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78" r:id="rId6"/>
    <p:sldId id="279" r:id="rId7"/>
    <p:sldId id="280" r:id="rId8"/>
    <p:sldId id="284" r:id="rId9"/>
    <p:sldId id="283" r:id="rId10"/>
    <p:sldId id="281" r:id="rId11"/>
    <p:sldId id="282" r:id="rId12"/>
    <p:sldId id="285" r:id="rId13"/>
    <p:sldId id="286" r:id="rId14"/>
    <p:sldId id="287" r:id="rId15"/>
    <p:sldId id="288" r:id="rId16"/>
    <p:sldId id="289" r:id="rId17"/>
    <p:sldId id="290" r:id="rId18"/>
    <p:sldId id="291" r:id="rId19"/>
    <p:sldId id="292" r:id="rId20"/>
    <p:sldId id="293" r:id="rId21"/>
    <p:sldId id="294" r:id="rId22"/>
    <p:sldId id="295" r:id="rId23"/>
    <p:sldId id="277" r:id="rId24"/>
  </p:sldIdLst>
  <p:sldSz cx="12192000" cy="6858000"/>
  <p:notesSz cx="6858000" cy="9144000"/>
  <p:embeddedFontLst>
    <p:embeddedFont>
      <p:font typeface="Microsoft YaHei" panose="020B0503020204020204" pitchFamily="34" charset="-122"/>
      <p:regular r:id="rId26"/>
      <p:bold r:id="rId27"/>
    </p:embeddedFont>
    <p:embeddedFont>
      <p:font typeface="Microsoft Himalaya" panose="01010100010101010101" pitchFamily="2" charset="0"/>
      <p:regular r:id="rId28"/>
    </p:embeddedFont>
    <p:embeddedFont>
      <p:font typeface="Microsoft YaHei Light" panose="020B0502040204020203" pitchFamily="34" charset="-122"/>
      <p:regular r:id="rId29"/>
    </p:embeddedFont>
    <p:embeddedFont>
      <p:font typeface="等线" panose="02010600030101010101" pitchFamily="2" charset="-122"/>
      <p:regular r:id="rId30"/>
      <p:bold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1" userDrawn="1">
          <p15:clr>
            <a:srgbClr val="A4A3A4"/>
          </p15:clr>
        </p15:guide>
        <p15:guide id="3" orient="horz" pos="3521" userDrawn="1">
          <p15:clr>
            <a:srgbClr val="A4A3A4"/>
          </p15:clr>
        </p15:guide>
        <p15:guide id="4" pos="7469" userDrawn="1">
          <p15:clr>
            <a:srgbClr val="A4A3A4"/>
          </p15:clr>
        </p15:guide>
        <p15:guide id="5" orient="horz" pos="1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29" d="100"/>
          <a:sy n="129" d="100"/>
        </p:scale>
        <p:origin x="108" y="428"/>
      </p:cViewPr>
      <p:guideLst>
        <p:guide pos="211"/>
        <p:guide orient="horz" pos="3521"/>
        <p:guide pos="7469"/>
        <p:guide orient="horz" pos="1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BBAC7-1875-4381-98F7-EFBA65DAEBD9}" type="datetimeFigureOut">
              <a:rPr lang="zh-CN" altLang="en-US" smtClean="0"/>
              <a:t>2022/8/29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B846F-CCC4-48B9-A791-C4D41BAEF954}" type="slidenum">
              <a:rPr lang="zh-CN" altLang="en-US" smtClean="0"/>
              <a:t>‹#›</a:t>
            </a:fld>
            <a:endParaRPr lang="zh-CN" altLang="en-US"/>
          </a:p>
        </p:txBody>
      </p:sp>
    </p:spTree>
    <p:extLst>
      <p:ext uri="{BB962C8B-B14F-4D97-AF65-F5344CB8AC3E}">
        <p14:creationId xmlns:p14="http://schemas.microsoft.com/office/powerpoint/2010/main" val="154881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solidFill>
          <a:schemeClr val="accent2"/>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282468A-7D0C-D240-A2B1-FE376B4EFA88}"/>
              </a:ext>
            </a:extLst>
          </p:cNvPr>
          <p:cNvSpPr>
            <a:spLocks noGrp="1" noRot="1" noMove="1" noResize="1" noEditPoints="1" noAdjustHandles="1" noChangeArrowheads="1" noChangeShapeType="1"/>
          </p:cNvSpPr>
          <p:nvPr userDrawn="1"/>
        </p:nvSpPr>
        <p:spPr>
          <a:xfrm>
            <a:off x="0" y="0"/>
            <a:ext cx="12192000" cy="6858000"/>
          </a:xfrm>
          <a:prstGeom prst="rect">
            <a:avLst/>
          </a:prstGeom>
          <a:blipFill dpi="0" rotWithShape="1">
            <a:blip r:embed="rId2" cstate="screen">
              <a:alphaModFix amt="4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文本占位符 66">
            <a:extLst>
              <a:ext uri="{FF2B5EF4-FFF2-40B4-BE49-F238E27FC236}">
                <a16:creationId xmlns:a16="http://schemas.microsoft.com/office/drawing/2014/main" id="{D400BEF6-72B6-2F7B-57DC-35EFA588E4E3}"/>
              </a:ext>
            </a:extLst>
          </p:cNvPr>
          <p:cNvSpPr>
            <a:spLocks noGrp="1"/>
          </p:cNvSpPr>
          <p:nvPr>
            <p:ph type="body" sz="quarter" idx="10" hasCustomPrompt="1"/>
          </p:nvPr>
        </p:nvSpPr>
        <p:spPr>
          <a:xfrm>
            <a:off x="348170" y="1505563"/>
            <a:ext cx="5501736" cy="1081087"/>
          </a:xfrm>
          <a:prstGeom prst="rect">
            <a:avLst/>
          </a:prstGeom>
        </p:spPr>
        <p:txBody>
          <a:bodyPr/>
          <a:lstStyle>
            <a:lvl1pPr marL="0" indent="0" algn="l">
              <a:lnSpc>
                <a:spcPct val="100000"/>
              </a:lnSpc>
              <a:buNone/>
              <a:defRPr sz="13800">
                <a:solidFill>
                  <a:schemeClr val="accent6">
                    <a:lumMod val="60000"/>
                    <a:lumOff val="40000"/>
                  </a:schemeClr>
                </a:solidFill>
                <a:latin typeface="+mj-lt"/>
                <a:ea typeface="+mj-ea"/>
              </a:defRPr>
            </a:lvl1pPr>
          </a:lstStyle>
          <a:p>
            <a:r>
              <a:rPr lang="en-US" altLang="zh-CN" dirty="0"/>
              <a:t>SINICISM</a:t>
            </a:r>
            <a:endParaRPr lang="zh-CN" altLang="en-US" dirty="0"/>
          </a:p>
        </p:txBody>
      </p:sp>
      <p:sp>
        <p:nvSpPr>
          <p:cNvPr id="71" name="文本占位符 70">
            <a:extLst>
              <a:ext uri="{FF2B5EF4-FFF2-40B4-BE49-F238E27FC236}">
                <a16:creationId xmlns:a16="http://schemas.microsoft.com/office/drawing/2014/main" id="{56415B4E-23B3-5411-3AE3-1E19AF4730DB}"/>
              </a:ext>
            </a:extLst>
          </p:cNvPr>
          <p:cNvSpPr>
            <a:spLocks noGrp="1"/>
          </p:cNvSpPr>
          <p:nvPr>
            <p:ph type="body" sz="quarter" idx="11" hasCustomPrompt="1"/>
          </p:nvPr>
        </p:nvSpPr>
        <p:spPr>
          <a:xfrm>
            <a:off x="443075" y="3460196"/>
            <a:ext cx="4525047" cy="440798"/>
          </a:xfrm>
          <a:prstGeom prst="rect">
            <a:avLst/>
          </a:prstGeom>
        </p:spPr>
        <p:txBody>
          <a:bodyPr/>
          <a:lstStyle>
            <a:lvl1pPr marL="0" indent="0" algn="l">
              <a:lnSpc>
                <a:spcPct val="100000"/>
              </a:lnSpc>
              <a:buNone/>
              <a:defRPr sz="1600">
                <a:solidFill>
                  <a:schemeClr val="accent6">
                    <a:lumMod val="60000"/>
                    <a:lumOff val="40000"/>
                  </a:schemeClr>
                </a:solidFill>
                <a:latin typeface="+mn-lt"/>
              </a:defRPr>
            </a:lvl1pPr>
          </a:lstStyle>
          <a:p>
            <a:pPr lvl="0"/>
            <a:r>
              <a:rPr lang="en-US" altLang="zh-CN" dirty="0"/>
              <a:t>You can enter the content about the progress of the work here</a:t>
            </a:r>
            <a:endParaRPr lang="zh-CN" altLang="en-US" dirty="0"/>
          </a:p>
        </p:txBody>
      </p:sp>
      <p:sp>
        <p:nvSpPr>
          <p:cNvPr id="82" name="文本占位符 66">
            <a:extLst>
              <a:ext uri="{FF2B5EF4-FFF2-40B4-BE49-F238E27FC236}">
                <a16:creationId xmlns:a16="http://schemas.microsoft.com/office/drawing/2014/main" id="{89721B1F-FE9A-CD8F-AB44-44ADF62E9C92}"/>
              </a:ext>
            </a:extLst>
          </p:cNvPr>
          <p:cNvSpPr>
            <a:spLocks noGrp="1"/>
          </p:cNvSpPr>
          <p:nvPr>
            <p:ph type="body" sz="quarter" idx="14" hasCustomPrompt="1"/>
          </p:nvPr>
        </p:nvSpPr>
        <p:spPr>
          <a:xfrm>
            <a:off x="373845" y="2888115"/>
            <a:ext cx="4337884" cy="526804"/>
          </a:xfrm>
          <a:prstGeom prst="rect">
            <a:avLst/>
          </a:prstGeom>
        </p:spPr>
        <p:txBody>
          <a:bodyPr/>
          <a:lstStyle>
            <a:lvl1pPr marL="0" indent="0" algn="l">
              <a:lnSpc>
                <a:spcPct val="100000"/>
              </a:lnSpc>
              <a:buNone/>
              <a:defRPr sz="2800" b="1">
                <a:solidFill>
                  <a:schemeClr val="accent6">
                    <a:lumMod val="60000"/>
                    <a:lumOff val="40000"/>
                  </a:schemeClr>
                </a:solidFill>
                <a:latin typeface="+mj-ea"/>
                <a:ea typeface="+mj-ea"/>
              </a:defRPr>
            </a:lvl1pPr>
          </a:lstStyle>
          <a:p>
            <a:r>
              <a:rPr lang="zh-CN" altLang="en-US" dirty="0"/>
              <a:t>中国风传统文化交流模板</a:t>
            </a:r>
          </a:p>
        </p:txBody>
      </p:sp>
      <p:sp>
        <p:nvSpPr>
          <p:cNvPr id="84" name="文本占位符 70">
            <a:extLst>
              <a:ext uri="{FF2B5EF4-FFF2-40B4-BE49-F238E27FC236}">
                <a16:creationId xmlns:a16="http://schemas.microsoft.com/office/drawing/2014/main" id="{7D2363B9-08A5-E985-D50A-74E553DCFC01}"/>
              </a:ext>
            </a:extLst>
          </p:cNvPr>
          <p:cNvSpPr>
            <a:spLocks noGrp="1"/>
          </p:cNvSpPr>
          <p:nvPr>
            <p:ph type="body" sz="quarter" idx="15" hasCustomPrompt="1"/>
          </p:nvPr>
        </p:nvSpPr>
        <p:spPr>
          <a:xfrm>
            <a:off x="564358" y="4612213"/>
            <a:ext cx="4525047" cy="330493"/>
          </a:xfrm>
          <a:prstGeom prst="rect">
            <a:avLst/>
          </a:prstGeom>
        </p:spPr>
        <p:txBody>
          <a:bodyPr/>
          <a:lstStyle>
            <a:lvl1pPr marL="0" indent="0" algn="l">
              <a:lnSpc>
                <a:spcPct val="100000"/>
              </a:lnSpc>
              <a:buNone/>
              <a:defRPr sz="1200">
                <a:solidFill>
                  <a:schemeClr val="accent6">
                    <a:lumMod val="60000"/>
                    <a:lumOff val="40000"/>
                  </a:schemeClr>
                </a:solidFill>
                <a:latin typeface="+mn-ea"/>
                <a:ea typeface="+mn-ea"/>
              </a:defRPr>
            </a:lvl1pPr>
          </a:lstStyle>
          <a:p>
            <a:pPr lvl="0"/>
            <a:r>
              <a:rPr lang="zh-CN" altLang="en-US" dirty="0"/>
              <a:t>上月工作内容  </a:t>
            </a:r>
            <a:r>
              <a:rPr lang="en-US" altLang="zh-CN" dirty="0"/>
              <a:t>|  </a:t>
            </a:r>
            <a:r>
              <a:rPr lang="zh-CN" altLang="en-US" dirty="0"/>
              <a:t>完成进度  </a:t>
            </a:r>
            <a:r>
              <a:rPr lang="en-US" altLang="zh-CN" dirty="0"/>
              <a:t>|  </a:t>
            </a:r>
            <a:r>
              <a:rPr lang="zh-CN" altLang="en-US" dirty="0"/>
              <a:t>未完成项目  </a:t>
            </a:r>
            <a:r>
              <a:rPr lang="en-US" altLang="zh-CN" dirty="0"/>
              <a:t>|</a:t>
            </a:r>
            <a:endParaRPr lang="zh-CN" altLang="en-US" dirty="0"/>
          </a:p>
        </p:txBody>
      </p:sp>
      <p:sp>
        <p:nvSpPr>
          <p:cNvPr id="92" name="灯片编号占位符 5">
            <a:extLst>
              <a:ext uri="{FF2B5EF4-FFF2-40B4-BE49-F238E27FC236}">
                <a16:creationId xmlns:a16="http://schemas.microsoft.com/office/drawing/2014/main" id="{779AB93B-AB7A-C105-A497-CFFD9205C399}"/>
              </a:ext>
            </a:extLst>
          </p:cNvPr>
          <p:cNvSpPr>
            <a:spLocks noGrp="1"/>
          </p:cNvSpPr>
          <p:nvPr>
            <p:ph type="sldNum" sz="quarter" idx="4"/>
          </p:nvPr>
        </p:nvSpPr>
        <p:spPr>
          <a:xfrm>
            <a:off x="1576830" y="6257730"/>
            <a:ext cx="2743200" cy="365125"/>
          </a:xfrm>
          <a:prstGeom prst="rect">
            <a:avLst/>
          </a:prstGeom>
        </p:spPr>
        <p:txBody>
          <a:bodyPr vert="horz" lIns="91440" tIns="45720" rIns="91440" bIns="45720" rtlCol="0" anchor="ctr"/>
          <a:lstStyle>
            <a:lvl1pPr algn="l">
              <a:lnSpc>
                <a:spcPct val="100000"/>
              </a:lnSpc>
              <a:defRPr sz="1600">
                <a:solidFill>
                  <a:schemeClr val="tx2"/>
                </a:solidFill>
                <a:latin typeface="+mn-ea"/>
                <a:ea typeface="+mn-ea"/>
              </a:defRPr>
            </a:lvl1pPr>
          </a:lstStyle>
          <a:p>
            <a:fld id="{565CE74E-AB26-4998-AD42-012C4C1AD076}" type="slidenum">
              <a:rPr lang="zh-CN" altLang="en-US" smtClean="0"/>
              <a:pPr/>
              <a:t>‹#›</a:t>
            </a:fld>
            <a:endParaRPr lang="zh-CN" altLang="en-US" dirty="0"/>
          </a:p>
        </p:txBody>
      </p:sp>
      <p:sp>
        <p:nvSpPr>
          <p:cNvPr id="98" name="文本框 97">
            <a:extLst>
              <a:ext uri="{FF2B5EF4-FFF2-40B4-BE49-F238E27FC236}">
                <a16:creationId xmlns:a16="http://schemas.microsoft.com/office/drawing/2014/main" id="{5D5348CB-D59E-168A-9A4E-16482C7BFE7E}"/>
              </a:ext>
            </a:extLst>
          </p:cNvPr>
          <p:cNvSpPr txBox="1"/>
          <p:nvPr userDrawn="1"/>
        </p:nvSpPr>
        <p:spPr>
          <a:xfrm>
            <a:off x="240649" y="6314911"/>
            <a:ext cx="1786836" cy="276999"/>
          </a:xfrm>
          <a:prstGeom prst="rect">
            <a:avLst/>
          </a:prstGeom>
          <a:noFill/>
        </p:spPr>
        <p:txBody>
          <a:bodyPr wrap="none" rtlCol="0">
            <a:noAutofit/>
          </a:bodyPr>
          <a:lstStyle/>
          <a:p>
            <a:pPr>
              <a:lnSpc>
                <a:spcPct val="100000"/>
              </a:lnSpc>
            </a:pPr>
            <a:r>
              <a:rPr lang="en-US" altLang="zh-CN" sz="1200" dirty="0">
                <a:solidFill>
                  <a:schemeClr val="tx2"/>
                </a:solidFill>
                <a:latin typeface="+mn-ea"/>
                <a:ea typeface="+mn-ea"/>
              </a:rPr>
              <a:t>WWW.YOURWEB.COM</a:t>
            </a:r>
            <a:endParaRPr lang="zh-CN" altLang="en-US" sz="1200" dirty="0">
              <a:solidFill>
                <a:schemeClr val="tx2"/>
              </a:solidFill>
              <a:latin typeface="+mn-ea"/>
              <a:ea typeface="+mn-ea"/>
            </a:endParaRPr>
          </a:p>
        </p:txBody>
      </p:sp>
      <p:sp>
        <p:nvSpPr>
          <p:cNvPr id="99" name="文本框 98">
            <a:extLst>
              <a:ext uri="{FF2B5EF4-FFF2-40B4-BE49-F238E27FC236}">
                <a16:creationId xmlns:a16="http://schemas.microsoft.com/office/drawing/2014/main" id="{BA9ED569-DC15-C00B-3C04-DCAE151A9ADE}"/>
              </a:ext>
            </a:extLst>
          </p:cNvPr>
          <p:cNvSpPr txBox="1"/>
          <p:nvPr userDrawn="1"/>
        </p:nvSpPr>
        <p:spPr>
          <a:xfrm>
            <a:off x="10871311" y="6314910"/>
            <a:ext cx="1080040" cy="276999"/>
          </a:xfrm>
          <a:prstGeom prst="rect">
            <a:avLst/>
          </a:prstGeom>
          <a:noFill/>
        </p:spPr>
        <p:txBody>
          <a:bodyPr wrap="none" rtlCol="0">
            <a:noAutofit/>
          </a:bodyPr>
          <a:lstStyle/>
          <a:p>
            <a:pPr marL="0" marR="0" lvl="0" indent="0" algn="r" defTabSz="914400" rtl="0" eaLnBrk="1" fontAlgn="auto" latinLnBrk="0" hangingPunct="1">
              <a:lnSpc>
                <a:spcPct val="100000"/>
              </a:lnSpc>
              <a:spcBef>
                <a:spcPts val="1000"/>
              </a:spcBef>
              <a:spcAft>
                <a:spcPts val="0"/>
              </a:spcAft>
              <a:buClrTx/>
              <a:buSzTx/>
              <a:buFontTx/>
              <a:buNone/>
              <a:tabLst/>
              <a:defRPr/>
            </a:pPr>
            <a:r>
              <a:rPr lang="en-US" altLang="zh-CN" sz="1200" kern="1200" dirty="0">
                <a:solidFill>
                  <a:schemeClr val="tx2"/>
                </a:solidFill>
                <a:latin typeface="+mn-ea"/>
                <a:ea typeface="+mn-ea"/>
                <a:cs typeface="+mn-cs"/>
              </a:rPr>
              <a:t>YOUR EMAIL</a:t>
            </a:r>
            <a:endParaRPr lang="zh-CN" altLang="en-US" dirty="0">
              <a:solidFill>
                <a:schemeClr val="tx2"/>
              </a:solidFill>
              <a:latin typeface="+mn-ea"/>
              <a:ea typeface="+mn-ea"/>
            </a:endParaRPr>
          </a:p>
        </p:txBody>
      </p:sp>
      <p:grpSp>
        <p:nvGrpSpPr>
          <p:cNvPr id="107" name="组合 106">
            <a:extLst>
              <a:ext uri="{FF2B5EF4-FFF2-40B4-BE49-F238E27FC236}">
                <a16:creationId xmlns:a16="http://schemas.microsoft.com/office/drawing/2014/main" id="{F739B72F-00A6-C2EB-AB0A-1E6E732E4A73}"/>
              </a:ext>
            </a:extLst>
          </p:cNvPr>
          <p:cNvGrpSpPr/>
          <p:nvPr userDrawn="1"/>
        </p:nvGrpSpPr>
        <p:grpSpPr>
          <a:xfrm>
            <a:off x="240649" y="190539"/>
            <a:ext cx="11617260" cy="363454"/>
            <a:chOff x="242920" y="193457"/>
            <a:chExt cx="11617260" cy="363454"/>
          </a:xfrm>
        </p:grpSpPr>
        <p:sp>
          <p:nvSpPr>
            <p:cNvPr id="94" name="文本框 93">
              <a:extLst>
                <a:ext uri="{FF2B5EF4-FFF2-40B4-BE49-F238E27FC236}">
                  <a16:creationId xmlns:a16="http://schemas.microsoft.com/office/drawing/2014/main" id="{7EDD8CE0-4090-C5D6-1C0C-A8D12CD35482}"/>
                </a:ext>
              </a:extLst>
            </p:cNvPr>
            <p:cNvSpPr txBox="1"/>
            <p:nvPr userDrawn="1"/>
          </p:nvSpPr>
          <p:spPr>
            <a:xfrm>
              <a:off x="242920" y="193457"/>
              <a:ext cx="800219" cy="326051"/>
            </a:xfrm>
            <a:prstGeom prst="rect">
              <a:avLst/>
            </a:prstGeom>
            <a:noFill/>
          </p:spPr>
          <p:txBody>
            <a:bodyPr wrap="none" rtlCol="0">
              <a:noAutofit/>
            </a:bodyPr>
            <a:lstStyle/>
            <a:p>
              <a:pPr>
                <a:lnSpc>
                  <a:spcPct val="150000"/>
                </a:lnSpc>
              </a:pPr>
              <a:r>
                <a:rPr lang="en-US" altLang="zh-CN" sz="1200" dirty="0">
                  <a:solidFill>
                    <a:schemeClr val="accent6">
                      <a:lumMod val="60000"/>
                      <a:lumOff val="40000"/>
                    </a:schemeClr>
                  </a:solidFill>
                  <a:latin typeface="+mn-ea"/>
                  <a:ea typeface="+mn-ea"/>
                </a:rPr>
                <a:t>YOURLOGO</a:t>
              </a:r>
              <a:endParaRPr lang="zh-CN" altLang="en-US" sz="1200" dirty="0">
                <a:solidFill>
                  <a:schemeClr val="accent6">
                    <a:lumMod val="60000"/>
                    <a:lumOff val="40000"/>
                  </a:schemeClr>
                </a:solidFill>
                <a:latin typeface="+mn-ea"/>
                <a:ea typeface="+mn-ea"/>
              </a:endParaRPr>
            </a:p>
          </p:txBody>
        </p:sp>
        <p:sp>
          <p:nvSpPr>
            <p:cNvPr id="105" name="图形 103">
              <a:extLst>
                <a:ext uri="{FF2B5EF4-FFF2-40B4-BE49-F238E27FC236}">
                  <a16:creationId xmlns:a16="http://schemas.microsoft.com/office/drawing/2014/main" id="{8936BF8F-C1A0-8FC9-7629-F3F1802E131E}"/>
                </a:ext>
              </a:extLst>
            </p:cNvPr>
            <p:cNvSpPr/>
            <p:nvPr/>
          </p:nvSpPr>
          <p:spPr>
            <a:xfrm>
              <a:off x="11578504" y="333027"/>
              <a:ext cx="281676" cy="223884"/>
            </a:xfrm>
            <a:custGeom>
              <a:avLst/>
              <a:gdLst>
                <a:gd name="connsiteX0" fmla="*/ 103717 w 281676"/>
                <a:gd name="connsiteY0" fmla="*/ 19010 h 223884"/>
                <a:gd name="connsiteX1" fmla="*/ 224589 w 281676"/>
                <a:gd name="connsiteY1" fmla="*/ 19010 h 223884"/>
                <a:gd name="connsiteX2" fmla="*/ 234114 w 281676"/>
                <a:gd name="connsiteY2" fmla="*/ 9485 h 223884"/>
                <a:gd name="connsiteX3" fmla="*/ 224589 w 281676"/>
                <a:gd name="connsiteY3" fmla="*/ -40 h 223884"/>
                <a:gd name="connsiteX4" fmla="*/ 103717 w 281676"/>
                <a:gd name="connsiteY4" fmla="*/ -40 h 223884"/>
                <a:gd name="connsiteX5" fmla="*/ 94192 w 281676"/>
                <a:gd name="connsiteY5" fmla="*/ 9485 h 223884"/>
                <a:gd name="connsiteX6" fmla="*/ 103717 w 281676"/>
                <a:gd name="connsiteY6" fmla="*/ 19010 h 223884"/>
                <a:gd name="connsiteX7" fmla="*/ 10753 w 281676"/>
                <a:gd name="connsiteY7" fmla="*/ 121308 h 223884"/>
                <a:gd name="connsiteX8" fmla="*/ 224589 w 281676"/>
                <a:gd name="connsiteY8" fmla="*/ 121308 h 223884"/>
                <a:gd name="connsiteX9" fmla="*/ 231762 w 281676"/>
                <a:gd name="connsiteY9" fmla="*/ 109905 h 223884"/>
                <a:gd name="connsiteX10" fmla="*/ 224589 w 281676"/>
                <a:gd name="connsiteY10" fmla="*/ 102734 h 223884"/>
                <a:gd name="connsiteX11" fmla="*/ 10753 w 281676"/>
                <a:gd name="connsiteY11" fmla="*/ 102734 h 223884"/>
                <a:gd name="connsiteX12" fmla="*/ -648 w 281676"/>
                <a:gd name="connsiteY12" fmla="*/ 109905 h 223884"/>
                <a:gd name="connsiteX13" fmla="*/ 6524 w 281676"/>
                <a:gd name="connsiteY13" fmla="*/ 121308 h 223884"/>
                <a:gd name="connsiteX14" fmla="*/ 10753 w 281676"/>
                <a:gd name="connsiteY14" fmla="*/ 121308 h 223884"/>
                <a:gd name="connsiteX15" fmla="*/ 103717 w 281676"/>
                <a:gd name="connsiteY15" fmla="*/ 223607 h 223884"/>
                <a:gd name="connsiteX16" fmla="*/ 224589 w 281676"/>
                <a:gd name="connsiteY16" fmla="*/ 223607 h 223884"/>
                <a:gd name="connsiteX17" fmla="*/ 231762 w 281676"/>
                <a:gd name="connsiteY17" fmla="*/ 212203 h 223884"/>
                <a:gd name="connsiteX18" fmla="*/ 224589 w 281676"/>
                <a:gd name="connsiteY18" fmla="*/ 205033 h 223884"/>
                <a:gd name="connsiteX19" fmla="*/ 103717 w 281676"/>
                <a:gd name="connsiteY19" fmla="*/ 205033 h 223884"/>
                <a:gd name="connsiteX20" fmla="*/ 92315 w 281676"/>
                <a:gd name="connsiteY20" fmla="*/ 212203 h 223884"/>
                <a:gd name="connsiteX21" fmla="*/ 99488 w 281676"/>
                <a:gd name="connsiteY21" fmla="*/ 223607 h 223884"/>
                <a:gd name="connsiteX22" fmla="*/ 103717 w 281676"/>
                <a:gd name="connsiteY22" fmla="*/ 223607 h 223884"/>
                <a:gd name="connsiteX23" fmla="*/ 261737 w 281676"/>
                <a:gd name="connsiteY23" fmla="*/ 19010 h 223884"/>
                <a:gd name="connsiteX24" fmla="*/ 271262 w 281676"/>
                <a:gd name="connsiteY24" fmla="*/ 19010 h 223884"/>
                <a:gd name="connsiteX25" fmla="*/ 280787 w 281676"/>
                <a:gd name="connsiteY25" fmla="*/ 9485 h 223884"/>
                <a:gd name="connsiteX26" fmla="*/ 271262 w 281676"/>
                <a:gd name="connsiteY26" fmla="*/ -40 h 223884"/>
                <a:gd name="connsiteX27" fmla="*/ 261737 w 281676"/>
                <a:gd name="connsiteY27" fmla="*/ -40 h 223884"/>
                <a:gd name="connsiteX28" fmla="*/ 252212 w 281676"/>
                <a:gd name="connsiteY28" fmla="*/ 9485 h 223884"/>
                <a:gd name="connsiteX29" fmla="*/ 261737 w 281676"/>
                <a:gd name="connsiteY29" fmla="*/ 19010 h 223884"/>
                <a:gd name="connsiteX30" fmla="*/ 261737 w 281676"/>
                <a:gd name="connsiteY30" fmla="*/ 121308 h 223884"/>
                <a:gd name="connsiteX31" fmla="*/ 271262 w 281676"/>
                <a:gd name="connsiteY31" fmla="*/ 121308 h 223884"/>
                <a:gd name="connsiteX32" fmla="*/ 278434 w 281676"/>
                <a:gd name="connsiteY32" fmla="*/ 109905 h 223884"/>
                <a:gd name="connsiteX33" fmla="*/ 271262 w 281676"/>
                <a:gd name="connsiteY33" fmla="*/ 102734 h 223884"/>
                <a:gd name="connsiteX34" fmla="*/ 261737 w 281676"/>
                <a:gd name="connsiteY34" fmla="*/ 102734 h 223884"/>
                <a:gd name="connsiteX35" fmla="*/ 254564 w 281676"/>
                <a:gd name="connsiteY35" fmla="*/ 114138 h 223884"/>
                <a:gd name="connsiteX36" fmla="*/ 261737 w 281676"/>
                <a:gd name="connsiteY36" fmla="*/ 121308 h 223884"/>
                <a:gd name="connsiteX37" fmla="*/ 261737 w 281676"/>
                <a:gd name="connsiteY37" fmla="*/ 223607 h 223884"/>
                <a:gd name="connsiteX38" fmla="*/ 271262 w 281676"/>
                <a:gd name="connsiteY38" fmla="*/ 223607 h 223884"/>
                <a:gd name="connsiteX39" fmla="*/ 278434 w 281676"/>
                <a:gd name="connsiteY39" fmla="*/ 212203 h 223884"/>
                <a:gd name="connsiteX40" fmla="*/ 271262 w 281676"/>
                <a:gd name="connsiteY40" fmla="*/ 205033 h 223884"/>
                <a:gd name="connsiteX41" fmla="*/ 261737 w 281676"/>
                <a:gd name="connsiteY41" fmla="*/ 205033 h 223884"/>
                <a:gd name="connsiteX42" fmla="*/ 254564 w 281676"/>
                <a:gd name="connsiteY42" fmla="*/ 216436 h 223884"/>
                <a:gd name="connsiteX43" fmla="*/ 261737 w 281676"/>
                <a:gd name="connsiteY43" fmla="*/ 223607 h 2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1676" h="223884">
                  <a:moveTo>
                    <a:pt x="103717" y="19010"/>
                  </a:moveTo>
                  <a:lnTo>
                    <a:pt x="224589" y="19010"/>
                  </a:lnTo>
                  <a:cubicBezTo>
                    <a:pt x="229847" y="19010"/>
                    <a:pt x="234114" y="14745"/>
                    <a:pt x="234114" y="9485"/>
                  </a:cubicBezTo>
                  <a:cubicBezTo>
                    <a:pt x="234114" y="4224"/>
                    <a:pt x="229847" y="-40"/>
                    <a:pt x="224589" y="-40"/>
                  </a:cubicBezTo>
                  <a:lnTo>
                    <a:pt x="103717" y="-40"/>
                  </a:lnTo>
                  <a:cubicBezTo>
                    <a:pt x="98459" y="-40"/>
                    <a:pt x="94192" y="4224"/>
                    <a:pt x="94192" y="9485"/>
                  </a:cubicBezTo>
                  <a:cubicBezTo>
                    <a:pt x="94192" y="14745"/>
                    <a:pt x="98459" y="19010"/>
                    <a:pt x="103717" y="19010"/>
                  </a:cubicBezTo>
                  <a:close/>
                  <a:moveTo>
                    <a:pt x="10753" y="121308"/>
                  </a:moveTo>
                  <a:lnTo>
                    <a:pt x="224589" y="121308"/>
                  </a:lnTo>
                  <a:cubicBezTo>
                    <a:pt x="229714" y="120139"/>
                    <a:pt x="232924" y="115034"/>
                    <a:pt x="231762" y="109905"/>
                  </a:cubicBezTo>
                  <a:cubicBezTo>
                    <a:pt x="230942" y="106335"/>
                    <a:pt x="228161" y="103548"/>
                    <a:pt x="224589" y="102734"/>
                  </a:cubicBezTo>
                  <a:lnTo>
                    <a:pt x="10753" y="102734"/>
                  </a:lnTo>
                  <a:cubicBezTo>
                    <a:pt x="5629" y="101566"/>
                    <a:pt x="523" y="104776"/>
                    <a:pt x="-648" y="109905"/>
                  </a:cubicBezTo>
                  <a:cubicBezTo>
                    <a:pt x="-1820" y="115034"/>
                    <a:pt x="1390" y="120139"/>
                    <a:pt x="6524" y="121308"/>
                  </a:cubicBezTo>
                  <a:cubicBezTo>
                    <a:pt x="7915" y="121625"/>
                    <a:pt x="9362" y="121625"/>
                    <a:pt x="10753" y="121308"/>
                  </a:cubicBezTo>
                  <a:close/>
                  <a:moveTo>
                    <a:pt x="103717" y="223607"/>
                  </a:moveTo>
                  <a:lnTo>
                    <a:pt x="224589" y="223607"/>
                  </a:lnTo>
                  <a:cubicBezTo>
                    <a:pt x="229714" y="222438"/>
                    <a:pt x="232924" y="217333"/>
                    <a:pt x="231762" y="212203"/>
                  </a:cubicBezTo>
                  <a:cubicBezTo>
                    <a:pt x="230942" y="208633"/>
                    <a:pt x="228161" y="205846"/>
                    <a:pt x="224589" y="205033"/>
                  </a:cubicBezTo>
                  <a:lnTo>
                    <a:pt x="103717" y="205033"/>
                  </a:lnTo>
                  <a:cubicBezTo>
                    <a:pt x="98592" y="203864"/>
                    <a:pt x="93487" y="207074"/>
                    <a:pt x="92315" y="212203"/>
                  </a:cubicBezTo>
                  <a:cubicBezTo>
                    <a:pt x="91144" y="217333"/>
                    <a:pt x="94354" y="222438"/>
                    <a:pt x="99488" y="223607"/>
                  </a:cubicBezTo>
                  <a:cubicBezTo>
                    <a:pt x="100879" y="223924"/>
                    <a:pt x="102326" y="223924"/>
                    <a:pt x="103717" y="223607"/>
                  </a:cubicBezTo>
                  <a:close/>
                  <a:moveTo>
                    <a:pt x="261737" y="19010"/>
                  </a:moveTo>
                  <a:lnTo>
                    <a:pt x="271262" y="19010"/>
                  </a:lnTo>
                  <a:cubicBezTo>
                    <a:pt x="276520" y="19010"/>
                    <a:pt x="280787" y="14745"/>
                    <a:pt x="280787" y="9485"/>
                  </a:cubicBezTo>
                  <a:cubicBezTo>
                    <a:pt x="280787" y="4224"/>
                    <a:pt x="276520" y="-40"/>
                    <a:pt x="271262" y="-40"/>
                  </a:cubicBezTo>
                  <a:lnTo>
                    <a:pt x="261737" y="-40"/>
                  </a:lnTo>
                  <a:cubicBezTo>
                    <a:pt x="256479" y="-40"/>
                    <a:pt x="252212" y="4224"/>
                    <a:pt x="252212" y="9485"/>
                  </a:cubicBezTo>
                  <a:cubicBezTo>
                    <a:pt x="252212" y="14745"/>
                    <a:pt x="256479" y="19010"/>
                    <a:pt x="261737" y="19010"/>
                  </a:cubicBezTo>
                  <a:close/>
                  <a:moveTo>
                    <a:pt x="261737" y="121308"/>
                  </a:moveTo>
                  <a:lnTo>
                    <a:pt x="271262" y="121308"/>
                  </a:lnTo>
                  <a:cubicBezTo>
                    <a:pt x="276386" y="120139"/>
                    <a:pt x="279606" y="115034"/>
                    <a:pt x="278434" y="109905"/>
                  </a:cubicBezTo>
                  <a:cubicBezTo>
                    <a:pt x="277615" y="106335"/>
                    <a:pt x="274834" y="103548"/>
                    <a:pt x="271262" y="102734"/>
                  </a:cubicBezTo>
                  <a:lnTo>
                    <a:pt x="261737" y="102734"/>
                  </a:lnTo>
                  <a:cubicBezTo>
                    <a:pt x="256612" y="103903"/>
                    <a:pt x="253403" y="109009"/>
                    <a:pt x="254564" y="114138"/>
                  </a:cubicBezTo>
                  <a:cubicBezTo>
                    <a:pt x="255384" y="117708"/>
                    <a:pt x="258165" y="120495"/>
                    <a:pt x="261737" y="121308"/>
                  </a:cubicBezTo>
                  <a:close/>
                  <a:moveTo>
                    <a:pt x="261737" y="223607"/>
                  </a:moveTo>
                  <a:lnTo>
                    <a:pt x="271262" y="223607"/>
                  </a:lnTo>
                  <a:cubicBezTo>
                    <a:pt x="276386" y="222438"/>
                    <a:pt x="279606" y="217333"/>
                    <a:pt x="278434" y="212203"/>
                  </a:cubicBezTo>
                  <a:cubicBezTo>
                    <a:pt x="277615" y="208633"/>
                    <a:pt x="274834" y="205846"/>
                    <a:pt x="271262" y="205033"/>
                  </a:cubicBezTo>
                  <a:lnTo>
                    <a:pt x="261737" y="205033"/>
                  </a:lnTo>
                  <a:cubicBezTo>
                    <a:pt x="256612" y="206202"/>
                    <a:pt x="253403" y="211307"/>
                    <a:pt x="254564" y="216436"/>
                  </a:cubicBezTo>
                  <a:cubicBezTo>
                    <a:pt x="255384" y="220006"/>
                    <a:pt x="258165" y="222793"/>
                    <a:pt x="261737" y="223607"/>
                  </a:cubicBezTo>
                  <a:close/>
                </a:path>
              </a:pathLst>
            </a:custGeom>
            <a:solidFill>
              <a:schemeClr val="accent1"/>
            </a:solidFill>
            <a:ln w="9525" cap="flat">
              <a:noFill/>
              <a:prstDash val="solid"/>
              <a:miter/>
            </a:ln>
          </p:spPr>
          <p:txBody>
            <a:bodyPr rtlCol="0" anchor="ctr"/>
            <a:lstStyle/>
            <a:p>
              <a:endParaRPr lang="zh-CN" altLang="en-US" dirty="0"/>
            </a:p>
          </p:txBody>
        </p:sp>
      </p:grpSp>
      <p:sp>
        <p:nvSpPr>
          <p:cNvPr id="10" name="图形 7">
            <a:extLst>
              <a:ext uri="{FF2B5EF4-FFF2-40B4-BE49-F238E27FC236}">
                <a16:creationId xmlns:a16="http://schemas.microsoft.com/office/drawing/2014/main" id="{8AB8C72C-4012-5597-2F07-B07131E17B0E}"/>
              </a:ext>
            </a:extLst>
          </p:cNvPr>
          <p:cNvSpPr/>
          <p:nvPr userDrawn="1"/>
        </p:nvSpPr>
        <p:spPr>
          <a:xfrm>
            <a:off x="6730439" y="1062720"/>
            <a:ext cx="4178340" cy="4178227"/>
          </a:xfrm>
          <a:custGeom>
            <a:avLst/>
            <a:gdLst>
              <a:gd name="connsiteX0" fmla="*/ 1777242 w 3514820"/>
              <a:gd name="connsiteY0" fmla="*/ -7 h 3514725"/>
              <a:gd name="connsiteX1" fmla="*/ 1736665 w 3514820"/>
              <a:gd name="connsiteY1" fmla="*/ -7 h 3514725"/>
              <a:gd name="connsiteX2" fmla="*/ 996477 w 3514820"/>
              <a:gd name="connsiteY2" fmla="*/ 345084 h 3514725"/>
              <a:gd name="connsiteX3" fmla="*/ 667008 w 3514820"/>
              <a:gd name="connsiteY3" fmla="*/ 737609 h 3514725"/>
              <a:gd name="connsiteX4" fmla="*/ 522704 w 3514820"/>
              <a:gd name="connsiteY4" fmla="*/ 877436 h 3514725"/>
              <a:gd name="connsiteX5" fmla="*/ 370304 w 3514820"/>
              <a:gd name="connsiteY5" fmla="*/ 996308 h 3514725"/>
              <a:gd name="connsiteX6" fmla="*/ -600 w 3514820"/>
              <a:gd name="connsiteY6" fmla="*/ 1757356 h 3514725"/>
              <a:gd name="connsiteX7" fmla="*/ -600 w 3514820"/>
              <a:gd name="connsiteY7" fmla="*/ 1757356 h 3514725"/>
              <a:gd name="connsiteX8" fmla="*/ 370304 w 3514820"/>
              <a:gd name="connsiteY8" fmla="*/ 2518403 h 3514725"/>
              <a:gd name="connsiteX9" fmla="*/ 522704 w 3514820"/>
              <a:gd name="connsiteY9" fmla="*/ 2637180 h 3514725"/>
              <a:gd name="connsiteX10" fmla="*/ 667389 w 3514820"/>
              <a:gd name="connsiteY10" fmla="*/ 2777007 h 3514725"/>
              <a:gd name="connsiteX11" fmla="*/ 996859 w 3514820"/>
              <a:gd name="connsiteY11" fmla="*/ 3169532 h 3514725"/>
              <a:gd name="connsiteX12" fmla="*/ 1737046 w 3514820"/>
              <a:gd name="connsiteY12" fmla="*/ 3514719 h 3514725"/>
              <a:gd name="connsiteX13" fmla="*/ 1777623 w 3514820"/>
              <a:gd name="connsiteY13" fmla="*/ 3514719 h 3514725"/>
              <a:gd name="connsiteX14" fmla="*/ 2517905 w 3514820"/>
              <a:gd name="connsiteY14" fmla="*/ 3169532 h 3514725"/>
              <a:gd name="connsiteX15" fmla="*/ 2846804 w 3514820"/>
              <a:gd name="connsiteY15" fmla="*/ 2777007 h 3514725"/>
              <a:gd name="connsiteX16" fmla="*/ 2991584 w 3514820"/>
              <a:gd name="connsiteY16" fmla="*/ 2637180 h 3514725"/>
              <a:gd name="connsiteX17" fmla="*/ 3143413 w 3514820"/>
              <a:gd name="connsiteY17" fmla="*/ 2518403 h 3514725"/>
              <a:gd name="connsiteX18" fmla="*/ 3514221 w 3514820"/>
              <a:gd name="connsiteY18" fmla="*/ 1757356 h 3514725"/>
              <a:gd name="connsiteX19" fmla="*/ 3514221 w 3514820"/>
              <a:gd name="connsiteY19" fmla="*/ 1757356 h 3514725"/>
              <a:gd name="connsiteX20" fmla="*/ 3143413 w 3514820"/>
              <a:gd name="connsiteY20" fmla="*/ 996308 h 3514725"/>
              <a:gd name="connsiteX21" fmla="*/ 2991679 w 3514820"/>
              <a:gd name="connsiteY21" fmla="*/ 877436 h 3514725"/>
              <a:gd name="connsiteX22" fmla="*/ 2846804 w 3514820"/>
              <a:gd name="connsiteY22" fmla="*/ 737609 h 3514725"/>
              <a:gd name="connsiteX23" fmla="*/ 2517525 w 3514820"/>
              <a:gd name="connsiteY23" fmla="*/ 345084 h 3514725"/>
              <a:gd name="connsiteX24" fmla="*/ 1777242 w 3514820"/>
              <a:gd name="connsiteY24" fmla="*/ -7 h 35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820" h="3514725">
                <a:moveTo>
                  <a:pt x="1777242" y="-7"/>
                </a:moveTo>
                <a:lnTo>
                  <a:pt x="1736665" y="-7"/>
                </a:lnTo>
                <a:cubicBezTo>
                  <a:pt x="1451058" y="-40"/>
                  <a:pt x="1180072" y="126300"/>
                  <a:pt x="996477" y="345084"/>
                </a:cubicBezTo>
                <a:lnTo>
                  <a:pt x="667008" y="737609"/>
                </a:lnTo>
                <a:cubicBezTo>
                  <a:pt x="623898" y="789109"/>
                  <a:pt x="575539" y="835972"/>
                  <a:pt x="522704" y="877436"/>
                </a:cubicBezTo>
                <a:lnTo>
                  <a:pt x="370304" y="996308"/>
                </a:lnTo>
                <a:cubicBezTo>
                  <a:pt x="136179" y="1179427"/>
                  <a:pt x="-619" y="1460128"/>
                  <a:pt x="-600" y="1757356"/>
                </a:cubicBezTo>
                <a:lnTo>
                  <a:pt x="-600" y="1757356"/>
                </a:lnTo>
                <a:cubicBezTo>
                  <a:pt x="-590" y="2054583"/>
                  <a:pt x="136208" y="2335266"/>
                  <a:pt x="370304" y="2518403"/>
                </a:cubicBezTo>
                <a:lnTo>
                  <a:pt x="522704" y="2637180"/>
                </a:lnTo>
                <a:cubicBezTo>
                  <a:pt x="575672" y="2678623"/>
                  <a:pt x="624164" y="2725486"/>
                  <a:pt x="667389" y="2777007"/>
                </a:cubicBezTo>
                <a:lnTo>
                  <a:pt x="996859" y="3169532"/>
                </a:lnTo>
                <a:cubicBezTo>
                  <a:pt x="1180434" y="3388350"/>
                  <a:pt x="1451420" y="3514728"/>
                  <a:pt x="1737046" y="3514719"/>
                </a:cubicBezTo>
                <a:lnTo>
                  <a:pt x="1777623" y="3514719"/>
                </a:lnTo>
                <a:cubicBezTo>
                  <a:pt x="2063268" y="3514699"/>
                  <a:pt x="2334283" y="3388331"/>
                  <a:pt x="2517905" y="3169532"/>
                </a:cubicBezTo>
                <a:lnTo>
                  <a:pt x="2846804" y="2777007"/>
                </a:lnTo>
                <a:cubicBezTo>
                  <a:pt x="2890038" y="2725468"/>
                  <a:pt x="2938568" y="2678595"/>
                  <a:pt x="2991584" y="2637180"/>
                </a:cubicBezTo>
                <a:lnTo>
                  <a:pt x="3143413" y="2518403"/>
                </a:lnTo>
                <a:cubicBezTo>
                  <a:pt x="3377451" y="2335228"/>
                  <a:pt x="3514202" y="2054555"/>
                  <a:pt x="3514221" y="1757356"/>
                </a:cubicBezTo>
                <a:lnTo>
                  <a:pt x="3514221" y="1757356"/>
                </a:lnTo>
                <a:cubicBezTo>
                  <a:pt x="3514221" y="1460147"/>
                  <a:pt x="3377461" y="1179474"/>
                  <a:pt x="3143413" y="996308"/>
                </a:cubicBezTo>
                <a:lnTo>
                  <a:pt x="2991679" y="877436"/>
                </a:lnTo>
                <a:cubicBezTo>
                  <a:pt x="2938634" y="836024"/>
                  <a:pt x="2890076" y="789158"/>
                  <a:pt x="2846804" y="737609"/>
                </a:cubicBezTo>
                <a:lnTo>
                  <a:pt x="2517525" y="345084"/>
                </a:lnTo>
                <a:cubicBezTo>
                  <a:pt x="2333883" y="126306"/>
                  <a:pt x="2062877" y="-29"/>
                  <a:pt x="1777242" y="-7"/>
                </a:cubicBezTo>
                <a:close/>
              </a:path>
            </a:pathLst>
          </a:custGeom>
          <a:gradFill flip="none" rotWithShape="1">
            <a:gsLst>
              <a:gs pos="0">
                <a:schemeClr val="tx1">
                  <a:alpha val="0"/>
                </a:schemeClr>
              </a:gs>
              <a:gs pos="24000">
                <a:schemeClr val="accent3">
                  <a:alpha val="0"/>
                </a:schemeClr>
              </a:gs>
              <a:gs pos="76000">
                <a:schemeClr val="tx2"/>
              </a:gs>
            </a:gsLst>
            <a:path path="circle">
              <a:fillToRect l="50000" t="50000" r="50000" b="50000"/>
            </a:path>
            <a:tileRect/>
          </a:gradFill>
          <a:ln w="8001" cap="flat">
            <a:noFill/>
            <a:prstDash val="solid"/>
            <a:miter/>
          </a:ln>
        </p:spPr>
        <p:txBody>
          <a:bodyPr rtlCol="0" anchor="ctr"/>
          <a:lstStyle/>
          <a:p>
            <a:endParaRPr lang="zh-CN" altLang="en-US"/>
          </a:p>
        </p:txBody>
      </p:sp>
      <p:grpSp>
        <p:nvGrpSpPr>
          <p:cNvPr id="24" name="组合 23">
            <a:extLst>
              <a:ext uri="{FF2B5EF4-FFF2-40B4-BE49-F238E27FC236}">
                <a16:creationId xmlns:a16="http://schemas.microsoft.com/office/drawing/2014/main" id="{AB69E425-B156-BCBC-3B3B-9EC51AADC891}"/>
              </a:ext>
            </a:extLst>
          </p:cNvPr>
          <p:cNvGrpSpPr/>
          <p:nvPr userDrawn="1"/>
        </p:nvGrpSpPr>
        <p:grpSpPr>
          <a:xfrm rot="10800000">
            <a:off x="6739274" y="1066670"/>
            <a:ext cx="4170044" cy="4170426"/>
            <a:chOff x="6758672" y="1016312"/>
            <a:chExt cx="4170044" cy="4170426"/>
          </a:xfrm>
        </p:grpSpPr>
        <p:sp>
          <p:nvSpPr>
            <p:cNvPr id="14" name="任意多边形: 形状 13">
              <a:extLst>
                <a:ext uri="{FF2B5EF4-FFF2-40B4-BE49-F238E27FC236}">
                  <a16:creationId xmlns:a16="http://schemas.microsoft.com/office/drawing/2014/main" id="{AC711DA3-D553-582B-0D98-2381AC5C6939}"/>
                </a:ext>
              </a:extLst>
            </p:cNvPr>
            <p:cNvSpPr/>
            <p:nvPr/>
          </p:nvSpPr>
          <p:spPr>
            <a:xfrm>
              <a:off x="6758672" y="1016312"/>
              <a:ext cx="4170044" cy="4170426"/>
            </a:xfrm>
            <a:custGeom>
              <a:avLst/>
              <a:gdLst>
                <a:gd name="connsiteX0" fmla="*/ 2108489 w 4170044"/>
                <a:gd name="connsiteY0" fmla="*/ -49 h 4170426"/>
                <a:gd name="connsiteX1" fmla="*/ 2060293 w 4170044"/>
                <a:gd name="connsiteY1" fmla="*/ -49 h 4170426"/>
                <a:gd name="connsiteX2" fmla="*/ 1181992 w 4170044"/>
                <a:gd name="connsiteY2" fmla="*/ 409526 h 4170426"/>
                <a:gd name="connsiteX3" fmla="*/ 791467 w 4170044"/>
                <a:gd name="connsiteY3" fmla="*/ 875203 h 4170426"/>
                <a:gd name="connsiteX4" fmla="*/ 620017 w 4170044"/>
                <a:gd name="connsiteY4" fmla="*/ 1041129 h 4170426"/>
                <a:gd name="connsiteX5" fmla="*/ 439900 w 4170044"/>
                <a:gd name="connsiteY5" fmla="*/ 1182099 h 4170426"/>
                <a:gd name="connsiteX6" fmla="*/ -631 w 4170044"/>
                <a:gd name="connsiteY6" fmla="*/ 2085259 h 4170426"/>
                <a:gd name="connsiteX7" fmla="*/ -631 w 4170044"/>
                <a:gd name="connsiteY7" fmla="*/ 2085259 h 4170426"/>
                <a:gd name="connsiteX8" fmla="*/ 439328 w 4170044"/>
                <a:gd name="connsiteY8" fmla="*/ 2988229 h 4170426"/>
                <a:gd name="connsiteX9" fmla="*/ 619446 w 4170044"/>
                <a:gd name="connsiteY9" fmla="*/ 3129199 h 4170426"/>
                <a:gd name="connsiteX10" fmla="*/ 790896 w 4170044"/>
                <a:gd name="connsiteY10" fmla="*/ 3295125 h 4170426"/>
                <a:gd name="connsiteX11" fmla="*/ 1181421 w 4170044"/>
                <a:gd name="connsiteY11" fmla="*/ 3760802 h 4170426"/>
                <a:gd name="connsiteX12" fmla="*/ 2059721 w 4170044"/>
                <a:gd name="connsiteY12" fmla="*/ 4170377 h 4170426"/>
                <a:gd name="connsiteX13" fmla="*/ 2107918 w 4170044"/>
                <a:gd name="connsiteY13" fmla="*/ 4170377 h 4170426"/>
                <a:gd name="connsiteX14" fmla="*/ 2986122 w 4170044"/>
                <a:gd name="connsiteY14" fmla="*/ 3760802 h 4170426"/>
                <a:gd name="connsiteX15" fmla="*/ 3376647 w 4170044"/>
                <a:gd name="connsiteY15" fmla="*/ 3295125 h 4170426"/>
                <a:gd name="connsiteX16" fmla="*/ 3548097 w 4170044"/>
                <a:gd name="connsiteY16" fmla="*/ 3129199 h 4170426"/>
                <a:gd name="connsiteX17" fmla="*/ 3728311 w 4170044"/>
                <a:gd name="connsiteY17" fmla="*/ 2988229 h 4170426"/>
                <a:gd name="connsiteX18" fmla="*/ 4169413 w 4170044"/>
                <a:gd name="connsiteY18" fmla="*/ 2085259 h 4170426"/>
                <a:gd name="connsiteX19" fmla="*/ 4169413 w 4170044"/>
                <a:gd name="connsiteY19" fmla="*/ 2085259 h 4170426"/>
                <a:gd name="connsiteX20" fmla="*/ 3729454 w 4170044"/>
                <a:gd name="connsiteY20" fmla="*/ 1182289 h 4170426"/>
                <a:gd name="connsiteX21" fmla="*/ 3549241 w 4170044"/>
                <a:gd name="connsiteY21" fmla="*/ 1041319 h 4170426"/>
                <a:gd name="connsiteX22" fmla="*/ 3377791 w 4170044"/>
                <a:gd name="connsiteY22" fmla="*/ 875394 h 4170426"/>
                <a:gd name="connsiteX23" fmla="*/ 2986408 w 4170044"/>
                <a:gd name="connsiteY23" fmla="*/ 409431 h 4170426"/>
                <a:gd name="connsiteX24" fmla="*/ 2108489 w 4170044"/>
                <a:gd name="connsiteY24" fmla="*/ -49 h 417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70044" h="4170426">
                  <a:moveTo>
                    <a:pt x="2108489" y="-49"/>
                  </a:moveTo>
                  <a:lnTo>
                    <a:pt x="2060293" y="-49"/>
                  </a:lnTo>
                  <a:cubicBezTo>
                    <a:pt x="1721393" y="-7"/>
                    <a:pt x="1399858" y="149931"/>
                    <a:pt x="1181992" y="409526"/>
                  </a:cubicBezTo>
                  <a:lnTo>
                    <a:pt x="791467" y="875203"/>
                  </a:lnTo>
                  <a:cubicBezTo>
                    <a:pt x="740251" y="936325"/>
                    <a:pt x="682787" y="991942"/>
                    <a:pt x="620017" y="1041129"/>
                  </a:cubicBezTo>
                  <a:lnTo>
                    <a:pt x="439900" y="1182099"/>
                  </a:lnTo>
                  <a:cubicBezTo>
                    <a:pt x="161913" y="1399326"/>
                    <a:pt x="-574" y="1732463"/>
                    <a:pt x="-631" y="2085259"/>
                  </a:cubicBezTo>
                  <a:lnTo>
                    <a:pt x="-631" y="2085259"/>
                  </a:lnTo>
                  <a:cubicBezTo>
                    <a:pt x="-660" y="2437894"/>
                    <a:pt x="161608" y="2770926"/>
                    <a:pt x="439328" y="2988229"/>
                  </a:cubicBezTo>
                  <a:lnTo>
                    <a:pt x="619446" y="3129199"/>
                  </a:lnTo>
                  <a:cubicBezTo>
                    <a:pt x="682216" y="3178386"/>
                    <a:pt x="739680" y="3234003"/>
                    <a:pt x="790896" y="3295125"/>
                  </a:cubicBezTo>
                  <a:lnTo>
                    <a:pt x="1181421" y="3760802"/>
                  </a:lnTo>
                  <a:cubicBezTo>
                    <a:pt x="1399267" y="4020425"/>
                    <a:pt x="1720812" y="4170377"/>
                    <a:pt x="2059721" y="4170377"/>
                  </a:cubicBezTo>
                  <a:lnTo>
                    <a:pt x="2107918" y="4170377"/>
                  </a:lnTo>
                  <a:cubicBezTo>
                    <a:pt x="2446808" y="4170396"/>
                    <a:pt x="2768333" y="4020444"/>
                    <a:pt x="2986122" y="3760802"/>
                  </a:cubicBezTo>
                  <a:lnTo>
                    <a:pt x="3376647" y="3295125"/>
                  </a:lnTo>
                  <a:cubicBezTo>
                    <a:pt x="3427864" y="3233993"/>
                    <a:pt x="3485328" y="3178386"/>
                    <a:pt x="3548097" y="3129199"/>
                  </a:cubicBezTo>
                  <a:lnTo>
                    <a:pt x="3728311" y="2988229"/>
                  </a:lnTo>
                  <a:cubicBezTo>
                    <a:pt x="4006440" y="2771126"/>
                    <a:pt x="4169128" y="2438084"/>
                    <a:pt x="4169413" y="2085259"/>
                  </a:cubicBezTo>
                  <a:lnTo>
                    <a:pt x="4169413" y="2085259"/>
                  </a:lnTo>
                  <a:cubicBezTo>
                    <a:pt x="4169413" y="1732634"/>
                    <a:pt x="4007108" y="1399621"/>
                    <a:pt x="3729454" y="1182289"/>
                  </a:cubicBezTo>
                  <a:lnTo>
                    <a:pt x="3549241" y="1041319"/>
                  </a:lnTo>
                  <a:cubicBezTo>
                    <a:pt x="3486471" y="992132"/>
                    <a:pt x="3429006" y="936525"/>
                    <a:pt x="3377791" y="875394"/>
                  </a:cubicBezTo>
                  <a:lnTo>
                    <a:pt x="2986408" y="409431"/>
                  </a:lnTo>
                  <a:cubicBezTo>
                    <a:pt x="2768639" y="149941"/>
                    <a:pt x="2447255" y="42"/>
                    <a:pt x="2108489" y="-49"/>
                  </a:cubicBezTo>
                  <a:close/>
                </a:path>
              </a:pathLst>
            </a:custGeom>
            <a:noFill/>
            <a:ln w="9525"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15" name="任意多边形: 形状 14">
              <a:extLst>
                <a:ext uri="{FF2B5EF4-FFF2-40B4-BE49-F238E27FC236}">
                  <a16:creationId xmlns:a16="http://schemas.microsoft.com/office/drawing/2014/main" id="{607CC98B-25F2-AD62-A7A2-88470F5451EF}"/>
                </a:ext>
              </a:extLst>
            </p:cNvPr>
            <p:cNvSpPr/>
            <p:nvPr/>
          </p:nvSpPr>
          <p:spPr>
            <a:xfrm>
              <a:off x="6795056" y="1052698"/>
              <a:ext cx="4097274" cy="4097178"/>
            </a:xfrm>
            <a:custGeom>
              <a:avLst/>
              <a:gdLst>
                <a:gd name="connsiteX0" fmla="*/ 2024289 w 4097274"/>
                <a:gd name="connsiteY0" fmla="*/ -49 h 4097178"/>
                <a:gd name="connsiteX1" fmla="*/ 1161419 w 4097274"/>
                <a:gd name="connsiteY1" fmla="*/ 402287 h 4097178"/>
                <a:gd name="connsiteX2" fmla="*/ 777371 w 4097274"/>
                <a:gd name="connsiteY2" fmla="*/ 859487 h 4097178"/>
                <a:gd name="connsiteX3" fmla="*/ 608683 w 4097274"/>
                <a:gd name="connsiteY3" fmla="*/ 1022555 h 4097178"/>
                <a:gd name="connsiteX4" fmla="*/ 431709 w 4097274"/>
                <a:gd name="connsiteY4" fmla="*/ 1161048 h 4097178"/>
                <a:gd name="connsiteX5" fmla="*/ -631 w 4097274"/>
                <a:gd name="connsiteY5" fmla="*/ 2048874 h 4097178"/>
                <a:gd name="connsiteX6" fmla="*/ -631 w 4097274"/>
                <a:gd name="connsiteY6" fmla="*/ 2048874 h 4097178"/>
                <a:gd name="connsiteX7" fmla="*/ 431709 w 4097274"/>
                <a:gd name="connsiteY7" fmla="*/ 2936032 h 4097178"/>
                <a:gd name="connsiteX8" fmla="*/ 608683 w 4097274"/>
                <a:gd name="connsiteY8" fmla="*/ 3074526 h 4097178"/>
                <a:gd name="connsiteX9" fmla="*/ 777371 w 4097274"/>
                <a:gd name="connsiteY9" fmla="*/ 3237594 h 4097178"/>
                <a:gd name="connsiteX10" fmla="*/ 1161419 w 4097274"/>
                <a:gd name="connsiteY10" fmla="*/ 3694794 h 4097178"/>
                <a:gd name="connsiteX11" fmla="*/ 2024289 w 4097274"/>
                <a:gd name="connsiteY11" fmla="*/ 4097130 h 4097178"/>
                <a:gd name="connsiteX12" fmla="*/ 2071914 w 4097274"/>
                <a:gd name="connsiteY12" fmla="*/ 4097130 h 4097178"/>
                <a:gd name="connsiteX13" fmla="*/ 2934784 w 4097274"/>
                <a:gd name="connsiteY13" fmla="*/ 3694794 h 4097178"/>
                <a:gd name="connsiteX14" fmla="*/ 3318831 w 4097274"/>
                <a:gd name="connsiteY14" fmla="*/ 3237594 h 4097178"/>
                <a:gd name="connsiteX15" fmla="*/ 3487519 w 4097274"/>
                <a:gd name="connsiteY15" fmla="*/ 3074526 h 4097178"/>
                <a:gd name="connsiteX16" fmla="*/ 3664399 w 4097274"/>
                <a:gd name="connsiteY16" fmla="*/ 2935746 h 4097178"/>
                <a:gd name="connsiteX17" fmla="*/ 4096643 w 4097274"/>
                <a:gd name="connsiteY17" fmla="*/ 2048874 h 4097178"/>
                <a:gd name="connsiteX18" fmla="*/ 4096643 w 4097274"/>
                <a:gd name="connsiteY18" fmla="*/ 2048874 h 4097178"/>
                <a:gd name="connsiteX19" fmla="*/ 3664399 w 4097274"/>
                <a:gd name="connsiteY19" fmla="*/ 1161430 h 4097178"/>
                <a:gd name="connsiteX20" fmla="*/ 3487424 w 4097274"/>
                <a:gd name="connsiteY20" fmla="*/ 1022936 h 4097178"/>
                <a:gd name="connsiteX21" fmla="*/ 3318737 w 4097274"/>
                <a:gd name="connsiteY21" fmla="*/ 859868 h 4097178"/>
                <a:gd name="connsiteX22" fmla="*/ 2934689 w 4097274"/>
                <a:gd name="connsiteY22" fmla="*/ 402668 h 4097178"/>
                <a:gd name="connsiteX23" fmla="*/ 2071819 w 4097274"/>
                <a:gd name="connsiteY23" fmla="*/ 332 h 409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97274" h="4097178">
                  <a:moveTo>
                    <a:pt x="2024289" y="-49"/>
                  </a:moveTo>
                  <a:cubicBezTo>
                    <a:pt x="1691342" y="-52"/>
                    <a:pt x="1375446" y="147242"/>
                    <a:pt x="1161419" y="402287"/>
                  </a:cubicBezTo>
                  <a:lnTo>
                    <a:pt x="777371" y="859487"/>
                  </a:lnTo>
                  <a:cubicBezTo>
                    <a:pt x="726955" y="919552"/>
                    <a:pt x="670424" y="974206"/>
                    <a:pt x="608683" y="1022555"/>
                  </a:cubicBezTo>
                  <a:lnTo>
                    <a:pt x="431709" y="1161048"/>
                  </a:lnTo>
                  <a:cubicBezTo>
                    <a:pt x="158618" y="1374666"/>
                    <a:pt x="-860" y="1702164"/>
                    <a:pt x="-631" y="2048874"/>
                  </a:cubicBezTo>
                  <a:lnTo>
                    <a:pt x="-631" y="2048874"/>
                  </a:lnTo>
                  <a:cubicBezTo>
                    <a:pt x="-650" y="2395355"/>
                    <a:pt x="158799" y="2722558"/>
                    <a:pt x="431709" y="2936032"/>
                  </a:cubicBezTo>
                  <a:lnTo>
                    <a:pt x="608683" y="3074526"/>
                  </a:lnTo>
                  <a:cubicBezTo>
                    <a:pt x="670424" y="3122875"/>
                    <a:pt x="726955" y="3177529"/>
                    <a:pt x="777371" y="3237594"/>
                  </a:cubicBezTo>
                  <a:lnTo>
                    <a:pt x="1161419" y="3694794"/>
                  </a:lnTo>
                  <a:cubicBezTo>
                    <a:pt x="1375446" y="3949835"/>
                    <a:pt x="1691342" y="4097130"/>
                    <a:pt x="2024289" y="4097130"/>
                  </a:cubicBezTo>
                  <a:lnTo>
                    <a:pt x="2071914" y="4097130"/>
                  </a:lnTo>
                  <a:cubicBezTo>
                    <a:pt x="2404861" y="4097130"/>
                    <a:pt x="2720757" y="3949835"/>
                    <a:pt x="2934784" y="3694794"/>
                  </a:cubicBezTo>
                  <a:lnTo>
                    <a:pt x="3318831" y="3237594"/>
                  </a:lnTo>
                  <a:cubicBezTo>
                    <a:pt x="3369248" y="3177529"/>
                    <a:pt x="3425778" y="3122875"/>
                    <a:pt x="3487519" y="3074526"/>
                  </a:cubicBezTo>
                  <a:lnTo>
                    <a:pt x="3664399" y="2935746"/>
                  </a:lnTo>
                  <a:cubicBezTo>
                    <a:pt x="3937195" y="2722320"/>
                    <a:pt x="4096643" y="2395241"/>
                    <a:pt x="4096643" y="2048874"/>
                  </a:cubicBezTo>
                  <a:lnTo>
                    <a:pt x="4096643" y="2048874"/>
                  </a:lnTo>
                  <a:cubicBezTo>
                    <a:pt x="4096739" y="1702307"/>
                    <a:pt x="3937386" y="1374980"/>
                    <a:pt x="3664399" y="1161430"/>
                  </a:cubicBezTo>
                  <a:lnTo>
                    <a:pt x="3487424" y="1022936"/>
                  </a:lnTo>
                  <a:cubicBezTo>
                    <a:pt x="3425683" y="974587"/>
                    <a:pt x="3369152" y="919933"/>
                    <a:pt x="3318737" y="859868"/>
                  </a:cubicBezTo>
                  <a:lnTo>
                    <a:pt x="2934689" y="402668"/>
                  </a:lnTo>
                  <a:cubicBezTo>
                    <a:pt x="2720662" y="147623"/>
                    <a:pt x="2404765" y="329"/>
                    <a:pt x="2071819" y="332"/>
                  </a:cubicBezTo>
                  <a:close/>
                </a:path>
              </a:pathLst>
            </a:custGeom>
            <a:noFill/>
            <a:ln w="85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16" name="任意多边形: 形状 15">
              <a:extLst>
                <a:ext uri="{FF2B5EF4-FFF2-40B4-BE49-F238E27FC236}">
                  <a16:creationId xmlns:a16="http://schemas.microsoft.com/office/drawing/2014/main" id="{4E02BC02-7DD9-7B66-EC0F-878E7EE1FD66}"/>
                </a:ext>
              </a:extLst>
            </p:cNvPr>
            <p:cNvSpPr/>
            <p:nvPr/>
          </p:nvSpPr>
          <p:spPr>
            <a:xfrm>
              <a:off x="6831061" y="1089083"/>
              <a:ext cx="4024884" cy="4024788"/>
            </a:xfrm>
            <a:custGeom>
              <a:avLst/>
              <a:gdLst>
                <a:gd name="connsiteX0" fmla="*/ 1988760 w 4024884"/>
                <a:gd name="connsiteY0" fmla="*/ -49 h 4024788"/>
                <a:gd name="connsiteX1" fmla="*/ 1141035 w 4024884"/>
                <a:gd name="connsiteY1" fmla="*/ 395143 h 4024788"/>
                <a:gd name="connsiteX2" fmla="*/ 763845 w 4024884"/>
                <a:gd name="connsiteY2" fmla="*/ 844628 h 4024788"/>
                <a:gd name="connsiteX3" fmla="*/ 598110 w 4024884"/>
                <a:gd name="connsiteY3" fmla="*/ 1004743 h 4024788"/>
                <a:gd name="connsiteX4" fmla="*/ 424279 w 4024884"/>
                <a:gd name="connsiteY4" fmla="*/ 1140760 h 4024788"/>
                <a:gd name="connsiteX5" fmla="*/ -631 w 4024884"/>
                <a:gd name="connsiteY5" fmla="*/ 2012488 h 4024788"/>
                <a:gd name="connsiteX6" fmla="*/ -631 w 4024884"/>
                <a:gd name="connsiteY6" fmla="*/ 2012488 h 4024788"/>
                <a:gd name="connsiteX7" fmla="*/ 423993 w 4024884"/>
                <a:gd name="connsiteY7" fmla="*/ 2883930 h 4024788"/>
                <a:gd name="connsiteX8" fmla="*/ 597825 w 4024884"/>
                <a:gd name="connsiteY8" fmla="*/ 3019947 h 4024788"/>
                <a:gd name="connsiteX9" fmla="*/ 763559 w 4024884"/>
                <a:gd name="connsiteY9" fmla="*/ 3180063 h 4024788"/>
                <a:gd name="connsiteX10" fmla="*/ 1140750 w 4024884"/>
                <a:gd name="connsiteY10" fmla="*/ 3629547 h 4024788"/>
                <a:gd name="connsiteX11" fmla="*/ 1988475 w 4024884"/>
                <a:gd name="connsiteY11" fmla="*/ 4024740 h 4024788"/>
                <a:gd name="connsiteX12" fmla="*/ 2034957 w 4024884"/>
                <a:gd name="connsiteY12" fmla="*/ 4024740 h 4024788"/>
                <a:gd name="connsiteX13" fmla="*/ 2882682 w 4024884"/>
                <a:gd name="connsiteY13" fmla="*/ 3629547 h 4024788"/>
                <a:gd name="connsiteX14" fmla="*/ 3259967 w 4024884"/>
                <a:gd name="connsiteY14" fmla="*/ 3180063 h 4024788"/>
                <a:gd name="connsiteX15" fmla="*/ 3425607 w 4024884"/>
                <a:gd name="connsiteY15" fmla="*/ 3019947 h 4024788"/>
                <a:gd name="connsiteX16" fmla="*/ 3599819 w 4024884"/>
                <a:gd name="connsiteY16" fmla="*/ 2883645 h 4024788"/>
                <a:gd name="connsiteX17" fmla="*/ 4024253 w 4024884"/>
                <a:gd name="connsiteY17" fmla="*/ 2012488 h 4024788"/>
                <a:gd name="connsiteX18" fmla="*/ 4024253 w 4024884"/>
                <a:gd name="connsiteY18" fmla="*/ 2012488 h 4024788"/>
                <a:gd name="connsiteX19" fmla="*/ 3599819 w 4024884"/>
                <a:gd name="connsiteY19" fmla="*/ 1140760 h 4024788"/>
                <a:gd name="connsiteX20" fmla="*/ 3425701 w 4024884"/>
                <a:gd name="connsiteY20" fmla="*/ 1004743 h 4024788"/>
                <a:gd name="connsiteX21" fmla="*/ 3260062 w 4024884"/>
                <a:gd name="connsiteY21" fmla="*/ 844628 h 4024788"/>
                <a:gd name="connsiteX22" fmla="*/ 2882776 w 4024884"/>
                <a:gd name="connsiteY22" fmla="*/ 395143 h 4024788"/>
                <a:gd name="connsiteX23" fmla="*/ 2035051 w 4024884"/>
                <a:gd name="connsiteY23" fmla="*/ -49 h 40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24884" h="4024788">
                  <a:moveTo>
                    <a:pt x="1988760" y="-49"/>
                  </a:moveTo>
                  <a:cubicBezTo>
                    <a:pt x="1661672" y="-64"/>
                    <a:pt x="1351328" y="144612"/>
                    <a:pt x="1141035" y="395143"/>
                  </a:cubicBezTo>
                  <a:lnTo>
                    <a:pt x="763845" y="844628"/>
                  </a:lnTo>
                  <a:cubicBezTo>
                    <a:pt x="714315" y="903616"/>
                    <a:pt x="658775" y="957280"/>
                    <a:pt x="598110" y="1004743"/>
                  </a:cubicBezTo>
                  <a:lnTo>
                    <a:pt x="424279" y="1140760"/>
                  </a:lnTo>
                  <a:cubicBezTo>
                    <a:pt x="156074" y="1350491"/>
                    <a:pt x="-651" y="1672017"/>
                    <a:pt x="-631" y="2012488"/>
                  </a:cubicBezTo>
                  <a:lnTo>
                    <a:pt x="-631" y="2012488"/>
                  </a:lnTo>
                  <a:cubicBezTo>
                    <a:pt x="-631" y="2352817"/>
                    <a:pt x="155969" y="2674209"/>
                    <a:pt x="423993" y="2883930"/>
                  </a:cubicBezTo>
                  <a:lnTo>
                    <a:pt x="597825" y="3019947"/>
                  </a:lnTo>
                  <a:cubicBezTo>
                    <a:pt x="658489" y="3067411"/>
                    <a:pt x="714039" y="3121074"/>
                    <a:pt x="763559" y="3180063"/>
                  </a:cubicBezTo>
                  <a:lnTo>
                    <a:pt x="1140750" y="3629547"/>
                  </a:lnTo>
                  <a:cubicBezTo>
                    <a:pt x="1351043" y="3880084"/>
                    <a:pt x="1661386" y="4024759"/>
                    <a:pt x="1988475" y="4024740"/>
                  </a:cubicBezTo>
                  <a:lnTo>
                    <a:pt x="2034957" y="4024740"/>
                  </a:lnTo>
                  <a:cubicBezTo>
                    <a:pt x="2362055" y="4024806"/>
                    <a:pt x="2672426" y="3880122"/>
                    <a:pt x="2882682" y="3629547"/>
                  </a:cubicBezTo>
                  <a:lnTo>
                    <a:pt x="3259967" y="3180063"/>
                  </a:lnTo>
                  <a:cubicBezTo>
                    <a:pt x="3309430" y="3121046"/>
                    <a:pt x="3364951" y="3067382"/>
                    <a:pt x="3425607" y="3019947"/>
                  </a:cubicBezTo>
                  <a:lnTo>
                    <a:pt x="3599819" y="2883645"/>
                  </a:lnTo>
                  <a:cubicBezTo>
                    <a:pt x="3867662" y="2673914"/>
                    <a:pt x="4024158" y="2352674"/>
                    <a:pt x="4024253" y="2012488"/>
                  </a:cubicBezTo>
                  <a:lnTo>
                    <a:pt x="4024253" y="2012488"/>
                  </a:lnTo>
                  <a:cubicBezTo>
                    <a:pt x="4024347" y="1672103"/>
                    <a:pt x="3867852" y="1350615"/>
                    <a:pt x="3599819" y="1140760"/>
                  </a:cubicBezTo>
                  <a:lnTo>
                    <a:pt x="3425701" y="1004743"/>
                  </a:lnTo>
                  <a:cubicBezTo>
                    <a:pt x="3365046" y="957309"/>
                    <a:pt x="3309525" y="903645"/>
                    <a:pt x="3260062" y="844628"/>
                  </a:cubicBezTo>
                  <a:lnTo>
                    <a:pt x="2882776" y="395143"/>
                  </a:lnTo>
                  <a:cubicBezTo>
                    <a:pt x="2672522" y="144569"/>
                    <a:pt x="2362150" y="-117"/>
                    <a:pt x="2035051" y="-49"/>
                  </a:cubicBezTo>
                  <a:close/>
                </a:path>
              </a:pathLst>
            </a:custGeom>
            <a:noFill/>
            <a:ln w="1810"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17" name="任意多边形: 形状 16">
              <a:extLst>
                <a:ext uri="{FF2B5EF4-FFF2-40B4-BE49-F238E27FC236}">
                  <a16:creationId xmlns:a16="http://schemas.microsoft.com/office/drawing/2014/main" id="{C41B9910-F1CB-4AA5-493D-B4AD556013FA}"/>
                </a:ext>
              </a:extLst>
            </p:cNvPr>
            <p:cNvSpPr/>
            <p:nvPr/>
          </p:nvSpPr>
          <p:spPr>
            <a:xfrm>
              <a:off x="6867828" y="1125469"/>
              <a:ext cx="3951636" cy="3951732"/>
            </a:xfrm>
            <a:custGeom>
              <a:avLst/>
              <a:gdLst>
                <a:gd name="connsiteX0" fmla="*/ 1952375 w 3951636"/>
                <a:gd name="connsiteY0" fmla="*/ -49 h 3951732"/>
                <a:gd name="connsiteX1" fmla="*/ 1120176 w 3951636"/>
                <a:gd name="connsiteY1" fmla="*/ 387999 h 3951732"/>
                <a:gd name="connsiteX2" fmla="*/ 749749 w 3951636"/>
                <a:gd name="connsiteY2" fmla="*/ 829388 h 3951732"/>
                <a:gd name="connsiteX3" fmla="*/ 587061 w 3951636"/>
                <a:gd name="connsiteY3" fmla="*/ 986551 h 3951732"/>
                <a:gd name="connsiteX4" fmla="*/ 416373 w 3951636"/>
                <a:gd name="connsiteY4" fmla="*/ 1119901 h 3951732"/>
                <a:gd name="connsiteX5" fmla="*/ -631 w 3951636"/>
                <a:gd name="connsiteY5" fmla="*/ 1976103 h 3951732"/>
                <a:gd name="connsiteX6" fmla="*/ -631 w 3951636"/>
                <a:gd name="connsiteY6" fmla="*/ 1976103 h 3951732"/>
                <a:gd name="connsiteX7" fmla="*/ 416373 w 3951636"/>
                <a:gd name="connsiteY7" fmla="*/ 2831734 h 3951732"/>
                <a:gd name="connsiteX8" fmla="*/ 587061 w 3951636"/>
                <a:gd name="connsiteY8" fmla="*/ 2965084 h 3951732"/>
                <a:gd name="connsiteX9" fmla="*/ 749749 w 3951636"/>
                <a:gd name="connsiteY9" fmla="*/ 3122246 h 3951732"/>
                <a:gd name="connsiteX10" fmla="*/ 1120176 w 3951636"/>
                <a:gd name="connsiteY10" fmla="*/ 3563635 h 3951732"/>
                <a:gd name="connsiteX11" fmla="*/ 1952375 w 3951636"/>
                <a:gd name="connsiteY11" fmla="*/ 3951683 h 3951732"/>
                <a:gd name="connsiteX12" fmla="*/ 1998095 w 3951636"/>
                <a:gd name="connsiteY12" fmla="*/ 3951683 h 3951732"/>
                <a:gd name="connsiteX13" fmla="*/ 2830294 w 3951636"/>
                <a:gd name="connsiteY13" fmla="*/ 3563635 h 3951732"/>
                <a:gd name="connsiteX14" fmla="*/ 3201102 w 3951636"/>
                <a:gd name="connsiteY14" fmla="*/ 3122246 h 3951732"/>
                <a:gd name="connsiteX15" fmla="*/ 3363027 w 3951636"/>
                <a:gd name="connsiteY15" fmla="*/ 2965084 h 3951732"/>
                <a:gd name="connsiteX16" fmla="*/ 3533715 w 3951636"/>
                <a:gd name="connsiteY16" fmla="*/ 2831734 h 3951732"/>
                <a:gd name="connsiteX17" fmla="*/ 3951006 w 3951636"/>
                <a:gd name="connsiteY17" fmla="*/ 1976103 h 3951732"/>
                <a:gd name="connsiteX18" fmla="*/ 3951006 w 3951636"/>
                <a:gd name="connsiteY18" fmla="*/ 1976103 h 3951732"/>
                <a:gd name="connsiteX19" fmla="*/ 3534477 w 3951636"/>
                <a:gd name="connsiteY19" fmla="*/ 1120186 h 3951732"/>
                <a:gd name="connsiteX20" fmla="*/ 3363790 w 3951636"/>
                <a:gd name="connsiteY20" fmla="*/ 986836 h 3951732"/>
                <a:gd name="connsiteX21" fmla="*/ 3201102 w 3951636"/>
                <a:gd name="connsiteY21" fmla="*/ 829388 h 3951732"/>
                <a:gd name="connsiteX22" fmla="*/ 2830770 w 3951636"/>
                <a:gd name="connsiteY22" fmla="*/ 387999 h 3951732"/>
                <a:gd name="connsiteX23" fmla="*/ 1998095 w 3951636"/>
                <a:gd name="connsiteY23" fmla="*/ -49 h 395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51636" h="3951732">
                  <a:moveTo>
                    <a:pt x="1952375" y="-49"/>
                  </a:moveTo>
                  <a:cubicBezTo>
                    <a:pt x="1631268" y="-18"/>
                    <a:pt x="1326611" y="142040"/>
                    <a:pt x="1120176" y="387999"/>
                  </a:cubicBezTo>
                  <a:lnTo>
                    <a:pt x="749749" y="829388"/>
                  </a:lnTo>
                  <a:cubicBezTo>
                    <a:pt x="701142" y="887300"/>
                    <a:pt x="646621" y="939973"/>
                    <a:pt x="587061" y="986551"/>
                  </a:cubicBezTo>
                  <a:lnTo>
                    <a:pt x="416373" y="1119901"/>
                  </a:lnTo>
                  <a:cubicBezTo>
                    <a:pt x="153035" y="1325936"/>
                    <a:pt x="-774" y="1641737"/>
                    <a:pt x="-631" y="1976103"/>
                  </a:cubicBezTo>
                  <a:lnTo>
                    <a:pt x="-631" y="1976103"/>
                  </a:lnTo>
                  <a:cubicBezTo>
                    <a:pt x="-603" y="2310259"/>
                    <a:pt x="153188" y="2625822"/>
                    <a:pt x="416373" y="2831734"/>
                  </a:cubicBezTo>
                  <a:lnTo>
                    <a:pt x="587061" y="2965084"/>
                  </a:lnTo>
                  <a:cubicBezTo>
                    <a:pt x="646621" y="3011661"/>
                    <a:pt x="701142" y="3064334"/>
                    <a:pt x="749749" y="3122246"/>
                  </a:cubicBezTo>
                  <a:lnTo>
                    <a:pt x="1120176" y="3563635"/>
                  </a:lnTo>
                  <a:cubicBezTo>
                    <a:pt x="1326611" y="3809589"/>
                    <a:pt x="1631268" y="3951655"/>
                    <a:pt x="1952375" y="3951683"/>
                  </a:cubicBezTo>
                  <a:lnTo>
                    <a:pt x="1998095" y="3951683"/>
                  </a:lnTo>
                  <a:cubicBezTo>
                    <a:pt x="2319202" y="3951655"/>
                    <a:pt x="2623859" y="3809589"/>
                    <a:pt x="2830294" y="3563635"/>
                  </a:cubicBezTo>
                  <a:lnTo>
                    <a:pt x="3201102" y="3122246"/>
                  </a:lnTo>
                  <a:cubicBezTo>
                    <a:pt x="3249470" y="3064382"/>
                    <a:pt x="3303744" y="3011709"/>
                    <a:pt x="3363027" y="2965084"/>
                  </a:cubicBezTo>
                  <a:lnTo>
                    <a:pt x="3533715" y="2831734"/>
                  </a:lnTo>
                  <a:cubicBezTo>
                    <a:pt x="3796987" y="2625889"/>
                    <a:pt x="3950910" y="2310316"/>
                    <a:pt x="3951006" y="1976103"/>
                  </a:cubicBezTo>
                  <a:lnTo>
                    <a:pt x="3951006" y="1976103"/>
                  </a:lnTo>
                  <a:cubicBezTo>
                    <a:pt x="3951196" y="1641918"/>
                    <a:pt x="3797558" y="1326241"/>
                    <a:pt x="3534477" y="1120186"/>
                  </a:cubicBezTo>
                  <a:lnTo>
                    <a:pt x="3363790" y="986836"/>
                  </a:lnTo>
                  <a:cubicBezTo>
                    <a:pt x="3304220" y="940164"/>
                    <a:pt x="3249699" y="887395"/>
                    <a:pt x="3201102" y="829388"/>
                  </a:cubicBezTo>
                  <a:lnTo>
                    <a:pt x="2830770" y="387999"/>
                  </a:lnTo>
                  <a:cubicBezTo>
                    <a:pt x="2624230" y="141913"/>
                    <a:pt x="2319373" y="-158"/>
                    <a:pt x="1998095" y="-49"/>
                  </a:cubicBezTo>
                  <a:close/>
                </a:path>
              </a:pathLst>
            </a:custGeom>
            <a:noFill/>
            <a:ln w="266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18" name="任意多边形: 形状 17">
              <a:extLst>
                <a:ext uri="{FF2B5EF4-FFF2-40B4-BE49-F238E27FC236}">
                  <a16:creationId xmlns:a16="http://schemas.microsoft.com/office/drawing/2014/main" id="{412BC23E-B6D4-7816-1622-76827D29A97D}"/>
                </a:ext>
              </a:extLst>
            </p:cNvPr>
            <p:cNvSpPr/>
            <p:nvPr/>
          </p:nvSpPr>
          <p:spPr>
            <a:xfrm>
              <a:off x="6903928" y="1161473"/>
              <a:ext cx="3879342" cy="3879437"/>
            </a:xfrm>
            <a:custGeom>
              <a:avLst/>
              <a:gdLst>
                <a:gd name="connsiteX0" fmla="*/ 1916656 w 3879342"/>
                <a:gd name="connsiteY0" fmla="*/ 427 h 3879437"/>
                <a:gd name="connsiteX1" fmla="*/ 1099792 w 3879342"/>
                <a:gd name="connsiteY1" fmla="*/ 381427 h 3879437"/>
                <a:gd name="connsiteX2" fmla="*/ 736127 w 3879342"/>
                <a:gd name="connsiteY2" fmla="*/ 814529 h 3879437"/>
                <a:gd name="connsiteX3" fmla="*/ 576583 w 3879342"/>
                <a:gd name="connsiteY3" fmla="*/ 968548 h 3879437"/>
                <a:gd name="connsiteX4" fmla="*/ 408944 w 3879342"/>
                <a:gd name="connsiteY4" fmla="*/ 1099612 h 3879437"/>
                <a:gd name="connsiteX5" fmla="*/ -631 w 3879342"/>
                <a:gd name="connsiteY5" fmla="*/ 1939527 h 3879437"/>
                <a:gd name="connsiteX6" fmla="*/ -631 w 3879342"/>
                <a:gd name="connsiteY6" fmla="*/ 1939527 h 3879437"/>
                <a:gd name="connsiteX7" fmla="*/ 408944 w 3879342"/>
                <a:gd name="connsiteY7" fmla="*/ 2779441 h 3879437"/>
                <a:gd name="connsiteX8" fmla="*/ 576583 w 3879342"/>
                <a:gd name="connsiteY8" fmla="*/ 2910505 h 3879437"/>
                <a:gd name="connsiteX9" fmla="*/ 736127 w 3879342"/>
                <a:gd name="connsiteY9" fmla="*/ 3065191 h 3879437"/>
                <a:gd name="connsiteX10" fmla="*/ 1099696 w 3879342"/>
                <a:gd name="connsiteY10" fmla="*/ 3498388 h 3879437"/>
                <a:gd name="connsiteX11" fmla="*/ 1916560 w 3879342"/>
                <a:gd name="connsiteY11" fmla="*/ 3879388 h 3879437"/>
                <a:gd name="connsiteX12" fmla="*/ 1961423 w 3879342"/>
                <a:gd name="connsiteY12" fmla="*/ 3879388 h 3879437"/>
                <a:gd name="connsiteX13" fmla="*/ 2778382 w 3879342"/>
                <a:gd name="connsiteY13" fmla="*/ 3498388 h 3879437"/>
                <a:gd name="connsiteX14" fmla="*/ 3141857 w 3879342"/>
                <a:gd name="connsiteY14" fmla="*/ 3065191 h 3879437"/>
                <a:gd name="connsiteX15" fmla="*/ 3301591 w 3879342"/>
                <a:gd name="connsiteY15" fmla="*/ 2910791 h 3879437"/>
                <a:gd name="connsiteX16" fmla="*/ 3469135 w 3879342"/>
                <a:gd name="connsiteY16" fmla="*/ 2779727 h 3879437"/>
                <a:gd name="connsiteX17" fmla="*/ 3878711 w 3879342"/>
                <a:gd name="connsiteY17" fmla="*/ 1939813 h 3879437"/>
                <a:gd name="connsiteX18" fmla="*/ 3878711 w 3879342"/>
                <a:gd name="connsiteY18" fmla="*/ 1939813 h 3879437"/>
                <a:gd name="connsiteX19" fmla="*/ 3469135 w 3879342"/>
                <a:gd name="connsiteY19" fmla="*/ 1099898 h 3879437"/>
                <a:gd name="connsiteX20" fmla="*/ 3301686 w 3879342"/>
                <a:gd name="connsiteY20" fmla="*/ 968548 h 3879437"/>
                <a:gd name="connsiteX21" fmla="*/ 3141952 w 3879342"/>
                <a:gd name="connsiteY21" fmla="*/ 814243 h 3879437"/>
                <a:gd name="connsiteX22" fmla="*/ 2778478 w 3879342"/>
                <a:gd name="connsiteY22" fmla="*/ 380951 h 3879437"/>
                <a:gd name="connsiteX23" fmla="*/ 1961519 w 3879342"/>
                <a:gd name="connsiteY23" fmla="*/ -49 h 387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79342" h="3879437">
                  <a:moveTo>
                    <a:pt x="1916656" y="427"/>
                  </a:moveTo>
                  <a:cubicBezTo>
                    <a:pt x="1601455" y="513"/>
                    <a:pt x="1302426" y="139986"/>
                    <a:pt x="1099792" y="381427"/>
                  </a:cubicBezTo>
                  <a:lnTo>
                    <a:pt x="736127" y="814529"/>
                  </a:lnTo>
                  <a:cubicBezTo>
                    <a:pt x="688435" y="871269"/>
                    <a:pt x="634962" y="922885"/>
                    <a:pt x="576583" y="968548"/>
                  </a:cubicBezTo>
                  <a:lnTo>
                    <a:pt x="408944" y="1099612"/>
                  </a:lnTo>
                  <a:cubicBezTo>
                    <a:pt x="150540" y="1301714"/>
                    <a:pt x="-508" y="1611476"/>
                    <a:pt x="-631" y="1939527"/>
                  </a:cubicBezTo>
                  <a:lnTo>
                    <a:pt x="-631" y="1939527"/>
                  </a:lnTo>
                  <a:cubicBezTo>
                    <a:pt x="-508" y="2267577"/>
                    <a:pt x="150540" y="2577340"/>
                    <a:pt x="408944" y="2779441"/>
                  </a:cubicBezTo>
                  <a:lnTo>
                    <a:pt x="576583" y="2910505"/>
                  </a:lnTo>
                  <a:cubicBezTo>
                    <a:pt x="634972" y="2956406"/>
                    <a:pt x="688445" y="3008251"/>
                    <a:pt x="736127" y="3065191"/>
                  </a:cubicBezTo>
                  <a:lnTo>
                    <a:pt x="1099696" y="3498388"/>
                  </a:lnTo>
                  <a:cubicBezTo>
                    <a:pt x="1302331" y="3739828"/>
                    <a:pt x="1601359" y="3879303"/>
                    <a:pt x="1916560" y="3879388"/>
                  </a:cubicBezTo>
                  <a:lnTo>
                    <a:pt x="1961423" y="3879388"/>
                  </a:lnTo>
                  <a:cubicBezTo>
                    <a:pt x="2276663" y="3879331"/>
                    <a:pt x="2575728" y="3739856"/>
                    <a:pt x="2778382" y="3498388"/>
                  </a:cubicBezTo>
                  <a:lnTo>
                    <a:pt x="3141857" y="3065191"/>
                  </a:lnTo>
                  <a:cubicBezTo>
                    <a:pt x="3189596" y="3008317"/>
                    <a:pt x="3243127" y="2956568"/>
                    <a:pt x="3301591" y="2910791"/>
                  </a:cubicBezTo>
                  <a:lnTo>
                    <a:pt x="3469135" y="2779727"/>
                  </a:lnTo>
                  <a:cubicBezTo>
                    <a:pt x="3727549" y="2577626"/>
                    <a:pt x="3878616" y="2267863"/>
                    <a:pt x="3878711" y="1939813"/>
                  </a:cubicBezTo>
                  <a:lnTo>
                    <a:pt x="3878711" y="1939813"/>
                  </a:lnTo>
                  <a:cubicBezTo>
                    <a:pt x="3878616" y="1611762"/>
                    <a:pt x="3727549" y="1301999"/>
                    <a:pt x="3469135" y="1099898"/>
                  </a:cubicBezTo>
                  <a:lnTo>
                    <a:pt x="3301686" y="968548"/>
                  </a:lnTo>
                  <a:cubicBezTo>
                    <a:pt x="3243203" y="922828"/>
                    <a:pt x="3189672" y="871108"/>
                    <a:pt x="3141952" y="814243"/>
                  </a:cubicBezTo>
                  <a:lnTo>
                    <a:pt x="2778478" y="380951"/>
                  </a:lnTo>
                  <a:cubicBezTo>
                    <a:pt x="2575824" y="139485"/>
                    <a:pt x="2276758" y="8"/>
                    <a:pt x="1961519" y="-49"/>
                  </a:cubicBezTo>
                  <a:close/>
                </a:path>
              </a:pathLst>
            </a:custGeom>
            <a:noFill/>
            <a:ln w="3524"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19" name="任意多边形: 形状 18">
              <a:extLst>
                <a:ext uri="{FF2B5EF4-FFF2-40B4-BE49-F238E27FC236}">
                  <a16:creationId xmlns:a16="http://schemas.microsoft.com/office/drawing/2014/main" id="{B079C78B-2DA0-3F61-C132-50627695CF7E}"/>
                </a:ext>
              </a:extLst>
            </p:cNvPr>
            <p:cNvSpPr/>
            <p:nvPr/>
          </p:nvSpPr>
          <p:spPr>
            <a:xfrm>
              <a:off x="6940694" y="1197954"/>
              <a:ext cx="3805999" cy="3806380"/>
            </a:xfrm>
            <a:custGeom>
              <a:avLst/>
              <a:gdLst>
                <a:gd name="connsiteX0" fmla="*/ 1880461 w 3805999"/>
                <a:gd name="connsiteY0" fmla="*/ 332 h 3806380"/>
                <a:gd name="connsiteX1" fmla="*/ 1078932 w 3805999"/>
                <a:gd name="connsiteY1" fmla="*/ 374093 h 3806380"/>
                <a:gd name="connsiteX2" fmla="*/ 722031 w 3805999"/>
                <a:gd name="connsiteY2" fmla="*/ 798717 h 3806380"/>
                <a:gd name="connsiteX3" fmla="*/ 565344 w 3805999"/>
                <a:gd name="connsiteY3" fmla="*/ 950165 h 3806380"/>
                <a:gd name="connsiteX4" fmla="*/ 400943 w 3805999"/>
                <a:gd name="connsiteY4" fmla="*/ 1078848 h 3806380"/>
                <a:gd name="connsiteX5" fmla="*/ -631 w 3805999"/>
                <a:gd name="connsiteY5" fmla="*/ 1903618 h 3806380"/>
                <a:gd name="connsiteX6" fmla="*/ -631 w 3805999"/>
                <a:gd name="connsiteY6" fmla="*/ 1903618 h 3806380"/>
                <a:gd name="connsiteX7" fmla="*/ 400943 w 3805999"/>
                <a:gd name="connsiteY7" fmla="*/ 2727720 h 3806380"/>
                <a:gd name="connsiteX8" fmla="*/ 565344 w 3805999"/>
                <a:gd name="connsiteY8" fmla="*/ 2856118 h 3806380"/>
                <a:gd name="connsiteX9" fmla="*/ 722031 w 3805999"/>
                <a:gd name="connsiteY9" fmla="*/ 3007565 h 3806380"/>
                <a:gd name="connsiteX10" fmla="*/ 1078837 w 3805999"/>
                <a:gd name="connsiteY10" fmla="*/ 3432570 h 3806380"/>
                <a:gd name="connsiteX11" fmla="*/ 1880461 w 3805999"/>
                <a:gd name="connsiteY11" fmla="*/ 3806332 h 3806380"/>
                <a:gd name="connsiteX12" fmla="*/ 1924466 w 3805999"/>
                <a:gd name="connsiteY12" fmla="*/ 3806332 h 3806380"/>
                <a:gd name="connsiteX13" fmla="*/ 2725996 w 3805999"/>
                <a:gd name="connsiteY13" fmla="*/ 3432570 h 3806380"/>
                <a:gd name="connsiteX14" fmla="*/ 3082706 w 3805999"/>
                <a:gd name="connsiteY14" fmla="*/ 3007565 h 3806380"/>
                <a:gd name="connsiteX15" fmla="*/ 3239393 w 3805999"/>
                <a:gd name="connsiteY15" fmla="*/ 2856118 h 3806380"/>
                <a:gd name="connsiteX16" fmla="*/ 3403794 w 3805999"/>
                <a:gd name="connsiteY16" fmla="*/ 2727435 h 3806380"/>
                <a:gd name="connsiteX17" fmla="*/ 3805368 w 3805999"/>
                <a:gd name="connsiteY17" fmla="*/ 1903618 h 3806380"/>
                <a:gd name="connsiteX18" fmla="*/ 3805368 w 3805999"/>
                <a:gd name="connsiteY18" fmla="*/ 1903618 h 3806380"/>
                <a:gd name="connsiteX19" fmla="*/ 3403794 w 3805999"/>
                <a:gd name="connsiteY19" fmla="*/ 1079514 h 3806380"/>
                <a:gd name="connsiteX20" fmla="*/ 3239393 w 3805999"/>
                <a:gd name="connsiteY20" fmla="*/ 950832 h 3806380"/>
                <a:gd name="connsiteX21" fmla="*/ 3082612 w 3805999"/>
                <a:gd name="connsiteY21" fmla="*/ 798717 h 3806380"/>
                <a:gd name="connsiteX22" fmla="*/ 2725900 w 3805999"/>
                <a:gd name="connsiteY22" fmla="*/ 373712 h 3806380"/>
                <a:gd name="connsiteX23" fmla="*/ 1924371 w 3805999"/>
                <a:gd name="connsiteY23" fmla="*/ -49 h 380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05999" h="3806380">
                  <a:moveTo>
                    <a:pt x="1880461" y="332"/>
                  </a:moveTo>
                  <a:cubicBezTo>
                    <a:pt x="1571165" y="306"/>
                    <a:pt x="1277719" y="137144"/>
                    <a:pt x="1078932" y="374093"/>
                  </a:cubicBezTo>
                  <a:lnTo>
                    <a:pt x="722031" y="798717"/>
                  </a:lnTo>
                  <a:cubicBezTo>
                    <a:pt x="675234" y="854534"/>
                    <a:pt x="622723" y="905293"/>
                    <a:pt x="565344" y="950165"/>
                  </a:cubicBezTo>
                  <a:lnTo>
                    <a:pt x="400943" y="1078848"/>
                  </a:lnTo>
                  <a:cubicBezTo>
                    <a:pt x="147292" y="1277320"/>
                    <a:pt x="-831" y="1581549"/>
                    <a:pt x="-631" y="1903618"/>
                  </a:cubicBezTo>
                  <a:lnTo>
                    <a:pt x="-631" y="1903618"/>
                  </a:lnTo>
                  <a:cubicBezTo>
                    <a:pt x="-631" y="2225458"/>
                    <a:pt x="147473" y="2529391"/>
                    <a:pt x="400943" y="2727720"/>
                  </a:cubicBezTo>
                  <a:lnTo>
                    <a:pt x="565344" y="2856118"/>
                  </a:lnTo>
                  <a:cubicBezTo>
                    <a:pt x="622723" y="2900990"/>
                    <a:pt x="675234" y="2951749"/>
                    <a:pt x="722031" y="3007565"/>
                  </a:cubicBezTo>
                  <a:lnTo>
                    <a:pt x="1078837" y="3432570"/>
                  </a:lnTo>
                  <a:cubicBezTo>
                    <a:pt x="1277643" y="3669543"/>
                    <a:pt x="1571137" y="3806389"/>
                    <a:pt x="1880461" y="3806332"/>
                  </a:cubicBezTo>
                  <a:lnTo>
                    <a:pt x="1924466" y="3806332"/>
                  </a:lnTo>
                  <a:cubicBezTo>
                    <a:pt x="2233762" y="3806360"/>
                    <a:pt x="2527209" y="3669514"/>
                    <a:pt x="2725996" y="3432570"/>
                  </a:cubicBezTo>
                  <a:lnTo>
                    <a:pt x="3082706" y="3007565"/>
                  </a:lnTo>
                  <a:cubicBezTo>
                    <a:pt x="3129503" y="2951749"/>
                    <a:pt x="3182023" y="2900990"/>
                    <a:pt x="3239393" y="2856118"/>
                  </a:cubicBezTo>
                  <a:lnTo>
                    <a:pt x="3403794" y="2727435"/>
                  </a:lnTo>
                  <a:cubicBezTo>
                    <a:pt x="3657160" y="2529163"/>
                    <a:pt x="3805273" y="2225353"/>
                    <a:pt x="3805368" y="1903618"/>
                  </a:cubicBezTo>
                  <a:lnTo>
                    <a:pt x="3805368" y="1903618"/>
                  </a:lnTo>
                  <a:cubicBezTo>
                    <a:pt x="3805368" y="1581777"/>
                    <a:pt x="3657255" y="1277844"/>
                    <a:pt x="3403794" y="1079514"/>
                  </a:cubicBezTo>
                  <a:lnTo>
                    <a:pt x="3239393" y="950832"/>
                  </a:lnTo>
                  <a:cubicBezTo>
                    <a:pt x="3181957" y="905750"/>
                    <a:pt x="3129408" y="854772"/>
                    <a:pt x="3082612" y="798717"/>
                  </a:cubicBezTo>
                  <a:lnTo>
                    <a:pt x="2725900" y="373712"/>
                  </a:lnTo>
                  <a:cubicBezTo>
                    <a:pt x="2527113" y="136763"/>
                    <a:pt x="2233667" y="-75"/>
                    <a:pt x="1924371" y="-49"/>
                  </a:cubicBezTo>
                  <a:close/>
                </a:path>
              </a:pathLst>
            </a:custGeom>
            <a:noFill/>
            <a:ln w="447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20" name="任意多边形: 形状 19">
              <a:extLst>
                <a:ext uri="{FF2B5EF4-FFF2-40B4-BE49-F238E27FC236}">
                  <a16:creationId xmlns:a16="http://schemas.microsoft.com/office/drawing/2014/main" id="{4DA452EA-6A41-3703-8BBC-93B9855C07B1}"/>
                </a:ext>
              </a:extLst>
            </p:cNvPr>
            <p:cNvSpPr/>
            <p:nvPr/>
          </p:nvSpPr>
          <p:spPr>
            <a:xfrm>
              <a:off x="6977080" y="1234721"/>
              <a:ext cx="3733228" cy="3733228"/>
            </a:xfrm>
            <a:custGeom>
              <a:avLst/>
              <a:gdLst>
                <a:gd name="connsiteX0" fmla="*/ 1844075 w 3733228"/>
                <a:gd name="connsiteY0" fmla="*/ -49 h 3733228"/>
                <a:gd name="connsiteX1" fmla="*/ 1057882 w 3733228"/>
                <a:gd name="connsiteY1" fmla="*/ 366568 h 3733228"/>
                <a:gd name="connsiteX2" fmla="*/ 707933 w 3733228"/>
                <a:gd name="connsiteY2" fmla="*/ 783477 h 3733228"/>
                <a:gd name="connsiteX3" fmla="*/ 554295 w 3733228"/>
                <a:gd name="connsiteY3" fmla="*/ 932067 h 3733228"/>
                <a:gd name="connsiteX4" fmla="*/ 393323 w 3733228"/>
                <a:gd name="connsiteY4" fmla="*/ 1058179 h 3733228"/>
                <a:gd name="connsiteX5" fmla="*/ -631 w 3733228"/>
                <a:gd name="connsiteY5" fmla="*/ 1866851 h 3733228"/>
                <a:gd name="connsiteX6" fmla="*/ -631 w 3733228"/>
                <a:gd name="connsiteY6" fmla="*/ 1866851 h 3733228"/>
                <a:gd name="connsiteX7" fmla="*/ 393323 w 3733228"/>
                <a:gd name="connsiteY7" fmla="*/ 2675238 h 3733228"/>
                <a:gd name="connsiteX8" fmla="*/ 554581 w 3733228"/>
                <a:gd name="connsiteY8" fmla="*/ 2801349 h 3733228"/>
                <a:gd name="connsiteX9" fmla="*/ 708219 w 3733228"/>
                <a:gd name="connsiteY9" fmla="*/ 2949939 h 3733228"/>
                <a:gd name="connsiteX10" fmla="*/ 1058167 w 3733228"/>
                <a:gd name="connsiteY10" fmla="*/ 3366848 h 3733228"/>
                <a:gd name="connsiteX11" fmla="*/ 1844075 w 3733228"/>
                <a:gd name="connsiteY11" fmla="*/ 3733180 h 3733228"/>
                <a:gd name="connsiteX12" fmla="*/ 1887224 w 3733228"/>
                <a:gd name="connsiteY12" fmla="*/ 3733180 h 3733228"/>
                <a:gd name="connsiteX13" fmla="*/ 2673513 w 3733228"/>
                <a:gd name="connsiteY13" fmla="*/ 3366562 h 3733228"/>
                <a:gd name="connsiteX14" fmla="*/ 3023366 w 3733228"/>
                <a:gd name="connsiteY14" fmla="*/ 2949653 h 3733228"/>
                <a:gd name="connsiteX15" fmla="*/ 3177575 w 3733228"/>
                <a:gd name="connsiteY15" fmla="*/ 2801063 h 3733228"/>
                <a:gd name="connsiteX16" fmla="*/ 3338834 w 3733228"/>
                <a:gd name="connsiteY16" fmla="*/ 2674952 h 3733228"/>
                <a:gd name="connsiteX17" fmla="*/ 3732597 w 3733228"/>
                <a:gd name="connsiteY17" fmla="*/ 1866851 h 3733228"/>
                <a:gd name="connsiteX18" fmla="*/ 3732597 w 3733228"/>
                <a:gd name="connsiteY18" fmla="*/ 1866851 h 3733228"/>
                <a:gd name="connsiteX19" fmla="*/ 3338643 w 3733228"/>
                <a:gd name="connsiteY19" fmla="*/ 1058464 h 3733228"/>
                <a:gd name="connsiteX20" fmla="*/ 3177575 w 3733228"/>
                <a:gd name="connsiteY20" fmla="*/ 932067 h 3733228"/>
                <a:gd name="connsiteX21" fmla="*/ 3023842 w 3733228"/>
                <a:gd name="connsiteY21" fmla="*/ 783477 h 3733228"/>
                <a:gd name="connsiteX22" fmla="*/ 2673989 w 3733228"/>
                <a:gd name="connsiteY22" fmla="*/ 366568 h 3733228"/>
                <a:gd name="connsiteX23" fmla="*/ 1887509 w 3733228"/>
                <a:gd name="connsiteY23" fmla="*/ -49 h 373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33228" h="3733228">
                  <a:moveTo>
                    <a:pt x="1844075" y="-49"/>
                  </a:moveTo>
                  <a:cubicBezTo>
                    <a:pt x="1540704" y="-58"/>
                    <a:pt x="1252878" y="134163"/>
                    <a:pt x="1057882" y="366568"/>
                  </a:cubicBezTo>
                  <a:lnTo>
                    <a:pt x="707933" y="783477"/>
                  </a:lnTo>
                  <a:cubicBezTo>
                    <a:pt x="662013" y="838199"/>
                    <a:pt x="610521" y="887995"/>
                    <a:pt x="554295" y="932067"/>
                  </a:cubicBezTo>
                  <a:lnTo>
                    <a:pt x="393323" y="1058179"/>
                  </a:lnTo>
                  <a:cubicBezTo>
                    <a:pt x="144587" y="1252774"/>
                    <a:pt x="-717" y="1551040"/>
                    <a:pt x="-631" y="1866851"/>
                  </a:cubicBezTo>
                  <a:lnTo>
                    <a:pt x="-631" y="1866851"/>
                  </a:lnTo>
                  <a:cubicBezTo>
                    <a:pt x="-622" y="2182557"/>
                    <a:pt x="144673" y="2480699"/>
                    <a:pt x="393323" y="2675238"/>
                  </a:cubicBezTo>
                  <a:lnTo>
                    <a:pt x="554581" y="2801349"/>
                  </a:lnTo>
                  <a:cubicBezTo>
                    <a:pt x="610807" y="2845421"/>
                    <a:pt x="662299" y="2895218"/>
                    <a:pt x="708219" y="2949939"/>
                  </a:cubicBezTo>
                  <a:lnTo>
                    <a:pt x="1058167" y="3366848"/>
                  </a:lnTo>
                  <a:cubicBezTo>
                    <a:pt x="1253154" y="3599067"/>
                    <a:pt x="1540847" y="3733170"/>
                    <a:pt x="1844075" y="3733180"/>
                  </a:cubicBezTo>
                  <a:lnTo>
                    <a:pt x="1887224" y="3733180"/>
                  </a:lnTo>
                  <a:cubicBezTo>
                    <a:pt x="2190623" y="3733180"/>
                    <a:pt x="2478478" y="3598963"/>
                    <a:pt x="2673513" y="3366562"/>
                  </a:cubicBezTo>
                  <a:lnTo>
                    <a:pt x="3023366" y="2949653"/>
                  </a:lnTo>
                  <a:cubicBezTo>
                    <a:pt x="3069448" y="2894884"/>
                    <a:pt x="3121130" y="2845078"/>
                    <a:pt x="3177575" y="2801063"/>
                  </a:cubicBezTo>
                  <a:lnTo>
                    <a:pt x="3338834" y="2674952"/>
                  </a:lnTo>
                  <a:cubicBezTo>
                    <a:pt x="3587341" y="2480413"/>
                    <a:pt x="3732502" y="2182414"/>
                    <a:pt x="3732597" y="1866851"/>
                  </a:cubicBezTo>
                  <a:lnTo>
                    <a:pt x="3732597" y="1866851"/>
                  </a:lnTo>
                  <a:cubicBezTo>
                    <a:pt x="3732502" y="1551154"/>
                    <a:pt x="3587246" y="1253031"/>
                    <a:pt x="3338643" y="1058464"/>
                  </a:cubicBezTo>
                  <a:lnTo>
                    <a:pt x="3177575" y="932067"/>
                  </a:lnTo>
                  <a:cubicBezTo>
                    <a:pt x="3121301" y="888024"/>
                    <a:pt x="3069771" y="838227"/>
                    <a:pt x="3023842" y="783477"/>
                  </a:cubicBezTo>
                  <a:lnTo>
                    <a:pt x="2673989" y="366568"/>
                  </a:lnTo>
                  <a:cubicBezTo>
                    <a:pt x="2478907" y="134118"/>
                    <a:pt x="2190976" y="-102"/>
                    <a:pt x="1887509" y="-49"/>
                  </a:cubicBezTo>
                  <a:close/>
                </a:path>
              </a:pathLst>
            </a:custGeom>
            <a:noFill/>
            <a:ln w="5334"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21" name="任意多边形: 形状 20">
              <a:extLst>
                <a:ext uri="{FF2B5EF4-FFF2-40B4-BE49-F238E27FC236}">
                  <a16:creationId xmlns:a16="http://schemas.microsoft.com/office/drawing/2014/main" id="{987C0A5F-6BD7-EA8E-B212-7F97C40E7952}"/>
                </a:ext>
              </a:extLst>
            </p:cNvPr>
            <p:cNvSpPr/>
            <p:nvPr/>
          </p:nvSpPr>
          <p:spPr>
            <a:xfrm>
              <a:off x="7013465" y="1271202"/>
              <a:ext cx="3660361" cy="3660743"/>
            </a:xfrm>
            <a:custGeom>
              <a:avLst/>
              <a:gdLst>
                <a:gd name="connsiteX0" fmla="*/ 1808452 w 3660361"/>
                <a:gd name="connsiteY0" fmla="*/ -49 h 3660743"/>
                <a:gd name="connsiteX1" fmla="*/ 1037498 w 3660361"/>
                <a:gd name="connsiteY1" fmla="*/ 359329 h 3660743"/>
                <a:gd name="connsiteX2" fmla="*/ 694598 w 3660361"/>
                <a:gd name="connsiteY2" fmla="*/ 768142 h 3660743"/>
                <a:gd name="connsiteX3" fmla="*/ 543817 w 3660361"/>
                <a:gd name="connsiteY3" fmla="*/ 913779 h 3660743"/>
                <a:gd name="connsiteX4" fmla="*/ 385703 w 3660361"/>
                <a:gd name="connsiteY4" fmla="*/ 1037604 h 3660743"/>
                <a:gd name="connsiteX5" fmla="*/ -631 w 3660361"/>
                <a:gd name="connsiteY5" fmla="*/ 1830370 h 3660743"/>
                <a:gd name="connsiteX6" fmla="*/ -631 w 3660361"/>
                <a:gd name="connsiteY6" fmla="*/ 1830370 h 3660743"/>
                <a:gd name="connsiteX7" fmla="*/ 385607 w 3660361"/>
                <a:gd name="connsiteY7" fmla="*/ 2622945 h 3660743"/>
                <a:gd name="connsiteX8" fmla="*/ 543722 w 3660361"/>
                <a:gd name="connsiteY8" fmla="*/ 2746770 h 3660743"/>
                <a:gd name="connsiteX9" fmla="*/ 694503 w 3660361"/>
                <a:gd name="connsiteY9" fmla="*/ 2892408 h 3660743"/>
                <a:gd name="connsiteX10" fmla="*/ 1037403 w 3660361"/>
                <a:gd name="connsiteY10" fmla="*/ 3301221 h 3660743"/>
                <a:gd name="connsiteX11" fmla="*/ 1808357 w 3660361"/>
                <a:gd name="connsiteY11" fmla="*/ 3660694 h 3660743"/>
                <a:gd name="connsiteX12" fmla="*/ 1850648 w 3660361"/>
                <a:gd name="connsiteY12" fmla="*/ 3660694 h 3660743"/>
                <a:gd name="connsiteX13" fmla="*/ 2621506 w 3660361"/>
                <a:gd name="connsiteY13" fmla="*/ 3301221 h 3660743"/>
                <a:gd name="connsiteX14" fmla="*/ 2964406 w 3660361"/>
                <a:gd name="connsiteY14" fmla="*/ 2892408 h 3660743"/>
                <a:gd name="connsiteX15" fmla="*/ 3115187 w 3660361"/>
                <a:gd name="connsiteY15" fmla="*/ 2746770 h 3660743"/>
                <a:gd name="connsiteX16" fmla="*/ 3273301 w 3660361"/>
                <a:gd name="connsiteY16" fmla="*/ 2622945 h 3660743"/>
                <a:gd name="connsiteX17" fmla="*/ 3659730 w 3660361"/>
                <a:gd name="connsiteY17" fmla="*/ 1830370 h 3660743"/>
                <a:gd name="connsiteX18" fmla="*/ 3659730 w 3660361"/>
                <a:gd name="connsiteY18" fmla="*/ 1830370 h 3660743"/>
                <a:gd name="connsiteX19" fmla="*/ 3273587 w 3660361"/>
                <a:gd name="connsiteY19" fmla="*/ 1037795 h 3660743"/>
                <a:gd name="connsiteX20" fmla="*/ 3115472 w 3660361"/>
                <a:gd name="connsiteY20" fmla="*/ 913970 h 3660743"/>
                <a:gd name="connsiteX21" fmla="*/ 2964691 w 3660361"/>
                <a:gd name="connsiteY21" fmla="*/ 768333 h 3660743"/>
                <a:gd name="connsiteX22" fmla="*/ 2621791 w 3660361"/>
                <a:gd name="connsiteY22" fmla="*/ 359520 h 3660743"/>
                <a:gd name="connsiteX23" fmla="*/ 1850933 w 3660361"/>
                <a:gd name="connsiteY23" fmla="*/ 141 h 36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0361" h="3660743">
                  <a:moveTo>
                    <a:pt x="1808452" y="-49"/>
                  </a:moveTo>
                  <a:cubicBezTo>
                    <a:pt x="1510986" y="-66"/>
                    <a:pt x="1228751" y="131498"/>
                    <a:pt x="1037498" y="359329"/>
                  </a:cubicBezTo>
                  <a:lnTo>
                    <a:pt x="694598" y="768142"/>
                  </a:lnTo>
                  <a:cubicBezTo>
                    <a:pt x="649526" y="821787"/>
                    <a:pt x="598996" y="870593"/>
                    <a:pt x="543817" y="913779"/>
                  </a:cubicBezTo>
                  <a:lnTo>
                    <a:pt x="385703" y="1037604"/>
                  </a:lnTo>
                  <a:cubicBezTo>
                    <a:pt x="141824" y="1228352"/>
                    <a:pt x="-670" y="1520751"/>
                    <a:pt x="-631" y="1830370"/>
                  </a:cubicBezTo>
                  <a:lnTo>
                    <a:pt x="-631" y="1830370"/>
                  </a:lnTo>
                  <a:cubicBezTo>
                    <a:pt x="-631" y="2139904"/>
                    <a:pt x="141815" y="2432217"/>
                    <a:pt x="385607" y="2622945"/>
                  </a:cubicBezTo>
                  <a:lnTo>
                    <a:pt x="543722" y="2746770"/>
                  </a:lnTo>
                  <a:cubicBezTo>
                    <a:pt x="598901" y="2789957"/>
                    <a:pt x="649431" y="2838763"/>
                    <a:pt x="694503" y="2892408"/>
                  </a:cubicBezTo>
                  <a:lnTo>
                    <a:pt x="1037403" y="3301221"/>
                  </a:lnTo>
                  <a:cubicBezTo>
                    <a:pt x="1228646" y="3529078"/>
                    <a:pt x="1510881" y="3660675"/>
                    <a:pt x="1808357" y="3660694"/>
                  </a:cubicBezTo>
                  <a:lnTo>
                    <a:pt x="1850648" y="3660694"/>
                  </a:lnTo>
                  <a:cubicBezTo>
                    <a:pt x="2148104" y="3660685"/>
                    <a:pt x="2430310" y="3529087"/>
                    <a:pt x="2621506" y="3301221"/>
                  </a:cubicBezTo>
                  <a:lnTo>
                    <a:pt x="2964406" y="2892408"/>
                  </a:lnTo>
                  <a:cubicBezTo>
                    <a:pt x="3009450" y="2838734"/>
                    <a:pt x="3059989" y="2789928"/>
                    <a:pt x="3115187" y="2746770"/>
                  </a:cubicBezTo>
                  <a:lnTo>
                    <a:pt x="3273301" y="2622945"/>
                  </a:lnTo>
                  <a:cubicBezTo>
                    <a:pt x="3517141" y="2432265"/>
                    <a:pt x="3659730" y="2139942"/>
                    <a:pt x="3659730" y="1830370"/>
                  </a:cubicBezTo>
                  <a:lnTo>
                    <a:pt x="3659730" y="1830370"/>
                  </a:lnTo>
                  <a:cubicBezTo>
                    <a:pt x="3659730" y="1520846"/>
                    <a:pt x="3517332" y="1228533"/>
                    <a:pt x="3273587" y="1037795"/>
                  </a:cubicBezTo>
                  <a:lnTo>
                    <a:pt x="3115472" y="913970"/>
                  </a:lnTo>
                  <a:cubicBezTo>
                    <a:pt x="3060275" y="870812"/>
                    <a:pt x="3009735" y="822006"/>
                    <a:pt x="2964691" y="768333"/>
                  </a:cubicBezTo>
                  <a:lnTo>
                    <a:pt x="2621791" y="359520"/>
                  </a:lnTo>
                  <a:cubicBezTo>
                    <a:pt x="2430587" y="131682"/>
                    <a:pt x="2148371" y="113"/>
                    <a:pt x="1850933" y="141"/>
                  </a:cubicBezTo>
                  <a:close/>
                </a:path>
              </a:pathLst>
            </a:custGeom>
            <a:noFill/>
            <a:ln w="628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22" name="任意多边形: 形状 21">
              <a:extLst>
                <a:ext uri="{FF2B5EF4-FFF2-40B4-BE49-F238E27FC236}">
                  <a16:creationId xmlns:a16="http://schemas.microsoft.com/office/drawing/2014/main" id="{0B43431D-551C-9A18-A26D-C90F41D04F48}"/>
                </a:ext>
              </a:extLst>
            </p:cNvPr>
            <p:cNvSpPr/>
            <p:nvPr/>
          </p:nvSpPr>
          <p:spPr>
            <a:xfrm>
              <a:off x="7050136" y="1307492"/>
              <a:ext cx="3587305" cy="3587972"/>
            </a:xfrm>
            <a:custGeom>
              <a:avLst/>
              <a:gdLst>
                <a:gd name="connsiteX0" fmla="*/ 1772162 w 3587305"/>
                <a:gd name="connsiteY0" fmla="*/ 46 h 3587972"/>
                <a:gd name="connsiteX1" fmla="*/ 1016639 w 3587305"/>
                <a:gd name="connsiteY1" fmla="*/ 352471 h 3587972"/>
                <a:gd name="connsiteX2" fmla="*/ 680406 w 3587305"/>
                <a:gd name="connsiteY2" fmla="*/ 752997 h 3587972"/>
                <a:gd name="connsiteX3" fmla="*/ 532673 w 3587305"/>
                <a:gd name="connsiteY3" fmla="*/ 895872 h 3587972"/>
                <a:gd name="connsiteX4" fmla="*/ 377701 w 3587305"/>
                <a:gd name="connsiteY4" fmla="*/ 1017126 h 3587972"/>
                <a:gd name="connsiteX5" fmla="*/ -631 w 3587305"/>
                <a:gd name="connsiteY5" fmla="*/ 1794080 h 3587972"/>
                <a:gd name="connsiteX6" fmla="*/ -631 w 3587305"/>
                <a:gd name="connsiteY6" fmla="*/ 1794080 h 3587972"/>
                <a:gd name="connsiteX7" fmla="*/ 377892 w 3587305"/>
                <a:gd name="connsiteY7" fmla="*/ 2570939 h 3587972"/>
                <a:gd name="connsiteX8" fmla="*/ 532769 w 3587305"/>
                <a:gd name="connsiteY8" fmla="*/ 2691907 h 3587972"/>
                <a:gd name="connsiteX9" fmla="*/ 680502 w 3587305"/>
                <a:gd name="connsiteY9" fmla="*/ 2834782 h 3587972"/>
                <a:gd name="connsiteX10" fmla="*/ 1016734 w 3587305"/>
                <a:gd name="connsiteY10" fmla="*/ 3235498 h 3587972"/>
                <a:gd name="connsiteX11" fmla="*/ 1772257 w 3587305"/>
                <a:gd name="connsiteY11" fmla="*/ 3587923 h 3587972"/>
                <a:gd name="connsiteX12" fmla="*/ 1813786 w 3587305"/>
                <a:gd name="connsiteY12" fmla="*/ 3587923 h 3587972"/>
                <a:gd name="connsiteX13" fmla="*/ 2569309 w 3587305"/>
                <a:gd name="connsiteY13" fmla="*/ 3235498 h 3587972"/>
                <a:gd name="connsiteX14" fmla="*/ 2905541 w 3587305"/>
                <a:gd name="connsiteY14" fmla="*/ 2834782 h 3587972"/>
                <a:gd name="connsiteX15" fmla="*/ 3053274 w 3587305"/>
                <a:gd name="connsiteY15" fmla="*/ 2691907 h 3587972"/>
                <a:gd name="connsiteX16" fmla="*/ 3208246 w 3587305"/>
                <a:gd name="connsiteY16" fmla="*/ 2570653 h 3587972"/>
                <a:gd name="connsiteX17" fmla="*/ 3586674 w 3587305"/>
                <a:gd name="connsiteY17" fmla="*/ 1794080 h 3587972"/>
                <a:gd name="connsiteX18" fmla="*/ 3586674 w 3587305"/>
                <a:gd name="connsiteY18" fmla="*/ 1794080 h 3587972"/>
                <a:gd name="connsiteX19" fmla="*/ 3208151 w 3587305"/>
                <a:gd name="connsiteY19" fmla="*/ 1017221 h 3587972"/>
                <a:gd name="connsiteX20" fmla="*/ 3053179 w 3587305"/>
                <a:gd name="connsiteY20" fmla="*/ 895968 h 3587972"/>
                <a:gd name="connsiteX21" fmla="*/ 2905446 w 3587305"/>
                <a:gd name="connsiteY21" fmla="*/ 753093 h 3587972"/>
                <a:gd name="connsiteX22" fmla="*/ 2569214 w 3587305"/>
                <a:gd name="connsiteY22" fmla="*/ 352376 h 3587972"/>
                <a:gd name="connsiteX23" fmla="*/ 1813691 w 3587305"/>
                <a:gd name="connsiteY23" fmla="*/ -49 h 35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87305" h="3587972">
                  <a:moveTo>
                    <a:pt x="1772162" y="46"/>
                  </a:moveTo>
                  <a:cubicBezTo>
                    <a:pt x="1480611" y="82"/>
                    <a:pt x="1204014" y="129105"/>
                    <a:pt x="1016639" y="352471"/>
                  </a:cubicBezTo>
                  <a:lnTo>
                    <a:pt x="680406" y="752997"/>
                  </a:lnTo>
                  <a:cubicBezTo>
                    <a:pt x="636239" y="805614"/>
                    <a:pt x="586728" y="853496"/>
                    <a:pt x="532673" y="895872"/>
                  </a:cubicBezTo>
                  <a:lnTo>
                    <a:pt x="377701" y="1017126"/>
                  </a:lnTo>
                  <a:cubicBezTo>
                    <a:pt x="138805" y="1204140"/>
                    <a:pt x="-727" y="1490690"/>
                    <a:pt x="-631" y="1794080"/>
                  </a:cubicBezTo>
                  <a:lnTo>
                    <a:pt x="-631" y="1794080"/>
                  </a:lnTo>
                  <a:cubicBezTo>
                    <a:pt x="-651" y="2097470"/>
                    <a:pt x="138958" y="2383982"/>
                    <a:pt x="377892" y="2570939"/>
                  </a:cubicBezTo>
                  <a:lnTo>
                    <a:pt x="532769" y="2691907"/>
                  </a:lnTo>
                  <a:cubicBezTo>
                    <a:pt x="586823" y="2734283"/>
                    <a:pt x="636334" y="2782165"/>
                    <a:pt x="680502" y="2834782"/>
                  </a:cubicBezTo>
                  <a:lnTo>
                    <a:pt x="1016734" y="3235498"/>
                  </a:lnTo>
                  <a:cubicBezTo>
                    <a:pt x="1204110" y="3458860"/>
                    <a:pt x="1480706" y="3587885"/>
                    <a:pt x="1772257" y="3587923"/>
                  </a:cubicBezTo>
                  <a:lnTo>
                    <a:pt x="1813786" y="3587923"/>
                  </a:lnTo>
                  <a:cubicBezTo>
                    <a:pt x="2105327" y="3587847"/>
                    <a:pt x="2381905" y="3458831"/>
                    <a:pt x="2569309" y="3235498"/>
                  </a:cubicBezTo>
                  <a:lnTo>
                    <a:pt x="2905541" y="2834782"/>
                  </a:lnTo>
                  <a:cubicBezTo>
                    <a:pt x="2949661" y="2782127"/>
                    <a:pt x="2999172" y="2734236"/>
                    <a:pt x="3053274" y="2691907"/>
                  </a:cubicBezTo>
                  <a:lnTo>
                    <a:pt x="3208246" y="2570653"/>
                  </a:lnTo>
                  <a:cubicBezTo>
                    <a:pt x="3447038" y="2383716"/>
                    <a:pt x="3586579" y="2097337"/>
                    <a:pt x="3586674" y="1794080"/>
                  </a:cubicBezTo>
                  <a:lnTo>
                    <a:pt x="3586674" y="1794080"/>
                  </a:lnTo>
                  <a:cubicBezTo>
                    <a:pt x="3586674" y="1490699"/>
                    <a:pt x="3447038" y="1204206"/>
                    <a:pt x="3208151" y="1017221"/>
                  </a:cubicBezTo>
                  <a:lnTo>
                    <a:pt x="3053179" y="895968"/>
                  </a:lnTo>
                  <a:cubicBezTo>
                    <a:pt x="2999077" y="853639"/>
                    <a:pt x="2949566" y="805747"/>
                    <a:pt x="2905446" y="753093"/>
                  </a:cubicBezTo>
                  <a:lnTo>
                    <a:pt x="2569214" y="352376"/>
                  </a:lnTo>
                  <a:cubicBezTo>
                    <a:pt x="2381809" y="129041"/>
                    <a:pt x="2105232" y="26"/>
                    <a:pt x="1813691" y="-49"/>
                  </a:cubicBezTo>
                  <a:close/>
                </a:path>
              </a:pathLst>
            </a:custGeom>
            <a:noFill/>
            <a:ln w="7144"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dirty="0">
                <a:solidFill>
                  <a:schemeClr val="tx1"/>
                </a:solidFill>
              </a:endParaRPr>
            </a:p>
          </p:txBody>
        </p:sp>
        <p:sp>
          <p:nvSpPr>
            <p:cNvPr id="23" name="任意多边形: 形状 22">
              <a:extLst>
                <a:ext uri="{FF2B5EF4-FFF2-40B4-BE49-F238E27FC236}">
                  <a16:creationId xmlns:a16="http://schemas.microsoft.com/office/drawing/2014/main" id="{14C2FCB1-E9E7-19AB-F5F8-B33ECD3FCBED}"/>
                </a:ext>
              </a:extLst>
            </p:cNvPr>
            <p:cNvSpPr/>
            <p:nvPr/>
          </p:nvSpPr>
          <p:spPr>
            <a:xfrm>
              <a:off x="7086331" y="1343973"/>
              <a:ext cx="3514725" cy="3514439"/>
            </a:xfrm>
            <a:custGeom>
              <a:avLst/>
              <a:gdLst>
                <a:gd name="connsiteX0" fmla="*/ 1777019 w 3514725"/>
                <a:gd name="connsiteY0" fmla="*/ -49 h 3514439"/>
                <a:gd name="connsiteX1" fmla="*/ 1736443 w 3514725"/>
                <a:gd name="connsiteY1" fmla="*/ -49 h 3514439"/>
                <a:gd name="connsiteX2" fmla="*/ 996160 w 3514725"/>
                <a:gd name="connsiteY2" fmla="*/ 345042 h 3514439"/>
                <a:gd name="connsiteX3" fmla="*/ 666785 w 3514725"/>
                <a:gd name="connsiteY3" fmla="*/ 737662 h 3514439"/>
                <a:gd name="connsiteX4" fmla="*/ 522005 w 3514725"/>
                <a:gd name="connsiteY4" fmla="*/ 877489 h 3514439"/>
                <a:gd name="connsiteX5" fmla="*/ 370177 w 3514725"/>
                <a:gd name="connsiteY5" fmla="*/ 996266 h 3514439"/>
                <a:gd name="connsiteX6" fmla="*/ -631 w 3514725"/>
                <a:gd name="connsiteY6" fmla="*/ 1757599 h 3514439"/>
                <a:gd name="connsiteX7" fmla="*/ -631 w 3514725"/>
                <a:gd name="connsiteY7" fmla="*/ 1757599 h 3514439"/>
                <a:gd name="connsiteX8" fmla="*/ 370177 w 3514725"/>
                <a:gd name="connsiteY8" fmla="*/ 2518647 h 3514439"/>
                <a:gd name="connsiteX9" fmla="*/ 522005 w 3514725"/>
                <a:gd name="connsiteY9" fmla="*/ 2637423 h 3514439"/>
                <a:gd name="connsiteX10" fmla="*/ 666785 w 3514725"/>
                <a:gd name="connsiteY10" fmla="*/ 2776774 h 3514439"/>
                <a:gd name="connsiteX11" fmla="*/ 996160 w 3514725"/>
                <a:gd name="connsiteY11" fmla="*/ 3169299 h 3514439"/>
                <a:gd name="connsiteX12" fmla="*/ 1736443 w 3514725"/>
                <a:gd name="connsiteY12" fmla="*/ 3514390 h 3514439"/>
                <a:gd name="connsiteX13" fmla="*/ 1777019 w 3514725"/>
                <a:gd name="connsiteY13" fmla="*/ 3514390 h 3514439"/>
                <a:gd name="connsiteX14" fmla="*/ 2517208 w 3514725"/>
                <a:gd name="connsiteY14" fmla="*/ 3169299 h 3514439"/>
                <a:gd name="connsiteX15" fmla="*/ 2846677 w 3514725"/>
                <a:gd name="connsiteY15" fmla="*/ 2776774 h 3514439"/>
                <a:gd name="connsiteX16" fmla="*/ 2991362 w 3514725"/>
                <a:gd name="connsiteY16" fmla="*/ 2636852 h 3514439"/>
                <a:gd name="connsiteX17" fmla="*/ 3143190 w 3514725"/>
                <a:gd name="connsiteY17" fmla="*/ 2518075 h 3514439"/>
                <a:gd name="connsiteX18" fmla="*/ 3514094 w 3514725"/>
                <a:gd name="connsiteY18" fmla="*/ 1757599 h 3514439"/>
                <a:gd name="connsiteX19" fmla="*/ 3514094 w 3514725"/>
                <a:gd name="connsiteY19" fmla="*/ 1757599 h 3514439"/>
                <a:gd name="connsiteX20" fmla="*/ 3143190 w 3514725"/>
                <a:gd name="connsiteY20" fmla="*/ 996552 h 3514439"/>
                <a:gd name="connsiteX21" fmla="*/ 2991362 w 3514725"/>
                <a:gd name="connsiteY21" fmla="*/ 877489 h 3514439"/>
                <a:gd name="connsiteX22" fmla="*/ 2846677 w 3514725"/>
                <a:gd name="connsiteY22" fmla="*/ 737662 h 3514439"/>
                <a:gd name="connsiteX23" fmla="*/ 2517208 w 3514725"/>
                <a:gd name="connsiteY23" fmla="*/ 345042 h 3514439"/>
                <a:gd name="connsiteX24" fmla="*/ 1777019 w 3514725"/>
                <a:gd name="connsiteY24" fmla="*/ -49 h 35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725" h="3514439">
                  <a:moveTo>
                    <a:pt x="1777019" y="-49"/>
                  </a:moveTo>
                  <a:lnTo>
                    <a:pt x="1736443" y="-49"/>
                  </a:lnTo>
                  <a:cubicBezTo>
                    <a:pt x="1450817" y="-32"/>
                    <a:pt x="1179821" y="126296"/>
                    <a:pt x="996160" y="345042"/>
                  </a:cubicBezTo>
                  <a:lnTo>
                    <a:pt x="666785" y="737662"/>
                  </a:lnTo>
                  <a:cubicBezTo>
                    <a:pt x="623523" y="789183"/>
                    <a:pt x="575003" y="836046"/>
                    <a:pt x="522005" y="877489"/>
                  </a:cubicBezTo>
                  <a:lnTo>
                    <a:pt x="370177" y="996266"/>
                  </a:lnTo>
                  <a:cubicBezTo>
                    <a:pt x="136062" y="1179508"/>
                    <a:pt x="-708" y="1460295"/>
                    <a:pt x="-631" y="1757599"/>
                  </a:cubicBezTo>
                  <a:lnTo>
                    <a:pt x="-631" y="1757599"/>
                  </a:lnTo>
                  <a:cubicBezTo>
                    <a:pt x="-612" y="2054798"/>
                    <a:pt x="136138" y="2335472"/>
                    <a:pt x="370177" y="2518647"/>
                  </a:cubicBezTo>
                  <a:lnTo>
                    <a:pt x="522005" y="2637423"/>
                  </a:lnTo>
                  <a:cubicBezTo>
                    <a:pt x="574974" y="2678724"/>
                    <a:pt x="623495" y="2725425"/>
                    <a:pt x="666785" y="2776774"/>
                  </a:cubicBezTo>
                  <a:lnTo>
                    <a:pt x="996160" y="3169299"/>
                  </a:lnTo>
                  <a:cubicBezTo>
                    <a:pt x="1179802" y="3388079"/>
                    <a:pt x="1450807" y="3514409"/>
                    <a:pt x="1736443" y="3514390"/>
                  </a:cubicBezTo>
                  <a:lnTo>
                    <a:pt x="1777019" y="3514390"/>
                  </a:lnTo>
                  <a:cubicBezTo>
                    <a:pt x="2062626" y="3514428"/>
                    <a:pt x="2333613" y="3388079"/>
                    <a:pt x="2517208" y="3169299"/>
                  </a:cubicBezTo>
                  <a:lnTo>
                    <a:pt x="2846677" y="2776774"/>
                  </a:lnTo>
                  <a:cubicBezTo>
                    <a:pt x="2889930" y="2725254"/>
                    <a:pt x="2938422" y="2678362"/>
                    <a:pt x="2991362" y="2636852"/>
                  </a:cubicBezTo>
                  <a:lnTo>
                    <a:pt x="3143190" y="2518075"/>
                  </a:lnTo>
                  <a:cubicBezTo>
                    <a:pt x="3377124" y="2335062"/>
                    <a:pt x="3513904" y="2054627"/>
                    <a:pt x="3514094" y="1757599"/>
                  </a:cubicBezTo>
                  <a:lnTo>
                    <a:pt x="3514094" y="1757599"/>
                  </a:lnTo>
                  <a:cubicBezTo>
                    <a:pt x="3514094" y="1460372"/>
                    <a:pt x="3377315" y="1179689"/>
                    <a:pt x="3143190" y="996552"/>
                  </a:cubicBezTo>
                  <a:lnTo>
                    <a:pt x="2991362" y="877489"/>
                  </a:lnTo>
                  <a:cubicBezTo>
                    <a:pt x="2938422" y="836017"/>
                    <a:pt x="2889930" y="789154"/>
                    <a:pt x="2846677" y="737662"/>
                  </a:cubicBezTo>
                  <a:lnTo>
                    <a:pt x="2517208" y="345042"/>
                  </a:lnTo>
                  <a:cubicBezTo>
                    <a:pt x="2333594" y="126290"/>
                    <a:pt x="2062617" y="-43"/>
                    <a:pt x="1777019" y="-49"/>
                  </a:cubicBezTo>
                  <a:close/>
                </a:path>
              </a:pathLst>
            </a:custGeom>
            <a:noFill/>
            <a:ln w="8001"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grpSp>
      <p:pic>
        <p:nvPicPr>
          <p:cNvPr id="6" name="图形 4">
            <a:extLst>
              <a:ext uri="{FF2B5EF4-FFF2-40B4-BE49-F238E27FC236}">
                <a16:creationId xmlns:a16="http://schemas.microsoft.com/office/drawing/2014/main" id="{D3937E67-2F45-A833-5DEF-5E3EFACDBC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06571" y="154657"/>
            <a:ext cx="3206557" cy="6703343"/>
          </a:xfrm>
          <a:custGeom>
            <a:avLst/>
            <a:gdLst>
              <a:gd name="connsiteX0" fmla="*/ 0 w 3282830"/>
              <a:gd name="connsiteY0" fmla="*/ 0 h 6862792"/>
              <a:gd name="connsiteX1" fmla="*/ 3282830 w 3282830"/>
              <a:gd name="connsiteY1" fmla="*/ 0 h 6862792"/>
              <a:gd name="connsiteX2" fmla="*/ 3282830 w 3282830"/>
              <a:gd name="connsiteY2" fmla="*/ 6862793 h 6862792"/>
              <a:gd name="connsiteX3" fmla="*/ 0 w 3282830"/>
              <a:gd name="connsiteY3" fmla="*/ 6862793 h 6862792"/>
            </a:gdLst>
            <a:ahLst/>
            <a:cxnLst>
              <a:cxn ang="0">
                <a:pos x="connsiteX0" y="connsiteY0"/>
              </a:cxn>
              <a:cxn ang="0">
                <a:pos x="connsiteX1" y="connsiteY1"/>
              </a:cxn>
              <a:cxn ang="0">
                <a:pos x="connsiteX2" y="connsiteY2"/>
              </a:cxn>
              <a:cxn ang="0">
                <a:pos x="connsiteX3" y="connsiteY3"/>
              </a:cxn>
            </a:cxnLst>
            <a:rect l="l" t="t" r="r" b="b"/>
            <a:pathLst>
              <a:path w="3282830" h="6862792">
                <a:moveTo>
                  <a:pt x="0" y="0"/>
                </a:moveTo>
                <a:lnTo>
                  <a:pt x="3282830" y="0"/>
                </a:lnTo>
                <a:lnTo>
                  <a:pt x="3282830" y="6862793"/>
                </a:lnTo>
                <a:lnTo>
                  <a:pt x="0" y="6862793"/>
                </a:lnTo>
                <a:close/>
              </a:path>
            </a:pathLst>
          </a:custGeom>
          <a:noFill/>
          <a:ln>
            <a:noFill/>
          </a:ln>
        </p:spPr>
      </p:pic>
      <p:sp>
        <p:nvSpPr>
          <p:cNvPr id="26" name="文本框 25">
            <a:extLst>
              <a:ext uri="{FF2B5EF4-FFF2-40B4-BE49-F238E27FC236}">
                <a16:creationId xmlns:a16="http://schemas.microsoft.com/office/drawing/2014/main" id="{7E7CC826-9077-DB73-B90E-8E11E8444CEA}"/>
              </a:ext>
            </a:extLst>
          </p:cNvPr>
          <p:cNvSpPr txBox="1"/>
          <p:nvPr userDrawn="1"/>
        </p:nvSpPr>
        <p:spPr>
          <a:xfrm>
            <a:off x="10412843" y="796342"/>
            <a:ext cx="723275" cy="1013381"/>
          </a:xfrm>
          <a:prstGeom prst="rect">
            <a:avLst/>
          </a:prstGeom>
          <a:noFill/>
        </p:spPr>
        <p:txBody>
          <a:bodyPr vert="eaVert" wrap="square" rtlCol="0">
            <a:noAutofit/>
          </a:bodyPr>
          <a:lstStyle/>
          <a:p>
            <a:r>
              <a:rPr lang="en-US" altLang="zh-CN" sz="700" dirty="0">
                <a:solidFill>
                  <a:schemeClr val="accent6">
                    <a:lumMod val="60000"/>
                    <a:lumOff val="40000"/>
                  </a:schemeClr>
                </a:solidFill>
                <a:latin typeface="+mn-lt"/>
              </a:rPr>
              <a:t>You can enter the content about the progress of the work here, the text should be concise summary of the key content, let the reader clean understand your point of view.</a:t>
            </a:r>
            <a:endParaRPr lang="zh-CN" altLang="en-US" sz="700" dirty="0">
              <a:solidFill>
                <a:schemeClr val="accent6">
                  <a:lumMod val="60000"/>
                  <a:lumOff val="40000"/>
                </a:schemeClr>
              </a:solidFill>
              <a:latin typeface="+mn-lt"/>
            </a:endParaRPr>
          </a:p>
        </p:txBody>
      </p:sp>
    </p:spTree>
    <p:extLst>
      <p:ext uri="{BB962C8B-B14F-4D97-AF65-F5344CB8AC3E}">
        <p14:creationId xmlns:p14="http://schemas.microsoft.com/office/powerpoint/2010/main" val="735512335"/>
      </p:ext>
    </p:extLst>
  </p:cSld>
  <p:clrMapOvr>
    <a:masterClrMapping/>
  </p:clrMapOvr>
  <p:extLst>
    <p:ext uri="{DCECCB84-F9BA-43D5-87BE-67443E8EF086}">
      <p15:sldGuideLst xmlns:p15="http://schemas.microsoft.com/office/powerpoint/2012/main">
        <p15:guide id="1" pos="211" userDrawn="1">
          <p15:clr>
            <a:srgbClr val="FBAE40"/>
          </p15:clr>
        </p15:guide>
        <p15:guide id="2" orient="horz" pos="210" userDrawn="1">
          <p15:clr>
            <a:srgbClr val="FBAE40"/>
          </p15:clr>
        </p15:guide>
        <p15:guide id="3" orient="horz" pos="4110" userDrawn="1">
          <p15:clr>
            <a:srgbClr val="FBAE40"/>
          </p15:clr>
        </p15:guide>
        <p15:guide id="4" pos="746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bg>
      <p:bgPr>
        <a:solidFill>
          <a:schemeClr val="accent2"/>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282468A-7D0C-D240-A2B1-FE376B4EFA88}"/>
              </a:ext>
            </a:extLst>
          </p:cNvPr>
          <p:cNvSpPr>
            <a:spLocks noGrp="1" noRot="1" noMove="1" noResize="1" noEditPoints="1" noAdjustHandles="1" noChangeArrowheads="1" noChangeShapeType="1"/>
          </p:cNvSpPr>
          <p:nvPr userDrawn="1"/>
        </p:nvSpPr>
        <p:spPr>
          <a:xfrm>
            <a:off x="0" y="0"/>
            <a:ext cx="12192000" cy="6858000"/>
          </a:xfrm>
          <a:prstGeom prst="rect">
            <a:avLst/>
          </a:prstGeom>
          <a:blipFill dpi="0" rotWithShape="1">
            <a:blip r:embed="rId2" cstate="screen">
              <a:alphaModFix amt="23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灯片编号占位符 5">
            <a:extLst>
              <a:ext uri="{FF2B5EF4-FFF2-40B4-BE49-F238E27FC236}">
                <a16:creationId xmlns:a16="http://schemas.microsoft.com/office/drawing/2014/main" id="{779AB93B-AB7A-C105-A497-CFFD9205C399}"/>
              </a:ext>
            </a:extLst>
          </p:cNvPr>
          <p:cNvSpPr>
            <a:spLocks noGrp="1"/>
          </p:cNvSpPr>
          <p:nvPr>
            <p:ph type="sldNum" sz="quarter" idx="4"/>
          </p:nvPr>
        </p:nvSpPr>
        <p:spPr>
          <a:xfrm>
            <a:off x="1576830" y="6257730"/>
            <a:ext cx="2743200" cy="365125"/>
          </a:xfrm>
          <a:prstGeom prst="rect">
            <a:avLst/>
          </a:prstGeom>
        </p:spPr>
        <p:txBody>
          <a:bodyPr vert="horz" lIns="91440" tIns="45720" rIns="91440" bIns="45720" rtlCol="0" anchor="ctr"/>
          <a:lstStyle>
            <a:lvl1pPr algn="l">
              <a:lnSpc>
                <a:spcPct val="100000"/>
              </a:lnSpc>
              <a:defRPr sz="1600">
                <a:solidFill>
                  <a:schemeClr val="tx2"/>
                </a:solidFill>
                <a:latin typeface="+mn-ea"/>
                <a:ea typeface="+mn-ea"/>
              </a:defRPr>
            </a:lvl1pPr>
          </a:lstStyle>
          <a:p>
            <a:fld id="{565CE74E-AB26-4998-AD42-012C4C1AD076}" type="slidenum">
              <a:rPr lang="zh-CN" altLang="en-US" smtClean="0"/>
              <a:pPr/>
              <a:t>‹#›</a:t>
            </a:fld>
            <a:endParaRPr lang="zh-CN" altLang="en-US" dirty="0"/>
          </a:p>
        </p:txBody>
      </p:sp>
      <p:sp>
        <p:nvSpPr>
          <p:cNvPr id="98" name="文本框 97">
            <a:extLst>
              <a:ext uri="{FF2B5EF4-FFF2-40B4-BE49-F238E27FC236}">
                <a16:creationId xmlns:a16="http://schemas.microsoft.com/office/drawing/2014/main" id="{5D5348CB-D59E-168A-9A4E-16482C7BFE7E}"/>
              </a:ext>
            </a:extLst>
          </p:cNvPr>
          <p:cNvSpPr txBox="1"/>
          <p:nvPr userDrawn="1"/>
        </p:nvSpPr>
        <p:spPr>
          <a:xfrm>
            <a:off x="240649" y="6314911"/>
            <a:ext cx="1786836" cy="276999"/>
          </a:xfrm>
          <a:prstGeom prst="rect">
            <a:avLst/>
          </a:prstGeom>
          <a:noFill/>
        </p:spPr>
        <p:txBody>
          <a:bodyPr wrap="none" rtlCol="0">
            <a:noAutofit/>
          </a:bodyPr>
          <a:lstStyle/>
          <a:p>
            <a:pPr>
              <a:lnSpc>
                <a:spcPct val="100000"/>
              </a:lnSpc>
            </a:pPr>
            <a:r>
              <a:rPr lang="en-US" altLang="zh-CN" sz="1200" dirty="0">
                <a:solidFill>
                  <a:schemeClr val="tx2"/>
                </a:solidFill>
                <a:latin typeface="+mn-ea"/>
                <a:ea typeface="+mn-ea"/>
              </a:rPr>
              <a:t>WWW.YOURWEB.COM</a:t>
            </a:r>
            <a:endParaRPr lang="zh-CN" altLang="en-US" sz="1200" dirty="0">
              <a:solidFill>
                <a:schemeClr val="tx2"/>
              </a:solidFill>
              <a:latin typeface="+mn-ea"/>
              <a:ea typeface="+mn-ea"/>
            </a:endParaRPr>
          </a:p>
        </p:txBody>
      </p:sp>
      <p:sp>
        <p:nvSpPr>
          <p:cNvPr id="99" name="文本框 98">
            <a:extLst>
              <a:ext uri="{FF2B5EF4-FFF2-40B4-BE49-F238E27FC236}">
                <a16:creationId xmlns:a16="http://schemas.microsoft.com/office/drawing/2014/main" id="{BA9ED569-DC15-C00B-3C04-DCAE151A9ADE}"/>
              </a:ext>
            </a:extLst>
          </p:cNvPr>
          <p:cNvSpPr txBox="1"/>
          <p:nvPr userDrawn="1"/>
        </p:nvSpPr>
        <p:spPr>
          <a:xfrm>
            <a:off x="10871311" y="6314910"/>
            <a:ext cx="1080040" cy="276999"/>
          </a:xfrm>
          <a:prstGeom prst="rect">
            <a:avLst/>
          </a:prstGeom>
          <a:noFill/>
        </p:spPr>
        <p:txBody>
          <a:bodyPr wrap="none" rtlCol="0">
            <a:noAutofit/>
          </a:bodyPr>
          <a:lstStyle/>
          <a:p>
            <a:pPr marL="0" marR="0" lvl="0" indent="0" algn="r" defTabSz="914400" rtl="0" eaLnBrk="1" fontAlgn="auto" latinLnBrk="0" hangingPunct="1">
              <a:lnSpc>
                <a:spcPct val="100000"/>
              </a:lnSpc>
              <a:spcBef>
                <a:spcPts val="1000"/>
              </a:spcBef>
              <a:spcAft>
                <a:spcPts val="0"/>
              </a:spcAft>
              <a:buClrTx/>
              <a:buSzTx/>
              <a:buFontTx/>
              <a:buNone/>
              <a:tabLst/>
              <a:defRPr/>
            </a:pPr>
            <a:r>
              <a:rPr lang="en-US" altLang="zh-CN" sz="1200" kern="1200" dirty="0">
                <a:solidFill>
                  <a:schemeClr val="tx2"/>
                </a:solidFill>
                <a:latin typeface="+mn-ea"/>
                <a:ea typeface="+mn-ea"/>
                <a:cs typeface="+mn-cs"/>
              </a:rPr>
              <a:t>YOUR EMAIL</a:t>
            </a:r>
            <a:endParaRPr lang="zh-CN" altLang="en-US" dirty="0">
              <a:solidFill>
                <a:schemeClr val="tx2"/>
              </a:solidFill>
              <a:latin typeface="+mn-ea"/>
              <a:ea typeface="+mn-ea"/>
            </a:endParaRPr>
          </a:p>
        </p:txBody>
      </p:sp>
      <p:grpSp>
        <p:nvGrpSpPr>
          <p:cNvPr id="107" name="组合 106">
            <a:extLst>
              <a:ext uri="{FF2B5EF4-FFF2-40B4-BE49-F238E27FC236}">
                <a16:creationId xmlns:a16="http://schemas.microsoft.com/office/drawing/2014/main" id="{F739B72F-00A6-C2EB-AB0A-1E6E732E4A73}"/>
              </a:ext>
            </a:extLst>
          </p:cNvPr>
          <p:cNvGrpSpPr/>
          <p:nvPr userDrawn="1"/>
        </p:nvGrpSpPr>
        <p:grpSpPr>
          <a:xfrm>
            <a:off x="240649" y="190539"/>
            <a:ext cx="11617260" cy="363454"/>
            <a:chOff x="242920" y="193457"/>
            <a:chExt cx="11617260" cy="363454"/>
          </a:xfrm>
        </p:grpSpPr>
        <p:sp>
          <p:nvSpPr>
            <p:cNvPr id="94" name="文本框 93">
              <a:extLst>
                <a:ext uri="{FF2B5EF4-FFF2-40B4-BE49-F238E27FC236}">
                  <a16:creationId xmlns:a16="http://schemas.microsoft.com/office/drawing/2014/main" id="{7EDD8CE0-4090-C5D6-1C0C-A8D12CD35482}"/>
                </a:ext>
              </a:extLst>
            </p:cNvPr>
            <p:cNvSpPr txBox="1"/>
            <p:nvPr userDrawn="1"/>
          </p:nvSpPr>
          <p:spPr>
            <a:xfrm>
              <a:off x="242920" y="193457"/>
              <a:ext cx="800219" cy="326051"/>
            </a:xfrm>
            <a:prstGeom prst="rect">
              <a:avLst/>
            </a:prstGeom>
            <a:noFill/>
          </p:spPr>
          <p:txBody>
            <a:bodyPr wrap="none" rtlCol="0">
              <a:noAutofit/>
            </a:bodyPr>
            <a:lstStyle/>
            <a:p>
              <a:pPr>
                <a:lnSpc>
                  <a:spcPct val="150000"/>
                </a:lnSpc>
              </a:pPr>
              <a:r>
                <a:rPr lang="en-US" altLang="zh-CN" sz="1200" dirty="0">
                  <a:solidFill>
                    <a:schemeClr val="accent6">
                      <a:lumMod val="60000"/>
                      <a:lumOff val="40000"/>
                    </a:schemeClr>
                  </a:solidFill>
                  <a:latin typeface="+mn-ea"/>
                  <a:ea typeface="+mn-ea"/>
                </a:rPr>
                <a:t>YOURLOGO</a:t>
              </a:r>
              <a:endParaRPr lang="zh-CN" altLang="en-US" sz="1200" dirty="0">
                <a:solidFill>
                  <a:schemeClr val="accent6">
                    <a:lumMod val="60000"/>
                    <a:lumOff val="40000"/>
                  </a:schemeClr>
                </a:solidFill>
                <a:latin typeface="+mn-ea"/>
                <a:ea typeface="+mn-ea"/>
              </a:endParaRPr>
            </a:p>
          </p:txBody>
        </p:sp>
        <p:sp>
          <p:nvSpPr>
            <p:cNvPr id="105" name="图形 103">
              <a:extLst>
                <a:ext uri="{FF2B5EF4-FFF2-40B4-BE49-F238E27FC236}">
                  <a16:creationId xmlns:a16="http://schemas.microsoft.com/office/drawing/2014/main" id="{8936BF8F-C1A0-8FC9-7629-F3F1802E131E}"/>
                </a:ext>
              </a:extLst>
            </p:cNvPr>
            <p:cNvSpPr/>
            <p:nvPr/>
          </p:nvSpPr>
          <p:spPr>
            <a:xfrm>
              <a:off x="11578504" y="333027"/>
              <a:ext cx="281676" cy="223884"/>
            </a:xfrm>
            <a:custGeom>
              <a:avLst/>
              <a:gdLst>
                <a:gd name="connsiteX0" fmla="*/ 103717 w 281676"/>
                <a:gd name="connsiteY0" fmla="*/ 19010 h 223884"/>
                <a:gd name="connsiteX1" fmla="*/ 224589 w 281676"/>
                <a:gd name="connsiteY1" fmla="*/ 19010 h 223884"/>
                <a:gd name="connsiteX2" fmla="*/ 234114 w 281676"/>
                <a:gd name="connsiteY2" fmla="*/ 9485 h 223884"/>
                <a:gd name="connsiteX3" fmla="*/ 224589 w 281676"/>
                <a:gd name="connsiteY3" fmla="*/ -40 h 223884"/>
                <a:gd name="connsiteX4" fmla="*/ 103717 w 281676"/>
                <a:gd name="connsiteY4" fmla="*/ -40 h 223884"/>
                <a:gd name="connsiteX5" fmla="*/ 94192 w 281676"/>
                <a:gd name="connsiteY5" fmla="*/ 9485 h 223884"/>
                <a:gd name="connsiteX6" fmla="*/ 103717 w 281676"/>
                <a:gd name="connsiteY6" fmla="*/ 19010 h 223884"/>
                <a:gd name="connsiteX7" fmla="*/ 10753 w 281676"/>
                <a:gd name="connsiteY7" fmla="*/ 121308 h 223884"/>
                <a:gd name="connsiteX8" fmla="*/ 224589 w 281676"/>
                <a:gd name="connsiteY8" fmla="*/ 121308 h 223884"/>
                <a:gd name="connsiteX9" fmla="*/ 231762 w 281676"/>
                <a:gd name="connsiteY9" fmla="*/ 109905 h 223884"/>
                <a:gd name="connsiteX10" fmla="*/ 224589 w 281676"/>
                <a:gd name="connsiteY10" fmla="*/ 102734 h 223884"/>
                <a:gd name="connsiteX11" fmla="*/ 10753 w 281676"/>
                <a:gd name="connsiteY11" fmla="*/ 102734 h 223884"/>
                <a:gd name="connsiteX12" fmla="*/ -648 w 281676"/>
                <a:gd name="connsiteY12" fmla="*/ 109905 h 223884"/>
                <a:gd name="connsiteX13" fmla="*/ 6524 w 281676"/>
                <a:gd name="connsiteY13" fmla="*/ 121308 h 223884"/>
                <a:gd name="connsiteX14" fmla="*/ 10753 w 281676"/>
                <a:gd name="connsiteY14" fmla="*/ 121308 h 223884"/>
                <a:gd name="connsiteX15" fmla="*/ 103717 w 281676"/>
                <a:gd name="connsiteY15" fmla="*/ 223607 h 223884"/>
                <a:gd name="connsiteX16" fmla="*/ 224589 w 281676"/>
                <a:gd name="connsiteY16" fmla="*/ 223607 h 223884"/>
                <a:gd name="connsiteX17" fmla="*/ 231762 w 281676"/>
                <a:gd name="connsiteY17" fmla="*/ 212203 h 223884"/>
                <a:gd name="connsiteX18" fmla="*/ 224589 w 281676"/>
                <a:gd name="connsiteY18" fmla="*/ 205033 h 223884"/>
                <a:gd name="connsiteX19" fmla="*/ 103717 w 281676"/>
                <a:gd name="connsiteY19" fmla="*/ 205033 h 223884"/>
                <a:gd name="connsiteX20" fmla="*/ 92315 w 281676"/>
                <a:gd name="connsiteY20" fmla="*/ 212203 h 223884"/>
                <a:gd name="connsiteX21" fmla="*/ 99488 w 281676"/>
                <a:gd name="connsiteY21" fmla="*/ 223607 h 223884"/>
                <a:gd name="connsiteX22" fmla="*/ 103717 w 281676"/>
                <a:gd name="connsiteY22" fmla="*/ 223607 h 223884"/>
                <a:gd name="connsiteX23" fmla="*/ 261737 w 281676"/>
                <a:gd name="connsiteY23" fmla="*/ 19010 h 223884"/>
                <a:gd name="connsiteX24" fmla="*/ 271262 w 281676"/>
                <a:gd name="connsiteY24" fmla="*/ 19010 h 223884"/>
                <a:gd name="connsiteX25" fmla="*/ 280787 w 281676"/>
                <a:gd name="connsiteY25" fmla="*/ 9485 h 223884"/>
                <a:gd name="connsiteX26" fmla="*/ 271262 w 281676"/>
                <a:gd name="connsiteY26" fmla="*/ -40 h 223884"/>
                <a:gd name="connsiteX27" fmla="*/ 261737 w 281676"/>
                <a:gd name="connsiteY27" fmla="*/ -40 h 223884"/>
                <a:gd name="connsiteX28" fmla="*/ 252212 w 281676"/>
                <a:gd name="connsiteY28" fmla="*/ 9485 h 223884"/>
                <a:gd name="connsiteX29" fmla="*/ 261737 w 281676"/>
                <a:gd name="connsiteY29" fmla="*/ 19010 h 223884"/>
                <a:gd name="connsiteX30" fmla="*/ 261737 w 281676"/>
                <a:gd name="connsiteY30" fmla="*/ 121308 h 223884"/>
                <a:gd name="connsiteX31" fmla="*/ 271262 w 281676"/>
                <a:gd name="connsiteY31" fmla="*/ 121308 h 223884"/>
                <a:gd name="connsiteX32" fmla="*/ 278434 w 281676"/>
                <a:gd name="connsiteY32" fmla="*/ 109905 h 223884"/>
                <a:gd name="connsiteX33" fmla="*/ 271262 w 281676"/>
                <a:gd name="connsiteY33" fmla="*/ 102734 h 223884"/>
                <a:gd name="connsiteX34" fmla="*/ 261737 w 281676"/>
                <a:gd name="connsiteY34" fmla="*/ 102734 h 223884"/>
                <a:gd name="connsiteX35" fmla="*/ 254564 w 281676"/>
                <a:gd name="connsiteY35" fmla="*/ 114138 h 223884"/>
                <a:gd name="connsiteX36" fmla="*/ 261737 w 281676"/>
                <a:gd name="connsiteY36" fmla="*/ 121308 h 223884"/>
                <a:gd name="connsiteX37" fmla="*/ 261737 w 281676"/>
                <a:gd name="connsiteY37" fmla="*/ 223607 h 223884"/>
                <a:gd name="connsiteX38" fmla="*/ 271262 w 281676"/>
                <a:gd name="connsiteY38" fmla="*/ 223607 h 223884"/>
                <a:gd name="connsiteX39" fmla="*/ 278434 w 281676"/>
                <a:gd name="connsiteY39" fmla="*/ 212203 h 223884"/>
                <a:gd name="connsiteX40" fmla="*/ 271262 w 281676"/>
                <a:gd name="connsiteY40" fmla="*/ 205033 h 223884"/>
                <a:gd name="connsiteX41" fmla="*/ 261737 w 281676"/>
                <a:gd name="connsiteY41" fmla="*/ 205033 h 223884"/>
                <a:gd name="connsiteX42" fmla="*/ 254564 w 281676"/>
                <a:gd name="connsiteY42" fmla="*/ 216436 h 223884"/>
                <a:gd name="connsiteX43" fmla="*/ 261737 w 281676"/>
                <a:gd name="connsiteY43" fmla="*/ 223607 h 2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1676" h="223884">
                  <a:moveTo>
                    <a:pt x="103717" y="19010"/>
                  </a:moveTo>
                  <a:lnTo>
                    <a:pt x="224589" y="19010"/>
                  </a:lnTo>
                  <a:cubicBezTo>
                    <a:pt x="229847" y="19010"/>
                    <a:pt x="234114" y="14745"/>
                    <a:pt x="234114" y="9485"/>
                  </a:cubicBezTo>
                  <a:cubicBezTo>
                    <a:pt x="234114" y="4224"/>
                    <a:pt x="229847" y="-40"/>
                    <a:pt x="224589" y="-40"/>
                  </a:cubicBezTo>
                  <a:lnTo>
                    <a:pt x="103717" y="-40"/>
                  </a:lnTo>
                  <a:cubicBezTo>
                    <a:pt x="98459" y="-40"/>
                    <a:pt x="94192" y="4224"/>
                    <a:pt x="94192" y="9485"/>
                  </a:cubicBezTo>
                  <a:cubicBezTo>
                    <a:pt x="94192" y="14745"/>
                    <a:pt x="98459" y="19010"/>
                    <a:pt x="103717" y="19010"/>
                  </a:cubicBezTo>
                  <a:close/>
                  <a:moveTo>
                    <a:pt x="10753" y="121308"/>
                  </a:moveTo>
                  <a:lnTo>
                    <a:pt x="224589" y="121308"/>
                  </a:lnTo>
                  <a:cubicBezTo>
                    <a:pt x="229714" y="120139"/>
                    <a:pt x="232924" y="115034"/>
                    <a:pt x="231762" y="109905"/>
                  </a:cubicBezTo>
                  <a:cubicBezTo>
                    <a:pt x="230942" y="106335"/>
                    <a:pt x="228161" y="103548"/>
                    <a:pt x="224589" y="102734"/>
                  </a:cubicBezTo>
                  <a:lnTo>
                    <a:pt x="10753" y="102734"/>
                  </a:lnTo>
                  <a:cubicBezTo>
                    <a:pt x="5629" y="101566"/>
                    <a:pt x="523" y="104776"/>
                    <a:pt x="-648" y="109905"/>
                  </a:cubicBezTo>
                  <a:cubicBezTo>
                    <a:pt x="-1820" y="115034"/>
                    <a:pt x="1390" y="120139"/>
                    <a:pt x="6524" y="121308"/>
                  </a:cubicBezTo>
                  <a:cubicBezTo>
                    <a:pt x="7915" y="121625"/>
                    <a:pt x="9362" y="121625"/>
                    <a:pt x="10753" y="121308"/>
                  </a:cubicBezTo>
                  <a:close/>
                  <a:moveTo>
                    <a:pt x="103717" y="223607"/>
                  </a:moveTo>
                  <a:lnTo>
                    <a:pt x="224589" y="223607"/>
                  </a:lnTo>
                  <a:cubicBezTo>
                    <a:pt x="229714" y="222438"/>
                    <a:pt x="232924" y="217333"/>
                    <a:pt x="231762" y="212203"/>
                  </a:cubicBezTo>
                  <a:cubicBezTo>
                    <a:pt x="230942" y="208633"/>
                    <a:pt x="228161" y="205846"/>
                    <a:pt x="224589" y="205033"/>
                  </a:cubicBezTo>
                  <a:lnTo>
                    <a:pt x="103717" y="205033"/>
                  </a:lnTo>
                  <a:cubicBezTo>
                    <a:pt x="98592" y="203864"/>
                    <a:pt x="93487" y="207074"/>
                    <a:pt x="92315" y="212203"/>
                  </a:cubicBezTo>
                  <a:cubicBezTo>
                    <a:pt x="91144" y="217333"/>
                    <a:pt x="94354" y="222438"/>
                    <a:pt x="99488" y="223607"/>
                  </a:cubicBezTo>
                  <a:cubicBezTo>
                    <a:pt x="100879" y="223924"/>
                    <a:pt x="102326" y="223924"/>
                    <a:pt x="103717" y="223607"/>
                  </a:cubicBezTo>
                  <a:close/>
                  <a:moveTo>
                    <a:pt x="261737" y="19010"/>
                  </a:moveTo>
                  <a:lnTo>
                    <a:pt x="271262" y="19010"/>
                  </a:lnTo>
                  <a:cubicBezTo>
                    <a:pt x="276520" y="19010"/>
                    <a:pt x="280787" y="14745"/>
                    <a:pt x="280787" y="9485"/>
                  </a:cubicBezTo>
                  <a:cubicBezTo>
                    <a:pt x="280787" y="4224"/>
                    <a:pt x="276520" y="-40"/>
                    <a:pt x="271262" y="-40"/>
                  </a:cubicBezTo>
                  <a:lnTo>
                    <a:pt x="261737" y="-40"/>
                  </a:lnTo>
                  <a:cubicBezTo>
                    <a:pt x="256479" y="-40"/>
                    <a:pt x="252212" y="4224"/>
                    <a:pt x="252212" y="9485"/>
                  </a:cubicBezTo>
                  <a:cubicBezTo>
                    <a:pt x="252212" y="14745"/>
                    <a:pt x="256479" y="19010"/>
                    <a:pt x="261737" y="19010"/>
                  </a:cubicBezTo>
                  <a:close/>
                  <a:moveTo>
                    <a:pt x="261737" y="121308"/>
                  </a:moveTo>
                  <a:lnTo>
                    <a:pt x="271262" y="121308"/>
                  </a:lnTo>
                  <a:cubicBezTo>
                    <a:pt x="276386" y="120139"/>
                    <a:pt x="279606" y="115034"/>
                    <a:pt x="278434" y="109905"/>
                  </a:cubicBezTo>
                  <a:cubicBezTo>
                    <a:pt x="277615" y="106335"/>
                    <a:pt x="274834" y="103548"/>
                    <a:pt x="271262" y="102734"/>
                  </a:cubicBezTo>
                  <a:lnTo>
                    <a:pt x="261737" y="102734"/>
                  </a:lnTo>
                  <a:cubicBezTo>
                    <a:pt x="256612" y="103903"/>
                    <a:pt x="253403" y="109009"/>
                    <a:pt x="254564" y="114138"/>
                  </a:cubicBezTo>
                  <a:cubicBezTo>
                    <a:pt x="255384" y="117708"/>
                    <a:pt x="258165" y="120495"/>
                    <a:pt x="261737" y="121308"/>
                  </a:cubicBezTo>
                  <a:close/>
                  <a:moveTo>
                    <a:pt x="261737" y="223607"/>
                  </a:moveTo>
                  <a:lnTo>
                    <a:pt x="271262" y="223607"/>
                  </a:lnTo>
                  <a:cubicBezTo>
                    <a:pt x="276386" y="222438"/>
                    <a:pt x="279606" y="217333"/>
                    <a:pt x="278434" y="212203"/>
                  </a:cubicBezTo>
                  <a:cubicBezTo>
                    <a:pt x="277615" y="208633"/>
                    <a:pt x="274834" y="205846"/>
                    <a:pt x="271262" y="205033"/>
                  </a:cubicBezTo>
                  <a:lnTo>
                    <a:pt x="261737" y="205033"/>
                  </a:lnTo>
                  <a:cubicBezTo>
                    <a:pt x="256612" y="206202"/>
                    <a:pt x="253403" y="211307"/>
                    <a:pt x="254564" y="216436"/>
                  </a:cubicBezTo>
                  <a:cubicBezTo>
                    <a:pt x="255384" y="220006"/>
                    <a:pt x="258165" y="222793"/>
                    <a:pt x="261737" y="223607"/>
                  </a:cubicBezTo>
                  <a:close/>
                </a:path>
              </a:pathLst>
            </a:custGeom>
            <a:solidFill>
              <a:schemeClr val="accent1"/>
            </a:solidFill>
            <a:ln w="9525" cap="flat">
              <a:noFill/>
              <a:prstDash val="solid"/>
              <a:miter/>
            </a:ln>
          </p:spPr>
          <p:txBody>
            <a:bodyPr rtlCol="0" anchor="ctr"/>
            <a:lstStyle/>
            <a:p>
              <a:endParaRPr lang="zh-CN" altLang="en-US" dirty="0"/>
            </a:p>
          </p:txBody>
        </p:sp>
      </p:grpSp>
      <p:pic>
        <p:nvPicPr>
          <p:cNvPr id="6" name="图形 4">
            <a:extLst>
              <a:ext uri="{FF2B5EF4-FFF2-40B4-BE49-F238E27FC236}">
                <a16:creationId xmlns:a16="http://schemas.microsoft.com/office/drawing/2014/main" id="{D3937E67-2F45-A833-5DEF-5E3EFACDBC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96693" y="2651201"/>
            <a:ext cx="1725190" cy="3606529"/>
          </a:xfrm>
          <a:custGeom>
            <a:avLst/>
            <a:gdLst>
              <a:gd name="connsiteX0" fmla="*/ 0 w 3282830"/>
              <a:gd name="connsiteY0" fmla="*/ 0 h 6862792"/>
              <a:gd name="connsiteX1" fmla="*/ 3282830 w 3282830"/>
              <a:gd name="connsiteY1" fmla="*/ 0 h 6862792"/>
              <a:gd name="connsiteX2" fmla="*/ 3282830 w 3282830"/>
              <a:gd name="connsiteY2" fmla="*/ 6862793 h 6862792"/>
              <a:gd name="connsiteX3" fmla="*/ 0 w 3282830"/>
              <a:gd name="connsiteY3" fmla="*/ 6862793 h 6862792"/>
            </a:gdLst>
            <a:ahLst/>
            <a:cxnLst>
              <a:cxn ang="0">
                <a:pos x="connsiteX0" y="connsiteY0"/>
              </a:cxn>
              <a:cxn ang="0">
                <a:pos x="connsiteX1" y="connsiteY1"/>
              </a:cxn>
              <a:cxn ang="0">
                <a:pos x="connsiteX2" y="connsiteY2"/>
              </a:cxn>
              <a:cxn ang="0">
                <a:pos x="connsiteX3" y="connsiteY3"/>
              </a:cxn>
            </a:cxnLst>
            <a:rect l="l" t="t" r="r" b="b"/>
            <a:pathLst>
              <a:path w="3282830" h="6862792">
                <a:moveTo>
                  <a:pt x="0" y="0"/>
                </a:moveTo>
                <a:lnTo>
                  <a:pt x="3282830" y="0"/>
                </a:lnTo>
                <a:lnTo>
                  <a:pt x="3282830" y="6862793"/>
                </a:lnTo>
                <a:lnTo>
                  <a:pt x="0" y="6862793"/>
                </a:lnTo>
                <a:close/>
              </a:path>
            </a:pathLst>
          </a:custGeom>
          <a:noFill/>
          <a:ln>
            <a:noFill/>
          </a:ln>
        </p:spPr>
      </p:pic>
    </p:spTree>
    <p:extLst>
      <p:ext uri="{BB962C8B-B14F-4D97-AF65-F5344CB8AC3E}">
        <p14:creationId xmlns:p14="http://schemas.microsoft.com/office/powerpoint/2010/main" val="2683822499"/>
      </p:ext>
    </p:extLst>
  </p:cSld>
  <p:clrMapOvr>
    <a:masterClrMapping/>
  </p:clrMapOvr>
  <p:extLst>
    <p:ext uri="{DCECCB84-F9BA-43D5-87BE-67443E8EF086}">
      <p15:sldGuideLst xmlns:p15="http://schemas.microsoft.com/office/powerpoint/2012/main">
        <p15:guide id="1" pos="211" userDrawn="1">
          <p15:clr>
            <a:srgbClr val="FBAE40"/>
          </p15:clr>
        </p15:guide>
        <p15:guide id="2" orient="horz" pos="210" userDrawn="1">
          <p15:clr>
            <a:srgbClr val="FBAE40"/>
          </p15:clr>
        </p15:guide>
        <p15:guide id="3" orient="horz" pos="4110" userDrawn="1">
          <p15:clr>
            <a:srgbClr val="FBAE40"/>
          </p15:clr>
        </p15:guide>
        <p15:guide id="4" pos="746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
    <p:bg>
      <p:bgPr>
        <a:solidFill>
          <a:schemeClr val="accent2"/>
        </a:solidFill>
        <a:effectLst/>
      </p:bgPr>
    </p:bg>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165EBDEE-09AB-5BA6-6613-2ED5F3D49C5F}"/>
              </a:ext>
            </a:extLst>
          </p:cNvPr>
          <p:cNvSpPr>
            <a:spLocks noGrp="1" noRot="1" noMove="1" noResize="1" noEditPoints="1" noAdjustHandles="1" noChangeArrowheads="1" noChangeShapeType="1"/>
          </p:cNvSpPr>
          <p:nvPr userDrawn="1"/>
        </p:nvSpPr>
        <p:spPr>
          <a:xfrm>
            <a:off x="0" y="0"/>
            <a:ext cx="12192000" cy="6858000"/>
          </a:xfrm>
          <a:prstGeom prst="rect">
            <a:avLst/>
          </a:prstGeom>
          <a:blipFill dpi="0" rotWithShape="1">
            <a:blip r:embed="rId2" cstate="screen">
              <a:alphaModFix amt="4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灯片编号占位符 5">
            <a:extLst>
              <a:ext uri="{FF2B5EF4-FFF2-40B4-BE49-F238E27FC236}">
                <a16:creationId xmlns:a16="http://schemas.microsoft.com/office/drawing/2014/main" id="{224B4004-9AC7-E77B-0B3A-964E526F47AA}"/>
              </a:ext>
            </a:extLst>
          </p:cNvPr>
          <p:cNvSpPr>
            <a:spLocks noGrp="1"/>
          </p:cNvSpPr>
          <p:nvPr>
            <p:ph type="sldNum" sz="quarter" idx="4"/>
          </p:nvPr>
        </p:nvSpPr>
        <p:spPr>
          <a:xfrm>
            <a:off x="1576830" y="6257730"/>
            <a:ext cx="2743200" cy="365125"/>
          </a:xfrm>
          <a:prstGeom prst="rect">
            <a:avLst/>
          </a:prstGeom>
        </p:spPr>
        <p:txBody>
          <a:bodyPr vert="horz" lIns="91440" tIns="45720" rIns="91440" bIns="45720" rtlCol="0" anchor="ctr"/>
          <a:lstStyle>
            <a:lvl1pPr algn="l">
              <a:lnSpc>
                <a:spcPct val="100000"/>
              </a:lnSpc>
              <a:defRPr sz="1600">
                <a:solidFill>
                  <a:schemeClr val="tx2"/>
                </a:solidFill>
                <a:latin typeface="+mn-ea"/>
                <a:ea typeface="+mn-ea"/>
              </a:defRPr>
            </a:lvl1pPr>
          </a:lstStyle>
          <a:p>
            <a:fld id="{565CE74E-AB26-4998-AD42-012C4C1AD076}" type="slidenum">
              <a:rPr lang="zh-CN" altLang="en-US" smtClean="0"/>
              <a:pPr/>
              <a:t>‹#›</a:t>
            </a:fld>
            <a:endParaRPr lang="zh-CN" altLang="en-US" dirty="0"/>
          </a:p>
        </p:txBody>
      </p:sp>
      <p:sp>
        <p:nvSpPr>
          <p:cNvPr id="35" name="文本框 34">
            <a:extLst>
              <a:ext uri="{FF2B5EF4-FFF2-40B4-BE49-F238E27FC236}">
                <a16:creationId xmlns:a16="http://schemas.microsoft.com/office/drawing/2014/main" id="{E75038A5-ADA8-C57C-952B-96619EB25748}"/>
              </a:ext>
            </a:extLst>
          </p:cNvPr>
          <p:cNvSpPr txBox="1"/>
          <p:nvPr userDrawn="1"/>
        </p:nvSpPr>
        <p:spPr>
          <a:xfrm>
            <a:off x="240649" y="6314911"/>
            <a:ext cx="1786836" cy="276999"/>
          </a:xfrm>
          <a:prstGeom prst="rect">
            <a:avLst/>
          </a:prstGeom>
          <a:noFill/>
        </p:spPr>
        <p:txBody>
          <a:bodyPr wrap="none" rtlCol="0">
            <a:noAutofit/>
          </a:bodyPr>
          <a:lstStyle/>
          <a:p>
            <a:pPr>
              <a:lnSpc>
                <a:spcPct val="100000"/>
              </a:lnSpc>
            </a:pPr>
            <a:r>
              <a:rPr lang="en-US" altLang="zh-CN" sz="1200" dirty="0">
                <a:solidFill>
                  <a:schemeClr val="tx2"/>
                </a:solidFill>
                <a:latin typeface="+mn-ea"/>
                <a:ea typeface="+mn-ea"/>
              </a:rPr>
              <a:t>WWW.YOURWEB.COM</a:t>
            </a:r>
            <a:endParaRPr lang="zh-CN" altLang="en-US" sz="1200" dirty="0">
              <a:solidFill>
                <a:schemeClr val="tx2"/>
              </a:solidFill>
              <a:latin typeface="+mn-ea"/>
              <a:ea typeface="+mn-ea"/>
            </a:endParaRPr>
          </a:p>
        </p:txBody>
      </p:sp>
      <p:sp>
        <p:nvSpPr>
          <p:cNvPr id="36" name="文本框 35">
            <a:extLst>
              <a:ext uri="{FF2B5EF4-FFF2-40B4-BE49-F238E27FC236}">
                <a16:creationId xmlns:a16="http://schemas.microsoft.com/office/drawing/2014/main" id="{1B90B4EE-A904-E601-3446-B5700307DFE5}"/>
              </a:ext>
            </a:extLst>
          </p:cNvPr>
          <p:cNvSpPr txBox="1"/>
          <p:nvPr userDrawn="1"/>
        </p:nvSpPr>
        <p:spPr>
          <a:xfrm>
            <a:off x="10871311" y="6314910"/>
            <a:ext cx="1080040" cy="276999"/>
          </a:xfrm>
          <a:prstGeom prst="rect">
            <a:avLst/>
          </a:prstGeom>
          <a:noFill/>
        </p:spPr>
        <p:txBody>
          <a:bodyPr wrap="none" rtlCol="0">
            <a:noAutofit/>
          </a:bodyPr>
          <a:lstStyle/>
          <a:p>
            <a:pPr marL="0" marR="0" lvl="0" indent="0" algn="r" defTabSz="914400" rtl="0" eaLnBrk="1" fontAlgn="auto" latinLnBrk="0" hangingPunct="1">
              <a:lnSpc>
                <a:spcPct val="100000"/>
              </a:lnSpc>
              <a:spcBef>
                <a:spcPts val="1000"/>
              </a:spcBef>
              <a:spcAft>
                <a:spcPts val="0"/>
              </a:spcAft>
              <a:buClrTx/>
              <a:buSzTx/>
              <a:buFontTx/>
              <a:buNone/>
              <a:tabLst/>
              <a:defRPr/>
            </a:pPr>
            <a:r>
              <a:rPr lang="en-US" altLang="zh-CN" sz="1200" kern="1200" dirty="0">
                <a:solidFill>
                  <a:schemeClr val="tx2"/>
                </a:solidFill>
                <a:latin typeface="+mn-ea"/>
                <a:ea typeface="+mn-ea"/>
                <a:cs typeface="+mn-cs"/>
              </a:rPr>
              <a:t>YOUR EMAIL</a:t>
            </a:r>
            <a:endParaRPr lang="zh-CN" altLang="en-US" dirty="0">
              <a:solidFill>
                <a:schemeClr val="tx2"/>
              </a:solidFill>
              <a:latin typeface="+mn-ea"/>
              <a:ea typeface="+mn-ea"/>
            </a:endParaRPr>
          </a:p>
        </p:txBody>
      </p:sp>
      <p:grpSp>
        <p:nvGrpSpPr>
          <p:cNvPr id="37" name="组合 36">
            <a:extLst>
              <a:ext uri="{FF2B5EF4-FFF2-40B4-BE49-F238E27FC236}">
                <a16:creationId xmlns:a16="http://schemas.microsoft.com/office/drawing/2014/main" id="{9ECE844F-105D-DCC7-0C36-10A03C602059}"/>
              </a:ext>
            </a:extLst>
          </p:cNvPr>
          <p:cNvGrpSpPr/>
          <p:nvPr userDrawn="1"/>
        </p:nvGrpSpPr>
        <p:grpSpPr>
          <a:xfrm>
            <a:off x="240649" y="190539"/>
            <a:ext cx="11617260" cy="363454"/>
            <a:chOff x="242920" y="193457"/>
            <a:chExt cx="11617260" cy="363454"/>
          </a:xfrm>
        </p:grpSpPr>
        <p:sp>
          <p:nvSpPr>
            <p:cNvPr id="38" name="文本框 37">
              <a:extLst>
                <a:ext uri="{FF2B5EF4-FFF2-40B4-BE49-F238E27FC236}">
                  <a16:creationId xmlns:a16="http://schemas.microsoft.com/office/drawing/2014/main" id="{2CD34F8A-1652-CEAA-840E-4CB6B358AD46}"/>
                </a:ext>
              </a:extLst>
            </p:cNvPr>
            <p:cNvSpPr txBox="1"/>
            <p:nvPr userDrawn="1"/>
          </p:nvSpPr>
          <p:spPr>
            <a:xfrm>
              <a:off x="242920" y="193457"/>
              <a:ext cx="800219" cy="326051"/>
            </a:xfrm>
            <a:prstGeom prst="rect">
              <a:avLst/>
            </a:prstGeom>
            <a:noFill/>
          </p:spPr>
          <p:txBody>
            <a:bodyPr wrap="none" rtlCol="0">
              <a:noAutofit/>
            </a:bodyPr>
            <a:lstStyle/>
            <a:p>
              <a:pPr>
                <a:lnSpc>
                  <a:spcPct val="150000"/>
                </a:lnSpc>
              </a:pPr>
              <a:r>
                <a:rPr lang="en-US" altLang="zh-CN" sz="1200" dirty="0">
                  <a:solidFill>
                    <a:schemeClr val="accent6">
                      <a:lumMod val="60000"/>
                      <a:lumOff val="40000"/>
                    </a:schemeClr>
                  </a:solidFill>
                  <a:latin typeface="+mn-ea"/>
                  <a:ea typeface="+mn-ea"/>
                </a:rPr>
                <a:t>YOURLOGO</a:t>
              </a:r>
              <a:endParaRPr lang="zh-CN" altLang="en-US" sz="1200" dirty="0">
                <a:solidFill>
                  <a:schemeClr val="accent6">
                    <a:lumMod val="60000"/>
                    <a:lumOff val="40000"/>
                  </a:schemeClr>
                </a:solidFill>
                <a:latin typeface="+mn-ea"/>
                <a:ea typeface="+mn-ea"/>
              </a:endParaRPr>
            </a:p>
          </p:txBody>
        </p:sp>
        <p:sp>
          <p:nvSpPr>
            <p:cNvPr id="39" name="图形 103">
              <a:extLst>
                <a:ext uri="{FF2B5EF4-FFF2-40B4-BE49-F238E27FC236}">
                  <a16:creationId xmlns:a16="http://schemas.microsoft.com/office/drawing/2014/main" id="{690BA0D0-E2DB-3BDC-6FE6-584369143122}"/>
                </a:ext>
              </a:extLst>
            </p:cNvPr>
            <p:cNvSpPr/>
            <p:nvPr/>
          </p:nvSpPr>
          <p:spPr>
            <a:xfrm>
              <a:off x="11578504" y="333027"/>
              <a:ext cx="281676" cy="223884"/>
            </a:xfrm>
            <a:custGeom>
              <a:avLst/>
              <a:gdLst>
                <a:gd name="connsiteX0" fmla="*/ 103717 w 281676"/>
                <a:gd name="connsiteY0" fmla="*/ 19010 h 223884"/>
                <a:gd name="connsiteX1" fmla="*/ 224589 w 281676"/>
                <a:gd name="connsiteY1" fmla="*/ 19010 h 223884"/>
                <a:gd name="connsiteX2" fmla="*/ 234114 w 281676"/>
                <a:gd name="connsiteY2" fmla="*/ 9485 h 223884"/>
                <a:gd name="connsiteX3" fmla="*/ 224589 w 281676"/>
                <a:gd name="connsiteY3" fmla="*/ -40 h 223884"/>
                <a:gd name="connsiteX4" fmla="*/ 103717 w 281676"/>
                <a:gd name="connsiteY4" fmla="*/ -40 h 223884"/>
                <a:gd name="connsiteX5" fmla="*/ 94192 w 281676"/>
                <a:gd name="connsiteY5" fmla="*/ 9485 h 223884"/>
                <a:gd name="connsiteX6" fmla="*/ 103717 w 281676"/>
                <a:gd name="connsiteY6" fmla="*/ 19010 h 223884"/>
                <a:gd name="connsiteX7" fmla="*/ 10753 w 281676"/>
                <a:gd name="connsiteY7" fmla="*/ 121308 h 223884"/>
                <a:gd name="connsiteX8" fmla="*/ 224589 w 281676"/>
                <a:gd name="connsiteY8" fmla="*/ 121308 h 223884"/>
                <a:gd name="connsiteX9" fmla="*/ 231762 w 281676"/>
                <a:gd name="connsiteY9" fmla="*/ 109905 h 223884"/>
                <a:gd name="connsiteX10" fmla="*/ 224589 w 281676"/>
                <a:gd name="connsiteY10" fmla="*/ 102734 h 223884"/>
                <a:gd name="connsiteX11" fmla="*/ 10753 w 281676"/>
                <a:gd name="connsiteY11" fmla="*/ 102734 h 223884"/>
                <a:gd name="connsiteX12" fmla="*/ -648 w 281676"/>
                <a:gd name="connsiteY12" fmla="*/ 109905 h 223884"/>
                <a:gd name="connsiteX13" fmla="*/ 6524 w 281676"/>
                <a:gd name="connsiteY13" fmla="*/ 121308 h 223884"/>
                <a:gd name="connsiteX14" fmla="*/ 10753 w 281676"/>
                <a:gd name="connsiteY14" fmla="*/ 121308 h 223884"/>
                <a:gd name="connsiteX15" fmla="*/ 103717 w 281676"/>
                <a:gd name="connsiteY15" fmla="*/ 223607 h 223884"/>
                <a:gd name="connsiteX16" fmla="*/ 224589 w 281676"/>
                <a:gd name="connsiteY16" fmla="*/ 223607 h 223884"/>
                <a:gd name="connsiteX17" fmla="*/ 231762 w 281676"/>
                <a:gd name="connsiteY17" fmla="*/ 212203 h 223884"/>
                <a:gd name="connsiteX18" fmla="*/ 224589 w 281676"/>
                <a:gd name="connsiteY18" fmla="*/ 205033 h 223884"/>
                <a:gd name="connsiteX19" fmla="*/ 103717 w 281676"/>
                <a:gd name="connsiteY19" fmla="*/ 205033 h 223884"/>
                <a:gd name="connsiteX20" fmla="*/ 92315 w 281676"/>
                <a:gd name="connsiteY20" fmla="*/ 212203 h 223884"/>
                <a:gd name="connsiteX21" fmla="*/ 99488 w 281676"/>
                <a:gd name="connsiteY21" fmla="*/ 223607 h 223884"/>
                <a:gd name="connsiteX22" fmla="*/ 103717 w 281676"/>
                <a:gd name="connsiteY22" fmla="*/ 223607 h 223884"/>
                <a:gd name="connsiteX23" fmla="*/ 261737 w 281676"/>
                <a:gd name="connsiteY23" fmla="*/ 19010 h 223884"/>
                <a:gd name="connsiteX24" fmla="*/ 271262 w 281676"/>
                <a:gd name="connsiteY24" fmla="*/ 19010 h 223884"/>
                <a:gd name="connsiteX25" fmla="*/ 280787 w 281676"/>
                <a:gd name="connsiteY25" fmla="*/ 9485 h 223884"/>
                <a:gd name="connsiteX26" fmla="*/ 271262 w 281676"/>
                <a:gd name="connsiteY26" fmla="*/ -40 h 223884"/>
                <a:gd name="connsiteX27" fmla="*/ 261737 w 281676"/>
                <a:gd name="connsiteY27" fmla="*/ -40 h 223884"/>
                <a:gd name="connsiteX28" fmla="*/ 252212 w 281676"/>
                <a:gd name="connsiteY28" fmla="*/ 9485 h 223884"/>
                <a:gd name="connsiteX29" fmla="*/ 261737 w 281676"/>
                <a:gd name="connsiteY29" fmla="*/ 19010 h 223884"/>
                <a:gd name="connsiteX30" fmla="*/ 261737 w 281676"/>
                <a:gd name="connsiteY30" fmla="*/ 121308 h 223884"/>
                <a:gd name="connsiteX31" fmla="*/ 271262 w 281676"/>
                <a:gd name="connsiteY31" fmla="*/ 121308 h 223884"/>
                <a:gd name="connsiteX32" fmla="*/ 278434 w 281676"/>
                <a:gd name="connsiteY32" fmla="*/ 109905 h 223884"/>
                <a:gd name="connsiteX33" fmla="*/ 271262 w 281676"/>
                <a:gd name="connsiteY33" fmla="*/ 102734 h 223884"/>
                <a:gd name="connsiteX34" fmla="*/ 261737 w 281676"/>
                <a:gd name="connsiteY34" fmla="*/ 102734 h 223884"/>
                <a:gd name="connsiteX35" fmla="*/ 254564 w 281676"/>
                <a:gd name="connsiteY35" fmla="*/ 114138 h 223884"/>
                <a:gd name="connsiteX36" fmla="*/ 261737 w 281676"/>
                <a:gd name="connsiteY36" fmla="*/ 121308 h 223884"/>
                <a:gd name="connsiteX37" fmla="*/ 261737 w 281676"/>
                <a:gd name="connsiteY37" fmla="*/ 223607 h 223884"/>
                <a:gd name="connsiteX38" fmla="*/ 271262 w 281676"/>
                <a:gd name="connsiteY38" fmla="*/ 223607 h 223884"/>
                <a:gd name="connsiteX39" fmla="*/ 278434 w 281676"/>
                <a:gd name="connsiteY39" fmla="*/ 212203 h 223884"/>
                <a:gd name="connsiteX40" fmla="*/ 271262 w 281676"/>
                <a:gd name="connsiteY40" fmla="*/ 205033 h 223884"/>
                <a:gd name="connsiteX41" fmla="*/ 261737 w 281676"/>
                <a:gd name="connsiteY41" fmla="*/ 205033 h 223884"/>
                <a:gd name="connsiteX42" fmla="*/ 254564 w 281676"/>
                <a:gd name="connsiteY42" fmla="*/ 216436 h 223884"/>
                <a:gd name="connsiteX43" fmla="*/ 261737 w 281676"/>
                <a:gd name="connsiteY43" fmla="*/ 223607 h 2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1676" h="223884">
                  <a:moveTo>
                    <a:pt x="103717" y="19010"/>
                  </a:moveTo>
                  <a:lnTo>
                    <a:pt x="224589" y="19010"/>
                  </a:lnTo>
                  <a:cubicBezTo>
                    <a:pt x="229847" y="19010"/>
                    <a:pt x="234114" y="14745"/>
                    <a:pt x="234114" y="9485"/>
                  </a:cubicBezTo>
                  <a:cubicBezTo>
                    <a:pt x="234114" y="4224"/>
                    <a:pt x="229847" y="-40"/>
                    <a:pt x="224589" y="-40"/>
                  </a:cubicBezTo>
                  <a:lnTo>
                    <a:pt x="103717" y="-40"/>
                  </a:lnTo>
                  <a:cubicBezTo>
                    <a:pt x="98459" y="-40"/>
                    <a:pt x="94192" y="4224"/>
                    <a:pt x="94192" y="9485"/>
                  </a:cubicBezTo>
                  <a:cubicBezTo>
                    <a:pt x="94192" y="14745"/>
                    <a:pt x="98459" y="19010"/>
                    <a:pt x="103717" y="19010"/>
                  </a:cubicBezTo>
                  <a:close/>
                  <a:moveTo>
                    <a:pt x="10753" y="121308"/>
                  </a:moveTo>
                  <a:lnTo>
                    <a:pt x="224589" y="121308"/>
                  </a:lnTo>
                  <a:cubicBezTo>
                    <a:pt x="229714" y="120139"/>
                    <a:pt x="232924" y="115034"/>
                    <a:pt x="231762" y="109905"/>
                  </a:cubicBezTo>
                  <a:cubicBezTo>
                    <a:pt x="230942" y="106335"/>
                    <a:pt x="228161" y="103548"/>
                    <a:pt x="224589" y="102734"/>
                  </a:cubicBezTo>
                  <a:lnTo>
                    <a:pt x="10753" y="102734"/>
                  </a:lnTo>
                  <a:cubicBezTo>
                    <a:pt x="5629" y="101566"/>
                    <a:pt x="523" y="104776"/>
                    <a:pt x="-648" y="109905"/>
                  </a:cubicBezTo>
                  <a:cubicBezTo>
                    <a:pt x="-1820" y="115034"/>
                    <a:pt x="1390" y="120139"/>
                    <a:pt x="6524" y="121308"/>
                  </a:cubicBezTo>
                  <a:cubicBezTo>
                    <a:pt x="7915" y="121625"/>
                    <a:pt x="9362" y="121625"/>
                    <a:pt x="10753" y="121308"/>
                  </a:cubicBezTo>
                  <a:close/>
                  <a:moveTo>
                    <a:pt x="103717" y="223607"/>
                  </a:moveTo>
                  <a:lnTo>
                    <a:pt x="224589" y="223607"/>
                  </a:lnTo>
                  <a:cubicBezTo>
                    <a:pt x="229714" y="222438"/>
                    <a:pt x="232924" y="217333"/>
                    <a:pt x="231762" y="212203"/>
                  </a:cubicBezTo>
                  <a:cubicBezTo>
                    <a:pt x="230942" y="208633"/>
                    <a:pt x="228161" y="205846"/>
                    <a:pt x="224589" y="205033"/>
                  </a:cubicBezTo>
                  <a:lnTo>
                    <a:pt x="103717" y="205033"/>
                  </a:lnTo>
                  <a:cubicBezTo>
                    <a:pt x="98592" y="203864"/>
                    <a:pt x="93487" y="207074"/>
                    <a:pt x="92315" y="212203"/>
                  </a:cubicBezTo>
                  <a:cubicBezTo>
                    <a:pt x="91144" y="217333"/>
                    <a:pt x="94354" y="222438"/>
                    <a:pt x="99488" y="223607"/>
                  </a:cubicBezTo>
                  <a:cubicBezTo>
                    <a:pt x="100879" y="223924"/>
                    <a:pt x="102326" y="223924"/>
                    <a:pt x="103717" y="223607"/>
                  </a:cubicBezTo>
                  <a:close/>
                  <a:moveTo>
                    <a:pt x="261737" y="19010"/>
                  </a:moveTo>
                  <a:lnTo>
                    <a:pt x="271262" y="19010"/>
                  </a:lnTo>
                  <a:cubicBezTo>
                    <a:pt x="276520" y="19010"/>
                    <a:pt x="280787" y="14745"/>
                    <a:pt x="280787" y="9485"/>
                  </a:cubicBezTo>
                  <a:cubicBezTo>
                    <a:pt x="280787" y="4224"/>
                    <a:pt x="276520" y="-40"/>
                    <a:pt x="271262" y="-40"/>
                  </a:cubicBezTo>
                  <a:lnTo>
                    <a:pt x="261737" y="-40"/>
                  </a:lnTo>
                  <a:cubicBezTo>
                    <a:pt x="256479" y="-40"/>
                    <a:pt x="252212" y="4224"/>
                    <a:pt x="252212" y="9485"/>
                  </a:cubicBezTo>
                  <a:cubicBezTo>
                    <a:pt x="252212" y="14745"/>
                    <a:pt x="256479" y="19010"/>
                    <a:pt x="261737" y="19010"/>
                  </a:cubicBezTo>
                  <a:close/>
                  <a:moveTo>
                    <a:pt x="261737" y="121308"/>
                  </a:moveTo>
                  <a:lnTo>
                    <a:pt x="271262" y="121308"/>
                  </a:lnTo>
                  <a:cubicBezTo>
                    <a:pt x="276386" y="120139"/>
                    <a:pt x="279606" y="115034"/>
                    <a:pt x="278434" y="109905"/>
                  </a:cubicBezTo>
                  <a:cubicBezTo>
                    <a:pt x="277615" y="106335"/>
                    <a:pt x="274834" y="103548"/>
                    <a:pt x="271262" y="102734"/>
                  </a:cubicBezTo>
                  <a:lnTo>
                    <a:pt x="261737" y="102734"/>
                  </a:lnTo>
                  <a:cubicBezTo>
                    <a:pt x="256612" y="103903"/>
                    <a:pt x="253403" y="109009"/>
                    <a:pt x="254564" y="114138"/>
                  </a:cubicBezTo>
                  <a:cubicBezTo>
                    <a:pt x="255384" y="117708"/>
                    <a:pt x="258165" y="120495"/>
                    <a:pt x="261737" y="121308"/>
                  </a:cubicBezTo>
                  <a:close/>
                  <a:moveTo>
                    <a:pt x="261737" y="223607"/>
                  </a:moveTo>
                  <a:lnTo>
                    <a:pt x="271262" y="223607"/>
                  </a:lnTo>
                  <a:cubicBezTo>
                    <a:pt x="276386" y="222438"/>
                    <a:pt x="279606" y="217333"/>
                    <a:pt x="278434" y="212203"/>
                  </a:cubicBezTo>
                  <a:cubicBezTo>
                    <a:pt x="277615" y="208633"/>
                    <a:pt x="274834" y="205846"/>
                    <a:pt x="271262" y="205033"/>
                  </a:cubicBezTo>
                  <a:lnTo>
                    <a:pt x="261737" y="205033"/>
                  </a:lnTo>
                  <a:cubicBezTo>
                    <a:pt x="256612" y="206202"/>
                    <a:pt x="253403" y="211307"/>
                    <a:pt x="254564" y="216436"/>
                  </a:cubicBezTo>
                  <a:cubicBezTo>
                    <a:pt x="255384" y="220006"/>
                    <a:pt x="258165" y="222793"/>
                    <a:pt x="261737" y="223607"/>
                  </a:cubicBezTo>
                  <a:close/>
                </a:path>
              </a:pathLst>
            </a:custGeom>
            <a:solidFill>
              <a:schemeClr val="accent1"/>
            </a:solidFill>
            <a:ln w="9525" cap="flat">
              <a:noFill/>
              <a:prstDash val="solid"/>
              <a:miter/>
            </a:ln>
          </p:spPr>
          <p:txBody>
            <a:bodyPr rtlCol="0" anchor="ctr"/>
            <a:lstStyle/>
            <a:p>
              <a:endParaRPr lang="zh-CN" altLang="en-US" dirty="0"/>
            </a:p>
          </p:txBody>
        </p:sp>
      </p:grpSp>
      <p:sp>
        <p:nvSpPr>
          <p:cNvPr id="40" name="图形 7">
            <a:extLst>
              <a:ext uri="{FF2B5EF4-FFF2-40B4-BE49-F238E27FC236}">
                <a16:creationId xmlns:a16="http://schemas.microsoft.com/office/drawing/2014/main" id="{4096E86A-2D07-BA31-416B-26F4F268F88D}"/>
              </a:ext>
            </a:extLst>
          </p:cNvPr>
          <p:cNvSpPr/>
          <p:nvPr userDrawn="1"/>
        </p:nvSpPr>
        <p:spPr>
          <a:xfrm>
            <a:off x="6730439" y="1062720"/>
            <a:ext cx="4178340" cy="4178227"/>
          </a:xfrm>
          <a:custGeom>
            <a:avLst/>
            <a:gdLst>
              <a:gd name="connsiteX0" fmla="*/ 1777242 w 3514820"/>
              <a:gd name="connsiteY0" fmla="*/ -7 h 3514725"/>
              <a:gd name="connsiteX1" fmla="*/ 1736665 w 3514820"/>
              <a:gd name="connsiteY1" fmla="*/ -7 h 3514725"/>
              <a:gd name="connsiteX2" fmla="*/ 996477 w 3514820"/>
              <a:gd name="connsiteY2" fmla="*/ 345084 h 3514725"/>
              <a:gd name="connsiteX3" fmla="*/ 667008 w 3514820"/>
              <a:gd name="connsiteY3" fmla="*/ 737609 h 3514725"/>
              <a:gd name="connsiteX4" fmla="*/ 522704 w 3514820"/>
              <a:gd name="connsiteY4" fmla="*/ 877436 h 3514725"/>
              <a:gd name="connsiteX5" fmla="*/ 370304 w 3514820"/>
              <a:gd name="connsiteY5" fmla="*/ 996308 h 3514725"/>
              <a:gd name="connsiteX6" fmla="*/ -600 w 3514820"/>
              <a:gd name="connsiteY6" fmla="*/ 1757356 h 3514725"/>
              <a:gd name="connsiteX7" fmla="*/ -600 w 3514820"/>
              <a:gd name="connsiteY7" fmla="*/ 1757356 h 3514725"/>
              <a:gd name="connsiteX8" fmla="*/ 370304 w 3514820"/>
              <a:gd name="connsiteY8" fmla="*/ 2518403 h 3514725"/>
              <a:gd name="connsiteX9" fmla="*/ 522704 w 3514820"/>
              <a:gd name="connsiteY9" fmla="*/ 2637180 h 3514725"/>
              <a:gd name="connsiteX10" fmla="*/ 667389 w 3514820"/>
              <a:gd name="connsiteY10" fmla="*/ 2777007 h 3514725"/>
              <a:gd name="connsiteX11" fmla="*/ 996859 w 3514820"/>
              <a:gd name="connsiteY11" fmla="*/ 3169532 h 3514725"/>
              <a:gd name="connsiteX12" fmla="*/ 1737046 w 3514820"/>
              <a:gd name="connsiteY12" fmla="*/ 3514719 h 3514725"/>
              <a:gd name="connsiteX13" fmla="*/ 1777623 w 3514820"/>
              <a:gd name="connsiteY13" fmla="*/ 3514719 h 3514725"/>
              <a:gd name="connsiteX14" fmla="*/ 2517905 w 3514820"/>
              <a:gd name="connsiteY14" fmla="*/ 3169532 h 3514725"/>
              <a:gd name="connsiteX15" fmla="*/ 2846804 w 3514820"/>
              <a:gd name="connsiteY15" fmla="*/ 2777007 h 3514725"/>
              <a:gd name="connsiteX16" fmla="*/ 2991584 w 3514820"/>
              <a:gd name="connsiteY16" fmla="*/ 2637180 h 3514725"/>
              <a:gd name="connsiteX17" fmla="*/ 3143413 w 3514820"/>
              <a:gd name="connsiteY17" fmla="*/ 2518403 h 3514725"/>
              <a:gd name="connsiteX18" fmla="*/ 3514221 w 3514820"/>
              <a:gd name="connsiteY18" fmla="*/ 1757356 h 3514725"/>
              <a:gd name="connsiteX19" fmla="*/ 3514221 w 3514820"/>
              <a:gd name="connsiteY19" fmla="*/ 1757356 h 3514725"/>
              <a:gd name="connsiteX20" fmla="*/ 3143413 w 3514820"/>
              <a:gd name="connsiteY20" fmla="*/ 996308 h 3514725"/>
              <a:gd name="connsiteX21" fmla="*/ 2991679 w 3514820"/>
              <a:gd name="connsiteY21" fmla="*/ 877436 h 3514725"/>
              <a:gd name="connsiteX22" fmla="*/ 2846804 w 3514820"/>
              <a:gd name="connsiteY22" fmla="*/ 737609 h 3514725"/>
              <a:gd name="connsiteX23" fmla="*/ 2517525 w 3514820"/>
              <a:gd name="connsiteY23" fmla="*/ 345084 h 3514725"/>
              <a:gd name="connsiteX24" fmla="*/ 1777242 w 3514820"/>
              <a:gd name="connsiteY24" fmla="*/ -7 h 35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820" h="3514725">
                <a:moveTo>
                  <a:pt x="1777242" y="-7"/>
                </a:moveTo>
                <a:lnTo>
                  <a:pt x="1736665" y="-7"/>
                </a:lnTo>
                <a:cubicBezTo>
                  <a:pt x="1451058" y="-40"/>
                  <a:pt x="1180072" y="126300"/>
                  <a:pt x="996477" y="345084"/>
                </a:cubicBezTo>
                <a:lnTo>
                  <a:pt x="667008" y="737609"/>
                </a:lnTo>
                <a:cubicBezTo>
                  <a:pt x="623898" y="789109"/>
                  <a:pt x="575539" y="835972"/>
                  <a:pt x="522704" y="877436"/>
                </a:cubicBezTo>
                <a:lnTo>
                  <a:pt x="370304" y="996308"/>
                </a:lnTo>
                <a:cubicBezTo>
                  <a:pt x="136179" y="1179427"/>
                  <a:pt x="-619" y="1460128"/>
                  <a:pt x="-600" y="1757356"/>
                </a:cubicBezTo>
                <a:lnTo>
                  <a:pt x="-600" y="1757356"/>
                </a:lnTo>
                <a:cubicBezTo>
                  <a:pt x="-590" y="2054583"/>
                  <a:pt x="136208" y="2335266"/>
                  <a:pt x="370304" y="2518403"/>
                </a:cubicBezTo>
                <a:lnTo>
                  <a:pt x="522704" y="2637180"/>
                </a:lnTo>
                <a:cubicBezTo>
                  <a:pt x="575672" y="2678623"/>
                  <a:pt x="624164" y="2725486"/>
                  <a:pt x="667389" y="2777007"/>
                </a:cubicBezTo>
                <a:lnTo>
                  <a:pt x="996859" y="3169532"/>
                </a:lnTo>
                <a:cubicBezTo>
                  <a:pt x="1180434" y="3388350"/>
                  <a:pt x="1451420" y="3514728"/>
                  <a:pt x="1737046" y="3514719"/>
                </a:cubicBezTo>
                <a:lnTo>
                  <a:pt x="1777623" y="3514719"/>
                </a:lnTo>
                <a:cubicBezTo>
                  <a:pt x="2063268" y="3514699"/>
                  <a:pt x="2334283" y="3388331"/>
                  <a:pt x="2517905" y="3169532"/>
                </a:cubicBezTo>
                <a:lnTo>
                  <a:pt x="2846804" y="2777007"/>
                </a:lnTo>
                <a:cubicBezTo>
                  <a:pt x="2890038" y="2725468"/>
                  <a:pt x="2938568" y="2678595"/>
                  <a:pt x="2991584" y="2637180"/>
                </a:cubicBezTo>
                <a:lnTo>
                  <a:pt x="3143413" y="2518403"/>
                </a:lnTo>
                <a:cubicBezTo>
                  <a:pt x="3377451" y="2335228"/>
                  <a:pt x="3514202" y="2054555"/>
                  <a:pt x="3514221" y="1757356"/>
                </a:cubicBezTo>
                <a:lnTo>
                  <a:pt x="3514221" y="1757356"/>
                </a:lnTo>
                <a:cubicBezTo>
                  <a:pt x="3514221" y="1460147"/>
                  <a:pt x="3377461" y="1179474"/>
                  <a:pt x="3143413" y="996308"/>
                </a:cubicBezTo>
                <a:lnTo>
                  <a:pt x="2991679" y="877436"/>
                </a:lnTo>
                <a:cubicBezTo>
                  <a:pt x="2938634" y="836024"/>
                  <a:pt x="2890076" y="789158"/>
                  <a:pt x="2846804" y="737609"/>
                </a:cubicBezTo>
                <a:lnTo>
                  <a:pt x="2517525" y="345084"/>
                </a:lnTo>
                <a:cubicBezTo>
                  <a:pt x="2333883" y="126306"/>
                  <a:pt x="2062877" y="-29"/>
                  <a:pt x="1777242" y="-7"/>
                </a:cubicBezTo>
                <a:close/>
              </a:path>
            </a:pathLst>
          </a:custGeom>
          <a:gradFill flip="none" rotWithShape="1">
            <a:gsLst>
              <a:gs pos="0">
                <a:schemeClr val="tx1">
                  <a:alpha val="0"/>
                </a:schemeClr>
              </a:gs>
              <a:gs pos="24000">
                <a:schemeClr val="accent3">
                  <a:alpha val="0"/>
                </a:schemeClr>
              </a:gs>
              <a:gs pos="76000">
                <a:schemeClr val="tx2"/>
              </a:gs>
            </a:gsLst>
            <a:path path="circle">
              <a:fillToRect l="50000" t="50000" r="50000" b="50000"/>
            </a:path>
            <a:tileRect/>
          </a:gradFill>
          <a:ln w="8001" cap="flat">
            <a:noFill/>
            <a:prstDash val="solid"/>
            <a:miter/>
          </a:ln>
        </p:spPr>
        <p:txBody>
          <a:bodyPr rtlCol="0" anchor="ctr"/>
          <a:lstStyle/>
          <a:p>
            <a:endParaRPr lang="zh-CN" altLang="en-US"/>
          </a:p>
        </p:txBody>
      </p:sp>
      <p:grpSp>
        <p:nvGrpSpPr>
          <p:cNvPr id="41" name="组合 40">
            <a:extLst>
              <a:ext uri="{FF2B5EF4-FFF2-40B4-BE49-F238E27FC236}">
                <a16:creationId xmlns:a16="http://schemas.microsoft.com/office/drawing/2014/main" id="{F8367AF9-1363-842D-1D23-292EAF74A5E3}"/>
              </a:ext>
            </a:extLst>
          </p:cNvPr>
          <p:cNvGrpSpPr/>
          <p:nvPr userDrawn="1"/>
        </p:nvGrpSpPr>
        <p:grpSpPr>
          <a:xfrm rot="10800000">
            <a:off x="6739274" y="1066670"/>
            <a:ext cx="4170044" cy="4170426"/>
            <a:chOff x="6758672" y="1016312"/>
            <a:chExt cx="4170044" cy="4170426"/>
          </a:xfrm>
        </p:grpSpPr>
        <p:sp>
          <p:nvSpPr>
            <p:cNvPr id="42" name="任意多边形: 形状 41">
              <a:extLst>
                <a:ext uri="{FF2B5EF4-FFF2-40B4-BE49-F238E27FC236}">
                  <a16:creationId xmlns:a16="http://schemas.microsoft.com/office/drawing/2014/main" id="{FC53616A-3DB8-86B5-CE10-45922D053634}"/>
                </a:ext>
              </a:extLst>
            </p:cNvPr>
            <p:cNvSpPr/>
            <p:nvPr/>
          </p:nvSpPr>
          <p:spPr>
            <a:xfrm>
              <a:off x="6758672" y="1016312"/>
              <a:ext cx="4170044" cy="4170426"/>
            </a:xfrm>
            <a:custGeom>
              <a:avLst/>
              <a:gdLst>
                <a:gd name="connsiteX0" fmla="*/ 2108489 w 4170044"/>
                <a:gd name="connsiteY0" fmla="*/ -49 h 4170426"/>
                <a:gd name="connsiteX1" fmla="*/ 2060293 w 4170044"/>
                <a:gd name="connsiteY1" fmla="*/ -49 h 4170426"/>
                <a:gd name="connsiteX2" fmla="*/ 1181992 w 4170044"/>
                <a:gd name="connsiteY2" fmla="*/ 409526 h 4170426"/>
                <a:gd name="connsiteX3" fmla="*/ 791467 w 4170044"/>
                <a:gd name="connsiteY3" fmla="*/ 875203 h 4170426"/>
                <a:gd name="connsiteX4" fmla="*/ 620017 w 4170044"/>
                <a:gd name="connsiteY4" fmla="*/ 1041129 h 4170426"/>
                <a:gd name="connsiteX5" fmla="*/ 439900 w 4170044"/>
                <a:gd name="connsiteY5" fmla="*/ 1182099 h 4170426"/>
                <a:gd name="connsiteX6" fmla="*/ -631 w 4170044"/>
                <a:gd name="connsiteY6" fmla="*/ 2085259 h 4170426"/>
                <a:gd name="connsiteX7" fmla="*/ -631 w 4170044"/>
                <a:gd name="connsiteY7" fmla="*/ 2085259 h 4170426"/>
                <a:gd name="connsiteX8" fmla="*/ 439328 w 4170044"/>
                <a:gd name="connsiteY8" fmla="*/ 2988229 h 4170426"/>
                <a:gd name="connsiteX9" fmla="*/ 619446 w 4170044"/>
                <a:gd name="connsiteY9" fmla="*/ 3129199 h 4170426"/>
                <a:gd name="connsiteX10" fmla="*/ 790896 w 4170044"/>
                <a:gd name="connsiteY10" fmla="*/ 3295125 h 4170426"/>
                <a:gd name="connsiteX11" fmla="*/ 1181421 w 4170044"/>
                <a:gd name="connsiteY11" fmla="*/ 3760802 h 4170426"/>
                <a:gd name="connsiteX12" fmla="*/ 2059721 w 4170044"/>
                <a:gd name="connsiteY12" fmla="*/ 4170377 h 4170426"/>
                <a:gd name="connsiteX13" fmla="*/ 2107918 w 4170044"/>
                <a:gd name="connsiteY13" fmla="*/ 4170377 h 4170426"/>
                <a:gd name="connsiteX14" fmla="*/ 2986122 w 4170044"/>
                <a:gd name="connsiteY14" fmla="*/ 3760802 h 4170426"/>
                <a:gd name="connsiteX15" fmla="*/ 3376647 w 4170044"/>
                <a:gd name="connsiteY15" fmla="*/ 3295125 h 4170426"/>
                <a:gd name="connsiteX16" fmla="*/ 3548097 w 4170044"/>
                <a:gd name="connsiteY16" fmla="*/ 3129199 h 4170426"/>
                <a:gd name="connsiteX17" fmla="*/ 3728311 w 4170044"/>
                <a:gd name="connsiteY17" fmla="*/ 2988229 h 4170426"/>
                <a:gd name="connsiteX18" fmla="*/ 4169413 w 4170044"/>
                <a:gd name="connsiteY18" fmla="*/ 2085259 h 4170426"/>
                <a:gd name="connsiteX19" fmla="*/ 4169413 w 4170044"/>
                <a:gd name="connsiteY19" fmla="*/ 2085259 h 4170426"/>
                <a:gd name="connsiteX20" fmla="*/ 3729454 w 4170044"/>
                <a:gd name="connsiteY20" fmla="*/ 1182289 h 4170426"/>
                <a:gd name="connsiteX21" fmla="*/ 3549241 w 4170044"/>
                <a:gd name="connsiteY21" fmla="*/ 1041319 h 4170426"/>
                <a:gd name="connsiteX22" fmla="*/ 3377791 w 4170044"/>
                <a:gd name="connsiteY22" fmla="*/ 875394 h 4170426"/>
                <a:gd name="connsiteX23" fmla="*/ 2986408 w 4170044"/>
                <a:gd name="connsiteY23" fmla="*/ 409431 h 4170426"/>
                <a:gd name="connsiteX24" fmla="*/ 2108489 w 4170044"/>
                <a:gd name="connsiteY24" fmla="*/ -49 h 417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70044" h="4170426">
                  <a:moveTo>
                    <a:pt x="2108489" y="-49"/>
                  </a:moveTo>
                  <a:lnTo>
                    <a:pt x="2060293" y="-49"/>
                  </a:lnTo>
                  <a:cubicBezTo>
                    <a:pt x="1721393" y="-7"/>
                    <a:pt x="1399858" y="149931"/>
                    <a:pt x="1181992" y="409526"/>
                  </a:cubicBezTo>
                  <a:lnTo>
                    <a:pt x="791467" y="875203"/>
                  </a:lnTo>
                  <a:cubicBezTo>
                    <a:pt x="740251" y="936325"/>
                    <a:pt x="682787" y="991942"/>
                    <a:pt x="620017" y="1041129"/>
                  </a:cubicBezTo>
                  <a:lnTo>
                    <a:pt x="439900" y="1182099"/>
                  </a:lnTo>
                  <a:cubicBezTo>
                    <a:pt x="161913" y="1399326"/>
                    <a:pt x="-574" y="1732463"/>
                    <a:pt x="-631" y="2085259"/>
                  </a:cubicBezTo>
                  <a:lnTo>
                    <a:pt x="-631" y="2085259"/>
                  </a:lnTo>
                  <a:cubicBezTo>
                    <a:pt x="-660" y="2437894"/>
                    <a:pt x="161608" y="2770926"/>
                    <a:pt x="439328" y="2988229"/>
                  </a:cubicBezTo>
                  <a:lnTo>
                    <a:pt x="619446" y="3129199"/>
                  </a:lnTo>
                  <a:cubicBezTo>
                    <a:pt x="682216" y="3178386"/>
                    <a:pt x="739680" y="3234003"/>
                    <a:pt x="790896" y="3295125"/>
                  </a:cubicBezTo>
                  <a:lnTo>
                    <a:pt x="1181421" y="3760802"/>
                  </a:lnTo>
                  <a:cubicBezTo>
                    <a:pt x="1399267" y="4020425"/>
                    <a:pt x="1720812" y="4170377"/>
                    <a:pt x="2059721" y="4170377"/>
                  </a:cubicBezTo>
                  <a:lnTo>
                    <a:pt x="2107918" y="4170377"/>
                  </a:lnTo>
                  <a:cubicBezTo>
                    <a:pt x="2446808" y="4170396"/>
                    <a:pt x="2768333" y="4020444"/>
                    <a:pt x="2986122" y="3760802"/>
                  </a:cubicBezTo>
                  <a:lnTo>
                    <a:pt x="3376647" y="3295125"/>
                  </a:lnTo>
                  <a:cubicBezTo>
                    <a:pt x="3427864" y="3233993"/>
                    <a:pt x="3485328" y="3178386"/>
                    <a:pt x="3548097" y="3129199"/>
                  </a:cubicBezTo>
                  <a:lnTo>
                    <a:pt x="3728311" y="2988229"/>
                  </a:lnTo>
                  <a:cubicBezTo>
                    <a:pt x="4006440" y="2771126"/>
                    <a:pt x="4169128" y="2438084"/>
                    <a:pt x="4169413" y="2085259"/>
                  </a:cubicBezTo>
                  <a:lnTo>
                    <a:pt x="4169413" y="2085259"/>
                  </a:lnTo>
                  <a:cubicBezTo>
                    <a:pt x="4169413" y="1732634"/>
                    <a:pt x="4007108" y="1399621"/>
                    <a:pt x="3729454" y="1182289"/>
                  </a:cubicBezTo>
                  <a:lnTo>
                    <a:pt x="3549241" y="1041319"/>
                  </a:lnTo>
                  <a:cubicBezTo>
                    <a:pt x="3486471" y="992132"/>
                    <a:pt x="3429006" y="936525"/>
                    <a:pt x="3377791" y="875394"/>
                  </a:cubicBezTo>
                  <a:lnTo>
                    <a:pt x="2986408" y="409431"/>
                  </a:lnTo>
                  <a:cubicBezTo>
                    <a:pt x="2768639" y="149941"/>
                    <a:pt x="2447255" y="42"/>
                    <a:pt x="2108489" y="-49"/>
                  </a:cubicBezTo>
                  <a:close/>
                </a:path>
              </a:pathLst>
            </a:custGeom>
            <a:noFill/>
            <a:ln w="9525"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3" name="任意多边形: 形状 42">
              <a:extLst>
                <a:ext uri="{FF2B5EF4-FFF2-40B4-BE49-F238E27FC236}">
                  <a16:creationId xmlns:a16="http://schemas.microsoft.com/office/drawing/2014/main" id="{0E02465E-3DF2-E76F-A28F-1237F58D1182}"/>
                </a:ext>
              </a:extLst>
            </p:cNvPr>
            <p:cNvSpPr/>
            <p:nvPr/>
          </p:nvSpPr>
          <p:spPr>
            <a:xfrm>
              <a:off x="6795056" y="1052698"/>
              <a:ext cx="4097274" cy="4097178"/>
            </a:xfrm>
            <a:custGeom>
              <a:avLst/>
              <a:gdLst>
                <a:gd name="connsiteX0" fmla="*/ 2024289 w 4097274"/>
                <a:gd name="connsiteY0" fmla="*/ -49 h 4097178"/>
                <a:gd name="connsiteX1" fmla="*/ 1161419 w 4097274"/>
                <a:gd name="connsiteY1" fmla="*/ 402287 h 4097178"/>
                <a:gd name="connsiteX2" fmla="*/ 777371 w 4097274"/>
                <a:gd name="connsiteY2" fmla="*/ 859487 h 4097178"/>
                <a:gd name="connsiteX3" fmla="*/ 608683 w 4097274"/>
                <a:gd name="connsiteY3" fmla="*/ 1022555 h 4097178"/>
                <a:gd name="connsiteX4" fmla="*/ 431709 w 4097274"/>
                <a:gd name="connsiteY4" fmla="*/ 1161048 h 4097178"/>
                <a:gd name="connsiteX5" fmla="*/ -631 w 4097274"/>
                <a:gd name="connsiteY5" fmla="*/ 2048874 h 4097178"/>
                <a:gd name="connsiteX6" fmla="*/ -631 w 4097274"/>
                <a:gd name="connsiteY6" fmla="*/ 2048874 h 4097178"/>
                <a:gd name="connsiteX7" fmla="*/ 431709 w 4097274"/>
                <a:gd name="connsiteY7" fmla="*/ 2936032 h 4097178"/>
                <a:gd name="connsiteX8" fmla="*/ 608683 w 4097274"/>
                <a:gd name="connsiteY8" fmla="*/ 3074526 h 4097178"/>
                <a:gd name="connsiteX9" fmla="*/ 777371 w 4097274"/>
                <a:gd name="connsiteY9" fmla="*/ 3237594 h 4097178"/>
                <a:gd name="connsiteX10" fmla="*/ 1161419 w 4097274"/>
                <a:gd name="connsiteY10" fmla="*/ 3694794 h 4097178"/>
                <a:gd name="connsiteX11" fmla="*/ 2024289 w 4097274"/>
                <a:gd name="connsiteY11" fmla="*/ 4097130 h 4097178"/>
                <a:gd name="connsiteX12" fmla="*/ 2071914 w 4097274"/>
                <a:gd name="connsiteY12" fmla="*/ 4097130 h 4097178"/>
                <a:gd name="connsiteX13" fmla="*/ 2934784 w 4097274"/>
                <a:gd name="connsiteY13" fmla="*/ 3694794 h 4097178"/>
                <a:gd name="connsiteX14" fmla="*/ 3318831 w 4097274"/>
                <a:gd name="connsiteY14" fmla="*/ 3237594 h 4097178"/>
                <a:gd name="connsiteX15" fmla="*/ 3487519 w 4097274"/>
                <a:gd name="connsiteY15" fmla="*/ 3074526 h 4097178"/>
                <a:gd name="connsiteX16" fmla="*/ 3664399 w 4097274"/>
                <a:gd name="connsiteY16" fmla="*/ 2935746 h 4097178"/>
                <a:gd name="connsiteX17" fmla="*/ 4096643 w 4097274"/>
                <a:gd name="connsiteY17" fmla="*/ 2048874 h 4097178"/>
                <a:gd name="connsiteX18" fmla="*/ 4096643 w 4097274"/>
                <a:gd name="connsiteY18" fmla="*/ 2048874 h 4097178"/>
                <a:gd name="connsiteX19" fmla="*/ 3664399 w 4097274"/>
                <a:gd name="connsiteY19" fmla="*/ 1161430 h 4097178"/>
                <a:gd name="connsiteX20" fmla="*/ 3487424 w 4097274"/>
                <a:gd name="connsiteY20" fmla="*/ 1022936 h 4097178"/>
                <a:gd name="connsiteX21" fmla="*/ 3318737 w 4097274"/>
                <a:gd name="connsiteY21" fmla="*/ 859868 h 4097178"/>
                <a:gd name="connsiteX22" fmla="*/ 2934689 w 4097274"/>
                <a:gd name="connsiteY22" fmla="*/ 402668 h 4097178"/>
                <a:gd name="connsiteX23" fmla="*/ 2071819 w 4097274"/>
                <a:gd name="connsiteY23" fmla="*/ 332 h 409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97274" h="4097178">
                  <a:moveTo>
                    <a:pt x="2024289" y="-49"/>
                  </a:moveTo>
                  <a:cubicBezTo>
                    <a:pt x="1691342" y="-52"/>
                    <a:pt x="1375446" y="147242"/>
                    <a:pt x="1161419" y="402287"/>
                  </a:cubicBezTo>
                  <a:lnTo>
                    <a:pt x="777371" y="859487"/>
                  </a:lnTo>
                  <a:cubicBezTo>
                    <a:pt x="726955" y="919552"/>
                    <a:pt x="670424" y="974206"/>
                    <a:pt x="608683" y="1022555"/>
                  </a:cubicBezTo>
                  <a:lnTo>
                    <a:pt x="431709" y="1161048"/>
                  </a:lnTo>
                  <a:cubicBezTo>
                    <a:pt x="158618" y="1374666"/>
                    <a:pt x="-860" y="1702164"/>
                    <a:pt x="-631" y="2048874"/>
                  </a:cubicBezTo>
                  <a:lnTo>
                    <a:pt x="-631" y="2048874"/>
                  </a:lnTo>
                  <a:cubicBezTo>
                    <a:pt x="-650" y="2395355"/>
                    <a:pt x="158799" y="2722558"/>
                    <a:pt x="431709" y="2936032"/>
                  </a:cubicBezTo>
                  <a:lnTo>
                    <a:pt x="608683" y="3074526"/>
                  </a:lnTo>
                  <a:cubicBezTo>
                    <a:pt x="670424" y="3122875"/>
                    <a:pt x="726955" y="3177529"/>
                    <a:pt x="777371" y="3237594"/>
                  </a:cubicBezTo>
                  <a:lnTo>
                    <a:pt x="1161419" y="3694794"/>
                  </a:lnTo>
                  <a:cubicBezTo>
                    <a:pt x="1375446" y="3949835"/>
                    <a:pt x="1691342" y="4097130"/>
                    <a:pt x="2024289" y="4097130"/>
                  </a:cubicBezTo>
                  <a:lnTo>
                    <a:pt x="2071914" y="4097130"/>
                  </a:lnTo>
                  <a:cubicBezTo>
                    <a:pt x="2404861" y="4097130"/>
                    <a:pt x="2720757" y="3949835"/>
                    <a:pt x="2934784" y="3694794"/>
                  </a:cubicBezTo>
                  <a:lnTo>
                    <a:pt x="3318831" y="3237594"/>
                  </a:lnTo>
                  <a:cubicBezTo>
                    <a:pt x="3369248" y="3177529"/>
                    <a:pt x="3425778" y="3122875"/>
                    <a:pt x="3487519" y="3074526"/>
                  </a:cubicBezTo>
                  <a:lnTo>
                    <a:pt x="3664399" y="2935746"/>
                  </a:lnTo>
                  <a:cubicBezTo>
                    <a:pt x="3937195" y="2722320"/>
                    <a:pt x="4096643" y="2395241"/>
                    <a:pt x="4096643" y="2048874"/>
                  </a:cubicBezTo>
                  <a:lnTo>
                    <a:pt x="4096643" y="2048874"/>
                  </a:lnTo>
                  <a:cubicBezTo>
                    <a:pt x="4096739" y="1702307"/>
                    <a:pt x="3937386" y="1374980"/>
                    <a:pt x="3664399" y="1161430"/>
                  </a:cubicBezTo>
                  <a:lnTo>
                    <a:pt x="3487424" y="1022936"/>
                  </a:lnTo>
                  <a:cubicBezTo>
                    <a:pt x="3425683" y="974587"/>
                    <a:pt x="3369152" y="919933"/>
                    <a:pt x="3318737" y="859868"/>
                  </a:cubicBezTo>
                  <a:lnTo>
                    <a:pt x="2934689" y="402668"/>
                  </a:lnTo>
                  <a:cubicBezTo>
                    <a:pt x="2720662" y="147623"/>
                    <a:pt x="2404765" y="329"/>
                    <a:pt x="2071819" y="332"/>
                  </a:cubicBezTo>
                  <a:close/>
                </a:path>
              </a:pathLst>
            </a:custGeom>
            <a:noFill/>
            <a:ln w="85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4" name="任意多边形: 形状 43">
              <a:extLst>
                <a:ext uri="{FF2B5EF4-FFF2-40B4-BE49-F238E27FC236}">
                  <a16:creationId xmlns:a16="http://schemas.microsoft.com/office/drawing/2014/main" id="{40AB0617-10EB-F2E5-8B0C-0D2891231742}"/>
                </a:ext>
              </a:extLst>
            </p:cNvPr>
            <p:cNvSpPr/>
            <p:nvPr/>
          </p:nvSpPr>
          <p:spPr>
            <a:xfrm>
              <a:off x="6831061" y="1089083"/>
              <a:ext cx="4024884" cy="4024788"/>
            </a:xfrm>
            <a:custGeom>
              <a:avLst/>
              <a:gdLst>
                <a:gd name="connsiteX0" fmla="*/ 1988760 w 4024884"/>
                <a:gd name="connsiteY0" fmla="*/ -49 h 4024788"/>
                <a:gd name="connsiteX1" fmla="*/ 1141035 w 4024884"/>
                <a:gd name="connsiteY1" fmla="*/ 395143 h 4024788"/>
                <a:gd name="connsiteX2" fmla="*/ 763845 w 4024884"/>
                <a:gd name="connsiteY2" fmla="*/ 844628 h 4024788"/>
                <a:gd name="connsiteX3" fmla="*/ 598110 w 4024884"/>
                <a:gd name="connsiteY3" fmla="*/ 1004743 h 4024788"/>
                <a:gd name="connsiteX4" fmla="*/ 424279 w 4024884"/>
                <a:gd name="connsiteY4" fmla="*/ 1140760 h 4024788"/>
                <a:gd name="connsiteX5" fmla="*/ -631 w 4024884"/>
                <a:gd name="connsiteY5" fmla="*/ 2012488 h 4024788"/>
                <a:gd name="connsiteX6" fmla="*/ -631 w 4024884"/>
                <a:gd name="connsiteY6" fmla="*/ 2012488 h 4024788"/>
                <a:gd name="connsiteX7" fmla="*/ 423993 w 4024884"/>
                <a:gd name="connsiteY7" fmla="*/ 2883930 h 4024788"/>
                <a:gd name="connsiteX8" fmla="*/ 597825 w 4024884"/>
                <a:gd name="connsiteY8" fmla="*/ 3019947 h 4024788"/>
                <a:gd name="connsiteX9" fmla="*/ 763559 w 4024884"/>
                <a:gd name="connsiteY9" fmla="*/ 3180063 h 4024788"/>
                <a:gd name="connsiteX10" fmla="*/ 1140750 w 4024884"/>
                <a:gd name="connsiteY10" fmla="*/ 3629547 h 4024788"/>
                <a:gd name="connsiteX11" fmla="*/ 1988475 w 4024884"/>
                <a:gd name="connsiteY11" fmla="*/ 4024740 h 4024788"/>
                <a:gd name="connsiteX12" fmla="*/ 2034957 w 4024884"/>
                <a:gd name="connsiteY12" fmla="*/ 4024740 h 4024788"/>
                <a:gd name="connsiteX13" fmla="*/ 2882682 w 4024884"/>
                <a:gd name="connsiteY13" fmla="*/ 3629547 h 4024788"/>
                <a:gd name="connsiteX14" fmla="*/ 3259967 w 4024884"/>
                <a:gd name="connsiteY14" fmla="*/ 3180063 h 4024788"/>
                <a:gd name="connsiteX15" fmla="*/ 3425607 w 4024884"/>
                <a:gd name="connsiteY15" fmla="*/ 3019947 h 4024788"/>
                <a:gd name="connsiteX16" fmla="*/ 3599819 w 4024884"/>
                <a:gd name="connsiteY16" fmla="*/ 2883645 h 4024788"/>
                <a:gd name="connsiteX17" fmla="*/ 4024253 w 4024884"/>
                <a:gd name="connsiteY17" fmla="*/ 2012488 h 4024788"/>
                <a:gd name="connsiteX18" fmla="*/ 4024253 w 4024884"/>
                <a:gd name="connsiteY18" fmla="*/ 2012488 h 4024788"/>
                <a:gd name="connsiteX19" fmla="*/ 3599819 w 4024884"/>
                <a:gd name="connsiteY19" fmla="*/ 1140760 h 4024788"/>
                <a:gd name="connsiteX20" fmla="*/ 3425701 w 4024884"/>
                <a:gd name="connsiteY20" fmla="*/ 1004743 h 4024788"/>
                <a:gd name="connsiteX21" fmla="*/ 3260062 w 4024884"/>
                <a:gd name="connsiteY21" fmla="*/ 844628 h 4024788"/>
                <a:gd name="connsiteX22" fmla="*/ 2882776 w 4024884"/>
                <a:gd name="connsiteY22" fmla="*/ 395143 h 4024788"/>
                <a:gd name="connsiteX23" fmla="*/ 2035051 w 4024884"/>
                <a:gd name="connsiteY23" fmla="*/ -49 h 40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24884" h="4024788">
                  <a:moveTo>
                    <a:pt x="1988760" y="-49"/>
                  </a:moveTo>
                  <a:cubicBezTo>
                    <a:pt x="1661672" y="-64"/>
                    <a:pt x="1351328" y="144612"/>
                    <a:pt x="1141035" y="395143"/>
                  </a:cubicBezTo>
                  <a:lnTo>
                    <a:pt x="763845" y="844628"/>
                  </a:lnTo>
                  <a:cubicBezTo>
                    <a:pt x="714315" y="903616"/>
                    <a:pt x="658775" y="957280"/>
                    <a:pt x="598110" y="1004743"/>
                  </a:cubicBezTo>
                  <a:lnTo>
                    <a:pt x="424279" y="1140760"/>
                  </a:lnTo>
                  <a:cubicBezTo>
                    <a:pt x="156074" y="1350491"/>
                    <a:pt x="-651" y="1672017"/>
                    <a:pt x="-631" y="2012488"/>
                  </a:cubicBezTo>
                  <a:lnTo>
                    <a:pt x="-631" y="2012488"/>
                  </a:lnTo>
                  <a:cubicBezTo>
                    <a:pt x="-631" y="2352817"/>
                    <a:pt x="155969" y="2674209"/>
                    <a:pt x="423993" y="2883930"/>
                  </a:cubicBezTo>
                  <a:lnTo>
                    <a:pt x="597825" y="3019947"/>
                  </a:lnTo>
                  <a:cubicBezTo>
                    <a:pt x="658489" y="3067411"/>
                    <a:pt x="714039" y="3121074"/>
                    <a:pt x="763559" y="3180063"/>
                  </a:cubicBezTo>
                  <a:lnTo>
                    <a:pt x="1140750" y="3629547"/>
                  </a:lnTo>
                  <a:cubicBezTo>
                    <a:pt x="1351043" y="3880084"/>
                    <a:pt x="1661386" y="4024759"/>
                    <a:pt x="1988475" y="4024740"/>
                  </a:cubicBezTo>
                  <a:lnTo>
                    <a:pt x="2034957" y="4024740"/>
                  </a:lnTo>
                  <a:cubicBezTo>
                    <a:pt x="2362055" y="4024806"/>
                    <a:pt x="2672426" y="3880122"/>
                    <a:pt x="2882682" y="3629547"/>
                  </a:cubicBezTo>
                  <a:lnTo>
                    <a:pt x="3259967" y="3180063"/>
                  </a:lnTo>
                  <a:cubicBezTo>
                    <a:pt x="3309430" y="3121046"/>
                    <a:pt x="3364951" y="3067382"/>
                    <a:pt x="3425607" y="3019947"/>
                  </a:cubicBezTo>
                  <a:lnTo>
                    <a:pt x="3599819" y="2883645"/>
                  </a:lnTo>
                  <a:cubicBezTo>
                    <a:pt x="3867662" y="2673914"/>
                    <a:pt x="4024158" y="2352674"/>
                    <a:pt x="4024253" y="2012488"/>
                  </a:cubicBezTo>
                  <a:lnTo>
                    <a:pt x="4024253" y="2012488"/>
                  </a:lnTo>
                  <a:cubicBezTo>
                    <a:pt x="4024347" y="1672103"/>
                    <a:pt x="3867852" y="1350615"/>
                    <a:pt x="3599819" y="1140760"/>
                  </a:cubicBezTo>
                  <a:lnTo>
                    <a:pt x="3425701" y="1004743"/>
                  </a:lnTo>
                  <a:cubicBezTo>
                    <a:pt x="3365046" y="957309"/>
                    <a:pt x="3309525" y="903645"/>
                    <a:pt x="3260062" y="844628"/>
                  </a:cubicBezTo>
                  <a:lnTo>
                    <a:pt x="2882776" y="395143"/>
                  </a:lnTo>
                  <a:cubicBezTo>
                    <a:pt x="2672522" y="144569"/>
                    <a:pt x="2362150" y="-117"/>
                    <a:pt x="2035051" y="-49"/>
                  </a:cubicBezTo>
                  <a:close/>
                </a:path>
              </a:pathLst>
            </a:custGeom>
            <a:noFill/>
            <a:ln w="1810"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5" name="任意多边形: 形状 44">
              <a:extLst>
                <a:ext uri="{FF2B5EF4-FFF2-40B4-BE49-F238E27FC236}">
                  <a16:creationId xmlns:a16="http://schemas.microsoft.com/office/drawing/2014/main" id="{F233057A-B10C-63C4-F72B-91F38BE534F4}"/>
                </a:ext>
              </a:extLst>
            </p:cNvPr>
            <p:cNvSpPr/>
            <p:nvPr/>
          </p:nvSpPr>
          <p:spPr>
            <a:xfrm>
              <a:off x="6867828" y="1125469"/>
              <a:ext cx="3951636" cy="3951732"/>
            </a:xfrm>
            <a:custGeom>
              <a:avLst/>
              <a:gdLst>
                <a:gd name="connsiteX0" fmla="*/ 1952375 w 3951636"/>
                <a:gd name="connsiteY0" fmla="*/ -49 h 3951732"/>
                <a:gd name="connsiteX1" fmla="*/ 1120176 w 3951636"/>
                <a:gd name="connsiteY1" fmla="*/ 387999 h 3951732"/>
                <a:gd name="connsiteX2" fmla="*/ 749749 w 3951636"/>
                <a:gd name="connsiteY2" fmla="*/ 829388 h 3951732"/>
                <a:gd name="connsiteX3" fmla="*/ 587061 w 3951636"/>
                <a:gd name="connsiteY3" fmla="*/ 986551 h 3951732"/>
                <a:gd name="connsiteX4" fmla="*/ 416373 w 3951636"/>
                <a:gd name="connsiteY4" fmla="*/ 1119901 h 3951732"/>
                <a:gd name="connsiteX5" fmla="*/ -631 w 3951636"/>
                <a:gd name="connsiteY5" fmla="*/ 1976103 h 3951732"/>
                <a:gd name="connsiteX6" fmla="*/ -631 w 3951636"/>
                <a:gd name="connsiteY6" fmla="*/ 1976103 h 3951732"/>
                <a:gd name="connsiteX7" fmla="*/ 416373 w 3951636"/>
                <a:gd name="connsiteY7" fmla="*/ 2831734 h 3951732"/>
                <a:gd name="connsiteX8" fmla="*/ 587061 w 3951636"/>
                <a:gd name="connsiteY8" fmla="*/ 2965084 h 3951732"/>
                <a:gd name="connsiteX9" fmla="*/ 749749 w 3951636"/>
                <a:gd name="connsiteY9" fmla="*/ 3122246 h 3951732"/>
                <a:gd name="connsiteX10" fmla="*/ 1120176 w 3951636"/>
                <a:gd name="connsiteY10" fmla="*/ 3563635 h 3951732"/>
                <a:gd name="connsiteX11" fmla="*/ 1952375 w 3951636"/>
                <a:gd name="connsiteY11" fmla="*/ 3951683 h 3951732"/>
                <a:gd name="connsiteX12" fmla="*/ 1998095 w 3951636"/>
                <a:gd name="connsiteY12" fmla="*/ 3951683 h 3951732"/>
                <a:gd name="connsiteX13" fmla="*/ 2830294 w 3951636"/>
                <a:gd name="connsiteY13" fmla="*/ 3563635 h 3951732"/>
                <a:gd name="connsiteX14" fmla="*/ 3201102 w 3951636"/>
                <a:gd name="connsiteY14" fmla="*/ 3122246 h 3951732"/>
                <a:gd name="connsiteX15" fmla="*/ 3363027 w 3951636"/>
                <a:gd name="connsiteY15" fmla="*/ 2965084 h 3951732"/>
                <a:gd name="connsiteX16" fmla="*/ 3533715 w 3951636"/>
                <a:gd name="connsiteY16" fmla="*/ 2831734 h 3951732"/>
                <a:gd name="connsiteX17" fmla="*/ 3951006 w 3951636"/>
                <a:gd name="connsiteY17" fmla="*/ 1976103 h 3951732"/>
                <a:gd name="connsiteX18" fmla="*/ 3951006 w 3951636"/>
                <a:gd name="connsiteY18" fmla="*/ 1976103 h 3951732"/>
                <a:gd name="connsiteX19" fmla="*/ 3534477 w 3951636"/>
                <a:gd name="connsiteY19" fmla="*/ 1120186 h 3951732"/>
                <a:gd name="connsiteX20" fmla="*/ 3363790 w 3951636"/>
                <a:gd name="connsiteY20" fmla="*/ 986836 h 3951732"/>
                <a:gd name="connsiteX21" fmla="*/ 3201102 w 3951636"/>
                <a:gd name="connsiteY21" fmla="*/ 829388 h 3951732"/>
                <a:gd name="connsiteX22" fmla="*/ 2830770 w 3951636"/>
                <a:gd name="connsiteY22" fmla="*/ 387999 h 3951732"/>
                <a:gd name="connsiteX23" fmla="*/ 1998095 w 3951636"/>
                <a:gd name="connsiteY23" fmla="*/ -49 h 395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51636" h="3951732">
                  <a:moveTo>
                    <a:pt x="1952375" y="-49"/>
                  </a:moveTo>
                  <a:cubicBezTo>
                    <a:pt x="1631268" y="-18"/>
                    <a:pt x="1326611" y="142040"/>
                    <a:pt x="1120176" y="387999"/>
                  </a:cubicBezTo>
                  <a:lnTo>
                    <a:pt x="749749" y="829388"/>
                  </a:lnTo>
                  <a:cubicBezTo>
                    <a:pt x="701142" y="887300"/>
                    <a:pt x="646621" y="939973"/>
                    <a:pt x="587061" y="986551"/>
                  </a:cubicBezTo>
                  <a:lnTo>
                    <a:pt x="416373" y="1119901"/>
                  </a:lnTo>
                  <a:cubicBezTo>
                    <a:pt x="153035" y="1325936"/>
                    <a:pt x="-774" y="1641737"/>
                    <a:pt x="-631" y="1976103"/>
                  </a:cubicBezTo>
                  <a:lnTo>
                    <a:pt x="-631" y="1976103"/>
                  </a:lnTo>
                  <a:cubicBezTo>
                    <a:pt x="-603" y="2310259"/>
                    <a:pt x="153188" y="2625822"/>
                    <a:pt x="416373" y="2831734"/>
                  </a:cubicBezTo>
                  <a:lnTo>
                    <a:pt x="587061" y="2965084"/>
                  </a:lnTo>
                  <a:cubicBezTo>
                    <a:pt x="646621" y="3011661"/>
                    <a:pt x="701142" y="3064334"/>
                    <a:pt x="749749" y="3122246"/>
                  </a:cubicBezTo>
                  <a:lnTo>
                    <a:pt x="1120176" y="3563635"/>
                  </a:lnTo>
                  <a:cubicBezTo>
                    <a:pt x="1326611" y="3809589"/>
                    <a:pt x="1631268" y="3951655"/>
                    <a:pt x="1952375" y="3951683"/>
                  </a:cubicBezTo>
                  <a:lnTo>
                    <a:pt x="1998095" y="3951683"/>
                  </a:lnTo>
                  <a:cubicBezTo>
                    <a:pt x="2319202" y="3951655"/>
                    <a:pt x="2623859" y="3809589"/>
                    <a:pt x="2830294" y="3563635"/>
                  </a:cubicBezTo>
                  <a:lnTo>
                    <a:pt x="3201102" y="3122246"/>
                  </a:lnTo>
                  <a:cubicBezTo>
                    <a:pt x="3249470" y="3064382"/>
                    <a:pt x="3303744" y="3011709"/>
                    <a:pt x="3363027" y="2965084"/>
                  </a:cubicBezTo>
                  <a:lnTo>
                    <a:pt x="3533715" y="2831734"/>
                  </a:lnTo>
                  <a:cubicBezTo>
                    <a:pt x="3796987" y="2625889"/>
                    <a:pt x="3950910" y="2310316"/>
                    <a:pt x="3951006" y="1976103"/>
                  </a:cubicBezTo>
                  <a:lnTo>
                    <a:pt x="3951006" y="1976103"/>
                  </a:lnTo>
                  <a:cubicBezTo>
                    <a:pt x="3951196" y="1641918"/>
                    <a:pt x="3797558" y="1326241"/>
                    <a:pt x="3534477" y="1120186"/>
                  </a:cubicBezTo>
                  <a:lnTo>
                    <a:pt x="3363790" y="986836"/>
                  </a:lnTo>
                  <a:cubicBezTo>
                    <a:pt x="3304220" y="940164"/>
                    <a:pt x="3249699" y="887395"/>
                    <a:pt x="3201102" y="829388"/>
                  </a:cubicBezTo>
                  <a:lnTo>
                    <a:pt x="2830770" y="387999"/>
                  </a:lnTo>
                  <a:cubicBezTo>
                    <a:pt x="2624230" y="141913"/>
                    <a:pt x="2319373" y="-158"/>
                    <a:pt x="1998095" y="-49"/>
                  </a:cubicBezTo>
                  <a:close/>
                </a:path>
              </a:pathLst>
            </a:custGeom>
            <a:noFill/>
            <a:ln w="266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6" name="任意多边形: 形状 45">
              <a:extLst>
                <a:ext uri="{FF2B5EF4-FFF2-40B4-BE49-F238E27FC236}">
                  <a16:creationId xmlns:a16="http://schemas.microsoft.com/office/drawing/2014/main" id="{4CC489CD-9D78-B383-5937-33860EAA9562}"/>
                </a:ext>
              </a:extLst>
            </p:cNvPr>
            <p:cNvSpPr/>
            <p:nvPr/>
          </p:nvSpPr>
          <p:spPr>
            <a:xfrm>
              <a:off x="6903928" y="1161473"/>
              <a:ext cx="3879342" cy="3879437"/>
            </a:xfrm>
            <a:custGeom>
              <a:avLst/>
              <a:gdLst>
                <a:gd name="connsiteX0" fmla="*/ 1916656 w 3879342"/>
                <a:gd name="connsiteY0" fmla="*/ 427 h 3879437"/>
                <a:gd name="connsiteX1" fmla="*/ 1099792 w 3879342"/>
                <a:gd name="connsiteY1" fmla="*/ 381427 h 3879437"/>
                <a:gd name="connsiteX2" fmla="*/ 736127 w 3879342"/>
                <a:gd name="connsiteY2" fmla="*/ 814529 h 3879437"/>
                <a:gd name="connsiteX3" fmla="*/ 576583 w 3879342"/>
                <a:gd name="connsiteY3" fmla="*/ 968548 h 3879437"/>
                <a:gd name="connsiteX4" fmla="*/ 408944 w 3879342"/>
                <a:gd name="connsiteY4" fmla="*/ 1099612 h 3879437"/>
                <a:gd name="connsiteX5" fmla="*/ -631 w 3879342"/>
                <a:gd name="connsiteY5" fmla="*/ 1939527 h 3879437"/>
                <a:gd name="connsiteX6" fmla="*/ -631 w 3879342"/>
                <a:gd name="connsiteY6" fmla="*/ 1939527 h 3879437"/>
                <a:gd name="connsiteX7" fmla="*/ 408944 w 3879342"/>
                <a:gd name="connsiteY7" fmla="*/ 2779441 h 3879437"/>
                <a:gd name="connsiteX8" fmla="*/ 576583 w 3879342"/>
                <a:gd name="connsiteY8" fmla="*/ 2910505 h 3879437"/>
                <a:gd name="connsiteX9" fmla="*/ 736127 w 3879342"/>
                <a:gd name="connsiteY9" fmla="*/ 3065191 h 3879437"/>
                <a:gd name="connsiteX10" fmla="*/ 1099696 w 3879342"/>
                <a:gd name="connsiteY10" fmla="*/ 3498388 h 3879437"/>
                <a:gd name="connsiteX11" fmla="*/ 1916560 w 3879342"/>
                <a:gd name="connsiteY11" fmla="*/ 3879388 h 3879437"/>
                <a:gd name="connsiteX12" fmla="*/ 1961423 w 3879342"/>
                <a:gd name="connsiteY12" fmla="*/ 3879388 h 3879437"/>
                <a:gd name="connsiteX13" fmla="*/ 2778382 w 3879342"/>
                <a:gd name="connsiteY13" fmla="*/ 3498388 h 3879437"/>
                <a:gd name="connsiteX14" fmla="*/ 3141857 w 3879342"/>
                <a:gd name="connsiteY14" fmla="*/ 3065191 h 3879437"/>
                <a:gd name="connsiteX15" fmla="*/ 3301591 w 3879342"/>
                <a:gd name="connsiteY15" fmla="*/ 2910791 h 3879437"/>
                <a:gd name="connsiteX16" fmla="*/ 3469135 w 3879342"/>
                <a:gd name="connsiteY16" fmla="*/ 2779727 h 3879437"/>
                <a:gd name="connsiteX17" fmla="*/ 3878711 w 3879342"/>
                <a:gd name="connsiteY17" fmla="*/ 1939813 h 3879437"/>
                <a:gd name="connsiteX18" fmla="*/ 3878711 w 3879342"/>
                <a:gd name="connsiteY18" fmla="*/ 1939813 h 3879437"/>
                <a:gd name="connsiteX19" fmla="*/ 3469135 w 3879342"/>
                <a:gd name="connsiteY19" fmla="*/ 1099898 h 3879437"/>
                <a:gd name="connsiteX20" fmla="*/ 3301686 w 3879342"/>
                <a:gd name="connsiteY20" fmla="*/ 968548 h 3879437"/>
                <a:gd name="connsiteX21" fmla="*/ 3141952 w 3879342"/>
                <a:gd name="connsiteY21" fmla="*/ 814243 h 3879437"/>
                <a:gd name="connsiteX22" fmla="*/ 2778478 w 3879342"/>
                <a:gd name="connsiteY22" fmla="*/ 380951 h 3879437"/>
                <a:gd name="connsiteX23" fmla="*/ 1961519 w 3879342"/>
                <a:gd name="connsiteY23" fmla="*/ -49 h 387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79342" h="3879437">
                  <a:moveTo>
                    <a:pt x="1916656" y="427"/>
                  </a:moveTo>
                  <a:cubicBezTo>
                    <a:pt x="1601455" y="513"/>
                    <a:pt x="1302426" y="139986"/>
                    <a:pt x="1099792" y="381427"/>
                  </a:cubicBezTo>
                  <a:lnTo>
                    <a:pt x="736127" y="814529"/>
                  </a:lnTo>
                  <a:cubicBezTo>
                    <a:pt x="688435" y="871269"/>
                    <a:pt x="634962" y="922885"/>
                    <a:pt x="576583" y="968548"/>
                  </a:cubicBezTo>
                  <a:lnTo>
                    <a:pt x="408944" y="1099612"/>
                  </a:lnTo>
                  <a:cubicBezTo>
                    <a:pt x="150540" y="1301714"/>
                    <a:pt x="-508" y="1611476"/>
                    <a:pt x="-631" y="1939527"/>
                  </a:cubicBezTo>
                  <a:lnTo>
                    <a:pt x="-631" y="1939527"/>
                  </a:lnTo>
                  <a:cubicBezTo>
                    <a:pt x="-508" y="2267577"/>
                    <a:pt x="150540" y="2577340"/>
                    <a:pt x="408944" y="2779441"/>
                  </a:cubicBezTo>
                  <a:lnTo>
                    <a:pt x="576583" y="2910505"/>
                  </a:lnTo>
                  <a:cubicBezTo>
                    <a:pt x="634972" y="2956406"/>
                    <a:pt x="688445" y="3008251"/>
                    <a:pt x="736127" y="3065191"/>
                  </a:cubicBezTo>
                  <a:lnTo>
                    <a:pt x="1099696" y="3498388"/>
                  </a:lnTo>
                  <a:cubicBezTo>
                    <a:pt x="1302331" y="3739828"/>
                    <a:pt x="1601359" y="3879303"/>
                    <a:pt x="1916560" y="3879388"/>
                  </a:cubicBezTo>
                  <a:lnTo>
                    <a:pt x="1961423" y="3879388"/>
                  </a:lnTo>
                  <a:cubicBezTo>
                    <a:pt x="2276663" y="3879331"/>
                    <a:pt x="2575728" y="3739856"/>
                    <a:pt x="2778382" y="3498388"/>
                  </a:cubicBezTo>
                  <a:lnTo>
                    <a:pt x="3141857" y="3065191"/>
                  </a:lnTo>
                  <a:cubicBezTo>
                    <a:pt x="3189596" y="3008317"/>
                    <a:pt x="3243127" y="2956568"/>
                    <a:pt x="3301591" y="2910791"/>
                  </a:cubicBezTo>
                  <a:lnTo>
                    <a:pt x="3469135" y="2779727"/>
                  </a:lnTo>
                  <a:cubicBezTo>
                    <a:pt x="3727549" y="2577626"/>
                    <a:pt x="3878616" y="2267863"/>
                    <a:pt x="3878711" y="1939813"/>
                  </a:cubicBezTo>
                  <a:lnTo>
                    <a:pt x="3878711" y="1939813"/>
                  </a:lnTo>
                  <a:cubicBezTo>
                    <a:pt x="3878616" y="1611762"/>
                    <a:pt x="3727549" y="1301999"/>
                    <a:pt x="3469135" y="1099898"/>
                  </a:cubicBezTo>
                  <a:lnTo>
                    <a:pt x="3301686" y="968548"/>
                  </a:lnTo>
                  <a:cubicBezTo>
                    <a:pt x="3243203" y="922828"/>
                    <a:pt x="3189672" y="871108"/>
                    <a:pt x="3141952" y="814243"/>
                  </a:cubicBezTo>
                  <a:lnTo>
                    <a:pt x="2778478" y="380951"/>
                  </a:lnTo>
                  <a:cubicBezTo>
                    <a:pt x="2575824" y="139485"/>
                    <a:pt x="2276758" y="8"/>
                    <a:pt x="1961519" y="-49"/>
                  </a:cubicBezTo>
                  <a:close/>
                </a:path>
              </a:pathLst>
            </a:custGeom>
            <a:noFill/>
            <a:ln w="3524"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7" name="任意多边形: 形状 46">
              <a:extLst>
                <a:ext uri="{FF2B5EF4-FFF2-40B4-BE49-F238E27FC236}">
                  <a16:creationId xmlns:a16="http://schemas.microsoft.com/office/drawing/2014/main" id="{391E5A26-6984-0C2C-52E5-D78514D6FFEF}"/>
                </a:ext>
              </a:extLst>
            </p:cNvPr>
            <p:cNvSpPr/>
            <p:nvPr/>
          </p:nvSpPr>
          <p:spPr>
            <a:xfrm>
              <a:off x="6940694" y="1197954"/>
              <a:ext cx="3805999" cy="3806380"/>
            </a:xfrm>
            <a:custGeom>
              <a:avLst/>
              <a:gdLst>
                <a:gd name="connsiteX0" fmla="*/ 1880461 w 3805999"/>
                <a:gd name="connsiteY0" fmla="*/ 332 h 3806380"/>
                <a:gd name="connsiteX1" fmla="*/ 1078932 w 3805999"/>
                <a:gd name="connsiteY1" fmla="*/ 374093 h 3806380"/>
                <a:gd name="connsiteX2" fmla="*/ 722031 w 3805999"/>
                <a:gd name="connsiteY2" fmla="*/ 798717 h 3806380"/>
                <a:gd name="connsiteX3" fmla="*/ 565344 w 3805999"/>
                <a:gd name="connsiteY3" fmla="*/ 950165 h 3806380"/>
                <a:gd name="connsiteX4" fmla="*/ 400943 w 3805999"/>
                <a:gd name="connsiteY4" fmla="*/ 1078848 h 3806380"/>
                <a:gd name="connsiteX5" fmla="*/ -631 w 3805999"/>
                <a:gd name="connsiteY5" fmla="*/ 1903618 h 3806380"/>
                <a:gd name="connsiteX6" fmla="*/ -631 w 3805999"/>
                <a:gd name="connsiteY6" fmla="*/ 1903618 h 3806380"/>
                <a:gd name="connsiteX7" fmla="*/ 400943 w 3805999"/>
                <a:gd name="connsiteY7" fmla="*/ 2727720 h 3806380"/>
                <a:gd name="connsiteX8" fmla="*/ 565344 w 3805999"/>
                <a:gd name="connsiteY8" fmla="*/ 2856118 h 3806380"/>
                <a:gd name="connsiteX9" fmla="*/ 722031 w 3805999"/>
                <a:gd name="connsiteY9" fmla="*/ 3007565 h 3806380"/>
                <a:gd name="connsiteX10" fmla="*/ 1078837 w 3805999"/>
                <a:gd name="connsiteY10" fmla="*/ 3432570 h 3806380"/>
                <a:gd name="connsiteX11" fmla="*/ 1880461 w 3805999"/>
                <a:gd name="connsiteY11" fmla="*/ 3806332 h 3806380"/>
                <a:gd name="connsiteX12" fmla="*/ 1924466 w 3805999"/>
                <a:gd name="connsiteY12" fmla="*/ 3806332 h 3806380"/>
                <a:gd name="connsiteX13" fmla="*/ 2725996 w 3805999"/>
                <a:gd name="connsiteY13" fmla="*/ 3432570 h 3806380"/>
                <a:gd name="connsiteX14" fmla="*/ 3082706 w 3805999"/>
                <a:gd name="connsiteY14" fmla="*/ 3007565 h 3806380"/>
                <a:gd name="connsiteX15" fmla="*/ 3239393 w 3805999"/>
                <a:gd name="connsiteY15" fmla="*/ 2856118 h 3806380"/>
                <a:gd name="connsiteX16" fmla="*/ 3403794 w 3805999"/>
                <a:gd name="connsiteY16" fmla="*/ 2727435 h 3806380"/>
                <a:gd name="connsiteX17" fmla="*/ 3805368 w 3805999"/>
                <a:gd name="connsiteY17" fmla="*/ 1903618 h 3806380"/>
                <a:gd name="connsiteX18" fmla="*/ 3805368 w 3805999"/>
                <a:gd name="connsiteY18" fmla="*/ 1903618 h 3806380"/>
                <a:gd name="connsiteX19" fmla="*/ 3403794 w 3805999"/>
                <a:gd name="connsiteY19" fmla="*/ 1079514 h 3806380"/>
                <a:gd name="connsiteX20" fmla="*/ 3239393 w 3805999"/>
                <a:gd name="connsiteY20" fmla="*/ 950832 h 3806380"/>
                <a:gd name="connsiteX21" fmla="*/ 3082612 w 3805999"/>
                <a:gd name="connsiteY21" fmla="*/ 798717 h 3806380"/>
                <a:gd name="connsiteX22" fmla="*/ 2725900 w 3805999"/>
                <a:gd name="connsiteY22" fmla="*/ 373712 h 3806380"/>
                <a:gd name="connsiteX23" fmla="*/ 1924371 w 3805999"/>
                <a:gd name="connsiteY23" fmla="*/ -49 h 380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05999" h="3806380">
                  <a:moveTo>
                    <a:pt x="1880461" y="332"/>
                  </a:moveTo>
                  <a:cubicBezTo>
                    <a:pt x="1571165" y="306"/>
                    <a:pt x="1277719" y="137144"/>
                    <a:pt x="1078932" y="374093"/>
                  </a:cubicBezTo>
                  <a:lnTo>
                    <a:pt x="722031" y="798717"/>
                  </a:lnTo>
                  <a:cubicBezTo>
                    <a:pt x="675234" y="854534"/>
                    <a:pt x="622723" y="905293"/>
                    <a:pt x="565344" y="950165"/>
                  </a:cubicBezTo>
                  <a:lnTo>
                    <a:pt x="400943" y="1078848"/>
                  </a:lnTo>
                  <a:cubicBezTo>
                    <a:pt x="147292" y="1277320"/>
                    <a:pt x="-831" y="1581549"/>
                    <a:pt x="-631" y="1903618"/>
                  </a:cubicBezTo>
                  <a:lnTo>
                    <a:pt x="-631" y="1903618"/>
                  </a:lnTo>
                  <a:cubicBezTo>
                    <a:pt x="-631" y="2225458"/>
                    <a:pt x="147473" y="2529391"/>
                    <a:pt x="400943" y="2727720"/>
                  </a:cubicBezTo>
                  <a:lnTo>
                    <a:pt x="565344" y="2856118"/>
                  </a:lnTo>
                  <a:cubicBezTo>
                    <a:pt x="622723" y="2900990"/>
                    <a:pt x="675234" y="2951749"/>
                    <a:pt x="722031" y="3007565"/>
                  </a:cubicBezTo>
                  <a:lnTo>
                    <a:pt x="1078837" y="3432570"/>
                  </a:lnTo>
                  <a:cubicBezTo>
                    <a:pt x="1277643" y="3669543"/>
                    <a:pt x="1571137" y="3806389"/>
                    <a:pt x="1880461" y="3806332"/>
                  </a:cubicBezTo>
                  <a:lnTo>
                    <a:pt x="1924466" y="3806332"/>
                  </a:lnTo>
                  <a:cubicBezTo>
                    <a:pt x="2233762" y="3806360"/>
                    <a:pt x="2527209" y="3669514"/>
                    <a:pt x="2725996" y="3432570"/>
                  </a:cubicBezTo>
                  <a:lnTo>
                    <a:pt x="3082706" y="3007565"/>
                  </a:lnTo>
                  <a:cubicBezTo>
                    <a:pt x="3129503" y="2951749"/>
                    <a:pt x="3182023" y="2900990"/>
                    <a:pt x="3239393" y="2856118"/>
                  </a:cubicBezTo>
                  <a:lnTo>
                    <a:pt x="3403794" y="2727435"/>
                  </a:lnTo>
                  <a:cubicBezTo>
                    <a:pt x="3657160" y="2529163"/>
                    <a:pt x="3805273" y="2225353"/>
                    <a:pt x="3805368" y="1903618"/>
                  </a:cubicBezTo>
                  <a:lnTo>
                    <a:pt x="3805368" y="1903618"/>
                  </a:lnTo>
                  <a:cubicBezTo>
                    <a:pt x="3805368" y="1581777"/>
                    <a:pt x="3657255" y="1277844"/>
                    <a:pt x="3403794" y="1079514"/>
                  </a:cubicBezTo>
                  <a:lnTo>
                    <a:pt x="3239393" y="950832"/>
                  </a:lnTo>
                  <a:cubicBezTo>
                    <a:pt x="3181957" y="905750"/>
                    <a:pt x="3129408" y="854772"/>
                    <a:pt x="3082612" y="798717"/>
                  </a:cubicBezTo>
                  <a:lnTo>
                    <a:pt x="2725900" y="373712"/>
                  </a:lnTo>
                  <a:cubicBezTo>
                    <a:pt x="2527113" y="136763"/>
                    <a:pt x="2233667" y="-75"/>
                    <a:pt x="1924371" y="-49"/>
                  </a:cubicBezTo>
                  <a:close/>
                </a:path>
              </a:pathLst>
            </a:custGeom>
            <a:noFill/>
            <a:ln w="447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8" name="任意多边形: 形状 47">
              <a:extLst>
                <a:ext uri="{FF2B5EF4-FFF2-40B4-BE49-F238E27FC236}">
                  <a16:creationId xmlns:a16="http://schemas.microsoft.com/office/drawing/2014/main" id="{AEB603CA-1B21-E6F4-8BD1-83AE45588474}"/>
                </a:ext>
              </a:extLst>
            </p:cNvPr>
            <p:cNvSpPr/>
            <p:nvPr/>
          </p:nvSpPr>
          <p:spPr>
            <a:xfrm>
              <a:off x="6977080" y="1234721"/>
              <a:ext cx="3733228" cy="3733228"/>
            </a:xfrm>
            <a:custGeom>
              <a:avLst/>
              <a:gdLst>
                <a:gd name="connsiteX0" fmla="*/ 1844075 w 3733228"/>
                <a:gd name="connsiteY0" fmla="*/ -49 h 3733228"/>
                <a:gd name="connsiteX1" fmla="*/ 1057882 w 3733228"/>
                <a:gd name="connsiteY1" fmla="*/ 366568 h 3733228"/>
                <a:gd name="connsiteX2" fmla="*/ 707933 w 3733228"/>
                <a:gd name="connsiteY2" fmla="*/ 783477 h 3733228"/>
                <a:gd name="connsiteX3" fmla="*/ 554295 w 3733228"/>
                <a:gd name="connsiteY3" fmla="*/ 932067 h 3733228"/>
                <a:gd name="connsiteX4" fmla="*/ 393323 w 3733228"/>
                <a:gd name="connsiteY4" fmla="*/ 1058179 h 3733228"/>
                <a:gd name="connsiteX5" fmla="*/ -631 w 3733228"/>
                <a:gd name="connsiteY5" fmla="*/ 1866851 h 3733228"/>
                <a:gd name="connsiteX6" fmla="*/ -631 w 3733228"/>
                <a:gd name="connsiteY6" fmla="*/ 1866851 h 3733228"/>
                <a:gd name="connsiteX7" fmla="*/ 393323 w 3733228"/>
                <a:gd name="connsiteY7" fmla="*/ 2675238 h 3733228"/>
                <a:gd name="connsiteX8" fmla="*/ 554581 w 3733228"/>
                <a:gd name="connsiteY8" fmla="*/ 2801349 h 3733228"/>
                <a:gd name="connsiteX9" fmla="*/ 708219 w 3733228"/>
                <a:gd name="connsiteY9" fmla="*/ 2949939 h 3733228"/>
                <a:gd name="connsiteX10" fmla="*/ 1058167 w 3733228"/>
                <a:gd name="connsiteY10" fmla="*/ 3366848 h 3733228"/>
                <a:gd name="connsiteX11" fmla="*/ 1844075 w 3733228"/>
                <a:gd name="connsiteY11" fmla="*/ 3733180 h 3733228"/>
                <a:gd name="connsiteX12" fmla="*/ 1887224 w 3733228"/>
                <a:gd name="connsiteY12" fmla="*/ 3733180 h 3733228"/>
                <a:gd name="connsiteX13" fmla="*/ 2673513 w 3733228"/>
                <a:gd name="connsiteY13" fmla="*/ 3366562 h 3733228"/>
                <a:gd name="connsiteX14" fmla="*/ 3023366 w 3733228"/>
                <a:gd name="connsiteY14" fmla="*/ 2949653 h 3733228"/>
                <a:gd name="connsiteX15" fmla="*/ 3177575 w 3733228"/>
                <a:gd name="connsiteY15" fmla="*/ 2801063 h 3733228"/>
                <a:gd name="connsiteX16" fmla="*/ 3338834 w 3733228"/>
                <a:gd name="connsiteY16" fmla="*/ 2674952 h 3733228"/>
                <a:gd name="connsiteX17" fmla="*/ 3732597 w 3733228"/>
                <a:gd name="connsiteY17" fmla="*/ 1866851 h 3733228"/>
                <a:gd name="connsiteX18" fmla="*/ 3732597 w 3733228"/>
                <a:gd name="connsiteY18" fmla="*/ 1866851 h 3733228"/>
                <a:gd name="connsiteX19" fmla="*/ 3338643 w 3733228"/>
                <a:gd name="connsiteY19" fmla="*/ 1058464 h 3733228"/>
                <a:gd name="connsiteX20" fmla="*/ 3177575 w 3733228"/>
                <a:gd name="connsiteY20" fmla="*/ 932067 h 3733228"/>
                <a:gd name="connsiteX21" fmla="*/ 3023842 w 3733228"/>
                <a:gd name="connsiteY21" fmla="*/ 783477 h 3733228"/>
                <a:gd name="connsiteX22" fmla="*/ 2673989 w 3733228"/>
                <a:gd name="connsiteY22" fmla="*/ 366568 h 3733228"/>
                <a:gd name="connsiteX23" fmla="*/ 1887509 w 3733228"/>
                <a:gd name="connsiteY23" fmla="*/ -49 h 373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33228" h="3733228">
                  <a:moveTo>
                    <a:pt x="1844075" y="-49"/>
                  </a:moveTo>
                  <a:cubicBezTo>
                    <a:pt x="1540704" y="-58"/>
                    <a:pt x="1252878" y="134163"/>
                    <a:pt x="1057882" y="366568"/>
                  </a:cubicBezTo>
                  <a:lnTo>
                    <a:pt x="707933" y="783477"/>
                  </a:lnTo>
                  <a:cubicBezTo>
                    <a:pt x="662013" y="838199"/>
                    <a:pt x="610521" y="887995"/>
                    <a:pt x="554295" y="932067"/>
                  </a:cubicBezTo>
                  <a:lnTo>
                    <a:pt x="393323" y="1058179"/>
                  </a:lnTo>
                  <a:cubicBezTo>
                    <a:pt x="144587" y="1252774"/>
                    <a:pt x="-717" y="1551040"/>
                    <a:pt x="-631" y="1866851"/>
                  </a:cubicBezTo>
                  <a:lnTo>
                    <a:pt x="-631" y="1866851"/>
                  </a:lnTo>
                  <a:cubicBezTo>
                    <a:pt x="-622" y="2182557"/>
                    <a:pt x="144673" y="2480699"/>
                    <a:pt x="393323" y="2675238"/>
                  </a:cubicBezTo>
                  <a:lnTo>
                    <a:pt x="554581" y="2801349"/>
                  </a:lnTo>
                  <a:cubicBezTo>
                    <a:pt x="610807" y="2845421"/>
                    <a:pt x="662299" y="2895218"/>
                    <a:pt x="708219" y="2949939"/>
                  </a:cubicBezTo>
                  <a:lnTo>
                    <a:pt x="1058167" y="3366848"/>
                  </a:lnTo>
                  <a:cubicBezTo>
                    <a:pt x="1253154" y="3599067"/>
                    <a:pt x="1540847" y="3733170"/>
                    <a:pt x="1844075" y="3733180"/>
                  </a:cubicBezTo>
                  <a:lnTo>
                    <a:pt x="1887224" y="3733180"/>
                  </a:lnTo>
                  <a:cubicBezTo>
                    <a:pt x="2190623" y="3733180"/>
                    <a:pt x="2478478" y="3598963"/>
                    <a:pt x="2673513" y="3366562"/>
                  </a:cubicBezTo>
                  <a:lnTo>
                    <a:pt x="3023366" y="2949653"/>
                  </a:lnTo>
                  <a:cubicBezTo>
                    <a:pt x="3069448" y="2894884"/>
                    <a:pt x="3121130" y="2845078"/>
                    <a:pt x="3177575" y="2801063"/>
                  </a:cubicBezTo>
                  <a:lnTo>
                    <a:pt x="3338834" y="2674952"/>
                  </a:lnTo>
                  <a:cubicBezTo>
                    <a:pt x="3587341" y="2480413"/>
                    <a:pt x="3732502" y="2182414"/>
                    <a:pt x="3732597" y="1866851"/>
                  </a:cubicBezTo>
                  <a:lnTo>
                    <a:pt x="3732597" y="1866851"/>
                  </a:lnTo>
                  <a:cubicBezTo>
                    <a:pt x="3732502" y="1551154"/>
                    <a:pt x="3587246" y="1253031"/>
                    <a:pt x="3338643" y="1058464"/>
                  </a:cubicBezTo>
                  <a:lnTo>
                    <a:pt x="3177575" y="932067"/>
                  </a:lnTo>
                  <a:cubicBezTo>
                    <a:pt x="3121301" y="888024"/>
                    <a:pt x="3069771" y="838227"/>
                    <a:pt x="3023842" y="783477"/>
                  </a:cubicBezTo>
                  <a:lnTo>
                    <a:pt x="2673989" y="366568"/>
                  </a:lnTo>
                  <a:cubicBezTo>
                    <a:pt x="2478907" y="134118"/>
                    <a:pt x="2190976" y="-102"/>
                    <a:pt x="1887509" y="-49"/>
                  </a:cubicBezTo>
                  <a:close/>
                </a:path>
              </a:pathLst>
            </a:custGeom>
            <a:noFill/>
            <a:ln w="5334"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9" name="任意多边形: 形状 48">
              <a:extLst>
                <a:ext uri="{FF2B5EF4-FFF2-40B4-BE49-F238E27FC236}">
                  <a16:creationId xmlns:a16="http://schemas.microsoft.com/office/drawing/2014/main" id="{2576E0D1-0643-F85C-CC75-91AA04C6F6F3}"/>
                </a:ext>
              </a:extLst>
            </p:cNvPr>
            <p:cNvSpPr/>
            <p:nvPr/>
          </p:nvSpPr>
          <p:spPr>
            <a:xfrm>
              <a:off x="7013465" y="1271202"/>
              <a:ext cx="3660361" cy="3660743"/>
            </a:xfrm>
            <a:custGeom>
              <a:avLst/>
              <a:gdLst>
                <a:gd name="connsiteX0" fmla="*/ 1808452 w 3660361"/>
                <a:gd name="connsiteY0" fmla="*/ -49 h 3660743"/>
                <a:gd name="connsiteX1" fmla="*/ 1037498 w 3660361"/>
                <a:gd name="connsiteY1" fmla="*/ 359329 h 3660743"/>
                <a:gd name="connsiteX2" fmla="*/ 694598 w 3660361"/>
                <a:gd name="connsiteY2" fmla="*/ 768142 h 3660743"/>
                <a:gd name="connsiteX3" fmla="*/ 543817 w 3660361"/>
                <a:gd name="connsiteY3" fmla="*/ 913779 h 3660743"/>
                <a:gd name="connsiteX4" fmla="*/ 385703 w 3660361"/>
                <a:gd name="connsiteY4" fmla="*/ 1037604 h 3660743"/>
                <a:gd name="connsiteX5" fmla="*/ -631 w 3660361"/>
                <a:gd name="connsiteY5" fmla="*/ 1830370 h 3660743"/>
                <a:gd name="connsiteX6" fmla="*/ -631 w 3660361"/>
                <a:gd name="connsiteY6" fmla="*/ 1830370 h 3660743"/>
                <a:gd name="connsiteX7" fmla="*/ 385607 w 3660361"/>
                <a:gd name="connsiteY7" fmla="*/ 2622945 h 3660743"/>
                <a:gd name="connsiteX8" fmla="*/ 543722 w 3660361"/>
                <a:gd name="connsiteY8" fmla="*/ 2746770 h 3660743"/>
                <a:gd name="connsiteX9" fmla="*/ 694503 w 3660361"/>
                <a:gd name="connsiteY9" fmla="*/ 2892408 h 3660743"/>
                <a:gd name="connsiteX10" fmla="*/ 1037403 w 3660361"/>
                <a:gd name="connsiteY10" fmla="*/ 3301221 h 3660743"/>
                <a:gd name="connsiteX11" fmla="*/ 1808357 w 3660361"/>
                <a:gd name="connsiteY11" fmla="*/ 3660694 h 3660743"/>
                <a:gd name="connsiteX12" fmla="*/ 1850648 w 3660361"/>
                <a:gd name="connsiteY12" fmla="*/ 3660694 h 3660743"/>
                <a:gd name="connsiteX13" fmla="*/ 2621506 w 3660361"/>
                <a:gd name="connsiteY13" fmla="*/ 3301221 h 3660743"/>
                <a:gd name="connsiteX14" fmla="*/ 2964406 w 3660361"/>
                <a:gd name="connsiteY14" fmla="*/ 2892408 h 3660743"/>
                <a:gd name="connsiteX15" fmla="*/ 3115187 w 3660361"/>
                <a:gd name="connsiteY15" fmla="*/ 2746770 h 3660743"/>
                <a:gd name="connsiteX16" fmla="*/ 3273301 w 3660361"/>
                <a:gd name="connsiteY16" fmla="*/ 2622945 h 3660743"/>
                <a:gd name="connsiteX17" fmla="*/ 3659730 w 3660361"/>
                <a:gd name="connsiteY17" fmla="*/ 1830370 h 3660743"/>
                <a:gd name="connsiteX18" fmla="*/ 3659730 w 3660361"/>
                <a:gd name="connsiteY18" fmla="*/ 1830370 h 3660743"/>
                <a:gd name="connsiteX19" fmla="*/ 3273587 w 3660361"/>
                <a:gd name="connsiteY19" fmla="*/ 1037795 h 3660743"/>
                <a:gd name="connsiteX20" fmla="*/ 3115472 w 3660361"/>
                <a:gd name="connsiteY20" fmla="*/ 913970 h 3660743"/>
                <a:gd name="connsiteX21" fmla="*/ 2964691 w 3660361"/>
                <a:gd name="connsiteY21" fmla="*/ 768333 h 3660743"/>
                <a:gd name="connsiteX22" fmla="*/ 2621791 w 3660361"/>
                <a:gd name="connsiteY22" fmla="*/ 359520 h 3660743"/>
                <a:gd name="connsiteX23" fmla="*/ 1850933 w 3660361"/>
                <a:gd name="connsiteY23" fmla="*/ 141 h 36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0361" h="3660743">
                  <a:moveTo>
                    <a:pt x="1808452" y="-49"/>
                  </a:moveTo>
                  <a:cubicBezTo>
                    <a:pt x="1510986" y="-66"/>
                    <a:pt x="1228751" y="131498"/>
                    <a:pt x="1037498" y="359329"/>
                  </a:cubicBezTo>
                  <a:lnTo>
                    <a:pt x="694598" y="768142"/>
                  </a:lnTo>
                  <a:cubicBezTo>
                    <a:pt x="649526" y="821787"/>
                    <a:pt x="598996" y="870593"/>
                    <a:pt x="543817" y="913779"/>
                  </a:cubicBezTo>
                  <a:lnTo>
                    <a:pt x="385703" y="1037604"/>
                  </a:lnTo>
                  <a:cubicBezTo>
                    <a:pt x="141824" y="1228352"/>
                    <a:pt x="-670" y="1520751"/>
                    <a:pt x="-631" y="1830370"/>
                  </a:cubicBezTo>
                  <a:lnTo>
                    <a:pt x="-631" y="1830370"/>
                  </a:lnTo>
                  <a:cubicBezTo>
                    <a:pt x="-631" y="2139904"/>
                    <a:pt x="141815" y="2432217"/>
                    <a:pt x="385607" y="2622945"/>
                  </a:cubicBezTo>
                  <a:lnTo>
                    <a:pt x="543722" y="2746770"/>
                  </a:lnTo>
                  <a:cubicBezTo>
                    <a:pt x="598901" y="2789957"/>
                    <a:pt x="649431" y="2838763"/>
                    <a:pt x="694503" y="2892408"/>
                  </a:cubicBezTo>
                  <a:lnTo>
                    <a:pt x="1037403" y="3301221"/>
                  </a:lnTo>
                  <a:cubicBezTo>
                    <a:pt x="1228646" y="3529078"/>
                    <a:pt x="1510881" y="3660675"/>
                    <a:pt x="1808357" y="3660694"/>
                  </a:cubicBezTo>
                  <a:lnTo>
                    <a:pt x="1850648" y="3660694"/>
                  </a:lnTo>
                  <a:cubicBezTo>
                    <a:pt x="2148104" y="3660685"/>
                    <a:pt x="2430310" y="3529087"/>
                    <a:pt x="2621506" y="3301221"/>
                  </a:cubicBezTo>
                  <a:lnTo>
                    <a:pt x="2964406" y="2892408"/>
                  </a:lnTo>
                  <a:cubicBezTo>
                    <a:pt x="3009450" y="2838734"/>
                    <a:pt x="3059989" y="2789928"/>
                    <a:pt x="3115187" y="2746770"/>
                  </a:cubicBezTo>
                  <a:lnTo>
                    <a:pt x="3273301" y="2622945"/>
                  </a:lnTo>
                  <a:cubicBezTo>
                    <a:pt x="3517141" y="2432265"/>
                    <a:pt x="3659730" y="2139942"/>
                    <a:pt x="3659730" y="1830370"/>
                  </a:cubicBezTo>
                  <a:lnTo>
                    <a:pt x="3659730" y="1830370"/>
                  </a:lnTo>
                  <a:cubicBezTo>
                    <a:pt x="3659730" y="1520846"/>
                    <a:pt x="3517332" y="1228533"/>
                    <a:pt x="3273587" y="1037795"/>
                  </a:cubicBezTo>
                  <a:lnTo>
                    <a:pt x="3115472" y="913970"/>
                  </a:lnTo>
                  <a:cubicBezTo>
                    <a:pt x="3060275" y="870812"/>
                    <a:pt x="3009735" y="822006"/>
                    <a:pt x="2964691" y="768333"/>
                  </a:cubicBezTo>
                  <a:lnTo>
                    <a:pt x="2621791" y="359520"/>
                  </a:lnTo>
                  <a:cubicBezTo>
                    <a:pt x="2430587" y="131682"/>
                    <a:pt x="2148371" y="113"/>
                    <a:pt x="1850933" y="141"/>
                  </a:cubicBezTo>
                  <a:close/>
                </a:path>
              </a:pathLst>
            </a:custGeom>
            <a:noFill/>
            <a:ln w="628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50" name="任意多边形: 形状 49">
              <a:extLst>
                <a:ext uri="{FF2B5EF4-FFF2-40B4-BE49-F238E27FC236}">
                  <a16:creationId xmlns:a16="http://schemas.microsoft.com/office/drawing/2014/main" id="{F945085F-2251-186C-437E-2EAEDCBE03DE}"/>
                </a:ext>
              </a:extLst>
            </p:cNvPr>
            <p:cNvSpPr/>
            <p:nvPr/>
          </p:nvSpPr>
          <p:spPr>
            <a:xfrm>
              <a:off x="7050136" y="1307492"/>
              <a:ext cx="3587305" cy="3587972"/>
            </a:xfrm>
            <a:custGeom>
              <a:avLst/>
              <a:gdLst>
                <a:gd name="connsiteX0" fmla="*/ 1772162 w 3587305"/>
                <a:gd name="connsiteY0" fmla="*/ 46 h 3587972"/>
                <a:gd name="connsiteX1" fmla="*/ 1016639 w 3587305"/>
                <a:gd name="connsiteY1" fmla="*/ 352471 h 3587972"/>
                <a:gd name="connsiteX2" fmla="*/ 680406 w 3587305"/>
                <a:gd name="connsiteY2" fmla="*/ 752997 h 3587972"/>
                <a:gd name="connsiteX3" fmla="*/ 532673 w 3587305"/>
                <a:gd name="connsiteY3" fmla="*/ 895872 h 3587972"/>
                <a:gd name="connsiteX4" fmla="*/ 377701 w 3587305"/>
                <a:gd name="connsiteY4" fmla="*/ 1017126 h 3587972"/>
                <a:gd name="connsiteX5" fmla="*/ -631 w 3587305"/>
                <a:gd name="connsiteY5" fmla="*/ 1794080 h 3587972"/>
                <a:gd name="connsiteX6" fmla="*/ -631 w 3587305"/>
                <a:gd name="connsiteY6" fmla="*/ 1794080 h 3587972"/>
                <a:gd name="connsiteX7" fmla="*/ 377892 w 3587305"/>
                <a:gd name="connsiteY7" fmla="*/ 2570939 h 3587972"/>
                <a:gd name="connsiteX8" fmla="*/ 532769 w 3587305"/>
                <a:gd name="connsiteY8" fmla="*/ 2691907 h 3587972"/>
                <a:gd name="connsiteX9" fmla="*/ 680502 w 3587305"/>
                <a:gd name="connsiteY9" fmla="*/ 2834782 h 3587972"/>
                <a:gd name="connsiteX10" fmla="*/ 1016734 w 3587305"/>
                <a:gd name="connsiteY10" fmla="*/ 3235498 h 3587972"/>
                <a:gd name="connsiteX11" fmla="*/ 1772257 w 3587305"/>
                <a:gd name="connsiteY11" fmla="*/ 3587923 h 3587972"/>
                <a:gd name="connsiteX12" fmla="*/ 1813786 w 3587305"/>
                <a:gd name="connsiteY12" fmla="*/ 3587923 h 3587972"/>
                <a:gd name="connsiteX13" fmla="*/ 2569309 w 3587305"/>
                <a:gd name="connsiteY13" fmla="*/ 3235498 h 3587972"/>
                <a:gd name="connsiteX14" fmla="*/ 2905541 w 3587305"/>
                <a:gd name="connsiteY14" fmla="*/ 2834782 h 3587972"/>
                <a:gd name="connsiteX15" fmla="*/ 3053274 w 3587305"/>
                <a:gd name="connsiteY15" fmla="*/ 2691907 h 3587972"/>
                <a:gd name="connsiteX16" fmla="*/ 3208246 w 3587305"/>
                <a:gd name="connsiteY16" fmla="*/ 2570653 h 3587972"/>
                <a:gd name="connsiteX17" fmla="*/ 3586674 w 3587305"/>
                <a:gd name="connsiteY17" fmla="*/ 1794080 h 3587972"/>
                <a:gd name="connsiteX18" fmla="*/ 3586674 w 3587305"/>
                <a:gd name="connsiteY18" fmla="*/ 1794080 h 3587972"/>
                <a:gd name="connsiteX19" fmla="*/ 3208151 w 3587305"/>
                <a:gd name="connsiteY19" fmla="*/ 1017221 h 3587972"/>
                <a:gd name="connsiteX20" fmla="*/ 3053179 w 3587305"/>
                <a:gd name="connsiteY20" fmla="*/ 895968 h 3587972"/>
                <a:gd name="connsiteX21" fmla="*/ 2905446 w 3587305"/>
                <a:gd name="connsiteY21" fmla="*/ 753093 h 3587972"/>
                <a:gd name="connsiteX22" fmla="*/ 2569214 w 3587305"/>
                <a:gd name="connsiteY22" fmla="*/ 352376 h 3587972"/>
                <a:gd name="connsiteX23" fmla="*/ 1813691 w 3587305"/>
                <a:gd name="connsiteY23" fmla="*/ -49 h 35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87305" h="3587972">
                  <a:moveTo>
                    <a:pt x="1772162" y="46"/>
                  </a:moveTo>
                  <a:cubicBezTo>
                    <a:pt x="1480611" y="82"/>
                    <a:pt x="1204014" y="129105"/>
                    <a:pt x="1016639" y="352471"/>
                  </a:cubicBezTo>
                  <a:lnTo>
                    <a:pt x="680406" y="752997"/>
                  </a:lnTo>
                  <a:cubicBezTo>
                    <a:pt x="636239" y="805614"/>
                    <a:pt x="586728" y="853496"/>
                    <a:pt x="532673" y="895872"/>
                  </a:cubicBezTo>
                  <a:lnTo>
                    <a:pt x="377701" y="1017126"/>
                  </a:lnTo>
                  <a:cubicBezTo>
                    <a:pt x="138805" y="1204140"/>
                    <a:pt x="-727" y="1490690"/>
                    <a:pt x="-631" y="1794080"/>
                  </a:cubicBezTo>
                  <a:lnTo>
                    <a:pt x="-631" y="1794080"/>
                  </a:lnTo>
                  <a:cubicBezTo>
                    <a:pt x="-651" y="2097470"/>
                    <a:pt x="138958" y="2383982"/>
                    <a:pt x="377892" y="2570939"/>
                  </a:cubicBezTo>
                  <a:lnTo>
                    <a:pt x="532769" y="2691907"/>
                  </a:lnTo>
                  <a:cubicBezTo>
                    <a:pt x="586823" y="2734283"/>
                    <a:pt x="636334" y="2782165"/>
                    <a:pt x="680502" y="2834782"/>
                  </a:cubicBezTo>
                  <a:lnTo>
                    <a:pt x="1016734" y="3235498"/>
                  </a:lnTo>
                  <a:cubicBezTo>
                    <a:pt x="1204110" y="3458860"/>
                    <a:pt x="1480706" y="3587885"/>
                    <a:pt x="1772257" y="3587923"/>
                  </a:cubicBezTo>
                  <a:lnTo>
                    <a:pt x="1813786" y="3587923"/>
                  </a:lnTo>
                  <a:cubicBezTo>
                    <a:pt x="2105327" y="3587847"/>
                    <a:pt x="2381905" y="3458831"/>
                    <a:pt x="2569309" y="3235498"/>
                  </a:cubicBezTo>
                  <a:lnTo>
                    <a:pt x="2905541" y="2834782"/>
                  </a:lnTo>
                  <a:cubicBezTo>
                    <a:pt x="2949661" y="2782127"/>
                    <a:pt x="2999172" y="2734236"/>
                    <a:pt x="3053274" y="2691907"/>
                  </a:cubicBezTo>
                  <a:lnTo>
                    <a:pt x="3208246" y="2570653"/>
                  </a:lnTo>
                  <a:cubicBezTo>
                    <a:pt x="3447038" y="2383716"/>
                    <a:pt x="3586579" y="2097337"/>
                    <a:pt x="3586674" y="1794080"/>
                  </a:cubicBezTo>
                  <a:lnTo>
                    <a:pt x="3586674" y="1794080"/>
                  </a:lnTo>
                  <a:cubicBezTo>
                    <a:pt x="3586674" y="1490699"/>
                    <a:pt x="3447038" y="1204206"/>
                    <a:pt x="3208151" y="1017221"/>
                  </a:cubicBezTo>
                  <a:lnTo>
                    <a:pt x="3053179" y="895968"/>
                  </a:lnTo>
                  <a:cubicBezTo>
                    <a:pt x="2999077" y="853639"/>
                    <a:pt x="2949566" y="805747"/>
                    <a:pt x="2905446" y="753093"/>
                  </a:cubicBezTo>
                  <a:lnTo>
                    <a:pt x="2569214" y="352376"/>
                  </a:lnTo>
                  <a:cubicBezTo>
                    <a:pt x="2381809" y="129041"/>
                    <a:pt x="2105232" y="26"/>
                    <a:pt x="1813691" y="-49"/>
                  </a:cubicBezTo>
                  <a:close/>
                </a:path>
              </a:pathLst>
            </a:custGeom>
            <a:noFill/>
            <a:ln w="7144"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dirty="0">
                <a:solidFill>
                  <a:schemeClr val="tx1"/>
                </a:solidFill>
              </a:endParaRPr>
            </a:p>
          </p:txBody>
        </p:sp>
        <p:sp>
          <p:nvSpPr>
            <p:cNvPr id="51" name="任意多边形: 形状 50">
              <a:extLst>
                <a:ext uri="{FF2B5EF4-FFF2-40B4-BE49-F238E27FC236}">
                  <a16:creationId xmlns:a16="http://schemas.microsoft.com/office/drawing/2014/main" id="{85A26793-76B9-486F-9D85-461704C7A0F7}"/>
                </a:ext>
              </a:extLst>
            </p:cNvPr>
            <p:cNvSpPr/>
            <p:nvPr/>
          </p:nvSpPr>
          <p:spPr>
            <a:xfrm>
              <a:off x="7086331" y="1343973"/>
              <a:ext cx="3514725" cy="3514439"/>
            </a:xfrm>
            <a:custGeom>
              <a:avLst/>
              <a:gdLst>
                <a:gd name="connsiteX0" fmla="*/ 1777019 w 3514725"/>
                <a:gd name="connsiteY0" fmla="*/ -49 h 3514439"/>
                <a:gd name="connsiteX1" fmla="*/ 1736443 w 3514725"/>
                <a:gd name="connsiteY1" fmla="*/ -49 h 3514439"/>
                <a:gd name="connsiteX2" fmla="*/ 996160 w 3514725"/>
                <a:gd name="connsiteY2" fmla="*/ 345042 h 3514439"/>
                <a:gd name="connsiteX3" fmla="*/ 666785 w 3514725"/>
                <a:gd name="connsiteY3" fmla="*/ 737662 h 3514439"/>
                <a:gd name="connsiteX4" fmla="*/ 522005 w 3514725"/>
                <a:gd name="connsiteY4" fmla="*/ 877489 h 3514439"/>
                <a:gd name="connsiteX5" fmla="*/ 370177 w 3514725"/>
                <a:gd name="connsiteY5" fmla="*/ 996266 h 3514439"/>
                <a:gd name="connsiteX6" fmla="*/ -631 w 3514725"/>
                <a:gd name="connsiteY6" fmla="*/ 1757599 h 3514439"/>
                <a:gd name="connsiteX7" fmla="*/ -631 w 3514725"/>
                <a:gd name="connsiteY7" fmla="*/ 1757599 h 3514439"/>
                <a:gd name="connsiteX8" fmla="*/ 370177 w 3514725"/>
                <a:gd name="connsiteY8" fmla="*/ 2518647 h 3514439"/>
                <a:gd name="connsiteX9" fmla="*/ 522005 w 3514725"/>
                <a:gd name="connsiteY9" fmla="*/ 2637423 h 3514439"/>
                <a:gd name="connsiteX10" fmla="*/ 666785 w 3514725"/>
                <a:gd name="connsiteY10" fmla="*/ 2776774 h 3514439"/>
                <a:gd name="connsiteX11" fmla="*/ 996160 w 3514725"/>
                <a:gd name="connsiteY11" fmla="*/ 3169299 h 3514439"/>
                <a:gd name="connsiteX12" fmla="*/ 1736443 w 3514725"/>
                <a:gd name="connsiteY12" fmla="*/ 3514390 h 3514439"/>
                <a:gd name="connsiteX13" fmla="*/ 1777019 w 3514725"/>
                <a:gd name="connsiteY13" fmla="*/ 3514390 h 3514439"/>
                <a:gd name="connsiteX14" fmla="*/ 2517208 w 3514725"/>
                <a:gd name="connsiteY14" fmla="*/ 3169299 h 3514439"/>
                <a:gd name="connsiteX15" fmla="*/ 2846677 w 3514725"/>
                <a:gd name="connsiteY15" fmla="*/ 2776774 h 3514439"/>
                <a:gd name="connsiteX16" fmla="*/ 2991362 w 3514725"/>
                <a:gd name="connsiteY16" fmla="*/ 2636852 h 3514439"/>
                <a:gd name="connsiteX17" fmla="*/ 3143190 w 3514725"/>
                <a:gd name="connsiteY17" fmla="*/ 2518075 h 3514439"/>
                <a:gd name="connsiteX18" fmla="*/ 3514094 w 3514725"/>
                <a:gd name="connsiteY18" fmla="*/ 1757599 h 3514439"/>
                <a:gd name="connsiteX19" fmla="*/ 3514094 w 3514725"/>
                <a:gd name="connsiteY19" fmla="*/ 1757599 h 3514439"/>
                <a:gd name="connsiteX20" fmla="*/ 3143190 w 3514725"/>
                <a:gd name="connsiteY20" fmla="*/ 996552 h 3514439"/>
                <a:gd name="connsiteX21" fmla="*/ 2991362 w 3514725"/>
                <a:gd name="connsiteY21" fmla="*/ 877489 h 3514439"/>
                <a:gd name="connsiteX22" fmla="*/ 2846677 w 3514725"/>
                <a:gd name="connsiteY22" fmla="*/ 737662 h 3514439"/>
                <a:gd name="connsiteX23" fmla="*/ 2517208 w 3514725"/>
                <a:gd name="connsiteY23" fmla="*/ 345042 h 3514439"/>
                <a:gd name="connsiteX24" fmla="*/ 1777019 w 3514725"/>
                <a:gd name="connsiteY24" fmla="*/ -49 h 35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725" h="3514439">
                  <a:moveTo>
                    <a:pt x="1777019" y="-49"/>
                  </a:moveTo>
                  <a:lnTo>
                    <a:pt x="1736443" y="-49"/>
                  </a:lnTo>
                  <a:cubicBezTo>
                    <a:pt x="1450817" y="-32"/>
                    <a:pt x="1179821" y="126296"/>
                    <a:pt x="996160" y="345042"/>
                  </a:cubicBezTo>
                  <a:lnTo>
                    <a:pt x="666785" y="737662"/>
                  </a:lnTo>
                  <a:cubicBezTo>
                    <a:pt x="623523" y="789183"/>
                    <a:pt x="575003" y="836046"/>
                    <a:pt x="522005" y="877489"/>
                  </a:cubicBezTo>
                  <a:lnTo>
                    <a:pt x="370177" y="996266"/>
                  </a:lnTo>
                  <a:cubicBezTo>
                    <a:pt x="136062" y="1179508"/>
                    <a:pt x="-708" y="1460295"/>
                    <a:pt x="-631" y="1757599"/>
                  </a:cubicBezTo>
                  <a:lnTo>
                    <a:pt x="-631" y="1757599"/>
                  </a:lnTo>
                  <a:cubicBezTo>
                    <a:pt x="-612" y="2054798"/>
                    <a:pt x="136138" y="2335472"/>
                    <a:pt x="370177" y="2518647"/>
                  </a:cubicBezTo>
                  <a:lnTo>
                    <a:pt x="522005" y="2637423"/>
                  </a:lnTo>
                  <a:cubicBezTo>
                    <a:pt x="574974" y="2678724"/>
                    <a:pt x="623495" y="2725425"/>
                    <a:pt x="666785" y="2776774"/>
                  </a:cubicBezTo>
                  <a:lnTo>
                    <a:pt x="996160" y="3169299"/>
                  </a:lnTo>
                  <a:cubicBezTo>
                    <a:pt x="1179802" y="3388079"/>
                    <a:pt x="1450807" y="3514409"/>
                    <a:pt x="1736443" y="3514390"/>
                  </a:cubicBezTo>
                  <a:lnTo>
                    <a:pt x="1777019" y="3514390"/>
                  </a:lnTo>
                  <a:cubicBezTo>
                    <a:pt x="2062626" y="3514428"/>
                    <a:pt x="2333613" y="3388079"/>
                    <a:pt x="2517208" y="3169299"/>
                  </a:cubicBezTo>
                  <a:lnTo>
                    <a:pt x="2846677" y="2776774"/>
                  </a:lnTo>
                  <a:cubicBezTo>
                    <a:pt x="2889930" y="2725254"/>
                    <a:pt x="2938422" y="2678362"/>
                    <a:pt x="2991362" y="2636852"/>
                  </a:cubicBezTo>
                  <a:lnTo>
                    <a:pt x="3143190" y="2518075"/>
                  </a:lnTo>
                  <a:cubicBezTo>
                    <a:pt x="3377124" y="2335062"/>
                    <a:pt x="3513904" y="2054627"/>
                    <a:pt x="3514094" y="1757599"/>
                  </a:cubicBezTo>
                  <a:lnTo>
                    <a:pt x="3514094" y="1757599"/>
                  </a:lnTo>
                  <a:cubicBezTo>
                    <a:pt x="3514094" y="1460372"/>
                    <a:pt x="3377315" y="1179689"/>
                    <a:pt x="3143190" y="996552"/>
                  </a:cubicBezTo>
                  <a:lnTo>
                    <a:pt x="2991362" y="877489"/>
                  </a:lnTo>
                  <a:cubicBezTo>
                    <a:pt x="2938422" y="836017"/>
                    <a:pt x="2889930" y="789154"/>
                    <a:pt x="2846677" y="737662"/>
                  </a:cubicBezTo>
                  <a:lnTo>
                    <a:pt x="2517208" y="345042"/>
                  </a:lnTo>
                  <a:cubicBezTo>
                    <a:pt x="2333594" y="126290"/>
                    <a:pt x="2062617" y="-43"/>
                    <a:pt x="1777019" y="-49"/>
                  </a:cubicBezTo>
                  <a:close/>
                </a:path>
              </a:pathLst>
            </a:custGeom>
            <a:noFill/>
            <a:ln w="8001"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grpSp>
      <p:pic>
        <p:nvPicPr>
          <p:cNvPr id="52" name="图形 4">
            <a:extLst>
              <a:ext uri="{FF2B5EF4-FFF2-40B4-BE49-F238E27FC236}">
                <a16:creationId xmlns:a16="http://schemas.microsoft.com/office/drawing/2014/main" id="{2C4E39EB-3D5E-F2C4-A3AE-E6C8978B9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06571" y="154657"/>
            <a:ext cx="3206557" cy="6703343"/>
          </a:xfrm>
          <a:custGeom>
            <a:avLst/>
            <a:gdLst>
              <a:gd name="connsiteX0" fmla="*/ 0 w 3282830"/>
              <a:gd name="connsiteY0" fmla="*/ 0 h 6862792"/>
              <a:gd name="connsiteX1" fmla="*/ 3282830 w 3282830"/>
              <a:gd name="connsiteY1" fmla="*/ 0 h 6862792"/>
              <a:gd name="connsiteX2" fmla="*/ 3282830 w 3282830"/>
              <a:gd name="connsiteY2" fmla="*/ 6862793 h 6862792"/>
              <a:gd name="connsiteX3" fmla="*/ 0 w 3282830"/>
              <a:gd name="connsiteY3" fmla="*/ 6862793 h 6862792"/>
            </a:gdLst>
            <a:ahLst/>
            <a:cxnLst>
              <a:cxn ang="0">
                <a:pos x="connsiteX0" y="connsiteY0"/>
              </a:cxn>
              <a:cxn ang="0">
                <a:pos x="connsiteX1" y="connsiteY1"/>
              </a:cxn>
              <a:cxn ang="0">
                <a:pos x="connsiteX2" y="connsiteY2"/>
              </a:cxn>
              <a:cxn ang="0">
                <a:pos x="connsiteX3" y="connsiteY3"/>
              </a:cxn>
            </a:cxnLst>
            <a:rect l="l" t="t" r="r" b="b"/>
            <a:pathLst>
              <a:path w="3282830" h="6862792">
                <a:moveTo>
                  <a:pt x="0" y="0"/>
                </a:moveTo>
                <a:lnTo>
                  <a:pt x="3282830" y="0"/>
                </a:lnTo>
                <a:lnTo>
                  <a:pt x="3282830" y="6862793"/>
                </a:lnTo>
                <a:lnTo>
                  <a:pt x="0" y="6862793"/>
                </a:lnTo>
                <a:close/>
              </a:path>
            </a:pathLst>
          </a:custGeom>
          <a:noFill/>
          <a:ln>
            <a:noFill/>
          </a:ln>
        </p:spPr>
      </p:pic>
      <p:sp>
        <p:nvSpPr>
          <p:cNvPr id="53" name="文本框 52">
            <a:extLst>
              <a:ext uri="{FF2B5EF4-FFF2-40B4-BE49-F238E27FC236}">
                <a16:creationId xmlns:a16="http://schemas.microsoft.com/office/drawing/2014/main" id="{0ADF0FA0-C11E-B431-F6F5-995163DA28CC}"/>
              </a:ext>
            </a:extLst>
          </p:cNvPr>
          <p:cNvSpPr txBox="1"/>
          <p:nvPr userDrawn="1"/>
        </p:nvSpPr>
        <p:spPr>
          <a:xfrm>
            <a:off x="10412843" y="796342"/>
            <a:ext cx="723275" cy="1013381"/>
          </a:xfrm>
          <a:prstGeom prst="rect">
            <a:avLst/>
          </a:prstGeom>
          <a:noFill/>
        </p:spPr>
        <p:txBody>
          <a:bodyPr vert="eaVert" wrap="square" rtlCol="0">
            <a:noAutofit/>
          </a:bodyPr>
          <a:lstStyle/>
          <a:p>
            <a:r>
              <a:rPr lang="en-US" altLang="zh-CN" sz="700" dirty="0">
                <a:solidFill>
                  <a:schemeClr val="accent6">
                    <a:lumMod val="60000"/>
                    <a:lumOff val="40000"/>
                  </a:schemeClr>
                </a:solidFill>
                <a:latin typeface="+mn-lt"/>
              </a:rPr>
              <a:t>You can enter the content about the progress of the work here, the text should be concise summary of the key content, let the reader clean understand your point of view.</a:t>
            </a:r>
            <a:endParaRPr lang="zh-CN" altLang="en-US" sz="700" dirty="0">
              <a:solidFill>
                <a:schemeClr val="accent6">
                  <a:lumMod val="60000"/>
                  <a:lumOff val="40000"/>
                </a:schemeClr>
              </a:solidFill>
              <a:latin typeface="+mn-lt"/>
            </a:endParaRPr>
          </a:p>
        </p:txBody>
      </p:sp>
    </p:spTree>
    <p:extLst>
      <p:ext uri="{BB962C8B-B14F-4D97-AF65-F5344CB8AC3E}">
        <p14:creationId xmlns:p14="http://schemas.microsoft.com/office/powerpoint/2010/main" val="427309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accent2"/>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083D2A1-C7C9-D005-20D1-2A17D6F27AEC}"/>
              </a:ext>
            </a:extLst>
          </p:cNvPr>
          <p:cNvSpPr/>
          <p:nvPr userDrawn="1"/>
        </p:nvSpPr>
        <p:spPr>
          <a:xfrm>
            <a:off x="0" y="0"/>
            <a:ext cx="12192000" cy="6858000"/>
          </a:xfrm>
          <a:prstGeom prst="rect">
            <a:avLst/>
          </a:prstGeom>
          <a:blipFill dpi="0" rotWithShape="1">
            <a:blip r:embed="rId2"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灯片编号占位符 5">
            <a:extLst>
              <a:ext uri="{FF2B5EF4-FFF2-40B4-BE49-F238E27FC236}">
                <a16:creationId xmlns:a16="http://schemas.microsoft.com/office/drawing/2014/main" id="{1AA08CB4-408C-4E8D-D79F-5102999B14E5}"/>
              </a:ext>
            </a:extLst>
          </p:cNvPr>
          <p:cNvSpPr>
            <a:spLocks noGrp="1"/>
          </p:cNvSpPr>
          <p:nvPr>
            <p:ph type="sldNum" sz="quarter" idx="4"/>
          </p:nvPr>
        </p:nvSpPr>
        <p:spPr>
          <a:xfrm>
            <a:off x="1576830" y="6257730"/>
            <a:ext cx="2743200" cy="365125"/>
          </a:xfrm>
          <a:prstGeom prst="rect">
            <a:avLst/>
          </a:prstGeom>
        </p:spPr>
        <p:txBody>
          <a:bodyPr vert="horz" lIns="91440" tIns="45720" rIns="91440" bIns="45720" rtlCol="0" anchor="ctr"/>
          <a:lstStyle>
            <a:lvl1pPr algn="l">
              <a:lnSpc>
                <a:spcPct val="100000"/>
              </a:lnSpc>
              <a:defRPr sz="1600">
                <a:solidFill>
                  <a:schemeClr val="tx2"/>
                </a:solidFill>
                <a:latin typeface="+mn-ea"/>
                <a:ea typeface="+mn-ea"/>
              </a:defRPr>
            </a:lvl1pPr>
          </a:lstStyle>
          <a:p>
            <a:fld id="{565CE74E-AB26-4998-AD42-012C4C1AD076}" type="slidenum">
              <a:rPr lang="zh-CN" altLang="en-US" smtClean="0"/>
              <a:pPr/>
              <a:t>‹#›</a:t>
            </a:fld>
            <a:endParaRPr lang="zh-CN" altLang="en-US" dirty="0"/>
          </a:p>
        </p:txBody>
      </p:sp>
      <p:sp>
        <p:nvSpPr>
          <p:cNvPr id="4" name="文本框 3">
            <a:extLst>
              <a:ext uri="{FF2B5EF4-FFF2-40B4-BE49-F238E27FC236}">
                <a16:creationId xmlns:a16="http://schemas.microsoft.com/office/drawing/2014/main" id="{63ADADCE-1E9E-9528-4523-BA48842A6C08}"/>
              </a:ext>
            </a:extLst>
          </p:cNvPr>
          <p:cNvSpPr txBox="1"/>
          <p:nvPr userDrawn="1"/>
        </p:nvSpPr>
        <p:spPr>
          <a:xfrm>
            <a:off x="240649" y="6314911"/>
            <a:ext cx="1786836" cy="276999"/>
          </a:xfrm>
          <a:prstGeom prst="rect">
            <a:avLst/>
          </a:prstGeom>
          <a:noFill/>
        </p:spPr>
        <p:txBody>
          <a:bodyPr wrap="none" rtlCol="0">
            <a:noAutofit/>
          </a:bodyPr>
          <a:lstStyle/>
          <a:p>
            <a:pPr>
              <a:lnSpc>
                <a:spcPct val="100000"/>
              </a:lnSpc>
            </a:pPr>
            <a:r>
              <a:rPr lang="en-US" altLang="zh-CN" sz="1200" dirty="0">
                <a:solidFill>
                  <a:schemeClr val="tx2"/>
                </a:solidFill>
                <a:latin typeface="+mn-ea"/>
                <a:ea typeface="+mn-ea"/>
              </a:rPr>
              <a:t>WWW.YOURWEB.COM</a:t>
            </a:r>
            <a:endParaRPr lang="zh-CN" altLang="en-US" sz="1200" dirty="0">
              <a:solidFill>
                <a:schemeClr val="tx2"/>
              </a:solidFill>
              <a:latin typeface="+mn-ea"/>
              <a:ea typeface="+mn-ea"/>
            </a:endParaRPr>
          </a:p>
        </p:txBody>
      </p:sp>
      <p:sp>
        <p:nvSpPr>
          <p:cNvPr id="5" name="文本框 4">
            <a:extLst>
              <a:ext uri="{FF2B5EF4-FFF2-40B4-BE49-F238E27FC236}">
                <a16:creationId xmlns:a16="http://schemas.microsoft.com/office/drawing/2014/main" id="{4F70CEAA-7F8A-2F4D-1E6C-E2C3B585E6D8}"/>
              </a:ext>
            </a:extLst>
          </p:cNvPr>
          <p:cNvSpPr txBox="1"/>
          <p:nvPr userDrawn="1"/>
        </p:nvSpPr>
        <p:spPr>
          <a:xfrm>
            <a:off x="10871311" y="6314910"/>
            <a:ext cx="1080040" cy="276999"/>
          </a:xfrm>
          <a:prstGeom prst="rect">
            <a:avLst/>
          </a:prstGeom>
          <a:noFill/>
        </p:spPr>
        <p:txBody>
          <a:bodyPr wrap="none" rtlCol="0">
            <a:noAutofit/>
          </a:bodyPr>
          <a:lstStyle/>
          <a:p>
            <a:pPr marL="0" marR="0" lvl="0" indent="0" algn="r" defTabSz="914400" rtl="0" eaLnBrk="1" fontAlgn="auto" latinLnBrk="0" hangingPunct="1">
              <a:lnSpc>
                <a:spcPct val="100000"/>
              </a:lnSpc>
              <a:spcBef>
                <a:spcPts val="1000"/>
              </a:spcBef>
              <a:spcAft>
                <a:spcPts val="0"/>
              </a:spcAft>
              <a:buClrTx/>
              <a:buSzTx/>
              <a:buFontTx/>
              <a:buNone/>
              <a:tabLst/>
              <a:defRPr/>
            </a:pPr>
            <a:r>
              <a:rPr lang="en-US" altLang="zh-CN" sz="1200" kern="1200" dirty="0">
                <a:solidFill>
                  <a:schemeClr val="tx2"/>
                </a:solidFill>
                <a:latin typeface="+mn-ea"/>
                <a:ea typeface="+mn-ea"/>
                <a:cs typeface="+mn-cs"/>
              </a:rPr>
              <a:t>YOUR EMAIL</a:t>
            </a:r>
            <a:endParaRPr lang="zh-CN" altLang="en-US" dirty="0">
              <a:solidFill>
                <a:schemeClr val="tx2"/>
              </a:solidFill>
              <a:latin typeface="+mn-ea"/>
              <a:ea typeface="+mn-ea"/>
            </a:endParaRPr>
          </a:p>
        </p:txBody>
      </p:sp>
      <p:sp>
        <p:nvSpPr>
          <p:cNvPr id="12" name="图形 103">
            <a:extLst>
              <a:ext uri="{FF2B5EF4-FFF2-40B4-BE49-F238E27FC236}">
                <a16:creationId xmlns:a16="http://schemas.microsoft.com/office/drawing/2014/main" id="{53CDFBE9-288B-EE0C-BBED-156AA2B673A7}"/>
              </a:ext>
            </a:extLst>
          </p:cNvPr>
          <p:cNvSpPr/>
          <p:nvPr/>
        </p:nvSpPr>
        <p:spPr>
          <a:xfrm>
            <a:off x="11576233" y="330109"/>
            <a:ext cx="281676" cy="223884"/>
          </a:xfrm>
          <a:custGeom>
            <a:avLst/>
            <a:gdLst>
              <a:gd name="connsiteX0" fmla="*/ 103717 w 281676"/>
              <a:gd name="connsiteY0" fmla="*/ 19010 h 223884"/>
              <a:gd name="connsiteX1" fmla="*/ 224589 w 281676"/>
              <a:gd name="connsiteY1" fmla="*/ 19010 h 223884"/>
              <a:gd name="connsiteX2" fmla="*/ 234114 w 281676"/>
              <a:gd name="connsiteY2" fmla="*/ 9485 h 223884"/>
              <a:gd name="connsiteX3" fmla="*/ 224589 w 281676"/>
              <a:gd name="connsiteY3" fmla="*/ -40 h 223884"/>
              <a:gd name="connsiteX4" fmla="*/ 103717 w 281676"/>
              <a:gd name="connsiteY4" fmla="*/ -40 h 223884"/>
              <a:gd name="connsiteX5" fmla="*/ 94192 w 281676"/>
              <a:gd name="connsiteY5" fmla="*/ 9485 h 223884"/>
              <a:gd name="connsiteX6" fmla="*/ 103717 w 281676"/>
              <a:gd name="connsiteY6" fmla="*/ 19010 h 223884"/>
              <a:gd name="connsiteX7" fmla="*/ 10753 w 281676"/>
              <a:gd name="connsiteY7" fmla="*/ 121308 h 223884"/>
              <a:gd name="connsiteX8" fmla="*/ 224589 w 281676"/>
              <a:gd name="connsiteY8" fmla="*/ 121308 h 223884"/>
              <a:gd name="connsiteX9" fmla="*/ 231762 w 281676"/>
              <a:gd name="connsiteY9" fmla="*/ 109905 h 223884"/>
              <a:gd name="connsiteX10" fmla="*/ 224589 w 281676"/>
              <a:gd name="connsiteY10" fmla="*/ 102734 h 223884"/>
              <a:gd name="connsiteX11" fmla="*/ 10753 w 281676"/>
              <a:gd name="connsiteY11" fmla="*/ 102734 h 223884"/>
              <a:gd name="connsiteX12" fmla="*/ -648 w 281676"/>
              <a:gd name="connsiteY12" fmla="*/ 109905 h 223884"/>
              <a:gd name="connsiteX13" fmla="*/ 6524 w 281676"/>
              <a:gd name="connsiteY13" fmla="*/ 121308 h 223884"/>
              <a:gd name="connsiteX14" fmla="*/ 10753 w 281676"/>
              <a:gd name="connsiteY14" fmla="*/ 121308 h 223884"/>
              <a:gd name="connsiteX15" fmla="*/ 103717 w 281676"/>
              <a:gd name="connsiteY15" fmla="*/ 223607 h 223884"/>
              <a:gd name="connsiteX16" fmla="*/ 224589 w 281676"/>
              <a:gd name="connsiteY16" fmla="*/ 223607 h 223884"/>
              <a:gd name="connsiteX17" fmla="*/ 231762 w 281676"/>
              <a:gd name="connsiteY17" fmla="*/ 212203 h 223884"/>
              <a:gd name="connsiteX18" fmla="*/ 224589 w 281676"/>
              <a:gd name="connsiteY18" fmla="*/ 205033 h 223884"/>
              <a:gd name="connsiteX19" fmla="*/ 103717 w 281676"/>
              <a:gd name="connsiteY19" fmla="*/ 205033 h 223884"/>
              <a:gd name="connsiteX20" fmla="*/ 92315 w 281676"/>
              <a:gd name="connsiteY20" fmla="*/ 212203 h 223884"/>
              <a:gd name="connsiteX21" fmla="*/ 99488 w 281676"/>
              <a:gd name="connsiteY21" fmla="*/ 223607 h 223884"/>
              <a:gd name="connsiteX22" fmla="*/ 103717 w 281676"/>
              <a:gd name="connsiteY22" fmla="*/ 223607 h 223884"/>
              <a:gd name="connsiteX23" fmla="*/ 261737 w 281676"/>
              <a:gd name="connsiteY23" fmla="*/ 19010 h 223884"/>
              <a:gd name="connsiteX24" fmla="*/ 271262 w 281676"/>
              <a:gd name="connsiteY24" fmla="*/ 19010 h 223884"/>
              <a:gd name="connsiteX25" fmla="*/ 280787 w 281676"/>
              <a:gd name="connsiteY25" fmla="*/ 9485 h 223884"/>
              <a:gd name="connsiteX26" fmla="*/ 271262 w 281676"/>
              <a:gd name="connsiteY26" fmla="*/ -40 h 223884"/>
              <a:gd name="connsiteX27" fmla="*/ 261737 w 281676"/>
              <a:gd name="connsiteY27" fmla="*/ -40 h 223884"/>
              <a:gd name="connsiteX28" fmla="*/ 252212 w 281676"/>
              <a:gd name="connsiteY28" fmla="*/ 9485 h 223884"/>
              <a:gd name="connsiteX29" fmla="*/ 261737 w 281676"/>
              <a:gd name="connsiteY29" fmla="*/ 19010 h 223884"/>
              <a:gd name="connsiteX30" fmla="*/ 261737 w 281676"/>
              <a:gd name="connsiteY30" fmla="*/ 121308 h 223884"/>
              <a:gd name="connsiteX31" fmla="*/ 271262 w 281676"/>
              <a:gd name="connsiteY31" fmla="*/ 121308 h 223884"/>
              <a:gd name="connsiteX32" fmla="*/ 278434 w 281676"/>
              <a:gd name="connsiteY32" fmla="*/ 109905 h 223884"/>
              <a:gd name="connsiteX33" fmla="*/ 271262 w 281676"/>
              <a:gd name="connsiteY33" fmla="*/ 102734 h 223884"/>
              <a:gd name="connsiteX34" fmla="*/ 261737 w 281676"/>
              <a:gd name="connsiteY34" fmla="*/ 102734 h 223884"/>
              <a:gd name="connsiteX35" fmla="*/ 254564 w 281676"/>
              <a:gd name="connsiteY35" fmla="*/ 114138 h 223884"/>
              <a:gd name="connsiteX36" fmla="*/ 261737 w 281676"/>
              <a:gd name="connsiteY36" fmla="*/ 121308 h 223884"/>
              <a:gd name="connsiteX37" fmla="*/ 261737 w 281676"/>
              <a:gd name="connsiteY37" fmla="*/ 223607 h 223884"/>
              <a:gd name="connsiteX38" fmla="*/ 271262 w 281676"/>
              <a:gd name="connsiteY38" fmla="*/ 223607 h 223884"/>
              <a:gd name="connsiteX39" fmla="*/ 278434 w 281676"/>
              <a:gd name="connsiteY39" fmla="*/ 212203 h 223884"/>
              <a:gd name="connsiteX40" fmla="*/ 271262 w 281676"/>
              <a:gd name="connsiteY40" fmla="*/ 205033 h 223884"/>
              <a:gd name="connsiteX41" fmla="*/ 261737 w 281676"/>
              <a:gd name="connsiteY41" fmla="*/ 205033 h 223884"/>
              <a:gd name="connsiteX42" fmla="*/ 254564 w 281676"/>
              <a:gd name="connsiteY42" fmla="*/ 216436 h 223884"/>
              <a:gd name="connsiteX43" fmla="*/ 261737 w 281676"/>
              <a:gd name="connsiteY43" fmla="*/ 223607 h 2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1676" h="223884">
                <a:moveTo>
                  <a:pt x="103717" y="19010"/>
                </a:moveTo>
                <a:lnTo>
                  <a:pt x="224589" y="19010"/>
                </a:lnTo>
                <a:cubicBezTo>
                  <a:pt x="229847" y="19010"/>
                  <a:pt x="234114" y="14745"/>
                  <a:pt x="234114" y="9485"/>
                </a:cubicBezTo>
                <a:cubicBezTo>
                  <a:pt x="234114" y="4224"/>
                  <a:pt x="229847" y="-40"/>
                  <a:pt x="224589" y="-40"/>
                </a:cubicBezTo>
                <a:lnTo>
                  <a:pt x="103717" y="-40"/>
                </a:lnTo>
                <a:cubicBezTo>
                  <a:pt x="98459" y="-40"/>
                  <a:pt x="94192" y="4224"/>
                  <a:pt x="94192" y="9485"/>
                </a:cubicBezTo>
                <a:cubicBezTo>
                  <a:pt x="94192" y="14745"/>
                  <a:pt x="98459" y="19010"/>
                  <a:pt x="103717" y="19010"/>
                </a:cubicBezTo>
                <a:close/>
                <a:moveTo>
                  <a:pt x="10753" y="121308"/>
                </a:moveTo>
                <a:lnTo>
                  <a:pt x="224589" y="121308"/>
                </a:lnTo>
                <a:cubicBezTo>
                  <a:pt x="229714" y="120139"/>
                  <a:pt x="232924" y="115034"/>
                  <a:pt x="231762" y="109905"/>
                </a:cubicBezTo>
                <a:cubicBezTo>
                  <a:pt x="230942" y="106335"/>
                  <a:pt x="228161" y="103548"/>
                  <a:pt x="224589" y="102734"/>
                </a:cubicBezTo>
                <a:lnTo>
                  <a:pt x="10753" y="102734"/>
                </a:lnTo>
                <a:cubicBezTo>
                  <a:pt x="5629" y="101566"/>
                  <a:pt x="523" y="104776"/>
                  <a:pt x="-648" y="109905"/>
                </a:cubicBezTo>
                <a:cubicBezTo>
                  <a:pt x="-1820" y="115034"/>
                  <a:pt x="1390" y="120139"/>
                  <a:pt x="6524" y="121308"/>
                </a:cubicBezTo>
                <a:cubicBezTo>
                  <a:pt x="7915" y="121625"/>
                  <a:pt x="9362" y="121625"/>
                  <a:pt x="10753" y="121308"/>
                </a:cubicBezTo>
                <a:close/>
                <a:moveTo>
                  <a:pt x="103717" y="223607"/>
                </a:moveTo>
                <a:lnTo>
                  <a:pt x="224589" y="223607"/>
                </a:lnTo>
                <a:cubicBezTo>
                  <a:pt x="229714" y="222438"/>
                  <a:pt x="232924" y="217333"/>
                  <a:pt x="231762" y="212203"/>
                </a:cubicBezTo>
                <a:cubicBezTo>
                  <a:pt x="230942" y="208633"/>
                  <a:pt x="228161" y="205846"/>
                  <a:pt x="224589" y="205033"/>
                </a:cubicBezTo>
                <a:lnTo>
                  <a:pt x="103717" y="205033"/>
                </a:lnTo>
                <a:cubicBezTo>
                  <a:pt x="98592" y="203864"/>
                  <a:pt x="93487" y="207074"/>
                  <a:pt x="92315" y="212203"/>
                </a:cubicBezTo>
                <a:cubicBezTo>
                  <a:pt x="91144" y="217333"/>
                  <a:pt x="94354" y="222438"/>
                  <a:pt x="99488" y="223607"/>
                </a:cubicBezTo>
                <a:cubicBezTo>
                  <a:pt x="100879" y="223924"/>
                  <a:pt x="102326" y="223924"/>
                  <a:pt x="103717" y="223607"/>
                </a:cubicBezTo>
                <a:close/>
                <a:moveTo>
                  <a:pt x="261737" y="19010"/>
                </a:moveTo>
                <a:lnTo>
                  <a:pt x="271262" y="19010"/>
                </a:lnTo>
                <a:cubicBezTo>
                  <a:pt x="276520" y="19010"/>
                  <a:pt x="280787" y="14745"/>
                  <a:pt x="280787" y="9485"/>
                </a:cubicBezTo>
                <a:cubicBezTo>
                  <a:pt x="280787" y="4224"/>
                  <a:pt x="276520" y="-40"/>
                  <a:pt x="271262" y="-40"/>
                </a:cubicBezTo>
                <a:lnTo>
                  <a:pt x="261737" y="-40"/>
                </a:lnTo>
                <a:cubicBezTo>
                  <a:pt x="256479" y="-40"/>
                  <a:pt x="252212" y="4224"/>
                  <a:pt x="252212" y="9485"/>
                </a:cubicBezTo>
                <a:cubicBezTo>
                  <a:pt x="252212" y="14745"/>
                  <a:pt x="256479" y="19010"/>
                  <a:pt x="261737" y="19010"/>
                </a:cubicBezTo>
                <a:close/>
                <a:moveTo>
                  <a:pt x="261737" y="121308"/>
                </a:moveTo>
                <a:lnTo>
                  <a:pt x="271262" y="121308"/>
                </a:lnTo>
                <a:cubicBezTo>
                  <a:pt x="276386" y="120139"/>
                  <a:pt x="279606" y="115034"/>
                  <a:pt x="278434" y="109905"/>
                </a:cubicBezTo>
                <a:cubicBezTo>
                  <a:pt x="277615" y="106335"/>
                  <a:pt x="274834" y="103548"/>
                  <a:pt x="271262" y="102734"/>
                </a:cubicBezTo>
                <a:lnTo>
                  <a:pt x="261737" y="102734"/>
                </a:lnTo>
                <a:cubicBezTo>
                  <a:pt x="256612" y="103903"/>
                  <a:pt x="253403" y="109009"/>
                  <a:pt x="254564" y="114138"/>
                </a:cubicBezTo>
                <a:cubicBezTo>
                  <a:pt x="255384" y="117708"/>
                  <a:pt x="258165" y="120495"/>
                  <a:pt x="261737" y="121308"/>
                </a:cubicBezTo>
                <a:close/>
                <a:moveTo>
                  <a:pt x="261737" y="223607"/>
                </a:moveTo>
                <a:lnTo>
                  <a:pt x="271262" y="223607"/>
                </a:lnTo>
                <a:cubicBezTo>
                  <a:pt x="276386" y="222438"/>
                  <a:pt x="279606" y="217333"/>
                  <a:pt x="278434" y="212203"/>
                </a:cubicBezTo>
                <a:cubicBezTo>
                  <a:pt x="277615" y="208633"/>
                  <a:pt x="274834" y="205846"/>
                  <a:pt x="271262" y="205033"/>
                </a:cubicBezTo>
                <a:lnTo>
                  <a:pt x="261737" y="205033"/>
                </a:lnTo>
                <a:cubicBezTo>
                  <a:pt x="256612" y="206202"/>
                  <a:pt x="253403" y="211307"/>
                  <a:pt x="254564" y="216436"/>
                </a:cubicBezTo>
                <a:cubicBezTo>
                  <a:pt x="255384" y="220006"/>
                  <a:pt x="258165" y="222793"/>
                  <a:pt x="261737" y="223607"/>
                </a:cubicBezTo>
                <a:close/>
              </a:path>
            </a:pathLst>
          </a:custGeom>
          <a:solidFill>
            <a:schemeClr val="accent1"/>
          </a:solidFill>
          <a:ln w="9525" cap="flat">
            <a:noFill/>
            <a:prstDash val="solid"/>
            <a:miter/>
          </a:ln>
        </p:spPr>
        <p:txBody>
          <a:bodyPr rtlCol="0" anchor="ctr"/>
          <a:lstStyle/>
          <a:p>
            <a:endParaRPr lang="zh-CN" altLang="en-US" dirty="0"/>
          </a:p>
        </p:txBody>
      </p:sp>
      <p:pic>
        <p:nvPicPr>
          <p:cNvPr id="13" name="图形 4">
            <a:extLst>
              <a:ext uri="{FF2B5EF4-FFF2-40B4-BE49-F238E27FC236}">
                <a16:creationId xmlns:a16="http://schemas.microsoft.com/office/drawing/2014/main" id="{B4630D43-D1BE-35AC-08FA-F50B1E9292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96693" y="2651201"/>
            <a:ext cx="1725190" cy="3606529"/>
          </a:xfrm>
          <a:custGeom>
            <a:avLst/>
            <a:gdLst>
              <a:gd name="connsiteX0" fmla="*/ 0 w 3282830"/>
              <a:gd name="connsiteY0" fmla="*/ 0 h 6862792"/>
              <a:gd name="connsiteX1" fmla="*/ 3282830 w 3282830"/>
              <a:gd name="connsiteY1" fmla="*/ 0 h 6862792"/>
              <a:gd name="connsiteX2" fmla="*/ 3282830 w 3282830"/>
              <a:gd name="connsiteY2" fmla="*/ 6862793 h 6862792"/>
              <a:gd name="connsiteX3" fmla="*/ 0 w 3282830"/>
              <a:gd name="connsiteY3" fmla="*/ 6862793 h 6862792"/>
            </a:gdLst>
            <a:ahLst/>
            <a:cxnLst>
              <a:cxn ang="0">
                <a:pos x="connsiteX0" y="connsiteY0"/>
              </a:cxn>
              <a:cxn ang="0">
                <a:pos x="connsiteX1" y="connsiteY1"/>
              </a:cxn>
              <a:cxn ang="0">
                <a:pos x="connsiteX2" y="connsiteY2"/>
              </a:cxn>
              <a:cxn ang="0">
                <a:pos x="connsiteX3" y="connsiteY3"/>
              </a:cxn>
            </a:cxnLst>
            <a:rect l="l" t="t" r="r" b="b"/>
            <a:pathLst>
              <a:path w="3282830" h="6862792">
                <a:moveTo>
                  <a:pt x="0" y="0"/>
                </a:moveTo>
                <a:lnTo>
                  <a:pt x="3282830" y="0"/>
                </a:lnTo>
                <a:lnTo>
                  <a:pt x="3282830" y="6862793"/>
                </a:lnTo>
                <a:lnTo>
                  <a:pt x="0" y="6862793"/>
                </a:lnTo>
                <a:close/>
              </a:path>
            </a:pathLst>
          </a:custGeom>
          <a:noFill/>
          <a:ln>
            <a:noFill/>
          </a:ln>
        </p:spPr>
      </p:pic>
    </p:spTree>
    <p:extLst>
      <p:ext uri="{BB962C8B-B14F-4D97-AF65-F5344CB8AC3E}">
        <p14:creationId xmlns:p14="http://schemas.microsoft.com/office/powerpoint/2010/main" val="236847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76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尾页">
    <p:bg>
      <p:bgPr>
        <a:solidFill>
          <a:schemeClr val="accent2"/>
        </a:solidFill>
        <a:effectLst/>
      </p:bgPr>
    </p:bg>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165EBDEE-09AB-5BA6-6613-2ED5F3D49C5F}"/>
              </a:ext>
            </a:extLst>
          </p:cNvPr>
          <p:cNvSpPr>
            <a:spLocks noGrp="1" noRot="1" noMove="1" noResize="1" noEditPoints="1" noAdjustHandles="1" noChangeArrowheads="1" noChangeShapeType="1"/>
          </p:cNvSpPr>
          <p:nvPr userDrawn="1"/>
        </p:nvSpPr>
        <p:spPr>
          <a:xfrm>
            <a:off x="0" y="0"/>
            <a:ext cx="12192000" cy="6858000"/>
          </a:xfrm>
          <a:prstGeom prst="rect">
            <a:avLst/>
          </a:prstGeom>
          <a:blipFill dpi="0" rotWithShape="1">
            <a:blip r:embed="rId2" cstate="screen">
              <a:alphaModFix amt="4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灯片编号占位符 5">
            <a:extLst>
              <a:ext uri="{FF2B5EF4-FFF2-40B4-BE49-F238E27FC236}">
                <a16:creationId xmlns:a16="http://schemas.microsoft.com/office/drawing/2014/main" id="{224B4004-9AC7-E77B-0B3A-964E526F47AA}"/>
              </a:ext>
            </a:extLst>
          </p:cNvPr>
          <p:cNvSpPr>
            <a:spLocks noGrp="1"/>
          </p:cNvSpPr>
          <p:nvPr>
            <p:ph type="sldNum" sz="quarter" idx="4"/>
          </p:nvPr>
        </p:nvSpPr>
        <p:spPr>
          <a:xfrm>
            <a:off x="1576830" y="6257730"/>
            <a:ext cx="2743200" cy="365125"/>
          </a:xfrm>
          <a:prstGeom prst="rect">
            <a:avLst/>
          </a:prstGeom>
        </p:spPr>
        <p:txBody>
          <a:bodyPr vert="horz" lIns="91440" tIns="45720" rIns="91440" bIns="45720" rtlCol="0" anchor="ctr"/>
          <a:lstStyle>
            <a:lvl1pPr algn="l">
              <a:lnSpc>
                <a:spcPct val="100000"/>
              </a:lnSpc>
              <a:defRPr sz="1600">
                <a:solidFill>
                  <a:schemeClr val="tx2"/>
                </a:solidFill>
                <a:latin typeface="+mn-ea"/>
                <a:ea typeface="+mn-ea"/>
              </a:defRPr>
            </a:lvl1pPr>
          </a:lstStyle>
          <a:p>
            <a:fld id="{565CE74E-AB26-4998-AD42-012C4C1AD076}" type="slidenum">
              <a:rPr lang="zh-CN" altLang="en-US" smtClean="0"/>
              <a:pPr/>
              <a:t>‹#›</a:t>
            </a:fld>
            <a:endParaRPr lang="zh-CN" altLang="en-US" dirty="0"/>
          </a:p>
        </p:txBody>
      </p:sp>
      <p:sp>
        <p:nvSpPr>
          <p:cNvPr id="35" name="文本框 34">
            <a:extLst>
              <a:ext uri="{FF2B5EF4-FFF2-40B4-BE49-F238E27FC236}">
                <a16:creationId xmlns:a16="http://schemas.microsoft.com/office/drawing/2014/main" id="{E75038A5-ADA8-C57C-952B-96619EB25748}"/>
              </a:ext>
            </a:extLst>
          </p:cNvPr>
          <p:cNvSpPr txBox="1"/>
          <p:nvPr userDrawn="1"/>
        </p:nvSpPr>
        <p:spPr>
          <a:xfrm>
            <a:off x="240649" y="6314911"/>
            <a:ext cx="1786836" cy="276999"/>
          </a:xfrm>
          <a:prstGeom prst="rect">
            <a:avLst/>
          </a:prstGeom>
          <a:noFill/>
        </p:spPr>
        <p:txBody>
          <a:bodyPr wrap="none" rtlCol="0">
            <a:noAutofit/>
          </a:bodyPr>
          <a:lstStyle/>
          <a:p>
            <a:pPr>
              <a:lnSpc>
                <a:spcPct val="100000"/>
              </a:lnSpc>
            </a:pPr>
            <a:r>
              <a:rPr lang="en-US" altLang="zh-CN" sz="1200" dirty="0">
                <a:solidFill>
                  <a:schemeClr val="tx2"/>
                </a:solidFill>
                <a:latin typeface="+mn-ea"/>
                <a:ea typeface="+mn-ea"/>
              </a:rPr>
              <a:t>WWW.YOURWEB.COM</a:t>
            </a:r>
            <a:endParaRPr lang="zh-CN" altLang="en-US" sz="1200" dirty="0">
              <a:solidFill>
                <a:schemeClr val="tx2"/>
              </a:solidFill>
              <a:latin typeface="+mn-ea"/>
              <a:ea typeface="+mn-ea"/>
            </a:endParaRPr>
          </a:p>
        </p:txBody>
      </p:sp>
      <p:sp>
        <p:nvSpPr>
          <p:cNvPr id="36" name="文本框 35">
            <a:extLst>
              <a:ext uri="{FF2B5EF4-FFF2-40B4-BE49-F238E27FC236}">
                <a16:creationId xmlns:a16="http://schemas.microsoft.com/office/drawing/2014/main" id="{1B90B4EE-A904-E601-3446-B5700307DFE5}"/>
              </a:ext>
            </a:extLst>
          </p:cNvPr>
          <p:cNvSpPr txBox="1"/>
          <p:nvPr userDrawn="1"/>
        </p:nvSpPr>
        <p:spPr>
          <a:xfrm>
            <a:off x="10871311" y="6314910"/>
            <a:ext cx="1080040" cy="276999"/>
          </a:xfrm>
          <a:prstGeom prst="rect">
            <a:avLst/>
          </a:prstGeom>
          <a:noFill/>
        </p:spPr>
        <p:txBody>
          <a:bodyPr wrap="none" rtlCol="0">
            <a:noAutofit/>
          </a:bodyPr>
          <a:lstStyle/>
          <a:p>
            <a:pPr marL="0" marR="0" lvl="0" indent="0" algn="r" defTabSz="914400" rtl="0" eaLnBrk="1" fontAlgn="auto" latinLnBrk="0" hangingPunct="1">
              <a:lnSpc>
                <a:spcPct val="100000"/>
              </a:lnSpc>
              <a:spcBef>
                <a:spcPts val="1000"/>
              </a:spcBef>
              <a:spcAft>
                <a:spcPts val="0"/>
              </a:spcAft>
              <a:buClrTx/>
              <a:buSzTx/>
              <a:buFontTx/>
              <a:buNone/>
              <a:tabLst/>
              <a:defRPr/>
            </a:pPr>
            <a:r>
              <a:rPr lang="en-US" altLang="zh-CN" sz="1200" kern="1200" dirty="0">
                <a:solidFill>
                  <a:schemeClr val="tx2"/>
                </a:solidFill>
                <a:latin typeface="+mn-ea"/>
                <a:ea typeface="+mn-ea"/>
                <a:cs typeface="+mn-cs"/>
              </a:rPr>
              <a:t>YOUR EMAIL</a:t>
            </a:r>
            <a:endParaRPr lang="zh-CN" altLang="en-US" dirty="0">
              <a:solidFill>
                <a:schemeClr val="tx2"/>
              </a:solidFill>
              <a:latin typeface="+mn-ea"/>
              <a:ea typeface="+mn-ea"/>
            </a:endParaRPr>
          </a:p>
        </p:txBody>
      </p:sp>
      <p:grpSp>
        <p:nvGrpSpPr>
          <p:cNvPr id="37" name="组合 36">
            <a:extLst>
              <a:ext uri="{FF2B5EF4-FFF2-40B4-BE49-F238E27FC236}">
                <a16:creationId xmlns:a16="http://schemas.microsoft.com/office/drawing/2014/main" id="{9ECE844F-105D-DCC7-0C36-10A03C602059}"/>
              </a:ext>
            </a:extLst>
          </p:cNvPr>
          <p:cNvGrpSpPr/>
          <p:nvPr userDrawn="1"/>
        </p:nvGrpSpPr>
        <p:grpSpPr>
          <a:xfrm>
            <a:off x="240649" y="190539"/>
            <a:ext cx="11617260" cy="363454"/>
            <a:chOff x="242920" y="193457"/>
            <a:chExt cx="11617260" cy="363454"/>
          </a:xfrm>
        </p:grpSpPr>
        <p:sp>
          <p:nvSpPr>
            <p:cNvPr id="38" name="文本框 37">
              <a:extLst>
                <a:ext uri="{FF2B5EF4-FFF2-40B4-BE49-F238E27FC236}">
                  <a16:creationId xmlns:a16="http://schemas.microsoft.com/office/drawing/2014/main" id="{2CD34F8A-1652-CEAA-840E-4CB6B358AD46}"/>
                </a:ext>
              </a:extLst>
            </p:cNvPr>
            <p:cNvSpPr txBox="1"/>
            <p:nvPr userDrawn="1"/>
          </p:nvSpPr>
          <p:spPr>
            <a:xfrm>
              <a:off x="242920" y="193457"/>
              <a:ext cx="800219" cy="326051"/>
            </a:xfrm>
            <a:prstGeom prst="rect">
              <a:avLst/>
            </a:prstGeom>
            <a:noFill/>
          </p:spPr>
          <p:txBody>
            <a:bodyPr wrap="none" rtlCol="0">
              <a:noAutofit/>
            </a:bodyPr>
            <a:lstStyle/>
            <a:p>
              <a:pPr>
                <a:lnSpc>
                  <a:spcPct val="150000"/>
                </a:lnSpc>
              </a:pPr>
              <a:r>
                <a:rPr lang="en-US" altLang="zh-CN" sz="1200" dirty="0">
                  <a:solidFill>
                    <a:schemeClr val="accent6">
                      <a:lumMod val="60000"/>
                      <a:lumOff val="40000"/>
                    </a:schemeClr>
                  </a:solidFill>
                  <a:latin typeface="+mn-ea"/>
                  <a:ea typeface="+mn-ea"/>
                </a:rPr>
                <a:t>YOURLOGO</a:t>
              </a:r>
              <a:endParaRPr lang="zh-CN" altLang="en-US" sz="1200" dirty="0">
                <a:solidFill>
                  <a:schemeClr val="accent6">
                    <a:lumMod val="60000"/>
                    <a:lumOff val="40000"/>
                  </a:schemeClr>
                </a:solidFill>
                <a:latin typeface="+mn-ea"/>
                <a:ea typeface="+mn-ea"/>
              </a:endParaRPr>
            </a:p>
          </p:txBody>
        </p:sp>
        <p:sp>
          <p:nvSpPr>
            <p:cNvPr id="39" name="图形 103">
              <a:extLst>
                <a:ext uri="{FF2B5EF4-FFF2-40B4-BE49-F238E27FC236}">
                  <a16:creationId xmlns:a16="http://schemas.microsoft.com/office/drawing/2014/main" id="{690BA0D0-E2DB-3BDC-6FE6-584369143122}"/>
                </a:ext>
              </a:extLst>
            </p:cNvPr>
            <p:cNvSpPr/>
            <p:nvPr/>
          </p:nvSpPr>
          <p:spPr>
            <a:xfrm>
              <a:off x="11578504" y="333027"/>
              <a:ext cx="281676" cy="223884"/>
            </a:xfrm>
            <a:custGeom>
              <a:avLst/>
              <a:gdLst>
                <a:gd name="connsiteX0" fmla="*/ 103717 w 281676"/>
                <a:gd name="connsiteY0" fmla="*/ 19010 h 223884"/>
                <a:gd name="connsiteX1" fmla="*/ 224589 w 281676"/>
                <a:gd name="connsiteY1" fmla="*/ 19010 h 223884"/>
                <a:gd name="connsiteX2" fmla="*/ 234114 w 281676"/>
                <a:gd name="connsiteY2" fmla="*/ 9485 h 223884"/>
                <a:gd name="connsiteX3" fmla="*/ 224589 w 281676"/>
                <a:gd name="connsiteY3" fmla="*/ -40 h 223884"/>
                <a:gd name="connsiteX4" fmla="*/ 103717 w 281676"/>
                <a:gd name="connsiteY4" fmla="*/ -40 h 223884"/>
                <a:gd name="connsiteX5" fmla="*/ 94192 w 281676"/>
                <a:gd name="connsiteY5" fmla="*/ 9485 h 223884"/>
                <a:gd name="connsiteX6" fmla="*/ 103717 w 281676"/>
                <a:gd name="connsiteY6" fmla="*/ 19010 h 223884"/>
                <a:gd name="connsiteX7" fmla="*/ 10753 w 281676"/>
                <a:gd name="connsiteY7" fmla="*/ 121308 h 223884"/>
                <a:gd name="connsiteX8" fmla="*/ 224589 w 281676"/>
                <a:gd name="connsiteY8" fmla="*/ 121308 h 223884"/>
                <a:gd name="connsiteX9" fmla="*/ 231762 w 281676"/>
                <a:gd name="connsiteY9" fmla="*/ 109905 h 223884"/>
                <a:gd name="connsiteX10" fmla="*/ 224589 w 281676"/>
                <a:gd name="connsiteY10" fmla="*/ 102734 h 223884"/>
                <a:gd name="connsiteX11" fmla="*/ 10753 w 281676"/>
                <a:gd name="connsiteY11" fmla="*/ 102734 h 223884"/>
                <a:gd name="connsiteX12" fmla="*/ -648 w 281676"/>
                <a:gd name="connsiteY12" fmla="*/ 109905 h 223884"/>
                <a:gd name="connsiteX13" fmla="*/ 6524 w 281676"/>
                <a:gd name="connsiteY13" fmla="*/ 121308 h 223884"/>
                <a:gd name="connsiteX14" fmla="*/ 10753 w 281676"/>
                <a:gd name="connsiteY14" fmla="*/ 121308 h 223884"/>
                <a:gd name="connsiteX15" fmla="*/ 103717 w 281676"/>
                <a:gd name="connsiteY15" fmla="*/ 223607 h 223884"/>
                <a:gd name="connsiteX16" fmla="*/ 224589 w 281676"/>
                <a:gd name="connsiteY16" fmla="*/ 223607 h 223884"/>
                <a:gd name="connsiteX17" fmla="*/ 231762 w 281676"/>
                <a:gd name="connsiteY17" fmla="*/ 212203 h 223884"/>
                <a:gd name="connsiteX18" fmla="*/ 224589 w 281676"/>
                <a:gd name="connsiteY18" fmla="*/ 205033 h 223884"/>
                <a:gd name="connsiteX19" fmla="*/ 103717 w 281676"/>
                <a:gd name="connsiteY19" fmla="*/ 205033 h 223884"/>
                <a:gd name="connsiteX20" fmla="*/ 92315 w 281676"/>
                <a:gd name="connsiteY20" fmla="*/ 212203 h 223884"/>
                <a:gd name="connsiteX21" fmla="*/ 99488 w 281676"/>
                <a:gd name="connsiteY21" fmla="*/ 223607 h 223884"/>
                <a:gd name="connsiteX22" fmla="*/ 103717 w 281676"/>
                <a:gd name="connsiteY22" fmla="*/ 223607 h 223884"/>
                <a:gd name="connsiteX23" fmla="*/ 261737 w 281676"/>
                <a:gd name="connsiteY23" fmla="*/ 19010 h 223884"/>
                <a:gd name="connsiteX24" fmla="*/ 271262 w 281676"/>
                <a:gd name="connsiteY24" fmla="*/ 19010 h 223884"/>
                <a:gd name="connsiteX25" fmla="*/ 280787 w 281676"/>
                <a:gd name="connsiteY25" fmla="*/ 9485 h 223884"/>
                <a:gd name="connsiteX26" fmla="*/ 271262 w 281676"/>
                <a:gd name="connsiteY26" fmla="*/ -40 h 223884"/>
                <a:gd name="connsiteX27" fmla="*/ 261737 w 281676"/>
                <a:gd name="connsiteY27" fmla="*/ -40 h 223884"/>
                <a:gd name="connsiteX28" fmla="*/ 252212 w 281676"/>
                <a:gd name="connsiteY28" fmla="*/ 9485 h 223884"/>
                <a:gd name="connsiteX29" fmla="*/ 261737 w 281676"/>
                <a:gd name="connsiteY29" fmla="*/ 19010 h 223884"/>
                <a:gd name="connsiteX30" fmla="*/ 261737 w 281676"/>
                <a:gd name="connsiteY30" fmla="*/ 121308 h 223884"/>
                <a:gd name="connsiteX31" fmla="*/ 271262 w 281676"/>
                <a:gd name="connsiteY31" fmla="*/ 121308 h 223884"/>
                <a:gd name="connsiteX32" fmla="*/ 278434 w 281676"/>
                <a:gd name="connsiteY32" fmla="*/ 109905 h 223884"/>
                <a:gd name="connsiteX33" fmla="*/ 271262 w 281676"/>
                <a:gd name="connsiteY33" fmla="*/ 102734 h 223884"/>
                <a:gd name="connsiteX34" fmla="*/ 261737 w 281676"/>
                <a:gd name="connsiteY34" fmla="*/ 102734 h 223884"/>
                <a:gd name="connsiteX35" fmla="*/ 254564 w 281676"/>
                <a:gd name="connsiteY35" fmla="*/ 114138 h 223884"/>
                <a:gd name="connsiteX36" fmla="*/ 261737 w 281676"/>
                <a:gd name="connsiteY36" fmla="*/ 121308 h 223884"/>
                <a:gd name="connsiteX37" fmla="*/ 261737 w 281676"/>
                <a:gd name="connsiteY37" fmla="*/ 223607 h 223884"/>
                <a:gd name="connsiteX38" fmla="*/ 271262 w 281676"/>
                <a:gd name="connsiteY38" fmla="*/ 223607 h 223884"/>
                <a:gd name="connsiteX39" fmla="*/ 278434 w 281676"/>
                <a:gd name="connsiteY39" fmla="*/ 212203 h 223884"/>
                <a:gd name="connsiteX40" fmla="*/ 271262 w 281676"/>
                <a:gd name="connsiteY40" fmla="*/ 205033 h 223884"/>
                <a:gd name="connsiteX41" fmla="*/ 261737 w 281676"/>
                <a:gd name="connsiteY41" fmla="*/ 205033 h 223884"/>
                <a:gd name="connsiteX42" fmla="*/ 254564 w 281676"/>
                <a:gd name="connsiteY42" fmla="*/ 216436 h 223884"/>
                <a:gd name="connsiteX43" fmla="*/ 261737 w 281676"/>
                <a:gd name="connsiteY43" fmla="*/ 223607 h 2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1676" h="223884">
                  <a:moveTo>
                    <a:pt x="103717" y="19010"/>
                  </a:moveTo>
                  <a:lnTo>
                    <a:pt x="224589" y="19010"/>
                  </a:lnTo>
                  <a:cubicBezTo>
                    <a:pt x="229847" y="19010"/>
                    <a:pt x="234114" y="14745"/>
                    <a:pt x="234114" y="9485"/>
                  </a:cubicBezTo>
                  <a:cubicBezTo>
                    <a:pt x="234114" y="4224"/>
                    <a:pt x="229847" y="-40"/>
                    <a:pt x="224589" y="-40"/>
                  </a:cubicBezTo>
                  <a:lnTo>
                    <a:pt x="103717" y="-40"/>
                  </a:lnTo>
                  <a:cubicBezTo>
                    <a:pt x="98459" y="-40"/>
                    <a:pt x="94192" y="4224"/>
                    <a:pt x="94192" y="9485"/>
                  </a:cubicBezTo>
                  <a:cubicBezTo>
                    <a:pt x="94192" y="14745"/>
                    <a:pt x="98459" y="19010"/>
                    <a:pt x="103717" y="19010"/>
                  </a:cubicBezTo>
                  <a:close/>
                  <a:moveTo>
                    <a:pt x="10753" y="121308"/>
                  </a:moveTo>
                  <a:lnTo>
                    <a:pt x="224589" y="121308"/>
                  </a:lnTo>
                  <a:cubicBezTo>
                    <a:pt x="229714" y="120139"/>
                    <a:pt x="232924" y="115034"/>
                    <a:pt x="231762" y="109905"/>
                  </a:cubicBezTo>
                  <a:cubicBezTo>
                    <a:pt x="230942" y="106335"/>
                    <a:pt x="228161" y="103548"/>
                    <a:pt x="224589" y="102734"/>
                  </a:cubicBezTo>
                  <a:lnTo>
                    <a:pt x="10753" y="102734"/>
                  </a:lnTo>
                  <a:cubicBezTo>
                    <a:pt x="5629" y="101566"/>
                    <a:pt x="523" y="104776"/>
                    <a:pt x="-648" y="109905"/>
                  </a:cubicBezTo>
                  <a:cubicBezTo>
                    <a:pt x="-1820" y="115034"/>
                    <a:pt x="1390" y="120139"/>
                    <a:pt x="6524" y="121308"/>
                  </a:cubicBezTo>
                  <a:cubicBezTo>
                    <a:pt x="7915" y="121625"/>
                    <a:pt x="9362" y="121625"/>
                    <a:pt x="10753" y="121308"/>
                  </a:cubicBezTo>
                  <a:close/>
                  <a:moveTo>
                    <a:pt x="103717" y="223607"/>
                  </a:moveTo>
                  <a:lnTo>
                    <a:pt x="224589" y="223607"/>
                  </a:lnTo>
                  <a:cubicBezTo>
                    <a:pt x="229714" y="222438"/>
                    <a:pt x="232924" y="217333"/>
                    <a:pt x="231762" y="212203"/>
                  </a:cubicBezTo>
                  <a:cubicBezTo>
                    <a:pt x="230942" y="208633"/>
                    <a:pt x="228161" y="205846"/>
                    <a:pt x="224589" y="205033"/>
                  </a:cubicBezTo>
                  <a:lnTo>
                    <a:pt x="103717" y="205033"/>
                  </a:lnTo>
                  <a:cubicBezTo>
                    <a:pt x="98592" y="203864"/>
                    <a:pt x="93487" y="207074"/>
                    <a:pt x="92315" y="212203"/>
                  </a:cubicBezTo>
                  <a:cubicBezTo>
                    <a:pt x="91144" y="217333"/>
                    <a:pt x="94354" y="222438"/>
                    <a:pt x="99488" y="223607"/>
                  </a:cubicBezTo>
                  <a:cubicBezTo>
                    <a:pt x="100879" y="223924"/>
                    <a:pt x="102326" y="223924"/>
                    <a:pt x="103717" y="223607"/>
                  </a:cubicBezTo>
                  <a:close/>
                  <a:moveTo>
                    <a:pt x="261737" y="19010"/>
                  </a:moveTo>
                  <a:lnTo>
                    <a:pt x="271262" y="19010"/>
                  </a:lnTo>
                  <a:cubicBezTo>
                    <a:pt x="276520" y="19010"/>
                    <a:pt x="280787" y="14745"/>
                    <a:pt x="280787" y="9485"/>
                  </a:cubicBezTo>
                  <a:cubicBezTo>
                    <a:pt x="280787" y="4224"/>
                    <a:pt x="276520" y="-40"/>
                    <a:pt x="271262" y="-40"/>
                  </a:cubicBezTo>
                  <a:lnTo>
                    <a:pt x="261737" y="-40"/>
                  </a:lnTo>
                  <a:cubicBezTo>
                    <a:pt x="256479" y="-40"/>
                    <a:pt x="252212" y="4224"/>
                    <a:pt x="252212" y="9485"/>
                  </a:cubicBezTo>
                  <a:cubicBezTo>
                    <a:pt x="252212" y="14745"/>
                    <a:pt x="256479" y="19010"/>
                    <a:pt x="261737" y="19010"/>
                  </a:cubicBezTo>
                  <a:close/>
                  <a:moveTo>
                    <a:pt x="261737" y="121308"/>
                  </a:moveTo>
                  <a:lnTo>
                    <a:pt x="271262" y="121308"/>
                  </a:lnTo>
                  <a:cubicBezTo>
                    <a:pt x="276386" y="120139"/>
                    <a:pt x="279606" y="115034"/>
                    <a:pt x="278434" y="109905"/>
                  </a:cubicBezTo>
                  <a:cubicBezTo>
                    <a:pt x="277615" y="106335"/>
                    <a:pt x="274834" y="103548"/>
                    <a:pt x="271262" y="102734"/>
                  </a:cubicBezTo>
                  <a:lnTo>
                    <a:pt x="261737" y="102734"/>
                  </a:lnTo>
                  <a:cubicBezTo>
                    <a:pt x="256612" y="103903"/>
                    <a:pt x="253403" y="109009"/>
                    <a:pt x="254564" y="114138"/>
                  </a:cubicBezTo>
                  <a:cubicBezTo>
                    <a:pt x="255384" y="117708"/>
                    <a:pt x="258165" y="120495"/>
                    <a:pt x="261737" y="121308"/>
                  </a:cubicBezTo>
                  <a:close/>
                  <a:moveTo>
                    <a:pt x="261737" y="223607"/>
                  </a:moveTo>
                  <a:lnTo>
                    <a:pt x="271262" y="223607"/>
                  </a:lnTo>
                  <a:cubicBezTo>
                    <a:pt x="276386" y="222438"/>
                    <a:pt x="279606" y="217333"/>
                    <a:pt x="278434" y="212203"/>
                  </a:cubicBezTo>
                  <a:cubicBezTo>
                    <a:pt x="277615" y="208633"/>
                    <a:pt x="274834" y="205846"/>
                    <a:pt x="271262" y="205033"/>
                  </a:cubicBezTo>
                  <a:lnTo>
                    <a:pt x="261737" y="205033"/>
                  </a:lnTo>
                  <a:cubicBezTo>
                    <a:pt x="256612" y="206202"/>
                    <a:pt x="253403" y="211307"/>
                    <a:pt x="254564" y="216436"/>
                  </a:cubicBezTo>
                  <a:cubicBezTo>
                    <a:pt x="255384" y="220006"/>
                    <a:pt x="258165" y="222793"/>
                    <a:pt x="261737" y="223607"/>
                  </a:cubicBezTo>
                  <a:close/>
                </a:path>
              </a:pathLst>
            </a:custGeom>
            <a:solidFill>
              <a:schemeClr val="accent1"/>
            </a:solidFill>
            <a:ln w="9525" cap="flat">
              <a:noFill/>
              <a:prstDash val="solid"/>
              <a:miter/>
            </a:ln>
          </p:spPr>
          <p:txBody>
            <a:bodyPr rtlCol="0" anchor="ctr"/>
            <a:lstStyle/>
            <a:p>
              <a:endParaRPr lang="zh-CN" altLang="en-US" dirty="0"/>
            </a:p>
          </p:txBody>
        </p:sp>
      </p:grpSp>
      <p:sp>
        <p:nvSpPr>
          <p:cNvPr id="40" name="图形 7">
            <a:extLst>
              <a:ext uri="{FF2B5EF4-FFF2-40B4-BE49-F238E27FC236}">
                <a16:creationId xmlns:a16="http://schemas.microsoft.com/office/drawing/2014/main" id="{4096E86A-2D07-BA31-416B-26F4F268F88D}"/>
              </a:ext>
            </a:extLst>
          </p:cNvPr>
          <p:cNvSpPr/>
          <p:nvPr userDrawn="1"/>
        </p:nvSpPr>
        <p:spPr>
          <a:xfrm>
            <a:off x="6730439" y="1062720"/>
            <a:ext cx="4178340" cy="4178227"/>
          </a:xfrm>
          <a:custGeom>
            <a:avLst/>
            <a:gdLst>
              <a:gd name="connsiteX0" fmla="*/ 1777242 w 3514820"/>
              <a:gd name="connsiteY0" fmla="*/ -7 h 3514725"/>
              <a:gd name="connsiteX1" fmla="*/ 1736665 w 3514820"/>
              <a:gd name="connsiteY1" fmla="*/ -7 h 3514725"/>
              <a:gd name="connsiteX2" fmla="*/ 996477 w 3514820"/>
              <a:gd name="connsiteY2" fmla="*/ 345084 h 3514725"/>
              <a:gd name="connsiteX3" fmla="*/ 667008 w 3514820"/>
              <a:gd name="connsiteY3" fmla="*/ 737609 h 3514725"/>
              <a:gd name="connsiteX4" fmla="*/ 522704 w 3514820"/>
              <a:gd name="connsiteY4" fmla="*/ 877436 h 3514725"/>
              <a:gd name="connsiteX5" fmla="*/ 370304 w 3514820"/>
              <a:gd name="connsiteY5" fmla="*/ 996308 h 3514725"/>
              <a:gd name="connsiteX6" fmla="*/ -600 w 3514820"/>
              <a:gd name="connsiteY6" fmla="*/ 1757356 h 3514725"/>
              <a:gd name="connsiteX7" fmla="*/ -600 w 3514820"/>
              <a:gd name="connsiteY7" fmla="*/ 1757356 h 3514725"/>
              <a:gd name="connsiteX8" fmla="*/ 370304 w 3514820"/>
              <a:gd name="connsiteY8" fmla="*/ 2518403 h 3514725"/>
              <a:gd name="connsiteX9" fmla="*/ 522704 w 3514820"/>
              <a:gd name="connsiteY9" fmla="*/ 2637180 h 3514725"/>
              <a:gd name="connsiteX10" fmla="*/ 667389 w 3514820"/>
              <a:gd name="connsiteY10" fmla="*/ 2777007 h 3514725"/>
              <a:gd name="connsiteX11" fmla="*/ 996859 w 3514820"/>
              <a:gd name="connsiteY11" fmla="*/ 3169532 h 3514725"/>
              <a:gd name="connsiteX12" fmla="*/ 1737046 w 3514820"/>
              <a:gd name="connsiteY12" fmla="*/ 3514719 h 3514725"/>
              <a:gd name="connsiteX13" fmla="*/ 1777623 w 3514820"/>
              <a:gd name="connsiteY13" fmla="*/ 3514719 h 3514725"/>
              <a:gd name="connsiteX14" fmla="*/ 2517905 w 3514820"/>
              <a:gd name="connsiteY14" fmla="*/ 3169532 h 3514725"/>
              <a:gd name="connsiteX15" fmla="*/ 2846804 w 3514820"/>
              <a:gd name="connsiteY15" fmla="*/ 2777007 h 3514725"/>
              <a:gd name="connsiteX16" fmla="*/ 2991584 w 3514820"/>
              <a:gd name="connsiteY16" fmla="*/ 2637180 h 3514725"/>
              <a:gd name="connsiteX17" fmla="*/ 3143413 w 3514820"/>
              <a:gd name="connsiteY17" fmla="*/ 2518403 h 3514725"/>
              <a:gd name="connsiteX18" fmla="*/ 3514221 w 3514820"/>
              <a:gd name="connsiteY18" fmla="*/ 1757356 h 3514725"/>
              <a:gd name="connsiteX19" fmla="*/ 3514221 w 3514820"/>
              <a:gd name="connsiteY19" fmla="*/ 1757356 h 3514725"/>
              <a:gd name="connsiteX20" fmla="*/ 3143413 w 3514820"/>
              <a:gd name="connsiteY20" fmla="*/ 996308 h 3514725"/>
              <a:gd name="connsiteX21" fmla="*/ 2991679 w 3514820"/>
              <a:gd name="connsiteY21" fmla="*/ 877436 h 3514725"/>
              <a:gd name="connsiteX22" fmla="*/ 2846804 w 3514820"/>
              <a:gd name="connsiteY22" fmla="*/ 737609 h 3514725"/>
              <a:gd name="connsiteX23" fmla="*/ 2517525 w 3514820"/>
              <a:gd name="connsiteY23" fmla="*/ 345084 h 3514725"/>
              <a:gd name="connsiteX24" fmla="*/ 1777242 w 3514820"/>
              <a:gd name="connsiteY24" fmla="*/ -7 h 35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820" h="3514725">
                <a:moveTo>
                  <a:pt x="1777242" y="-7"/>
                </a:moveTo>
                <a:lnTo>
                  <a:pt x="1736665" y="-7"/>
                </a:lnTo>
                <a:cubicBezTo>
                  <a:pt x="1451058" y="-40"/>
                  <a:pt x="1180072" y="126300"/>
                  <a:pt x="996477" y="345084"/>
                </a:cubicBezTo>
                <a:lnTo>
                  <a:pt x="667008" y="737609"/>
                </a:lnTo>
                <a:cubicBezTo>
                  <a:pt x="623898" y="789109"/>
                  <a:pt x="575539" y="835972"/>
                  <a:pt x="522704" y="877436"/>
                </a:cubicBezTo>
                <a:lnTo>
                  <a:pt x="370304" y="996308"/>
                </a:lnTo>
                <a:cubicBezTo>
                  <a:pt x="136179" y="1179427"/>
                  <a:pt x="-619" y="1460128"/>
                  <a:pt x="-600" y="1757356"/>
                </a:cubicBezTo>
                <a:lnTo>
                  <a:pt x="-600" y="1757356"/>
                </a:lnTo>
                <a:cubicBezTo>
                  <a:pt x="-590" y="2054583"/>
                  <a:pt x="136208" y="2335266"/>
                  <a:pt x="370304" y="2518403"/>
                </a:cubicBezTo>
                <a:lnTo>
                  <a:pt x="522704" y="2637180"/>
                </a:lnTo>
                <a:cubicBezTo>
                  <a:pt x="575672" y="2678623"/>
                  <a:pt x="624164" y="2725486"/>
                  <a:pt x="667389" y="2777007"/>
                </a:cubicBezTo>
                <a:lnTo>
                  <a:pt x="996859" y="3169532"/>
                </a:lnTo>
                <a:cubicBezTo>
                  <a:pt x="1180434" y="3388350"/>
                  <a:pt x="1451420" y="3514728"/>
                  <a:pt x="1737046" y="3514719"/>
                </a:cubicBezTo>
                <a:lnTo>
                  <a:pt x="1777623" y="3514719"/>
                </a:lnTo>
                <a:cubicBezTo>
                  <a:pt x="2063268" y="3514699"/>
                  <a:pt x="2334283" y="3388331"/>
                  <a:pt x="2517905" y="3169532"/>
                </a:cubicBezTo>
                <a:lnTo>
                  <a:pt x="2846804" y="2777007"/>
                </a:lnTo>
                <a:cubicBezTo>
                  <a:pt x="2890038" y="2725468"/>
                  <a:pt x="2938568" y="2678595"/>
                  <a:pt x="2991584" y="2637180"/>
                </a:cubicBezTo>
                <a:lnTo>
                  <a:pt x="3143413" y="2518403"/>
                </a:lnTo>
                <a:cubicBezTo>
                  <a:pt x="3377451" y="2335228"/>
                  <a:pt x="3514202" y="2054555"/>
                  <a:pt x="3514221" y="1757356"/>
                </a:cubicBezTo>
                <a:lnTo>
                  <a:pt x="3514221" y="1757356"/>
                </a:lnTo>
                <a:cubicBezTo>
                  <a:pt x="3514221" y="1460147"/>
                  <a:pt x="3377461" y="1179474"/>
                  <a:pt x="3143413" y="996308"/>
                </a:cubicBezTo>
                <a:lnTo>
                  <a:pt x="2991679" y="877436"/>
                </a:lnTo>
                <a:cubicBezTo>
                  <a:pt x="2938634" y="836024"/>
                  <a:pt x="2890076" y="789158"/>
                  <a:pt x="2846804" y="737609"/>
                </a:cubicBezTo>
                <a:lnTo>
                  <a:pt x="2517525" y="345084"/>
                </a:lnTo>
                <a:cubicBezTo>
                  <a:pt x="2333883" y="126306"/>
                  <a:pt x="2062877" y="-29"/>
                  <a:pt x="1777242" y="-7"/>
                </a:cubicBezTo>
                <a:close/>
              </a:path>
            </a:pathLst>
          </a:custGeom>
          <a:gradFill flip="none" rotWithShape="1">
            <a:gsLst>
              <a:gs pos="0">
                <a:schemeClr val="tx1">
                  <a:alpha val="0"/>
                </a:schemeClr>
              </a:gs>
              <a:gs pos="24000">
                <a:schemeClr val="accent3">
                  <a:alpha val="0"/>
                </a:schemeClr>
              </a:gs>
              <a:gs pos="76000">
                <a:schemeClr val="tx2"/>
              </a:gs>
            </a:gsLst>
            <a:path path="circle">
              <a:fillToRect l="50000" t="50000" r="50000" b="50000"/>
            </a:path>
            <a:tileRect/>
          </a:gradFill>
          <a:ln w="8001" cap="flat">
            <a:noFill/>
            <a:prstDash val="solid"/>
            <a:miter/>
          </a:ln>
        </p:spPr>
        <p:txBody>
          <a:bodyPr rtlCol="0" anchor="ctr"/>
          <a:lstStyle/>
          <a:p>
            <a:endParaRPr lang="zh-CN" altLang="en-US"/>
          </a:p>
        </p:txBody>
      </p:sp>
      <p:grpSp>
        <p:nvGrpSpPr>
          <p:cNvPr id="41" name="组合 40">
            <a:extLst>
              <a:ext uri="{FF2B5EF4-FFF2-40B4-BE49-F238E27FC236}">
                <a16:creationId xmlns:a16="http://schemas.microsoft.com/office/drawing/2014/main" id="{F8367AF9-1363-842D-1D23-292EAF74A5E3}"/>
              </a:ext>
            </a:extLst>
          </p:cNvPr>
          <p:cNvGrpSpPr/>
          <p:nvPr userDrawn="1"/>
        </p:nvGrpSpPr>
        <p:grpSpPr>
          <a:xfrm rot="10800000">
            <a:off x="6739274" y="1066670"/>
            <a:ext cx="4170044" cy="4170426"/>
            <a:chOff x="6758672" y="1016312"/>
            <a:chExt cx="4170044" cy="4170426"/>
          </a:xfrm>
        </p:grpSpPr>
        <p:sp>
          <p:nvSpPr>
            <p:cNvPr id="42" name="任意多边形: 形状 41">
              <a:extLst>
                <a:ext uri="{FF2B5EF4-FFF2-40B4-BE49-F238E27FC236}">
                  <a16:creationId xmlns:a16="http://schemas.microsoft.com/office/drawing/2014/main" id="{FC53616A-3DB8-86B5-CE10-45922D053634}"/>
                </a:ext>
              </a:extLst>
            </p:cNvPr>
            <p:cNvSpPr/>
            <p:nvPr/>
          </p:nvSpPr>
          <p:spPr>
            <a:xfrm>
              <a:off x="6758672" y="1016312"/>
              <a:ext cx="4170044" cy="4170426"/>
            </a:xfrm>
            <a:custGeom>
              <a:avLst/>
              <a:gdLst>
                <a:gd name="connsiteX0" fmla="*/ 2108489 w 4170044"/>
                <a:gd name="connsiteY0" fmla="*/ -49 h 4170426"/>
                <a:gd name="connsiteX1" fmla="*/ 2060293 w 4170044"/>
                <a:gd name="connsiteY1" fmla="*/ -49 h 4170426"/>
                <a:gd name="connsiteX2" fmla="*/ 1181992 w 4170044"/>
                <a:gd name="connsiteY2" fmla="*/ 409526 h 4170426"/>
                <a:gd name="connsiteX3" fmla="*/ 791467 w 4170044"/>
                <a:gd name="connsiteY3" fmla="*/ 875203 h 4170426"/>
                <a:gd name="connsiteX4" fmla="*/ 620017 w 4170044"/>
                <a:gd name="connsiteY4" fmla="*/ 1041129 h 4170426"/>
                <a:gd name="connsiteX5" fmla="*/ 439900 w 4170044"/>
                <a:gd name="connsiteY5" fmla="*/ 1182099 h 4170426"/>
                <a:gd name="connsiteX6" fmla="*/ -631 w 4170044"/>
                <a:gd name="connsiteY6" fmla="*/ 2085259 h 4170426"/>
                <a:gd name="connsiteX7" fmla="*/ -631 w 4170044"/>
                <a:gd name="connsiteY7" fmla="*/ 2085259 h 4170426"/>
                <a:gd name="connsiteX8" fmla="*/ 439328 w 4170044"/>
                <a:gd name="connsiteY8" fmla="*/ 2988229 h 4170426"/>
                <a:gd name="connsiteX9" fmla="*/ 619446 w 4170044"/>
                <a:gd name="connsiteY9" fmla="*/ 3129199 h 4170426"/>
                <a:gd name="connsiteX10" fmla="*/ 790896 w 4170044"/>
                <a:gd name="connsiteY10" fmla="*/ 3295125 h 4170426"/>
                <a:gd name="connsiteX11" fmla="*/ 1181421 w 4170044"/>
                <a:gd name="connsiteY11" fmla="*/ 3760802 h 4170426"/>
                <a:gd name="connsiteX12" fmla="*/ 2059721 w 4170044"/>
                <a:gd name="connsiteY12" fmla="*/ 4170377 h 4170426"/>
                <a:gd name="connsiteX13" fmla="*/ 2107918 w 4170044"/>
                <a:gd name="connsiteY13" fmla="*/ 4170377 h 4170426"/>
                <a:gd name="connsiteX14" fmla="*/ 2986122 w 4170044"/>
                <a:gd name="connsiteY14" fmla="*/ 3760802 h 4170426"/>
                <a:gd name="connsiteX15" fmla="*/ 3376647 w 4170044"/>
                <a:gd name="connsiteY15" fmla="*/ 3295125 h 4170426"/>
                <a:gd name="connsiteX16" fmla="*/ 3548097 w 4170044"/>
                <a:gd name="connsiteY16" fmla="*/ 3129199 h 4170426"/>
                <a:gd name="connsiteX17" fmla="*/ 3728311 w 4170044"/>
                <a:gd name="connsiteY17" fmla="*/ 2988229 h 4170426"/>
                <a:gd name="connsiteX18" fmla="*/ 4169413 w 4170044"/>
                <a:gd name="connsiteY18" fmla="*/ 2085259 h 4170426"/>
                <a:gd name="connsiteX19" fmla="*/ 4169413 w 4170044"/>
                <a:gd name="connsiteY19" fmla="*/ 2085259 h 4170426"/>
                <a:gd name="connsiteX20" fmla="*/ 3729454 w 4170044"/>
                <a:gd name="connsiteY20" fmla="*/ 1182289 h 4170426"/>
                <a:gd name="connsiteX21" fmla="*/ 3549241 w 4170044"/>
                <a:gd name="connsiteY21" fmla="*/ 1041319 h 4170426"/>
                <a:gd name="connsiteX22" fmla="*/ 3377791 w 4170044"/>
                <a:gd name="connsiteY22" fmla="*/ 875394 h 4170426"/>
                <a:gd name="connsiteX23" fmla="*/ 2986408 w 4170044"/>
                <a:gd name="connsiteY23" fmla="*/ 409431 h 4170426"/>
                <a:gd name="connsiteX24" fmla="*/ 2108489 w 4170044"/>
                <a:gd name="connsiteY24" fmla="*/ -49 h 417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70044" h="4170426">
                  <a:moveTo>
                    <a:pt x="2108489" y="-49"/>
                  </a:moveTo>
                  <a:lnTo>
                    <a:pt x="2060293" y="-49"/>
                  </a:lnTo>
                  <a:cubicBezTo>
                    <a:pt x="1721393" y="-7"/>
                    <a:pt x="1399858" y="149931"/>
                    <a:pt x="1181992" y="409526"/>
                  </a:cubicBezTo>
                  <a:lnTo>
                    <a:pt x="791467" y="875203"/>
                  </a:lnTo>
                  <a:cubicBezTo>
                    <a:pt x="740251" y="936325"/>
                    <a:pt x="682787" y="991942"/>
                    <a:pt x="620017" y="1041129"/>
                  </a:cubicBezTo>
                  <a:lnTo>
                    <a:pt x="439900" y="1182099"/>
                  </a:lnTo>
                  <a:cubicBezTo>
                    <a:pt x="161913" y="1399326"/>
                    <a:pt x="-574" y="1732463"/>
                    <a:pt x="-631" y="2085259"/>
                  </a:cubicBezTo>
                  <a:lnTo>
                    <a:pt x="-631" y="2085259"/>
                  </a:lnTo>
                  <a:cubicBezTo>
                    <a:pt x="-660" y="2437894"/>
                    <a:pt x="161608" y="2770926"/>
                    <a:pt x="439328" y="2988229"/>
                  </a:cubicBezTo>
                  <a:lnTo>
                    <a:pt x="619446" y="3129199"/>
                  </a:lnTo>
                  <a:cubicBezTo>
                    <a:pt x="682216" y="3178386"/>
                    <a:pt x="739680" y="3234003"/>
                    <a:pt x="790896" y="3295125"/>
                  </a:cubicBezTo>
                  <a:lnTo>
                    <a:pt x="1181421" y="3760802"/>
                  </a:lnTo>
                  <a:cubicBezTo>
                    <a:pt x="1399267" y="4020425"/>
                    <a:pt x="1720812" y="4170377"/>
                    <a:pt x="2059721" y="4170377"/>
                  </a:cubicBezTo>
                  <a:lnTo>
                    <a:pt x="2107918" y="4170377"/>
                  </a:lnTo>
                  <a:cubicBezTo>
                    <a:pt x="2446808" y="4170396"/>
                    <a:pt x="2768333" y="4020444"/>
                    <a:pt x="2986122" y="3760802"/>
                  </a:cubicBezTo>
                  <a:lnTo>
                    <a:pt x="3376647" y="3295125"/>
                  </a:lnTo>
                  <a:cubicBezTo>
                    <a:pt x="3427864" y="3233993"/>
                    <a:pt x="3485328" y="3178386"/>
                    <a:pt x="3548097" y="3129199"/>
                  </a:cubicBezTo>
                  <a:lnTo>
                    <a:pt x="3728311" y="2988229"/>
                  </a:lnTo>
                  <a:cubicBezTo>
                    <a:pt x="4006440" y="2771126"/>
                    <a:pt x="4169128" y="2438084"/>
                    <a:pt x="4169413" y="2085259"/>
                  </a:cubicBezTo>
                  <a:lnTo>
                    <a:pt x="4169413" y="2085259"/>
                  </a:lnTo>
                  <a:cubicBezTo>
                    <a:pt x="4169413" y="1732634"/>
                    <a:pt x="4007108" y="1399621"/>
                    <a:pt x="3729454" y="1182289"/>
                  </a:cubicBezTo>
                  <a:lnTo>
                    <a:pt x="3549241" y="1041319"/>
                  </a:lnTo>
                  <a:cubicBezTo>
                    <a:pt x="3486471" y="992132"/>
                    <a:pt x="3429006" y="936525"/>
                    <a:pt x="3377791" y="875394"/>
                  </a:cubicBezTo>
                  <a:lnTo>
                    <a:pt x="2986408" y="409431"/>
                  </a:lnTo>
                  <a:cubicBezTo>
                    <a:pt x="2768639" y="149941"/>
                    <a:pt x="2447255" y="42"/>
                    <a:pt x="2108489" y="-49"/>
                  </a:cubicBezTo>
                  <a:close/>
                </a:path>
              </a:pathLst>
            </a:custGeom>
            <a:noFill/>
            <a:ln w="9525"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3" name="任意多边形: 形状 42">
              <a:extLst>
                <a:ext uri="{FF2B5EF4-FFF2-40B4-BE49-F238E27FC236}">
                  <a16:creationId xmlns:a16="http://schemas.microsoft.com/office/drawing/2014/main" id="{0E02465E-3DF2-E76F-A28F-1237F58D1182}"/>
                </a:ext>
              </a:extLst>
            </p:cNvPr>
            <p:cNvSpPr/>
            <p:nvPr/>
          </p:nvSpPr>
          <p:spPr>
            <a:xfrm>
              <a:off x="6795056" y="1052698"/>
              <a:ext cx="4097274" cy="4097178"/>
            </a:xfrm>
            <a:custGeom>
              <a:avLst/>
              <a:gdLst>
                <a:gd name="connsiteX0" fmla="*/ 2024289 w 4097274"/>
                <a:gd name="connsiteY0" fmla="*/ -49 h 4097178"/>
                <a:gd name="connsiteX1" fmla="*/ 1161419 w 4097274"/>
                <a:gd name="connsiteY1" fmla="*/ 402287 h 4097178"/>
                <a:gd name="connsiteX2" fmla="*/ 777371 w 4097274"/>
                <a:gd name="connsiteY2" fmla="*/ 859487 h 4097178"/>
                <a:gd name="connsiteX3" fmla="*/ 608683 w 4097274"/>
                <a:gd name="connsiteY3" fmla="*/ 1022555 h 4097178"/>
                <a:gd name="connsiteX4" fmla="*/ 431709 w 4097274"/>
                <a:gd name="connsiteY4" fmla="*/ 1161048 h 4097178"/>
                <a:gd name="connsiteX5" fmla="*/ -631 w 4097274"/>
                <a:gd name="connsiteY5" fmla="*/ 2048874 h 4097178"/>
                <a:gd name="connsiteX6" fmla="*/ -631 w 4097274"/>
                <a:gd name="connsiteY6" fmla="*/ 2048874 h 4097178"/>
                <a:gd name="connsiteX7" fmla="*/ 431709 w 4097274"/>
                <a:gd name="connsiteY7" fmla="*/ 2936032 h 4097178"/>
                <a:gd name="connsiteX8" fmla="*/ 608683 w 4097274"/>
                <a:gd name="connsiteY8" fmla="*/ 3074526 h 4097178"/>
                <a:gd name="connsiteX9" fmla="*/ 777371 w 4097274"/>
                <a:gd name="connsiteY9" fmla="*/ 3237594 h 4097178"/>
                <a:gd name="connsiteX10" fmla="*/ 1161419 w 4097274"/>
                <a:gd name="connsiteY10" fmla="*/ 3694794 h 4097178"/>
                <a:gd name="connsiteX11" fmla="*/ 2024289 w 4097274"/>
                <a:gd name="connsiteY11" fmla="*/ 4097130 h 4097178"/>
                <a:gd name="connsiteX12" fmla="*/ 2071914 w 4097274"/>
                <a:gd name="connsiteY12" fmla="*/ 4097130 h 4097178"/>
                <a:gd name="connsiteX13" fmla="*/ 2934784 w 4097274"/>
                <a:gd name="connsiteY13" fmla="*/ 3694794 h 4097178"/>
                <a:gd name="connsiteX14" fmla="*/ 3318831 w 4097274"/>
                <a:gd name="connsiteY14" fmla="*/ 3237594 h 4097178"/>
                <a:gd name="connsiteX15" fmla="*/ 3487519 w 4097274"/>
                <a:gd name="connsiteY15" fmla="*/ 3074526 h 4097178"/>
                <a:gd name="connsiteX16" fmla="*/ 3664399 w 4097274"/>
                <a:gd name="connsiteY16" fmla="*/ 2935746 h 4097178"/>
                <a:gd name="connsiteX17" fmla="*/ 4096643 w 4097274"/>
                <a:gd name="connsiteY17" fmla="*/ 2048874 h 4097178"/>
                <a:gd name="connsiteX18" fmla="*/ 4096643 w 4097274"/>
                <a:gd name="connsiteY18" fmla="*/ 2048874 h 4097178"/>
                <a:gd name="connsiteX19" fmla="*/ 3664399 w 4097274"/>
                <a:gd name="connsiteY19" fmla="*/ 1161430 h 4097178"/>
                <a:gd name="connsiteX20" fmla="*/ 3487424 w 4097274"/>
                <a:gd name="connsiteY20" fmla="*/ 1022936 h 4097178"/>
                <a:gd name="connsiteX21" fmla="*/ 3318737 w 4097274"/>
                <a:gd name="connsiteY21" fmla="*/ 859868 h 4097178"/>
                <a:gd name="connsiteX22" fmla="*/ 2934689 w 4097274"/>
                <a:gd name="connsiteY22" fmla="*/ 402668 h 4097178"/>
                <a:gd name="connsiteX23" fmla="*/ 2071819 w 4097274"/>
                <a:gd name="connsiteY23" fmla="*/ 332 h 409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97274" h="4097178">
                  <a:moveTo>
                    <a:pt x="2024289" y="-49"/>
                  </a:moveTo>
                  <a:cubicBezTo>
                    <a:pt x="1691342" y="-52"/>
                    <a:pt x="1375446" y="147242"/>
                    <a:pt x="1161419" y="402287"/>
                  </a:cubicBezTo>
                  <a:lnTo>
                    <a:pt x="777371" y="859487"/>
                  </a:lnTo>
                  <a:cubicBezTo>
                    <a:pt x="726955" y="919552"/>
                    <a:pt x="670424" y="974206"/>
                    <a:pt x="608683" y="1022555"/>
                  </a:cubicBezTo>
                  <a:lnTo>
                    <a:pt x="431709" y="1161048"/>
                  </a:lnTo>
                  <a:cubicBezTo>
                    <a:pt x="158618" y="1374666"/>
                    <a:pt x="-860" y="1702164"/>
                    <a:pt x="-631" y="2048874"/>
                  </a:cubicBezTo>
                  <a:lnTo>
                    <a:pt x="-631" y="2048874"/>
                  </a:lnTo>
                  <a:cubicBezTo>
                    <a:pt x="-650" y="2395355"/>
                    <a:pt x="158799" y="2722558"/>
                    <a:pt x="431709" y="2936032"/>
                  </a:cubicBezTo>
                  <a:lnTo>
                    <a:pt x="608683" y="3074526"/>
                  </a:lnTo>
                  <a:cubicBezTo>
                    <a:pt x="670424" y="3122875"/>
                    <a:pt x="726955" y="3177529"/>
                    <a:pt x="777371" y="3237594"/>
                  </a:cubicBezTo>
                  <a:lnTo>
                    <a:pt x="1161419" y="3694794"/>
                  </a:lnTo>
                  <a:cubicBezTo>
                    <a:pt x="1375446" y="3949835"/>
                    <a:pt x="1691342" y="4097130"/>
                    <a:pt x="2024289" y="4097130"/>
                  </a:cubicBezTo>
                  <a:lnTo>
                    <a:pt x="2071914" y="4097130"/>
                  </a:lnTo>
                  <a:cubicBezTo>
                    <a:pt x="2404861" y="4097130"/>
                    <a:pt x="2720757" y="3949835"/>
                    <a:pt x="2934784" y="3694794"/>
                  </a:cubicBezTo>
                  <a:lnTo>
                    <a:pt x="3318831" y="3237594"/>
                  </a:lnTo>
                  <a:cubicBezTo>
                    <a:pt x="3369248" y="3177529"/>
                    <a:pt x="3425778" y="3122875"/>
                    <a:pt x="3487519" y="3074526"/>
                  </a:cubicBezTo>
                  <a:lnTo>
                    <a:pt x="3664399" y="2935746"/>
                  </a:lnTo>
                  <a:cubicBezTo>
                    <a:pt x="3937195" y="2722320"/>
                    <a:pt x="4096643" y="2395241"/>
                    <a:pt x="4096643" y="2048874"/>
                  </a:cubicBezTo>
                  <a:lnTo>
                    <a:pt x="4096643" y="2048874"/>
                  </a:lnTo>
                  <a:cubicBezTo>
                    <a:pt x="4096739" y="1702307"/>
                    <a:pt x="3937386" y="1374980"/>
                    <a:pt x="3664399" y="1161430"/>
                  </a:cubicBezTo>
                  <a:lnTo>
                    <a:pt x="3487424" y="1022936"/>
                  </a:lnTo>
                  <a:cubicBezTo>
                    <a:pt x="3425683" y="974587"/>
                    <a:pt x="3369152" y="919933"/>
                    <a:pt x="3318737" y="859868"/>
                  </a:cubicBezTo>
                  <a:lnTo>
                    <a:pt x="2934689" y="402668"/>
                  </a:lnTo>
                  <a:cubicBezTo>
                    <a:pt x="2720662" y="147623"/>
                    <a:pt x="2404765" y="329"/>
                    <a:pt x="2071819" y="332"/>
                  </a:cubicBezTo>
                  <a:close/>
                </a:path>
              </a:pathLst>
            </a:custGeom>
            <a:noFill/>
            <a:ln w="85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4" name="任意多边形: 形状 43">
              <a:extLst>
                <a:ext uri="{FF2B5EF4-FFF2-40B4-BE49-F238E27FC236}">
                  <a16:creationId xmlns:a16="http://schemas.microsoft.com/office/drawing/2014/main" id="{40AB0617-10EB-F2E5-8B0C-0D2891231742}"/>
                </a:ext>
              </a:extLst>
            </p:cNvPr>
            <p:cNvSpPr/>
            <p:nvPr/>
          </p:nvSpPr>
          <p:spPr>
            <a:xfrm>
              <a:off x="6831061" y="1089083"/>
              <a:ext cx="4024884" cy="4024788"/>
            </a:xfrm>
            <a:custGeom>
              <a:avLst/>
              <a:gdLst>
                <a:gd name="connsiteX0" fmla="*/ 1988760 w 4024884"/>
                <a:gd name="connsiteY0" fmla="*/ -49 h 4024788"/>
                <a:gd name="connsiteX1" fmla="*/ 1141035 w 4024884"/>
                <a:gd name="connsiteY1" fmla="*/ 395143 h 4024788"/>
                <a:gd name="connsiteX2" fmla="*/ 763845 w 4024884"/>
                <a:gd name="connsiteY2" fmla="*/ 844628 h 4024788"/>
                <a:gd name="connsiteX3" fmla="*/ 598110 w 4024884"/>
                <a:gd name="connsiteY3" fmla="*/ 1004743 h 4024788"/>
                <a:gd name="connsiteX4" fmla="*/ 424279 w 4024884"/>
                <a:gd name="connsiteY4" fmla="*/ 1140760 h 4024788"/>
                <a:gd name="connsiteX5" fmla="*/ -631 w 4024884"/>
                <a:gd name="connsiteY5" fmla="*/ 2012488 h 4024788"/>
                <a:gd name="connsiteX6" fmla="*/ -631 w 4024884"/>
                <a:gd name="connsiteY6" fmla="*/ 2012488 h 4024788"/>
                <a:gd name="connsiteX7" fmla="*/ 423993 w 4024884"/>
                <a:gd name="connsiteY7" fmla="*/ 2883930 h 4024788"/>
                <a:gd name="connsiteX8" fmla="*/ 597825 w 4024884"/>
                <a:gd name="connsiteY8" fmla="*/ 3019947 h 4024788"/>
                <a:gd name="connsiteX9" fmla="*/ 763559 w 4024884"/>
                <a:gd name="connsiteY9" fmla="*/ 3180063 h 4024788"/>
                <a:gd name="connsiteX10" fmla="*/ 1140750 w 4024884"/>
                <a:gd name="connsiteY10" fmla="*/ 3629547 h 4024788"/>
                <a:gd name="connsiteX11" fmla="*/ 1988475 w 4024884"/>
                <a:gd name="connsiteY11" fmla="*/ 4024740 h 4024788"/>
                <a:gd name="connsiteX12" fmla="*/ 2034957 w 4024884"/>
                <a:gd name="connsiteY12" fmla="*/ 4024740 h 4024788"/>
                <a:gd name="connsiteX13" fmla="*/ 2882682 w 4024884"/>
                <a:gd name="connsiteY13" fmla="*/ 3629547 h 4024788"/>
                <a:gd name="connsiteX14" fmla="*/ 3259967 w 4024884"/>
                <a:gd name="connsiteY14" fmla="*/ 3180063 h 4024788"/>
                <a:gd name="connsiteX15" fmla="*/ 3425607 w 4024884"/>
                <a:gd name="connsiteY15" fmla="*/ 3019947 h 4024788"/>
                <a:gd name="connsiteX16" fmla="*/ 3599819 w 4024884"/>
                <a:gd name="connsiteY16" fmla="*/ 2883645 h 4024788"/>
                <a:gd name="connsiteX17" fmla="*/ 4024253 w 4024884"/>
                <a:gd name="connsiteY17" fmla="*/ 2012488 h 4024788"/>
                <a:gd name="connsiteX18" fmla="*/ 4024253 w 4024884"/>
                <a:gd name="connsiteY18" fmla="*/ 2012488 h 4024788"/>
                <a:gd name="connsiteX19" fmla="*/ 3599819 w 4024884"/>
                <a:gd name="connsiteY19" fmla="*/ 1140760 h 4024788"/>
                <a:gd name="connsiteX20" fmla="*/ 3425701 w 4024884"/>
                <a:gd name="connsiteY20" fmla="*/ 1004743 h 4024788"/>
                <a:gd name="connsiteX21" fmla="*/ 3260062 w 4024884"/>
                <a:gd name="connsiteY21" fmla="*/ 844628 h 4024788"/>
                <a:gd name="connsiteX22" fmla="*/ 2882776 w 4024884"/>
                <a:gd name="connsiteY22" fmla="*/ 395143 h 4024788"/>
                <a:gd name="connsiteX23" fmla="*/ 2035051 w 4024884"/>
                <a:gd name="connsiteY23" fmla="*/ -49 h 402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24884" h="4024788">
                  <a:moveTo>
                    <a:pt x="1988760" y="-49"/>
                  </a:moveTo>
                  <a:cubicBezTo>
                    <a:pt x="1661672" y="-64"/>
                    <a:pt x="1351328" y="144612"/>
                    <a:pt x="1141035" y="395143"/>
                  </a:cubicBezTo>
                  <a:lnTo>
                    <a:pt x="763845" y="844628"/>
                  </a:lnTo>
                  <a:cubicBezTo>
                    <a:pt x="714315" y="903616"/>
                    <a:pt x="658775" y="957280"/>
                    <a:pt x="598110" y="1004743"/>
                  </a:cubicBezTo>
                  <a:lnTo>
                    <a:pt x="424279" y="1140760"/>
                  </a:lnTo>
                  <a:cubicBezTo>
                    <a:pt x="156074" y="1350491"/>
                    <a:pt x="-651" y="1672017"/>
                    <a:pt x="-631" y="2012488"/>
                  </a:cubicBezTo>
                  <a:lnTo>
                    <a:pt x="-631" y="2012488"/>
                  </a:lnTo>
                  <a:cubicBezTo>
                    <a:pt x="-631" y="2352817"/>
                    <a:pt x="155969" y="2674209"/>
                    <a:pt x="423993" y="2883930"/>
                  </a:cubicBezTo>
                  <a:lnTo>
                    <a:pt x="597825" y="3019947"/>
                  </a:lnTo>
                  <a:cubicBezTo>
                    <a:pt x="658489" y="3067411"/>
                    <a:pt x="714039" y="3121074"/>
                    <a:pt x="763559" y="3180063"/>
                  </a:cubicBezTo>
                  <a:lnTo>
                    <a:pt x="1140750" y="3629547"/>
                  </a:lnTo>
                  <a:cubicBezTo>
                    <a:pt x="1351043" y="3880084"/>
                    <a:pt x="1661386" y="4024759"/>
                    <a:pt x="1988475" y="4024740"/>
                  </a:cubicBezTo>
                  <a:lnTo>
                    <a:pt x="2034957" y="4024740"/>
                  </a:lnTo>
                  <a:cubicBezTo>
                    <a:pt x="2362055" y="4024806"/>
                    <a:pt x="2672426" y="3880122"/>
                    <a:pt x="2882682" y="3629547"/>
                  </a:cubicBezTo>
                  <a:lnTo>
                    <a:pt x="3259967" y="3180063"/>
                  </a:lnTo>
                  <a:cubicBezTo>
                    <a:pt x="3309430" y="3121046"/>
                    <a:pt x="3364951" y="3067382"/>
                    <a:pt x="3425607" y="3019947"/>
                  </a:cubicBezTo>
                  <a:lnTo>
                    <a:pt x="3599819" y="2883645"/>
                  </a:lnTo>
                  <a:cubicBezTo>
                    <a:pt x="3867662" y="2673914"/>
                    <a:pt x="4024158" y="2352674"/>
                    <a:pt x="4024253" y="2012488"/>
                  </a:cubicBezTo>
                  <a:lnTo>
                    <a:pt x="4024253" y="2012488"/>
                  </a:lnTo>
                  <a:cubicBezTo>
                    <a:pt x="4024347" y="1672103"/>
                    <a:pt x="3867852" y="1350615"/>
                    <a:pt x="3599819" y="1140760"/>
                  </a:cubicBezTo>
                  <a:lnTo>
                    <a:pt x="3425701" y="1004743"/>
                  </a:lnTo>
                  <a:cubicBezTo>
                    <a:pt x="3365046" y="957309"/>
                    <a:pt x="3309525" y="903645"/>
                    <a:pt x="3260062" y="844628"/>
                  </a:cubicBezTo>
                  <a:lnTo>
                    <a:pt x="2882776" y="395143"/>
                  </a:lnTo>
                  <a:cubicBezTo>
                    <a:pt x="2672522" y="144569"/>
                    <a:pt x="2362150" y="-117"/>
                    <a:pt x="2035051" y="-49"/>
                  </a:cubicBezTo>
                  <a:close/>
                </a:path>
              </a:pathLst>
            </a:custGeom>
            <a:noFill/>
            <a:ln w="1810"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5" name="任意多边形: 形状 44">
              <a:extLst>
                <a:ext uri="{FF2B5EF4-FFF2-40B4-BE49-F238E27FC236}">
                  <a16:creationId xmlns:a16="http://schemas.microsoft.com/office/drawing/2014/main" id="{F233057A-B10C-63C4-F72B-91F38BE534F4}"/>
                </a:ext>
              </a:extLst>
            </p:cNvPr>
            <p:cNvSpPr/>
            <p:nvPr/>
          </p:nvSpPr>
          <p:spPr>
            <a:xfrm>
              <a:off x="6867828" y="1125469"/>
              <a:ext cx="3951636" cy="3951732"/>
            </a:xfrm>
            <a:custGeom>
              <a:avLst/>
              <a:gdLst>
                <a:gd name="connsiteX0" fmla="*/ 1952375 w 3951636"/>
                <a:gd name="connsiteY0" fmla="*/ -49 h 3951732"/>
                <a:gd name="connsiteX1" fmla="*/ 1120176 w 3951636"/>
                <a:gd name="connsiteY1" fmla="*/ 387999 h 3951732"/>
                <a:gd name="connsiteX2" fmla="*/ 749749 w 3951636"/>
                <a:gd name="connsiteY2" fmla="*/ 829388 h 3951732"/>
                <a:gd name="connsiteX3" fmla="*/ 587061 w 3951636"/>
                <a:gd name="connsiteY3" fmla="*/ 986551 h 3951732"/>
                <a:gd name="connsiteX4" fmla="*/ 416373 w 3951636"/>
                <a:gd name="connsiteY4" fmla="*/ 1119901 h 3951732"/>
                <a:gd name="connsiteX5" fmla="*/ -631 w 3951636"/>
                <a:gd name="connsiteY5" fmla="*/ 1976103 h 3951732"/>
                <a:gd name="connsiteX6" fmla="*/ -631 w 3951636"/>
                <a:gd name="connsiteY6" fmla="*/ 1976103 h 3951732"/>
                <a:gd name="connsiteX7" fmla="*/ 416373 w 3951636"/>
                <a:gd name="connsiteY7" fmla="*/ 2831734 h 3951732"/>
                <a:gd name="connsiteX8" fmla="*/ 587061 w 3951636"/>
                <a:gd name="connsiteY8" fmla="*/ 2965084 h 3951732"/>
                <a:gd name="connsiteX9" fmla="*/ 749749 w 3951636"/>
                <a:gd name="connsiteY9" fmla="*/ 3122246 h 3951732"/>
                <a:gd name="connsiteX10" fmla="*/ 1120176 w 3951636"/>
                <a:gd name="connsiteY10" fmla="*/ 3563635 h 3951732"/>
                <a:gd name="connsiteX11" fmla="*/ 1952375 w 3951636"/>
                <a:gd name="connsiteY11" fmla="*/ 3951683 h 3951732"/>
                <a:gd name="connsiteX12" fmla="*/ 1998095 w 3951636"/>
                <a:gd name="connsiteY12" fmla="*/ 3951683 h 3951732"/>
                <a:gd name="connsiteX13" fmla="*/ 2830294 w 3951636"/>
                <a:gd name="connsiteY13" fmla="*/ 3563635 h 3951732"/>
                <a:gd name="connsiteX14" fmla="*/ 3201102 w 3951636"/>
                <a:gd name="connsiteY14" fmla="*/ 3122246 h 3951732"/>
                <a:gd name="connsiteX15" fmla="*/ 3363027 w 3951636"/>
                <a:gd name="connsiteY15" fmla="*/ 2965084 h 3951732"/>
                <a:gd name="connsiteX16" fmla="*/ 3533715 w 3951636"/>
                <a:gd name="connsiteY16" fmla="*/ 2831734 h 3951732"/>
                <a:gd name="connsiteX17" fmla="*/ 3951006 w 3951636"/>
                <a:gd name="connsiteY17" fmla="*/ 1976103 h 3951732"/>
                <a:gd name="connsiteX18" fmla="*/ 3951006 w 3951636"/>
                <a:gd name="connsiteY18" fmla="*/ 1976103 h 3951732"/>
                <a:gd name="connsiteX19" fmla="*/ 3534477 w 3951636"/>
                <a:gd name="connsiteY19" fmla="*/ 1120186 h 3951732"/>
                <a:gd name="connsiteX20" fmla="*/ 3363790 w 3951636"/>
                <a:gd name="connsiteY20" fmla="*/ 986836 h 3951732"/>
                <a:gd name="connsiteX21" fmla="*/ 3201102 w 3951636"/>
                <a:gd name="connsiteY21" fmla="*/ 829388 h 3951732"/>
                <a:gd name="connsiteX22" fmla="*/ 2830770 w 3951636"/>
                <a:gd name="connsiteY22" fmla="*/ 387999 h 3951732"/>
                <a:gd name="connsiteX23" fmla="*/ 1998095 w 3951636"/>
                <a:gd name="connsiteY23" fmla="*/ -49 h 395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51636" h="3951732">
                  <a:moveTo>
                    <a:pt x="1952375" y="-49"/>
                  </a:moveTo>
                  <a:cubicBezTo>
                    <a:pt x="1631268" y="-18"/>
                    <a:pt x="1326611" y="142040"/>
                    <a:pt x="1120176" y="387999"/>
                  </a:cubicBezTo>
                  <a:lnTo>
                    <a:pt x="749749" y="829388"/>
                  </a:lnTo>
                  <a:cubicBezTo>
                    <a:pt x="701142" y="887300"/>
                    <a:pt x="646621" y="939973"/>
                    <a:pt x="587061" y="986551"/>
                  </a:cubicBezTo>
                  <a:lnTo>
                    <a:pt x="416373" y="1119901"/>
                  </a:lnTo>
                  <a:cubicBezTo>
                    <a:pt x="153035" y="1325936"/>
                    <a:pt x="-774" y="1641737"/>
                    <a:pt x="-631" y="1976103"/>
                  </a:cubicBezTo>
                  <a:lnTo>
                    <a:pt x="-631" y="1976103"/>
                  </a:lnTo>
                  <a:cubicBezTo>
                    <a:pt x="-603" y="2310259"/>
                    <a:pt x="153188" y="2625822"/>
                    <a:pt x="416373" y="2831734"/>
                  </a:cubicBezTo>
                  <a:lnTo>
                    <a:pt x="587061" y="2965084"/>
                  </a:lnTo>
                  <a:cubicBezTo>
                    <a:pt x="646621" y="3011661"/>
                    <a:pt x="701142" y="3064334"/>
                    <a:pt x="749749" y="3122246"/>
                  </a:cubicBezTo>
                  <a:lnTo>
                    <a:pt x="1120176" y="3563635"/>
                  </a:lnTo>
                  <a:cubicBezTo>
                    <a:pt x="1326611" y="3809589"/>
                    <a:pt x="1631268" y="3951655"/>
                    <a:pt x="1952375" y="3951683"/>
                  </a:cubicBezTo>
                  <a:lnTo>
                    <a:pt x="1998095" y="3951683"/>
                  </a:lnTo>
                  <a:cubicBezTo>
                    <a:pt x="2319202" y="3951655"/>
                    <a:pt x="2623859" y="3809589"/>
                    <a:pt x="2830294" y="3563635"/>
                  </a:cubicBezTo>
                  <a:lnTo>
                    <a:pt x="3201102" y="3122246"/>
                  </a:lnTo>
                  <a:cubicBezTo>
                    <a:pt x="3249470" y="3064382"/>
                    <a:pt x="3303744" y="3011709"/>
                    <a:pt x="3363027" y="2965084"/>
                  </a:cubicBezTo>
                  <a:lnTo>
                    <a:pt x="3533715" y="2831734"/>
                  </a:lnTo>
                  <a:cubicBezTo>
                    <a:pt x="3796987" y="2625889"/>
                    <a:pt x="3950910" y="2310316"/>
                    <a:pt x="3951006" y="1976103"/>
                  </a:cubicBezTo>
                  <a:lnTo>
                    <a:pt x="3951006" y="1976103"/>
                  </a:lnTo>
                  <a:cubicBezTo>
                    <a:pt x="3951196" y="1641918"/>
                    <a:pt x="3797558" y="1326241"/>
                    <a:pt x="3534477" y="1120186"/>
                  </a:cubicBezTo>
                  <a:lnTo>
                    <a:pt x="3363790" y="986836"/>
                  </a:lnTo>
                  <a:cubicBezTo>
                    <a:pt x="3304220" y="940164"/>
                    <a:pt x="3249699" y="887395"/>
                    <a:pt x="3201102" y="829388"/>
                  </a:cubicBezTo>
                  <a:lnTo>
                    <a:pt x="2830770" y="387999"/>
                  </a:lnTo>
                  <a:cubicBezTo>
                    <a:pt x="2624230" y="141913"/>
                    <a:pt x="2319373" y="-158"/>
                    <a:pt x="1998095" y="-49"/>
                  </a:cubicBezTo>
                  <a:close/>
                </a:path>
              </a:pathLst>
            </a:custGeom>
            <a:noFill/>
            <a:ln w="266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6" name="任意多边形: 形状 45">
              <a:extLst>
                <a:ext uri="{FF2B5EF4-FFF2-40B4-BE49-F238E27FC236}">
                  <a16:creationId xmlns:a16="http://schemas.microsoft.com/office/drawing/2014/main" id="{4CC489CD-9D78-B383-5937-33860EAA9562}"/>
                </a:ext>
              </a:extLst>
            </p:cNvPr>
            <p:cNvSpPr/>
            <p:nvPr/>
          </p:nvSpPr>
          <p:spPr>
            <a:xfrm>
              <a:off x="6903928" y="1161473"/>
              <a:ext cx="3879342" cy="3879437"/>
            </a:xfrm>
            <a:custGeom>
              <a:avLst/>
              <a:gdLst>
                <a:gd name="connsiteX0" fmla="*/ 1916656 w 3879342"/>
                <a:gd name="connsiteY0" fmla="*/ 427 h 3879437"/>
                <a:gd name="connsiteX1" fmla="*/ 1099792 w 3879342"/>
                <a:gd name="connsiteY1" fmla="*/ 381427 h 3879437"/>
                <a:gd name="connsiteX2" fmla="*/ 736127 w 3879342"/>
                <a:gd name="connsiteY2" fmla="*/ 814529 h 3879437"/>
                <a:gd name="connsiteX3" fmla="*/ 576583 w 3879342"/>
                <a:gd name="connsiteY3" fmla="*/ 968548 h 3879437"/>
                <a:gd name="connsiteX4" fmla="*/ 408944 w 3879342"/>
                <a:gd name="connsiteY4" fmla="*/ 1099612 h 3879437"/>
                <a:gd name="connsiteX5" fmla="*/ -631 w 3879342"/>
                <a:gd name="connsiteY5" fmla="*/ 1939527 h 3879437"/>
                <a:gd name="connsiteX6" fmla="*/ -631 w 3879342"/>
                <a:gd name="connsiteY6" fmla="*/ 1939527 h 3879437"/>
                <a:gd name="connsiteX7" fmla="*/ 408944 w 3879342"/>
                <a:gd name="connsiteY7" fmla="*/ 2779441 h 3879437"/>
                <a:gd name="connsiteX8" fmla="*/ 576583 w 3879342"/>
                <a:gd name="connsiteY8" fmla="*/ 2910505 h 3879437"/>
                <a:gd name="connsiteX9" fmla="*/ 736127 w 3879342"/>
                <a:gd name="connsiteY9" fmla="*/ 3065191 h 3879437"/>
                <a:gd name="connsiteX10" fmla="*/ 1099696 w 3879342"/>
                <a:gd name="connsiteY10" fmla="*/ 3498388 h 3879437"/>
                <a:gd name="connsiteX11" fmla="*/ 1916560 w 3879342"/>
                <a:gd name="connsiteY11" fmla="*/ 3879388 h 3879437"/>
                <a:gd name="connsiteX12" fmla="*/ 1961423 w 3879342"/>
                <a:gd name="connsiteY12" fmla="*/ 3879388 h 3879437"/>
                <a:gd name="connsiteX13" fmla="*/ 2778382 w 3879342"/>
                <a:gd name="connsiteY13" fmla="*/ 3498388 h 3879437"/>
                <a:gd name="connsiteX14" fmla="*/ 3141857 w 3879342"/>
                <a:gd name="connsiteY14" fmla="*/ 3065191 h 3879437"/>
                <a:gd name="connsiteX15" fmla="*/ 3301591 w 3879342"/>
                <a:gd name="connsiteY15" fmla="*/ 2910791 h 3879437"/>
                <a:gd name="connsiteX16" fmla="*/ 3469135 w 3879342"/>
                <a:gd name="connsiteY16" fmla="*/ 2779727 h 3879437"/>
                <a:gd name="connsiteX17" fmla="*/ 3878711 w 3879342"/>
                <a:gd name="connsiteY17" fmla="*/ 1939813 h 3879437"/>
                <a:gd name="connsiteX18" fmla="*/ 3878711 w 3879342"/>
                <a:gd name="connsiteY18" fmla="*/ 1939813 h 3879437"/>
                <a:gd name="connsiteX19" fmla="*/ 3469135 w 3879342"/>
                <a:gd name="connsiteY19" fmla="*/ 1099898 h 3879437"/>
                <a:gd name="connsiteX20" fmla="*/ 3301686 w 3879342"/>
                <a:gd name="connsiteY20" fmla="*/ 968548 h 3879437"/>
                <a:gd name="connsiteX21" fmla="*/ 3141952 w 3879342"/>
                <a:gd name="connsiteY21" fmla="*/ 814243 h 3879437"/>
                <a:gd name="connsiteX22" fmla="*/ 2778478 w 3879342"/>
                <a:gd name="connsiteY22" fmla="*/ 380951 h 3879437"/>
                <a:gd name="connsiteX23" fmla="*/ 1961519 w 3879342"/>
                <a:gd name="connsiteY23" fmla="*/ -49 h 387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79342" h="3879437">
                  <a:moveTo>
                    <a:pt x="1916656" y="427"/>
                  </a:moveTo>
                  <a:cubicBezTo>
                    <a:pt x="1601455" y="513"/>
                    <a:pt x="1302426" y="139986"/>
                    <a:pt x="1099792" y="381427"/>
                  </a:cubicBezTo>
                  <a:lnTo>
                    <a:pt x="736127" y="814529"/>
                  </a:lnTo>
                  <a:cubicBezTo>
                    <a:pt x="688435" y="871269"/>
                    <a:pt x="634962" y="922885"/>
                    <a:pt x="576583" y="968548"/>
                  </a:cubicBezTo>
                  <a:lnTo>
                    <a:pt x="408944" y="1099612"/>
                  </a:lnTo>
                  <a:cubicBezTo>
                    <a:pt x="150540" y="1301714"/>
                    <a:pt x="-508" y="1611476"/>
                    <a:pt x="-631" y="1939527"/>
                  </a:cubicBezTo>
                  <a:lnTo>
                    <a:pt x="-631" y="1939527"/>
                  </a:lnTo>
                  <a:cubicBezTo>
                    <a:pt x="-508" y="2267577"/>
                    <a:pt x="150540" y="2577340"/>
                    <a:pt x="408944" y="2779441"/>
                  </a:cubicBezTo>
                  <a:lnTo>
                    <a:pt x="576583" y="2910505"/>
                  </a:lnTo>
                  <a:cubicBezTo>
                    <a:pt x="634972" y="2956406"/>
                    <a:pt x="688445" y="3008251"/>
                    <a:pt x="736127" y="3065191"/>
                  </a:cubicBezTo>
                  <a:lnTo>
                    <a:pt x="1099696" y="3498388"/>
                  </a:lnTo>
                  <a:cubicBezTo>
                    <a:pt x="1302331" y="3739828"/>
                    <a:pt x="1601359" y="3879303"/>
                    <a:pt x="1916560" y="3879388"/>
                  </a:cubicBezTo>
                  <a:lnTo>
                    <a:pt x="1961423" y="3879388"/>
                  </a:lnTo>
                  <a:cubicBezTo>
                    <a:pt x="2276663" y="3879331"/>
                    <a:pt x="2575728" y="3739856"/>
                    <a:pt x="2778382" y="3498388"/>
                  </a:cubicBezTo>
                  <a:lnTo>
                    <a:pt x="3141857" y="3065191"/>
                  </a:lnTo>
                  <a:cubicBezTo>
                    <a:pt x="3189596" y="3008317"/>
                    <a:pt x="3243127" y="2956568"/>
                    <a:pt x="3301591" y="2910791"/>
                  </a:cubicBezTo>
                  <a:lnTo>
                    <a:pt x="3469135" y="2779727"/>
                  </a:lnTo>
                  <a:cubicBezTo>
                    <a:pt x="3727549" y="2577626"/>
                    <a:pt x="3878616" y="2267863"/>
                    <a:pt x="3878711" y="1939813"/>
                  </a:cubicBezTo>
                  <a:lnTo>
                    <a:pt x="3878711" y="1939813"/>
                  </a:lnTo>
                  <a:cubicBezTo>
                    <a:pt x="3878616" y="1611762"/>
                    <a:pt x="3727549" y="1301999"/>
                    <a:pt x="3469135" y="1099898"/>
                  </a:cubicBezTo>
                  <a:lnTo>
                    <a:pt x="3301686" y="968548"/>
                  </a:lnTo>
                  <a:cubicBezTo>
                    <a:pt x="3243203" y="922828"/>
                    <a:pt x="3189672" y="871108"/>
                    <a:pt x="3141952" y="814243"/>
                  </a:cubicBezTo>
                  <a:lnTo>
                    <a:pt x="2778478" y="380951"/>
                  </a:lnTo>
                  <a:cubicBezTo>
                    <a:pt x="2575824" y="139485"/>
                    <a:pt x="2276758" y="8"/>
                    <a:pt x="1961519" y="-49"/>
                  </a:cubicBezTo>
                  <a:close/>
                </a:path>
              </a:pathLst>
            </a:custGeom>
            <a:noFill/>
            <a:ln w="3524"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7" name="任意多边形: 形状 46">
              <a:extLst>
                <a:ext uri="{FF2B5EF4-FFF2-40B4-BE49-F238E27FC236}">
                  <a16:creationId xmlns:a16="http://schemas.microsoft.com/office/drawing/2014/main" id="{391E5A26-6984-0C2C-52E5-D78514D6FFEF}"/>
                </a:ext>
              </a:extLst>
            </p:cNvPr>
            <p:cNvSpPr/>
            <p:nvPr/>
          </p:nvSpPr>
          <p:spPr>
            <a:xfrm>
              <a:off x="6940694" y="1197954"/>
              <a:ext cx="3805999" cy="3806380"/>
            </a:xfrm>
            <a:custGeom>
              <a:avLst/>
              <a:gdLst>
                <a:gd name="connsiteX0" fmla="*/ 1880461 w 3805999"/>
                <a:gd name="connsiteY0" fmla="*/ 332 h 3806380"/>
                <a:gd name="connsiteX1" fmla="*/ 1078932 w 3805999"/>
                <a:gd name="connsiteY1" fmla="*/ 374093 h 3806380"/>
                <a:gd name="connsiteX2" fmla="*/ 722031 w 3805999"/>
                <a:gd name="connsiteY2" fmla="*/ 798717 h 3806380"/>
                <a:gd name="connsiteX3" fmla="*/ 565344 w 3805999"/>
                <a:gd name="connsiteY3" fmla="*/ 950165 h 3806380"/>
                <a:gd name="connsiteX4" fmla="*/ 400943 w 3805999"/>
                <a:gd name="connsiteY4" fmla="*/ 1078848 h 3806380"/>
                <a:gd name="connsiteX5" fmla="*/ -631 w 3805999"/>
                <a:gd name="connsiteY5" fmla="*/ 1903618 h 3806380"/>
                <a:gd name="connsiteX6" fmla="*/ -631 w 3805999"/>
                <a:gd name="connsiteY6" fmla="*/ 1903618 h 3806380"/>
                <a:gd name="connsiteX7" fmla="*/ 400943 w 3805999"/>
                <a:gd name="connsiteY7" fmla="*/ 2727720 h 3806380"/>
                <a:gd name="connsiteX8" fmla="*/ 565344 w 3805999"/>
                <a:gd name="connsiteY8" fmla="*/ 2856118 h 3806380"/>
                <a:gd name="connsiteX9" fmla="*/ 722031 w 3805999"/>
                <a:gd name="connsiteY9" fmla="*/ 3007565 h 3806380"/>
                <a:gd name="connsiteX10" fmla="*/ 1078837 w 3805999"/>
                <a:gd name="connsiteY10" fmla="*/ 3432570 h 3806380"/>
                <a:gd name="connsiteX11" fmla="*/ 1880461 w 3805999"/>
                <a:gd name="connsiteY11" fmla="*/ 3806332 h 3806380"/>
                <a:gd name="connsiteX12" fmla="*/ 1924466 w 3805999"/>
                <a:gd name="connsiteY12" fmla="*/ 3806332 h 3806380"/>
                <a:gd name="connsiteX13" fmla="*/ 2725996 w 3805999"/>
                <a:gd name="connsiteY13" fmla="*/ 3432570 h 3806380"/>
                <a:gd name="connsiteX14" fmla="*/ 3082706 w 3805999"/>
                <a:gd name="connsiteY14" fmla="*/ 3007565 h 3806380"/>
                <a:gd name="connsiteX15" fmla="*/ 3239393 w 3805999"/>
                <a:gd name="connsiteY15" fmla="*/ 2856118 h 3806380"/>
                <a:gd name="connsiteX16" fmla="*/ 3403794 w 3805999"/>
                <a:gd name="connsiteY16" fmla="*/ 2727435 h 3806380"/>
                <a:gd name="connsiteX17" fmla="*/ 3805368 w 3805999"/>
                <a:gd name="connsiteY17" fmla="*/ 1903618 h 3806380"/>
                <a:gd name="connsiteX18" fmla="*/ 3805368 w 3805999"/>
                <a:gd name="connsiteY18" fmla="*/ 1903618 h 3806380"/>
                <a:gd name="connsiteX19" fmla="*/ 3403794 w 3805999"/>
                <a:gd name="connsiteY19" fmla="*/ 1079514 h 3806380"/>
                <a:gd name="connsiteX20" fmla="*/ 3239393 w 3805999"/>
                <a:gd name="connsiteY20" fmla="*/ 950832 h 3806380"/>
                <a:gd name="connsiteX21" fmla="*/ 3082612 w 3805999"/>
                <a:gd name="connsiteY21" fmla="*/ 798717 h 3806380"/>
                <a:gd name="connsiteX22" fmla="*/ 2725900 w 3805999"/>
                <a:gd name="connsiteY22" fmla="*/ 373712 h 3806380"/>
                <a:gd name="connsiteX23" fmla="*/ 1924371 w 3805999"/>
                <a:gd name="connsiteY23" fmla="*/ -49 h 380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05999" h="3806380">
                  <a:moveTo>
                    <a:pt x="1880461" y="332"/>
                  </a:moveTo>
                  <a:cubicBezTo>
                    <a:pt x="1571165" y="306"/>
                    <a:pt x="1277719" y="137144"/>
                    <a:pt x="1078932" y="374093"/>
                  </a:cubicBezTo>
                  <a:lnTo>
                    <a:pt x="722031" y="798717"/>
                  </a:lnTo>
                  <a:cubicBezTo>
                    <a:pt x="675234" y="854534"/>
                    <a:pt x="622723" y="905293"/>
                    <a:pt x="565344" y="950165"/>
                  </a:cubicBezTo>
                  <a:lnTo>
                    <a:pt x="400943" y="1078848"/>
                  </a:lnTo>
                  <a:cubicBezTo>
                    <a:pt x="147292" y="1277320"/>
                    <a:pt x="-831" y="1581549"/>
                    <a:pt x="-631" y="1903618"/>
                  </a:cubicBezTo>
                  <a:lnTo>
                    <a:pt x="-631" y="1903618"/>
                  </a:lnTo>
                  <a:cubicBezTo>
                    <a:pt x="-631" y="2225458"/>
                    <a:pt x="147473" y="2529391"/>
                    <a:pt x="400943" y="2727720"/>
                  </a:cubicBezTo>
                  <a:lnTo>
                    <a:pt x="565344" y="2856118"/>
                  </a:lnTo>
                  <a:cubicBezTo>
                    <a:pt x="622723" y="2900990"/>
                    <a:pt x="675234" y="2951749"/>
                    <a:pt x="722031" y="3007565"/>
                  </a:cubicBezTo>
                  <a:lnTo>
                    <a:pt x="1078837" y="3432570"/>
                  </a:lnTo>
                  <a:cubicBezTo>
                    <a:pt x="1277643" y="3669543"/>
                    <a:pt x="1571137" y="3806389"/>
                    <a:pt x="1880461" y="3806332"/>
                  </a:cubicBezTo>
                  <a:lnTo>
                    <a:pt x="1924466" y="3806332"/>
                  </a:lnTo>
                  <a:cubicBezTo>
                    <a:pt x="2233762" y="3806360"/>
                    <a:pt x="2527209" y="3669514"/>
                    <a:pt x="2725996" y="3432570"/>
                  </a:cubicBezTo>
                  <a:lnTo>
                    <a:pt x="3082706" y="3007565"/>
                  </a:lnTo>
                  <a:cubicBezTo>
                    <a:pt x="3129503" y="2951749"/>
                    <a:pt x="3182023" y="2900990"/>
                    <a:pt x="3239393" y="2856118"/>
                  </a:cubicBezTo>
                  <a:lnTo>
                    <a:pt x="3403794" y="2727435"/>
                  </a:lnTo>
                  <a:cubicBezTo>
                    <a:pt x="3657160" y="2529163"/>
                    <a:pt x="3805273" y="2225353"/>
                    <a:pt x="3805368" y="1903618"/>
                  </a:cubicBezTo>
                  <a:lnTo>
                    <a:pt x="3805368" y="1903618"/>
                  </a:lnTo>
                  <a:cubicBezTo>
                    <a:pt x="3805368" y="1581777"/>
                    <a:pt x="3657255" y="1277844"/>
                    <a:pt x="3403794" y="1079514"/>
                  </a:cubicBezTo>
                  <a:lnTo>
                    <a:pt x="3239393" y="950832"/>
                  </a:lnTo>
                  <a:cubicBezTo>
                    <a:pt x="3181957" y="905750"/>
                    <a:pt x="3129408" y="854772"/>
                    <a:pt x="3082612" y="798717"/>
                  </a:cubicBezTo>
                  <a:lnTo>
                    <a:pt x="2725900" y="373712"/>
                  </a:lnTo>
                  <a:cubicBezTo>
                    <a:pt x="2527113" y="136763"/>
                    <a:pt x="2233667" y="-75"/>
                    <a:pt x="1924371" y="-49"/>
                  </a:cubicBezTo>
                  <a:close/>
                </a:path>
              </a:pathLst>
            </a:custGeom>
            <a:noFill/>
            <a:ln w="447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8" name="任意多边形: 形状 47">
              <a:extLst>
                <a:ext uri="{FF2B5EF4-FFF2-40B4-BE49-F238E27FC236}">
                  <a16:creationId xmlns:a16="http://schemas.microsoft.com/office/drawing/2014/main" id="{AEB603CA-1B21-E6F4-8BD1-83AE45588474}"/>
                </a:ext>
              </a:extLst>
            </p:cNvPr>
            <p:cNvSpPr/>
            <p:nvPr/>
          </p:nvSpPr>
          <p:spPr>
            <a:xfrm>
              <a:off x="6977080" y="1234721"/>
              <a:ext cx="3733228" cy="3733228"/>
            </a:xfrm>
            <a:custGeom>
              <a:avLst/>
              <a:gdLst>
                <a:gd name="connsiteX0" fmla="*/ 1844075 w 3733228"/>
                <a:gd name="connsiteY0" fmla="*/ -49 h 3733228"/>
                <a:gd name="connsiteX1" fmla="*/ 1057882 w 3733228"/>
                <a:gd name="connsiteY1" fmla="*/ 366568 h 3733228"/>
                <a:gd name="connsiteX2" fmla="*/ 707933 w 3733228"/>
                <a:gd name="connsiteY2" fmla="*/ 783477 h 3733228"/>
                <a:gd name="connsiteX3" fmla="*/ 554295 w 3733228"/>
                <a:gd name="connsiteY3" fmla="*/ 932067 h 3733228"/>
                <a:gd name="connsiteX4" fmla="*/ 393323 w 3733228"/>
                <a:gd name="connsiteY4" fmla="*/ 1058179 h 3733228"/>
                <a:gd name="connsiteX5" fmla="*/ -631 w 3733228"/>
                <a:gd name="connsiteY5" fmla="*/ 1866851 h 3733228"/>
                <a:gd name="connsiteX6" fmla="*/ -631 w 3733228"/>
                <a:gd name="connsiteY6" fmla="*/ 1866851 h 3733228"/>
                <a:gd name="connsiteX7" fmla="*/ 393323 w 3733228"/>
                <a:gd name="connsiteY7" fmla="*/ 2675238 h 3733228"/>
                <a:gd name="connsiteX8" fmla="*/ 554581 w 3733228"/>
                <a:gd name="connsiteY8" fmla="*/ 2801349 h 3733228"/>
                <a:gd name="connsiteX9" fmla="*/ 708219 w 3733228"/>
                <a:gd name="connsiteY9" fmla="*/ 2949939 h 3733228"/>
                <a:gd name="connsiteX10" fmla="*/ 1058167 w 3733228"/>
                <a:gd name="connsiteY10" fmla="*/ 3366848 h 3733228"/>
                <a:gd name="connsiteX11" fmla="*/ 1844075 w 3733228"/>
                <a:gd name="connsiteY11" fmla="*/ 3733180 h 3733228"/>
                <a:gd name="connsiteX12" fmla="*/ 1887224 w 3733228"/>
                <a:gd name="connsiteY12" fmla="*/ 3733180 h 3733228"/>
                <a:gd name="connsiteX13" fmla="*/ 2673513 w 3733228"/>
                <a:gd name="connsiteY13" fmla="*/ 3366562 h 3733228"/>
                <a:gd name="connsiteX14" fmla="*/ 3023366 w 3733228"/>
                <a:gd name="connsiteY14" fmla="*/ 2949653 h 3733228"/>
                <a:gd name="connsiteX15" fmla="*/ 3177575 w 3733228"/>
                <a:gd name="connsiteY15" fmla="*/ 2801063 h 3733228"/>
                <a:gd name="connsiteX16" fmla="*/ 3338834 w 3733228"/>
                <a:gd name="connsiteY16" fmla="*/ 2674952 h 3733228"/>
                <a:gd name="connsiteX17" fmla="*/ 3732597 w 3733228"/>
                <a:gd name="connsiteY17" fmla="*/ 1866851 h 3733228"/>
                <a:gd name="connsiteX18" fmla="*/ 3732597 w 3733228"/>
                <a:gd name="connsiteY18" fmla="*/ 1866851 h 3733228"/>
                <a:gd name="connsiteX19" fmla="*/ 3338643 w 3733228"/>
                <a:gd name="connsiteY19" fmla="*/ 1058464 h 3733228"/>
                <a:gd name="connsiteX20" fmla="*/ 3177575 w 3733228"/>
                <a:gd name="connsiteY20" fmla="*/ 932067 h 3733228"/>
                <a:gd name="connsiteX21" fmla="*/ 3023842 w 3733228"/>
                <a:gd name="connsiteY21" fmla="*/ 783477 h 3733228"/>
                <a:gd name="connsiteX22" fmla="*/ 2673989 w 3733228"/>
                <a:gd name="connsiteY22" fmla="*/ 366568 h 3733228"/>
                <a:gd name="connsiteX23" fmla="*/ 1887509 w 3733228"/>
                <a:gd name="connsiteY23" fmla="*/ -49 h 373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33228" h="3733228">
                  <a:moveTo>
                    <a:pt x="1844075" y="-49"/>
                  </a:moveTo>
                  <a:cubicBezTo>
                    <a:pt x="1540704" y="-58"/>
                    <a:pt x="1252878" y="134163"/>
                    <a:pt x="1057882" y="366568"/>
                  </a:cubicBezTo>
                  <a:lnTo>
                    <a:pt x="707933" y="783477"/>
                  </a:lnTo>
                  <a:cubicBezTo>
                    <a:pt x="662013" y="838199"/>
                    <a:pt x="610521" y="887995"/>
                    <a:pt x="554295" y="932067"/>
                  </a:cubicBezTo>
                  <a:lnTo>
                    <a:pt x="393323" y="1058179"/>
                  </a:lnTo>
                  <a:cubicBezTo>
                    <a:pt x="144587" y="1252774"/>
                    <a:pt x="-717" y="1551040"/>
                    <a:pt x="-631" y="1866851"/>
                  </a:cubicBezTo>
                  <a:lnTo>
                    <a:pt x="-631" y="1866851"/>
                  </a:lnTo>
                  <a:cubicBezTo>
                    <a:pt x="-622" y="2182557"/>
                    <a:pt x="144673" y="2480699"/>
                    <a:pt x="393323" y="2675238"/>
                  </a:cubicBezTo>
                  <a:lnTo>
                    <a:pt x="554581" y="2801349"/>
                  </a:lnTo>
                  <a:cubicBezTo>
                    <a:pt x="610807" y="2845421"/>
                    <a:pt x="662299" y="2895218"/>
                    <a:pt x="708219" y="2949939"/>
                  </a:cubicBezTo>
                  <a:lnTo>
                    <a:pt x="1058167" y="3366848"/>
                  </a:lnTo>
                  <a:cubicBezTo>
                    <a:pt x="1253154" y="3599067"/>
                    <a:pt x="1540847" y="3733170"/>
                    <a:pt x="1844075" y="3733180"/>
                  </a:cubicBezTo>
                  <a:lnTo>
                    <a:pt x="1887224" y="3733180"/>
                  </a:lnTo>
                  <a:cubicBezTo>
                    <a:pt x="2190623" y="3733180"/>
                    <a:pt x="2478478" y="3598963"/>
                    <a:pt x="2673513" y="3366562"/>
                  </a:cubicBezTo>
                  <a:lnTo>
                    <a:pt x="3023366" y="2949653"/>
                  </a:lnTo>
                  <a:cubicBezTo>
                    <a:pt x="3069448" y="2894884"/>
                    <a:pt x="3121130" y="2845078"/>
                    <a:pt x="3177575" y="2801063"/>
                  </a:cubicBezTo>
                  <a:lnTo>
                    <a:pt x="3338834" y="2674952"/>
                  </a:lnTo>
                  <a:cubicBezTo>
                    <a:pt x="3587341" y="2480413"/>
                    <a:pt x="3732502" y="2182414"/>
                    <a:pt x="3732597" y="1866851"/>
                  </a:cubicBezTo>
                  <a:lnTo>
                    <a:pt x="3732597" y="1866851"/>
                  </a:lnTo>
                  <a:cubicBezTo>
                    <a:pt x="3732502" y="1551154"/>
                    <a:pt x="3587246" y="1253031"/>
                    <a:pt x="3338643" y="1058464"/>
                  </a:cubicBezTo>
                  <a:lnTo>
                    <a:pt x="3177575" y="932067"/>
                  </a:lnTo>
                  <a:cubicBezTo>
                    <a:pt x="3121301" y="888024"/>
                    <a:pt x="3069771" y="838227"/>
                    <a:pt x="3023842" y="783477"/>
                  </a:cubicBezTo>
                  <a:lnTo>
                    <a:pt x="2673989" y="366568"/>
                  </a:lnTo>
                  <a:cubicBezTo>
                    <a:pt x="2478907" y="134118"/>
                    <a:pt x="2190976" y="-102"/>
                    <a:pt x="1887509" y="-49"/>
                  </a:cubicBezTo>
                  <a:close/>
                </a:path>
              </a:pathLst>
            </a:custGeom>
            <a:noFill/>
            <a:ln w="5334"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49" name="任意多边形: 形状 48">
              <a:extLst>
                <a:ext uri="{FF2B5EF4-FFF2-40B4-BE49-F238E27FC236}">
                  <a16:creationId xmlns:a16="http://schemas.microsoft.com/office/drawing/2014/main" id="{2576E0D1-0643-F85C-CC75-91AA04C6F6F3}"/>
                </a:ext>
              </a:extLst>
            </p:cNvPr>
            <p:cNvSpPr/>
            <p:nvPr/>
          </p:nvSpPr>
          <p:spPr>
            <a:xfrm>
              <a:off x="7013465" y="1271202"/>
              <a:ext cx="3660361" cy="3660743"/>
            </a:xfrm>
            <a:custGeom>
              <a:avLst/>
              <a:gdLst>
                <a:gd name="connsiteX0" fmla="*/ 1808452 w 3660361"/>
                <a:gd name="connsiteY0" fmla="*/ -49 h 3660743"/>
                <a:gd name="connsiteX1" fmla="*/ 1037498 w 3660361"/>
                <a:gd name="connsiteY1" fmla="*/ 359329 h 3660743"/>
                <a:gd name="connsiteX2" fmla="*/ 694598 w 3660361"/>
                <a:gd name="connsiteY2" fmla="*/ 768142 h 3660743"/>
                <a:gd name="connsiteX3" fmla="*/ 543817 w 3660361"/>
                <a:gd name="connsiteY3" fmla="*/ 913779 h 3660743"/>
                <a:gd name="connsiteX4" fmla="*/ 385703 w 3660361"/>
                <a:gd name="connsiteY4" fmla="*/ 1037604 h 3660743"/>
                <a:gd name="connsiteX5" fmla="*/ -631 w 3660361"/>
                <a:gd name="connsiteY5" fmla="*/ 1830370 h 3660743"/>
                <a:gd name="connsiteX6" fmla="*/ -631 w 3660361"/>
                <a:gd name="connsiteY6" fmla="*/ 1830370 h 3660743"/>
                <a:gd name="connsiteX7" fmla="*/ 385607 w 3660361"/>
                <a:gd name="connsiteY7" fmla="*/ 2622945 h 3660743"/>
                <a:gd name="connsiteX8" fmla="*/ 543722 w 3660361"/>
                <a:gd name="connsiteY8" fmla="*/ 2746770 h 3660743"/>
                <a:gd name="connsiteX9" fmla="*/ 694503 w 3660361"/>
                <a:gd name="connsiteY9" fmla="*/ 2892408 h 3660743"/>
                <a:gd name="connsiteX10" fmla="*/ 1037403 w 3660361"/>
                <a:gd name="connsiteY10" fmla="*/ 3301221 h 3660743"/>
                <a:gd name="connsiteX11" fmla="*/ 1808357 w 3660361"/>
                <a:gd name="connsiteY11" fmla="*/ 3660694 h 3660743"/>
                <a:gd name="connsiteX12" fmla="*/ 1850648 w 3660361"/>
                <a:gd name="connsiteY12" fmla="*/ 3660694 h 3660743"/>
                <a:gd name="connsiteX13" fmla="*/ 2621506 w 3660361"/>
                <a:gd name="connsiteY13" fmla="*/ 3301221 h 3660743"/>
                <a:gd name="connsiteX14" fmla="*/ 2964406 w 3660361"/>
                <a:gd name="connsiteY14" fmla="*/ 2892408 h 3660743"/>
                <a:gd name="connsiteX15" fmla="*/ 3115187 w 3660361"/>
                <a:gd name="connsiteY15" fmla="*/ 2746770 h 3660743"/>
                <a:gd name="connsiteX16" fmla="*/ 3273301 w 3660361"/>
                <a:gd name="connsiteY16" fmla="*/ 2622945 h 3660743"/>
                <a:gd name="connsiteX17" fmla="*/ 3659730 w 3660361"/>
                <a:gd name="connsiteY17" fmla="*/ 1830370 h 3660743"/>
                <a:gd name="connsiteX18" fmla="*/ 3659730 w 3660361"/>
                <a:gd name="connsiteY18" fmla="*/ 1830370 h 3660743"/>
                <a:gd name="connsiteX19" fmla="*/ 3273587 w 3660361"/>
                <a:gd name="connsiteY19" fmla="*/ 1037795 h 3660743"/>
                <a:gd name="connsiteX20" fmla="*/ 3115472 w 3660361"/>
                <a:gd name="connsiteY20" fmla="*/ 913970 h 3660743"/>
                <a:gd name="connsiteX21" fmla="*/ 2964691 w 3660361"/>
                <a:gd name="connsiteY21" fmla="*/ 768333 h 3660743"/>
                <a:gd name="connsiteX22" fmla="*/ 2621791 w 3660361"/>
                <a:gd name="connsiteY22" fmla="*/ 359520 h 3660743"/>
                <a:gd name="connsiteX23" fmla="*/ 1850933 w 3660361"/>
                <a:gd name="connsiteY23" fmla="*/ 141 h 36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0361" h="3660743">
                  <a:moveTo>
                    <a:pt x="1808452" y="-49"/>
                  </a:moveTo>
                  <a:cubicBezTo>
                    <a:pt x="1510986" y="-66"/>
                    <a:pt x="1228751" y="131498"/>
                    <a:pt x="1037498" y="359329"/>
                  </a:cubicBezTo>
                  <a:lnTo>
                    <a:pt x="694598" y="768142"/>
                  </a:lnTo>
                  <a:cubicBezTo>
                    <a:pt x="649526" y="821787"/>
                    <a:pt x="598996" y="870593"/>
                    <a:pt x="543817" y="913779"/>
                  </a:cubicBezTo>
                  <a:lnTo>
                    <a:pt x="385703" y="1037604"/>
                  </a:lnTo>
                  <a:cubicBezTo>
                    <a:pt x="141824" y="1228352"/>
                    <a:pt x="-670" y="1520751"/>
                    <a:pt x="-631" y="1830370"/>
                  </a:cubicBezTo>
                  <a:lnTo>
                    <a:pt x="-631" y="1830370"/>
                  </a:lnTo>
                  <a:cubicBezTo>
                    <a:pt x="-631" y="2139904"/>
                    <a:pt x="141815" y="2432217"/>
                    <a:pt x="385607" y="2622945"/>
                  </a:cubicBezTo>
                  <a:lnTo>
                    <a:pt x="543722" y="2746770"/>
                  </a:lnTo>
                  <a:cubicBezTo>
                    <a:pt x="598901" y="2789957"/>
                    <a:pt x="649431" y="2838763"/>
                    <a:pt x="694503" y="2892408"/>
                  </a:cubicBezTo>
                  <a:lnTo>
                    <a:pt x="1037403" y="3301221"/>
                  </a:lnTo>
                  <a:cubicBezTo>
                    <a:pt x="1228646" y="3529078"/>
                    <a:pt x="1510881" y="3660675"/>
                    <a:pt x="1808357" y="3660694"/>
                  </a:cubicBezTo>
                  <a:lnTo>
                    <a:pt x="1850648" y="3660694"/>
                  </a:lnTo>
                  <a:cubicBezTo>
                    <a:pt x="2148104" y="3660685"/>
                    <a:pt x="2430310" y="3529087"/>
                    <a:pt x="2621506" y="3301221"/>
                  </a:cubicBezTo>
                  <a:lnTo>
                    <a:pt x="2964406" y="2892408"/>
                  </a:lnTo>
                  <a:cubicBezTo>
                    <a:pt x="3009450" y="2838734"/>
                    <a:pt x="3059989" y="2789928"/>
                    <a:pt x="3115187" y="2746770"/>
                  </a:cubicBezTo>
                  <a:lnTo>
                    <a:pt x="3273301" y="2622945"/>
                  </a:lnTo>
                  <a:cubicBezTo>
                    <a:pt x="3517141" y="2432265"/>
                    <a:pt x="3659730" y="2139942"/>
                    <a:pt x="3659730" y="1830370"/>
                  </a:cubicBezTo>
                  <a:lnTo>
                    <a:pt x="3659730" y="1830370"/>
                  </a:lnTo>
                  <a:cubicBezTo>
                    <a:pt x="3659730" y="1520846"/>
                    <a:pt x="3517332" y="1228533"/>
                    <a:pt x="3273587" y="1037795"/>
                  </a:cubicBezTo>
                  <a:lnTo>
                    <a:pt x="3115472" y="913970"/>
                  </a:lnTo>
                  <a:cubicBezTo>
                    <a:pt x="3060275" y="870812"/>
                    <a:pt x="3009735" y="822006"/>
                    <a:pt x="2964691" y="768333"/>
                  </a:cubicBezTo>
                  <a:lnTo>
                    <a:pt x="2621791" y="359520"/>
                  </a:lnTo>
                  <a:cubicBezTo>
                    <a:pt x="2430587" y="131682"/>
                    <a:pt x="2148371" y="113"/>
                    <a:pt x="1850933" y="141"/>
                  </a:cubicBezTo>
                  <a:close/>
                </a:path>
              </a:pathLst>
            </a:custGeom>
            <a:noFill/>
            <a:ln w="6287"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sp>
          <p:nvSpPr>
            <p:cNvPr id="50" name="任意多边形: 形状 49">
              <a:extLst>
                <a:ext uri="{FF2B5EF4-FFF2-40B4-BE49-F238E27FC236}">
                  <a16:creationId xmlns:a16="http://schemas.microsoft.com/office/drawing/2014/main" id="{F945085F-2251-186C-437E-2EAEDCBE03DE}"/>
                </a:ext>
              </a:extLst>
            </p:cNvPr>
            <p:cNvSpPr/>
            <p:nvPr/>
          </p:nvSpPr>
          <p:spPr>
            <a:xfrm>
              <a:off x="7050136" y="1307492"/>
              <a:ext cx="3587305" cy="3587972"/>
            </a:xfrm>
            <a:custGeom>
              <a:avLst/>
              <a:gdLst>
                <a:gd name="connsiteX0" fmla="*/ 1772162 w 3587305"/>
                <a:gd name="connsiteY0" fmla="*/ 46 h 3587972"/>
                <a:gd name="connsiteX1" fmla="*/ 1016639 w 3587305"/>
                <a:gd name="connsiteY1" fmla="*/ 352471 h 3587972"/>
                <a:gd name="connsiteX2" fmla="*/ 680406 w 3587305"/>
                <a:gd name="connsiteY2" fmla="*/ 752997 h 3587972"/>
                <a:gd name="connsiteX3" fmla="*/ 532673 w 3587305"/>
                <a:gd name="connsiteY3" fmla="*/ 895872 h 3587972"/>
                <a:gd name="connsiteX4" fmla="*/ 377701 w 3587305"/>
                <a:gd name="connsiteY4" fmla="*/ 1017126 h 3587972"/>
                <a:gd name="connsiteX5" fmla="*/ -631 w 3587305"/>
                <a:gd name="connsiteY5" fmla="*/ 1794080 h 3587972"/>
                <a:gd name="connsiteX6" fmla="*/ -631 w 3587305"/>
                <a:gd name="connsiteY6" fmla="*/ 1794080 h 3587972"/>
                <a:gd name="connsiteX7" fmla="*/ 377892 w 3587305"/>
                <a:gd name="connsiteY7" fmla="*/ 2570939 h 3587972"/>
                <a:gd name="connsiteX8" fmla="*/ 532769 w 3587305"/>
                <a:gd name="connsiteY8" fmla="*/ 2691907 h 3587972"/>
                <a:gd name="connsiteX9" fmla="*/ 680502 w 3587305"/>
                <a:gd name="connsiteY9" fmla="*/ 2834782 h 3587972"/>
                <a:gd name="connsiteX10" fmla="*/ 1016734 w 3587305"/>
                <a:gd name="connsiteY10" fmla="*/ 3235498 h 3587972"/>
                <a:gd name="connsiteX11" fmla="*/ 1772257 w 3587305"/>
                <a:gd name="connsiteY11" fmla="*/ 3587923 h 3587972"/>
                <a:gd name="connsiteX12" fmla="*/ 1813786 w 3587305"/>
                <a:gd name="connsiteY12" fmla="*/ 3587923 h 3587972"/>
                <a:gd name="connsiteX13" fmla="*/ 2569309 w 3587305"/>
                <a:gd name="connsiteY13" fmla="*/ 3235498 h 3587972"/>
                <a:gd name="connsiteX14" fmla="*/ 2905541 w 3587305"/>
                <a:gd name="connsiteY14" fmla="*/ 2834782 h 3587972"/>
                <a:gd name="connsiteX15" fmla="*/ 3053274 w 3587305"/>
                <a:gd name="connsiteY15" fmla="*/ 2691907 h 3587972"/>
                <a:gd name="connsiteX16" fmla="*/ 3208246 w 3587305"/>
                <a:gd name="connsiteY16" fmla="*/ 2570653 h 3587972"/>
                <a:gd name="connsiteX17" fmla="*/ 3586674 w 3587305"/>
                <a:gd name="connsiteY17" fmla="*/ 1794080 h 3587972"/>
                <a:gd name="connsiteX18" fmla="*/ 3586674 w 3587305"/>
                <a:gd name="connsiteY18" fmla="*/ 1794080 h 3587972"/>
                <a:gd name="connsiteX19" fmla="*/ 3208151 w 3587305"/>
                <a:gd name="connsiteY19" fmla="*/ 1017221 h 3587972"/>
                <a:gd name="connsiteX20" fmla="*/ 3053179 w 3587305"/>
                <a:gd name="connsiteY20" fmla="*/ 895968 h 3587972"/>
                <a:gd name="connsiteX21" fmla="*/ 2905446 w 3587305"/>
                <a:gd name="connsiteY21" fmla="*/ 753093 h 3587972"/>
                <a:gd name="connsiteX22" fmla="*/ 2569214 w 3587305"/>
                <a:gd name="connsiteY22" fmla="*/ 352376 h 3587972"/>
                <a:gd name="connsiteX23" fmla="*/ 1813691 w 3587305"/>
                <a:gd name="connsiteY23" fmla="*/ -49 h 35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87305" h="3587972">
                  <a:moveTo>
                    <a:pt x="1772162" y="46"/>
                  </a:moveTo>
                  <a:cubicBezTo>
                    <a:pt x="1480611" y="82"/>
                    <a:pt x="1204014" y="129105"/>
                    <a:pt x="1016639" y="352471"/>
                  </a:cubicBezTo>
                  <a:lnTo>
                    <a:pt x="680406" y="752997"/>
                  </a:lnTo>
                  <a:cubicBezTo>
                    <a:pt x="636239" y="805614"/>
                    <a:pt x="586728" y="853496"/>
                    <a:pt x="532673" y="895872"/>
                  </a:cubicBezTo>
                  <a:lnTo>
                    <a:pt x="377701" y="1017126"/>
                  </a:lnTo>
                  <a:cubicBezTo>
                    <a:pt x="138805" y="1204140"/>
                    <a:pt x="-727" y="1490690"/>
                    <a:pt x="-631" y="1794080"/>
                  </a:cubicBezTo>
                  <a:lnTo>
                    <a:pt x="-631" y="1794080"/>
                  </a:lnTo>
                  <a:cubicBezTo>
                    <a:pt x="-651" y="2097470"/>
                    <a:pt x="138958" y="2383982"/>
                    <a:pt x="377892" y="2570939"/>
                  </a:cubicBezTo>
                  <a:lnTo>
                    <a:pt x="532769" y="2691907"/>
                  </a:lnTo>
                  <a:cubicBezTo>
                    <a:pt x="586823" y="2734283"/>
                    <a:pt x="636334" y="2782165"/>
                    <a:pt x="680502" y="2834782"/>
                  </a:cubicBezTo>
                  <a:lnTo>
                    <a:pt x="1016734" y="3235498"/>
                  </a:lnTo>
                  <a:cubicBezTo>
                    <a:pt x="1204110" y="3458860"/>
                    <a:pt x="1480706" y="3587885"/>
                    <a:pt x="1772257" y="3587923"/>
                  </a:cubicBezTo>
                  <a:lnTo>
                    <a:pt x="1813786" y="3587923"/>
                  </a:lnTo>
                  <a:cubicBezTo>
                    <a:pt x="2105327" y="3587847"/>
                    <a:pt x="2381905" y="3458831"/>
                    <a:pt x="2569309" y="3235498"/>
                  </a:cubicBezTo>
                  <a:lnTo>
                    <a:pt x="2905541" y="2834782"/>
                  </a:lnTo>
                  <a:cubicBezTo>
                    <a:pt x="2949661" y="2782127"/>
                    <a:pt x="2999172" y="2734236"/>
                    <a:pt x="3053274" y="2691907"/>
                  </a:cubicBezTo>
                  <a:lnTo>
                    <a:pt x="3208246" y="2570653"/>
                  </a:lnTo>
                  <a:cubicBezTo>
                    <a:pt x="3447038" y="2383716"/>
                    <a:pt x="3586579" y="2097337"/>
                    <a:pt x="3586674" y="1794080"/>
                  </a:cubicBezTo>
                  <a:lnTo>
                    <a:pt x="3586674" y="1794080"/>
                  </a:lnTo>
                  <a:cubicBezTo>
                    <a:pt x="3586674" y="1490699"/>
                    <a:pt x="3447038" y="1204206"/>
                    <a:pt x="3208151" y="1017221"/>
                  </a:cubicBezTo>
                  <a:lnTo>
                    <a:pt x="3053179" y="895968"/>
                  </a:lnTo>
                  <a:cubicBezTo>
                    <a:pt x="2999077" y="853639"/>
                    <a:pt x="2949566" y="805747"/>
                    <a:pt x="2905446" y="753093"/>
                  </a:cubicBezTo>
                  <a:lnTo>
                    <a:pt x="2569214" y="352376"/>
                  </a:lnTo>
                  <a:cubicBezTo>
                    <a:pt x="2381809" y="129041"/>
                    <a:pt x="2105232" y="26"/>
                    <a:pt x="1813691" y="-49"/>
                  </a:cubicBezTo>
                  <a:close/>
                </a:path>
              </a:pathLst>
            </a:custGeom>
            <a:noFill/>
            <a:ln w="7144"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dirty="0">
                <a:solidFill>
                  <a:schemeClr val="tx1"/>
                </a:solidFill>
              </a:endParaRPr>
            </a:p>
          </p:txBody>
        </p:sp>
        <p:sp>
          <p:nvSpPr>
            <p:cNvPr id="51" name="任意多边形: 形状 50">
              <a:extLst>
                <a:ext uri="{FF2B5EF4-FFF2-40B4-BE49-F238E27FC236}">
                  <a16:creationId xmlns:a16="http://schemas.microsoft.com/office/drawing/2014/main" id="{85A26793-76B9-486F-9D85-461704C7A0F7}"/>
                </a:ext>
              </a:extLst>
            </p:cNvPr>
            <p:cNvSpPr/>
            <p:nvPr/>
          </p:nvSpPr>
          <p:spPr>
            <a:xfrm>
              <a:off x="7086331" y="1343973"/>
              <a:ext cx="3514725" cy="3514439"/>
            </a:xfrm>
            <a:custGeom>
              <a:avLst/>
              <a:gdLst>
                <a:gd name="connsiteX0" fmla="*/ 1777019 w 3514725"/>
                <a:gd name="connsiteY0" fmla="*/ -49 h 3514439"/>
                <a:gd name="connsiteX1" fmla="*/ 1736443 w 3514725"/>
                <a:gd name="connsiteY1" fmla="*/ -49 h 3514439"/>
                <a:gd name="connsiteX2" fmla="*/ 996160 w 3514725"/>
                <a:gd name="connsiteY2" fmla="*/ 345042 h 3514439"/>
                <a:gd name="connsiteX3" fmla="*/ 666785 w 3514725"/>
                <a:gd name="connsiteY3" fmla="*/ 737662 h 3514439"/>
                <a:gd name="connsiteX4" fmla="*/ 522005 w 3514725"/>
                <a:gd name="connsiteY4" fmla="*/ 877489 h 3514439"/>
                <a:gd name="connsiteX5" fmla="*/ 370177 w 3514725"/>
                <a:gd name="connsiteY5" fmla="*/ 996266 h 3514439"/>
                <a:gd name="connsiteX6" fmla="*/ -631 w 3514725"/>
                <a:gd name="connsiteY6" fmla="*/ 1757599 h 3514439"/>
                <a:gd name="connsiteX7" fmla="*/ -631 w 3514725"/>
                <a:gd name="connsiteY7" fmla="*/ 1757599 h 3514439"/>
                <a:gd name="connsiteX8" fmla="*/ 370177 w 3514725"/>
                <a:gd name="connsiteY8" fmla="*/ 2518647 h 3514439"/>
                <a:gd name="connsiteX9" fmla="*/ 522005 w 3514725"/>
                <a:gd name="connsiteY9" fmla="*/ 2637423 h 3514439"/>
                <a:gd name="connsiteX10" fmla="*/ 666785 w 3514725"/>
                <a:gd name="connsiteY10" fmla="*/ 2776774 h 3514439"/>
                <a:gd name="connsiteX11" fmla="*/ 996160 w 3514725"/>
                <a:gd name="connsiteY11" fmla="*/ 3169299 h 3514439"/>
                <a:gd name="connsiteX12" fmla="*/ 1736443 w 3514725"/>
                <a:gd name="connsiteY12" fmla="*/ 3514390 h 3514439"/>
                <a:gd name="connsiteX13" fmla="*/ 1777019 w 3514725"/>
                <a:gd name="connsiteY13" fmla="*/ 3514390 h 3514439"/>
                <a:gd name="connsiteX14" fmla="*/ 2517208 w 3514725"/>
                <a:gd name="connsiteY14" fmla="*/ 3169299 h 3514439"/>
                <a:gd name="connsiteX15" fmla="*/ 2846677 w 3514725"/>
                <a:gd name="connsiteY15" fmla="*/ 2776774 h 3514439"/>
                <a:gd name="connsiteX16" fmla="*/ 2991362 w 3514725"/>
                <a:gd name="connsiteY16" fmla="*/ 2636852 h 3514439"/>
                <a:gd name="connsiteX17" fmla="*/ 3143190 w 3514725"/>
                <a:gd name="connsiteY17" fmla="*/ 2518075 h 3514439"/>
                <a:gd name="connsiteX18" fmla="*/ 3514094 w 3514725"/>
                <a:gd name="connsiteY18" fmla="*/ 1757599 h 3514439"/>
                <a:gd name="connsiteX19" fmla="*/ 3514094 w 3514725"/>
                <a:gd name="connsiteY19" fmla="*/ 1757599 h 3514439"/>
                <a:gd name="connsiteX20" fmla="*/ 3143190 w 3514725"/>
                <a:gd name="connsiteY20" fmla="*/ 996552 h 3514439"/>
                <a:gd name="connsiteX21" fmla="*/ 2991362 w 3514725"/>
                <a:gd name="connsiteY21" fmla="*/ 877489 h 3514439"/>
                <a:gd name="connsiteX22" fmla="*/ 2846677 w 3514725"/>
                <a:gd name="connsiteY22" fmla="*/ 737662 h 3514439"/>
                <a:gd name="connsiteX23" fmla="*/ 2517208 w 3514725"/>
                <a:gd name="connsiteY23" fmla="*/ 345042 h 3514439"/>
                <a:gd name="connsiteX24" fmla="*/ 1777019 w 3514725"/>
                <a:gd name="connsiteY24" fmla="*/ -49 h 35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725" h="3514439">
                  <a:moveTo>
                    <a:pt x="1777019" y="-49"/>
                  </a:moveTo>
                  <a:lnTo>
                    <a:pt x="1736443" y="-49"/>
                  </a:lnTo>
                  <a:cubicBezTo>
                    <a:pt x="1450817" y="-32"/>
                    <a:pt x="1179821" y="126296"/>
                    <a:pt x="996160" y="345042"/>
                  </a:cubicBezTo>
                  <a:lnTo>
                    <a:pt x="666785" y="737662"/>
                  </a:lnTo>
                  <a:cubicBezTo>
                    <a:pt x="623523" y="789183"/>
                    <a:pt x="575003" y="836046"/>
                    <a:pt x="522005" y="877489"/>
                  </a:cubicBezTo>
                  <a:lnTo>
                    <a:pt x="370177" y="996266"/>
                  </a:lnTo>
                  <a:cubicBezTo>
                    <a:pt x="136062" y="1179508"/>
                    <a:pt x="-708" y="1460295"/>
                    <a:pt x="-631" y="1757599"/>
                  </a:cubicBezTo>
                  <a:lnTo>
                    <a:pt x="-631" y="1757599"/>
                  </a:lnTo>
                  <a:cubicBezTo>
                    <a:pt x="-612" y="2054798"/>
                    <a:pt x="136138" y="2335472"/>
                    <a:pt x="370177" y="2518647"/>
                  </a:cubicBezTo>
                  <a:lnTo>
                    <a:pt x="522005" y="2637423"/>
                  </a:lnTo>
                  <a:cubicBezTo>
                    <a:pt x="574974" y="2678724"/>
                    <a:pt x="623495" y="2725425"/>
                    <a:pt x="666785" y="2776774"/>
                  </a:cubicBezTo>
                  <a:lnTo>
                    <a:pt x="996160" y="3169299"/>
                  </a:lnTo>
                  <a:cubicBezTo>
                    <a:pt x="1179802" y="3388079"/>
                    <a:pt x="1450807" y="3514409"/>
                    <a:pt x="1736443" y="3514390"/>
                  </a:cubicBezTo>
                  <a:lnTo>
                    <a:pt x="1777019" y="3514390"/>
                  </a:lnTo>
                  <a:cubicBezTo>
                    <a:pt x="2062626" y="3514428"/>
                    <a:pt x="2333613" y="3388079"/>
                    <a:pt x="2517208" y="3169299"/>
                  </a:cubicBezTo>
                  <a:lnTo>
                    <a:pt x="2846677" y="2776774"/>
                  </a:lnTo>
                  <a:cubicBezTo>
                    <a:pt x="2889930" y="2725254"/>
                    <a:pt x="2938422" y="2678362"/>
                    <a:pt x="2991362" y="2636852"/>
                  </a:cubicBezTo>
                  <a:lnTo>
                    <a:pt x="3143190" y="2518075"/>
                  </a:lnTo>
                  <a:cubicBezTo>
                    <a:pt x="3377124" y="2335062"/>
                    <a:pt x="3513904" y="2054627"/>
                    <a:pt x="3514094" y="1757599"/>
                  </a:cubicBezTo>
                  <a:lnTo>
                    <a:pt x="3514094" y="1757599"/>
                  </a:lnTo>
                  <a:cubicBezTo>
                    <a:pt x="3514094" y="1460372"/>
                    <a:pt x="3377315" y="1179689"/>
                    <a:pt x="3143190" y="996552"/>
                  </a:cubicBezTo>
                  <a:lnTo>
                    <a:pt x="2991362" y="877489"/>
                  </a:lnTo>
                  <a:cubicBezTo>
                    <a:pt x="2938422" y="836017"/>
                    <a:pt x="2889930" y="789154"/>
                    <a:pt x="2846677" y="737662"/>
                  </a:cubicBezTo>
                  <a:lnTo>
                    <a:pt x="2517208" y="345042"/>
                  </a:lnTo>
                  <a:cubicBezTo>
                    <a:pt x="2333594" y="126290"/>
                    <a:pt x="2062617" y="-43"/>
                    <a:pt x="1777019" y="-49"/>
                  </a:cubicBezTo>
                  <a:close/>
                </a:path>
              </a:pathLst>
            </a:custGeom>
            <a:noFill/>
            <a:ln w="8001" cap="flat">
              <a:gradFill flip="none" rotWithShape="1">
                <a:gsLst>
                  <a:gs pos="0">
                    <a:schemeClr val="tx2"/>
                  </a:gs>
                  <a:gs pos="100000">
                    <a:schemeClr val="tx2">
                      <a:alpha val="0"/>
                    </a:schemeClr>
                  </a:gs>
                </a:gsLst>
                <a:path path="circle">
                  <a:fillToRect l="100000" t="100000"/>
                </a:path>
                <a:tileRect r="-100000" b="-100000"/>
              </a:gradFill>
              <a:prstDash val="solid"/>
              <a:miter/>
            </a:ln>
          </p:spPr>
          <p:txBody>
            <a:bodyPr rtlCol="0" anchor="ctr"/>
            <a:lstStyle/>
            <a:p>
              <a:endParaRPr lang="zh-CN" altLang="en-US">
                <a:solidFill>
                  <a:schemeClr val="tx1"/>
                </a:solidFill>
              </a:endParaRPr>
            </a:p>
          </p:txBody>
        </p:sp>
      </p:grpSp>
      <p:pic>
        <p:nvPicPr>
          <p:cNvPr id="52" name="图形 4">
            <a:extLst>
              <a:ext uri="{FF2B5EF4-FFF2-40B4-BE49-F238E27FC236}">
                <a16:creationId xmlns:a16="http://schemas.microsoft.com/office/drawing/2014/main" id="{2C4E39EB-3D5E-F2C4-A3AE-E6C8978B9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06571" y="154657"/>
            <a:ext cx="3206557" cy="6703343"/>
          </a:xfrm>
          <a:custGeom>
            <a:avLst/>
            <a:gdLst>
              <a:gd name="connsiteX0" fmla="*/ 0 w 3282830"/>
              <a:gd name="connsiteY0" fmla="*/ 0 h 6862792"/>
              <a:gd name="connsiteX1" fmla="*/ 3282830 w 3282830"/>
              <a:gd name="connsiteY1" fmla="*/ 0 h 6862792"/>
              <a:gd name="connsiteX2" fmla="*/ 3282830 w 3282830"/>
              <a:gd name="connsiteY2" fmla="*/ 6862793 h 6862792"/>
              <a:gd name="connsiteX3" fmla="*/ 0 w 3282830"/>
              <a:gd name="connsiteY3" fmla="*/ 6862793 h 6862792"/>
            </a:gdLst>
            <a:ahLst/>
            <a:cxnLst>
              <a:cxn ang="0">
                <a:pos x="connsiteX0" y="connsiteY0"/>
              </a:cxn>
              <a:cxn ang="0">
                <a:pos x="connsiteX1" y="connsiteY1"/>
              </a:cxn>
              <a:cxn ang="0">
                <a:pos x="connsiteX2" y="connsiteY2"/>
              </a:cxn>
              <a:cxn ang="0">
                <a:pos x="connsiteX3" y="connsiteY3"/>
              </a:cxn>
            </a:cxnLst>
            <a:rect l="l" t="t" r="r" b="b"/>
            <a:pathLst>
              <a:path w="3282830" h="6862792">
                <a:moveTo>
                  <a:pt x="0" y="0"/>
                </a:moveTo>
                <a:lnTo>
                  <a:pt x="3282830" y="0"/>
                </a:lnTo>
                <a:lnTo>
                  <a:pt x="3282830" y="6862793"/>
                </a:lnTo>
                <a:lnTo>
                  <a:pt x="0" y="6862793"/>
                </a:lnTo>
                <a:close/>
              </a:path>
            </a:pathLst>
          </a:custGeom>
          <a:noFill/>
          <a:ln>
            <a:noFill/>
          </a:ln>
        </p:spPr>
      </p:pic>
      <p:sp>
        <p:nvSpPr>
          <p:cNvPr id="53" name="文本框 52">
            <a:extLst>
              <a:ext uri="{FF2B5EF4-FFF2-40B4-BE49-F238E27FC236}">
                <a16:creationId xmlns:a16="http://schemas.microsoft.com/office/drawing/2014/main" id="{0ADF0FA0-C11E-B431-F6F5-995163DA28CC}"/>
              </a:ext>
            </a:extLst>
          </p:cNvPr>
          <p:cNvSpPr txBox="1"/>
          <p:nvPr userDrawn="1"/>
        </p:nvSpPr>
        <p:spPr>
          <a:xfrm>
            <a:off x="10412843" y="796342"/>
            <a:ext cx="723275" cy="1013381"/>
          </a:xfrm>
          <a:prstGeom prst="rect">
            <a:avLst/>
          </a:prstGeom>
          <a:noFill/>
        </p:spPr>
        <p:txBody>
          <a:bodyPr vert="eaVert" wrap="square" rtlCol="0">
            <a:noAutofit/>
          </a:bodyPr>
          <a:lstStyle/>
          <a:p>
            <a:r>
              <a:rPr lang="en-US" altLang="zh-CN" sz="700" dirty="0">
                <a:solidFill>
                  <a:schemeClr val="accent6">
                    <a:lumMod val="60000"/>
                    <a:lumOff val="40000"/>
                  </a:schemeClr>
                </a:solidFill>
                <a:latin typeface="+mn-lt"/>
              </a:rPr>
              <a:t>You can enter the content about the progress of the work here, the text should be concise summary of the key content, let the reader clean understand your point of view.</a:t>
            </a:r>
            <a:endParaRPr lang="zh-CN" altLang="en-US" sz="700" dirty="0">
              <a:solidFill>
                <a:schemeClr val="accent6">
                  <a:lumMod val="60000"/>
                  <a:lumOff val="40000"/>
                </a:schemeClr>
              </a:solidFill>
              <a:latin typeface="+mn-lt"/>
            </a:endParaRPr>
          </a:p>
        </p:txBody>
      </p:sp>
    </p:spTree>
    <p:extLst>
      <p:ext uri="{BB962C8B-B14F-4D97-AF65-F5344CB8AC3E}">
        <p14:creationId xmlns:p14="http://schemas.microsoft.com/office/powerpoint/2010/main" val="22938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注">
    <p:bg>
      <p:bgPr>
        <a:solidFill>
          <a:schemeClr val="bg1"/>
        </a:solidFill>
        <a:effectLst/>
      </p:bgPr>
    </p:bg>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D57F2E68-64FC-57E0-8AEF-28D7F611D247}"/>
              </a:ext>
            </a:extLst>
          </p:cNvPr>
          <p:cNvSpPr>
            <a:spLocks noGrp="1"/>
          </p:cNvSpPr>
          <p:nvPr>
            <p:ph type="sldNum" sz="quarter" idx="10"/>
          </p:nvPr>
        </p:nvSpPr>
        <p:spPr>
          <a:xfrm>
            <a:off x="8610600" y="6356350"/>
            <a:ext cx="2743200" cy="365125"/>
          </a:xfrm>
          <a:prstGeom prst="rect">
            <a:avLst/>
          </a:prstGeom>
        </p:spPr>
        <p:txBody>
          <a:bodyPr/>
          <a:lstStyle/>
          <a:p>
            <a:fld id="{565CE74E-AB26-4998-AD42-012C4C1AD076}" type="slidenum">
              <a:rPr lang="zh-CN" altLang="en-US" smtClean="0"/>
              <a:pPr/>
              <a:t>‹#›</a:t>
            </a:fld>
            <a:endParaRPr lang="zh-CN" altLang="en-US" dirty="0"/>
          </a:p>
        </p:txBody>
      </p:sp>
      <p:pic>
        <p:nvPicPr>
          <p:cNvPr id="4" name="图片 3" descr="形状&#10;&#10;描述已自动生成">
            <a:extLst>
              <a:ext uri="{FF2B5EF4-FFF2-40B4-BE49-F238E27FC236}">
                <a16:creationId xmlns:a16="http://schemas.microsoft.com/office/drawing/2014/main" id="{02A77C38-AEE9-284B-50B2-6A42304095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文本占位符 2">
            <a:extLst>
              <a:ext uri="{FF2B5EF4-FFF2-40B4-BE49-F238E27FC236}">
                <a16:creationId xmlns:a16="http://schemas.microsoft.com/office/drawing/2014/main" id="{FDE3D945-27F2-635E-E831-D94FC687F17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6" name="文本占位符 2">
            <a:extLst>
              <a:ext uri="{FF2B5EF4-FFF2-40B4-BE49-F238E27FC236}">
                <a16:creationId xmlns:a16="http://schemas.microsoft.com/office/drawing/2014/main" id="{B62EAF2E-CF6F-13E2-8F2E-3E8D01A265F2}"/>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7" name="文本占位符 2">
            <a:extLst>
              <a:ext uri="{FF2B5EF4-FFF2-40B4-BE49-F238E27FC236}">
                <a16:creationId xmlns:a16="http://schemas.microsoft.com/office/drawing/2014/main" id="{391AA0FE-02E8-2A8C-F5C5-51C687B9174C}"/>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8" name="文本占位符 2">
            <a:extLst>
              <a:ext uri="{FF2B5EF4-FFF2-40B4-BE49-F238E27FC236}">
                <a16:creationId xmlns:a16="http://schemas.microsoft.com/office/drawing/2014/main" id="{1A01E564-3C8C-AEF5-9929-876D43C238D4}"/>
              </a:ext>
            </a:extLst>
          </p:cNvPr>
          <p:cNvSpPr>
            <a:spLocks noGrp="1"/>
          </p:cNvSpPr>
          <p:nvPr>
            <p:ph type="body" sz="quarter" idx="15"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996847BF-DA6A-CA26-1BAE-136FA2E83507}"/>
              </a:ext>
            </a:extLst>
          </p:cNvPr>
          <p:cNvSpPr>
            <a:spLocks noGrp="1"/>
          </p:cNvSpPr>
          <p:nvPr>
            <p:ph type="body" sz="quarter" idx="16"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42775693-A79B-1B37-EA36-2C54621E0620}"/>
              </a:ext>
            </a:extLst>
          </p:cNvPr>
          <p:cNvSpPr>
            <a:spLocks noGrp="1"/>
          </p:cNvSpPr>
          <p:nvPr>
            <p:ph type="body" sz="quarter" idx="17"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1" name="文本占位符 2">
            <a:extLst>
              <a:ext uri="{FF2B5EF4-FFF2-40B4-BE49-F238E27FC236}">
                <a16:creationId xmlns:a16="http://schemas.microsoft.com/office/drawing/2014/main" id="{5D6C0BF0-65B0-0213-8A78-F5AD8CE031BE}"/>
              </a:ext>
            </a:extLst>
          </p:cNvPr>
          <p:cNvSpPr>
            <a:spLocks noGrp="1"/>
          </p:cNvSpPr>
          <p:nvPr>
            <p:ph type="body" sz="quarter" idx="18"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302534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3000"/>
                <a:lumOff val="7000"/>
              </a:schemeClr>
            </a:gs>
            <a:gs pos="100000">
              <a:schemeClr val="accent1">
                <a:lumMod val="30000"/>
                <a:lumOff val="70000"/>
                <a:alpha val="41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4210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2" r:id="rId4"/>
    <p:sldLayoutId id="2147483653" r:id="rId5"/>
    <p:sldLayoutId id="2147483656" r:id="rId6"/>
    <p:sldLayoutId id="214748365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0.png"/><Relationship Id="rId5" Type="http://schemas.microsoft.com/office/2007/relationships/hdphoto" Target="../media/hdphoto8.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4.xml"/><Relationship Id="rId6" Type="http://schemas.microsoft.com/office/2007/relationships/hdphoto" Target="../media/hdphoto11.wdp"/><Relationship Id="rId5" Type="http://schemas.openxmlformats.org/officeDocument/2006/relationships/image" Target="../media/image23.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14.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17" Type="http://schemas.openxmlformats.org/officeDocument/2006/relationships/image" Target="../media/image149.svg"/><Relationship Id="rId21" Type="http://schemas.openxmlformats.org/officeDocument/2006/relationships/image" Target="../media/image53.svg"/><Relationship Id="rId42" Type="http://schemas.openxmlformats.org/officeDocument/2006/relationships/image" Target="../media/image74.png"/><Relationship Id="rId63" Type="http://schemas.openxmlformats.org/officeDocument/2006/relationships/image" Target="../media/image95.svg"/><Relationship Id="rId84" Type="http://schemas.openxmlformats.org/officeDocument/2006/relationships/image" Target="../media/image116.png"/><Relationship Id="rId138" Type="http://schemas.openxmlformats.org/officeDocument/2006/relationships/image" Target="../media/image170.png"/><Relationship Id="rId159" Type="http://schemas.openxmlformats.org/officeDocument/2006/relationships/image" Target="../media/image191.svg"/><Relationship Id="rId107" Type="http://schemas.openxmlformats.org/officeDocument/2006/relationships/image" Target="../media/image139.svg"/><Relationship Id="rId11" Type="http://schemas.openxmlformats.org/officeDocument/2006/relationships/image" Target="../media/image43.svg"/><Relationship Id="rId32" Type="http://schemas.openxmlformats.org/officeDocument/2006/relationships/image" Target="../media/image64.png"/><Relationship Id="rId53" Type="http://schemas.openxmlformats.org/officeDocument/2006/relationships/image" Target="../media/image85.svg"/><Relationship Id="rId74" Type="http://schemas.openxmlformats.org/officeDocument/2006/relationships/image" Target="../media/image106.png"/><Relationship Id="rId128" Type="http://schemas.openxmlformats.org/officeDocument/2006/relationships/image" Target="../media/image160.png"/><Relationship Id="rId149" Type="http://schemas.openxmlformats.org/officeDocument/2006/relationships/image" Target="../media/image181.svg"/><Relationship Id="rId5" Type="http://schemas.openxmlformats.org/officeDocument/2006/relationships/image" Target="../media/image37.svg"/><Relationship Id="rId95" Type="http://schemas.openxmlformats.org/officeDocument/2006/relationships/image" Target="../media/image127.svg"/><Relationship Id="rId160" Type="http://schemas.openxmlformats.org/officeDocument/2006/relationships/image" Target="../media/image192.png"/><Relationship Id="rId22" Type="http://schemas.openxmlformats.org/officeDocument/2006/relationships/image" Target="../media/image54.png"/><Relationship Id="rId43" Type="http://schemas.openxmlformats.org/officeDocument/2006/relationships/image" Target="../media/image75.svg"/><Relationship Id="rId64" Type="http://schemas.openxmlformats.org/officeDocument/2006/relationships/image" Target="../media/image96.png"/><Relationship Id="rId118" Type="http://schemas.openxmlformats.org/officeDocument/2006/relationships/image" Target="../media/image150.png"/><Relationship Id="rId139" Type="http://schemas.openxmlformats.org/officeDocument/2006/relationships/image" Target="../media/image171.svg"/><Relationship Id="rId85" Type="http://schemas.openxmlformats.org/officeDocument/2006/relationships/image" Target="../media/image117.svg"/><Relationship Id="rId150" Type="http://schemas.openxmlformats.org/officeDocument/2006/relationships/image" Target="../media/image182.png"/><Relationship Id="rId12" Type="http://schemas.openxmlformats.org/officeDocument/2006/relationships/image" Target="../media/image44.png"/><Relationship Id="rId17" Type="http://schemas.openxmlformats.org/officeDocument/2006/relationships/image" Target="../media/image49.svg"/><Relationship Id="rId33" Type="http://schemas.openxmlformats.org/officeDocument/2006/relationships/image" Target="../media/image65.svg"/><Relationship Id="rId38" Type="http://schemas.openxmlformats.org/officeDocument/2006/relationships/image" Target="../media/image70.png"/><Relationship Id="rId59" Type="http://schemas.openxmlformats.org/officeDocument/2006/relationships/image" Target="../media/image91.svg"/><Relationship Id="rId103" Type="http://schemas.openxmlformats.org/officeDocument/2006/relationships/image" Target="../media/image135.svg"/><Relationship Id="rId108" Type="http://schemas.openxmlformats.org/officeDocument/2006/relationships/image" Target="../media/image140.png"/><Relationship Id="rId124" Type="http://schemas.openxmlformats.org/officeDocument/2006/relationships/image" Target="../media/image156.png"/><Relationship Id="rId129" Type="http://schemas.openxmlformats.org/officeDocument/2006/relationships/image" Target="../media/image161.svg"/><Relationship Id="rId54" Type="http://schemas.openxmlformats.org/officeDocument/2006/relationships/image" Target="../media/image86.png"/><Relationship Id="rId70" Type="http://schemas.openxmlformats.org/officeDocument/2006/relationships/image" Target="../media/image102.png"/><Relationship Id="rId75" Type="http://schemas.openxmlformats.org/officeDocument/2006/relationships/image" Target="../media/image107.svg"/><Relationship Id="rId91" Type="http://schemas.openxmlformats.org/officeDocument/2006/relationships/image" Target="../media/image123.svg"/><Relationship Id="rId96" Type="http://schemas.openxmlformats.org/officeDocument/2006/relationships/image" Target="../media/image128.png"/><Relationship Id="rId140" Type="http://schemas.openxmlformats.org/officeDocument/2006/relationships/image" Target="../media/image172.png"/><Relationship Id="rId145" Type="http://schemas.openxmlformats.org/officeDocument/2006/relationships/image" Target="../media/image177.svg"/><Relationship Id="rId161" Type="http://schemas.openxmlformats.org/officeDocument/2006/relationships/image" Target="../media/image193.svg"/><Relationship Id="rId1" Type="http://schemas.openxmlformats.org/officeDocument/2006/relationships/slideLayout" Target="../slideLayouts/slideLayout5.xml"/><Relationship Id="rId6" Type="http://schemas.openxmlformats.org/officeDocument/2006/relationships/image" Target="../media/image38.png"/><Relationship Id="rId23" Type="http://schemas.openxmlformats.org/officeDocument/2006/relationships/image" Target="../media/image55.svg"/><Relationship Id="rId28" Type="http://schemas.openxmlformats.org/officeDocument/2006/relationships/image" Target="../media/image60.png"/><Relationship Id="rId49" Type="http://schemas.openxmlformats.org/officeDocument/2006/relationships/image" Target="../media/image81.svg"/><Relationship Id="rId114" Type="http://schemas.openxmlformats.org/officeDocument/2006/relationships/image" Target="../media/image146.png"/><Relationship Id="rId119" Type="http://schemas.openxmlformats.org/officeDocument/2006/relationships/image" Target="../media/image151.svg"/><Relationship Id="rId44" Type="http://schemas.openxmlformats.org/officeDocument/2006/relationships/image" Target="../media/image76.png"/><Relationship Id="rId60" Type="http://schemas.openxmlformats.org/officeDocument/2006/relationships/image" Target="../media/image92.png"/><Relationship Id="rId65" Type="http://schemas.openxmlformats.org/officeDocument/2006/relationships/image" Target="../media/image97.svg"/><Relationship Id="rId81" Type="http://schemas.openxmlformats.org/officeDocument/2006/relationships/image" Target="../media/image113.svg"/><Relationship Id="rId86" Type="http://schemas.openxmlformats.org/officeDocument/2006/relationships/image" Target="../media/image118.png"/><Relationship Id="rId130" Type="http://schemas.openxmlformats.org/officeDocument/2006/relationships/image" Target="../media/image162.png"/><Relationship Id="rId135" Type="http://schemas.openxmlformats.org/officeDocument/2006/relationships/image" Target="../media/image167.svg"/><Relationship Id="rId151" Type="http://schemas.openxmlformats.org/officeDocument/2006/relationships/image" Target="../media/image183.svg"/><Relationship Id="rId156" Type="http://schemas.openxmlformats.org/officeDocument/2006/relationships/image" Target="../media/image188.png"/><Relationship Id="rId13" Type="http://schemas.openxmlformats.org/officeDocument/2006/relationships/image" Target="../media/image45.svg"/><Relationship Id="rId18" Type="http://schemas.openxmlformats.org/officeDocument/2006/relationships/image" Target="../media/image50.png"/><Relationship Id="rId39" Type="http://schemas.openxmlformats.org/officeDocument/2006/relationships/image" Target="../media/image71.svg"/><Relationship Id="rId109" Type="http://schemas.openxmlformats.org/officeDocument/2006/relationships/image" Target="../media/image141.svg"/><Relationship Id="rId34" Type="http://schemas.openxmlformats.org/officeDocument/2006/relationships/image" Target="../media/image66.png"/><Relationship Id="rId50" Type="http://schemas.openxmlformats.org/officeDocument/2006/relationships/image" Target="../media/image82.png"/><Relationship Id="rId55" Type="http://schemas.openxmlformats.org/officeDocument/2006/relationships/image" Target="../media/image87.svg"/><Relationship Id="rId76" Type="http://schemas.openxmlformats.org/officeDocument/2006/relationships/image" Target="../media/image108.png"/><Relationship Id="rId97" Type="http://schemas.openxmlformats.org/officeDocument/2006/relationships/image" Target="../media/image129.svg"/><Relationship Id="rId104" Type="http://schemas.openxmlformats.org/officeDocument/2006/relationships/image" Target="../media/image136.png"/><Relationship Id="rId120" Type="http://schemas.openxmlformats.org/officeDocument/2006/relationships/image" Target="../media/image152.png"/><Relationship Id="rId125" Type="http://schemas.openxmlformats.org/officeDocument/2006/relationships/image" Target="../media/image157.svg"/><Relationship Id="rId141" Type="http://schemas.openxmlformats.org/officeDocument/2006/relationships/image" Target="../media/image173.svg"/><Relationship Id="rId146" Type="http://schemas.openxmlformats.org/officeDocument/2006/relationships/image" Target="../media/image178.png"/><Relationship Id="rId7" Type="http://schemas.openxmlformats.org/officeDocument/2006/relationships/image" Target="../media/image39.svg"/><Relationship Id="rId71" Type="http://schemas.openxmlformats.org/officeDocument/2006/relationships/image" Target="../media/image103.svg"/><Relationship Id="rId92" Type="http://schemas.openxmlformats.org/officeDocument/2006/relationships/image" Target="../media/image124.png"/><Relationship Id="rId162" Type="http://schemas.openxmlformats.org/officeDocument/2006/relationships/image" Target="../media/image194.png"/><Relationship Id="rId2" Type="http://schemas.openxmlformats.org/officeDocument/2006/relationships/image" Target="../media/image34.png"/><Relationship Id="rId29" Type="http://schemas.openxmlformats.org/officeDocument/2006/relationships/image" Target="../media/image61.svg"/><Relationship Id="rId24" Type="http://schemas.openxmlformats.org/officeDocument/2006/relationships/image" Target="../media/image56.png"/><Relationship Id="rId40" Type="http://schemas.openxmlformats.org/officeDocument/2006/relationships/image" Target="../media/image72.png"/><Relationship Id="rId45" Type="http://schemas.openxmlformats.org/officeDocument/2006/relationships/image" Target="../media/image77.svg"/><Relationship Id="rId66" Type="http://schemas.openxmlformats.org/officeDocument/2006/relationships/image" Target="../media/image98.png"/><Relationship Id="rId87" Type="http://schemas.openxmlformats.org/officeDocument/2006/relationships/image" Target="../media/image119.svg"/><Relationship Id="rId110" Type="http://schemas.openxmlformats.org/officeDocument/2006/relationships/image" Target="../media/image142.png"/><Relationship Id="rId115" Type="http://schemas.openxmlformats.org/officeDocument/2006/relationships/image" Target="../media/image147.svg"/><Relationship Id="rId131" Type="http://schemas.openxmlformats.org/officeDocument/2006/relationships/image" Target="../media/image163.svg"/><Relationship Id="rId136" Type="http://schemas.openxmlformats.org/officeDocument/2006/relationships/image" Target="../media/image168.png"/><Relationship Id="rId157" Type="http://schemas.openxmlformats.org/officeDocument/2006/relationships/image" Target="../media/image189.svg"/><Relationship Id="rId61" Type="http://schemas.openxmlformats.org/officeDocument/2006/relationships/image" Target="../media/image93.svg"/><Relationship Id="rId82" Type="http://schemas.openxmlformats.org/officeDocument/2006/relationships/image" Target="../media/image114.png"/><Relationship Id="rId152" Type="http://schemas.openxmlformats.org/officeDocument/2006/relationships/image" Target="../media/image184.png"/><Relationship Id="rId19" Type="http://schemas.openxmlformats.org/officeDocument/2006/relationships/image" Target="../media/image51.svg"/><Relationship Id="rId14" Type="http://schemas.openxmlformats.org/officeDocument/2006/relationships/image" Target="../media/image46.png"/><Relationship Id="rId30" Type="http://schemas.openxmlformats.org/officeDocument/2006/relationships/image" Target="../media/image62.png"/><Relationship Id="rId35" Type="http://schemas.openxmlformats.org/officeDocument/2006/relationships/image" Target="../media/image67.svg"/><Relationship Id="rId56" Type="http://schemas.openxmlformats.org/officeDocument/2006/relationships/image" Target="../media/image88.png"/><Relationship Id="rId77" Type="http://schemas.openxmlformats.org/officeDocument/2006/relationships/image" Target="../media/image109.svg"/><Relationship Id="rId100" Type="http://schemas.openxmlformats.org/officeDocument/2006/relationships/image" Target="../media/image132.png"/><Relationship Id="rId105" Type="http://schemas.openxmlformats.org/officeDocument/2006/relationships/image" Target="../media/image137.svg"/><Relationship Id="rId126" Type="http://schemas.openxmlformats.org/officeDocument/2006/relationships/image" Target="../media/image158.png"/><Relationship Id="rId147" Type="http://schemas.openxmlformats.org/officeDocument/2006/relationships/image" Target="../media/image179.svg"/><Relationship Id="rId8" Type="http://schemas.openxmlformats.org/officeDocument/2006/relationships/image" Target="../media/image40.png"/><Relationship Id="rId51" Type="http://schemas.openxmlformats.org/officeDocument/2006/relationships/image" Target="../media/image83.svg"/><Relationship Id="rId72" Type="http://schemas.openxmlformats.org/officeDocument/2006/relationships/image" Target="../media/image104.png"/><Relationship Id="rId93" Type="http://schemas.openxmlformats.org/officeDocument/2006/relationships/image" Target="../media/image125.svg"/><Relationship Id="rId98" Type="http://schemas.openxmlformats.org/officeDocument/2006/relationships/image" Target="../media/image130.png"/><Relationship Id="rId121" Type="http://schemas.openxmlformats.org/officeDocument/2006/relationships/image" Target="../media/image153.svg"/><Relationship Id="rId142" Type="http://schemas.openxmlformats.org/officeDocument/2006/relationships/image" Target="../media/image174.png"/><Relationship Id="rId163" Type="http://schemas.openxmlformats.org/officeDocument/2006/relationships/image" Target="../media/image195.svg"/><Relationship Id="rId3" Type="http://schemas.openxmlformats.org/officeDocument/2006/relationships/image" Target="../media/image35.svg"/><Relationship Id="rId25" Type="http://schemas.openxmlformats.org/officeDocument/2006/relationships/image" Target="../media/image57.svg"/><Relationship Id="rId46" Type="http://schemas.openxmlformats.org/officeDocument/2006/relationships/image" Target="../media/image78.png"/><Relationship Id="rId67" Type="http://schemas.openxmlformats.org/officeDocument/2006/relationships/image" Target="../media/image99.svg"/><Relationship Id="rId116" Type="http://schemas.openxmlformats.org/officeDocument/2006/relationships/image" Target="../media/image148.png"/><Relationship Id="rId137" Type="http://schemas.openxmlformats.org/officeDocument/2006/relationships/image" Target="../media/image169.svg"/><Relationship Id="rId158" Type="http://schemas.openxmlformats.org/officeDocument/2006/relationships/image" Target="../media/image190.png"/><Relationship Id="rId20" Type="http://schemas.openxmlformats.org/officeDocument/2006/relationships/image" Target="../media/image52.png"/><Relationship Id="rId41" Type="http://schemas.openxmlformats.org/officeDocument/2006/relationships/image" Target="../media/image73.svg"/><Relationship Id="rId62" Type="http://schemas.openxmlformats.org/officeDocument/2006/relationships/image" Target="../media/image94.png"/><Relationship Id="rId83" Type="http://schemas.openxmlformats.org/officeDocument/2006/relationships/image" Target="../media/image115.svg"/><Relationship Id="rId88" Type="http://schemas.openxmlformats.org/officeDocument/2006/relationships/image" Target="../media/image120.png"/><Relationship Id="rId111" Type="http://schemas.openxmlformats.org/officeDocument/2006/relationships/image" Target="../media/image143.svg"/><Relationship Id="rId132" Type="http://schemas.openxmlformats.org/officeDocument/2006/relationships/image" Target="../media/image164.png"/><Relationship Id="rId153" Type="http://schemas.openxmlformats.org/officeDocument/2006/relationships/image" Target="../media/image185.svg"/><Relationship Id="rId15" Type="http://schemas.openxmlformats.org/officeDocument/2006/relationships/image" Target="../media/image47.svg"/><Relationship Id="rId36" Type="http://schemas.openxmlformats.org/officeDocument/2006/relationships/image" Target="../media/image68.png"/><Relationship Id="rId57" Type="http://schemas.openxmlformats.org/officeDocument/2006/relationships/image" Target="../media/image89.svg"/><Relationship Id="rId106" Type="http://schemas.openxmlformats.org/officeDocument/2006/relationships/image" Target="../media/image138.png"/><Relationship Id="rId127" Type="http://schemas.openxmlformats.org/officeDocument/2006/relationships/image" Target="../media/image159.svg"/><Relationship Id="rId10" Type="http://schemas.openxmlformats.org/officeDocument/2006/relationships/image" Target="../media/image42.png"/><Relationship Id="rId31" Type="http://schemas.openxmlformats.org/officeDocument/2006/relationships/image" Target="../media/image63.svg"/><Relationship Id="rId52" Type="http://schemas.openxmlformats.org/officeDocument/2006/relationships/image" Target="../media/image84.png"/><Relationship Id="rId73" Type="http://schemas.openxmlformats.org/officeDocument/2006/relationships/image" Target="../media/image105.svg"/><Relationship Id="rId78" Type="http://schemas.openxmlformats.org/officeDocument/2006/relationships/image" Target="../media/image110.png"/><Relationship Id="rId94" Type="http://schemas.openxmlformats.org/officeDocument/2006/relationships/image" Target="../media/image126.png"/><Relationship Id="rId99" Type="http://schemas.openxmlformats.org/officeDocument/2006/relationships/image" Target="../media/image131.svg"/><Relationship Id="rId101" Type="http://schemas.openxmlformats.org/officeDocument/2006/relationships/image" Target="../media/image133.svg"/><Relationship Id="rId122" Type="http://schemas.openxmlformats.org/officeDocument/2006/relationships/image" Target="../media/image154.png"/><Relationship Id="rId143" Type="http://schemas.openxmlformats.org/officeDocument/2006/relationships/image" Target="../media/image175.svg"/><Relationship Id="rId148" Type="http://schemas.openxmlformats.org/officeDocument/2006/relationships/image" Target="../media/image180.png"/><Relationship Id="rId164" Type="http://schemas.openxmlformats.org/officeDocument/2006/relationships/image" Target="../media/image196.png"/><Relationship Id="rId4" Type="http://schemas.openxmlformats.org/officeDocument/2006/relationships/image" Target="../media/image36.png"/><Relationship Id="rId9" Type="http://schemas.openxmlformats.org/officeDocument/2006/relationships/image" Target="../media/image41.svg"/><Relationship Id="rId26" Type="http://schemas.openxmlformats.org/officeDocument/2006/relationships/image" Target="../media/image58.png"/><Relationship Id="rId47" Type="http://schemas.openxmlformats.org/officeDocument/2006/relationships/image" Target="../media/image79.svg"/><Relationship Id="rId68" Type="http://schemas.openxmlformats.org/officeDocument/2006/relationships/image" Target="../media/image100.png"/><Relationship Id="rId89" Type="http://schemas.openxmlformats.org/officeDocument/2006/relationships/image" Target="../media/image121.svg"/><Relationship Id="rId112" Type="http://schemas.openxmlformats.org/officeDocument/2006/relationships/image" Target="../media/image144.png"/><Relationship Id="rId133" Type="http://schemas.openxmlformats.org/officeDocument/2006/relationships/image" Target="../media/image165.svg"/><Relationship Id="rId154" Type="http://schemas.openxmlformats.org/officeDocument/2006/relationships/image" Target="../media/image186.png"/><Relationship Id="rId16" Type="http://schemas.openxmlformats.org/officeDocument/2006/relationships/image" Target="../media/image48.png"/><Relationship Id="rId37" Type="http://schemas.openxmlformats.org/officeDocument/2006/relationships/image" Target="../media/image69.svg"/><Relationship Id="rId58" Type="http://schemas.openxmlformats.org/officeDocument/2006/relationships/image" Target="../media/image90.png"/><Relationship Id="rId79" Type="http://schemas.openxmlformats.org/officeDocument/2006/relationships/image" Target="../media/image111.svg"/><Relationship Id="rId102" Type="http://schemas.openxmlformats.org/officeDocument/2006/relationships/image" Target="../media/image134.png"/><Relationship Id="rId123" Type="http://schemas.openxmlformats.org/officeDocument/2006/relationships/image" Target="../media/image155.svg"/><Relationship Id="rId144" Type="http://schemas.openxmlformats.org/officeDocument/2006/relationships/image" Target="../media/image176.png"/><Relationship Id="rId90" Type="http://schemas.openxmlformats.org/officeDocument/2006/relationships/image" Target="../media/image122.png"/><Relationship Id="rId165" Type="http://schemas.openxmlformats.org/officeDocument/2006/relationships/image" Target="../media/image197.svg"/><Relationship Id="rId27" Type="http://schemas.openxmlformats.org/officeDocument/2006/relationships/image" Target="../media/image59.svg"/><Relationship Id="rId48" Type="http://schemas.openxmlformats.org/officeDocument/2006/relationships/image" Target="../media/image80.png"/><Relationship Id="rId69" Type="http://schemas.openxmlformats.org/officeDocument/2006/relationships/image" Target="../media/image101.svg"/><Relationship Id="rId113" Type="http://schemas.openxmlformats.org/officeDocument/2006/relationships/image" Target="../media/image145.svg"/><Relationship Id="rId134" Type="http://schemas.openxmlformats.org/officeDocument/2006/relationships/image" Target="../media/image166.png"/><Relationship Id="rId80" Type="http://schemas.openxmlformats.org/officeDocument/2006/relationships/image" Target="../media/image112.png"/><Relationship Id="rId155" Type="http://schemas.openxmlformats.org/officeDocument/2006/relationships/image" Target="../media/image187.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3.png"/><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文本占位符 7">
            <a:extLst>
              <a:ext uri="{FF2B5EF4-FFF2-40B4-BE49-F238E27FC236}">
                <a16:creationId xmlns:a16="http://schemas.microsoft.com/office/drawing/2014/main" id="{0FF0AB49-2CCE-EFAF-2B84-FEAC82962D74}"/>
              </a:ext>
            </a:extLst>
          </p:cNvPr>
          <p:cNvSpPr>
            <a:spLocks noGrp="1"/>
          </p:cNvSpPr>
          <p:nvPr>
            <p:ph type="body" sz="quarter" idx="10"/>
          </p:nvPr>
        </p:nvSpPr>
        <p:spPr>
          <a:xfrm>
            <a:off x="213043" y="1382872"/>
            <a:ext cx="5838473" cy="1081087"/>
          </a:xfrm>
        </p:spPr>
        <p:txBody>
          <a:bodyPr/>
          <a:lstStyle/>
          <a:p>
            <a:r>
              <a:rPr lang="en-US" altLang="zh-CN" dirty="0"/>
              <a:t>Chinoiserie</a:t>
            </a:r>
            <a:endParaRPr lang="zh-CN" altLang="en-US" dirty="0"/>
          </a:p>
        </p:txBody>
      </p:sp>
      <p:sp>
        <p:nvSpPr>
          <p:cNvPr id="9" name="文本占位符 8">
            <a:extLst>
              <a:ext uri="{FF2B5EF4-FFF2-40B4-BE49-F238E27FC236}">
                <a16:creationId xmlns:a16="http://schemas.microsoft.com/office/drawing/2014/main" id="{F8D5402E-ACC2-EE12-2B6E-C4A77E16B228}"/>
              </a:ext>
            </a:extLst>
          </p:cNvPr>
          <p:cNvSpPr>
            <a:spLocks noGrp="1"/>
          </p:cNvSpPr>
          <p:nvPr>
            <p:ph type="body" sz="quarter" idx="11"/>
          </p:nvPr>
        </p:nvSpPr>
        <p:spPr>
          <a:xfrm>
            <a:off x="272355" y="3208601"/>
            <a:ext cx="4525047" cy="440798"/>
          </a:xfrm>
        </p:spPr>
        <p:txBody>
          <a:bodyPr/>
          <a:lstStyle/>
          <a:p>
            <a:r>
              <a:rPr lang="en-US" altLang="zh-CN" dirty="0"/>
              <a:t>You can enter the content about the progress of the work here,</a:t>
            </a:r>
            <a:endParaRPr lang="zh-CN" altLang="en-US" dirty="0"/>
          </a:p>
        </p:txBody>
      </p:sp>
      <p:sp>
        <p:nvSpPr>
          <p:cNvPr id="11" name="文本占位符 10">
            <a:extLst>
              <a:ext uri="{FF2B5EF4-FFF2-40B4-BE49-F238E27FC236}">
                <a16:creationId xmlns:a16="http://schemas.microsoft.com/office/drawing/2014/main" id="{EF572733-F817-0DE1-60EF-E48F219D9A64}"/>
              </a:ext>
            </a:extLst>
          </p:cNvPr>
          <p:cNvSpPr>
            <a:spLocks noGrp="1"/>
          </p:cNvSpPr>
          <p:nvPr>
            <p:ph type="body" sz="quarter" idx="14"/>
          </p:nvPr>
        </p:nvSpPr>
        <p:spPr>
          <a:xfrm>
            <a:off x="213043" y="2771013"/>
            <a:ext cx="4858338" cy="526804"/>
          </a:xfrm>
        </p:spPr>
        <p:txBody>
          <a:bodyPr/>
          <a:lstStyle/>
          <a:p>
            <a:r>
              <a:rPr lang="zh-CN" altLang="en-US" b="1" dirty="0">
                <a:latin typeface="+mj-lt"/>
              </a:rPr>
              <a:t>中国风水墨书法招生宣传模板</a:t>
            </a:r>
          </a:p>
        </p:txBody>
      </p:sp>
      <p:sp>
        <p:nvSpPr>
          <p:cNvPr id="12" name="文本占位符 11">
            <a:extLst>
              <a:ext uri="{FF2B5EF4-FFF2-40B4-BE49-F238E27FC236}">
                <a16:creationId xmlns:a16="http://schemas.microsoft.com/office/drawing/2014/main" id="{CE283C0C-CD88-67F9-B046-58E4491748C3}"/>
              </a:ext>
            </a:extLst>
          </p:cNvPr>
          <p:cNvSpPr>
            <a:spLocks noGrp="1"/>
          </p:cNvSpPr>
          <p:nvPr>
            <p:ph type="body" sz="quarter" idx="15"/>
          </p:nvPr>
        </p:nvSpPr>
        <p:spPr>
          <a:xfrm>
            <a:off x="546334" y="5351551"/>
            <a:ext cx="4525047" cy="330493"/>
          </a:xfrm>
        </p:spPr>
        <p:txBody>
          <a:bodyPr/>
          <a:lstStyle/>
          <a:p>
            <a:r>
              <a:rPr lang="zh-CN" altLang="en-US" dirty="0"/>
              <a:t>主讲人：</a:t>
            </a:r>
            <a:r>
              <a:rPr lang="en-US" altLang="zh-CN" dirty="0" err="1"/>
              <a:t>OfficePLUS</a:t>
            </a:r>
            <a:r>
              <a:rPr lang="en-US" altLang="zh-CN" dirty="0"/>
              <a:t> </a:t>
            </a:r>
            <a:r>
              <a:rPr lang="zh-CN" altLang="en-US" dirty="0"/>
              <a:t>职位：水墨协会会长     </a:t>
            </a:r>
            <a:r>
              <a:rPr lang="en-US" altLang="zh-CN" dirty="0"/>
              <a:t>12</a:t>
            </a:r>
            <a:r>
              <a:rPr lang="zh-CN" altLang="en-US" dirty="0"/>
              <a:t>月份</a:t>
            </a:r>
          </a:p>
        </p:txBody>
      </p:sp>
      <p:sp>
        <p:nvSpPr>
          <p:cNvPr id="14" name="灯片编号占位符 13">
            <a:extLst>
              <a:ext uri="{FF2B5EF4-FFF2-40B4-BE49-F238E27FC236}">
                <a16:creationId xmlns:a16="http://schemas.microsoft.com/office/drawing/2014/main" id="{AA4550C3-ED72-2AC4-698E-01B3B8E672FA}"/>
              </a:ext>
            </a:extLst>
          </p:cNvPr>
          <p:cNvSpPr>
            <a:spLocks noGrp="1"/>
          </p:cNvSpPr>
          <p:nvPr>
            <p:ph type="sldNum" sz="quarter" idx="4"/>
          </p:nvPr>
        </p:nvSpPr>
        <p:spPr/>
        <p:txBody>
          <a:bodyPr/>
          <a:lstStyle/>
          <a:p>
            <a:fld id="{565CE74E-AB26-4998-AD42-012C4C1AD076}" type="slidenum">
              <a:rPr lang="zh-CN" altLang="en-US" smtClean="0"/>
              <a:pPr/>
              <a:t>1</a:t>
            </a:fld>
            <a:endParaRPr lang="zh-CN" altLang="en-US" dirty="0"/>
          </a:p>
        </p:txBody>
      </p:sp>
      <p:sp>
        <p:nvSpPr>
          <p:cNvPr id="4" name="矩形 3">
            <a:extLst>
              <a:ext uri="{FF2B5EF4-FFF2-40B4-BE49-F238E27FC236}">
                <a16:creationId xmlns:a16="http://schemas.microsoft.com/office/drawing/2014/main" id="{37C621B5-2244-9120-B66F-B1BCCB2AB964}"/>
              </a:ext>
            </a:extLst>
          </p:cNvPr>
          <p:cNvSpPr/>
          <p:nvPr/>
        </p:nvSpPr>
        <p:spPr>
          <a:xfrm>
            <a:off x="338451" y="5349185"/>
            <a:ext cx="48800" cy="24040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9969482"/>
      </p:ext>
    </p:extLst>
  </p:cSld>
  <p:clrMapOvr>
    <a:masterClrMapping/>
  </p:clrMapOvr>
  <mc:AlternateContent xmlns:mc="http://schemas.openxmlformats.org/markup-compatibility/2006" xmlns:p14="http://schemas.microsoft.com/office/powerpoint/2010/main">
    <mc:Choice Requires="p14">
      <p:transition spd="slow" p14:dur="1400" advClick="0" advTm="1400">
        <p14:ripple/>
      </p:transition>
    </mc:Choice>
    <mc:Fallback xmlns="">
      <p:transition spd="slow" advClick="0"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1000"/>
                                        <p:tgtEl>
                                          <p:spTgt spid="12">
                                            <p:txEl>
                                              <p:pRg st="0" end="0"/>
                                            </p:txEl>
                                          </p:spTgt>
                                        </p:tgtEl>
                                      </p:cBhvr>
                                    </p:animEffect>
                                    <p:anim calcmode="lin" valueType="num">
                                      <p:cBhvr>
                                        <p:cTn id="2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1" grpId="0" build="p"/>
      <p:bldP spid="12"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书法价值</a:t>
            </a:r>
          </a:p>
        </p:txBody>
      </p:sp>
      <p:sp>
        <p:nvSpPr>
          <p:cNvPr id="30" name="文本占位符 5">
            <a:extLst>
              <a:ext uri="{FF2B5EF4-FFF2-40B4-BE49-F238E27FC236}">
                <a16:creationId xmlns:a16="http://schemas.microsoft.com/office/drawing/2014/main" id="{662400B8-114C-7438-81F4-83ABD94650C5}"/>
              </a:ext>
            </a:extLst>
          </p:cNvPr>
          <p:cNvSpPr txBox="1">
            <a:spLocks/>
          </p:cNvSpPr>
          <p:nvPr/>
        </p:nvSpPr>
        <p:spPr>
          <a:xfrm>
            <a:off x="4748981" y="3833713"/>
            <a:ext cx="4950933"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dirty="0">
                <a:solidFill>
                  <a:schemeClr val="accent6">
                    <a:lumMod val="60000"/>
                    <a:lumOff val="40000"/>
                  </a:schemeClr>
                </a:solidFill>
                <a:latin typeface="+mn-ea"/>
              </a:rPr>
              <a:t>您可以在这里输入关于工作进度的内容，</a:t>
            </a:r>
            <a:endParaRPr lang="en-US" altLang="zh-CN" sz="1100" dirty="0">
              <a:solidFill>
                <a:schemeClr val="accent6">
                  <a:lumMod val="60000"/>
                  <a:lumOff val="40000"/>
                </a:schemeClr>
              </a:solidFill>
              <a:latin typeface="+mn-ea"/>
            </a:endParaRPr>
          </a:p>
          <a:p>
            <a:pPr>
              <a:lnSpc>
                <a:spcPct val="150000"/>
              </a:lnSpc>
            </a:pPr>
            <a:r>
              <a:rPr lang="zh-CN" altLang="en-US" sz="1100" dirty="0">
                <a:solidFill>
                  <a:schemeClr val="accent6">
                    <a:lumMod val="60000"/>
                    <a:lumOff val="40000"/>
                  </a:schemeClr>
                </a:solidFill>
                <a:latin typeface="+mn-ea"/>
              </a:rPr>
              <a:t>文字要简明扼要概括重点内容，让读者清洗的理解您的观点</a:t>
            </a:r>
            <a:endParaRPr lang="en-US" altLang="zh-CN" sz="1100" dirty="0">
              <a:solidFill>
                <a:schemeClr val="accent6">
                  <a:lumMod val="60000"/>
                  <a:lumOff val="40000"/>
                </a:schemeClr>
              </a:solidFill>
              <a:latin typeface="+mn-ea"/>
            </a:endParaRPr>
          </a:p>
          <a:p>
            <a:pPr>
              <a:lnSpc>
                <a:spcPct val="150000"/>
              </a:lnSpc>
            </a:pPr>
            <a:r>
              <a:rPr lang="zh-CN" altLang="en-US" sz="1100" dirty="0">
                <a:solidFill>
                  <a:schemeClr val="accent6">
                    <a:lumMod val="60000"/>
                    <a:lumOff val="40000"/>
                  </a:schemeClr>
                </a:solidFill>
                <a:latin typeface="+mn-ea"/>
              </a:rPr>
              <a:t>您可以在这里输入关于工作进度的内容，</a:t>
            </a:r>
            <a:endParaRPr lang="en-US" altLang="zh-CN" sz="1100" dirty="0">
              <a:solidFill>
                <a:schemeClr val="accent6">
                  <a:lumMod val="60000"/>
                  <a:lumOff val="40000"/>
                </a:schemeClr>
              </a:solidFill>
              <a:latin typeface="+mn-ea"/>
            </a:endParaRPr>
          </a:p>
          <a:p>
            <a:pPr>
              <a:lnSpc>
                <a:spcPct val="150000"/>
              </a:lnSpc>
            </a:pPr>
            <a:r>
              <a:rPr lang="zh-CN" altLang="en-US" sz="1100" dirty="0">
                <a:solidFill>
                  <a:schemeClr val="accent6">
                    <a:lumMod val="60000"/>
                    <a:lumOff val="40000"/>
                  </a:schemeClr>
                </a:solidFill>
                <a:latin typeface="+mn-ea"/>
              </a:rPr>
              <a:t>文字要简明扼要概括重点内容，让读者清洗的理解您的观点</a:t>
            </a:r>
            <a:r>
              <a:rPr lang="en-US" altLang="zh-CN" sz="1100" dirty="0">
                <a:solidFill>
                  <a:schemeClr val="accent6">
                    <a:lumMod val="60000"/>
                    <a:lumOff val="40000"/>
                  </a:schemeClr>
                </a:solidFill>
                <a:latin typeface="+mn-ea"/>
              </a:rPr>
              <a:t>.</a:t>
            </a:r>
            <a:endParaRPr lang="zh-CN" altLang="en-US" sz="1100" dirty="0">
              <a:solidFill>
                <a:schemeClr val="accent6">
                  <a:lumMod val="60000"/>
                  <a:lumOff val="40000"/>
                </a:schemeClr>
              </a:solidFill>
              <a:latin typeface="+mn-ea"/>
            </a:endParaRPr>
          </a:p>
          <a:p>
            <a:pPr>
              <a:lnSpc>
                <a:spcPct val="150000"/>
              </a:lnSpc>
            </a:pPr>
            <a:endParaRPr lang="zh-CN" altLang="en-US" sz="1100" dirty="0">
              <a:solidFill>
                <a:schemeClr val="accent6">
                  <a:lumMod val="60000"/>
                  <a:lumOff val="40000"/>
                </a:schemeClr>
              </a:solidFill>
              <a:latin typeface="+mn-ea"/>
            </a:endParaRPr>
          </a:p>
        </p:txBody>
      </p:sp>
      <p:sp>
        <p:nvSpPr>
          <p:cNvPr id="31" name="文本占位符 12">
            <a:extLst>
              <a:ext uri="{FF2B5EF4-FFF2-40B4-BE49-F238E27FC236}">
                <a16:creationId xmlns:a16="http://schemas.microsoft.com/office/drawing/2014/main" id="{3D54DF9A-0B28-4B56-97C3-457A7807CD3A}"/>
              </a:ext>
            </a:extLst>
          </p:cNvPr>
          <p:cNvSpPr txBox="1">
            <a:spLocks/>
          </p:cNvSpPr>
          <p:nvPr/>
        </p:nvSpPr>
        <p:spPr>
          <a:xfrm>
            <a:off x="4740329" y="1590504"/>
            <a:ext cx="9266024" cy="77096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j-lt"/>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5400" dirty="0" err="1">
                <a:solidFill>
                  <a:schemeClr val="accent6">
                    <a:lumMod val="60000"/>
                    <a:lumOff val="40000"/>
                  </a:schemeClr>
                </a:solidFill>
              </a:rPr>
              <a:t>OfficePLUS</a:t>
            </a:r>
            <a:r>
              <a:rPr lang="zh-CN" altLang="en-US" sz="5400" dirty="0">
                <a:solidFill>
                  <a:schemeClr val="accent6">
                    <a:lumMod val="60000"/>
                    <a:lumOff val="40000"/>
                  </a:schemeClr>
                </a:solidFill>
              </a:rPr>
              <a:t> </a:t>
            </a:r>
          </a:p>
        </p:txBody>
      </p:sp>
      <p:sp>
        <p:nvSpPr>
          <p:cNvPr id="33" name="文本占位符 5">
            <a:extLst>
              <a:ext uri="{FF2B5EF4-FFF2-40B4-BE49-F238E27FC236}">
                <a16:creationId xmlns:a16="http://schemas.microsoft.com/office/drawing/2014/main" id="{8754E2E9-6B60-29AD-5E7A-C3A25CE5525E}"/>
              </a:ext>
            </a:extLst>
          </p:cNvPr>
          <p:cNvSpPr txBox="1">
            <a:spLocks/>
          </p:cNvSpPr>
          <p:nvPr/>
        </p:nvSpPr>
        <p:spPr>
          <a:xfrm>
            <a:off x="4787400" y="2361472"/>
            <a:ext cx="4950933"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dirty="0">
                <a:solidFill>
                  <a:schemeClr val="accent6">
                    <a:lumMod val="60000"/>
                    <a:lumOff val="40000"/>
                  </a:schemeClr>
                </a:solidFill>
                <a:latin typeface="+mn-ea"/>
              </a:rPr>
              <a:t>艺术学院教授  毛笔字作家协会</a:t>
            </a:r>
            <a:endParaRPr lang="en-US" altLang="zh-CN" sz="1800" dirty="0">
              <a:solidFill>
                <a:schemeClr val="accent6">
                  <a:lumMod val="60000"/>
                  <a:lumOff val="40000"/>
                </a:schemeClr>
              </a:solidFill>
              <a:latin typeface="+mn-ea"/>
            </a:endParaRPr>
          </a:p>
          <a:p>
            <a:pPr marL="0" indent="0">
              <a:lnSpc>
                <a:spcPct val="150000"/>
              </a:lnSpc>
              <a:buNone/>
            </a:pPr>
            <a:r>
              <a:rPr lang="zh-CN" altLang="en-US" sz="1800" dirty="0">
                <a:solidFill>
                  <a:schemeClr val="accent6">
                    <a:lumMod val="60000"/>
                    <a:lumOff val="40000"/>
                  </a:schemeClr>
                </a:solidFill>
                <a:latin typeface="+mn-ea"/>
              </a:rPr>
              <a:t>书法展览中心特邀评论员</a:t>
            </a:r>
          </a:p>
        </p:txBody>
      </p:sp>
      <p:sp>
        <p:nvSpPr>
          <p:cNvPr id="36" name="矩形: 圆角 35">
            <a:extLst>
              <a:ext uri="{FF2B5EF4-FFF2-40B4-BE49-F238E27FC236}">
                <a16:creationId xmlns:a16="http://schemas.microsoft.com/office/drawing/2014/main" id="{EB0C8F8F-6CB6-CA79-7B4A-2C7F298AB7D3}"/>
              </a:ext>
            </a:extLst>
          </p:cNvPr>
          <p:cNvSpPr/>
          <p:nvPr/>
        </p:nvSpPr>
        <p:spPr>
          <a:xfrm>
            <a:off x="1071716" y="1271661"/>
            <a:ext cx="2890684" cy="4314677"/>
          </a:xfrm>
          <a:prstGeom prst="roundRect">
            <a:avLst>
              <a:gd name="adj" fmla="val 0"/>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7" name="矩形 36">
            <a:extLst>
              <a:ext uri="{FF2B5EF4-FFF2-40B4-BE49-F238E27FC236}">
                <a16:creationId xmlns:a16="http://schemas.microsoft.com/office/drawing/2014/main" id="{8E452EBE-9466-5B21-F9F2-BB5F9A01CCD2}"/>
              </a:ext>
            </a:extLst>
          </p:cNvPr>
          <p:cNvSpPr/>
          <p:nvPr/>
        </p:nvSpPr>
        <p:spPr>
          <a:xfrm>
            <a:off x="4748981" y="1271661"/>
            <a:ext cx="572237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88A50777-1509-635F-F4B1-B5A9A69FB5F2}"/>
              </a:ext>
            </a:extLst>
          </p:cNvPr>
          <p:cNvSpPr/>
          <p:nvPr/>
        </p:nvSpPr>
        <p:spPr>
          <a:xfrm>
            <a:off x="4748981" y="5539002"/>
            <a:ext cx="572237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a:extLst>
              <a:ext uri="{FF2B5EF4-FFF2-40B4-BE49-F238E27FC236}">
                <a16:creationId xmlns:a16="http://schemas.microsoft.com/office/drawing/2014/main" id="{7866EF84-6D97-79F2-292D-B736761B7CC8}"/>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10</a:t>
            </a:fld>
            <a:endParaRPr lang="zh-CN" altLang="en-US" dirty="0"/>
          </a:p>
        </p:txBody>
      </p:sp>
      <p:sp>
        <p:nvSpPr>
          <p:cNvPr id="3" name="矩形 2">
            <a:extLst>
              <a:ext uri="{FF2B5EF4-FFF2-40B4-BE49-F238E27FC236}">
                <a16:creationId xmlns:a16="http://schemas.microsoft.com/office/drawing/2014/main" id="{A1A55B81-3B03-C548-7DF6-53D46D79785E}"/>
              </a:ext>
            </a:extLst>
          </p:cNvPr>
          <p:cNvSpPr/>
          <p:nvPr/>
        </p:nvSpPr>
        <p:spPr>
          <a:xfrm>
            <a:off x="3324902" y="4852195"/>
            <a:ext cx="1083990"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50344720"/>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30" grpId="0"/>
      <p:bldP spid="31" grpId="0"/>
      <p:bldP spid="33" grpId="0"/>
      <p:bldP spid="36" grpId="0" animBg="1"/>
      <p:bldP spid="37" grpId="0" animBg="1"/>
      <p:bldP spid="38"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41129" y="333286"/>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40649" y="333286"/>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从业经历</a:t>
            </a:r>
          </a:p>
        </p:txBody>
      </p:sp>
      <p:grpSp>
        <p:nvGrpSpPr>
          <p:cNvPr id="522" name="组合 521">
            <a:extLst>
              <a:ext uri="{FF2B5EF4-FFF2-40B4-BE49-F238E27FC236}">
                <a16:creationId xmlns:a16="http://schemas.microsoft.com/office/drawing/2014/main" id="{3A764A00-2CD2-F4D1-A8FB-B036AB6FAD79}"/>
              </a:ext>
            </a:extLst>
          </p:cNvPr>
          <p:cNvGrpSpPr/>
          <p:nvPr/>
        </p:nvGrpSpPr>
        <p:grpSpPr>
          <a:xfrm>
            <a:off x="572236" y="2921139"/>
            <a:ext cx="11122963" cy="1480226"/>
            <a:chOff x="-1119" y="2657211"/>
            <a:chExt cx="12193215" cy="1541389"/>
          </a:xfrm>
          <a:solidFill>
            <a:schemeClr val="accent6">
              <a:lumMod val="60000"/>
              <a:lumOff val="40000"/>
            </a:schemeClr>
          </a:solidFill>
        </p:grpSpPr>
        <p:sp>
          <p:nvSpPr>
            <p:cNvPr id="9" name="任意多边形: 形状 8">
              <a:extLst>
                <a:ext uri="{FF2B5EF4-FFF2-40B4-BE49-F238E27FC236}">
                  <a16:creationId xmlns:a16="http://schemas.microsoft.com/office/drawing/2014/main" id="{25E8392C-577E-020F-2F0A-D9313838CF5E}"/>
                </a:ext>
              </a:extLst>
            </p:cNvPr>
            <p:cNvSpPr/>
            <p:nvPr/>
          </p:nvSpPr>
          <p:spPr>
            <a:xfrm>
              <a:off x="-1119" y="2657763"/>
              <a:ext cx="11332234" cy="1528556"/>
            </a:xfrm>
            <a:custGeom>
              <a:avLst/>
              <a:gdLst>
                <a:gd name="connsiteX0" fmla="*/ 9499281 w 11332234"/>
                <a:gd name="connsiteY0" fmla="*/ 1518029 h 1528556"/>
                <a:gd name="connsiteX1" fmla="*/ 9443594 w 11332234"/>
                <a:gd name="connsiteY1" fmla="*/ 1520922 h 1528556"/>
                <a:gd name="connsiteX2" fmla="*/ 9521941 w 11332234"/>
                <a:gd name="connsiteY2" fmla="*/ 1519717 h 1528556"/>
                <a:gd name="connsiteX3" fmla="*/ 9578291 w 11332234"/>
                <a:gd name="connsiteY3" fmla="*/ 1515799 h 1528556"/>
                <a:gd name="connsiteX4" fmla="*/ 9499281 w 11332234"/>
                <a:gd name="connsiteY4" fmla="*/ 1518029 h 1528556"/>
                <a:gd name="connsiteX5" fmla="*/ 9745712 w 11332234"/>
                <a:gd name="connsiteY5" fmla="*/ 1496876 h 1528556"/>
                <a:gd name="connsiteX6" fmla="*/ 9717990 w 11332234"/>
                <a:gd name="connsiteY6" fmla="*/ 1499829 h 1528556"/>
                <a:gd name="connsiteX7" fmla="*/ 9751377 w 11332234"/>
                <a:gd name="connsiteY7" fmla="*/ 1498683 h 1528556"/>
                <a:gd name="connsiteX8" fmla="*/ 9779281 w 11332234"/>
                <a:gd name="connsiteY8" fmla="*/ 1495067 h 1528556"/>
                <a:gd name="connsiteX9" fmla="*/ 9769397 w 11332234"/>
                <a:gd name="connsiteY9" fmla="*/ 1495067 h 1528556"/>
                <a:gd name="connsiteX10" fmla="*/ 9234648 w 11332234"/>
                <a:gd name="connsiteY10" fmla="*/ 1502058 h 1528556"/>
                <a:gd name="connsiteX11" fmla="*/ 9243026 w 11332234"/>
                <a:gd name="connsiteY11" fmla="*/ 1503083 h 1528556"/>
                <a:gd name="connsiteX12" fmla="*/ 9265204 w 11332234"/>
                <a:gd name="connsiteY12" fmla="*/ 1503987 h 1528556"/>
                <a:gd name="connsiteX13" fmla="*/ 9333065 w 11332234"/>
                <a:gd name="connsiteY13" fmla="*/ 1503987 h 1528556"/>
                <a:gd name="connsiteX14" fmla="*/ 9377481 w 11332234"/>
                <a:gd name="connsiteY14" fmla="*/ 1503987 h 1528556"/>
                <a:gd name="connsiteX15" fmla="*/ 9452333 w 11332234"/>
                <a:gd name="connsiteY15" fmla="*/ 1502601 h 1528556"/>
                <a:gd name="connsiteX16" fmla="*/ 9504163 w 11332234"/>
                <a:gd name="connsiteY16" fmla="*/ 1501456 h 1528556"/>
                <a:gd name="connsiteX17" fmla="*/ 9531946 w 11332234"/>
                <a:gd name="connsiteY17" fmla="*/ 1500130 h 1528556"/>
                <a:gd name="connsiteX18" fmla="*/ 9540202 w 11332234"/>
                <a:gd name="connsiteY18" fmla="*/ 1497719 h 1528556"/>
                <a:gd name="connsiteX19" fmla="*/ 9493857 w 11332234"/>
                <a:gd name="connsiteY19" fmla="*/ 1497719 h 1528556"/>
                <a:gd name="connsiteX20" fmla="*/ 9452212 w 11332234"/>
                <a:gd name="connsiteY20" fmla="*/ 1498262 h 1528556"/>
                <a:gd name="connsiteX21" fmla="*/ 9429070 w 11332234"/>
                <a:gd name="connsiteY21" fmla="*/ 1499829 h 1528556"/>
                <a:gd name="connsiteX22" fmla="*/ 9405988 w 11332234"/>
                <a:gd name="connsiteY22" fmla="*/ 1501576 h 1528556"/>
                <a:gd name="connsiteX23" fmla="*/ 9377240 w 11332234"/>
                <a:gd name="connsiteY23" fmla="*/ 1501154 h 1528556"/>
                <a:gd name="connsiteX24" fmla="*/ 9318540 w 11332234"/>
                <a:gd name="connsiteY24" fmla="*/ 1501154 h 1528556"/>
                <a:gd name="connsiteX25" fmla="*/ 9260744 w 11332234"/>
                <a:gd name="connsiteY25" fmla="*/ 1501456 h 1528556"/>
                <a:gd name="connsiteX26" fmla="*/ 9241821 w 11332234"/>
                <a:gd name="connsiteY26" fmla="*/ 1501456 h 1528556"/>
                <a:gd name="connsiteX27" fmla="*/ 9234408 w 11332234"/>
                <a:gd name="connsiteY27" fmla="*/ 1501938 h 1528556"/>
                <a:gd name="connsiteX28" fmla="*/ 8845204 w 11332234"/>
                <a:gd name="connsiteY28" fmla="*/ 1485244 h 1528556"/>
                <a:gd name="connsiteX29" fmla="*/ 8831282 w 11332234"/>
                <a:gd name="connsiteY29" fmla="*/ 1485244 h 1528556"/>
                <a:gd name="connsiteX30" fmla="*/ 8876241 w 11332234"/>
                <a:gd name="connsiteY30" fmla="*/ 1488257 h 1528556"/>
                <a:gd name="connsiteX31" fmla="*/ 8844963 w 11332234"/>
                <a:gd name="connsiteY31" fmla="*/ 1485244 h 1528556"/>
                <a:gd name="connsiteX32" fmla="*/ 8743775 w 11332234"/>
                <a:gd name="connsiteY32" fmla="*/ 1476324 h 1528556"/>
                <a:gd name="connsiteX33" fmla="*/ 8729913 w 11332234"/>
                <a:gd name="connsiteY33" fmla="*/ 1476324 h 1528556"/>
                <a:gd name="connsiteX34" fmla="*/ 8764506 w 11332234"/>
                <a:gd name="connsiteY34" fmla="*/ 1478795 h 1528556"/>
                <a:gd name="connsiteX35" fmla="*/ 8743533 w 11332234"/>
                <a:gd name="connsiteY35" fmla="*/ 1476324 h 1528556"/>
                <a:gd name="connsiteX36" fmla="*/ 10224533 w 11332234"/>
                <a:gd name="connsiteY36" fmla="*/ 1416058 h 1528556"/>
                <a:gd name="connsiteX37" fmla="*/ 10224533 w 11332234"/>
                <a:gd name="connsiteY37" fmla="*/ 1417263 h 1528556"/>
                <a:gd name="connsiteX38" fmla="*/ 10291550 w 11332234"/>
                <a:gd name="connsiteY38" fmla="*/ 1406294 h 1528556"/>
                <a:gd name="connsiteX39" fmla="*/ 10316983 w 11332234"/>
                <a:gd name="connsiteY39" fmla="*/ 1402076 h 1528556"/>
                <a:gd name="connsiteX40" fmla="*/ 10346091 w 11332234"/>
                <a:gd name="connsiteY40" fmla="*/ 1396712 h 1528556"/>
                <a:gd name="connsiteX41" fmla="*/ 10416303 w 11332234"/>
                <a:gd name="connsiteY41" fmla="*/ 1383755 h 1528556"/>
                <a:gd name="connsiteX42" fmla="*/ 10496277 w 11332234"/>
                <a:gd name="connsiteY42" fmla="*/ 1365675 h 1528556"/>
                <a:gd name="connsiteX43" fmla="*/ 10400211 w 11332234"/>
                <a:gd name="connsiteY43" fmla="*/ 1384719 h 1528556"/>
                <a:gd name="connsiteX44" fmla="*/ 10321864 w 11332234"/>
                <a:gd name="connsiteY44" fmla="*/ 1399243 h 1528556"/>
                <a:gd name="connsiteX45" fmla="*/ 10224292 w 11332234"/>
                <a:gd name="connsiteY45" fmla="*/ 1415997 h 1528556"/>
                <a:gd name="connsiteX46" fmla="*/ 10565524 w 11332234"/>
                <a:gd name="connsiteY46" fmla="*/ 1347655 h 1528556"/>
                <a:gd name="connsiteX47" fmla="*/ 10540874 w 11332234"/>
                <a:gd name="connsiteY47" fmla="*/ 1353320 h 1528556"/>
                <a:gd name="connsiteX48" fmla="*/ 10533401 w 11332234"/>
                <a:gd name="connsiteY48" fmla="*/ 1355188 h 1528556"/>
                <a:gd name="connsiteX49" fmla="*/ 10530689 w 11332234"/>
                <a:gd name="connsiteY49" fmla="*/ 1356032 h 1528556"/>
                <a:gd name="connsiteX50" fmla="*/ 10539910 w 11332234"/>
                <a:gd name="connsiteY50" fmla="*/ 1354706 h 1528556"/>
                <a:gd name="connsiteX51" fmla="*/ 10560400 w 11332234"/>
                <a:gd name="connsiteY51" fmla="*/ 1350608 h 1528556"/>
                <a:gd name="connsiteX52" fmla="*/ 10593969 w 11332234"/>
                <a:gd name="connsiteY52" fmla="*/ 1342592 h 1528556"/>
                <a:gd name="connsiteX53" fmla="*/ 10565282 w 11332234"/>
                <a:gd name="connsiteY53" fmla="*/ 1347594 h 1528556"/>
                <a:gd name="connsiteX54" fmla="*/ 10727159 w 11332234"/>
                <a:gd name="connsiteY54" fmla="*/ 1308361 h 1528556"/>
                <a:gd name="connsiteX55" fmla="*/ 10660384 w 11332234"/>
                <a:gd name="connsiteY55" fmla="*/ 1327164 h 1528556"/>
                <a:gd name="connsiteX56" fmla="*/ 10632962 w 11332234"/>
                <a:gd name="connsiteY56" fmla="*/ 1336746 h 1528556"/>
                <a:gd name="connsiteX57" fmla="*/ 10645015 w 11332234"/>
                <a:gd name="connsiteY57" fmla="*/ 1336746 h 1528556"/>
                <a:gd name="connsiteX58" fmla="*/ 10653573 w 11332234"/>
                <a:gd name="connsiteY58" fmla="*/ 1332708 h 1528556"/>
                <a:gd name="connsiteX59" fmla="*/ 10705764 w 11332234"/>
                <a:gd name="connsiteY59" fmla="*/ 1317401 h 1528556"/>
                <a:gd name="connsiteX60" fmla="*/ 10744637 w 11332234"/>
                <a:gd name="connsiteY60" fmla="*/ 1306251 h 1528556"/>
                <a:gd name="connsiteX61" fmla="*/ 10748554 w 11332234"/>
                <a:gd name="connsiteY61" fmla="*/ 1302816 h 1528556"/>
                <a:gd name="connsiteX62" fmla="*/ 10726918 w 11332234"/>
                <a:gd name="connsiteY62" fmla="*/ 1308300 h 1528556"/>
                <a:gd name="connsiteX63" fmla="*/ 10792971 w 11332234"/>
                <a:gd name="connsiteY63" fmla="*/ 1286122 h 1528556"/>
                <a:gd name="connsiteX64" fmla="*/ 10776759 w 11332234"/>
                <a:gd name="connsiteY64" fmla="*/ 1292571 h 1528556"/>
                <a:gd name="connsiteX65" fmla="*/ 10787366 w 11332234"/>
                <a:gd name="connsiteY65" fmla="*/ 1292088 h 1528556"/>
                <a:gd name="connsiteX66" fmla="*/ 10803578 w 11332234"/>
                <a:gd name="connsiteY66" fmla="*/ 1285580 h 1528556"/>
                <a:gd name="connsiteX67" fmla="*/ 10792730 w 11332234"/>
                <a:gd name="connsiteY67" fmla="*/ 1286062 h 1528556"/>
                <a:gd name="connsiteX68" fmla="*/ 10898076 w 11332234"/>
                <a:gd name="connsiteY68" fmla="*/ 1255025 h 1528556"/>
                <a:gd name="connsiteX69" fmla="*/ 10851671 w 11332234"/>
                <a:gd name="connsiteY69" fmla="*/ 1269066 h 1528556"/>
                <a:gd name="connsiteX70" fmla="*/ 10839255 w 11332234"/>
                <a:gd name="connsiteY70" fmla="*/ 1275997 h 1528556"/>
                <a:gd name="connsiteX71" fmla="*/ 10860470 w 11332234"/>
                <a:gd name="connsiteY71" fmla="*/ 1270513 h 1528556"/>
                <a:gd name="connsiteX72" fmla="*/ 10885722 w 11332234"/>
                <a:gd name="connsiteY72" fmla="*/ 1262136 h 1528556"/>
                <a:gd name="connsiteX73" fmla="*/ 10882708 w 11332234"/>
                <a:gd name="connsiteY73" fmla="*/ 1264306 h 1528556"/>
                <a:gd name="connsiteX74" fmla="*/ 10891989 w 11332234"/>
                <a:gd name="connsiteY74" fmla="*/ 1263100 h 1528556"/>
                <a:gd name="connsiteX75" fmla="*/ 10920917 w 11332234"/>
                <a:gd name="connsiteY75" fmla="*/ 1251047 h 1528556"/>
                <a:gd name="connsiteX76" fmla="*/ 10936768 w 11332234"/>
                <a:gd name="connsiteY76" fmla="*/ 1243453 h 1528556"/>
                <a:gd name="connsiteX77" fmla="*/ 10953401 w 11332234"/>
                <a:gd name="connsiteY77" fmla="*/ 1238692 h 1528556"/>
                <a:gd name="connsiteX78" fmla="*/ 10897835 w 11332234"/>
                <a:gd name="connsiteY78" fmla="*/ 1254844 h 1528556"/>
                <a:gd name="connsiteX79" fmla="*/ 9257791 w 11332234"/>
                <a:gd name="connsiteY79" fmla="*/ 1471985 h 1528556"/>
                <a:gd name="connsiteX80" fmla="*/ 9298291 w 11332234"/>
                <a:gd name="connsiteY80" fmla="*/ 1474697 h 1528556"/>
                <a:gd name="connsiteX81" fmla="*/ 9385376 w 11332234"/>
                <a:gd name="connsiteY81" fmla="*/ 1475059 h 1528556"/>
                <a:gd name="connsiteX82" fmla="*/ 9481382 w 11332234"/>
                <a:gd name="connsiteY82" fmla="*/ 1472407 h 1528556"/>
                <a:gd name="connsiteX83" fmla="*/ 9451248 w 11332234"/>
                <a:gd name="connsiteY83" fmla="*/ 1471142 h 1528556"/>
                <a:gd name="connsiteX84" fmla="*/ 9384412 w 11332234"/>
                <a:gd name="connsiteY84" fmla="*/ 1471563 h 1528556"/>
                <a:gd name="connsiteX85" fmla="*/ 9257550 w 11332234"/>
                <a:gd name="connsiteY85" fmla="*/ 1471804 h 1528556"/>
                <a:gd name="connsiteX86" fmla="*/ 7931919 w 11332234"/>
                <a:gd name="connsiteY86" fmla="*/ 1332045 h 1528556"/>
                <a:gd name="connsiteX87" fmla="*/ 7920348 w 11332234"/>
                <a:gd name="connsiteY87" fmla="*/ 1331081 h 1528556"/>
                <a:gd name="connsiteX88" fmla="*/ 7931196 w 11332234"/>
                <a:gd name="connsiteY88" fmla="*/ 1335601 h 1528556"/>
                <a:gd name="connsiteX89" fmla="*/ 7942707 w 11332234"/>
                <a:gd name="connsiteY89" fmla="*/ 1336565 h 1528556"/>
                <a:gd name="connsiteX90" fmla="*/ 7931437 w 11332234"/>
                <a:gd name="connsiteY90" fmla="*/ 1331805 h 1528556"/>
                <a:gd name="connsiteX91" fmla="*/ 7184609 w 11332234"/>
                <a:gd name="connsiteY91" fmla="*/ 1142386 h 1528556"/>
                <a:gd name="connsiteX92" fmla="*/ 7151342 w 11332234"/>
                <a:gd name="connsiteY92" fmla="*/ 1136961 h 1528556"/>
                <a:gd name="connsiteX93" fmla="*/ 7168216 w 11332234"/>
                <a:gd name="connsiteY93" fmla="*/ 1140939 h 1528556"/>
                <a:gd name="connsiteX94" fmla="*/ 7182138 w 11332234"/>
                <a:gd name="connsiteY94" fmla="*/ 1142566 h 1528556"/>
                <a:gd name="connsiteX95" fmla="*/ 7184247 w 11332234"/>
                <a:gd name="connsiteY95" fmla="*/ 1142144 h 1528556"/>
                <a:gd name="connsiteX96" fmla="*/ 7052022 w 11332234"/>
                <a:gd name="connsiteY96" fmla="*/ 1103092 h 1528556"/>
                <a:gd name="connsiteX97" fmla="*/ 7005918 w 11332234"/>
                <a:gd name="connsiteY97" fmla="*/ 1087060 h 1528556"/>
                <a:gd name="connsiteX98" fmla="*/ 6991815 w 11332234"/>
                <a:gd name="connsiteY98" fmla="*/ 1082420 h 1528556"/>
                <a:gd name="connsiteX99" fmla="*/ 6986572 w 11332234"/>
                <a:gd name="connsiteY99" fmla="*/ 1080974 h 1528556"/>
                <a:gd name="connsiteX100" fmla="*/ 6991514 w 11332234"/>
                <a:gd name="connsiteY100" fmla="*/ 1083143 h 1528556"/>
                <a:gd name="connsiteX101" fmla="*/ 7004953 w 11332234"/>
                <a:gd name="connsiteY101" fmla="*/ 1088145 h 1528556"/>
                <a:gd name="connsiteX102" fmla="*/ 7046417 w 11332234"/>
                <a:gd name="connsiteY102" fmla="*/ 1103031 h 1528556"/>
                <a:gd name="connsiteX103" fmla="*/ 7112711 w 11332234"/>
                <a:gd name="connsiteY103" fmla="*/ 1124185 h 1528556"/>
                <a:gd name="connsiteX104" fmla="*/ 7051841 w 11332234"/>
                <a:gd name="connsiteY104" fmla="*/ 1102851 h 1528556"/>
                <a:gd name="connsiteX105" fmla="*/ 8668923 w 11332234"/>
                <a:gd name="connsiteY105" fmla="*/ 1430823 h 1528556"/>
                <a:gd name="connsiteX106" fmla="*/ 8638789 w 11332234"/>
                <a:gd name="connsiteY106" fmla="*/ 1428774 h 1528556"/>
                <a:gd name="connsiteX107" fmla="*/ 8616912 w 11332234"/>
                <a:gd name="connsiteY107" fmla="*/ 1427749 h 1528556"/>
                <a:gd name="connsiteX108" fmla="*/ 8634992 w 11332234"/>
                <a:gd name="connsiteY108" fmla="*/ 1431064 h 1528556"/>
                <a:gd name="connsiteX109" fmla="*/ 8687907 w 11332234"/>
                <a:gd name="connsiteY109" fmla="*/ 1433173 h 1528556"/>
                <a:gd name="connsiteX110" fmla="*/ 8668742 w 11332234"/>
                <a:gd name="connsiteY110" fmla="*/ 1430582 h 1528556"/>
                <a:gd name="connsiteX111" fmla="*/ 8060227 w 11332234"/>
                <a:gd name="connsiteY111" fmla="*/ 1345063 h 1528556"/>
                <a:gd name="connsiteX112" fmla="*/ 8050042 w 11332234"/>
                <a:gd name="connsiteY112" fmla="*/ 1343074 h 1528556"/>
                <a:gd name="connsiteX113" fmla="*/ 8021174 w 11332234"/>
                <a:gd name="connsiteY113" fmla="*/ 1341206 h 1528556"/>
                <a:gd name="connsiteX114" fmla="*/ 7993693 w 11332234"/>
                <a:gd name="connsiteY114" fmla="*/ 1337349 h 1528556"/>
                <a:gd name="connsiteX115" fmla="*/ 8026598 w 11332234"/>
                <a:gd name="connsiteY115" fmla="*/ 1343376 h 1528556"/>
                <a:gd name="connsiteX116" fmla="*/ 8062758 w 11332234"/>
                <a:gd name="connsiteY116" fmla="*/ 1351391 h 1528556"/>
                <a:gd name="connsiteX117" fmla="*/ 8030937 w 11332234"/>
                <a:gd name="connsiteY117" fmla="*/ 1346570 h 1528556"/>
                <a:gd name="connsiteX118" fmla="*/ 8020692 w 11332234"/>
                <a:gd name="connsiteY118" fmla="*/ 1344943 h 1528556"/>
                <a:gd name="connsiteX119" fmla="*/ 8023585 w 11332234"/>
                <a:gd name="connsiteY119" fmla="*/ 1348257 h 1528556"/>
                <a:gd name="connsiteX120" fmla="*/ 7996766 w 11332234"/>
                <a:gd name="connsiteY120" fmla="*/ 1344280 h 1528556"/>
                <a:gd name="connsiteX121" fmla="*/ 7962414 w 11332234"/>
                <a:gd name="connsiteY121" fmla="*/ 1337289 h 1528556"/>
                <a:gd name="connsiteX122" fmla="*/ 7956387 w 11332234"/>
                <a:gd name="connsiteY122" fmla="*/ 1337771 h 1528556"/>
                <a:gd name="connsiteX123" fmla="*/ 8125858 w 11332234"/>
                <a:gd name="connsiteY123" fmla="*/ 1371098 h 1528556"/>
                <a:gd name="connsiteX124" fmla="*/ 8086805 w 11332234"/>
                <a:gd name="connsiteY124" fmla="*/ 1360492 h 1528556"/>
                <a:gd name="connsiteX125" fmla="*/ 8124592 w 11332234"/>
                <a:gd name="connsiteY125" fmla="*/ 1364710 h 1528556"/>
                <a:gd name="connsiteX126" fmla="*/ 8173288 w 11332234"/>
                <a:gd name="connsiteY126" fmla="*/ 1372846 h 1528556"/>
                <a:gd name="connsiteX127" fmla="*/ 8169913 w 11332234"/>
                <a:gd name="connsiteY127" fmla="*/ 1372846 h 1528556"/>
                <a:gd name="connsiteX128" fmla="*/ 8181183 w 11332234"/>
                <a:gd name="connsiteY128" fmla="*/ 1375196 h 1528556"/>
                <a:gd name="connsiteX129" fmla="*/ 8244885 w 11332234"/>
                <a:gd name="connsiteY129" fmla="*/ 1384658 h 1528556"/>
                <a:gd name="connsiteX130" fmla="*/ 8292255 w 11332234"/>
                <a:gd name="connsiteY130" fmla="*/ 1391830 h 1528556"/>
                <a:gd name="connsiteX131" fmla="*/ 8342879 w 11332234"/>
                <a:gd name="connsiteY131" fmla="*/ 1398580 h 1528556"/>
                <a:gd name="connsiteX132" fmla="*/ 8444308 w 11332234"/>
                <a:gd name="connsiteY132" fmla="*/ 1411477 h 1528556"/>
                <a:gd name="connsiteX133" fmla="*/ 8462991 w 11332234"/>
                <a:gd name="connsiteY133" fmla="*/ 1411477 h 1528556"/>
                <a:gd name="connsiteX134" fmla="*/ 8441536 w 11332234"/>
                <a:gd name="connsiteY134" fmla="*/ 1407319 h 1528556"/>
                <a:gd name="connsiteX135" fmla="*/ 8421166 w 11332234"/>
                <a:gd name="connsiteY135" fmla="*/ 1403522 h 1528556"/>
                <a:gd name="connsiteX136" fmla="*/ 8385910 w 11332234"/>
                <a:gd name="connsiteY136" fmla="*/ 1398038 h 1528556"/>
                <a:gd name="connsiteX137" fmla="*/ 8365600 w 11332234"/>
                <a:gd name="connsiteY137" fmla="*/ 1393698 h 1528556"/>
                <a:gd name="connsiteX138" fmla="*/ 8351979 w 11332234"/>
                <a:gd name="connsiteY138" fmla="*/ 1391710 h 1528556"/>
                <a:gd name="connsiteX139" fmla="*/ 8269775 w 11332234"/>
                <a:gd name="connsiteY139" fmla="*/ 1382127 h 1528556"/>
                <a:gd name="connsiteX140" fmla="*/ 8228613 w 11332234"/>
                <a:gd name="connsiteY140" fmla="*/ 1377306 h 1528556"/>
                <a:gd name="connsiteX141" fmla="*/ 8197997 w 11332234"/>
                <a:gd name="connsiteY141" fmla="*/ 1372243 h 1528556"/>
                <a:gd name="connsiteX142" fmla="*/ 8156293 w 11332234"/>
                <a:gd name="connsiteY142" fmla="*/ 1363686 h 1528556"/>
                <a:gd name="connsiteX143" fmla="*/ 8159486 w 11332234"/>
                <a:gd name="connsiteY143" fmla="*/ 1365494 h 1528556"/>
                <a:gd name="connsiteX144" fmla="*/ 8157016 w 11332234"/>
                <a:gd name="connsiteY144" fmla="*/ 1366398 h 1528556"/>
                <a:gd name="connsiteX145" fmla="*/ 8108803 w 11332234"/>
                <a:gd name="connsiteY145" fmla="*/ 1354766 h 1528556"/>
                <a:gd name="connsiteX146" fmla="*/ 8084093 w 11332234"/>
                <a:gd name="connsiteY146" fmla="*/ 1349101 h 1528556"/>
                <a:gd name="connsiteX147" fmla="*/ 8060046 w 11332234"/>
                <a:gd name="connsiteY147" fmla="*/ 1344822 h 1528556"/>
                <a:gd name="connsiteX148" fmla="*/ 5794793 w 11332234"/>
                <a:gd name="connsiteY148" fmla="*/ 570633 h 1528556"/>
                <a:gd name="connsiteX149" fmla="*/ 5779425 w 11332234"/>
                <a:gd name="connsiteY149" fmla="*/ 565270 h 1528556"/>
                <a:gd name="connsiteX150" fmla="*/ 5765805 w 11332234"/>
                <a:gd name="connsiteY150" fmla="*/ 560689 h 1528556"/>
                <a:gd name="connsiteX151" fmla="*/ 5733743 w 11332234"/>
                <a:gd name="connsiteY151" fmla="*/ 548636 h 1528556"/>
                <a:gd name="connsiteX152" fmla="*/ 5719098 w 11332234"/>
                <a:gd name="connsiteY152" fmla="*/ 544658 h 1528556"/>
                <a:gd name="connsiteX153" fmla="*/ 5796963 w 11332234"/>
                <a:gd name="connsiteY153" fmla="*/ 574792 h 1528556"/>
                <a:gd name="connsiteX154" fmla="*/ 5794613 w 11332234"/>
                <a:gd name="connsiteY154" fmla="*/ 570392 h 1528556"/>
                <a:gd name="connsiteX155" fmla="*/ 1674464 w 11332234"/>
                <a:gd name="connsiteY155" fmla="*/ 164012 h 1528556"/>
                <a:gd name="connsiteX156" fmla="*/ 1676211 w 11332234"/>
                <a:gd name="connsiteY156" fmla="*/ 165820 h 1528556"/>
                <a:gd name="connsiteX157" fmla="*/ 1692363 w 11332234"/>
                <a:gd name="connsiteY157" fmla="*/ 162687 h 1528556"/>
                <a:gd name="connsiteX158" fmla="*/ 1760163 w 11332234"/>
                <a:gd name="connsiteY158" fmla="*/ 147982 h 1528556"/>
                <a:gd name="connsiteX159" fmla="*/ 1832483 w 11332234"/>
                <a:gd name="connsiteY159" fmla="*/ 138158 h 1528556"/>
                <a:gd name="connsiteX160" fmla="*/ 1902333 w 11332234"/>
                <a:gd name="connsiteY160" fmla="*/ 129961 h 1528556"/>
                <a:gd name="connsiteX161" fmla="*/ 1955187 w 11332234"/>
                <a:gd name="connsiteY161" fmla="*/ 125200 h 1528556"/>
                <a:gd name="connsiteX162" fmla="*/ 1976280 w 11332234"/>
                <a:gd name="connsiteY162" fmla="*/ 124236 h 1528556"/>
                <a:gd name="connsiteX163" fmla="*/ 2110254 w 11332234"/>
                <a:gd name="connsiteY163" fmla="*/ 87112 h 1528556"/>
                <a:gd name="connsiteX164" fmla="*/ 2201197 w 11332234"/>
                <a:gd name="connsiteY164" fmla="*/ 62342 h 1528556"/>
                <a:gd name="connsiteX165" fmla="*/ 2279544 w 11332234"/>
                <a:gd name="connsiteY165" fmla="*/ 45769 h 1528556"/>
                <a:gd name="connsiteX166" fmla="*/ 2424908 w 11332234"/>
                <a:gd name="connsiteY166" fmla="*/ 29979 h 1528556"/>
                <a:gd name="connsiteX167" fmla="*/ 2447327 w 11332234"/>
                <a:gd name="connsiteY167" fmla="*/ 29135 h 1528556"/>
                <a:gd name="connsiteX168" fmla="*/ 2454137 w 11332234"/>
                <a:gd name="connsiteY168" fmla="*/ 29135 h 1528556"/>
                <a:gd name="connsiteX169" fmla="*/ 2456668 w 11332234"/>
                <a:gd name="connsiteY169" fmla="*/ 29135 h 1528556"/>
                <a:gd name="connsiteX170" fmla="*/ 2558640 w 11332234"/>
                <a:gd name="connsiteY170" fmla="*/ 27387 h 1528556"/>
                <a:gd name="connsiteX171" fmla="*/ 2630960 w 11332234"/>
                <a:gd name="connsiteY171" fmla="*/ 22325 h 1528556"/>
                <a:gd name="connsiteX172" fmla="*/ 2723771 w 11332234"/>
                <a:gd name="connsiteY172" fmla="*/ 20035 h 1528556"/>
                <a:gd name="connsiteX173" fmla="*/ 2778313 w 11332234"/>
                <a:gd name="connsiteY173" fmla="*/ 19372 h 1528556"/>
                <a:gd name="connsiteX174" fmla="*/ 2804649 w 11332234"/>
                <a:gd name="connsiteY174" fmla="*/ 17021 h 1528556"/>
                <a:gd name="connsiteX175" fmla="*/ 2822729 w 11332234"/>
                <a:gd name="connsiteY175" fmla="*/ 15033 h 1528556"/>
                <a:gd name="connsiteX176" fmla="*/ 2845812 w 11332234"/>
                <a:gd name="connsiteY176" fmla="*/ 13345 h 1528556"/>
                <a:gd name="connsiteX177" fmla="*/ 2919217 w 11332234"/>
                <a:gd name="connsiteY177" fmla="*/ 6957 h 1528556"/>
                <a:gd name="connsiteX178" fmla="*/ 2971107 w 11332234"/>
                <a:gd name="connsiteY178" fmla="*/ 3642 h 1528556"/>
                <a:gd name="connsiteX179" fmla="*/ 3052347 w 11332234"/>
                <a:gd name="connsiteY179" fmla="*/ 3642 h 1528556"/>
                <a:gd name="connsiteX180" fmla="*/ 3102910 w 11332234"/>
                <a:gd name="connsiteY180" fmla="*/ 4787 h 1528556"/>
                <a:gd name="connsiteX181" fmla="*/ 3139492 w 11332234"/>
                <a:gd name="connsiteY181" fmla="*/ 3341 h 1528556"/>
                <a:gd name="connsiteX182" fmla="*/ 3196384 w 11332234"/>
                <a:gd name="connsiteY182" fmla="*/ 1231 h 1528556"/>
                <a:gd name="connsiteX183" fmla="*/ 3217659 w 11332234"/>
                <a:gd name="connsiteY183" fmla="*/ 749 h 1528556"/>
                <a:gd name="connsiteX184" fmla="*/ 3240439 w 11332234"/>
                <a:gd name="connsiteY184" fmla="*/ 749 h 1528556"/>
                <a:gd name="connsiteX185" fmla="*/ 3288171 w 11332234"/>
                <a:gd name="connsiteY185" fmla="*/ 1051 h 1528556"/>
                <a:gd name="connsiteX186" fmla="*/ 3345003 w 11332234"/>
                <a:gd name="connsiteY186" fmla="*/ 1412 h 1528556"/>
                <a:gd name="connsiteX187" fmla="*/ 3400027 w 11332234"/>
                <a:gd name="connsiteY187" fmla="*/ 2497 h 1528556"/>
                <a:gd name="connsiteX188" fmla="*/ 3503204 w 11332234"/>
                <a:gd name="connsiteY188" fmla="*/ 3883 h 1528556"/>
                <a:gd name="connsiteX189" fmla="*/ 3642842 w 11332234"/>
                <a:gd name="connsiteY189" fmla="*/ 8343 h 1528556"/>
                <a:gd name="connsiteX190" fmla="*/ 3787483 w 11332234"/>
                <a:gd name="connsiteY190" fmla="*/ 13646 h 1528556"/>
                <a:gd name="connsiteX191" fmla="*/ 3834189 w 11332234"/>
                <a:gd name="connsiteY191" fmla="*/ 15334 h 1528556"/>
                <a:gd name="connsiteX192" fmla="*/ 3873845 w 11332234"/>
                <a:gd name="connsiteY192" fmla="*/ 17021 h 1528556"/>
                <a:gd name="connsiteX193" fmla="*/ 3906329 w 11332234"/>
                <a:gd name="connsiteY193" fmla="*/ 18408 h 1528556"/>
                <a:gd name="connsiteX194" fmla="*/ 3942489 w 11332234"/>
                <a:gd name="connsiteY194" fmla="*/ 21481 h 1528556"/>
                <a:gd name="connsiteX195" fmla="*/ 4015111 w 11332234"/>
                <a:gd name="connsiteY195" fmla="*/ 31064 h 1528556"/>
                <a:gd name="connsiteX196" fmla="*/ 4072605 w 11332234"/>
                <a:gd name="connsiteY196" fmla="*/ 41550 h 1528556"/>
                <a:gd name="connsiteX197" fmla="*/ 4095326 w 11332234"/>
                <a:gd name="connsiteY197" fmla="*/ 50289 h 1528556"/>
                <a:gd name="connsiteX198" fmla="*/ 4149566 w 11332234"/>
                <a:gd name="connsiteY198" fmla="*/ 66741 h 1528556"/>
                <a:gd name="connsiteX199" fmla="*/ 4277212 w 11332234"/>
                <a:gd name="connsiteY199" fmla="*/ 93078 h 1528556"/>
                <a:gd name="connsiteX200" fmla="*/ 4529911 w 11332234"/>
                <a:gd name="connsiteY200" fmla="*/ 139303 h 1528556"/>
                <a:gd name="connsiteX201" fmla="*/ 4575352 w 11332234"/>
                <a:gd name="connsiteY201" fmla="*/ 149127 h 1528556"/>
                <a:gd name="connsiteX202" fmla="*/ 4617057 w 11332234"/>
                <a:gd name="connsiteY202" fmla="*/ 159914 h 1528556"/>
                <a:gd name="connsiteX203" fmla="*/ 4630256 w 11332234"/>
                <a:gd name="connsiteY203" fmla="*/ 164675 h 1528556"/>
                <a:gd name="connsiteX204" fmla="*/ 4650083 w 11332234"/>
                <a:gd name="connsiteY204" fmla="*/ 171847 h 1528556"/>
                <a:gd name="connsiteX205" fmla="*/ 4652675 w 11332234"/>
                <a:gd name="connsiteY205" fmla="*/ 171003 h 1528556"/>
                <a:gd name="connsiteX206" fmla="*/ 4652675 w 11332234"/>
                <a:gd name="connsiteY206" fmla="*/ 169858 h 1528556"/>
                <a:gd name="connsiteX207" fmla="*/ 4689980 w 11332234"/>
                <a:gd name="connsiteY207" fmla="*/ 179863 h 1528556"/>
                <a:gd name="connsiteX208" fmla="*/ 4760010 w 11332234"/>
                <a:gd name="connsiteY208" fmla="*/ 200715 h 1528556"/>
                <a:gd name="connsiteX209" fmla="*/ 4859210 w 11332234"/>
                <a:gd name="connsiteY209" fmla="*/ 230306 h 1528556"/>
                <a:gd name="connsiteX210" fmla="*/ 4940269 w 11332234"/>
                <a:gd name="connsiteY210" fmla="*/ 255437 h 1528556"/>
                <a:gd name="connsiteX211" fmla="*/ 5048026 w 11332234"/>
                <a:gd name="connsiteY211" fmla="*/ 286113 h 1528556"/>
                <a:gd name="connsiteX212" fmla="*/ 5127277 w 11332234"/>
                <a:gd name="connsiteY212" fmla="*/ 308954 h 1528556"/>
                <a:gd name="connsiteX213" fmla="*/ 5181517 w 11332234"/>
                <a:gd name="connsiteY213" fmla="*/ 326010 h 1528556"/>
                <a:gd name="connsiteX214" fmla="*/ 5224909 w 11332234"/>
                <a:gd name="connsiteY214" fmla="*/ 342704 h 1528556"/>
                <a:gd name="connsiteX215" fmla="*/ 5253114 w 11332234"/>
                <a:gd name="connsiteY215" fmla="*/ 357107 h 1528556"/>
                <a:gd name="connsiteX216" fmla="*/ 5263179 w 11332234"/>
                <a:gd name="connsiteY216" fmla="*/ 360061 h 1528556"/>
                <a:gd name="connsiteX217" fmla="*/ 5258056 w 11332234"/>
                <a:gd name="connsiteY217" fmla="*/ 355661 h 1528556"/>
                <a:gd name="connsiteX218" fmla="*/ 5297109 w 11332234"/>
                <a:gd name="connsiteY218" fmla="*/ 371150 h 1528556"/>
                <a:gd name="connsiteX219" fmla="*/ 5327785 w 11332234"/>
                <a:gd name="connsiteY219" fmla="*/ 383625 h 1528556"/>
                <a:gd name="connsiteX220" fmla="*/ 5365994 w 11332234"/>
                <a:gd name="connsiteY220" fmla="*/ 399777 h 1528556"/>
                <a:gd name="connsiteX221" fmla="*/ 5508224 w 11332234"/>
                <a:gd name="connsiteY221" fmla="*/ 459200 h 1528556"/>
                <a:gd name="connsiteX222" fmla="*/ 5622731 w 11332234"/>
                <a:gd name="connsiteY222" fmla="*/ 501386 h 1528556"/>
                <a:gd name="connsiteX223" fmla="*/ 5656420 w 11332234"/>
                <a:gd name="connsiteY223" fmla="*/ 513440 h 1528556"/>
                <a:gd name="connsiteX224" fmla="*/ 5665581 w 11332234"/>
                <a:gd name="connsiteY224" fmla="*/ 518743 h 1528556"/>
                <a:gd name="connsiteX225" fmla="*/ 5689688 w 11332234"/>
                <a:gd name="connsiteY225" fmla="*/ 526638 h 1528556"/>
                <a:gd name="connsiteX226" fmla="*/ 5716687 w 11332234"/>
                <a:gd name="connsiteY226" fmla="*/ 537125 h 1528556"/>
                <a:gd name="connsiteX227" fmla="*/ 5743626 w 11332234"/>
                <a:gd name="connsiteY227" fmla="*/ 547792 h 1528556"/>
                <a:gd name="connsiteX228" fmla="*/ 5791840 w 11332234"/>
                <a:gd name="connsiteY228" fmla="*/ 567138 h 1528556"/>
                <a:gd name="connsiteX229" fmla="*/ 5815947 w 11332234"/>
                <a:gd name="connsiteY229" fmla="*/ 581240 h 1528556"/>
                <a:gd name="connsiteX230" fmla="*/ 5808233 w 11332234"/>
                <a:gd name="connsiteY230" fmla="*/ 581602 h 1528556"/>
                <a:gd name="connsiteX231" fmla="*/ 5832340 w 11332234"/>
                <a:gd name="connsiteY231" fmla="*/ 587206 h 1528556"/>
                <a:gd name="connsiteX232" fmla="*/ 5870127 w 11332234"/>
                <a:gd name="connsiteY232" fmla="*/ 599260 h 1528556"/>
                <a:gd name="connsiteX233" fmla="*/ 5860906 w 11332234"/>
                <a:gd name="connsiteY233" fmla="*/ 600104 h 1528556"/>
                <a:gd name="connsiteX234" fmla="*/ 5850661 w 11332234"/>
                <a:gd name="connsiteY234" fmla="*/ 597693 h 1528556"/>
                <a:gd name="connsiteX235" fmla="*/ 5856205 w 11332234"/>
                <a:gd name="connsiteY235" fmla="*/ 602213 h 1528556"/>
                <a:gd name="connsiteX236" fmla="*/ 5866330 w 11332234"/>
                <a:gd name="connsiteY236" fmla="*/ 608240 h 1528556"/>
                <a:gd name="connsiteX237" fmla="*/ 5885917 w 11332234"/>
                <a:gd name="connsiteY237" fmla="*/ 615472 h 1528556"/>
                <a:gd name="connsiteX238" fmla="*/ 5948173 w 11332234"/>
                <a:gd name="connsiteY238" fmla="*/ 640784 h 1528556"/>
                <a:gd name="connsiteX239" fmla="*/ 6024772 w 11332234"/>
                <a:gd name="connsiteY239" fmla="*/ 673810 h 1528556"/>
                <a:gd name="connsiteX240" fmla="*/ 6050566 w 11332234"/>
                <a:gd name="connsiteY240" fmla="*/ 683995 h 1528556"/>
                <a:gd name="connsiteX241" fmla="*/ 6085702 w 11332234"/>
                <a:gd name="connsiteY241" fmla="*/ 701051 h 1528556"/>
                <a:gd name="connsiteX242" fmla="*/ 6102577 w 11332234"/>
                <a:gd name="connsiteY242" fmla="*/ 708283 h 1528556"/>
                <a:gd name="connsiteX243" fmla="*/ 6125960 w 11332234"/>
                <a:gd name="connsiteY243" fmla="*/ 717986 h 1528556"/>
                <a:gd name="connsiteX244" fmla="*/ 6182972 w 11332234"/>
                <a:gd name="connsiteY244" fmla="*/ 745227 h 1528556"/>
                <a:gd name="connsiteX245" fmla="*/ 6203162 w 11332234"/>
                <a:gd name="connsiteY245" fmla="*/ 753483 h 1528556"/>
                <a:gd name="connsiteX246" fmla="*/ 6203524 w 11332234"/>
                <a:gd name="connsiteY246" fmla="*/ 744142 h 1528556"/>
                <a:gd name="connsiteX247" fmla="*/ 6372271 w 11332234"/>
                <a:gd name="connsiteY247" fmla="*/ 816462 h 1528556"/>
                <a:gd name="connsiteX248" fmla="*/ 6391677 w 11332234"/>
                <a:gd name="connsiteY248" fmla="*/ 823634 h 1528556"/>
                <a:gd name="connsiteX249" fmla="*/ 6405779 w 11332234"/>
                <a:gd name="connsiteY249" fmla="*/ 828515 h 1528556"/>
                <a:gd name="connsiteX250" fmla="*/ 6427295 w 11332234"/>
                <a:gd name="connsiteY250" fmla="*/ 836531 h 1528556"/>
                <a:gd name="connsiteX251" fmla="*/ 6441879 w 11332234"/>
                <a:gd name="connsiteY251" fmla="*/ 843221 h 1528556"/>
                <a:gd name="connsiteX252" fmla="*/ 6489490 w 11332234"/>
                <a:gd name="connsiteY252" fmla="*/ 863290 h 1528556"/>
                <a:gd name="connsiteX253" fmla="*/ 6527036 w 11332234"/>
                <a:gd name="connsiteY253" fmla="*/ 877452 h 1528556"/>
                <a:gd name="connsiteX254" fmla="*/ 6534208 w 11332234"/>
                <a:gd name="connsiteY254" fmla="*/ 882032 h 1528556"/>
                <a:gd name="connsiteX255" fmla="*/ 6588449 w 11332234"/>
                <a:gd name="connsiteY255" fmla="*/ 903126 h 1528556"/>
                <a:gd name="connsiteX256" fmla="*/ 6618100 w 11332234"/>
                <a:gd name="connsiteY256" fmla="*/ 915481 h 1528556"/>
                <a:gd name="connsiteX257" fmla="*/ 6591583 w 11332234"/>
                <a:gd name="connsiteY257" fmla="*/ 907706 h 1528556"/>
                <a:gd name="connsiteX258" fmla="*/ 6690601 w 11332234"/>
                <a:gd name="connsiteY258" fmla="*/ 944288 h 1528556"/>
                <a:gd name="connsiteX259" fmla="*/ 6777747 w 11332234"/>
                <a:gd name="connsiteY259" fmla="*/ 973216 h 1528556"/>
                <a:gd name="connsiteX260" fmla="*/ 6816077 w 11332234"/>
                <a:gd name="connsiteY260" fmla="*/ 985270 h 1528556"/>
                <a:gd name="connsiteX261" fmla="*/ 6828612 w 11332234"/>
                <a:gd name="connsiteY261" fmla="*/ 991296 h 1528556"/>
                <a:gd name="connsiteX262" fmla="*/ 6879960 w 11332234"/>
                <a:gd name="connsiteY262" fmla="*/ 1011245 h 1528556"/>
                <a:gd name="connsiteX263" fmla="*/ 6907924 w 11332234"/>
                <a:gd name="connsiteY263" fmla="*/ 1022093 h 1528556"/>
                <a:gd name="connsiteX264" fmla="*/ 6890748 w 11332234"/>
                <a:gd name="connsiteY264" fmla="*/ 1018597 h 1528556"/>
                <a:gd name="connsiteX265" fmla="*/ 6823369 w 11332234"/>
                <a:gd name="connsiteY265" fmla="*/ 995696 h 1528556"/>
                <a:gd name="connsiteX266" fmla="*/ 6786305 w 11332234"/>
                <a:gd name="connsiteY266" fmla="*/ 983642 h 1528556"/>
                <a:gd name="connsiteX267" fmla="*/ 6768526 w 11332234"/>
                <a:gd name="connsiteY267" fmla="*/ 982196 h 1528556"/>
                <a:gd name="connsiteX268" fmla="*/ 6647088 w 11332234"/>
                <a:gd name="connsiteY268" fmla="*/ 940009 h 1528556"/>
                <a:gd name="connsiteX269" fmla="*/ 6676740 w 11332234"/>
                <a:gd name="connsiteY269" fmla="*/ 951701 h 1528556"/>
                <a:gd name="connsiteX270" fmla="*/ 6756774 w 11332234"/>
                <a:gd name="connsiteY270" fmla="*/ 981232 h 1528556"/>
                <a:gd name="connsiteX271" fmla="*/ 6821501 w 11332234"/>
                <a:gd name="connsiteY271" fmla="*/ 1008412 h 1528556"/>
                <a:gd name="connsiteX272" fmla="*/ 6880141 w 11332234"/>
                <a:gd name="connsiteY272" fmla="*/ 1032519 h 1528556"/>
                <a:gd name="connsiteX273" fmla="*/ 7014535 w 11332234"/>
                <a:gd name="connsiteY273" fmla="*/ 1080130 h 1528556"/>
                <a:gd name="connsiteX274" fmla="*/ 7064316 w 11332234"/>
                <a:gd name="connsiteY274" fmla="*/ 1097667 h 1528556"/>
                <a:gd name="connsiteX275" fmla="*/ 7139891 w 11332234"/>
                <a:gd name="connsiteY275" fmla="*/ 1122317 h 1528556"/>
                <a:gd name="connsiteX276" fmla="*/ 7215646 w 11332234"/>
                <a:gd name="connsiteY276" fmla="*/ 1147026 h 1528556"/>
                <a:gd name="connsiteX277" fmla="*/ 7263498 w 11332234"/>
                <a:gd name="connsiteY277" fmla="*/ 1162515 h 1528556"/>
                <a:gd name="connsiteX278" fmla="*/ 7308699 w 11332234"/>
                <a:gd name="connsiteY278" fmla="*/ 1176135 h 1528556"/>
                <a:gd name="connsiteX279" fmla="*/ 7395001 w 11332234"/>
                <a:gd name="connsiteY279" fmla="*/ 1200724 h 1528556"/>
                <a:gd name="connsiteX280" fmla="*/ 7410490 w 11332234"/>
                <a:gd name="connsiteY280" fmla="*/ 1205003 h 1528556"/>
                <a:gd name="connsiteX281" fmla="*/ 7432427 w 11332234"/>
                <a:gd name="connsiteY281" fmla="*/ 1212054 h 1528556"/>
                <a:gd name="connsiteX282" fmla="*/ 7473047 w 11332234"/>
                <a:gd name="connsiteY282" fmla="*/ 1220552 h 1528556"/>
                <a:gd name="connsiteX283" fmla="*/ 7482388 w 11332234"/>
                <a:gd name="connsiteY283" fmla="*/ 1221215 h 1528556"/>
                <a:gd name="connsiteX284" fmla="*/ 7479977 w 11332234"/>
                <a:gd name="connsiteY284" fmla="*/ 1225855 h 1528556"/>
                <a:gd name="connsiteX285" fmla="*/ 7507519 w 11332234"/>
                <a:gd name="connsiteY285" fmla="*/ 1234232 h 1528556"/>
                <a:gd name="connsiteX286" fmla="*/ 7536507 w 11332234"/>
                <a:gd name="connsiteY286" fmla="*/ 1241103 h 1528556"/>
                <a:gd name="connsiteX287" fmla="*/ 7554587 w 11332234"/>
                <a:gd name="connsiteY287" fmla="*/ 1245141 h 1528556"/>
                <a:gd name="connsiteX288" fmla="*/ 7569775 w 11332234"/>
                <a:gd name="connsiteY288" fmla="*/ 1250745 h 1528556"/>
                <a:gd name="connsiteX289" fmla="*/ 7558264 w 11332234"/>
                <a:gd name="connsiteY289" fmla="*/ 1249299 h 1528556"/>
                <a:gd name="connsiteX290" fmla="*/ 7525780 w 11332234"/>
                <a:gd name="connsiteY290" fmla="*/ 1241585 h 1528556"/>
                <a:gd name="connsiteX291" fmla="*/ 7535363 w 11332234"/>
                <a:gd name="connsiteY291" fmla="*/ 1244839 h 1528556"/>
                <a:gd name="connsiteX292" fmla="*/ 7577971 w 11332234"/>
                <a:gd name="connsiteY292" fmla="*/ 1255145 h 1528556"/>
                <a:gd name="connsiteX293" fmla="*/ 7700494 w 11332234"/>
                <a:gd name="connsiteY293" fmla="*/ 1282988 h 1528556"/>
                <a:gd name="connsiteX294" fmla="*/ 7756964 w 11332234"/>
                <a:gd name="connsiteY294" fmla="*/ 1294258 h 1528556"/>
                <a:gd name="connsiteX295" fmla="*/ 7772935 w 11332234"/>
                <a:gd name="connsiteY295" fmla="*/ 1297392 h 1528556"/>
                <a:gd name="connsiteX296" fmla="*/ 7777816 w 11332234"/>
                <a:gd name="connsiteY296" fmla="*/ 1298296 h 1528556"/>
                <a:gd name="connsiteX297" fmla="*/ 7779625 w 11332234"/>
                <a:gd name="connsiteY297" fmla="*/ 1298296 h 1528556"/>
                <a:gd name="connsiteX298" fmla="*/ 7855079 w 11332234"/>
                <a:gd name="connsiteY298" fmla="*/ 1314086 h 1528556"/>
                <a:gd name="connsiteX299" fmla="*/ 7977963 w 11332234"/>
                <a:gd name="connsiteY299" fmla="*/ 1332829 h 1528556"/>
                <a:gd name="connsiteX300" fmla="*/ 8004601 w 11332234"/>
                <a:gd name="connsiteY300" fmla="*/ 1334396 h 1528556"/>
                <a:gd name="connsiteX301" fmla="*/ 8004601 w 11332234"/>
                <a:gd name="connsiteY301" fmla="*/ 1333372 h 1528556"/>
                <a:gd name="connsiteX302" fmla="*/ 7978927 w 11332234"/>
                <a:gd name="connsiteY302" fmla="*/ 1326863 h 1528556"/>
                <a:gd name="connsiteX303" fmla="*/ 8005264 w 11332234"/>
                <a:gd name="connsiteY303" fmla="*/ 1329816 h 1528556"/>
                <a:gd name="connsiteX304" fmla="*/ 8041424 w 11332234"/>
                <a:gd name="connsiteY304" fmla="*/ 1335842 h 1528556"/>
                <a:gd name="connsiteX305" fmla="*/ 8090120 w 11332234"/>
                <a:gd name="connsiteY305" fmla="*/ 1344099 h 1528556"/>
                <a:gd name="connsiteX306" fmla="*/ 8126702 w 11332234"/>
                <a:gd name="connsiteY306" fmla="*/ 1348197 h 1528556"/>
                <a:gd name="connsiteX307" fmla="*/ 8165754 w 11332234"/>
                <a:gd name="connsiteY307" fmla="*/ 1351994 h 1528556"/>
                <a:gd name="connsiteX308" fmla="*/ 8246030 w 11332234"/>
                <a:gd name="connsiteY308" fmla="*/ 1365012 h 1528556"/>
                <a:gd name="connsiteX309" fmla="*/ 8290688 w 11332234"/>
                <a:gd name="connsiteY309" fmla="*/ 1373027 h 1528556"/>
                <a:gd name="connsiteX310" fmla="*/ 8335466 w 11332234"/>
                <a:gd name="connsiteY310" fmla="*/ 1379656 h 1528556"/>
                <a:gd name="connsiteX311" fmla="*/ 8364756 w 11332234"/>
                <a:gd name="connsiteY311" fmla="*/ 1385683 h 1528556"/>
                <a:gd name="connsiteX312" fmla="*/ 8337214 w 11332234"/>
                <a:gd name="connsiteY312" fmla="*/ 1383996 h 1528556"/>
                <a:gd name="connsiteX313" fmla="*/ 8293942 w 11332234"/>
                <a:gd name="connsiteY313" fmla="*/ 1377969 h 1528556"/>
                <a:gd name="connsiteX314" fmla="*/ 8291231 w 11332234"/>
                <a:gd name="connsiteY314" fmla="*/ 1380621 h 1528556"/>
                <a:gd name="connsiteX315" fmla="*/ 8311480 w 11332234"/>
                <a:gd name="connsiteY315" fmla="*/ 1385201 h 1528556"/>
                <a:gd name="connsiteX316" fmla="*/ 8319435 w 11332234"/>
                <a:gd name="connsiteY316" fmla="*/ 1386286 h 1528556"/>
                <a:gd name="connsiteX317" fmla="*/ 8366383 w 11332234"/>
                <a:gd name="connsiteY317" fmla="*/ 1390866 h 1528556"/>
                <a:gd name="connsiteX318" fmla="*/ 8398626 w 11332234"/>
                <a:gd name="connsiteY318" fmla="*/ 1392433 h 1528556"/>
                <a:gd name="connsiteX319" fmla="*/ 8456181 w 11332234"/>
                <a:gd name="connsiteY319" fmla="*/ 1394663 h 1528556"/>
                <a:gd name="connsiteX320" fmla="*/ 8474261 w 11332234"/>
                <a:gd name="connsiteY320" fmla="*/ 1400328 h 1528556"/>
                <a:gd name="connsiteX321" fmla="*/ 8449069 w 11332234"/>
                <a:gd name="connsiteY321" fmla="*/ 1398460 h 1528556"/>
                <a:gd name="connsiteX322" fmla="*/ 8438945 w 11332234"/>
                <a:gd name="connsiteY322" fmla="*/ 1396230 h 1528556"/>
                <a:gd name="connsiteX323" fmla="*/ 8435630 w 11332234"/>
                <a:gd name="connsiteY323" fmla="*/ 1394904 h 1528556"/>
                <a:gd name="connsiteX324" fmla="*/ 8438462 w 11332234"/>
                <a:gd name="connsiteY324" fmla="*/ 1400147 h 1528556"/>
                <a:gd name="connsiteX325" fmla="*/ 8461183 w 11332234"/>
                <a:gd name="connsiteY325" fmla="*/ 1403341 h 1528556"/>
                <a:gd name="connsiteX326" fmla="*/ 8480528 w 11332234"/>
                <a:gd name="connsiteY326" fmla="*/ 1405993 h 1528556"/>
                <a:gd name="connsiteX327" fmla="*/ 8502104 w 11332234"/>
                <a:gd name="connsiteY327" fmla="*/ 1409428 h 1528556"/>
                <a:gd name="connsiteX328" fmla="*/ 8526211 w 11332234"/>
                <a:gd name="connsiteY328" fmla="*/ 1412321 h 1528556"/>
                <a:gd name="connsiteX329" fmla="*/ 8552487 w 11332234"/>
                <a:gd name="connsiteY329" fmla="*/ 1415033 h 1528556"/>
                <a:gd name="connsiteX330" fmla="*/ 8573098 w 11332234"/>
                <a:gd name="connsiteY330" fmla="*/ 1416660 h 1528556"/>
                <a:gd name="connsiteX331" fmla="*/ 8649879 w 11332234"/>
                <a:gd name="connsiteY331" fmla="*/ 1421783 h 1528556"/>
                <a:gd name="connsiteX332" fmla="*/ 8638428 w 11332234"/>
                <a:gd name="connsiteY332" fmla="*/ 1421421 h 1528556"/>
                <a:gd name="connsiteX333" fmla="*/ 8607451 w 11332234"/>
                <a:gd name="connsiteY333" fmla="*/ 1419312 h 1528556"/>
                <a:gd name="connsiteX334" fmla="*/ 8609620 w 11332234"/>
                <a:gd name="connsiteY334" fmla="*/ 1420638 h 1528556"/>
                <a:gd name="connsiteX335" fmla="*/ 8643912 w 11332234"/>
                <a:gd name="connsiteY335" fmla="*/ 1424435 h 1528556"/>
                <a:gd name="connsiteX336" fmla="*/ 8670309 w 11332234"/>
                <a:gd name="connsiteY336" fmla="*/ 1425700 h 1528556"/>
                <a:gd name="connsiteX337" fmla="*/ 8677360 w 11332234"/>
                <a:gd name="connsiteY337" fmla="*/ 1424314 h 1528556"/>
                <a:gd name="connsiteX338" fmla="*/ 8684412 w 11332234"/>
                <a:gd name="connsiteY338" fmla="*/ 1422807 h 1528556"/>
                <a:gd name="connsiteX339" fmla="*/ 8721174 w 11332234"/>
                <a:gd name="connsiteY339" fmla="*/ 1424013 h 1528556"/>
                <a:gd name="connsiteX340" fmla="*/ 8728949 w 11332234"/>
                <a:gd name="connsiteY340" fmla="*/ 1427087 h 1528556"/>
                <a:gd name="connsiteX341" fmla="*/ 8727683 w 11332234"/>
                <a:gd name="connsiteY341" fmla="*/ 1428292 h 1528556"/>
                <a:gd name="connsiteX342" fmla="*/ 8741424 w 11332234"/>
                <a:gd name="connsiteY342" fmla="*/ 1429859 h 1528556"/>
                <a:gd name="connsiteX343" fmla="*/ 8724007 w 11332234"/>
                <a:gd name="connsiteY343" fmla="*/ 1430943 h 1528556"/>
                <a:gd name="connsiteX344" fmla="*/ 8713581 w 11332234"/>
                <a:gd name="connsiteY344" fmla="*/ 1432149 h 1528556"/>
                <a:gd name="connsiteX345" fmla="*/ 8707554 w 11332234"/>
                <a:gd name="connsiteY345" fmla="*/ 1434800 h 1528556"/>
                <a:gd name="connsiteX346" fmla="*/ 8715389 w 11332234"/>
                <a:gd name="connsiteY346" fmla="*/ 1437573 h 1528556"/>
                <a:gd name="connsiteX347" fmla="*/ 8843637 w 11332234"/>
                <a:gd name="connsiteY347" fmla="*/ 1449988 h 1528556"/>
                <a:gd name="connsiteX348" fmla="*/ 8972910 w 11332234"/>
                <a:gd name="connsiteY348" fmla="*/ 1459148 h 1528556"/>
                <a:gd name="connsiteX349" fmla="*/ 9032152 w 11332234"/>
                <a:gd name="connsiteY349" fmla="*/ 1461137 h 1528556"/>
                <a:gd name="connsiteX350" fmla="*/ 9099892 w 11332234"/>
                <a:gd name="connsiteY350" fmla="*/ 1462222 h 1528556"/>
                <a:gd name="connsiteX351" fmla="*/ 9130025 w 11332234"/>
                <a:gd name="connsiteY351" fmla="*/ 1462825 h 1528556"/>
                <a:gd name="connsiteX352" fmla="*/ 9142681 w 11332234"/>
                <a:gd name="connsiteY352" fmla="*/ 1463608 h 1528556"/>
                <a:gd name="connsiteX353" fmla="*/ 9159014 w 11332234"/>
                <a:gd name="connsiteY353" fmla="*/ 1464994 h 1528556"/>
                <a:gd name="connsiteX354" fmla="*/ 9202406 w 11332234"/>
                <a:gd name="connsiteY354" fmla="*/ 1466441 h 1528556"/>
                <a:gd name="connsiteX355" fmla="*/ 9264240 w 11332234"/>
                <a:gd name="connsiteY355" fmla="*/ 1467646 h 1528556"/>
                <a:gd name="connsiteX356" fmla="*/ 9335837 w 11332234"/>
                <a:gd name="connsiteY356" fmla="*/ 1467646 h 1528556"/>
                <a:gd name="connsiteX357" fmla="*/ 9474451 w 11332234"/>
                <a:gd name="connsiteY357" fmla="*/ 1464452 h 1528556"/>
                <a:gd name="connsiteX358" fmla="*/ 9548941 w 11332234"/>
                <a:gd name="connsiteY358" fmla="*/ 1459811 h 1528556"/>
                <a:gd name="connsiteX359" fmla="*/ 9583473 w 11332234"/>
                <a:gd name="connsiteY359" fmla="*/ 1458486 h 1528556"/>
                <a:gd name="connsiteX360" fmla="*/ 9570878 w 11332234"/>
                <a:gd name="connsiteY360" fmla="*/ 1460535 h 1528556"/>
                <a:gd name="connsiteX361" fmla="*/ 9567503 w 11332234"/>
                <a:gd name="connsiteY361" fmla="*/ 1461318 h 1528556"/>
                <a:gd name="connsiteX362" fmla="*/ 9600830 w 11332234"/>
                <a:gd name="connsiteY362" fmla="*/ 1460354 h 1528556"/>
                <a:gd name="connsiteX363" fmla="*/ 9664473 w 11332234"/>
                <a:gd name="connsiteY363" fmla="*/ 1455834 h 1528556"/>
                <a:gd name="connsiteX364" fmla="*/ 9719978 w 11332234"/>
                <a:gd name="connsiteY364" fmla="*/ 1451736 h 1528556"/>
                <a:gd name="connsiteX365" fmla="*/ 9750474 w 11332234"/>
                <a:gd name="connsiteY365" fmla="*/ 1449566 h 1528556"/>
                <a:gd name="connsiteX366" fmla="*/ 9781510 w 11332234"/>
                <a:gd name="connsiteY366" fmla="*/ 1446794 h 1528556"/>
                <a:gd name="connsiteX367" fmla="*/ 9841777 w 11332234"/>
                <a:gd name="connsiteY367" fmla="*/ 1441430 h 1528556"/>
                <a:gd name="connsiteX368" fmla="*/ 9869018 w 11332234"/>
                <a:gd name="connsiteY368" fmla="*/ 1439019 h 1528556"/>
                <a:gd name="connsiteX369" fmla="*/ 9893125 w 11332234"/>
                <a:gd name="connsiteY369" fmla="*/ 1436428 h 1528556"/>
                <a:gd name="connsiteX370" fmla="*/ 9940495 w 11332234"/>
                <a:gd name="connsiteY370" fmla="*/ 1431908 h 1528556"/>
                <a:gd name="connsiteX371" fmla="*/ 9981898 w 11332234"/>
                <a:gd name="connsiteY371" fmla="*/ 1429256 h 1528556"/>
                <a:gd name="connsiteX372" fmla="*/ 9998291 w 11332234"/>
                <a:gd name="connsiteY372" fmla="*/ 1430582 h 1528556"/>
                <a:gd name="connsiteX373" fmla="*/ 9942062 w 11332234"/>
                <a:gd name="connsiteY373" fmla="*/ 1435825 h 1528556"/>
                <a:gd name="connsiteX374" fmla="*/ 9878179 w 11332234"/>
                <a:gd name="connsiteY374" fmla="*/ 1445106 h 1528556"/>
                <a:gd name="connsiteX375" fmla="*/ 9935674 w 11332234"/>
                <a:gd name="connsiteY375" fmla="*/ 1440707 h 1528556"/>
                <a:gd name="connsiteX376" fmla="*/ 9978342 w 11332234"/>
                <a:gd name="connsiteY376" fmla="*/ 1438417 h 1528556"/>
                <a:gd name="connsiteX377" fmla="*/ 9994614 w 11332234"/>
                <a:gd name="connsiteY377" fmla="*/ 1438417 h 1528556"/>
                <a:gd name="connsiteX378" fmla="*/ 10012694 w 11332234"/>
                <a:gd name="connsiteY378" fmla="*/ 1434198 h 1528556"/>
                <a:gd name="connsiteX379" fmla="*/ 10013779 w 11332234"/>
                <a:gd name="connsiteY379" fmla="*/ 1433354 h 1528556"/>
                <a:gd name="connsiteX380" fmla="*/ 10114305 w 11332234"/>
                <a:gd name="connsiteY380" fmla="*/ 1419794 h 1528556"/>
                <a:gd name="connsiteX381" fmla="*/ 10092428 w 11332234"/>
                <a:gd name="connsiteY381" fmla="*/ 1421482 h 1528556"/>
                <a:gd name="connsiteX382" fmla="*/ 10099780 w 11332234"/>
                <a:gd name="connsiteY382" fmla="*/ 1415455 h 1528556"/>
                <a:gd name="connsiteX383" fmla="*/ 10175536 w 11332234"/>
                <a:gd name="connsiteY383" fmla="*/ 1403823 h 1528556"/>
                <a:gd name="connsiteX384" fmla="*/ 10205067 w 11332234"/>
                <a:gd name="connsiteY384" fmla="*/ 1399424 h 1528556"/>
                <a:gd name="connsiteX385" fmla="*/ 10237309 w 11332234"/>
                <a:gd name="connsiteY385" fmla="*/ 1394060 h 1528556"/>
                <a:gd name="connsiteX386" fmla="*/ 10307520 w 11332234"/>
                <a:gd name="connsiteY386" fmla="*/ 1382489 h 1528556"/>
                <a:gd name="connsiteX387" fmla="*/ 10559075 w 11332234"/>
                <a:gd name="connsiteY387" fmla="*/ 1333914 h 1528556"/>
                <a:gd name="connsiteX388" fmla="*/ 10627538 w 11332234"/>
                <a:gd name="connsiteY388" fmla="*/ 1320715 h 1528556"/>
                <a:gd name="connsiteX389" fmla="*/ 10587943 w 11332234"/>
                <a:gd name="connsiteY389" fmla="*/ 1330961 h 1528556"/>
                <a:gd name="connsiteX390" fmla="*/ 10529725 w 11332234"/>
                <a:gd name="connsiteY390" fmla="*/ 1343978 h 1528556"/>
                <a:gd name="connsiteX391" fmla="*/ 10517310 w 11332234"/>
                <a:gd name="connsiteY391" fmla="*/ 1348076 h 1528556"/>
                <a:gd name="connsiteX392" fmla="*/ 10568537 w 11332234"/>
                <a:gd name="connsiteY392" fmla="*/ 1339458 h 1528556"/>
                <a:gd name="connsiteX393" fmla="*/ 10611085 w 11332234"/>
                <a:gd name="connsiteY393" fmla="*/ 1330358 h 1528556"/>
                <a:gd name="connsiteX394" fmla="*/ 10646100 w 11332234"/>
                <a:gd name="connsiteY394" fmla="*/ 1321438 h 1528556"/>
                <a:gd name="connsiteX395" fmla="*/ 10691120 w 11332234"/>
                <a:gd name="connsiteY395" fmla="*/ 1311133 h 1528556"/>
                <a:gd name="connsiteX396" fmla="*/ 10761451 w 11332234"/>
                <a:gd name="connsiteY396" fmla="*/ 1293053 h 1528556"/>
                <a:gd name="connsiteX397" fmla="*/ 10739574 w 11332234"/>
                <a:gd name="connsiteY397" fmla="*/ 1295885 h 1528556"/>
                <a:gd name="connsiteX398" fmla="*/ 10719204 w 11332234"/>
                <a:gd name="connsiteY398" fmla="*/ 1299983 h 1528556"/>
                <a:gd name="connsiteX399" fmla="*/ 10733306 w 11332234"/>
                <a:gd name="connsiteY399" fmla="*/ 1295463 h 1528556"/>
                <a:gd name="connsiteX400" fmla="*/ 10770973 w 11332234"/>
                <a:gd name="connsiteY400" fmla="*/ 1285037 h 1528556"/>
                <a:gd name="connsiteX401" fmla="*/ 10886264 w 11332234"/>
                <a:gd name="connsiteY401" fmla="*/ 1253277 h 1528556"/>
                <a:gd name="connsiteX402" fmla="*/ 10948399 w 11332234"/>
                <a:gd name="connsiteY402" fmla="*/ 1235196 h 1528556"/>
                <a:gd name="connsiteX403" fmla="*/ 11003543 w 11332234"/>
                <a:gd name="connsiteY403" fmla="*/ 1218985 h 1528556"/>
                <a:gd name="connsiteX404" fmla="*/ 11062906 w 11332234"/>
                <a:gd name="connsiteY404" fmla="*/ 1202050 h 1528556"/>
                <a:gd name="connsiteX405" fmla="*/ 11069415 w 11332234"/>
                <a:gd name="connsiteY405" fmla="*/ 1199760 h 1528556"/>
                <a:gd name="connsiteX406" fmla="*/ 11089424 w 11332234"/>
                <a:gd name="connsiteY406" fmla="*/ 1190539 h 1528556"/>
                <a:gd name="connsiteX407" fmla="*/ 11106178 w 11332234"/>
                <a:gd name="connsiteY407" fmla="*/ 1189695 h 1528556"/>
                <a:gd name="connsiteX408" fmla="*/ 11117568 w 11332234"/>
                <a:gd name="connsiteY408" fmla="*/ 1187405 h 1528556"/>
                <a:gd name="connsiteX409" fmla="*/ 11132816 w 11332234"/>
                <a:gd name="connsiteY409" fmla="*/ 1178365 h 1528556"/>
                <a:gd name="connsiteX410" fmla="*/ 11143061 w 11332234"/>
                <a:gd name="connsiteY410" fmla="*/ 1172338 h 1528556"/>
                <a:gd name="connsiteX411" fmla="*/ 11111723 w 11332234"/>
                <a:gd name="connsiteY411" fmla="*/ 1194999 h 1528556"/>
                <a:gd name="connsiteX412" fmla="*/ 11017164 w 11332234"/>
                <a:gd name="connsiteY412" fmla="*/ 1225132 h 1528556"/>
                <a:gd name="connsiteX413" fmla="*/ 11049949 w 11332234"/>
                <a:gd name="connsiteY413" fmla="*/ 1213862 h 1528556"/>
                <a:gd name="connsiteX414" fmla="*/ 11076165 w 11332234"/>
                <a:gd name="connsiteY414" fmla="*/ 1204882 h 1528556"/>
                <a:gd name="connsiteX415" fmla="*/ 11070439 w 11332234"/>
                <a:gd name="connsiteY415" fmla="*/ 1206268 h 1528556"/>
                <a:gd name="connsiteX416" fmla="*/ 11055132 w 11332234"/>
                <a:gd name="connsiteY416" fmla="*/ 1210788 h 1528556"/>
                <a:gd name="connsiteX417" fmla="*/ 11005412 w 11332234"/>
                <a:gd name="connsiteY417" fmla="*/ 1226398 h 1528556"/>
                <a:gd name="connsiteX418" fmla="*/ 10963948 w 11332234"/>
                <a:gd name="connsiteY418" fmla="*/ 1239596 h 1528556"/>
                <a:gd name="connsiteX419" fmla="*/ 10941770 w 11332234"/>
                <a:gd name="connsiteY419" fmla="*/ 1247069 h 1528556"/>
                <a:gd name="connsiteX420" fmla="*/ 10974193 w 11332234"/>
                <a:gd name="connsiteY420" fmla="*/ 1238632 h 1528556"/>
                <a:gd name="connsiteX421" fmla="*/ 10927185 w 11332234"/>
                <a:gd name="connsiteY421" fmla="*/ 1254964 h 1528556"/>
                <a:gd name="connsiteX422" fmla="*/ 10897955 w 11332234"/>
                <a:gd name="connsiteY422" fmla="*/ 1264125 h 1528556"/>
                <a:gd name="connsiteX423" fmla="*/ 10877043 w 11332234"/>
                <a:gd name="connsiteY423" fmla="*/ 1270151 h 1528556"/>
                <a:gd name="connsiteX424" fmla="*/ 10864990 w 11332234"/>
                <a:gd name="connsiteY424" fmla="*/ 1273948 h 1528556"/>
                <a:gd name="connsiteX425" fmla="*/ 10861132 w 11332234"/>
                <a:gd name="connsiteY425" fmla="*/ 1275334 h 1528556"/>
                <a:gd name="connsiteX426" fmla="*/ 10865773 w 11332234"/>
                <a:gd name="connsiteY426" fmla="*/ 1274370 h 1528556"/>
                <a:gd name="connsiteX427" fmla="*/ 10878851 w 11332234"/>
                <a:gd name="connsiteY427" fmla="*/ 1270874 h 1528556"/>
                <a:gd name="connsiteX428" fmla="*/ 10900427 w 11332234"/>
                <a:gd name="connsiteY428" fmla="*/ 1264848 h 1528556"/>
                <a:gd name="connsiteX429" fmla="*/ 10930560 w 11332234"/>
                <a:gd name="connsiteY429" fmla="*/ 1256049 h 1528556"/>
                <a:gd name="connsiteX430" fmla="*/ 10988476 w 11332234"/>
                <a:gd name="connsiteY430" fmla="*/ 1239717 h 1528556"/>
                <a:gd name="connsiteX431" fmla="*/ 10969312 w 11332234"/>
                <a:gd name="connsiteY431" fmla="*/ 1248335 h 1528556"/>
                <a:gd name="connsiteX432" fmla="*/ 10957680 w 11332234"/>
                <a:gd name="connsiteY432" fmla="*/ 1253879 h 1528556"/>
                <a:gd name="connsiteX433" fmla="*/ 10950509 w 11332234"/>
                <a:gd name="connsiteY433" fmla="*/ 1253879 h 1528556"/>
                <a:gd name="connsiteX434" fmla="*/ 10909045 w 11332234"/>
                <a:gd name="connsiteY434" fmla="*/ 1264546 h 1528556"/>
                <a:gd name="connsiteX435" fmla="*/ 10877103 w 11332234"/>
                <a:gd name="connsiteY435" fmla="*/ 1273888 h 1528556"/>
                <a:gd name="connsiteX436" fmla="*/ 10867219 w 11332234"/>
                <a:gd name="connsiteY436" fmla="*/ 1276841 h 1528556"/>
                <a:gd name="connsiteX437" fmla="*/ 10863543 w 11332234"/>
                <a:gd name="connsiteY437" fmla="*/ 1277986 h 1528556"/>
                <a:gd name="connsiteX438" fmla="*/ 10861434 w 11332234"/>
                <a:gd name="connsiteY438" fmla="*/ 1278709 h 1528556"/>
                <a:gd name="connsiteX439" fmla="*/ 10855708 w 11332234"/>
                <a:gd name="connsiteY439" fmla="*/ 1280578 h 1528556"/>
                <a:gd name="connsiteX440" fmla="*/ 10837026 w 11332234"/>
                <a:gd name="connsiteY440" fmla="*/ 1286243 h 1528556"/>
                <a:gd name="connsiteX441" fmla="*/ 10867159 w 11332234"/>
                <a:gd name="connsiteY441" fmla="*/ 1279131 h 1528556"/>
                <a:gd name="connsiteX442" fmla="*/ 10919471 w 11332234"/>
                <a:gd name="connsiteY442" fmla="*/ 1263763 h 1528556"/>
                <a:gd name="connsiteX443" fmla="*/ 10936285 w 11332234"/>
                <a:gd name="connsiteY443" fmla="*/ 1259785 h 1528556"/>
                <a:gd name="connsiteX444" fmla="*/ 10906755 w 11332234"/>
                <a:gd name="connsiteY444" fmla="*/ 1270212 h 1528556"/>
                <a:gd name="connsiteX445" fmla="*/ 10883551 w 11332234"/>
                <a:gd name="connsiteY445" fmla="*/ 1277564 h 1528556"/>
                <a:gd name="connsiteX446" fmla="*/ 10902475 w 11332234"/>
                <a:gd name="connsiteY446" fmla="*/ 1272803 h 1528556"/>
                <a:gd name="connsiteX447" fmla="*/ 10949062 w 11332234"/>
                <a:gd name="connsiteY447" fmla="*/ 1259243 h 1528556"/>
                <a:gd name="connsiteX448" fmla="*/ 11024155 w 11332234"/>
                <a:gd name="connsiteY448" fmla="*/ 1236221 h 1528556"/>
                <a:gd name="connsiteX449" fmla="*/ 11072368 w 11332234"/>
                <a:gd name="connsiteY449" fmla="*/ 1220853 h 1528556"/>
                <a:gd name="connsiteX450" fmla="*/ 11127874 w 11332234"/>
                <a:gd name="connsiteY450" fmla="*/ 1202231 h 1528556"/>
                <a:gd name="connsiteX451" fmla="*/ 11239970 w 11332234"/>
                <a:gd name="connsiteY451" fmla="*/ 1164925 h 1528556"/>
                <a:gd name="connsiteX452" fmla="*/ 11252024 w 11332234"/>
                <a:gd name="connsiteY452" fmla="*/ 1160526 h 1528556"/>
                <a:gd name="connsiteX453" fmla="*/ 11274744 w 11332234"/>
                <a:gd name="connsiteY453" fmla="*/ 1151847 h 1528556"/>
                <a:gd name="connsiteX454" fmla="*/ 11296320 w 11332234"/>
                <a:gd name="connsiteY454" fmla="*/ 1143410 h 1528556"/>
                <a:gd name="connsiteX455" fmla="*/ 11324585 w 11332234"/>
                <a:gd name="connsiteY455" fmla="*/ 1132924 h 1528556"/>
                <a:gd name="connsiteX456" fmla="*/ 11312532 w 11332234"/>
                <a:gd name="connsiteY456" fmla="*/ 1142566 h 1528556"/>
                <a:gd name="connsiteX457" fmla="*/ 11128356 w 11332234"/>
                <a:gd name="connsiteY457" fmla="*/ 1210728 h 1528556"/>
                <a:gd name="connsiteX458" fmla="*/ 11065859 w 11332234"/>
                <a:gd name="connsiteY458" fmla="*/ 1232364 h 1528556"/>
                <a:gd name="connsiteX459" fmla="*/ 11029699 w 11332234"/>
                <a:gd name="connsiteY459" fmla="*/ 1244899 h 1528556"/>
                <a:gd name="connsiteX460" fmla="*/ 10978894 w 11332234"/>
                <a:gd name="connsiteY460" fmla="*/ 1261292 h 1528556"/>
                <a:gd name="connsiteX461" fmla="*/ 10896690 w 11332234"/>
                <a:gd name="connsiteY461" fmla="*/ 1285399 h 1528556"/>
                <a:gd name="connsiteX462" fmla="*/ 10855708 w 11332234"/>
                <a:gd name="connsiteY462" fmla="*/ 1298899 h 1528556"/>
                <a:gd name="connsiteX463" fmla="*/ 10822200 w 11332234"/>
                <a:gd name="connsiteY463" fmla="*/ 1308240 h 1528556"/>
                <a:gd name="connsiteX464" fmla="*/ 10811593 w 11332234"/>
                <a:gd name="connsiteY464" fmla="*/ 1308903 h 1528556"/>
                <a:gd name="connsiteX465" fmla="*/ 10795261 w 11332234"/>
                <a:gd name="connsiteY465" fmla="*/ 1314929 h 1528556"/>
                <a:gd name="connsiteX466" fmla="*/ 10767658 w 11332234"/>
                <a:gd name="connsiteY466" fmla="*/ 1324090 h 1528556"/>
                <a:gd name="connsiteX467" fmla="*/ 10739031 w 11332234"/>
                <a:gd name="connsiteY467" fmla="*/ 1329273 h 1528556"/>
                <a:gd name="connsiteX468" fmla="*/ 10706126 w 11332234"/>
                <a:gd name="connsiteY468" fmla="*/ 1336264 h 1528556"/>
                <a:gd name="connsiteX469" fmla="*/ 10634408 w 11332234"/>
                <a:gd name="connsiteY469" fmla="*/ 1353621 h 1528556"/>
                <a:gd name="connsiteX470" fmla="*/ 10598248 w 11332234"/>
                <a:gd name="connsiteY470" fmla="*/ 1359648 h 1528556"/>
                <a:gd name="connsiteX471" fmla="*/ 10559677 w 11332234"/>
                <a:gd name="connsiteY471" fmla="*/ 1365675 h 1528556"/>
                <a:gd name="connsiteX472" fmla="*/ 10459574 w 11332234"/>
                <a:gd name="connsiteY472" fmla="*/ 1387370 h 1528556"/>
                <a:gd name="connsiteX473" fmla="*/ 10420039 w 11332234"/>
                <a:gd name="connsiteY473" fmla="*/ 1395808 h 1528556"/>
                <a:gd name="connsiteX474" fmla="*/ 10398041 w 11332234"/>
                <a:gd name="connsiteY474" fmla="*/ 1398701 h 1528556"/>
                <a:gd name="connsiteX475" fmla="*/ 10323009 w 11332234"/>
                <a:gd name="connsiteY475" fmla="*/ 1410754 h 1528556"/>
                <a:gd name="connsiteX476" fmla="*/ 10279979 w 11332234"/>
                <a:gd name="connsiteY476" fmla="*/ 1418649 h 1528556"/>
                <a:gd name="connsiteX477" fmla="*/ 10261236 w 11332234"/>
                <a:gd name="connsiteY477" fmla="*/ 1423169 h 1528556"/>
                <a:gd name="connsiteX478" fmla="*/ 10247495 w 11332234"/>
                <a:gd name="connsiteY478" fmla="*/ 1425640 h 1528556"/>
                <a:gd name="connsiteX479" fmla="*/ 10204766 w 11332234"/>
                <a:gd name="connsiteY479" fmla="*/ 1431667 h 1528556"/>
                <a:gd name="connsiteX480" fmla="*/ 10122501 w 11332234"/>
                <a:gd name="connsiteY480" fmla="*/ 1443298 h 1528556"/>
                <a:gd name="connsiteX481" fmla="*/ 10099358 w 11332234"/>
                <a:gd name="connsiteY481" fmla="*/ 1446673 h 1528556"/>
                <a:gd name="connsiteX482" fmla="*/ 10075975 w 11332234"/>
                <a:gd name="connsiteY482" fmla="*/ 1449566 h 1528556"/>
                <a:gd name="connsiteX483" fmla="*/ 10031136 w 11332234"/>
                <a:gd name="connsiteY483" fmla="*/ 1454990 h 1528556"/>
                <a:gd name="connsiteX484" fmla="*/ 9967254 w 11332234"/>
                <a:gd name="connsiteY484" fmla="*/ 1461860 h 1528556"/>
                <a:gd name="connsiteX485" fmla="*/ 9859978 w 11332234"/>
                <a:gd name="connsiteY485" fmla="*/ 1471744 h 1528556"/>
                <a:gd name="connsiteX486" fmla="*/ 9790731 w 11332234"/>
                <a:gd name="connsiteY486" fmla="*/ 1476626 h 1528556"/>
                <a:gd name="connsiteX487" fmla="*/ 9753547 w 11332234"/>
                <a:gd name="connsiteY487" fmla="*/ 1478615 h 1528556"/>
                <a:gd name="connsiteX488" fmla="*/ 9712264 w 11332234"/>
                <a:gd name="connsiteY488" fmla="*/ 1482894 h 1528556"/>
                <a:gd name="connsiteX489" fmla="*/ 9684541 w 11332234"/>
                <a:gd name="connsiteY489" fmla="*/ 1484400 h 1528556"/>
                <a:gd name="connsiteX490" fmla="*/ 9674115 w 11332234"/>
                <a:gd name="connsiteY490" fmla="*/ 1484400 h 1528556"/>
                <a:gd name="connsiteX491" fmla="*/ 9627227 w 11332234"/>
                <a:gd name="connsiteY491" fmla="*/ 1490909 h 1528556"/>
                <a:gd name="connsiteX492" fmla="*/ 9571420 w 11332234"/>
                <a:gd name="connsiteY492" fmla="*/ 1492838 h 1528556"/>
                <a:gd name="connsiteX493" fmla="*/ 9554063 w 11332234"/>
                <a:gd name="connsiteY493" fmla="*/ 1493139 h 1528556"/>
                <a:gd name="connsiteX494" fmla="*/ 9558764 w 11332234"/>
                <a:gd name="connsiteY494" fmla="*/ 1494525 h 1528556"/>
                <a:gd name="connsiteX495" fmla="*/ 9563465 w 11332234"/>
                <a:gd name="connsiteY495" fmla="*/ 1496032 h 1528556"/>
                <a:gd name="connsiteX496" fmla="*/ 9602820 w 11332234"/>
                <a:gd name="connsiteY496" fmla="*/ 1494887 h 1528556"/>
                <a:gd name="connsiteX497" fmla="*/ 9633435 w 11332234"/>
                <a:gd name="connsiteY497" fmla="*/ 1493320 h 1528556"/>
                <a:gd name="connsiteX498" fmla="*/ 9655071 w 11332234"/>
                <a:gd name="connsiteY498" fmla="*/ 1492777 h 1528556"/>
                <a:gd name="connsiteX499" fmla="*/ 9656276 w 11332234"/>
                <a:gd name="connsiteY499" fmla="*/ 1496273 h 1528556"/>
                <a:gd name="connsiteX500" fmla="*/ 9643500 w 11332234"/>
                <a:gd name="connsiteY500" fmla="*/ 1496273 h 1528556"/>
                <a:gd name="connsiteX501" fmla="*/ 9624997 w 11332234"/>
                <a:gd name="connsiteY501" fmla="*/ 1496936 h 1528556"/>
                <a:gd name="connsiteX502" fmla="*/ 9588054 w 11332234"/>
                <a:gd name="connsiteY502" fmla="*/ 1500853 h 1528556"/>
                <a:gd name="connsiteX503" fmla="*/ 9704972 w 11332234"/>
                <a:gd name="connsiteY503" fmla="*/ 1494405 h 1528556"/>
                <a:gd name="connsiteX504" fmla="*/ 9767227 w 11332234"/>
                <a:gd name="connsiteY504" fmla="*/ 1490065 h 1528556"/>
                <a:gd name="connsiteX505" fmla="*/ 9822311 w 11332234"/>
                <a:gd name="connsiteY505" fmla="*/ 1485606 h 1528556"/>
                <a:gd name="connsiteX506" fmla="*/ 9901562 w 11332234"/>
                <a:gd name="connsiteY506" fmla="*/ 1479579 h 1528556"/>
                <a:gd name="connsiteX507" fmla="*/ 9984851 w 11332234"/>
                <a:gd name="connsiteY507" fmla="*/ 1472648 h 1528556"/>
                <a:gd name="connsiteX508" fmla="*/ 10010345 w 11332234"/>
                <a:gd name="connsiteY508" fmla="*/ 1471081 h 1528556"/>
                <a:gd name="connsiteX509" fmla="*/ 9989733 w 11332234"/>
                <a:gd name="connsiteY509" fmla="*/ 1474456 h 1528556"/>
                <a:gd name="connsiteX510" fmla="*/ 9869199 w 11332234"/>
                <a:gd name="connsiteY510" fmla="*/ 1484943 h 1528556"/>
                <a:gd name="connsiteX511" fmla="*/ 9795613 w 11332234"/>
                <a:gd name="connsiteY511" fmla="*/ 1492114 h 1528556"/>
                <a:gd name="connsiteX512" fmla="*/ 9824601 w 11332234"/>
                <a:gd name="connsiteY512" fmla="*/ 1490668 h 1528556"/>
                <a:gd name="connsiteX513" fmla="*/ 9873780 w 11332234"/>
                <a:gd name="connsiteY513" fmla="*/ 1486932 h 1528556"/>
                <a:gd name="connsiteX514" fmla="*/ 9943749 w 11332234"/>
                <a:gd name="connsiteY514" fmla="*/ 1480905 h 1528556"/>
                <a:gd name="connsiteX515" fmla="*/ 9984249 w 11332234"/>
                <a:gd name="connsiteY515" fmla="*/ 1477470 h 1528556"/>
                <a:gd name="connsiteX516" fmla="*/ 10032041 w 11332234"/>
                <a:gd name="connsiteY516" fmla="*/ 1472226 h 1528556"/>
                <a:gd name="connsiteX517" fmla="*/ 10126177 w 11332234"/>
                <a:gd name="connsiteY517" fmla="*/ 1460655 h 1528556"/>
                <a:gd name="connsiteX518" fmla="*/ 10233091 w 11332234"/>
                <a:gd name="connsiteY518" fmla="*/ 1445227 h 1528556"/>
                <a:gd name="connsiteX519" fmla="*/ 10233091 w 11332234"/>
                <a:gd name="connsiteY519" fmla="*/ 1446914 h 1528556"/>
                <a:gd name="connsiteX520" fmla="*/ 10205669 w 11332234"/>
                <a:gd name="connsiteY520" fmla="*/ 1452278 h 1528556"/>
                <a:gd name="connsiteX521" fmla="*/ 10154865 w 11332234"/>
                <a:gd name="connsiteY521" fmla="*/ 1460293 h 1528556"/>
                <a:gd name="connsiteX522" fmla="*/ 10102673 w 11332234"/>
                <a:gd name="connsiteY522" fmla="*/ 1468068 h 1528556"/>
                <a:gd name="connsiteX523" fmla="*/ 10071033 w 11332234"/>
                <a:gd name="connsiteY523" fmla="*/ 1471503 h 1528556"/>
                <a:gd name="connsiteX524" fmla="*/ 10008536 w 11332234"/>
                <a:gd name="connsiteY524" fmla="*/ 1477530 h 1528556"/>
                <a:gd name="connsiteX525" fmla="*/ 9963336 w 11332234"/>
                <a:gd name="connsiteY525" fmla="*/ 1482110 h 1528556"/>
                <a:gd name="connsiteX526" fmla="*/ 9921872 w 11332234"/>
                <a:gd name="connsiteY526" fmla="*/ 1486329 h 1528556"/>
                <a:gd name="connsiteX527" fmla="*/ 9877877 w 11332234"/>
                <a:gd name="connsiteY527" fmla="*/ 1490126 h 1528556"/>
                <a:gd name="connsiteX528" fmla="*/ 9778196 w 11332234"/>
                <a:gd name="connsiteY528" fmla="*/ 1498563 h 1528556"/>
                <a:gd name="connsiteX529" fmla="*/ 9704911 w 11332234"/>
                <a:gd name="connsiteY529" fmla="*/ 1504590 h 1528556"/>
                <a:gd name="connsiteX530" fmla="*/ 9667245 w 11332234"/>
                <a:gd name="connsiteY530" fmla="*/ 1507965 h 1528556"/>
                <a:gd name="connsiteX531" fmla="*/ 9678937 w 11332234"/>
                <a:gd name="connsiteY531" fmla="*/ 1507965 h 1528556"/>
                <a:gd name="connsiteX532" fmla="*/ 9698704 w 11332234"/>
                <a:gd name="connsiteY532" fmla="*/ 1507965 h 1528556"/>
                <a:gd name="connsiteX533" fmla="*/ 9630241 w 11332234"/>
                <a:gd name="connsiteY533" fmla="*/ 1511701 h 1528556"/>
                <a:gd name="connsiteX534" fmla="*/ 9610533 w 11332234"/>
                <a:gd name="connsiteY534" fmla="*/ 1512846 h 1528556"/>
                <a:gd name="connsiteX535" fmla="*/ 9582871 w 11332234"/>
                <a:gd name="connsiteY535" fmla="*/ 1517246 h 1528556"/>
                <a:gd name="connsiteX536" fmla="*/ 9710517 w 11332234"/>
                <a:gd name="connsiteY536" fmla="*/ 1510375 h 1528556"/>
                <a:gd name="connsiteX537" fmla="*/ 9832677 w 11332234"/>
                <a:gd name="connsiteY537" fmla="*/ 1500913 h 1528556"/>
                <a:gd name="connsiteX538" fmla="*/ 9922596 w 11332234"/>
                <a:gd name="connsiteY538" fmla="*/ 1493440 h 1528556"/>
                <a:gd name="connsiteX539" fmla="*/ 9983887 w 11332234"/>
                <a:gd name="connsiteY539" fmla="*/ 1486751 h 1528556"/>
                <a:gd name="connsiteX540" fmla="*/ 10124429 w 11332234"/>
                <a:gd name="connsiteY540" fmla="*/ 1467043 h 1528556"/>
                <a:gd name="connsiteX541" fmla="*/ 10224653 w 11332234"/>
                <a:gd name="connsiteY541" fmla="*/ 1452218 h 1528556"/>
                <a:gd name="connsiteX542" fmla="*/ 10256535 w 11332234"/>
                <a:gd name="connsiteY542" fmla="*/ 1446191 h 1528556"/>
                <a:gd name="connsiteX543" fmla="*/ 10292333 w 11332234"/>
                <a:gd name="connsiteY543" fmla="*/ 1434800 h 1528556"/>
                <a:gd name="connsiteX544" fmla="*/ 10301795 w 11332234"/>
                <a:gd name="connsiteY544" fmla="*/ 1435102 h 1528556"/>
                <a:gd name="connsiteX545" fmla="*/ 10291369 w 11332234"/>
                <a:gd name="connsiteY545" fmla="*/ 1442093 h 1528556"/>
                <a:gd name="connsiteX546" fmla="*/ 10316681 w 11332234"/>
                <a:gd name="connsiteY546" fmla="*/ 1439562 h 1528556"/>
                <a:gd name="connsiteX547" fmla="*/ 10360375 w 11332234"/>
                <a:gd name="connsiteY547" fmla="*/ 1432390 h 1528556"/>
                <a:gd name="connsiteX548" fmla="*/ 10421304 w 11332234"/>
                <a:gd name="connsiteY548" fmla="*/ 1422506 h 1528556"/>
                <a:gd name="connsiteX549" fmla="*/ 10392678 w 11332234"/>
                <a:gd name="connsiteY549" fmla="*/ 1429075 h 1528556"/>
                <a:gd name="connsiteX550" fmla="*/ 10338437 w 11332234"/>
                <a:gd name="connsiteY550" fmla="*/ 1439320 h 1528556"/>
                <a:gd name="connsiteX551" fmla="*/ 10248399 w 11332234"/>
                <a:gd name="connsiteY551" fmla="*/ 1454568 h 1528556"/>
                <a:gd name="connsiteX552" fmla="*/ 10150585 w 11332234"/>
                <a:gd name="connsiteY552" fmla="*/ 1469635 h 1528556"/>
                <a:gd name="connsiteX553" fmla="*/ 10101106 w 11332234"/>
                <a:gd name="connsiteY553" fmla="*/ 1476807 h 1528556"/>
                <a:gd name="connsiteX554" fmla="*/ 10059462 w 11332234"/>
                <a:gd name="connsiteY554" fmla="*/ 1482050 h 1528556"/>
                <a:gd name="connsiteX555" fmla="*/ 9991601 w 11332234"/>
                <a:gd name="connsiteY555" fmla="*/ 1490306 h 1528556"/>
                <a:gd name="connsiteX556" fmla="*/ 9946100 w 11332234"/>
                <a:gd name="connsiteY556" fmla="*/ 1494284 h 1528556"/>
                <a:gd name="connsiteX557" fmla="*/ 9907348 w 11332234"/>
                <a:gd name="connsiteY557" fmla="*/ 1497538 h 1528556"/>
                <a:gd name="connsiteX558" fmla="*/ 9852204 w 11332234"/>
                <a:gd name="connsiteY558" fmla="*/ 1502541 h 1528556"/>
                <a:gd name="connsiteX559" fmla="*/ 9780245 w 11332234"/>
                <a:gd name="connsiteY559" fmla="*/ 1507663 h 1528556"/>
                <a:gd name="connsiteX560" fmla="*/ 9752522 w 11332234"/>
                <a:gd name="connsiteY560" fmla="*/ 1509652 h 1528556"/>
                <a:gd name="connsiteX561" fmla="*/ 9694425 w 11332234"/>
                <a:gd name="connsiteY561" fmla="*/ 1514293 h 1528556"/>
                <a:gd name="connsiteX562" fmla="*/ 9624455 w 11332234"/>
                <a:gd name="connsiteY562" fmla="*/ 1519536 h 1528556"/>
                <a:gd name="connsiteX563" fmla="*/ 9540744 w 11332234"/>
                <a:gd name="connsiteY563" fmla="*/ 1523755 h 1528556"/>
                <a:gd name="connsiteX564" fmla="*/ 9468424 w 11332234"/>
                <a:gd name="connsiteY564" fmla="*/ 1526045 h 1528556"/>
                <a:gd name="connsiteX565" fmla="*/ 9432927 w 11332234"/>
                <a:gd name="connsiteY565" fmla="*/ 1526045 h 1528556"/>
                <a:gd name="connsiteX566" fmla="*/ 9414365 w 11332234"/>
                <a:gd name="connsiteY566" fmla="*/ 1527491 h 1528556"/>
                <a:gd name="connsiteX567" fmla="*/ 9386582 w 11332234"/>
                <a:gd name="connsiteY567" fmla="*/ 1529118 h 1528556"/>
                <a:gd name="connsiteX568" fmla="*/ 9331799 w 11332234"/>
                <a:gd name="connsiteY568" fmla="*/ 1529118 h 1528556"/>
                <a:gd name="connsiteX569" fmla="*/ 9228321 w 11332234"/>
                <a:gd name="connsiteY569" fmla="*/ 1527431 h 1528556"/>
                <a:gd name="connsiteX570" fmla="*/ 9150516 w 11332234"/>
                <a:gd name="connsiteY570" fmla="*/ 1525321 h 1528556"/>
                <a:gd name="connsiteX571" fmla="*/ 9101700 w 11332234"/>
                <a:gd name="connsiteY571" fmla="*/ 1524658 h 1528556"/>
                <a:gd name="connsiteX572" fmla="*/ 9052763 w 11332234"/>
                <a:gd name="connsiteY572" fmla="*/ 1524116 h 1528556"/>
                <a:gd name="connsiteX573" fmla="*/ 8953624 w 11332234"/>
                <a:gd name="connsiteY573" fmla="*/ 1520319 h 1528556"/>
                <a:gd name="connsiteX574" fmla="*/ 8854545 w 11332234"/>
                <a:gd name="connsiteY574" fmla="*/ 1514594 h 1528556"/>
                <a:gd name="connsiteX575" fmla="*/ 8805849 w 11332234"/>
                <a:gd name="connsiteY575" fmla="*/ 1509833 h 1528556"/>
                <a:gd name="connsiteX576" fmla="*/ 8766495 w 11332234"/>
                <a:gd name="connsiteY576" fmla="*/ 1506699 h 1528556"/>
                <a:gd name="connsiteX577" fmla="*/ 8708579 w 11332234"/>
                <a:gd name="connsiteY577" fmla="*/ 1502661 h 1528556"/>
                <a:gd name="connsiteX578" fmla="*/ 8642707 w 11332234"/>
                <a:gd name="connsiteY578" fmla="*/ 1495972 h 1528556"/>
                <a:gd name="connsiteX579" fmla="*/ 8590636 w 11332234"/>
                <a:gd name="connsiteY579" fmla="*/ 1491873 h 1528556"/>
                <a:gd name="connsiteX580" fmla="*/ 8444368 w 11332234"/>
                <a:gd name="connsiteY580" fmla="*/ 1475360 h 1528556"/>
                <a:gd name="connsiteX581" fmla="*/ 8365660 w 11332234"/>
                <a:gd name="connsiteY581" fmla="*/ 1465838 h 1528556"/>
                <a:gd name="connsiteX582" fmla="*/ 8303464 w 11332234"/>
                <a:gd name="connsiteY582" fmla="*/ 1458064 h 1528556"/>
                <a:gd name="connsiteX583" fmla="*/ 8258204 w 11332234"/>
                <a:gd name="connsiteY583" fmla="*/ 1451555 h 1528556"/>
                <a:gd name="connsiteX584" fmla="*/ 8210412 w 11332234"/>
                <a:gd name="connsiteY584" fmla="*/ 1444142 h 1528556"/>
                <a:gd name="connsiteX585" fmla="*/ 8145565 w 11332234"/>
                <a:gd name="connsiteY585" fmla="*/ 1435644 h 1528556"/>
                <a:gd name="connsiteX586" fmla="*/ 8120313 w 11332234"/>
                <a:gd name="connsiteY586" fmla="*/ 1431546 h 1528556"/>
                <a:gd name="connsiteX587" fmla="*/ 8175880 w 11332234"/>
                <a:gd name="connsiteY587" fmla="*/ 1442274 h 1528556"/>
                <a:gd name="connsiteX588" fmla="*/ 8246994 w 11332234"/>
                <a:gd name="connsiteY588" fmla="*/ 1454809 h 1528556"/>
                <a:gd name="connsiteX589" fmla="*/ 8305333 w 11332234"/>
                <a:gd name="connsiteY589" fmla="*/ 1464090 h 1528556"/>
                <a:gd name="connsiteX590" fmla="*/ 8339384 w 11332234"/>
                <a:gd name="connsiteY590" fmla="*/ 1469213 h 1528556"/>
                <a:gd name="connsiteX591" fmla="*/ 8353486 w 11332234"/>
                <a:gd name="connsiteY591" fmla="*/ 1472226 h 1528556"/>
                <a:gd name="connsiteX592" fmla="*/ 8422733 w 11332234"/>
                <a:gd name="connsiteY592" fmla="*/ 1480362 h 1528556"/>
                <a:gd name="connsiteX593" fmla="*/ 8429663 w 11332234"/>
                <a:gd name="connsiteY593" fmla="*/ 1481146 h 1528556"/>
                <a:gd name="connsiteX594" fmla="*/ 8469921 w 11332234"/>
                <a:gd name="connsiteY594" fmla="*/ 1487534 h 1528556"/>
                <a:gd name="connsiteX595" fmla="*/ 8514881 w 11332234"/>
                <a:gd name="connsiteY595" fmla="*/ 1493561 h 1528556"/>
                <a:gd name="connsiteX596" fmla="*/ 8509638 w 11332234"/>
                <a:gd name="connsiteY596" fmla="*/ 1493561 h 1528556"/>
                <a:gd name="connsiteX597" fmla="*/ 8495716 w 11332234"/>
                <a:gd name="connsiteY597" fmla="*/ 1492597 h 1528556"/>
                <a:gd name="connsiteX598" fmla="*/ 8451901 w 11332234"/>
                <a:gd name="connsiteY598" fmla="*/ 1488920 h 1528556"/>
                <a:gd name="connsiteX599" fmla="*/ 8403688 w 11332234"/>
                <a:gd name="connsiteY599" fmla="*/ 1483677 h 1528556"/>
                <a:gd name="connsiteX600" fmla="*/ 8370481 w 11332234"/>
                <a:gd name="connsiteY600" fmla="*/ 1479157 h 1528556"/>
                <a:gd name="connsiteX601" fmla="*/ 8287494 w 11332234"/>
                <a:gd name="connsiteY601" fmla="*/ 1468249 h 1528556"/>
                <a:gd name="connsiteX602" fmla="*/ 8272487 w 11332234"/>
                <a:gd name="connsiteY602" fmla="*/ 1466139 h 1528556"/>
                <a:gd name="connsiteX603" fmla="*/ 8267907 w 11332234"/>
                <a:gd name="connsiteY603" fmla="*/ 1465055 h 1528556"/>
                <a:gd name="connsiteX604" fmla="*/ 8254709 w 11332234"/>
                <a:gd name="connsiteY604" fmla="*/ 1462704 h 1528556"/>
                <a:gd name="connsiteX605" fmla="*/ 8207158 w 11332234"/>
                <a:gd name="connsiteY605" fmla="*/ 1454930 h 1528556"/>
                <a:gd name="connsiteX606" fmla="*/ 8139057 w 11332234"/>
                <a:gd name="connsiteY606" fmla="*/ 1444142 h 1528556"/>
                <a:gd name="connsiteX607" fmla="*/ 8059986 w 11332234"/>
                <a:gd name="connsiteY607" fmla="*/ 1430280 h 1528556"/>
                <a:gd name="connsiteX608" fmla="*/ 7978746 w 11332234"/>
                <a:gd name="connsiteY608" fmla="*/ 1415997 h 1528556"/>
                <a:gd name="connsiteX609" fmla="*/ 7904859 w 11332234"/>
                <a:gd name="connsiteY609" fmla="*/ 1401714 h 1528556"/>
                <a:gd name="connsiteX610" fmla="*/ 7814458 w 11332234"/>
                <a:gd name="connsiteY610" fmla="*/ 1384658 h 1528556"/>
                <a:gd name="connsiteX611" fmla="*/ 7780348 w 11332234"/>
                <a:gd name="connsiteY611" fmla="*/ 1377547 h 1528556"/>
                <a:gd name="connsiteX612" fmla="*/ 7752565 w 11332234"/>
                <a:gd name="connsiteY612" fmla="*/ 1373931 h 1528556"/>
                <a:gd name="connsiteX613" fmla="*/ 7721407 w 11332234"/>
                <a:gd name="connsiteY613" fmla="*/ 1369290 h 1528556"/>
                <a:gd name="connsiteX614" fmla="*/ 7688802 w 11332234"/>
                <a:gd name="connsiteY614" fmla="*/ 1360733 h 1528556"/>
                <a:gd name="connsiteX615" fmla="*/ 7660838 w 11332234"/>
                <a:gd name="connsiteY615" fmla="*/ 1353139 h 1528556"/>
                <a:gd name="connsiteX616" fmla="*/ 7626486 w 11332234"/>
                <a:gd name="connsiteY616" fmla="*/ 1346329 h 1528556"/>
                <a:gd name="connsiteX617" fmla="*/ 7593701 w 11332234"/>
                <a:gd name="connsiteY617" fmla="*/ 1338313 h 1528556"/>
                <a:gd name="connsiteX618" fmla="*/ 7518729 w 11332234"/>
                <a:gd name="connsiteY618" fmla="*/ 1321740 h 1528556"/>
                <a:gd name="connsiteX619" fmla="*/ 7472866 w 11332234"/>
                <a:gd name="connsiteY619" fmla="*/ 1308602 h 1528556"/>
                <a:gd name="connsiteX620" fmla="*/ 7418626 w 11332234"/>
                <a:gd name="connsiteY620" fmla="*/ 1294981 h 1528556"/>
                <a:gd name="connsiteX621" fmla="*/ 7355285 w 11332234"/>
                <a:gd name="connsiteY621" fmla="*/ 1279794 h 1528556"/>
                <a:gd name="connsiteX622" fmla="*/ 7290800 w 11332234"/>
                <a:gd name="connsiteY622" fmla="*/ 1260026 h 1528556"/>
                <a:gd name="connsiteX623" fmla="*/ 7126512 w 11332234"/>
                <a:gd name="connsiteY623" fmla="*/ 1210367 h 1528556"/>
                <a:gd name="connsiteX624" fmla="*/ 7027011 w 11332234"/>
                <a:gd name="connsiteY624" fmla="*/ 1178425 h 1528556"/>
                <a:gd name="connsiteX625" fmla="*/ 6956017 w 11332234"/>
                <a:gd name="connsiteY625" fmla="*/ 1153354 h 1528556"/>
                <a:gd name="connsiteX626" fmla="*/ 6895147 w 11332234"/>
                <a:gd name="connsiteY626" fmla="*/ 1132201 h 1528556"/>
                <a:gd name="connsiteX627" fmla="*/ 6861638 w 11332234"/>
                <a:gd name="connsiteY627" fmla="*/ 1120870 h 1528556"/>
                <a:gd name="connsiteX628" fmla="*/ 6827467 w 11332234"/>
                <a:gd name="connsiteY628" fmla="*/ 1108817 h 1528556"/>
                <a:gd name="connsiteX629" fmla="*/ 6697833 w 11332234"/>
                <a:gd name="connsiteY629" fmla="*/ 1064581 h 1528556"/>
                <a:gd name="connsiteX630" fmla="*/ 6604841 w 11332234"/>
                <a:gd name="connsiteY630" fmla="*/ 1031856 h 1528556"/>
                <a:gd name="connsiteX631" fmla="*/ 6566210 w 11332234"/>
                <a:gd name="connsiteY631" fmla="*/ 1019019 h 1528556"/>
                <a:gd name="connsiteX632" fmla="*/ 6544333 w 11332234"/>
                <a:gd name="connsiteY632" fmla="*/ 1011606 h 1528556"/>
                <a:gd name="connsiteX633" fmla="*/ 6500760 w 11332234"/>
                <a:gd name="connsiteY633" fmla="*/ 995033 h 1528556"/>
                <a:gd name="connsiteX634" fmla="*/ 6404996 w 11332234"/>
                <a:gd name="connsiteY634" fmla="*/ 956824 h 1528556"/>
                <a:gd name="connsiteX635" fmla="*/ 6320622 w 11332234"/>
                <a:gd name="connsiteY635" fmla="*/ 923014 h 1528556"/>
                <a:gd name="connsiteX636" fmla="*/ 6181647 w 11332234"/>
                <a:gd name="connsiteY636" fmla="*/ 866001 h 1528556"/>
                <a:gd name="connsiteX637" fmla="*/ 6071961 w 11332234"/>
                <a:gd name="connsiteY637" fmla="*/ 817788 h 1528556"/>
                <a:gd name="connsiteX638" fmla="*/ 6035801 w 11332234"/>
                <a:gd name="connsiteY638" fmla="*/ 802299 h 1528556"/>
                <a:gd name="connsiteX639" fmla="*/ 5998616 w 11332234"/>
                <a:gd name="connsiteY639" fmla="*/ 787353 h 1528556"/>
                <a:gd name="connsiteX640" fmla="*/ 5933407 w 11332234"/>
                <a:gd name="connsiteY640" fmla="*/ 759510 h 1528556"/>
                <a:gd name="connsiteX641" fmla="*/ 5857893 w 11332234"/>
                <a:gd name="connsiteY641" fmla="*/ 726182 h 1528556"/>
                <a:gd name="connsiteX642" fmla="*/ 5821733 w 11332234"/>
                <a:gd name="connsiteY642" fmla="*/ 709910 h 1528556"/>
                <a:gd name="connsiteX643" fmla="*/ 5789550 w 11332234"/>
                <a:gd name="connsiteY643" fmla="*/ 695868 h 1528556"/>
                <a:gd name="connsiteX644" fmla="*/ 5757307 w 11332234"/>
                <a:gd name="connsiteY644" fmla="*/ 683815 h 1528556"/>
                <a:gd name="connsiteX645" fmla="*/ 5695233 w 11332234"/>
                <a:gd name="connsiteY645" fmla="*/ 660491 h 1528556"/>
                <a:gd name="connsiteX646" fmla="*/ 5638822 w 11332234"/>
                <a:gd name="connsiteY646" fmla="*/ 637168 h 1528556"/>
                <a:gd name="connsiteX647" fmla="*/ 5596636 w 11332234"/>
                <a:gd name="connsiteY647" fmla="*/ 620655 h 1528556"/>
                <a:gd name="connsiteX648" fmla="*/ 5531126 w 11332234"/>
                <a:gd name="connsiteY648" fmla="*/ 594740 h 1528556"/>
                <a:gd name="connsiteX649" fmla="*/ 5475258 w 11332234"/>
                <a:gd name="connsiteY649" fmla="*/ 572682 h 1528556"/>
                <a:gd name="connsiteX650" fmla="*/ 5392391 w 11332234"/>
                <a:gd name="connsiteY650" fmla="*/ 542187 h 1528556"/>
                <a:gd name="connsiteX651" fmla="*/ 5289395 w 11332234"/>
                <a:gd name="connsiteY651" fmla="*/ 503918 h 1528556"/>
                <a:gd name="connsiteX652" fmla="*/ 5181879 w 11332234"/>
                <a:gd name="connsiteY652" fmla="*/ 463238 h 1528556"/>
                <a:gd name="connsiteX653" fmla="*/ 5070385 w 11332234"/>
                <a:gd name="connsiteY653" fmla="*/ 423100 h 1528556"/>
                <a:gd name="connsiteX654" fmla="*/ 5014337 w 11332234"/>
                <a:gd name="connsiteY654" fmla="*/ 404297 h 1528556"/>
                <a:gd name="connsiteX655" fmla="*/ 4983540 w 11332234"/>
                <a:gd name="connsiteY655" fmla="*/ 394172 h 1528556"/>
                <a:gd name="connsiteX656" fmla="*/ 4949550 w 11332234"/>
                <a:gd name="connsiteY656" fmla="*/ 383987 h 1528556"/>
                <a:gd name="connsiteX657" fmla="*/ 4828051 w 11332234"/>
                <a:gd name="connsiteY657" fmla="*/ 347525 h 1528556"/>
                <a:gd name="connsiteX658" fmla="*/ 4708060 w 11332234"/>
                <a:gd name="connsiteY658" fmla="*/ 314680 h 1528556"/>
                <a:gd name="connsiteX659" fmla="*/ 4661353 w 11332234"/>
                <a:gd name="connsiteY659" fmla="*/ 301782 h 1528556"/>
                <a:gd name="connsiteX660" fmla="*/ 4621155 w 11332234"/>
                <a:gd name="connsiteY660" fmla="*/ 291839 h 1528556"/>
                <a:gd name="connsiteX661" fmla="*/ 4578968 w 11332234"/>
                <a:gd name="connsiteY661" fmla="*/ 281774 h 1528556"/>
                <a:gd name="connsiteX662" fmla="*/ 4503032 w 11332234"/>
                <a:gd name="connsiteY662" fmla="*/ 264477 h 1528556"/>
                <a:gd name="connsiteX663" fmla="*/ 4346338 w 11332234"/>
                <a:gd name="connsiteY663" fmla="*/ 231210 h 1528556"/>
                <a:gd name="connsiteX664" fmla="*/ 4257987 w 11332234"/>
                <a:gd name="connsiteY664" fmla="*/ 214335 h 1528556"/>
                <a:gd name="connsiteX665" fmla="*/ 4173974 w 11332234"/>
                <a:gd name="connsiteY665" fmla="*/ 198847 h 1528556"/>
                <a:gd name="connsiteX666" fmla="*/ 4051753 w 11332234"/>
                <a:gd name="connsiteY666" fmla="*/ 177874 h 1528556"/>
                <a:gd name="connsiteX667" fmla="*/ 3882222 w 11332234"/>
                <a:gd name="connsiteY667" fmla="*/ 155394 h 1528556"/>
                <a:gd name="connsiteX668" fmla="*/ 3835756 w 11332234"/>
                <a:gd name="connsiteY668" fmla="*/ 152080 h 1528556"/>
                <a:gd name="connsiteX669" fmla="*/ 3781516 w 11332234"/>
                <a:gd name="connsiteY669" fmla="*/ 147439 h 1528556"/>
                <a:gd name="connsiteX670" fmla="*/ 3763436 w 11332234"/>
                <a:gd name="connsiteY670" fmla="*/ 145812 h 1528556"/>
                <a:gd name="connsiteX671" fmla="*/ 3742945 w 11332234"/>
                <a:gd name="connsiteY671" fmla="*/ 144546 h 1528556"/>
                <a:gd name="connsiteX672" fmla="*/ 3694732 w 11332234"/>
                <a:gd name="connsiteY672" fmla="*/ 141412 h 1528556"/>
                <a:gd name="connsiteX673" fmla="*/ 3522971 w 11332234"/>
                <a:gd name="connsiteY673" fmla="*/ 135386 h 1528556"/>
                <a:gd name="connsiteX674" fmla="*/ 2930487 w 11332234"/>
                <a:gd name="connsiteY674" fmla="*/ 136892 h 1528556"/>
                <a:gd name="connsiteX675" fmla="*/ 2841352 w 11332234"/>
                <a:gd name="connsiteY675" fmla="*/ 142316 h 1528556"/>
                <a:gd name="connsiteX676" fmla="*/ 2774396 w 11332234"/>
                <a:gd name="connsiteY676" fmla="*/ 148343 h 1528556"/>
                <a:gd name="connsiteX677" fmla="*/ 2717504 w 11332234"/>
                <a:gd name="connsiteY677" fmla="*/ 153767 h 1528556"/>
                <a:gd name="connsiteX678" fmla="*/ 2645183 w 11332234"/>
                <a:gd name="connsiteY678" fmla="*/ 161602 h 1528556"/>
                <a:gd name="connsiteX679" fmla="*/ 2481800 w 11332234"/>
                <a:gd name="connsiteY679" fmla="*/ 181309 h 1528556"/>
                <a:gd name="connsiteX680" fmla="*/ 2403935 w 11332234"/>
                <a:gd name="connsiteY680" fmla="*/ 192458 h 1528556"/>
                <a:gd name="connsiteX681" fmla="*/ 2337279 w 11332234"/>
                <a:gd name="connsiteY681" fmla="*/ 202342 h 1528556"/>
                <a:gd name="connsiteX682" fmla="*/ 2263874 w 11332234"/>
                <a:gd name="connsiteY682" fmla="*/ 213190 h 1528556"/>
                <a:gd name="connsiteX683" fmla="*/ 2209031 w 11332234"/>
                <a:gd name="connsiteY683" fmla="*/ 219759 h 1528556"/>
                <a:gd name="connsiteX684" fmla="*/ 2134662 w 11332234"/>
                <a:gd name="connsiteY684" fmla="*/ 237297 h 1528556"/>
                <a:gd name="connsiteX685" fmla="*/ 2077529 w 11332234"/>
                <a:gd name="connsiteY685" fmla="*/ 252183 h 1528556"/>
                <a:gd name="connsiteX686" fmla="*/ 2003099 w 11332234"/>
                <a:gd name="connsiteY686" fmla="*/ 270625 h 1528556"/>
                <a:gd name="connsiteX687" fmla="*/ 1917701 w 11332234"/>
                <a:gd name="connsiteY687" fmla="*/ 292140 h 1528556"/>
                <a:gd name="connsiteX688" fmla="*/ 1827301 w 11332234"/>
                <a:gd name="connsiteY688" fmla="*/ 315945 h 1528556"/>
                <a:gd name="connsiteX689" fmla="*/ 1538019 w 11332234"/>
                <a:gd name="connsiteY689" fmla="*/ 396944 h 1528556"/>
                <a:gd name="connsiteX690" fmla="*/ 1445148 w 11332234"/>
                <a:gd name="connsiteY690" fmla="*/ 427078 h 1528556"/>
                <a:gd name="connsiteX691" fmla="*/ 1391872 w 11332234"/>
                <a:gd name="connsiteY691" fmla="*/ 448291 h 1528556"/>
                <a:gd name="connsiteX692" fmla="*/ 1318165 w 11332234"/>
                <a:gd name="connsiteY692" fmla="*/ 477400 h 1528556"/>
                <a:gd name="connsiteX693" fmla="*/ 1231743 w 11332234"/>
                <a:gd name="connsiteY693" fmla="*/ 512656 h 1528556"/>
                <a:gd name="connsiteX694" fmla="*/ 1186060 w 11332234"/>
                <a:gd name="connsiteY694" fmla="*/ 531641 h 1528556"/>
                <a:gd name="connsiteX695" fmla="*/ 1140137 w 11332234"/>
                <a:gd name="connsiteY695" fmla="*/ 551589 h 1528556"/>
                <a:gd name="connsiteX696" fmla="*/ 1094635 w 11332234"/>
                <a:gd name="connsiteY696" fmla="*/ 571417 h 1528556"/>
                <a:gd name="connsiteX697" fmla="*/ 1050580 w 11332234"/>
                <a:gd name="connsiteY697" fmla="*/ 591305 h 1528556"/>
                <a:gd name="connsiteX698" fmla="*/ 970184 w 11332234"/>
                <a:gd name="connsiteY698" fmla="*/ 628309 h 1528556"/>
                <a:gd name="connsiteX699" fmla="*/ 905699 w 11332234"/>
                <a:gd name="connsiteY699" fmla="*/ 658442 h 1528556"/>
                <a:gd name="connsiteX700" fmla="*/ 863512 w 11332234"/>
                <a:gd name="connsiteY700" fmla="*/ 677788 h 1528556"/>
                <a:gd name="connsiteX701" fmla="*/ 799026 w 11332234"/>
                <a:gd name="connsiteY701" fmla="*/ 707439 h 1528556"/>
                <a:gd name="connsiteX702" fmla="*/ 757743 w 11332234"/>
                <a:gd name="connsiteY702" fmla="*/ 730039 h 1528556"/>
                <a:gd name="connsiteX703" fmla="*/ 701635 w 11332234"/>
                <a:gd name="connsiteY703" fmla="*/ 762101 h 1528556"/>
                <a:gd name="connsiteX704" fmla="*/ 652095 w 11332234"/>
                <a:gd name="connsiteY704" fmla="*/ 790005 h 1528556"/>
                <a:gd name="connsiteX705" fmla="*/ 610632 w 11332234"/>
                <a:gd name="connsiteY705" fmla="*/ 814112 h 1528556"/>
                <a:gd name="connsiteX706" fmla="*/ 564407 w 11332234"/>
                <a:gd name="connsiteY706" fmla="*/ 841955 h 1528556"/>
                <a:gd name="connsiteX707" fmla="*/ 286637 w 11332234"/>
                <a:gd name="connsiteY707" fmla="*/ 1019923 h 1528556"/>
                <a:gd name="connsiteX708" fmla="*/ 169116 w 11332234"/>
                <a:gd name="connsiteY708" fmla="*/ 1080793 h 1528556"/>
                <a:gd name="connsiteX709" fmla="*/ 131449 w 11332234"/>
                <a:gd name="connsiteY709" fmla="*/ 1104899 h 1528556"/>
                <a:gd name="connsiteX710" fmla="*/ 96856 w 11332234"/>
                <a:gd name="connsiteY710" fmla="*/ 1120328 h 1528556"/>
                <a:gd name="connsiteX711" fmla="*/ 75100 w 11332234"/>
                <a:gd name="connsiteY711" fmla="*/ 1129971 h 1528556"/>
                <a:gd name="connsiteX712" fmla="*/ 53283 w 11332234"/>
                <a:gd name="connsiteY712" fmla="*/ 1146604 h 1528556"/>
                <a:gd name="connsiteX713" fmla="*/ 29598 w 11332234"/>
                <a:gd name="connsiteY713" fmla="*/ 1154499 h 1528556"/>
                <a:gd name="connsiteX714" fmla="*/ 2840 w 11332234"/>
                <a:gd name="connsiteY714" fmla="*/ 1161671 h 1528556"/>
                <a:gd name="connsiteX715" fmla="*/ 5913 w 11332234"/>
                <a:gd name="connsiteY715" fmla="*/ 1142446 h 1528556"/>
                <a:gd name="connsiteX716" fmla="*/ 9951 w 11332234"/>
                <a:gd name="connsiteY716" fmla="*/ 1131296 h 1528556"/>
                <a:gd name="connsiteX717" fmla="*/ 17364 w 11332234"/>
                <a:gd name="connsiteY717" fmla="*/ 1122075 h 1528556"/>
                <a:gd name="connsiteX718" fmla="*/ 38216 w 11332234"/>
                <a:gd name="connsiteY718" fmla="*/ 1096281 h 1528556"/>
                <a:gd name="connsiteX719" fmla="*/ 103666 w 11332234"/>
                <a:gd name="connsiteY719" fmla="*/ 1008111 h 1528556"/>
                <a:gd name="connsiteX720" fmla="*/ 204192 w 11332234"/>
                <a:gd name="connsiteY720" fmla="*/ 912528 h 1528556"/>
                <a:gd name="connsiteX721" fmla="*/ 327377 w 11332234"/>
                <a:gd name="connsiteY721" fmla="*/ 823091 h 1528556"/>
                <a:gd name="connsiteX722" fmla="*/ 458096 w 11332234"/>
                <a:gd name="connsiteY722" fmla="*/ 752097 h 1528556"/>
                <a:gd name="connsiteX723" fmla="*/ 533611 w 11332234"/>
                <a:gd name="connsiteY723" fmla="*/ 715575 h 1528556"/>
                <a:gd name="connsiteX724" fmla="*/ 612862 w 11332234"/>
                <a:gd name="connsiteY724" fmla="*/ 658201 h 1528556"/>
                <a:gd name="connsiteX725" fmla="*/ 817408 w 11332234"/>
                <a:gd name="connsiteY725" fmla="*/ 528386 h 1528556"/>
                <a:gd name="connsiteX726" fmla="*/ 918837 w 11332234"/>
                <a:gd name="connsiteY726" fmla="*/ 482523 h 1528556"/>
                <a:gd name="connsiteX727" fmla="*/ 1037382 w 11332234"/>
                <a:gd name="connsiteY727" fmla="*/ 440336 h 1528556"/>
                <a:gd name="connsiteX728" fmla="*/ 1125191 w 11332234"/>
                <a:gd name="connsiteY728" fmla="*/ 410926 h 1528556"/>
                <a:gd name="connsiteX729" fmla="*/ 1202453 w 11332234"/>
                <a:gd name="connsiteY729" fmla="*/ 372596 h 1528556"/>
                <a:gd name="connsiteX730" fmla="*/ 1270012 w 11332234"/>
                <a:gd name="connsiteY730" fmla="*/ 338485 h 1528556"/>
                <a:gd name="connsiteX731" fmla="*/ 1326362 w 11332234"/>
                <a:gd name="connsiteY731" fmla="*/ 311365 h 1528556"/>
                <a:gd name="connsiteX732" fmla="*/ 1376745 w 11332234"/>
                <a:gd name="connsiteY732" fmla="*/ 287258 h 1528556"/>
                <a:gd name="connsiteX733" fmla="*/ 1430985 w 11332234"/>
                <a:gd name="connsiteY733" fmla="*/ 260741 h 1528556"/>
                <a:gd name="connsiteX734" fmla="*/ 1479862 w 11332234"/>
                <a:gd name="connsiteY734" fmla="*/ 236634 h 1528556"/>
                <a:gd name="connsiteX735" fmla="*/ 1523736 w 11332234"/>
                <a:gd name="connsiteY735" fmla="*/ 217469 h 1528556"/>
                <a:gd name="connsiteX736" fmla="*/ 1566947 w 11332234"/>
                <a:gd name="connsiteY736" fmla="*/ 200233 h 1528556"/>
                <a:gd name="connsiteX737" fmla="*/ 1614317 w 11332234"/>
                <a:gd name="connsiteY737" fmla="*/ 183780 h 1528556"/>
                <a:gd name="connsiteX738" fmla="*/ 1674464 w 11332234"/>
                <a:gd name="connsiteY738" fmla="*/ 164012 h 152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Lst>
              <a:rect l="l" t="t" r="r" b="b"/>
              <a:pathLst>
                <a:path w="11332234" h="1528556">
                  <a:moveTo>
                    <a:pt x="9499281" y="1518029"/>
                  </a:moveTo>
                  <a:cubicBezTo>
                    <a:pt x="9447029" y="1519355"/>
                    <a:pt x="9430818" y="1520138"/>
                    <a:pt x="9443594" y="1520922"/>
                  </a:cubicBezTo>
                  <a:cubicBezTo>
                    <a:pt x="9453478" y="1521284"/>
                    <a:pt x="9489517" y="1520922"/>
                    <a:pt x="9521941" y="1519717"/>
                  </a:cubicBezTo>
                  <a:cubicBezTo>
                    <a:pt x="9554365" y="1518511"/>
                    <a:pt x="9582992" y="1516402"/>
                    <a:pt x="9578291" y="1515799"/>
                  </a:cubicBezTo>
                  <a:cubicBezTo>
                    <a:pt x="9575639" y="1515197"/>
                    <a:pt x="9539659" y="1516764"/>
                    <a:pt x="9499281" y="1518029"/>
                  </a:cubicBezTo>
                  <a:close/>
                  <a:moveTo>
                    <a:pt x="9745712" y="1496876"/>
                  </a:moveTo>
                  <a:cubicBezTo>
                    <a:pt x="9727150" y="1498201"/>
                    <a:pt x="9714494" y="1499527"/>
                    <a:pt x="9717990" y="1499829"/>
                  </a:cubicBezTo>
                  <a:cubicBezTo>
                    <a:pt x="9729139" y="1500112"/>
                    <a:pt x="9740288" y="1499732"/>
                    <a:pt x="9751377" y="1498683"/>
                  </a:cubicBezTo>
                  <a:cubicBezTo>
                    <a:pt x="9760779" y="1498292"/>
                    <a:pt x="9770120" y="1497080"/>
                    <a:pt x="9779281" y="1495067"/>
                  </a:cubicBezTo>
                  <a:cubicBezTo>
                    <a:pt x="9776027" y="1494694"/>
                    <a:pt x="9772651" y="1494694"/>
                    <a:pt x="9769397" y="1495067"/>
                  </a:cubicBezTo>
                  <a:close/>
                  <a:moveTo>
                    <a:pt x="9234648" y="1502058"/>
                  </a:moveTo>
                  <a:cubicBezTo>
                    <a:pt x="9237361" y="1502770"/>
                    <a:pt x="9240193" y="1503113"/>
                    <a:pt x="9243026" y="1503083"/>
                  </a:cubicBezTo>
                  <a:cubicBezTo>
                    <a:pt x="9248389" y="1503445"/>
                    <a:pt x="9255983" y="1503927"/>
                    <a:pt x="9265204" y="1503987"/>
                  </a:cubicBezTo>
                  <a:cubicBezTo>
                    <a:pt x="9283585" y="1504349"/>
                    <a:pt x="9308175" y="1504409"/>
                    <a:pt x="9333065" y="1503987"/>
                  </a:cubicBezTo>
                  <a:lnTo>
                    <a:pt x="9377481" y="1503987"/>
                  </a:lnTo>
                  <a:cubicBezTo>
                    <a:pt x="9399057" y="1503987"/>
                    <a:pt x="9425695" y="1503023"/>
                    <a:pt x="9452333" y="1502601"/>
                  </a:cubicBezTo>
                  <a:lnTo>
                    <a:pt x="9504163" y="1501456"/>
                  </a:lnTo>
                  <a:cubicBezTo>
                    <a:pt x="9517119" y="1501094"/>
                    <a:pt x="9525979" y="1500492"/>
                    <a:pt x="9531946" y="1500130"/>
                  </a:cubicBezTo>
                  <a:cubicBezTo>
                    <a:pt x="9543999" y="1499346"/>
                    <a:pt x="9543999" y="1498683"/>
                    <a:pt x="9540202" y="1497719"/>
                  </a:cubicBezTo>
                  <a:cubicBezTo>
                    <a:pt x="9534175" y="1495972"/>
                    <a:pt x="9522785" y="1496634"/>
                    <a:pt x="9493857" y="1497719"/>
                  </a:cubicBezTo>
                  <a:cubicBezTo>
                    <a:pt x="9479996" y="1498888"/>
                    <a:pt x="9466074" y="1499069"/>
                    <a:pt x="9452212" y="1498262"/>
                  </a:cubicBezTo>
                  <a:cubicBezTo>
                    <a:pt x="9444438" y="1497737"/>
                    <a:pt x="9436663" y="1498262"/>
                    <a:pt x="9429070" y="1499829"/>
                  </a:cubicBezTo>
                  <a:cubicBezTo>
                    <a:pt x="9421476" y="1501311"/>
                    <a:pt x="9413702" y="1501896"/>
                    <a:pt x="9405988" y="1501576"/>
                  </a:cubicBezTo>
                  <a:cubicBezTo>
                    <a:pt x="9404782" y="1501154"/>
                    <a:pt x="9393512" y="1501275"/>
                    <a:pt x="9377240" y="1501154"/>
                  </a:cubicBezTo>
                  <a:lnTo>
                    <a:pt x="9318540" y="1501154"/>
                  </a:lnTo>
                  <a:lnTo>
                    <a:pt x="9260744" y="1501456"/>
                  </a:lnTo>
                  <a:lnTo>
                    <a:pt x="9241821" y="1501456"/>
                  </a:lnTo>
                  <a:cubicBezTo>
                    <a:pt x="9239349" y="1501371"/>
                    <a:pt x="9236878" y="1501534"/>
                    <a:pt x="9234408" y="1501938"/>
                  </a:cubicBezTo>
                  <a:close/>
                  <a:moveTo>
                    <a:pt x="8845204" y="1485244"/>
                  </a:moveTo>
                  <a:cubicBezTo>
                    <a:pt x="8823266" y="1483496"/>
                    <a:pt x="8819771" y="1483557"/>
                    <a:pt x="8831282" y="1485244"/>
                  </a:cubicBezTo>
                  <a:cubicBezTo>
                    <a:pt x="8850748" y="1488438"/>
                    <a:pt x="8876181" y="1489885"/>
                    <a:pt x="8876241" y="1488257"/>
                  </a:cubicBezTo>
                  <a:cubicBezTo>
                    <a:pt x="8865875" y="1486666"/>
                    <a:pt x="8855449" y="1485660"/>
                    <a:pt x="8844963" y="1485244"/>
                  </a:cubicBezTo>
                  <a:close/>
                  <a:moveTo>
                    <a:pt x="8743775" y="1476324"/>
                  </a:moveTo>
                  <a:cubicBezTo>
                    <a:pt x="8725333" y="1474999"/>
                    <a:pt x="8718402" y="1474818"/>
                    <a:pt x="8729913" y="1476324"/>
                  </a:cubicBezTo>
                  <a:cubicBezTo>
                    <a:pt x="8740219" y="1477349"/>
                    <a:pt x="8756370" y="1478494"/>
                    <a:pt x="8764506" y="1478795"/>
                  </a:cubicBezTo>
                  <a:cubicBezTo>
                    <a:pt x="8771196" y="1478615"/>
                    <a:pt x="8763120" y="1477831"/>
                    <a:pt x="8743533" y="1476324"/>
                  </a:cubicBezTo>
                  <a:close/>
                  <a:moveTo>
                    <a:pt x="10224533" y="1416058"/>
                  </a:moveTo>
                  <a:cubicBezTo>
                    <a:pt x="10201270" y="1420517"/>
                    <a:pt x="10196750" y="1421602"/>
                    <a:pt x="10224533" y="1417263"/>
                  </a:cubicBezTo>
                  <a:lnTo>
                    <a:pt x="10291550" y="1406294"/>
                  </a:lnTo>
                  <a:lnTo>
                    <a:pt x="10316983" y="1402076"/>
                  </a:lnTo>
                  <a:lnTo>
                    <a:pt x="10346091" y="1396712"/>
                  </a:lnTo>
                  <a:lnTo>
                    <a:pt x="10416303" y="1383755"/>
                  </a:lnTo>
                  <a:cubicBezTo>
                    <a:pt x="10529664" y="1361154"/>
                    <a:pt x="10595837" y="1344460"/>
                    <a:pt x="10496277" y="1365675"/>
                  </a:cubicBezTo>
                  <a:cubicBezTo>
                    <a:pt x="10461442" y="1372485"/>
                    <a:pt x="10429440" y="1379475"/>
                    <a:pt x="10400211" y="1384719"/>
                  </a:cubicBezTo>
                  <a:lnTo>
                    <a:pt x="10321864" y="1399243"/>
                  </a:lnTo>
                  <a:cubicBezTo>
                    <a:pt x="10275519" y="1406897"/>
                    <a:pt x="10242492" y="1412442"/>
                    <a:pt x="10224292" y="1415997"/>
                  </a:cubicBezTo>
                  <a:close/>
                  <a:moveTo>
                    <a:pt x="10565524" y="1347655"/>
                  </a:moveTo>
                  <a:lnTo>
                    <a:pt x="10540874" y="1353320"/>
                  </a:lnTo>
                  <a:lnTo>
                    <a:pt x="10533401" y="1355188"/>
                  </a:lnTo>
                  <a:cubicBezTo>
                    <a:pt x="10532497" y="1355399"/>
                    <a:pt x="10531593" y="1355682"/>
                    <a:pt x="10530689" y="1356032"/>
                  </a:cubicBezTo>
                  <a:cubicBezTo>
                    <a:pt x="10533823" y="1355887"/>
                    <a:pt x="10536897" y="1355447"/>
                    <a:pt x="10539910" y="1354706"/>
                  </a:cubicBezTo>
                  <a:cubicBezTo>
                    <a:pt x="10545454" y="1353741"/>
                    <a:pt x="10552867" y="1352235"/>
                    <a:pt x="10560400" y="1350608"/>
                  </a:cubicBezTo>
                  <a:cubicBezTo>
                    <a:pt x="10575527" y="1347413"/>
                    <a:pt x="10591317" y="1343798"/>
                    <a:pt x="10593969" y="1342592"/>
                  </a:cubicBezTo>
                  <a:cubicBezTo>
                    <a:pt x="10596621" y="1341387"/>
                    <a:pt x="10583302" y="1343556"/>
                    <a:pt x="10565282" y="1347594"/>
                  </a:cubicBezTo>
                  <a:close/>
                  <a:moveTo>
                    <a:pt x="10727159" y="1308361"/>
                  </a:moveTo>
                  <a:cubicBezTo>
                    <a:pt x="10705342" y="1316117"/>
                    <a:pt x="10683044" y="1322403"/>
                    <a:pt x="10660384" y="1327164"/>
                  </a:cubicBezTo>
                  <a:cubicBezTo>
                    <a:pt x="10640194" y="1332045"/>
                    <a:pt x="10632480" y="1334637"/>
                    <a:pt x="10632962" y="1336746"/>
                  </a:cubicBezTo>
                  <a:cubicBezTo>
                    <a:pt x="10633444" y="1338856"/>
                    <a:pt x="10638989" y="1338193"/>
                    <a:pt x="10645015" y="1336746"/>
                  </a:cubicBezTo>
                  <a:cubicBezTo>
                    <a:pt x="10651765" y="1335119"/>
                    <a:pt x="10654899" y="1333431"/>
                    <a:pt x="10653573" y="1332708"/>
                  </a:cubicBezTo>
                  <a:cubicBezTo>
                    <a:pt x="10651042" y="1332106"/>
                    <a:pt x="10669966" y="1326682"/>
                    <a:pt x="10705764" y="1317401"/>
                  </a:cubicBezTo>
                  <a:cubicBezTo>
                    <a:pt x="10737043" y="1309144"/>
                    <a:pt x="10753616" y="1303961"/>
                    <a:pt x="10744637" y="1306251"/>
                  </a:cubicBezTo>
                  <a:cubicBezTo>
                    <a:pt x="10731197" y="1309626"/>
                    <a:pt x="10732161" y="1308722"/>
                    <a:pt x="10748554" y="1302816"/>
                  </a:cubicBezTo>
                  <a:cubicBezTo>
                    <a:pt x="10775433" y="1292932"/>
                    <a:pt x="10755304" y="1298055"/>
                    <a:pt x="10726918" y="1308300"/>
                  </a:cubicBezTo>
                  <a:close/>
                  <a:moveTo>
                    <a:pt x="10792971" y="1286122"/>
                  </a:moveTo>
                  <a:cubicBezTo>
                    <a:pt x="10783991" y="1288473"/>
                    <a:pt x="10776458" y="1291486"/>
                    <a:pt x="10776759" y="1292571"/>
                  </a:cubicBezTo>
                  <a:cubicBezTo>
                    <a:pt x="10777060" y="1293655"/>
                    <a:pt x="10781761" y="1293535"/>
                    <a:pt x="10787366" y="1292088"/>
                  </a:cubicBezTo>
                  <a:cubicBezTo>
                    <a:pt x="10792971" y="1290516"/>
                    <a:pt x="10798455" y="1288334"/>
                    <a:pt x="10803578" y="1285580"/>
                  </a:cubicBezTo>
                  <a:cubicBezTo>
                    <a:pt x="10806350" y="1283410"/>
                    <a:pt x="10802734" y="1283470"/>
                    <a:pt x="10792730" y="1286062"/>
                  </a:cubicBezTo>
                  <a:close/>
                  <a:moveTo>
                    <a:pt x="10898076" y="1255025"/>
                  </a:moveTo>
                  <a:cubicBezTo>
                    <a:pt x="10882828" y="1260448"/>
                    <a:pt x="10862941" y="1266354"/>
                    <a:pt x="10851671" y="1269066"/>
                  </a:cubicBezTo>
                  <a:cubicBezTo>
                    <a:pt x="10827022" y="1275093"/>
                    <a:pt x="10819789" y="1279191"/>
                    <a:pt x="10839255" y="1275997"/>
                  </a:cubicBezTo>
                  <a:cubicBezTo>
                    <a:pt x="10846548" y="1275141"/>
                    <a:pt x="10853659" y="1273297"/>
                    <a:pt x="10860470" y="1270513"/>
                  </a:cubicBezTo>
                  <a:cubicBezTo>
                    <a:pt x="10868666" y="1267072"/>
                    <a:pt x="10877103" y="1264269"/>
                    <a:pt x="10885722" y="1262136"/>
                  </a:cubicBezTo>
                  <a:cubicBezTo>
                    <a:pt x="10901270" y="1257797"/>
                    <a:pt x="10900246" y="1258399"/>
                    <a:pt x="10882708" y="1264306"/>
                  </a:cubicBezTo>
                  <a:cubicBezTo>
                    <a:pt x="10863001" y="1270995"/>
                    <a:pt x="10864206" y="1270874"/>
                    <a:pt x="10891989" y="1263100"/>
                  </a:cubicBezTo>
                  <a:cubicBezTo>
                    <a:pt x="10916458" y="1256169"/>
                    <a:pt x="10921761" y="1253819"/>
                    <a:pt x="10920917" y="1251047"/>
                  </a:cubicBezTo>
                  <a:cubicBezTo>
                    <a:pt x="10920074" y="1248274"/>
                    <a:pt x="10924413" y="1246527"/>
                    <a:pt x="10936768" y="1243453"/>
                  </a:cubicBezTo>
                  <a:cubicBezTo>
                    <a:pt x="10942432" y="1242404"/>
                    <a:pt x="10948038" y="1240813"/>
                    <a:pt x="10953401" y="1238692"/>
                  </a:cubicBezTo>
                  <a:cubicBezTo>
                    <a:pt x="10952618" y="1236763"/>
                    <a:pt x="10922785" y="1245743"/>
                    <a:pt x="10897835" y="1254844"/>
                  </a:cubicBezTo>
                  <a:close/>
                  <a:moveTo>
                    <a:pt x="9257791" y="1471985"/>
                  </a:moveTo>
                  <a:cubicBezTo>
                    <a:pt x="9223801" y="1472407"/>
                    <a:pt x="9249173" y="1474396"/>
                    <a:pt x="9298291" y="1474697"/>
                  </a:cubicBezTo>
                  <a:cubicBezTo>
                    <a:pt x="9322819" y="1474697"/>
                    <a:pt x="9353375" y="1475119"/>
                    <a:pt x="9385376" y="1475059"/>
                  </a:cubicBezTo>
                  <a:cubicBezTo>
                    <a:pt x="9417378" y="1474999"/>
                    <a:pt x="9450826" y="1473432"/>
                    <a:pt x="9481382" y="1472407"/>
                  </a:cubicBezTo>
                  <a:cubicBezTo>
                    <a:pt x="9530921" y="1470720"/>
                    <a:pt x="9511515" y="1469876"/>
                    <a:pt x="9451248" y="1471142"/>
                  </a:cubicBezTo>
                  <a:cubicBezTo>
                    <a:pt x="9422440" y="1471684"/>
                    <a:pt x="9392488" y="1471925"/>
                    <a:pt x="9384412" y="1471563"/>
                  </a:cubicBezTo>
                  <a:cubicBezTo>
                    <a:pt x="9363499" y="1469936"/>
                    <a:pt x="9303654" y="1470117"/>
                    <a:pt x="9257550" y="1471804"/>
                  </a:cubicBezTo>
                  <a:close/>
                  <a:moveTo>
                    <a:pt x="7931919" y="1332045"/>
                  </a:moveTo>
                  <a:cubicBezTo>
                    <a:pt x="7926314" y="1330478"/>
                    <a:pt x="7920589" y="1329936"/>
                    <a:pt x="7920348" y="1331081"/>
                  </a:cubicBezTo>
                  <a:cubicBezTo>
                    <a:pt x="7920106" y="1332226"/>
                    <a:pt x="7925531" y="1334456"/>
                    <a:pt x="7931196" y="1335601"/>
                  </a:cubicBezTo>
                  <a:cubicBezTo>
                    <a:pt x="7937946" y="1336927"/>
                    <a:pt x="7942586" y="1337289"/>
                    <a:pt x="7942707" y="1336565"/>
                  </a:cubicBezTo>
                  <a:cubicBezTo>
                    <a:pt x="7942827" y="1335842"/>
                    <a:pt x="7938367" y="1333552"/>
                    <a:pt x="7931437" y="1331805"/>
                  </a:cubicBezTo>
                  <a:close/>
                  <a:moveTo>
                    <a:pt x="7184609" y="1142386"/>
                  </a:moveTo>
                  <a:cubicBezTo>
                    <a:pt x="7152788" y="1132381"/>
                    <a:pt x="7124342" y="1127560"/>
                    <a:pt x="7151342" y="1136961"/>
                  </a:cubicBezTo>
                  <a:cubicBezTo>
                    <a:pt x="7167674" y="1142627"/>
                    <a:pt x="7172194" y="1143711"/>
                    <a:pt x="7168216" y="1140939"/>
                  </a:cubicBezTo>
                  <a:cubicBezTo>
                    <a:pt x="7165263" y="1138830"/>
                    <a:pt x="7172194" y="1139794"/>
                    <a:pt x="7182138" y="1142566"/>
                  </a:cubicBezTo>
                  <a:cubicBezTo>
                    <a:pt x="7196240" y="1146363"/>
                    <a:pt x="7196301" y="1146363"/>
                    <a:pt x="7184247" y="1142144"/>
                  </a:cubicBezTo>
                  <a:close/>
                  <a:moveTo>
                    <a:pt x="7052022" y="1103092"/>
                  </a:moveTo>
                  <a:lnTo>
                    <a:pt x="7005918" y="1087060"/>
                  </a:lnTo>
                  <a:lnTo>
                    <a:pt x="6991815" y="1082420"/>
                  </a:lnTo>
                  <a:cubicBezTo>
                    <a:pt x="6990128" y="1081799"/>
                    <a:pt x="6988380" y="1081317"/>
                    <a:pt x="6986572" y="1080974"/>
                  </a:cubicBezTo>
                  <a:cubicBezTo>
                    <a:pt x="6988139" y="1081847"/>
                    <a:pt x="6989826" y="1082577"/>
                    <a:pt x="6991514" y="1083143"/>
                  </a:cubicBezTo>
                  <a:lnTo>
                    <a:pt x="7004953" y="1088145"/>
                  </a:lnTo>
                  <a:lnTo>
                    <a:pt x="7046417" y="1103031"/>
                  </a:lnTo>
                  <a:cubicBezTo>
                    <a:pt x="7077093" y="1113457"/>
                    <a:pt x="7108974" y="1123401"/>
                    <a:pt x="7112711" y="1124185"/>
                  </a:cubicBezTo>
                  <a:cubicBezTo>
                    <a:pt x="7116447" y="1124968"/>
                    <a:pt x="7087881" y="1114904"/>
                    <a:pt x="7051841" y="1102851"/>
                  </a:cubicBezTo>
                  <a:close/>
                  <a:moveTo>
                    <a:pt x="8668923" y="1430823"/>
                  </a:moveTo>
                  <a:cubicBezTo>
                    <a:pt x="8658859" y="1430678"/>
                    <a:pt x="8648794" y="1429997"/>
                    <a:pt x="8638789" y="1428774"/>
                  </a:cubicBezTo>
                  <a:cubicBezTo>
                    <a:pt x="8631558" y="1427707"/>
                    <a:pt x="8624205" y="1427363"/>
                    <a:pt x="8616912" y="1427749"/>
                  </a:cubicBezTo>
                  <a:cubicBezTo>
                    <a:pt x="8606486" y="1428232"/>
                    <a:pt x="8610886" y="1429075"/>
                    <a:pt x="8634992" y="1431064"/>
                  </a:cubicBezTo>
                  <a:cubicBezTo>
                    <a:pt x="8679650" y="1434861"/>
                    <a:pt x="8679650" y="1434861"/>
                    <a:pt x="8687907" y="1433173"/>
                  </a:cubicBezTo>
                  <a:cubicBezTo>
                    <a:pt x="8695259" y="1431004"/>
                    <a:pt x="8695259" y="1431004"/>
                    <a:pt x="8668742" y="1430582"/>
                  </a:cubicBezTo>
                  <a:close/>
                  <a:moveTo>
                    <a:pt x="8060227" y="1345063"/>
                  </a:moveTo>
                  <a:cubicBezTo>
                    <a:pt x="8048174" y="1341568"/>
                    <a:pt x="8044618" y="1340965"/>
                    <a:pt x="8050042" y="1343074"/>
                  </a:cubicBezTo>
                  <a:cubicBezTo>
                    <a:pt x="8055466" y="1345184"/>
                    <a:pt x="8046306" y="1344641"/>
                    <a:pt x="8021174" y="1341206"/>
                  </a:cubicBezTo>
                  <a:cubicBezTo>
                    <a:pt x="8002371" y="1338554"/>
                    <a:pt x="7993029" y="1337108"/>
                    <a:pt x="7993693" y="1337349"/>
                  </a:cubicBezTo>
                  <a:cubicBezTo>
                    <a:pt x="7994356" y="1337590"/>
                    <a:pt x="8005083" y="1339760"/>
                    <a:pt x="8026598" y="1343376"/>
                  </a:cubicBezTo>
                  <a:cubicBezTo>
                    <a:pt x="8052633" y="1348137"/>
                    <a:pt x="8067218" y="1351331"/>
                    <a:pt x="8062758" y="1351391"/>
                  </a:cubicBezTo>
                  <a:cubicBezTo>
                    <a:pt x="8052031" y="1350535"/>
                    <a:pt x="8041424" y="1348920"/>
                    <a:pt x="8030937" y="1346570"/>
                  </a:cubicBezTo>
                  <a:cubicBezTo>
                    <a:pt x="8017377" y="1344039"/>
                    <a:pt x="8012857" y="1343255"/>
                    <a:pt x="8020692" y="1344943"/>
                  </a:cubicBezTo>
                  <a:cubicBezTo>
                    <a:pt x="8039796" y="1349221"/>
                    <a:pt x="8037024" y="1349824"/>
                    <a:pt x="8023585" y="1348257"/>
                  </a:cubicBezTo>
                  <a:cubicBezTo>
                    <a:pt x="8016895" y="1347413"/>
                    <a:pt x="8007433" y="1346148"/>
                    <a:pt x="7996766" y="1344280"/>
                  </a:cubicBezTo>
                  <a:cubicBezTo>
                    <a:pt x="7986099" y="1342412"/>
                    <a:pt x="7974226" y="1339940"/>
                    <a:pt x="7962414" y="1337289"/>
                  </a:cubicBezTo>
                  <a:cubicBezTo>
                    <a:pt x="7956809" y="1336023"/>
                    <a:pt x="7954399" y="1336325"/>
                    <a:pt x="7956387" y="1337771"/>
                  </a:cubicBezTo>
                  <a:cubicBezTo>
                    <a:pt x="7963619" y="1342954"/>
                    <a:pt x="8113081" y="1371159"/>
                    <a:pt x="8125858" y="1371098"/>
                  </a:cubicBezTo>
                  <a:cubicBezTo>
                    <a:pt x="8131884" y="1371098"/>
                    <a:pt x="8120554" y="1367844"/>
                    <a:pt x="8086805" y="1360492"/>
                  </a:cubicBezTo>
                  <a:cubicBezTo>
                    <a:pt x="8030456" y="1348438"/>
                    <a:pt x="8030516" y="1348438"/>
                    <a:pt x="8124592" y="1364710"/>
                  </a:cubicBezTo>
                  <a:cubicBezTo>
                    <a:pt x="8149543" y="1369170"/>
                    <a:pt x="8165754" y="1371520"/>
                    <a:pt x="8173288" y="1372846"/>
                  </a:cubicBezTo>
                  <a:cubicBezTo>
                    <a:pt x="8180821" y="1374172"/>
                    <a:pt x="8179315" y="1374172"/>
                    <a:pt x="8169913" y="1372846"/>
                  </a:cubicBezTo>
                  <a:cubicBezTo>
                    <a:pt x="8147012" y="1370315"/>
                    <a:pt x="8149241" y="1370797"/>
                    <a:pt x="8181183" y="1375196"/>
                  </a:cubicBezTo>
                  <a:lnTo>
                    <a:pt x="8244885" y="1384658"/>
                  </a:lnTo>
                  <a:lnTo>
                    <a:pt x="8292255" y="1391830"/>
                  </a:lnTo>
                  <a:lnTo>
                    <a:pt x="8342879" y="1398580"/>
                  </a:lnTo>
                  <a:cubicBezTo>
                    <a:pt x="8397601" y="1405812"/>
                    <a:pt x="8427855" y="1409850"/>
                    <a:pt x="8444308" y="1411477"/>
                  </a:cubicBezTo>
                  <a:cubicBezTo>
                    <a:pt x="8460761" y="1413105"/>
                    <a:pt x="8463473" y="1412502"/>
                    <a:pt x="8462991" y="1411477"/>
                  </a:cubicBezTo>
                  <a:cubicBezTo>
                    <a:pt x="8462509" y="1410453"/>
                    <a:pt x="8455277" y="1408283"/>
                    <a:pt x="8441536" y="1407319"/>
                  </a:cubicBezTo>
                  <a:cubicBezTo>
                    <a:pt x="8430085" y="1406234"/>
                    <a:pt x="8420985" y="1404547"/>
                    <a:pt x="8421166" y="1403522"/>
                  </a:cubicBezTo>
                  <a:cubicBezTo>
                    <a:pt x="8421346" y="1402497"/>
                    <a:pt x="8409896" y="1400690"/>
                    <a:pt x="8385910" y="1398038"/>
                  </a:cubicBezTo>
                  <a:cubicBezTo>
                    <a:pt x="8352763" y="1394301"/>
                    <a:pt x="8351617" y="1394181"/>
                    <a:pt x="8365600" y="1393698"/>
                  </a:cubicBezTo>
                  <a:cubicBezTo>
                    <a:pt x="8380727" y="1393276"/>
                    <a:pt x="8380787" y="1393276"/>
                    <a:pt x="8351979" y="1391710"/>
                  </a:cubicBezTo>
                  <a:cubicBezTo>
                    <a:pt x="8324438" y="1390004"/>
                    <a:pt x="8296956" y="1386804"/>
                    <a:pt x="8269775" y="1382127"/>
                  </a:cubicBezTo>
                  <a:cubicBezTo>
                    <a:pt x="8226624" y="1375076"/>
                    <a:pt x="8219753" y="1374293"/>
                    <a:pt x="8228613" y="1377306"/>
                  </a:cubicBezTo>
                  <a:cubicBezTo>
                    <a:pt x="8246693" y="1382850"/>
                    <a:pt x="8219151" y="1378330"/>
                    <a:pt x="8197997" y="1372243"/>
                  </a:cubicBezTo>
                  <a:cubicBezTo>
                    <a:pt x="8184257" y="1368658"/>
                    <a:pt x="8170335" y="1365801"/>
                    <a:pt x="8156293" y="1363686"/>
                  </a:cubicBezTo>
                  <a:cubicBezTo>
                    <a:pt x="8133632" y="1359949"/>
                    <a:pt x="8133572" y="1360250"/>
                    <a:pt x="8159486" y="1365494"/>
                  </a:cubicBezTo>
                  <a:cubicBezTo>
                    <a:pt x="8187692" y="1371038"/>
                    <a:pt x="8187692" y="1371038"/>
                    <a:pt x="8157016" y="1366398"/>
                  </a:cubicBezTo>
                  <a:cubicBezTo>
                    <a:pt x="8140624" y="1364059"/>
                    <a:pt x="8124472" y="1360166"/>
                    <a:pt x="8108803" y="1354766"/>
                  </a:cubicBezTo>
                  <a:cubicBezTo>
                    <a:pt x="8095543" y="1350246"/>
                    <a:pt x="8087709" y="1348378"/>
                    <a:pt x="8084093" y="1349101"/>
                  </a:cubicBezTo>
                  <a:cubicBezTo>
                    <a:pt x="8079030" y="1349643"/>
                    <a:pt x="8074510" y="1348860"/>
                    <a:pt x="8060046" y="1344822"/>
                  </a:cubicBezTo>
                  <a:close/>
                  <a:moveTo>
                    <a:pt x="5794793" y="570633"/>
                  </a:moveTo>
                  <a:cubicBezTo>
                    <a:pt x="5789912" y="568247"/>
                    <a:pt x="5784729" y="566445"/>
                    <a:pt x="5779425" y="565270"/>
                  </a:cubicBezTo>
                  <a:cubicBezTo>
                    <a:pt x="5774785" y="564070"/>
                    <a:pt x="5770204" y="562545"/>
                    <a:pt x="5765805" y="560689"/>
                  </a:cubicBezTo>
                  <a:cubicBezTo>
                    <a:pt x="5757488" y="557616"/>
                    <a:pt x="5746158" y="553277"/>
                    <a:pt x="5733743" y="548636"/>
                  </a:cubicBezTo>
                  <a:cubicBezTo>
                    <a:pt x="5688483" y="530556"/>
                    <a:pt x="5688483" y="530556"/>
                    <a:pt x="5719098" y="544658"/>
                  </a:cubicBezTo>
                  <a:cubicBezTo>
                    <a:pt x="5760200" y="563401"/>
                    <a:pt x="5780751" y="571296"/>
                    <a:pt x="5796963" y="574792"/>
                  </a:cubicBezTo>
                  <a:cubicBezTo>
                    <a:pt x="5807148" y="576298"/>
                    <a:pt x="5806364" y="575334"/>
                    <a:pt x="5794613" y="570392"/>
                  </a:cubicBezTo>
                  <a:close/>
                  <a:moveTo>
                    <a:pt x="1674464" y="164012"/>
                  </a:moveTo>
                  <a:cubicBezTo>
                    <a:pt x="1678984" y="162747"/>
                    <a:pt x="1680490" y="163229"/>
                    <a:pt x="1676211" y="165820"/>
                  </a:cubicBezTo>
                  <a:cubicBezTo>
                    <a:pt x="1671089" y="169195"/>
                    <a:pt x="1674524" y="168532"/>
                    <a:pt x="1692363" y="162687"/>
                  </a:cubicBezTo>
                  <a:cubicBezTo>
                    <a:pt x="1714505" y="155864"/>
                    <a:pt x="1737183" y="150940"/>
                    <a:pt x="1760163" y="147982"/>
                  </a:cubicBezTo>
                  <a:cubicBezTo>
                    <a:pt x="1782884" y="144245"/>
                    <a:pt x="1807895" y="141352"/>
                    <a:pt x="1832483" y="138158"/>
                  </a:cubicBezTo>
                  <a:cubicBezTo>
                    <a:pt x="1857072" y="134964"/>
                    <a:pt x="1880697" y="131770"/>
                    <a:pt x="1902333" y="129961"/>
                  </a:cubicBezTo>
                  <a:cubicBezTo>
                    <a:pt x="1923969" y="128153"/>
                    <a:pt x="1942049" y="126225"/>
                    <a:pt x="1955187" y="125200"/>
                  </a:cubicBezTo>
                  <a:cubicBezTo>
                    <a:pt x="1962178" y="124303"/>
                    <a:pt x="1969235" y="123977"/>
                    <a:pt x="1976280" y="124236"/>
                  </a:cubicBezTo>
                  <a:cubicBezTo>
                    <a:pt x="1977004" y="127069"/>
                    <a:pt x="2019492" y="115015"/>
                    <a:pt x="2110254" y="87112"/>
                  </a:cubicBezTo>
                  <a:cubicBezTo>
                    <a:pt x="2143461" y="77589"/>
                    <a:pt x="2173414" y="69393"/>
                    <a:pt x="2201197" y="62342"/>
                  </a:cubicBezTo>
                  <a:cubicBezTo>
                    <a:pt x="2228980" y="55291"/>
                    <a:pt x="2254895" y="50289"/>
                    <a:pt x="2279544" y="45769"/>
                  </a:cubicBezTo>
                  <a:cubicBezTo>
                    <a:pt x="2327564" y="37066"/>
                    <a:pt x="2376139" y="31793"/>
                    <a:pt x="2424908" y="29979"/>
                  </a:cubicBezTo>
                  <a:cubicBezTo>
                    <a:pt x="2433706" y="29497"/>
                    <a:pt x="2441601" y="29256"/>
                    <a:pt x="2447327" y="29135"/>
                  </a:cubicBezTo>
                  <a:cubicBezTo>
                    <a:pt x="2450220" y="29135"/>
                    <a:pt x="2452570" y="29135"/>
                    <a:pt x="2454137" y="29135"/>
                  </a:cubicBezTo>
                  <a:cubicBezTo>
                    <a:pt x="2454975" y="28978"/>
                    <a:pt x="2455830" y="28978"/>
                    <a:pt x="2456668" y="29135"/>
                  </a:cubicBezTo>
                  <a:cubicBezTo>
                    <a:pt x="2457030" y="31365"/>
                    <a:pt x="2537908" y="29979"/>
                    <a:pt x="2558640" y="27387"/>
                  </a:cubicBezTo>
                  <a:cubicBezTo>
                    <a:pt x="2575394" y="25037"/>
                    <a:pt x="2601610" y="23831"/>
                    <a:pt x="2630960" y="22325"/>
                  </a:cubicBezTo>
                  <a:cubicBezTo>
                    <a:pt x="2660310" y="20818"/>
                    <a:pt x="2693397" y="19432"/>
                    <a:pt x="2723771" y="20035"/>
                  </a:cubicBezTo>
                  <a:cubicBezTo>
                    <a:pt x="2749987" y="20035"/>
                    <a:pt x="2763126" y="20035"/>
                    <a:pt x="2778313" y="19372"/>
                  </a:cubicBezTo>
                  <a:cubicBezTo>
                    <a:pt x="2785967" y="18890"/>
                    <a:pt x="2794103" y="18106"/>
                    <a:pt x="2804649" y="17021"/>
                  </a:cubicBezTo>
                  <a:lnTo>
                    <a:pt x="2822729" y="15033"/>
                  </a:lnTo>
                  <a:lnTo>
                    <a:pt x="2845812" y="13345"/>
                  </a:lnTo>
                  <a:lnTo>
                    <a:pt x="2919217" y="6957"/>
                  </a:lnTo>
                  <a:cubicBezTo>
                    <a:pt x="2939527" y="5269"/>
                    <a:pt x="2956221" y="4004"/>
                    <a:pt x="2971107" y="3642"/>
                  </a:cubicBezTo>
                  <a:cubicBezTo>
                    <a:pt x="3000878" y="2617"/>
                    <a:pt x="3023298" y="2738"/>
                    <a:pt x="3052347" y="3642"/>
                  </a:cubicBezTo>
                  <a:lnTo>
                    <a:pt x="3102910" y="4787"/>
                  </a:lnTo>
                  <a:cubicBezTo>
                    <a:pt x="3114964" y="4787"/>
                    <a:pt x="3124365" y="4365"/>
                    <a:pt x="3139492" y="3341"/>
                  </a:cubicBezTo>
                  <a:cubicBezTo>
                    <a:pt x="3148171" y="2678"/>
                    <a:pt x="3169626" y="1955"/>
                    <a:pt x="3196384" y="1231"/>
                  </a:cubicBezTo>
                  <a:lnTo>
                    <a:pt x="3217659" y="749"/>
                  </a:lnTo>
                  <a:lnTo>
                    <a:pt x="3240439" y="749"/>
                  </a:lnTo>
                  <a:lnTo>
                    <a:pt x="3288171" y="1051"/>
                  </a:lnTo>
                  <a:lnTo>
                    <a:pt x="3345003" y="1412"/>
                  </a:lnTo>
                  <a:cubicBezTo>
                    <a:pt x="3363625" y="1412"/>
                    <a:pt x="3382006" y="2256"/>
                    <a:pt x="3400027" y="2497"/>
                  </a:cubicBezTo>
                  <a:lnTo>
                    <a:pt x="3503204" y="3883"/>
                  </a:lnTo>
                  <a:cubicBezTo>
                    <a:pt x="3557866" y="5571"/>
                    <a:pt x="3620724" y="7077"/>
                    <a:pt x="3642842" y="8343"/>
                  </a:cubicBezTo>
                  <a:cubicBezTo>
                    <a:pt x="3703109" y="12321"/>
                    <a:pt x="3743970" y="13345"/>
                    <a:pt x="3787483" y="13646"/>
                  </a:cubicBezTo>
                  <a:cubicBezTo>
                    <a:pt x="3808516" y="14008"/>
                    <a:pt x="3829669" y="14791"/>
                    <a:pt x="3834189" y="15334"/>
                  </a:cubicBezTo>
                  <a:cubicBezTo>
                    <a:pt x="3838709" y="15876"/>
                    <a:pt x="3856307" y="16599"/>
                    <a:pt x="3873845" y="17021"/>
                  </a:cubicBezTo>
                  <a:cubicBezTo>
                    <a:pt x="3883849" y="17021"/>
                    <a:pt x="3894758" y="17744"/>
                    <a:pt x="3906329" y="18408"/>
                  </a:cubicBezTo>
                  <a:cubicBezTo>
                    <a:pt x="3917900" y="19070"/>
                    <a:pt x="3930014" y="20035"/>
                    <a:pt x="3942489" y="21481"/>
                  </a:cubicBezTo>
                  <a:cubicBezTo>
                    <a:pt x="3967018" y="24193"/>
                    <a:pt x="3992330" y="27508"/>
                    <a:pt x="4015111" y="31064"/>
                  </a:cubicBezTo>
                  <a:cubicBezTo>
                    <a:pt x="4037892" y="34619"/>
                    <a:pt x="4058141" y="38235"/>
                    <a:pt x="4072605" y="41550"/>
                  </a:cubicBezTo>
                  <a:cubicBezTo>
                    <a:pt x="4087070" y="44865"/>
                    <a:pt x="4095627" y="48300"/>
                    <a:pt x="4095326" y="50289"/>
                  </a:cubicBezTo>
                  <a:cubicBezTo>
                    <a:pt x="4094904" y="53242"/>
                    <a:pt x="4116058" y="59268"/>
                    <a:pt x="4149566" y="66741"/>
                  </a:cubicBezTo>
                  <a:cubicBezTo>
                    <a:pt x="4183075" y="74215"/>
                    <a:pt x="4228817" y="82773"/>
                    <a:pt x="4277212" y="93078"/>
                  </a:cubicBezTo>
                  <a:cubicBezTo>
                    <a:pt x="4374422" y="111821"/>
                    <a:pt x="4482602" y="134723"/>
                    <a:pt x="4529911" y="139303"/>
                  </a:cubicBezTo>
                  <a:cubicBezTo>
                    <a:pt x="4545315" y="141243"/>
                    <a:pt x="4560520" y="144528"/>
                    <a:pt x="4575352" y="149127"/>
                  </a:cubicBezTo>
                  <a:cubicBezTo>
                    <a:pt x="4589937" y="153405"/>
                    <a:pt x="4609102" y="158287"/>
                    <a:pt x="4617057" y="159914"/>
                  </a:cubicBezTo>
                  <a:cubicBezTo>
                    <a:pt x="4623927" y="161120"/>
                    <a:pt x="4630557" y="163410"/>
                    <a:pt x="4630256" y="164675"/>
                  </a:cubicBezTo>
                  <a:cubicBezTo>
                    <a:pt x="4629954" y="165941"/>
                    <a:pt x="4638753" y="169135"/>
                    <a:pt x="4650083" y="171847"/>
                  </a:cubicBezTo>
                  <a:cubicBezTo>
                    <a:pt x="4665873" y="175644"/>
                    <a:pt x="4667079" y="175644"/>
                    <a:pt x="4652675" y="171003"/>
                  </a:cubicBezTo>
                  <a:cubicBezTo>
                    <a:pt x="4640621" y="167026"/>
                    <a:pt x="4637729" y="165881"/>
                    <a:pt x="4652675" y="169858"/>
                  </a:cubicBezTo>
                  <a:lnTo>
                    <a:pt x="4689980" y="179863"/>
                  </a:lnTo>
                  <a:cubicBezTo>
                    <a:pt x="4707517" y="184865"/>
                    <a:pt x="4730479" y="191916"/>
                    <a:pt x="4760010" y="200715"/>
                  </a:cubicBezTo>
                  <a:lnTo>
                    <a:pt x="4859210" y="230306"/>
                  </a:lnTo>
                  <a:cubicBezTo>
                    <a:pt x="4889222" y="239750"/>
                    <a:pt x="4916240" y="248127"/>
                    <a:pt x="4940269" y="255437"/>
                  </a:cubicBezTo>
                  <a:cubicBezTo>
                    <a:pt x="4988482" y="269901"/>
                    <a:pt x="5024642" y="279845"/>
                    <a:pt x="5048026" y="286113"/>
                  </a:cubicBezTo>
                  <a:cubicBezTo>
                    <a:pt x="5068336" y="291175"/>
                    <a:pt x="5104074" y="301602"/>
                    <a:pt x="5127277" y="308954"/>
                  </a:cubicBezTo>
                  <a:cubicBezTo>
                    <a:pt x="5151384" y="316849"/>
                    <a:pt x="5176033" y="324383"/>
                    <a:pt x="5181517" y="326010"/>
                  </a:cubicBezTo>
                  <a:cubicBezTo>
                    <a:pt x="5207070" y="333784"/>
                    <a:pt x="5229731" y="342704"/>
                    <a:pt x="5224909" y="342704"/>
                  </a:cubicBezTo>
                  <a:cubicBezTo>
                    <a:pt x="5221293" y="342704"/>
                    <a:pt x="5234913" y="349333"/>
                    <a:pt x="5253114" y="357107"/>
                  </a:cubicBezTo>
                  <a:cubicBezTo>
                    <a:pt x="5288551" y="371813"/>
                    <a:pt x="5288551" y="371813"/>
                    <a:pt x="5263179" y="360061"/>
                  </a:cubicBezTo>
                  <a:cubicBezTo>
                    <a:pt x="5244134" y="351141"/>
                    <a:pt x="5241663" y="349393"/>
                    <a:pt x="5258056" y="355661"/>
                  </a:cubicBezTo>
                  <a:cubicBezTo>
                    <a:pt x="5266252" y="358795"/>
                    <a:pt x="5279210" y="363918"/>
                    <a:pt x="5297109" y="371150"/>
                  </a:cubicBezTo>
                  <a:lnTo>
                    <a:pt x="5327785" y="383625"/>
                  </a:lnTo>
                  <a:cubicBezTo>
                    <a:pt x="5339296" y="388266"/>
                    <a:pt x="5351892" y="393509"/>
                    <a:pt x="5365994" y="399777"/>
                  </a:cubicBezTo>
                  <a:cubicBezTo>
                    <a:pt x="5423489" y="424968"/>
                    <a:pt x="5468086" y="443711"/>
                    <a:pt x="5508224" y="459200"/>
                  </a:cubicBezTo>
                  <a:cubicBezTo>
                    <a:pt x="5548362" y="474688"/>
                    <a:pt x="5583317" y="488550"/>
                    <a:pt x="5622731" y="501386"/>
                  </a:cubicBezTo>
                  <a:cubicBezTo>
                    <a:pt x="5645813" y="509101"/>
                    <a:pt x="5661001" y="514766"/>
                    <a:pt x="5656420" y="513440"/>
                  </a:cubicBezTo>
                  <a:cubicBezTo>
                    <a:pt x="5652865" y="513018"/>
                    <a:pt x="5656902" y="515368"/>
                    <a:pt x="5665581" y="518743"/>
                  </a:cubicBezTo>
                  <a:cubicBezTo>
                    <a:pt x="5673416" y="521931"/>
                    <a:pt x="5681492" y="524571"/>
                    <a:pt x="5689688" y="526638"/>
                  </a:cubicBezTo>
                  <a:cubicBezTo>
                    <a:pt x="5698969" y="529363"/>
                    <a:pt x="5708009" y="532870"/>
                    <a:pt x="5716687" y="537125"/>
                  </a:cubicBezTo>
                  <a:cubicBezTo>
                    <a:pt x="5725426" y="541320"/>
                    <a:pt x="5734406" y="544887"/>
                    <a:pt x="5743626" y="547792"/>
                  </a:cubicBezTo>
                  <a:cubicBezTo>
                    <a:pt x="5747122" y="548515"/>
                    <a:pt x="5768698" y="556953"/>
                    <a:pt x="5791840" y="567138"/>
                  </a:cubicBezTo>
                  <a:cubicBezTo>
                    <a:pt x="5832280" y="584495"/>
                    <a:pt x="5832280" y="584495"/>
                    <a:pt x="5815947" y="581240"/>
                  </a:cubicBezTo>
                  <a:cubicBezTo>
                    <a:pt x="5805581" y="578950"/>
                    <a:pt x="5802869" y="579372"/>
                    <a:pt x="5808233" y="581602"/>
                  </a:cubicBezTo>
                  <a:cubicBezTo>
                    <a:pt x="5816007" y="584416"/>
                    <a:pt x="5824083" y="586296"/>
                    <a:pt x="5832340" y="587206"/>
                  </a:cubicBezTo>
                  <a:cubicBezTo>
                    <a:pt x="5845538" y="589117"/>
                    <a:pt x="5858254" y="593191"/>
                    <a:pt x="5870127" y="599260"/>
                  </a:cubicBezTo>
                  <a:cubicBezTo>
                    <a:pt x="5899718" y="612700"/>
                    <a:pt x="5893270" y="612880"/>
                    <a:pt x="5860906" y="600104"/>
                  </a:cubicBezTo>
                  <a:cubicBezTo>
                    <a:pt x="5845779" y="594378"/>
                    <a:pt x="5842344" y="593535"/>
                    <a:pt x="5850661" y="597693"/>
                  </a:cubicBezTo>
                  <a:cubicBezTo>
                    <a:pt x="5856687" y="600646"/>
                    <a:pt x="5860786" y="603358"/>
                    <a:pt x="5856205" y="602213"/>
                  </a:cubicBezTo>
                  <a:cubicBezTo>
                    <a:pt x="5852710" y="601610"/>
                    <a:pt x="5856808" y="603780"/>
                    <a:pt x="5866330" y="608240"/>
                  </a:cubicBezTo>
                  <a:cubicBezTo>
                    <a:pt x="5872598" y="611307"/>
                    <a:pt x="5879167" y="613730"/>
                    <a:pt x="5885917" y="615472"/>
                  </a:cubicBezTo>
                  <a:cubicBezTo>
                    <a:pt x="5888327" y="615773"/>
                    <a:pt x="5916050" y="626983"/>
                    <a:pt x="5948173" y="640784"/>
                  </a:cubicBezTo>
                  <a:lnTo>
                    <a:pt x="6024772" y="673810"/>
                  </a:lnTo>
                  <a:cubicBezTo>
                    <a:pt x="6035439" y="678451"/>
                    <a:pt x="6047191" y="683091"/>
                    <a:pt x="6050566" y="683995"/>
                  </a:cubicBezTo>
                  <a:cubicBezTo>
                    <a:pt x="6068224" y="689540"/>
                    <a:pt x="6100286" y="705029"/>
                    <a:pt x="6085702" y="701051"/>
                  </a:cubicBezTo>
                  <a:cubicBezTo>
                    <a:pt x="6066658" y="695808"/>
                    <a:pt x="6079374" y="701051"/>
                    <a:pt x="6102577" y="708283"/>
                  </a:cubicBezTo>
                  <a:cubicBezTo>
                    <a:pt x="6116980" y="712682"/>
                    <a:pt x="6123368" y="715394"/>
                    <a:pt x="6125960" y="717986"/>
                  </a:cubicBezTo>
                  <a:cubicBezTo>
                    <a:pt x="6127588" y="719975"/>
                    <a:pt x="6148379" y="730039"/>
                    <a:pt x="6182972" y="745227"/>
                  </a:cubicBezTo>
                  <a:cubicBezTo>
                    <a:pt x="6221845" y="762463"/>
                    <a:pt x="6228173" y="765175"/>
                    <a:pt x="6203162" y="753483"/>
                  </a:cubicBezTo>
                  <a:cubicBezTo>
                    <a:pt x="6165736" y="735885"/>
                    <a:pt x="6166459" y="731606"/>
                    <a:pt x="6203524" y="744142"/>
                  </a:cubicBezTo>
                  <a:cubicBezTo>
                    <a:pt x="6218711" y="749626"/>
                    <a:pt x="6359133" y="809290"/>
                    <a:pt x="6372271" y="816462"/>
                  </a:cubicBezTo>
                  <a:cubicBezTo>
                    <a:pt x="6378599" y="819240"/>
                    <a:pt x="6385048" y="821633"/>
                    <a:pt x="6391677" y="823634"/>
                  </a:cubicBezTo>
                  <a:cubicBezTo>
                    <a:pt x="6396559" y="824749"/>
                    <a:pt x="6401259" y="826388"/>
                    <a:pt x="6405779" y="828515"/>
                  </a:cubicBezTo>
                  <a:cubicBezTo>
                    <a:pt x="6412710" y="831854"/>
                    <a:pt x="6419882" y="834536"/>
                    <a:pt x="6427295" y="836531"/>
                  </a:cubicBezTo>
                  <a:cubicBezTo>
                    <a:pt x="6444772" y="842558"/>
                    <a:pt x="6446882" y="843160"/>
                    <a:pt x="6441879" y="843221"/>
                  </a:cubicBezTo>
                  <a:cubicBezTo>
                    <a:pt x="6429826" y="842136"/>
                    <a:pt x="6463756" y="856539"/>
                    <a:pt x="6489490" y="863290"/>
                  </a:cubicBezTo>
                  <a:cubicBezTo>
                    <a:pt x="6516309" y="870341"/>
                    <a:pt x="6536740" y="877934"/>
                    <a:pt x="6527036" y="877452"/>
                  </a:cubicBezTo>
                  <a:cubicBezTo>
                    <a:pt x="6524083" y="877452"/>
                    <a:pt x="6525229" y="878175"/>
                    <a:pt x="6534208" y="882032"/>
                  </a:cubicBezTo>
                  <a:cubicBezTo>
                    <a:pt x="6543188" y="885890"/>
                    <a:pt x="6559822" y="892820"/>
                    <a:pt x="6588449" y="903126"/>
                  </a:cubicBezTo>
                  <a:cubicBezTo>
                    <a:pt x="6648715" y="925485"/>
                    <a:pt x="6651849" y="926871"/>
                    <a:pt x="6618100" y="915481"/>
                  </a:cubicBezTo>
                  <a:cubicBezTo>
                    <a:pt x="6597428" y="908550"/>
                    <a:pt x="6585315" y="904874"/>
                    <a:pt x="6591583" y="907706"/>
                  </a:cubicBezTo>
                  <a:cubicBezTo>
                    <a:pt x="6602129" y="912286"/>
                    <a:pt x="6647390" y="928860"/>
                    <a:pt x="6690601" y="944288"/>
                  </a:cubicBezTo>
                  <a:cubicBezTo>
                    <a:pt x="6733812" y="959717"/>
                    <a:pt x="6775397" y="973096"/>
                    <a:pt x="6777747" y="973216"/>
                  </a:cubicBezTo>
                  <a:cubicBezTo>
                    <a:pt x="6790764" y="976350"/>
                    <a:pt x="6803601" y="980376"/>
                    <a:pt x="6816077" y="985270"/>
                  </a:cubicBezTo>
                  <a:cubicBezTo>
                    <a:pt x="6845246" y="995635"/>
                    <a:pt x="6847295" y="996660"/>
                    <a:pt x="6828612" y="991296"/>
                  </a:cubicBezTo>
                  <a:cubicBezTo>
                    <a:pt x="6802155" y="983401"/>
                    <a:pt x="6823550" y="991778"/>
                    <a:pt x="6879960" y="1011245"/>
                  </a:cubicBezTo>
                  <a:cubicBezTo>
                    <a:pt x="6889482" y="1014312"/>
                    <a:pt x="6898823" y="1017934"/>
                    <a:pt x="6907924" y="1022093"/>
                  </a:cubicBezTo>
                  <a:cubicBezTo>
                    <a:pt x="6910274" y="1023539"/>
                    <a:pt x="6905031" y="1022937"/>
                    <a:pt x="6890748" y="1018597"/>
                  </a:cubicBezTo>
                  <a:cubicBezTo>
                    <a:pt x="6880864" y="1015584"/>
                    <a:pt x="6850429" y="1005218"/>
                    <a:pt x="6823369" y="995696"/>
                  </a:cubicBezTo>
                  <a:cubicBezTo>
                    <a:pt x="6795284" y="985692"/>
                    <a:pt x="6778892" y="980328"/>
                    <a:pt x="6786305" y="983642"/>
                  </a:cubicBezTo>
                  <a:cubicBezTo>
                    <a:pt x="6810773" y="993707"/>
                    <a:pt x="6798841" y="992984"/>
                    <a:pt x="6768526" y="982196"/>
                  </a:cubicBezTo>
                  <a:cubicBezTo>
                    <a:pt x="6730497" y="969178"/>
                    <a:pt x="6654019" y="941034"/>
                    <a:pt x="6647088" y="940009"/>
                  </a:cubicBezTo>
                  <a:cubicBezTo>
                    <a:pt x="6645401" y="939648"/>
                    <a:pt x="6656912" y="944168"/>
                    <a:pt x="6676740" y="951701"/>
                  </a:cubicBezTo>
                  <a:cubicBezTo>
                    <a:pt x="6696567" y="959234"/>
                    <a:pt x="6724953" y="970263"/>
                    <a:pt x="6756774" y="981232"/>
                  </a:cubicBezTo>
                  <a:cubicBezTo>
                    <a:pt x="6877308" y="1023418"/>
                    <a:pt x="6899365" y="1032941"/>
                    <a:pt x="6821501" y="1008412"/>
                  </a:cubicBezTo>
                  <a:cubicBezTo>
                    <a:pt x="6779796" y="995274"/>
                    <a:pt x="6780821" y="995816"/>
                    <a:pt x="6880141" y="1032519"/>
                  </a:cubicBezTo>
                  <a:cubicBezTo>
                    <a:pt x="6936430" y="1052588"/>
                    <a:pt x="6997360" y="1073561"/>
                    <a:pt x="7014535" y="1080130"/>
                  </a:cubicBezTo>
                  <a:cubicBezTo>
                    <a:pt x="7023154" y="1083264"/>
                    <a:pt x="7041535" y="1090074"/>
                    <a:pt x="7064316" y="1097667"/>
                  </a:cubicBezTo>
                  <a:lnTo>
                    <a:pt x="7139891" y="1122317"/>
                  </a:lnTo>
                  <a:cubicBezTo>
                    <a:pt x="7166167" y="1130694"/>
                    <a:pt x="7193227" y="1139553"/>
                    <a:pt x="7215646" y="1147026"/>
                  </a:cubicBezTo>
                  <a:cubicBezTo>
                    <a:pt x="7238066" y="1154499"/>
                    <a:pt x="7255905" y="1159742"/>
                    <a:pt x="7263498" y="1162515"/>
                  </a:cubicBezTo>
                  <a:cubicBezTo>
                    <a:pt x="7278324" y="1167824"/>
                    <a:pt x="7293391" y="1172368"/>
                    <a:pt x="7308699" y="1176135"/>
                  </a:cubicBezTo>
                  <a:cubicBezTo>
                    <a:pt x="7322259" y="1178787"/>
                    <a:pt x="7374028" y="1194215"/>
                    <a:pt x="7395001" y="1200724"/>
                  </a:cubicBezTo>
                  <a:cubicBezTo>
                    <a:pt x="7398255" y="1201929"/>
                    <a:pt x="7404884" y="1203677"/>
                    <a:pt x="7410490" y="1205003"/>
                  </a:cubicBezTo>
                  <a:cubicBezTo>
                    <a:pt x="7415010" y="1206028"/>
                    <a:pt x="7424833" y="1209282"/>
                    <a:pt x="7432427" y="1212054"/>
                  </a:cubicBezTo>
                  <a:cubicBezTo>
                    <a:pt x="7445384" y="1216996"/>
                    <a:pt x="7475819" y="1223565"/>
                    <a:pt x="7473047" y="1220552"/>
                  </a:cubicBezTo>
                  <a:cubicBezTo>
                    <a:pt x="7472082" y="1219588"/>
                    <a:pt x="7476723" y="1220069"/>
                    <a:pt x="7482388" y="1221215"/>
                  </a:cubicBezTo>
                  <a:cubicBezTo>
                    <a:pt x="7495827" y="1224228"/>
                    <a:pt x="7494020" y="1226759"/>
                    <a:pt x="7479977" y="1225855"/>
                  </a:cubicBezTo>
                  <a:cubicBezTo>
                    <a:pt x="7472926" y="1225494"/>
                    <a:pt x="7479555" y="1227362"/>
                    <a:pt x="7507519" y="1234232"/>
                  </a:cubicBezTo>
                  <a:lnTo>
                    <a:pt x="7536507" y="1241103"/>
                  </a:lnTo>
                  <a:lnTo>
                    <a:pt x="7554587" y="1245141"/>
                  </a:lnTo>
                  <a:cubicBezTo>
                    <a:pt x="7559891" y="1246328"/>
                    <a:pt x="7564954" y="1248214"/>
                    <a:pt x="7569775" y="1250745"/>
                  </a:cubicBezTo>
                  <a:cubicBezTo>
                    <a:pt x="7572788" y="1252855"/>
                    <a:pt x="7569353" y="1252433"/>
                    <a:pt x="7558264" y="1249299"/>
                  </a:cubicBezTo>
                  <a:cubicBezTo>
                    <a:pt x="7549465" y="1246527"/>
                    <a:pt x="7534820" y="1243272"/>
                    <a:pt x="7525780" y="1241585"/>
                  </a:cubicBezTo>
                  <a:cubicBezTo>
                    <a:pt x="7521802" y="1240922"/>
                    <a:pt x="7525780" y="1242248"/>
                    <a:pt x="7535363" y="1244839"/>
                  </a:cubicBezTo>
                  <a:cubicBezTo>
                    <a:pt x="7544945" y="1247431"/>
                    <a:pt x="7560012" y="1250866"/>
                    <a:pt x="7577971" y="1255145"/>
                  </a:cubicBezTo>
                  <a:cubicBezTo>
                    <a:pt x="7614131" y="1263582"/>
                    <a:pt x="7661682" y="1274792"/>
                    <a:pt x="7700494" y="1282988"/>
                  </a:cubicBezTo>
                  <a:lnTo>
                    <a:pt x="7756964" y="1294258"/>
                  </a:lnTo>
                  <a:lnTo>
                    <a:pt x="7772935" y="1297392"/>
                  </a:lnTo>
                  <a:lnTo>
                    <a:pt x="7777816" y="1298296"/>
                  </a:lnTo>
                  <a:lnTo>
                    <a:pt x="7779625" y="1298296"/>
                  </a:lnTo>
                  <a:lnTo>
                    <a:pt x="7855079" y="1314086"/>
                  </a:lnTo>
                  <a:cubicBezTo>
                    <a:pt x="7935294" y="1329514"/>
                    <a:pt x="7977420" y="1335963"/>
                    <a:pt x="7977963" y="1332829"/>
                  </a:cubicBezTo>
                  <a:cubicBezTo>
                    <a:pt x="7977963" y="1331805"/>
                    <a:pt x="7990016" y="1332829"/>
                    <a:pt x="8004601" y="1334396"/>
                  </a:cubicBezTo>
                  <a:cubicBezTo>
                    <a:pt x="8029793" y="1337108"/>
                    <a:pt x="8029793" y="1337108"/>
                    <a:pt x="8004601" y="1333372"/>
                  </a:cubicBezTo>
                  <a:cubicBezTo>
                    <a:pt x="7987606" y="1330599"/>
                    <a:pt x="7978686" y="1328128"/>
                    <a:pt x="7978927" y="1326863"/>
                  </a:cubicBezTo>
                  <a:cubicBezTo>
                    <a:pt x="7979168" y="1325597"/>
                    <a:pt x="7990619" y="1326863"/>
                    <a:pt x="8005264" y="1329816"/>
                  </a:cubicBezTo>
                  <a:cubicBezTo>
                    <a:pt x="8018884" y="1332106"/>
                    <a:pt x="8035880" y="1334938"/>
                    <a:pt x="8041424" y="1335842"/>
                  </a:cubicBezTo>
                  <a:cubicBezTo>
                    <a:pt x="8048234" y="1336927"/>
                    <a:pt x="8069810" y="1340483"/>
                    <a:pt x="8090120" y="1344099"/>
                  </a:cubicBezTo>
                  <a:cubicBezTo>
                    <a:pt x="8112780" y="1347956"/>
                    <a:pt x="8126280" y="1349523"/>
                    <a:pt x="8126702" y="1348197"/>
                  </a:cubicBezTo>
                  <a:cubicBezTo>
                    <a:pt x="8127123" y="1346871"/>
                    <a:pt x="8142853" y="1348980"/>
                    <a:pt x="8165754" y="1351994"/>
                  </a:cubicBezTo>
                  <a:cubicBezTo>
                    <a:pt x="8188656" y="1355007"/>
                    <a:pt x="8218367" y="1359828"/>
                    <a:pt x="8246030" y="1365012"/>
                  </a:cubicBezTo>
                  <a:lnTo>
                    <a:pt x="8290688" y="1373027"/>
                  </a:lnTo>
                  <a:cubicBezTo>
                    <a:pt x="8306779" y="1375739"/>
                    <a:pt x="8322991" y="1377908"/>
                    <a:pt x="8335466" y="1379656"/>
                  </a:cubicBezTo>
                  <a:cubicBezTo>
                    <a:pt x="8373013" y="1384719"/>
                    <a:pt x="8377653" y="1385683"/>
                    <a:pt x="8364756" y="1385683"/>
                  </a:cubicBezTo>
                  <a:cubicBezTo>
                    <a:pt x="8355535" y="1385731"/>
                    <a:pt x="8346374" y="1385165"/>
                    <a:pt x="8337214" y="1383996"/>
                  </a:cubicBezTo>
                  <a:cubicBezTo>
                    <a:pt x="8330404" y="1382911"/>
                    <a:pt x="8311058" y="1380380"/>
                    <a:pt x="8293942" y="1377969"/>
                  </a:cubicBezTo>
                  <a:cubicBezTo>
                    <a:pt x="8254227" y="1371942"/>
                    <a:pt x="8251756" y="1374413"/>
                    <a:pt x="8291231" y="1380621"/>
                  </a:cubicBezTo>
                  <a:cubicBezTo>
                    <a:pt x="8310576" y="1383453"/>
                    <a:pt x="8317326" y="1384779"/>
                    <a:pt x="8311480" y="1385201"/>
                  </a:cubicBezTo>
                  <a:cubicBezTo>
                    <a:pt x="8304429" y="1385743"/>
                    <a:pt x="8306719" y="1386045"/>
                    <a:pt x="8319435" y="1386286"/>
                  </a:cubicBezTo>
                  <a:cubicBezTo>
                    <a:pt x="8327571" y="1386286"/>
                    <a:pt x="8349569" y="1388576"/>
                    <a:pt x="8366383" y="1390866"/>
                  </a:cubicBezTo>
                  <a:cubicBezTo>
                    <a:pt x="8390490" y="1394120"/>
                    <a:pt x="8398324" y="1394482"/>
                    <a:pt x="8398626" y="1392433"/>
                  </a:cubicBezTo>
                  <a:cubicBezTo>
                    <a:pt x="8399108" y="1388576"/>
                    <a:pt x="8427795" y="1390263"/>
                    <a:pt x="8456181" y="1394663"/>
                  </a:cubicBezTo>
                  <a:cubicBezTo>
                    <a:pt x="8475466" y="1397556"/>
                    <a:pt x="8488785" y="1402015"/>
                    <a:pt x="8474261" y="1400328"/>
                  </a:cubicBezTo>
                  <a:cubicBezTo>
                    <a:pt x="8471971" y="1400027"/>
                    <a:pt x="8460520" y="1399183"/>
                    <a:pt x="8449069" y="1398460"/>
                  </a:cubicBezTo>
                  <a:cubicBezTo>
                    <a:pt x="8434123" y="1397495"/>
                    <a:pt x="8431954" y="1396712"/>
                    <a:pt x="8438945" y="1396230"/>
                  </a:cubicBezTo>
                  <a:cubicBezTo>
                    <a:pt x="8444971" y="1395687"/>
                    <a:pt x="8443645" y="1395265"/>
                    <a:pt x="8435630" y="1394904"/>
                  </a:cubicBezTo>
                  <a:cubicBezTo>
                    <a:pt x="8414958" y="1393759"/>
                    <a:pt x="8417550" y="1398218"/>
                    <a:pt x="8438462" y="1400147"/>
                  </a:cubicBezTo>
                  <a:cubicBezTo>
                    <a:pt x="8446116" y="1400424"/>
                    <a:pt x="8453770" y="1401497"/>
                    <a:pt x="8461183" y="1403341"/>
                  </a:cubicBezTo>
                  <a:cubicBezTo>
                    <a:pt x="8467511" y="1404836"/>
                    <a:pt x="8474020" y="1405722"/>
                    <a:pt x="8480528" y="1405993"/>
                  </a:cubicBezTo>
                  <a:cubicBezTo>
                    <a:pt x="8487821" y="1406325"/>
                    <a:pt x="8495053" y="1407475"/>
                    <a:pt x="8502104" y="1409428"/>
                  </a:cubicBezTo>
                  <a:cubicBezTo>
                    <a:pt x="8509878" y="1411941"/>
                    <a:pt x="8518074" y="1412924"/>
                    <a:pt x="8526211" y="1412321"/>
                  </a:cubicBezTo>
                  <a:cubicBezTo>
                    <a:pt x="8542362" y="1412321"/>
                    <a:pt x="8562974" y="1414189"/>
                    <a:pt x="8552487" y="1415033"/>
                  </a:cubicBezTo>
                  <a:cubicBezTo>
                    <a:pt x="8542001" y="1415877"/>
                    <a:pt x="8553452" y="1416901"/>
                    <a:pt x="8573098" y="1416660"/>
                  </a:cubicBezTo>
                  <a:cubicBezTo>
                    <a:pt x="8596241" y="1416660"/>
                    <a:pt x="8650120" y="1419372"/>
                    <a:pt x="8649879" y="1421783"/>
                  </a:cubicBezTo>
                  <a:cubicBezTo>
                    <a:pt x="8649879" y="1422627"/>
                    <a:pt x="8645238" y="1422506"/>
                    <a:pt x="8638428" y="1421421"/>
                  </a:cubicBezTo>
                  <a:cubicBezTo>
                    <a:pt x="8628182" y="1420102"/>
                    <a:pt x="8617817" y="1419402"/>
                    <a:pt x="8607451" y="1419312"/>
                  </a:cubicBezTo>
                  <a:cubicBezTo>
                    <a:pt x="8587864" y="1418950"/>
                    <a:pt x="8589009" y="1419011"/>
                    <a:pt x="8609620" y="1420638"/>
                  </a:cubicBezTo>
                  <a:cubicBezTo>
                    <a:pt x="8622216" y="1421662"/>
                    <a:pt x="8638247" y="1423290"/>
                    <a:pt x="8643912" y="1424435"/>
                  </a:cubicBezTo>
                  <a:cubicBezTo>
                    <a:pt x="8652651" y="1425610"/>
                    <a:pt x="8661510" y="1426032"/>
                    <a:pt x="8670309" y="1425700"/>
                  </a:cubicBezTo>
                  <a:cubicBezTo>
                    <a:pt x="8678385" y="1425279"/>
                    <a:pt x="8681941" y="1424736"/>
                    <a:pt x="8677360" y="1424314"/>
                  </a:cubicBezTo>
                  <a:cubicBezTo>
                    <a:pt x="8673925" y="1424314"/>
                    <a:pt x="8676275" y="1423229"/>
                    <a:pt x="8684412" y="1422807"/>
                  </a:cubicBezTo>
                  <a:cubicBezTo>
                    <a:pt x="8696706" y="1422494"/>
                    <a:pt x="8708940" y="1422898"/>
                    <a:pt x="8721174" y="1424013"/>
                  </a:cubicBezTo>
                  <a:cubicBezTo>
                    <a:pt x="8741726" y="1425580"/>
                    <a:pt x="8742870" y="1425881"/>
                    <a:pt x="8728949" y="1427087"/>
                  </a:cubicBezTo>
                  <a:cubicBezTo>
                    <a:pt x="8717378" y="1427810"/>
                    <a:pt x="8717317" y="1428232"/>
                    <a:pt x="8727683" y="1428292"/>
                  </a:cubicBezTo>
                  <a:cubicBezTo>
                    <a:pt x="8732324" y="1427840"/>
                    <a:pt x="8737025" y="1428370"/>
                    <a:pt x="8741424" y="1429859"/>
                  </a:cubicBezTo>
                  <a:cubicBezTo>
                    <a:pt x="8735699" y="1431185"/>
                    <a:pt x="8729853" y="1431552"/>
                    <a:pt x="8724007" y="1430943"/>
                  </a:cubicBezTo>
                  <a:cubicBezTo>
                    <a:pt x="8714846" y="1430943"/>
                    <a:pt x="8710205" y="1430943"/>
                    <a:pt x="8713581" y="1432149"/>
                  </a:cubicBezTo>
                  <a:cubicBezTo>
                    <a:pt x="8716955" y="1433354"/>
                    <a:pt x="8714545" y="1434439"/>
                    <a:pt x="8707554" y="1434800"/>
                  </a:cubicBezTo>
                  <a:cubicBezTo>
                    <a:pt x="8699418" y="1435343"/>
                    <a:pt x="8701527" y="1436187"/>
                    <a:pt x="8715389" y="1437573"/>
                  </a:cubicBezTo>
                  <a:lnTo>
                    <a:pt x="8843637" y="1449988"/>
                  </a:lnTo>
                  <a:cubicBezTo>
                    <a:pt x="8895225" y="1454628"/>
                    <a:pt x="8934037" y="1456858"/>
                    <a:pt x="8972910" y="1459148"/>
                  </a:cubicBezTo>
                  <a:cubicBezTo>
                    <a:pt x="8992255" y="1460354"/>
                    <a:pt x="9011481" y="1460715"/>
                    <a:pt x="9032152" y="1461137"/>
                  </a:cubicBezTo>
                  <a:lnTo>
                    <a:pt x="9099892" y="1462222"/>
                  </a:lnTo>
                  <a:lnTo>
                    <a:pt x="9130025" y="1462825"/>
                  </a:lnTo>
                  <a:cubicBezTo>
                    <a:pt x="9134244" y="1462632"/>
                    <a:pt x="9138523" y="1462891"/>
                    <a:pt x="9142681" y="1463608"/>
                  </a:cubicBezTo>
                  <a:cubicBezTo>
                    <a:pt x="9148045" y="1464596"/>
                    <a:pt x="9153529" y="1465061"/>
                    <a:pt x="9159014" y="1464994"/>
                  </a:cubicBezTo>
                  <a:cubicBezTo>
                    <a:pt x="9169440" y="1465476"/>
                    <a:pt x="9184386" y="1465959"/>
                    <a:pt x="9202406" y="1466441"/>
                  </a:cubicBezTo>
                  <a:cubicBezTo>
                    <a:pt x="9220426" y="1466923"/>
                    <a:pt x="9241519" y="1467526"/>
                    <a:pt x="9264240" y="1467646"/>
                  </a:cubicBezTo>
                  <a:lnTo>
                    <a:pt x="9335837" y="1467646"/>
                  </a:lnTo>
                  <a:cubicBezTo>
                    <a:pt x="9385015" y="1467646"/>
                    <a:pt x="9434976" y="1465717"/>
                    <a:pt x="9474451" y="1464452"/>
                  </a:cubicBezTo>
                  <a:cubicBezTo>
                    <a:pt x="9513926" y="1463186"/>
                    <a:pt x="9542372" y="1460836"/>
                    <a:pt x="9548941" y="1459811"/>
                  </a:cubicBezTo>
                  <a:cubicBezTo>
                    <a:pt x="9566117" y="1456738"/>
                    <a:pt x="9576423" y="1456376"/>
                    <a:pt x="9583473" y="1458486"/>
                  </a:cubicBezTo>
                  <a:cubicBezTo>
                    <a:pt x="9588174" y="1459872"/>
                    <a:pt x="9584740" y="1460293"/>
                    <a:pt x="9570878" y="1460535"/>
                  </a:cubicBezTo>
                  <a:cubicBezTo>
                    <a:pt x="9554786" y="1460535"/>
                    <a:pt x="9554786" y="1460535"/>
                    <a:pt x="9567503" y="1461318"/>
                  </a:cubicBezTo>
                  <a:cubicBezTo>
                    <a:pt x="9578592" y="1461661"/>
                    <a:pt x="9589741" y="1461336"/>
                    <a:pt x="9600830" y="1460354"/>
                  </a:cubicBezTo>
                  <a:cubicBezTo>
                    <a:pt x="9606857" y="1459751"/>
                    <a:pt x="9630964" y="1458546"/>
                    <a:pt x="9664473" y="1455834"/>
                  </a:cubicBezTo>
                  <a:lnTo>
                    <a:pt x="9719978" y="1451736"/>
                  </a:lnTo>
                  <a:lnTo>
                    <a:pt x="9750474" y="1449566"/>
                  </a:lnTo>
                  <a:lnTo>
                    <a:pt x="9781510" y="1446794"/>
                  </a:lnTo>
                  <a:lnTo>
                    <a:pt x="9841777" y="1441430"/>
                  </a:lnTo>
                  <a:lnTo>
                    <a:pt x="9869018" y="1439019"/>
                  </a:lnTo>
                  <a:lnTo>
                    <a:pt x="9893125" y="1436428"/>
                  </a:lnTo>
                  <a:cubicBezTo>
                    <a:pt x="9922837" y="1433354"/>
                    <a:pt x="9941881" y="1431486"/>
                    <a:pt x="9940495" y="1431908"/>
                  </a:cubicBezTo>
                  <a:cubicBezTo>
                    <a:pt x="9954356" y="1431775"/>
                    <a:pt x="9968158" y="1430889"/>
                    <a:pt x="9981898" y="1429256"/>
                  </a:cubicBezTo>
                  <a:cubicBezTo>
                    <a:pt x="10043732" y="1422687"/>
                    <a:pt x="10058980" y="1423772"/>
                    <a:pt x="9998291" y="1430582"/>
                  </a:cubicBezTo>
                  <a:cubicBezTo>
                    <a:pt x="9974184" y="1433294"/>
                    <a:pt x="9948932" y="1435102"/>
                    <a:pt x="9942062" y="1435825"/>
                  </a:cubicBezTo>
                  <a:cubicBezTo>
                    <a:pt x="9889207" y="1440104"/>
                    <a:pt x="9841296" y="1446794"/>
                    <a:pt x="9878179" y="1445106"/>
                  </a:cubicBezTo>
                  <a:cubicBezTo>
                    <a:pt x="9900056" y="1443901"/>
                    <a:pt x="9926392" y="1441852"/>
                    <a:pt x="9935674" y="1440707"/>
                  </a:cubicBezTo>
                  <a:cubicBezTo>
                    <a:pt x="9973401" y="1436187"/>
                    <a:pt x="9984972" y="1435464"/>
                    <a:pt x="9978342" y="1438417"/>
                  </a:cubicBezTo>
                  <a:cubicBezTo>
                    <a:pt x="9973883" y="1440285"/>
                    <a:pt x="9979729" y="1440586"/>
                    <a:pt x="9994614" y="1438417"/>
                  </a:cubicBezTo>
                  <a:cubicBezTo>
                    <a:pt x="10007211" y="1436789"/>
                    <a:pt x="10015105" y="1434921"/>
                    <a:pt x="10012694" y="1434198"/>
                  </a:cubicBezTo>
                  <a:cubicBezTo>
                    <a:pt x="10011429" y="1433475"/>
                    <a:pt x="10011369" y="1433053"/>
                    <a:pt x="10013779" y="1433354"/>
                  </a:cubicBezTo>
                  <a:cubicBezTo>
                    <a:pt x="10021976" y="1433897"/>
                    <a:pt x="10106651" y="1423169"/>
                    <a:pt x="10114305" y="1419794"/>
                  </a:cubicBezTo>
                  <a:cubicBezTo>
                    <a:pt x="10118765" y="1418227"/>
                    <a:pt x="10108278" y="1419252"/>
                    <a:pt x="10092428" y="1421482"/>
                  </a:cubicBezTo>
                  <a:cubicBezTo>
                    <a:pt x="10048975" y="1427026"/>
                    <a:pt x="10055364" y="1422386"/>
                    <a:pt x="10099780" y="1415455"/>
                  </a:cubicBezTo>
                  <a:cubicBezTo>
                    <a:pt x="10110569" y="1413587"/>
                    <a:pt x="10138351" y="1409428"/>
                    <a:pt x="10175536" y="1403823"/>
                  </a:cubicBezTo>
                  <a:lnTo>
                    <a:pt x="10205067" y="1399424"/>
                  </a:lnTo>
                  <a:lnTo>
                    <a:pt x="10237309" y="1394060"/>
                  </a:lnTo>
                  <a:lnTo>
                    <a:pt x="10307520" y="1382489"/>
                  </a:lnTo>
                  <a:cubicBezTo>
                    <a:pt x="10403948" y="1365373"/>
                    <a:pt x="10507848" y="1345184"/>
                    <a:pt x="10559075" y="1333914"/>
                  </a:cubicBezTo>
                  <a:cubicBezTo>
                    <a:pt x="10596259" y="1326079"/>
                    <a:pt x="10620969" y="1321860"/>
                    <a:pt x="10627538" y="1320715"/>
                  </a:cubicBezTo>
                  <a:cubicBezTo>
                    <a:pt x="10634107" y="1319570"/>
                    <a:pt x="10622897" y="1323548"/>
                    <a:pt x="10587943" y="1330961"/>
                  </a:cubicBezTo>
                  <a:cubicBezTo>
                    <a:pt x="10557809" y="1337590"/>
                    <a:pt x="10539729" y="1341507"/>
                    <a:pt x="10529725" y="1343978"/>
                  </a:cubicBezTo>
                  <a:cubicBezTo>
                    <a:pt x="10519720" y="1346449"/>
                    <a:pt x="10517189" y="1347413"/>
                    <a:pt x="10517310" y="1348076"/>
                  </a:cubicBezTo>
                  <a:cubicBezTo>
                    <a:pt x="10517430" y="1348740"/>
                    <a:pt x="10540874" y="1345063"/>
                    <a:pt x="10568537" y="1339458"/>
                  </a:cubicBezTo>
                  <a:cubicBezTo>
                    <a:pt x="10582398" y="1336626"/>
                    <a:pt x="10597344" y="1333431"/>
                    <a:pt x="10611085" y="1330358"/>
                  </a:cubicBezTo>
                  <a:cubicBezTo>
                    <a:pt x="10624826" y="1327285"/>
                    <a:pt x="10637181" y="1323910"/>
                    <a:pt x="10646100" y="1321438"/>
                  </a:cubicBezTo>
                  <a:cubicBezTo>
                    <a:pt x="10660745" y="1316478"/>
                    <a:pt x="10675812" y="1313025"/>
                    <a:pt x="10691120" y="1311133"/>
                  </a:cubicBezTo>
                  <a:cubicBezTo>
                    <a:pt x="10711008" y="1309928"/>
                    <a:pt x="10764465" y="1295283"/>
                    <a:pt x="10761451" y="1293053"/>
                  </a:cubicBezTo>
                  <a:cubicBezTo>
                    <a:pt x="10759945" y="1291787"/>
                    <a:pt x="10750724" y="1293053"/>
                    <a:pt x="10739574" y="1295885"/>
                  </a:cubicBezTo>
                  <a:cubicBezTo>
                    <a:pt x="10732944" y="1297989"/>
                    <a:pt x="10726134" y="1299363"/>
                    <a:pt x="10719204" y="1299983"/>
                  </a:cubicBezTo>
                  <a:cubicBezTo>
                    <a:pt x="10723785" y="1298085"/>
                    <a:pt x="10728485" y="1296578"/>
                    <a:pt x="10733306" y="1295463"/>
                  </a:cubicBezTo>
                  <a:lnTo>
                    <a:pt x="10770973" y="1285037"/>
                  </a:lnTo>
                  <a:cubicBezTo>
                    <a:pt x="10802372" y="1276901"/>
                    <a:pt x="10844017" y="1264908"/>
                    <a:pt x="10886264" y="1253277"/>
                  </a:cubicBezTo>
                  <a:lnTo>
                    <a:pt x="10948399" y="1235196"/>
                  </a:lnTo>
                  <a:cubicBezTo>
                    <a:pt x="10968408" y="1229170"/>
                    <a:pt x="10987271" y="1224047"/>
                    <a:pt x="11003543" y="1218985"/>
                  </a:cubicBezTo>
                  <a:cubicBezTo>
                    <a:pt x="11036268" y="1209101"/>
                    <a:pt x="11059411" y="1202411"/>
                    <a:pt x="11062906" y="1202050"/>
                  </a:cubicBezTo>
                  <a:cubicBezTo>
                    <a:pt x="11075682" y="1200362"/>
                    <a:pt x="11075682" y="1200242"/>
                    <a:pt x="11069415" y="1199760"/>
                  </a:cubicBezTo>
                  <a:cubicBezTo>
                    <a:pt x="11064473" y="1199760"/>
                    <a:pt x="11068692" y="1197409"/>
                    <a:pt x="11089424" y="1190539"/>
                  </a:cubicBezTo>
                  <a:cubicBezTo>
                    <a:pt x="11120040" y="1180293"/>
                    <a:pt x="11121305" y="1180354"/>
                    <a:pt x="11106178" y="1189695"/>
                  </a:cubicBezTo>
                  <a:cubicBezTo>
                    <a:pt x="11097198" y="1195722"/>
                    <a:pt x="11097198" y="1195722"/>
                    <a:pt x="11117568" y="1187405"/>
                  </a:cubicBezTo>
                  <a:cubicBezTo>
                    <a:pt x="11130405" y="1182041"/>
                    <a:pt x="11136492" y="1178485"/>
                    <a:pt x="11132816" y="1178365"/>
                  </a:cubicBezTo>
                  <a:cubicBezTo>
                    <a:pt x="11127995" y="1178365"/>
                    <a:pt x="11132093" y="1176316"/>
                    <a:pt x="11143061" y="1172338"/>
                  </a:cubicBezTo>
                  <a:cubicBezTo>
                    <a:pt x="11175666" y="1161008"/>
                    <a:pt x="11151559" y="1179329"/>
                    <a:pt x="11111723" y="1194999"/>
                  </a:cubicBezTo>
                  <a:cubicBezTo>
                    <a:pt x="11078516" y="1208619"/>
                    <a:pt x="11007823" y="1230436"/>
                    <a:pt x="11017164" y="1225132"/>
                  </a:cubicBezTo>
                  <a:cubicBezTo>
                    <a:pt x="11027771" y="1220564"/>
                    <a:pt x="11038739" y="1216797"/>
                    <a:pt x="11049949" y="1213862"/>
                  </a:cubicBezTo>
                  <a:cubicBezTo>
                    <a:pt x="11058929" y="1211644"/>
                    <a:pt x="11067728" y="1208643"/>
                    <a:pt x="11076165" y="1204882"/>
                  </a:cubicBezTo>
                  <a:cubicBezTo>
                    <a:pt x="11074176" y="1205093"/>
                    <a:pt x="11072308" y="1205563"/>
                    <a:pt x="11070439" y="1206268"/>
                  </a:cubicBezTo>
                  <a:lnTo>
                    <a:pt x="11055132" y="1210788"/>
                  </a:lnTo>
                  <a:cubicBezTo>
                    <a:pt x="11042295" y="1214646"/>
                    <a:pt x="11024637" y="1220190"/>
                    <a:pt x="11005412" y="1226398"/>
                  </a:cubicBezTo>
                  <a:lnTo>
                    <a:pt x="10963948" y="1239596"/>
                  </a:lnTo>
                  <a:cubicBezTo>
                    <a:pt x="10953039" y="1243091"/>
                    <a:pt x="10945385" y="1245623"/>
                    <a:pt x="10941770" y="1247069"/>
                  </a:cubicBezTo>
                  <a:cubicBezTo>
                    <a:pt x="10934417" y="1249841"/>
                    <a:pt x="10943156" y="1247853"/>
                    <a:pt x="10974193" y="1238632"/>
                  </a:cubicBezTo>
                  <a:cubicBezTo>
                    <a:pt x="11024938" y="1222902"/>
                    <a:pt x="10994624" y="1234353"/>
                    <a:pt x="10927185" y="1254964"/>
                  </a:cubicBezTo>
                  <a:lnTo>
                    <a:pt x="10897955" y="1264125"/>
                  </a:lnTo>
                  <a:lnTo>
                    <a:pt x="10877043" y="1270151"/>
                  </a:lnTo>
                  <a:lnTo>
                    <a:pt x="10864990" y="1273948"/>
                  </a:lnTo>
                  <a:cubicBezTo>
                    <a:pt x="10863664" y="1274298"/>
                    <a:pt x="10862398" y="1274762"/>
                    <a:pt x="10861132" y="1275334"/>
                  </a:cubicBezTo>
                  <a:cubicBezTo>
                    <a:pt x="10862699" y="1275172"/>
                    <a:pt x="10864266" y="1274846"/>
                    <a:pt x="10865773" y="1274370"/>
                  </a:cubicBezTo>
                  <a:lnTo>
                    <a:pt x="10878851" y="1270874"/>
                  </a:lnTo>
                  <a:lnTo>
                    <a:pt x="10900427" y="1264848"/>
                  </a:lnTo>
                  <a:lnTo>
                    <a:pt x="10930560" y="1256049"/>
                  </a:lnTo>
                  <a:cubicBezTo>
                    <a:pt x="10972747" y="1243996"/>
                    <a:pt x="10998300" y="1236281"/>
                    <a:pt x="10988476" y="1239717"/>
                  </a:cubicBezTo>
                  <a:cubicBezTo>
                    <a:pt x="10977448" y="1243333"/>
                    <a:pt x="10968950" y="1247190"/>
                    <a:pt x="10969312" y="1248335"/>
                  </a:cubicBezTo>
                  <a:cubicBezTo>
                    <a:pt x="10969673" y="1249480"/>
                    <a:pt x="10964370" y="1251891"/>
                    <a:pt x="10957680" y="1253879"/>
                  </a:cubicBezTo>
                  <a:cubicBezTo>
                    <a:pt x="10950991" y="1255868"/>
                    <a:pt x="10947435" y="1255989"/>
                    <a:pt x="10950509" y="1253879"/>
                  </a:cubicBezTo>
                  <a:cubicBezTo>
                    <a:pt x="10954546" y="1251167"/>
                    <a:pt x="10943337" y="1253879"/>
                    <a:pt x="10909045" y="1264546"/>
                  </a:cubicBezTo>
                  <a:cubicBezTo>
                    <a:pt x="10896992" y="1268343"/>
                    <a:pt x="10885420" y="1271417"/>
                    <a:pt x="10877103" y="1273888"/>
                  </a:cubicBezTo>
                  <a:lnTo>
                    <a:pt x="10867219" y="1276841"/>
                  </a:lnTo>
                  <a:cubicBezTo>
                    <a:pt x="10864869" y="1277504"/>
                    <a:pt x="10863543" y="1277986"/>
                    <a:pt x="10863543" y="1277986"/>
                  </a:cubicBezTo>
                  <a:lnTo>
                    <a:pt x="10861434" y="1278709"/>
                  </a:lnTo>
                  <a:lnTo>
                    <a:pt x="10855708" y="1280578"/>
                  </a:lnTo>
                  <a:lnTo>
                    <a:pt x="10837026" y="1286243"/>
                  </a:lnTo>
                  <a:cubicBezTo>
                    <a:pt x="10779411" y="1303539"/>
                    <a:pt x="10800865" y="1298778"/>
                    <a:pt x="10867159" y="1279131"/>
                  </a:cubicBezTo>
                  <a:lnTo>
                    <a:pt x="10919471" y="1263763"/>
                  </a:lnTo>
                  <a:cubicBezTo>
                    <a:pt x="10924895" y="1261696"/>
                    <a:pt x="10930500" y="1260358"/>
                    <a:pt x="10936285" y="1259785"/>
                  </a:cubicBezTo>
                  <a:cubicBezTo>
                    <a:pt x="10926823" y="1264251"/>
                    <a:pt x="10916940" y="1267741"/>
                    <a:pt x="10906755" y="1270212"/>
                  </a:cubicBezTo>
                  <a:cubicBezTo>
                    <a:pt x="10891205" y="1274792"/>
                    <a:pt x="10880117" y="1278046"/>
                    <a:pt x="10883551" y="1277564"/>
                  </a:cubicBezTo>
                  <a:cubicBezTo>
                    <a:pt x="10885299" y="1277564"/>
                    <a:pt x="10891567" y="1275756"/>
                    <a:pt x="10902475" y="1272803"/>
                  </a:cubicBezTo>
                  <a:lnTo>
                    <a:pt x="10949062" y="1259243"/>
                  </a:lnTo>
                  <a:cubicBezTo>
                    <a:pt x="10969372" y="1253216"/>
                    <a:pt x="10994382" y="1245864"/>
                    <a:pt x="11024155" y="1236221"/>
                  </a:cubicBezTo>
                  <a:lnTo>
                    <a:pt x="11072368" y="1220853"/>
                  </a:lnTo>
                  <a:lnTo>
                    <a:pt x="11127874" y="1202231"/>
                  </a:lnTo>
                  <a:cubicBezTo>
                    <a:pt x="11224301" y="1169084"/>
                    <a:pt x="11243707" y="1161611"/>
                    <a:pt x="11239970" y="1164925"/>
                  </a:cubicBezTo>
                  <a:cubicBezTo>
                    <a:pt x="11235149" y="1168602"/>
                    <a:pt x="11237319" y="1167758"/>
                    <a:pt x="11252024" y="1160526"/>
                  </a:cubicBezTo>
                  <a:cubicBezTo>
                    <a:pt x="11265644" y="1153836"/>
                    <a:pt x="11271068" y="1151847"/>
                    <a:pt x="11274744" y="1151847"/>
                  </a:cubicBezTo>
                  <a:cubicBezTo>
                    <a:pt x="11282459" y="1150588"/>
                    <a:pt x="11289811" y="1147713"/>
                    <a:pt x="11296320" y="1143410"/>
                  </a:cubicBezTo>
                  <a:cubicBezTo>
                    <a:pt x="11311929" y="1135575"/>
                    <a:pt x="11314400" y="1134671"/>
                    <a:pt x="11324585" y="1132924"/>
                  </a:cubicBezTo>
                  <a:cubicBezTo>
                    <a:pt x="11334771" y="1131176"/>
                    <a:pt x="11338025" y="1131658"/>
                    <a:pt x="11312532" y="1142566"/>
                  </a:cubicBezTo>
                  <a:cubicBezTo>
                    <a:pt x="11287039" y="1153475"/>
                    <a:pt x="11232980" y="1174447"/>
                    <a:pt x="11128356" y="1210728"/>
                  </a:cubicBezTo>
                  <a:lnTo>
                    <a:pt x="11065859" y="1232364"/>
                  </a:lnTo>
                  <a:cubicBezTo>
                    <a:pt x="11047779" y="1238391"/>
                    <a:pt x="11034581" y="1242971"/>
                    <a:pt x="11029699" y="1244899"/>
                  </a:cubicBezTo>
                  <a:cubicBezTo>
                    <a:pt x="11019876" y="1248516"/>
                    <a:pt x="10997939" y="1256049"/>
                    <a:pt x="10978894" y="1261292"/>
                  </a:cubicBezTo>
                  <a:cubicBezTo>
                    <a:pt x="10945385" y="1270633"/>
                    <a:pt x="10917663" y="1279011"/>
                    <a:pt x="10896690" y="1285399"/>
                  </a:cubicBezTo>
                  <a:cubicBezTo>
                    <a:pt x="10882769" y="1289141"/>
                    <a:pt x="10869088" y="1293650"/>
                    <a:pt x="10855708" y="1298899"/>
                  </a:cubicBezTo>
                  <a:cubicBezTo>
                    <a:pt x="10839738" y="1306311"/>
                    <a:pt x="10813944" y="1313363"/>
                    <a:pt x="10822200" y="1308240"/>
                  </a:cubicBezTo>
                  <a:cubicBezTo>
                    <a:pt x="10825214" y="1306010"/>
                    <a:pt x="10821658" y="1306191"/>
                    <a:pt x="10811593" y="1308903"/>
                  </a:cubicBezTo>
                  <a:cubicBezTo>
                    <a:pt x="10802613" y="1311253"/>
                    <a:pt x="10794959" y="1314146"/>
                    <a:pt x="10795261" y="1314929"/>
                  </a:cubicBezTo>
                  <a:cubicBezTo>
                    <a:pt x="10795562" y="1315713"/>
                    <a:pt x="10784533" y="1319691"/>
                    <a:pt x="10767658" y="1324090"/>
                  </a:cubicBezTo>
                  <a:cubicBezTo>
                    <a:pt x="10749578" y="1328791"/>
                    <a:pt x="10739393" y="1330720"/>
                    <a:pt x="10739031" y="1329273"/>
                  </a:cubicBezTo>
                  <a:cubicBezTo>
                    <a:pt x="10738670" y="1327827"/>
                    <a:pt x="10730775" y="1329755"/>
                    <a:pt x="10706126" y="1336264"/>
                  </a:cubicBezTo>
                  <a:cubicBezTo>
                    <a:pt x="10685937" y="1341688"/>
                    <a:pt x="10657189" y="1348318"/>
                    <a:pt x="10634408" y="1353621"/>
                  </a:cubicBezTo>
                  <a:cubicBezTo>
                    <a:pt x="10611627" y="1358925"/>
                    <a:pt x="10594692" y="1361395"/>
                    <a:pt x="10598248" y="1359648"/>
                  </a:cubicBezTo>
                  <a:cubicBezTo>
                    <a:pt x="10603612" y="1357177"/>
                    <a:pt x="10586737" y="1360070"/>
                    <a:pt x="10559677" y="1365675"/>
                  </a:cubicBezTo>
                  <a:cubicBezTo>
                    <a:pt x="10532617" y="1371279"/>
                    <a:pt x="10495192" y="1379355"/>
                    <a:pt x="10459574" y="1387370"/>
                  </a:cubicBezTo>
                  <a:cubicBezTo>
                    <a:pt x="10442579" y="1391228"/>
                    <a:pt x="10429863" y="1394000"/>
                    <a:pt x="10420039" y="1395808"/>
                  </a:cubicBezTo>
                  <a:cubicBezTo>
                    <a:pt x="10410216" y="1397616"/>
                    <a:pt x="10403285" y="1398339"/>
                    <a:pt x="10398041" y="1398701"/>
                  </a:cubicBezTo>
                  <a:cubicBezTo>
                    <a:pt x="10389243" y="1399123"/>
                    <a:pt x="10355011" y="1404727"/>
                    <a:pt x="10323009" y="1410754"/>
                  </a:cubicBezTo>
                  <a:cubicBezTo>
                    <a:pt x="10306978" y="1413707"/>
                    <a:pt x="10291429" y="1416359"/>
                    <a:pt x="10279979" y="1418649"/>
                  </a:cubicBezTo>
                  <a:cubicBezTo>
                    <a:pt x="10273590" y="1419535"/>
                    <a:pt x="10267322" y="1421048"/>
                    <a:pt x="10261236" y="1423169"/>
                  </a:cubicBezTo>
                  <a:cubicBezTo>
                    <a:pt x="10261236" y="1424193"/>
                    <a:pt x="10256775" y="1424977"/>
                    <a:pt x="10247495" y="1425640"/>
                  </a:cubicBezTo>
                  <a:cubicBezTo>
                    <a:pt x="10243457" y="1425640"/>
                    <a:pt x="10227425" y="1428292"/>
                    <a:pt x="10204766" y="1431667"/>
                  </a:cubicBezTo>
                  <a:lnTo>
                    <a:pt x="10122501" y="1443298"/>
                  </a:lnTo>
                  <a:lnTo>
                    <a:pt x="10099358" y="1446673"/>
                  </a:lnTo>
                  <a:lnTo>
                    <a:pt x="10075975" y="1449566"/>
                  </a:lnTo>
                  <a:lnTo>
                    <a:pt x="10031136" y="1454990"/>
                  </a:lnTo>
                  <a:cubicBezTo>
                    <a:pt x="10002991" y="1458425"/>
                    <a:pt x="9979367" y="1461017"/>
                    <a:pt x="9967254" y="1461860"/>
                  </a:cubicBezTo>
                  <a:cubicBezTo>
                    <a:pt x="9943147" y="1463668"/>
                    <a:pt x="9893427" y="1468671"/>
                    <a:pt x="9859978" y="1471744"/>
                  </a:cubicBezTo>
                  <a:cubicBezTo>
                    <a:pt x="9825385" y="1474697"/>
                    <a:pt x="9794227" y="1476927"/>
                    <a:pt x="9790731" y="1476626"/>
                  </a:cubicBezTo>
                  <a:cubicBezTo>
                    <a:pt x="9784705" y="1476324"/>
                    <a:pt x="9769578" y="1477228"/>
                    <a:pt x="9753547" y="1478615"/>
                  </a:cubicBezTo>
                  <a:cubicBezTo>
                    <a:pt x="9737516" y="1480001"/>
                    <a:pt x="9720822" y="1481327"/>
                    <a:pt x="9712264" y="1482894"/>
                  </a:cubicBezTo>
                  <a:cubicBezTo>
                    <a:pt x="9703163" y="1484943"/>
                    <a:pt x="9693823" y="1485449"/>
                    <a:pt x="9684541" y="1484400"/>
                  </a:cubicBezTo>
                  <a:cubicBezTo>
                    <a:pt x="9678515" y="1483617"/>
                    <a:pt x="9674055" y="1483798"/>
                    <a:pt x="9674115" y="1484400"/>
                  </a:cubicBezTo>
                  <a:cubicBezTo>
                    <a:pt x="9674175" y="1485003"/>
                    <a:pt x="9651455" y="1488860"/>
                    <a:pt x="9627227" y="1490909"/>
                  </a:cubicBezTo>
                  <a:cubicBezTo>
                    <a:pt x="9608665" y="1492687"/>
                    <a:pt x="9590043" y="1493332"/>
                    <a:pt x="9571420" y="1492838"/>
                  </a:cubicBezTo>
                  <a:cubicBezTo>
                    <a:pt x="9565695" y="1491596"/>
                    <a:pt x="9559729" y="1491699"/>
                    <a:pt x="9554063" y="1493139"/>
                  </a:cubicBezTo>
                  <a:cubicBezTo>
                    <a:pt x="9549483" y="1494224"/>
                    <a:pt x="9551833" y="1494826"/>
                    <a:pt x="9558764" y="1494525"/>
                  </a:cubicBezTo>
                  <a:cubicBezTo>
                    <a:pt x="9565695" y="1494224"/>
                    <a:pt x="9568045" y="1494525"/>
                    <a:pt x="9563465" y="1496032"/>
                  </a:cubicBezTo>
                  <a:cubicBezTo>
                    <a:pt x="9557739" y="1497478"/>
                    <a:pt x="9568166" y="1497237"/>
                    <a:pt x="9602820" y="1494887"/>
                  </a:cubicBezTo>
                  <a:cubicBezTo>
                    <a:pt x="9614090" y="1494103"/>
                    <a:pt x="9624516" y="1493621"/>
                    <a:pt x="9633435" y="1493320"/>
                  </a:cubicBezTo>
                  <a:cubicBezTo>
                    <a:pt x="9642354" y="1493018"/>
                    <a:pt x="9649767" y="1492717"/>
                    <a:pt x="9655071" y="1492777"/>
                  </a:cubicBezTo>
                  <a:cubicBezTo>
                    <a:pt x="9665678" y="1492777"/>
                    <a:pt x="9667787" y="1494163"/>
                    <a:pt x="9656276" y="1496273"/>
                  </a:cubicBezTo>
                  <a:cubicBezTo>
                    <a:pt x="9652057" y="1497080"/>
                    <a:pt x="9647718" y="1497080"/>
                    <a:pt x="9643500" y="1496273"/>
                  </a:cubicBezTo>
                  <a:cubicBezTo>
                    <a:pt x="9637352" y="1495423"/>
                    <a:pt x="9631084" y="1495646"/>
                    <a:pt x="9624997" y="1496936"/>
                  </a:cubicBezTo>
                  <a:cubicBezTo>
                    <a:pt x="9616922" y="1498081"/>
                    <a:pt x="9600891" y="1499768"/>
                    <a:pt x="9588054" y="1500853"/>
                  </a:cubicBezTo>
                  <a:cubicBezTo>
                    <a:pt x="9575217" y="1501938"/>
                    <a:pt x="9627469" y="1500190"/>
                    <a:pt x="9704972" y="1494405"/>
                  </a:cubicBezTo>
                  <a:cubicBezTo>
                    <a:pt x="9726668" y="1492838"/>
                    <a:pt x="9747580" y="1491813"/>
                    <a:pt x="9767227" y="1490065"/>
                  </a:cubicBezTo>
                  <a:lnTo>
                    <a:pt x="9822311" y="1485606"/>
                  </a:lnTo>
                  <a:lnTo>
                    <a:pt x="9901562" y="1479579"/>
                  </a:lnTo>
                  <a:cubicBezTo>
                    <a:pt x="9932841" y="1477349"/>
                    <a:pt x="9969845" y="1474336"/>
                    <a:pt x="9984851" y="1472648"/>
                  </a:cubicBezTo>
                  <a:cubicBezTo>
                    <a:pt x="9993228" y="1471123"/>
                    <a:pt x="10001786" y="1470593"/>
                    <a:pt x="10010345" y="1471081"/>
                  </a:cubicBezTo>
                  <a:cubicBezTo>
                    <a:pt x="10003654" y="1473185"/>
                    <a:pt x="9996724" y="1474324"/>
                    <a:pt x="9989733" y="1474456"/>
                  </a:cubicBezTo>
                  <a:cubicBezTo>
                    <a:pt x="9954356" y="1477048"/>
                    <a:pt x="9907830" y="1481327"/>
                    <a:pt x="9869199" y="1484943"/>
                  </a:cubicBezTo>
                  <a:cubicBezTo>
                    <a:pt x="9830568" y="1488559"/>
                    <a:pt x="9799591" y="1490969"/>
                    <a:pt x="9795613" y="1492114"/>
                  </a:cubicBezTo>
                  <a:cubicBezTo>
                    <a:pt x="9791636" y="1493259"/>
                    <a:pt x="9804954" y="1492476"/>
                    <a:pt x="9824601" y="1490668"/>
                  </a:cubicBezTo>
                  <a:cubicBezTo>
                    <a:pt x="9833822" y="1489824"/>
                    <a:pt x="9852084" y="1488498"/>
                    <a:pt x="9873780" y="1486932"/>
                  </a:cubicBezTo>
                  <a:lnTo>
                    <a:pt x="9943749" y="1480905"/>
                  </a:lnTo>
                  <a:lnTo>
                    <a:pt x="9984249" y="1477470"/>
                  </a:lnTo>
                  <a:cubicBezTo>
                    <a:pt x="9999255" y="1476023"/>
                    <a:pt x="10015527" y="1474034"/>
                    <a:pt x="10032041" y="1472226"/>
                  </a:cubicBezTo>
                  <a:cubicBezTo>
                    <a:pt x="10065067" y="1468309"/>
                    <a:pt x="10099178" y="1464813"/>
                    <a:pt x="10126177" y="1460655"/>
                  </a:cubicBezTo>
                  <a:cubicBezTo>
                    <a:pt x="10190000" y="1451555"/>
                    <a:pt x="10220495" y="1447276"/>
                    <a:pt x="10233091" y="1445227"/>
                  </a:cubicBezTo>
                  <a:cubicBezTo>
                    <a:pt x="10245686" y="1443178"/>
                    <a:pt x="10240685" y="1444684"/>
                    <a:pt x="10233091" y="1446914"/>
                  </a:cubicBezTo>
                  <a:cubicBezTo>
                    <a:pt x="10230259" y="1447637"/>
                    <a:pt x="10219952" y="1449928"/>
                    <a:pt x="10205669" y="1452278"/>
                  </a:cubicBezTo>
                  <a:lnTo>
                    <a:pt x="10154865" y="1460293"/>
                  </a:lnTo>
                  <a:lnTo>
                    <a:pt x="10102673" y="1468068"/>
                  </a:lnTo>
                  <a:cubicBezTo>
                    <a:pt x="10087486" y="1469936"/>
                    <a:pt x="10075734" y="1471262"/>
                    <a:pt x="10071033" y="1471503"/>
                  </a:cubicBezTo>
                  <a:cubicBezTo>
                    <a:pt x="10062897" y="1471925"/>
                    <a:pt x="10037705" y="1474396"/>
                    <a:pt x="10008536" y="1477530"/>
                  </a:cubicBezTo>
                  <a:cubicBezTo>
                    <a:pt x="9994012" y="1479217"/>
                    <a:pt x="9978403" y="1480664"/>
                    <a:pt x="9963336" y="1482110"/>
                  </a:cubicBezTo>
                  <a:lnTo>
                    <a:pt x="9921872" y="1486329"/>
                  </a:lnTo>
                  <a:cubicBezTo>
                    <a:pt x="9907288" y="1488414"/>
                    <a:pt x="9892583" y="1489680"/>
                    <a:pt x="9877877" y="1490126"/>
                  </a:cubicBezTo>
                  <a:cubicBezTo>
                    <a:pt x="9880710" y="1489463"/>
                    <a:pt x="9830387" y="1493681"/>
                    <a:pt x="9778196" y="1498563"/>
                  </a:cubicBezTo>
                  <a:cubicBezTo>
                    <a:pt x="9752161" y="1501215"/>
                    <a:pt x="9725523" y="1502842"/>
                    <a:pt x="9704911" y="1504590"/>
                  </a:cubicBezTo>
                  <a:cubicBezTo>
                    <a:pt x="9684300" y="1506337"/>
                    <a:pt x="9669535" y="1507483"/>
                    <a:pt x="9667245" y="1507965"/>
                  </a:cubicBezTo>
                  <a:cubicBezTo>
                    <a:pt x="9663810" y="1508748"/>
                    <a:pt x="9668510" y="1508869"/>
                    <a:pt x="9678937" y="1507965"/>
                  </a:cubicBezTo>
                  <a:cubicBezTo>
                    <a:pt x="9685506" y="1507290"/>
                    <a:pt x="9692135" y="1507290"/>
                    <a:pt x="9698704" y="1507965"/>
                  </a:cubicBezTo>
                  <a:cubicBezTo>
                    <a:pt x="9698704" y="1509833"/>
                    <a:pt x="9640787" y="1513268"/>
                    <a:pt x="9630241" y="1511701"/>
                  </a:cubicBezTo>
                  <a:cubicBezTo>
                    <a:pt x="9623672" y="1510387"/>
                    <a:pt x="9616922" y="1510785"/>
                    <a:pt x="9610533" y="1512846"/>
                  </a:cubicBezTo>
                  <a:cubicBezTo>
                    <a:pt x="9601433" y="1514853"/>
                    <a:pt x="9592152" y="1516318"/>
                    <a:pt x="9582871" y="1517246"/>
                  </a:cubicBezTo>
                  <a:cubicBezTo>
                    <a:pt x="9573590" y="1518029"/>
                    <a:pt x="9630542" y="1516281"/>
                    <a:pt x="9710517" y="1510375"/>
                  </a:cubicBezTo>
                  <a:cubicBezTo>
                    <a:pt x="9750533" y="1507904"/>
                    <a:pt x="9794287" y="1503987"/>
                    <a:pt x="9832677" y="1500913"/>
                  </a:cubicBezTo>
                  <a:cubicBezTo>
                    <a:pt x="9871067" y="1497840"/>
                    <a:pt x="9904094" y="1494887"/>
                    <a:pt x="9922596" y="1493440"/>
                  </a:cubicBezTo>
                  <a:cubicBezTo>
                    <a:pt x="9980633" y="1488860"/>
                    <a:pt x="9989914" y="1487835"/>
                    <a:pt x="9983887" y="1486751"/>
                  </a:cubicBezTo>
                  <a:cubicBezTo>
                    <a:pt x="9979066" y="1485545"/>
                    <a:pt x="10001003" y="1483074"/>
                    <a:pt x="10124429" y="1467043"/>
                  </a:cubicBezTo>
                  <a:cubicBezTo>
                    <a:pt x="10165833" y="1461017"/>
                    <a:pt x="10201028" y="1456256"/>
                    <a:pt x="10224653" y="1452218"/>
                  </a:cubicBezTo>
                  <a:cubicBezTo>
                    <a:pt x="10248278" y="1448180"/>
                    <a:pt x="10260814" y="1446191"/>
                    <a:pt x="10256535" y="1446191"/>
                  </a:cubicBezTo>
                  <a:cubicBezTo>
                    <a:pt x="10236767" y="1447758"/>
                    <a:pt x="10252436" y="1442635"/>
                    <a:pt x="10292333" y="1434800"/>
                  </a:cubicBezTo>
                  <a:cubicBezTo>
                    <a:pt x="10326565" y="1428171"/>
                    <a:pt x="10326565" y="1428171"/>
                    <a:pt x="10301795" y="1435102"/>
                  </a:cubicBezTo>
                  <a:cubicBezTo>
                    <a:pt x="10283715" y="1440104"/>
                    <a:pt x="10280943" y="1442394"/>
                    <a:pt x="10291369" y="1442093"/>
                  </a:cubicBezTo>
                  <a:cubicBezTo>
                    <a:pt x="10296552" y="1442093"/>
                    <a:pt x="10305110" y="1441068"/>
                    <a:pt x="10316681" y="1439562"/>
                  </a:cubicBezTo>
                  <a:cubicBezTo>
                    <a:pt x="10328253" y="1438055"/>
                    <a:pt x="10342897" y="1435464"/>
                    <a:pt x="10360375" y="1432390"/>
                  </a:cubicBezTo>
                  <a:cubicBezTo>
                    <a:pt x="10391352" y="1426785"/>
                    <a:pt x="10417749" y="1422446"/>
                    <a:pt x="10421304" y="1422506"/>
                  </a:cubicBezTo>
                  <a:cubicBezTo>
                    <a:pt x="10424860" y="1422566"/>
                    <a:pt x="10418351" y="1424133"/>
                    <a:pt x="10392678" y="1429075"/>
                  </a:cubicBezTo>
                  <a:lnTo>
                    <a:pt x="10338437" y="1439320"/>
                  </a:lnTo>
                  <a:cubicBezTo>
                    <a:pt x="10314873" y="1443901"/>
                    <a:pt x="10285162" y="1448361"/>
                    <a:pt x="10248399" y="1454568"/>
                  </a:cubicBezTo>
                  <a:cubicBezTo>
                    <a:pt x="10220314" y="1459510"/>
                    <a:pt x="10184877" y="1464633"/>
                    <a:pt x="10150585" y="1469635"/>
                  </a:cubicBezTo>
                  <a:lnTo>
                    <a:pt x="10101106" y="1476807"/>
                  </a:lnTo>
                  <a:lnTo>
                    <a:pt x="10059462" y="1482050"/>
                  </a:lnTo>
                  <a:cubicBezTo>
                    <a:pt x="10036380" y="1485003"/>
                    <a:pt x="10012092" y="1488077"/>
                    <a:pt x="9991601" y="1490306"/>
                  </a:cubicBezTo>
                  <a:cubicBezTo>
                    <a:pt x="9971111" y="1492536"/>
                    <a:pt x="9954236" y="1493802"/>
                    <a:pt x="9946100" y="1494284"/>
                  </a:cubicBezTo>
                  <a:cubicBezTo>
                    <a:pt x="9937964" y="1494766"/>
                    <a:pt x="9924283" y="1495972"/>
                    <a:pt x="9907348" y="1497538"/>
                  </a:cubicBezTo>
                  <a:cubicBezTo>
                    <a:pt x="9890413" y="1499105"/>
                    <a:pt x="9870706" y="1501094"/>
                    <a:pt x="9852204" y="1502541"/>
                  </a:cubicBezTo>
                  <a:cubicBezTo>
                    <a:pt x="9816044" y="1505614"/>
                    <a:pt x="9783740" y="1507965"/>
                    <a:pt x="9780245" y="1507663"/>
                  </a:cubicBezTo>
                  <a:cubicBezTo>
                    <a:pt x="9778437" y="1507663"/>
                    <a:pt x="9768192" y="1508387"/>
                    <a:pt x="9752522" y="1509652"/>
                  </a:cubicBezTo>
                  <a:cubicBezTo>
                    <a:pt x="9736853" y="1510918"/>
                    <a:pt x="9716362" y="1512424"/>
                    <a:pt x="9694425" y="1514293"/>
                  </a:cubicBezTo>
                  <a:cubicBezTo>
                    <a:pt x="9676345" y="1515799"/>
                    <a:pt x="9651455" y="1517969"/>
                    <a:pt x="9624455" y="1519536"/>
                  </a:cubicBezTo>
                  <a:lnTo>
                    <a:pt x="9540744" y="1523755"/>
                  </a:lnTo>
                  <a:cubicBezTo>
                    <a:pt x="9513383" y="1525261"/>
                    <a:pt x="9487950" y="1525683"/>
                    <a:pt x="9468424" y="1526045"/>
                  </a:cubicBezTo>
                  <a:cubicBezTo>
                    <a:pt x="9448898" y="1526406"/>
                    <a:pt x="9435819" y="1526467"/>
                    <a:pt x="9432927" y="1526045"/>
                  </a:cubicBezTo>
                  <a:cubicBezTo>
                    <a:pt x="9426719" y="1526153"/>
                    <a:pt x="9420512" y="1526635"/>
                    <a:pt x="9414365" y="1527491"/>
                  </a:cubicBezTo>
                  <a:cubicBezTo>
                    <a:pt x="9409122" y="1528154"/>
                    <a:pt x="9400142" y="1528696"/>
                    <a:pt x="9386582" y="1529118"/>
                  </a:cubicBezTo>
                  <a:cubicBezTo>
                    <a:pt x="9373022" y="1529540"/>
                    <a:pt x="9355062" y="1529118"/>
                    <a:pt x="9331799" y="1529118"/>
                  </a:cubicBezTo>
                  <a:cubicBezTo>
                    <a:pt x="9293409" y="1528636"/>
                    <a:pt x="9248088" y="1528275"/>
                    <a:pt x="9228321" y="1527431"/>
                  </a:cubicBezTo>
                  <a:lnTo>
                    <a:pt x="9150516" y="1525321"/>
                  </a:lnTo>
                  <a:cubicBezTo>
                    <a:pt x="9127253" y="1524839"/>
                    <a:pt x="9105195" y="1524237"/>
                    <a:pt x="9101700" y="1524658"/>
                  </a:cubicBezTo>
                  <a:cubicBezTo>
                    <a:pt x="9099349" y="1525080"/>
                    <a:pt x="9080245" y="1524658"/>
                    <a:pt x="9052763" y="1524116"/>
                  </a:cubicBezTo>
                  <a:cubicBezTo>
                    <a:pt x="9025281" y="1523574"/>
                    <a:pt x="8989423" y="1522609"/>
                    <a:pt x="8953624" y="1520319"/>
                  </a:cubicBezTo>
                  <a:lnTo>
                    <a:pt x="8854545" y="1514594"/>
                  </a:lnTo>
                  <a:cubicBezTo>
                    <a:pt x="8827184" y="1512304"/>
                    <a:pt x="8808139" y="1510496"/>
                    <a:pt x="8805849" y="1509833"/>
                  </a:cubicBezTo>
                  <a:cubicBezTo>
                    <a:pt x="8792892" y="1507513"/>
                    <a:pt x="8779693" y="1506464"/>
                    <a:pt x="8766495" y="1506699"/>
                  </a:cubicBezTo>
                  <a:cubicBezTo>
                    <a:pt x="8747933" y="1506157"/>
                    <a:pt x="8724730" y="1504891"/>
                    <a:pt x="8708579" y="1502661"/>
                  </a:cubicBezTo>
                  <a:cubicBezTo>
                    <a:pt x="8694778" y="1500672"/>
                    <a:pt x="8664704" y="1497599"/>
                    <a:pt x="8642707" y="1495972"/>
                  </a:cubicBezTo>
                  <a:lnTo>
                    <a:pt x="8590636" y="1491873"/>
                  </a:lnTo>
                  <a:cubicBezTo>
                    <a:pt x="8529405" y="1485365"/>
                    <a:pt x="8481312" y="1479338"/>
                    <a:pt x="8444368" y="1475360"/>
                  </a:cubicBezTo>
                  <a:cubicBezTo>
                    <a:pt x="8407424" y="1471383"/>
                    <a:pt x="8381872" y="1467465"/>
                    <a:pt x="8365660" y="1465838"/>
                  </a:cubicBezTo>
                  <a:lnTo>
                    <a:pt x="8303464" y="1458064"/>
                  </a:lnTo>
                  <a:cubicBezTo>
                    <a:pt x="8289302" y="1456316"/>
                    <a:pt x="8273994" y="1454026"/>
                    <a:pt x="8258204" y="1451555"/>
                  </a:cubicBezTo>
                  <a:lnTo>
                    <a:pt x="8210412" y="1444142"/>
                  </a:lnTo>
                  <a:lnTo>
                    <a:pt x="8145565" y="1435644"/>
                  </a:lnTo>
                  <a:lnTo>
                    <a:pt x="8120313" y="1431546"/>
                  </a:lnTo>
                  <a:cubicBezTo>
                    <a:pt x="8115974" y="1431004"/>
                    <a:pt x="8135862" y="1435283"/>
                    <a:pt x="8175880" y="1442274"/>
                  </a:cubicBezTo>
                  <a:lnTo>
                    <a:pt x="8246994" y="1454809"/>
                  </a:lnTo>
                  <a:cubicBezTo>
                    <a:pt x="8270317" y="1458847"/>
                    <a:pt x="8291532" y="1462403"/>
                    <a:pt x="8305333" y="1464090"/>
                  </a:cubicBezTo>
                  <a:cubicBezTo>
                    <a:pt x="8319134" y="1465778"/>
                    <a:pt x="8330645" y="1467766"/>
                    <a:pt x="8339384" y="1469213"/>
                  </a:cubicBezTo>
                  <a:cubicBezTo>
                    <a:pt x="8344205" y="1469695"/>
                    <a:pt x="8348906" y="1470708"/>
                    <a:pt x="8353486" y="1472226"/>
                  </a:cubicBezTo>
                  <a:cubicBezTo>
                    <a:pt x="8353184" y="1474637"/>
                    <a:pt x="8408570" y="1481266"/>
                    <a:pt x="8422733" y="1480362"/>
                  </a:cubicBezTo>
                  <a:cubicBezTo>
                    <a:pt x="8434786" y="1479941"/>
                    <a:pt x="8435690" y="1480001"/>
                    <a:pt x="8429663" y="1481146"/>
                  </a:cubicBezTo>
                  <a:cubicBezTo>
                    <a:pt x="8424842" y="1482592"/>
                    <a:pt x="8431712" y="1483798"/>
                    <a:pt x="8469921" y="1487534"/>
                  </a:cubicBezTo>
                  <a:cubicBezTo>
                    <a:pt x="8497705" y="1490065"/>
                    <a:pt x="8514941" y="1492355"/>
                    <a:pt x="8514881" y="1493561"/>
                  </a:cubicBezTo>
                  <a:cubicBezTo>
                    <a:pt x="8513133" y="1493754"/>
                    <a:pt x="8511385" y="1493754"/>
                    <a:pt x="8509638" y="1493561"/>
                  </a:cubicBezTo>
                  <a:lnTo>
                    <a:pt x="8495716" y="1492597"/>
                  </a:lnTo>
                  <a:lnTo>
                    <a:pt x="8451901" y="1488920"/>
                  </a:lnTo>
                  <a:cubicBezTo>
                    <a:pt x="8435328" y="1487534"/>
                    <a:pt x="8418092" y="1485545"/>
                    <a:pt x="8403688" y="1483677"/>
                  </a:cubicBezTo>
                  <a:cubicBezTo>
                    <a:pt x="8389284" y="1481809"/>
                    <a:pt x="8376809" y="1480242"/>
                    <a:pt x="8370481" y="1479157"/>
                  </a:cubicBezTo>
                  <a:cubicBezTo>
                    <a:pt x="8339505" y="1473974"/>
                    <a:pt x="8300331" y="1468851"/>
                    <a:pt x="8287494" y="1468249"/>
                  </a:cubicBezTo>
                  <a:cubicBezTo>
                    <a:pt x="8282431" y="1468369"/>
                    <a:pt x="8277369" y="1467658"/>
                    <a:pt x="8272487" y="1466139"/>
                  </a:cubicBezTo>
                  <a:cubicBezTo>
                    <a:pt x="8270980" y="1465627"/>
                    <a:pt x="8269474" y="1465259"/>
                    <a:pt x="8267907" y="1465055"/>
                  </a:cubicBezTo>
                  <a:lnTo>
                    <a:pt x="8254709" y="1462704"/>
                  </a:lnTo>
                  <a:lnTo>
                    <a:pt x="8207158" y="1454930"/>
                  </a:lnTo>
                  <a:lnTo>
                    <a:pt x="8139057" y="1444142"/>
                  </a:lnTo>
                  <a:lnTo>
                    <a:pt x="8059986" y="1430280"/>
                  </a:lnTo>
                  <a:lnTo>
                    <a:pt x="7978746" y="1415997"/>
                  </a:lnTo>
                  <a:lnTo>
                    <a:pt x="7904859" y="1401714"/>
                  </a:lnTo>
                  <a:lnTo>
                    <a:pt x="7814458" y="1384658"/>
                  </a:lnTo>
                  <a:cubicBezTo>
                    <a:pt x="7811023" y="1384056"/>
                    <a:pt x="7796378" y="1380922"/>
                    <a:pt x="7780348" y="1377547"/>
                  </a:cubicBezTo>
                  <a:cubicBezTo>
                    <a:pt x="7762268" y="1373690"/>
                    <a:pt x="7751721" y="1372304"/>
                    <a:pt x="7752565" y="1373931"/>
                  </a:cubicBezTo>
                  <a:cubicBezTo>
                    <a:pt x="7753409" y="1375558"/>
                    <a:pt x="7744127" y="1374413"/>
                    <a:pt x="7721407" y="1369290"/>
                  </a:cubicBezTo>
                  <a:cubicBezTo>
                    <a:pt x="7710378" y="1367181"/>
                    <a:pt x="7699469" y="1364325"/>
                    <a:pt x="7688802" y="1360733"/>
                  </a:cubicBezTo>
                  <a:cubicBezTo>
                    <a:pt x="7679702" y="1357538"/>
                    <a:pt x="7670300" y="1355001"/>
                    <a:pt x="7660838" y="1353139"/>
                  </a:cubicBezTo>
                  <a:cubicBezTo>
                    <a:pt x="7649508" y="1350234"/>
                    <a:pt x="7638058" y="1347962"/>
                    <a:pt x="7626486" y="1346329"/>
                  </a:cubicBezTo>
                  <a:cubicBezTo>
                    <a:pt x="7615337" y="1344569"/>
                    <a:pt x="7604368" y="1341887"/>
                    <a:pt x="7593701" y="1338313"/>
                  </a:cubicBezTo>
                  <a:cubicBezTo>
                    <a:pt x="7564652" y="1329816"/>
                    <a:pt x="7519211" y="1319751"/>
                    <a:pt x="7518729" y="1321740"/>
                  </a:cubicBezTo>
                  <a:cubicBezTo>
                    <a:pt x="7518247" y="1323729"/>
                    <a:pt x="7493658" y="1316617"/>
                    <a:pt x="7472866" y="1308602"/>
                  </a:cubicBezTo>
                  <a:cubicBezTo>
                    <a:pt x="7454304" y="1301430"/>
                    <a:pt x="7450929" y="1300646"/>
                    <a:pt x="7418626" y="1294981"/>
                  </a:cubicBezTo>
                  <a:cubicBezTo>
                    <a:pt x="7397110" y="1291631"/>
                    <a:pt x="7375957" y="1286550"/>
                    <a:pt x="7355285" y="1279794"/>
                  </a:cubicBezTo>
                  <a:cubicBezTo>
                    <a:pt x="7339797" y="1274551"/>
                    <a:pt x="7310929" y="1265631"/>
                    <a:pt x="7290800" y="1260026"/>
                  </a:cubicBezTo>
                  <a:cubicBezTo>
                    <a:pt x="7263980" y="1252252"/>
                    <a:pt x="7195397" y="1232967"/>
                    <a:pt x="7126512" y="1210367"/>
                  </a:cubicBezTo>
                  <a:lnTo>
                    <a:pt x="7027011" y="1178425"/>
                  </a:lnTo>
                  <a:lnTo>
                    <a:pt x="6956017" y="1153354"/>
                  </a:lnTo>
                  <a:cubicBezTo>
                    <a:pt x="6937936" y="1146785"/>
                    <a:pt x="6917024" y="1139674"/>
                    <a:pt x="6895147" y="1132201"/>
                  </a:cubicBezTo>
                  <a:lnTo>
                    <a:pt x="6861638" y="1120870"/>
                  </a:lnTo>
                  <a:lnTo>
                    <a:pt x="6827467" y="1108817"/>
                  </a:lnTo>
                  <a:cubicBezTo>
                    <a:pt x="6781544" y="1092665"/>
                    <a:pt x="6735379" y="1076875"/>
                    <a:pt x="6697833" y="1064581"/>
                  </a:cubicBezTo>
                  <a:lnTo>
                    <a:pt x="6604841" y="1031856"/>
                  </a:lnTo>
                  <a:cubicBezTo>
                    <a:pt x="6587303" y="1025829"/>
                    <a:pt x="6569645" y="1019803"/>
                    <a:pt x="6566210" y="1019019"/>
                  </a:cubicBezTo>
                  <a:cubicBezTo>
                    <a:pt x="6564462" y="1019019"/>
                    <a:pt x="6556206" y="1015885"/>
                    <a:pt x="6544333" y="1011606"/>
                  </a:cubicBezTo>
                  <a:cubicBezTo>
                    <a:pt x="6532460" y="1007327"/>
                    <a:pt x="6516851" y="1001602"/>
                    <a:pt x="6500760" y="995033"/>
                  </a:cubicBezTo>
                  <a:lnTo>
                    <a:pt x="6404996" y="956824"/>
                  </a:lnTo>
                  <a:cubicBezTo>
                    <a:pt x="6374862" y="944770"/>
                    <a:pt x="6346899" y="934103"/>
                    <a:pt x="6320622" y="923014"/>
                  </a:cubicBezTo>
                  <a:cubicBezTo>
                    <a:pt x="6268311" y="901258"/>
                    <a:pt x="6222629" y="882514"/>
                    <a:pt x="6181647" y="866001"/>
                  </a:cubicBezTo>
                  <a:cubicBezTo>
                    <a:pt x="6133433" y="845933"/>
                    <a:pt x="6084557" y="823814"/>
                    <a:pt x="6071961" y="817788"/>
                  </a:cubicBezTo>
                  <a:cubicBezTo>
                    <a:pt x="6060209" y="811978"/>
                    <a:pt x="6048095" y="806813"/>
                    <a:pt x="6035801" y="802299"/>
                  </a:cubicBezTo>
                  <a:cubicBezTo>
                    <a:pt x="6030256" y="800431"/>
                    <a:pt x="6016877" y="795067"/>
                    <a:pt x="5998616" y="787353"/>
                  </a:cubicBezTo>
                  <a:cubicBezTo>
                    <a:pt x="5980355" y="779639"/>
                    <a:pt x="5957876" y="770117"/>
                    <a:pt x="5933407" y="759510"/>
                  </a:cubicBezTo>
                  <a:lnTo>
                    <a:pt x="5857893" y="726182"/>
                  </a:lnTo>
                  <a:lnTo>
                    <a:pt x="5821733" y="709910"/>
                  </a:lnTo>
                  <a:lnTo>
                    <a:pt x="5789550" y="695868"/>
                  </a:lnTo>
                  <a:cubicBezTo>
                    <a:pt x="5762310" y="683815"/>
                    <a:pt x="5755861" y="681524"/>
                    <a:pt x="5757307" y="683815"/>
                  </a:cubicBezTo>
                  <a:cubicBezTo>
                    <a:pt x="5757609" y="685984"/>
                    <a:pt x="5745856" y="681524"/>
                    <a:pt x="5695233" y="660491"/>
                  </a:cubicBezTo>
                  <a:lnTo>
                    <a:pt x="5638822" y="637168"/>
                  </a:lnTo>
                  <a:lnTo>
                    <a:pt x="5596636" y="620655"/>
                  </a:lnTo>
                  <a:lnTo>
                    <a:pt x="5531126" y="594740"/>
                  </a:lnTo>
                  <a:lnTo>
                    <a:pt x="5475258" y="572682"/>
                  </a:lnTo>
                  <a:lnTo>
                    <a:pt x="5392391" y="542187"/>
                  </a:lnTo>
                  <a:lnTo>
                    <a:pt x="5289395" y="503918"/>
                  </a:lnTo>
                  <a:cubicBezTo>
                    <a:pt x="5258598" y="492708"/>
                    <a:pt x="5227139" y="480715"/>
                    <a:pt x="5181879" y="463238"/>
                  </a:cubicBezTo>
                  <a:cubicBezTo>
                    <a:pt x="5140957" y="447026"/>
                    <a:pt x="5106304" y="435454"/>
                    <a:pt x="5070385" y="423100"/>
                  </a:cubicBezTo>
                  <a:cubicBezTo>
                    <a:pt x="5052305" y="417073"/>
                    <a:pt x="5034225" y="411046"/>
                    <a:pt x="5014337" y="404297"/>
                  </a:cubicBezTo>
                  <a:lnTo>
                    <a:pt x="4983540" y="394172"/>
                  </a:lnTo>
                  <a:lnTo>
                    <a:pt x="4949550" y="383987"/>
                  </a:lnTo>
                  <a:lnTo>
                    <a:pt x="4828051" y="347525"/>
                  </a:lnTo>
                  <a:lnTo>
                    <a:pt x="4708060" y="314680"/>
                  </a:lnTo>
                  <a:lnTo>
                    <a:pt x="4661353" y="301782"/>
                  </a:lnTo>
                  <a:lnTo>
                    <a:pt x="4621155" y="291839"/>
                  </a:lnTo>
                  <a:cubicBezTo>
                    <a:pt x="4597591" y="285812"/>
                    <a:pt x="4581499" y="282196"/>
                    <a:pt x="4578968" y="281774"/>
                  </a:cubicBezTo>
                  <a:cubicBezTo>
                    <a:pt x="4574147" y="281051"/>
                    <a:pt x="4545279" y="274240"/>
                    <a:pt x="4503032" y="264477"/>
                  </a:cubicBezTo>
                  <a:lnTo>
                    <a:pt x="4346338" y="231210"/>
                  </a:lnTo>
                  <a:lnTo>
                    <a:pt x="4257987" y="214335"/>
                  </a:lnTo>
                  <a:cubicBezTo>
                    <a:pt x="4228817" y="208791"/>
                    <a:pt x="4200432" y="203005"/>
                    <a:pt x="4173974" y="198847"/>
                  </a:cubicBezTo>
                  <a:lnTo>
                    <a:pt x="4051753" y="177874"/>
                  </a:lnTo>
                  <a:cubicBezTo>
                    <a:pt x="3950324" y="162265"/>
                    <a:pt x="3908559" y="155936"/>
                    <a:pt x="3882222" y="155394"/>
                  </a:cubicBezTo>
                  <a:cubicBezTo>
                    <a:pt x="3874267" y="155093"/>
                    <a:pt x="3862877" y="154309"/>
                    <a:pt x="3835756" y="152080"/>
                  </a:cubicBezTo>
                  <a:lnTo>
                    <a:pt x="3781516" y="147439"/>
                  </a:lnTo>
                  <a:lnTo>
                    <a:pt x="3763436" y="145812"/>
                  </a:lnTo>
                  <a:lnTo>
                    <a:pt x="3742945" y="144546"/>
                  </a:lnTo>
                  <a:lnTo>
                    <a:pt x="3694732" y="141412"/>
                  </a:lnTo>
                  <a:cubicBezTo>
                    <a:pt x="3617530" y="135747"/>
                    <a:pt x="3547982" y="135386"/>
                    <a:pt x="3522971" y="135386"/>
                  </a:cubicBezTo>
                  <a:cubicBezTo>
                    <a:pt x="3488860" y="136470"/>
                    <a:pt x="3260388" y="121163"/>
                    <a:pt x="2930487" y="136892"/>
                  </a:cubicBezTo>
                  <a:lnTo>
                    <a:pt x="2841352" y="142316"/>
                  </a:lnTo>
                  <a:cubicBezTo>
                    <a:pt x="2813027" y="144305"/>
                    <a:pt x="2788498" y="146896"/>
                    <a:pt x="2774396" y="148343"/>
                  </a:cubicBezTo>
                  <a:lnTo>
                    <a:pt x="2717504" y="153767"/>
                  </a:lnTo>
                  <a:cubicBezTo>
                    <a:pt x="2695627" y="155876"/>
                    <a:pt x="2671279" y="158890"/>
                    <a:pt x="2645183" y="161602"/>
                  </a:cubicBezTo>
                  <a:cubicBezTo>
                    <a:pt x="2593414" y="166664"/>
                    <a:pt x="2536100" y="174559"/>
                    <a:pt x="2481800" y="181309"/>
                  </a:cubicBezTo>
                  <a:cubicBezTo>
                    <a:pt x="2454679" y="184805"/>
                    <a:pt x="2428403" y="189023"/>
                    <a:pt x="2403935" y="192458"/>
                  </a:cubicBezTo>
                  <a:cubicBezTo>
                    <a:pt x="2379466" y="195893"/>
                    <a:pt x="2356806" y="198907"/>
                    <a:pt x="2337279" y="202342"/>
                  </a:cubicBezTo>
                  <a:cubicBezTo>
                    <a:pt x="2298106" y="208369"/>
                    <a:pt x="2270986" y="212768"/>
                    <a:pt x="2263874" y="213190"/>
                  </a:cubicBezTo>
                  <a:cubicBezTo>
                    <a:pt x="2245457" y="213998"/>
                    <a:pt x="2227124" y="216192"/>
                    <a:pt x="2209031" y="219759"/>
                  </a:cubicBezTo>
                  <a:cubicBezTo>
                    <a:pt x="2190288" y="223375"/>
                    <a:pt x="2168170" y="228679"/>
                    <a:pt x="2134662" y="237297"/>
                  </a:cubicBezTo>
                  <a:cubicBezTo>
                    <a:pt x="2119234" y="241576"/>
                    <a:pt x="2099828" y="246638"/>
                    <a:pt x="2077529" y="252183"/>
                  </a:cubicBezTo>
                  <a:cubicBezTo>
                    <a:pt x="2055230" y="257727"/>
                    <a:pt x="2030039" y="263453"/>
                    <a:pt x="2003099" y="270625"/>
                  </a:cubicBezTo>
                  <a:lnTo>
                    <a:pt x="1917701" y="292140"/>
                  </a:lnTo>
                  <a:lnTo>
                    <a:pt x="1827301" y="315945"/>
                  </a:lnTo>
                  <a:cubicBezTo>
                    <a:pt x="1706465" y="348248"/>
                    <a:pt x="1589608" y="384168"/>
                    <a:pt x="1538019" y="396944"/>
                  </a:cubicBezTo>
                  <a:cubicBezTo>
                    <a:pt x="1506271" y="404357"/>
                    <a:pt x="1475203" y="414433"/>
                    <a:pt x="1445148" y="427078"/>
                  </a:cubicBezTo>
                  <a:lnTo>
                    <a:pt x="1391872" y="448291"/>
                  </a:lnTo>
                  <a:cubicBezTo>
                    <a:pt x="1370236" y="456729"/>
                    <a:pt x="1345165" y="466371"/>
                    <a:pt x="1318165" y="477400"/>
                  </a:cubicBezTo>
                  <a:cubicBezTo>
                    <a:pt x="1291166" y="488429"/>
                    <a:pt x="1261695" y="499819"/>
                    <a:pt x="1231743" y="512656"/>
                  </a:cubicBezTo>
                  <a:lnTo>
                    <a:pt x="1186060" y="531641"/>
                  </a:lnTo>
                  <a:lnTo>
                    <a:pt x="1140137" y="551589"/>
                  </a:lnTo>
                  <a:cubicBezTo>
                    <a:pt x="1124890" y="558278"/>
                    <a:pt x="1109521" y="564667"/>
                    <a:pt x="1094635" y="571417"/>
                  </a:cubicBezTo>
                  <a:lnTo>
                    <a:pt x="1050580" y="591305"/>
                  </a:lnTo>
                  <a:cubicBezTo>
                    <a:pt x="1021773" y="603961"/>
                    <a:pt x="994773" y="617039"/>
                    <a:pt x="970184" y="628309"/>
                  </a:cubicBezTo>
                  <a:cubicBezTo>
                    <a:pt x="945595" y="639578"/>
                    <a:pt x="923839" y="650246"/>
                    <a:pt x="905699" y="658442"/>
                  </a:cubicBezTo>
                  <a:lnTo>
                    <a:pt x="863512" y="677788"/>
                  </a:lnTo>
                  <a:cubicBezTo>
                    <a:pt x="833378" y="691227"/>
                    <a:pt x="814213" y="699725"/>
                    <a:pt x="799026" y="707439"/>
                  </a:cubicBezTo>
                  <a:cubicBezTo>
                    <a:pt x="783839" y="715153"/>
                    <a:pt x="772448" y="721481"/>
                    <a:pt x="757743" y="730039"/>
                  </a:cubicBezTo>
                  <a:cubicBezTo>
                    <a:pt x="739000" y="740767"/>
                    <a:pt x="713688" y="755834"/>
                    <a:pt x="701635" y="762101"/>
                  </a:cubicBezTo>
                  <a:cubicBezTo>
                    <a:pt x="695608" y="765296"/>
                    <a:pt x="676925" y="775481"/>
                    <a:pt x="652095" y="790005"/>
                  </a:cubicBezTo>
                  <a:cubicBezTo>
                    <a:pt x="639620" y="797237"/>
                    <a:pt x="625457" y="805252"/>
                    <a:pt x="610632" y="814112"/>
                  </a:cubicBezTo>
                  <a:lnTo>
                    <a:pt x="564407" y="841955"/>
                  </a:lnTo>
                  <a:cubicBezTo>
                    <a:pt x="433025" y="922652"/>
                    <a:pt x="346843" y="981654"/>
                    <a:pt x="286637" y="1019923"/>
                  </a:cubicBezTo>
                  <a:cubicBezTo>
                    <a:pt x="226430" y="1058193"/>
                    <a:pt x="192500" y="1076333"/>
                    <a:pt x="169116" y="1080793"/>
                  </a:cubicBezTo>
                  <a:cubicBezTo>
                    <a:pt x="163089" y="1082239"/>
                    <a:pt x="152302" y="1088929"/>
                    <a:pt x="131449" y="1104899"/>
                  </a:cubicBezTo>
                  <a:cubicBezTo>
                    <a:pt x="101677" y="1127801"/>
                    <a:pt x="101798" y="1127921"/>
                    <a:pt x="96856" y="1120328"/>
                  </a:cubicBezTo>
                  <a:cubicBezTo>
                    <a:pt x="93120" y="1112312"/>
                    <a:pt x="83236" y="1116652"/>
                    <a:pt x="75100" y="1129971"/>
                  </a:cubicBezTo>
                  <a:cubicBezTo>
                    <a:pt x="69676" y="1139432"/>
                    <a:pt x="54428" y="1151305"/>
                    <a:pt x="53283" y="1146604"/>
                  </a:cubicBezTo>
                  <a:cubicBezTo>
                    <a:pt x="52680" y="1144254"/>
                    <a:pt x="41953" y="1147689"/>
                    <a:pt x="29598" y="1154499"/>
                  </a:cubicBezTo>
                  <a:cubicBezTo>
                    <a:pt x="17244" y="1161309"/>
                    <a:pt x="7360" y="1163780"/>
                    <a:pt x="2840" y="1161671"/>
                  </a:cubicBezTo>
                  <a:cubicBezTo>
                    <a:pt x="-1680" y="1159562"/>
                    <a:pt x="-1198" y="1152812"/>
                    <a:pt x="5913" y="1142446"/>
                  </a:cubicBezTo>
                  <a:cubicBezTo>
                    <a:pt x="11398" y="1134611"/>
                    <a:pt x="13266" y="1129729"/>
                    <a:pt x="9951" y="1131296"/>
                  </a:cubicBezTo>
                  <a:cubicBezTo>
                    <a:pt x="6637" y="1132863"/>
                    <a:pt x="10433" y="1128343"/>
                    <a:pt x="17364" y="1122075"/>
                  </a:cubicBezTo>
                  <a:cubicBezTo>
                    <a:pt x="25583" y="1114584"/>
                    <a:pt x="32615" y="1105888"/>
                    <a:pt x="38216" y="1096281"/>
                  </a:cubicBezTo>
                  <a:cubicBezTo>
                    <a:pt x="56510" y="1064430"/>
                    <a:pt x="78475" y="1034839"/>
                    <a:pt x="103666" y="1008111"/>
                  </a:cubicBezTo>
                  <a:cubicBezTo>
                    <a:pt x="134842" y="973885"/>
                    <a:pt x="168435" y="941938"/>
                    <a:pt x="204192" y="912528"/>
                  </a:cubicBezTo>
                  <a:cubicBezTo>
                    <a:pt x="243353" y="880176"/>
                    <a:pt x="284491" y="850308"/>
                    <a:pt x="327377" y="823091"/>
                  </a:cubicBezTo>
                  <a:cubicBezTo>
                    <a:pt x="369269" y="796453"/>
                    <a:pt x="412944" y="772732"/>
                    <a:pt x="458096" y="752097"/>
                  </a:cubicBezTo>
                  <a:cubicBezTo>
                    <a:pt x="496667" y="734439"/>
                    <a:pt x="514988" y="726965"/>
                    <a:pt x="533611" y="715575"/>
                  </a:cubicBezTo>
                  <a:cubicBezTo>
                    <a:pt x="552233" y="704185"/>
                    <a:pt x="571519" y="689359"/>
                    <a:pt x="612862" y="658201"/>
                  </a:cubicBezTo>
                  <a:cubicBezTo>
                    <a:pt x="677389" y="609421"/>
                    <a:pt x="745798" y="566005"/>
                    <a:pt x="817408" y="528386"/>
                  </a:cubicBezTo>
                  <a:cubicBezTo>
                    <a:pt x="849952" y="512054"/>
                    <a:pt x="882797" y="496625"/>
                    <a:pt x="918837" y="482523"/>
                  </a:cubicBezTo>
                  <a:cubicBezTo>
                    <a:pt x="954876" y="468421"/>
                    <a:pt x="993568" y="454559"/>
                    <a:pt x="1037382" y="440336"/>
                  </a:cubicBezTo>
                  <a:cubicBezTo>
                    <a:pt x="1082220" y="426294"/>
                    <a:pt x="1104700" y="419604"/>
                    <a:pt x="1125191" y="410926"/>
                  </a:cubicBezTo>
                  <a:cubicBezTo>
                    <a:pt x="1151594" y="399493"/>
                    <a:pt x="1177382" y="386705"/>
                    <a:pt x="1202453" y="372596"/>
                  </a:cubicBezTo>
                  <a:cubicBezTo>
                    <a:pt x="1223185" y="361627"/>
                    <a:pt x="1247653" y="349755"/>
                    <a:pt x="1270012" y="338485"/>
                  </a:cubicBezTo>
                  <a:cubicBezTo>
                    <a:pt x="1292371" y="327215"/>
                    <a:pt x="1313043" y="317452"/>
                    <a:pt x="1326362" y="311365"/>
                  </a:cubicBezTo>
                  <a:cubicBezTo>
                    <a:pt x="1339681" y="305278"/>
                    <a:pt x="1357942" y="296479"/>
                    <a:pt x="1376745" y="287258"/>
                  </a:cubicBezTo>
                  <a:lnTo>
                    <a:pt x="1430985" y="260741"/>
                  </a:lnTo>
                  <a:cubicBezTo>
                    <a:pt x="1448704" y="251882"/>
                    <a:pt x="1464674" y="243866"/>
                    <a:pt x="1479862" y="236634"/>
                  </a:cubicBezTo>
                  <a:cubicBezTo>
                    <a:pt x="1495049" y="229402"/>
                    <a:pt x="1509513" y="223435"/>
                    <a:pt x="1523736" y="217469"/>
                  </a:cubicBezTo>
                  <a:cubicBezTo>
                    <a:pt x="1537959" y="211503"/>
                    <a:pt x="1552122" y="205838"/>
                    <a:pt x="1566947" y="200233"/>
                  </a:cubicBezTo>
                  <a:cubicBezTo>
                    <a:pt x="1581773" y="194628"/>
                    <a:pt x="1597382" y="189505"/>
                    <a:pt x="1614317" y="183780"/>
                  </a:cubicBezTo>
                  <a:cubicBezTo>
                    <a:pt x="1643185" y="174378"/>
                    <a:pt x="1669944" y="165338"/>
                    <a:pt x="1674464" y="164012"/>
                  </a:cubicBezTo>
                  <a:close/>
                </a:path>
              </a:pathLst>
            </a:custGeom>
            <a:grpFill/>
            <a:ln w="6027"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B424024F-2003-B5E5-2C12-A953B26775CB}"/>
                </a:ext>
              </a:extLst>
            </p:cNvPr>
            <p:cNvSpPr/>
            <p:nvPr/>
          </p:nvSpPr>
          <p:spPr>
            <a:xfrm>
              <a:off x="8291101" y="4004043"/>
              <a:ext cx="42730" cy="7819"/>
            </a:xfrm>
            <a:custGeom>
              <a:avLst/>
              <a:gdLst>
                <a:gd name="connsiteX0" fmla="*/ 8651 w 42730"/>
                <a:gd name="connsiteY0" fmla="*/ 3243 h 7819"/>
                <a:gd name="connsiteX1" fmla="*/ 42642 w 42730"/>
                <a:gd name="connsiteY1" fmla="*/ 7823 h 7819"/>
                <a:gd name="connsiteX2" fmla="*/ 17932 w 42730"/>
                <a:gd name="connsiteY2" fmla="*/ 3002 h 7819"/>
                <a:gd name="connsiteX3" fmla="*/ 8651 w 42730"/>
                <a:gd name="connsiteY3" fmla="*/ 3243 h 7819"/>
              </a:gdLst>
              <a:ahLst/>
              <a:cxnLst>
                <a:cxn ang="0">
                  <a:pos x="connsiteX0" y="connsiteY0"/>
                </a:cxn>
                <a:cxn ang="0">
                  <a:pos x="connsiteX1" y="connsiteY1"/>
                </a:cxn>
                <a:cxn ang="0">
                  <a:pos x="connsiteX2" y="connsiteY2"/>
                </a:cxn>
                <a:cxn ang="0">
                  <a:pos x="connsiteX3" y="connsiteY3"/>
                </a:cxn>
              </a:cxnLst>
              <a:rect l="l" t="t" r="r" b="b"/>
              <a:pathLst>
                <a:path w="42730" h="7819">
                  <a:moveTo>
                    <a:pt x="8651" y="3243"/>
                  </a:moveTo>
                  <a:cubicBezTo>
                    <a:pt x="29866" y="8004"/>
                    <a:pt x="42341" y="9691"/>
                    <a:pt x="42642" y="7823"/>
                  </a:cubicBezTo>
                  <a:cubicBezTo>
                    <a:pt x="34626" y="5274"/>
                    <a:pt x="26309" y="3658"/>
                    <a:pt x="17932" y="3002"/>
                  </a:cubicBezTo>
                  <a:cubicBezTo>
                    <a:pt x="-3583" y="48"/>
                    <a:pt x="-4728" y="-132"/>
                    <a:pt x="8651" y="3243"/>
                  </a:cubicBezTo>
                  <a:close/>
                </a:path>
              </a:pathLst>
            </a:custGeom>
            <a:grpFill/>
            <a:ln w="6027"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1A4BBF31-248E-CBB1-8F69-7DFF49214C9A}"/>
                </a:ext>
              </a:extLst>
            </p:cNvPr>
            <p:cNvSpPr/>
            <p:nvPr/>
          </p:nvSpPr>
          <p:spPr>
            <a:xfrm>
              <a:off x="6825877" y="3639853"/>
              <a:ext cx="111209" cy="38580"/>
            </a:xfrm>
            <a:custGeom>
              <a:avLst/>
              <a:gdLst>
                <a:gd name="connsiteX0" fmla="*/ 51154 w 111209"/>
                <a:gd name="connsiteY0" fmla="*/ 17222 h 38580"/>
                <a:gd name="connsiteX1" fmla="*/ 56698 w 111209"/>
                <a:gd name="connsiteY1" fmla="*/ 22285 h 38580"/>
                <a:gd name="connsiteX2" fmla="*/ 101356 w 111209"/>
                <a:gd name="connsiteY2" fmla="*/ 36990 h 38580"/>
                <a:gd name="connsiteX3" fmla="*/ 110517 w 111209"/>
                <a:gd name="connsiteY3" fmla="*/ 38496 h 38580"/>
                <a:gd name="connsiteX4" fmla="*/ 103405 w 111209"/>
                <a:gd name="connsiteY4" fmla="*/ 34459 h 38580"/>
                <a:gd name="connsiteX5" fmla="*/ 51154 w 111209"/>
                <a:gd name="connsiteY5" fmla="*/ 17222 h 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09" h="38580">
                  <a:moveTo>
                    <a:pt x="51154" y="17222"/>
                  </a:moveTo>
                  <a:cubicBezTo>
                    <a:pt x="-20323" y="-7427"/>
                    <a:pt x="-15682" y="-3329"/>
                    <a:pt x="56698" y="22285"/>
                  </a:cubicBezTo>
                  <a:cubicBezTo>
                    <a:pt x="78274" y="30059"/>
                    <a:pt x="92859" y="34338"/>
                    <a:pt x="101356" y="36990"/>
                  </a:cubicBezTo>
                  <a:cubicBezTo>
                    <a:pt x="109854" y="39642"/>
                    <a:pt x="112445" y="39882"/>
                    <a:pt x="110517" y="38496"/>
                  </a:cubicBezTo>
                  <a:cubicBezTo>
                    <a:pt x="108347" y="36821"/>
                    <a:pt x="105937" y="35459"/>
                    <a:pt x="103405" y="34459"/>
                  </a:cubicBezTo>
                  <a:cubicBezTo>
                    <a:pt x="103405" y="34459"/>
                    <a:pt x="79238" y="27166"/>
                    <a:pt x="51154" y="17222"/>
                  </a:cubicBezTo>
                  <a:close/>
                </a:path>
              </a:pathLst>
            </a:custGeom>
            <a:grpFill/>
            <a:ln w="6027"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610B019B-DEF8-C2EA-D661-88DDFAA323B1}"/>
                </a:ext>
              </a:extLst>
            </p:cNvPr>
            <p:cNvSpPr/>
            <p:nvPr/>
          </p:nvSpPr>
          <p:spPr>
            <a:xfrm>
              <a:off x="9325102" y="4077133"/>
              <a:ext cx="45682" cy="2408"/>
            </a:xfrm>
            <a:custGeom>
              <a:avLst/>
              <a:gdLst>
                <a:gd name="connsiteX0" fmla="*/ -88 w 45682"/>
                <a:gd name="connsiteY0" fmla="*/ 1750 h 2408"/>
                <a:gd name="connsiteX1" fmla="*/ 6602 w 45682"/>
                <a:gd name="connsiteY1" fmla="*/ 2293 h 2408"/>
                <a:gd name="connsiteX2" fmla="*/ 22753 w 45682"/>
                <a:gd name="connsiteY2" fmla="*/ 2835 h 2408"/>
                <a:gd name="connsiteX3" fmla="*/ 45594 w 45682"/>
                <a:gd name="connsiteY3" fmla="*/ 2052 h 2408"/>
                <a:gd name="connsiteX4" fmla="*/ 22753 w 45682"/>
                <a:gd name="connsiteY4" fmla="*/ 967 h 2408"/>
                <a:gd name="connsiteX5" fmla="*/ 6602 w 45682"/>
                <a:gd name="connsiteY5" fmla="*/ 1328 h 2408"/>
                <a:gd name="connsiteX6" fmla="*/ -88 w 45682"/>
                <a:gd name="connsiteY6" fmla="*/ 1750 h 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82" h="2408">
                  <a:moveTo>
                    <a:pt x="-88" y="1750"/>
                  </a:moveTo>
                  <a:cubicBezTo>
                    <a:pt x="2142" y="2142"/>
                    <a:pt x="4372" y="2323"/>
                    <a:pt x="6602" y="2293"/>
                  </a:cubicBezTo>
                  <a:lnTo>
                    <a:pt x="22753" y="2835"/>
                  </a:lnTo>
                  <a:cubicBezTo>
                    <a:pt x="30346" y="3450"/>
                    <a:pt x="38061" y="3185"/>
                    <a:pt x="45594" y="2052"/>
                  </a:cubicBezTo>
                  <a:cubicBezTo>
                    <a:pt x="38061" y="828"/>
                    <a:pt x="30407" y="467"/>
                    <a:pt x="22753" y="967"/>
                  </a:cubicBezTo>
                  <a:cubicBezTo>
                    <a:pt x="16727" y="967"/>
                    <a:pt x="10700" y="967"/>
                    <a:pt x="6602" y="1328"/>
                  </a:cubicBezTo>
                  <a:cubicBezTo>
                    <a:pt x="4372" y="1298"/>
                    <a:pt x="2142" y="1443"/>
                    <a:pt x="-88" y="1750"/>
                  </a:cubicBezTo>
                  <a:close/>
                </a:path>
              </a:pathLst>
            </a:custGeom>
            <a:grpFill/>
            <a:ln w="6027"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FEB13C88-9469-4DA8-E1CD-4C10D96E956B}"/>
                </a:ext>
              </a:extLst>
            </p:cNvPr>
            <p:cNvSpPr/>
            <p:nvPr/>
          </p:nvSpPr>
          <p:spPr>
            <a:xfrm>
              <a:off x="9386787" y="4076132"/>
              <a:ext cx="29499" cy="3102"/>
            </a:xfrm>
            <a:custGeom>
              <a:avLst/>
              <a:gdLst>
                <a:gd name="connsiteX0" fmla="*/ 1085 w 29499"/>
                <a:gd name="connsiteY0" fmla="*/ 2871 h 3102"/>
                <a:gd name="connsiteX1" fmla="*/ 19165 w 29499"/>
                <a:gd name="connsiteY1" fmla="*/ 3775 h 3102"/>
                <a:gd name="connsiteX2" fmla="*/ 29411 w 29499"/>
                <a:gd name="connsiteY2" fmla="*/ 2027 h 3102"/>
                <a:gd name="connsiteX3" fmla="*/ 11331 w 29499"/>
                <a:gd name="connsiteY3" fmla="*/ 1124 h 3102"/>
                <a:gd name="connsiteX4" fmla="*/ 1085 w 29499"/>
                <a:gd name="connsiteY4" fmla="*/ 2871 h 3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9" h="3102">
                  <a:moveTo>
                    <a:pt x="1085" y="2871"/>
                  </a:moveTo>
                  <a:cubicBezTo>
                    <a:pt x="7051" y="3703"/>
                    <a:pt x="13138" y="4011"/>
                    <a:pt x="19165" y="3775"/>
                  </a:cubicBezTo>
                  <a:cubicBezTo>
                    <a:pt x="25192" y="3775"/>
                    <a:pt x="29471" y="2751"/>
                    <a:pt x="29411" y="2027"/>
                  </a:cubicBezTo>
                  <a:cubicBezTo>
                    <a:pt x="23505" y="714"/>
                    <a:pt x="17357" y="413"/>
                    <a:pt x="11331" y="1124"/>
                  </a:cubicBezTo>
                  <a:cubicBezTo>
                    <a:pt x="2170" y="1425"/>
                    <a:pt x="-2410" y="2148"/>
                    <a:pt x="1085" y="2871"/>
                  </a:cubicBezTo>
                  <a:close/>
                </a:path>
              </a:pathLst>
            </a:custGeom>
            <a:grpFill/>
            <a:ln w="6027"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F50579A1-CD06-C36F-8BBC-1101C84661C4}"/>
                </a:ext>
              </a:extLst>
            </p:cNvPr>
            <p:cNvSpPr/>
            <p:nvPr/>
          </p:nvSpPr>
          <p:spPr>
            <a:xfrm>
              <a:off x="6739641" y="3608550"/>
              <a:ext cx="21223" cy="9021"/>
            </a:xfrm>
            <a:custGeom>
              <a:avLst/>
              <a:gdLst>
                <a:gd name="connsiteX0" fmla="*/ 826 w 21223"/>
                <a:gd name="connsiteY0" fmla="*/ 1758 h 9021"/>
                <a:gd name="connsiteX1" fmla="*/ 21136 w 21223"/>
                <a:gd name="connsiteY1" fmla="*/ 9593 h 9021"/>
                <a:gd name="connsiteX2" fmla="*/ 9866 w 21223"/>
                <a:gd name="connsiteY2" fmla="*/ 3566 h 9021"/>
                <a:gd name="connsiteX3" fmla="*/ 826 w 21223"/>
                <a:gd name="connsiteY3" fmla="*/ 1758 h 9021"/>
              </a:gdLst>
              <a:ahLst/>
              <a:cxnLst>
                <a:cxn ang="0">
                  <a:pos x="connsiteX0" y="connsiteY0"/>
                </a:cxn>
                <a:cxn ang="0">
                  <a:pos x="connsiteX1" y="connsiteY1"/>
                </a:cxn>
                <a:cxn ang="0">
                  <a:pos x="connsiteX2" y="connsiteY2"/>
                </a:cxn>
                <a:cxn ang="0">
                  <a:pos x="connsiteX3" y="connsiteY3"/>
                </a:cxn>
              </a:cxnLst>
              <a:rect l="l" t="t" r="r" b="b"/>
              <a:pathLst>
                <a:path w="21223" h="9021">
                  <a:moveTo>
                    <a:pt x="826" y="1758"/>
                  </a:moveTo>
                  <a:cubicBezTo>
                    <a:pt x="4502" y="5073"/>
                    <a:pt x="19448" y="10858"/>
                    <a:pt x="21136" y="9593"/>
                  </a:cubicBezTo>
                  <a:cubicBezTo>
                    <a:pt x="17700" y="7025"/>
                    <a:pt x="13903" y="4988"/>
                    <a:pt x="9866" y="3566"/>
                  </a:cubicBezTo>
                  <a:cubicBezTo>
                    <a:pt x="2393" y="793"/>
                    <a:pt x="-2127" y="-171"/>
                    <a:pt x="826" y="1758"/>
                  </a:cubicBezTo>
                  <a:close/>
                </a:path>
              </a:pathLst>
            </a:custGeom>
            <a:grpFill/>
            <a:ln w="6027"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57A844A5-F148-9EF7-3615-09648AC61EF8}"/>
                </a:ext>
              </a:extLst>
            </p:cNvPr>
            <p:cNvSpPr/>
            <p:nvPr/>
          </p:nvSpPr>
          <p:spPr>
            <a:xfrm>
              <a:off x="6785997" y="3625213"/>
              <a:ext cx="27902" cy="10648"/>
            </a:xfrm>
            <a:custGeom>
              <a:avLst/>
              <a:gdLst>
                <a:gd name="connsiteX0" fmla="*/ 815 w 27902"/>
                <a:gd name="connsiteY0" fmla="*/ 1788 h 10648"/>
                <a:gd name="connsiteX1" fmla="*/ 17629 w 27902"/>
                <a:gd name="connsiteY1" fmla="*/ 9261 h 10648"/>
                <a:gd name="connsiteX2" fmla="*/ 27814 w 27902"/>
                <a:gd name="connsiteY2" fmla="*/ 11371 h 10648"/>
                <a:gd name="connsiteX3" fmla="*/ 11060 w 27902"/>
                <a:gd name="connsiteY3" fmla="*/ 3838 h 10648"/>
                <a:gd name="connsiteX4" fmla="*/ 815 w 27902"/>
                <a:gd name="connsiteY4" fmla="*/ 1788 h 10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2" h="10648">
                  <a:moveTo>
                    <a:pt x="815" y="1788"/>
                  </a:moveTo>
                  <a:cubicBezTo>
                    <a:pt x="6178" y="4730"/>
                    <a:pt x="11843" y="7231"/>
                    <a:pt x="17629" y="9261"/>
                  </a:cubicBezTo>
                  <a:cubicBezTo>
                    <a:pt x="20763" y="10822"/>
                    <a:pt x="24319" y="11552"/>
                    <a:pt x="27814" y="11371"/>
                  </a:cubicBezTo>
                  <a:cubicBezTo>
                    <a:pt x="22692" y="7948"/>
                    <a:pt x="17027" y="5405"/>
                    <a:pt x="11060" y="3838"/>
                  </a:cubicBezTo>
                  <a:cubicBezTo>
                    <a:pt x="2382" y="764"/>
                    <a:pt x="-2138" y="-200"/>
                    <a:pt x="815" y="1788"/>
                  </a:cubicBezTo>
                  <a:close/>
                </a:path>
              </a:pathLst>
            </a:custGeom>
            <a:grpFill/>
            <a:ln w="6027"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4C48BA16-1450-D231-27E7-FAC067932DF3}"/>
                </a:ext>
              </a:extLst>
            </p:cNvPr>
            <p:cNvSpPr/>
            <p:nvPr/>
          </p:nvSpPr>
          <p:spPr>
            <a:xfrm>
              <a:off x="7067842" y="3721643"/>
              <a:ext cx="34726" cy="12111"/>
            </a:xfrm>
            <a:custGeom>
              <a:avLst/>
              <a:gdLst>
                <a:gd name="connsiteX0" fmla="*/ 838 w 34726"/>
                <a:gd name="connsiteY0" fmla="*/ 1725 h 12111"/>
                <a:gd name="connsiteX1" fmla="*/ 23377 w 34726"/>
                <a:gd name="connsiteY1" fmla="*/ 10223 h 12111"/>
                <a:gd name="connsiteX2" fmla="*/ 33683 w 34726"/>
                <a:gd name="connsiteY2" fmla="*/ 11910 h 12111"/>
                <a:gd name="connsiteX3" fmla="*/ 11143 w 34726"/>
                <a:gd name="connsiteY3" fmla="*/ 3413 h 12111"/>
                <a:gd name="connsiteX4" fmla="*/ 838 w 34726"/>
                <a:gd name="connsiteY4" fmla="*/ 1725 h 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6" h="12111">
                  <a:moveTo>
                    <a:pt x="838" y="1725"/>
                  </a:moveTo>
                  <a:cubicBezTo>
                    <a:pt x="8130" y="5082"/>
                    <a:pt x="15663" y="7921"/>
                    <a:pt x="23377" y="10223"/>
                  </a:cubicBezTo>
                  <a:cubicBezTo>
                    <a:pt x="32176" y="12935"/>
                    <a:pt x="36757" y="13658"/>
                    <a:pt x="33683" y="11910"/>
                  </a:cubicBezTo>
                  <a:cubicBezTo>
                    <a:pt x="26391" y="8517"/>
                    <a:pt x="18857" y="5673"/>
                    <a:pt x="11143" y="3413"/>
                  </a:cubicBezTo>
                  <a:cubicBezTo>
                    <a:pt x="2405" y="701"/>
                    <a:pt x="-2176" y="-83"/>
                    <a:pt x="838" y="1725"/>
                  </a:cubicBezTo>
                  <a:close/>
                </a:path>
              </a:pathLst>
            </a:custGeom>
            <a:grpFill/>
            <a:ln w="6027"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C8942290-77EA-1550-BB88-29BA9B6C422B}"/>
                </a:ext>
              </a:extLst>
            </p:cNvPr>
            <p:cNvSpPr/>
            <p:nvPr/>
          </p:nvSpPr>
          <p:spPr>
            <a:xfrm>
              <a:off x="6666245" y="3583777"/>
              <a:ext cx="56656" cy="20635"/>
            </a:xfrm>
            <a:custGeom>
              <a:avLst/>
              <a:gdLst>
                <a:gd name="connsiteX0" fmla="*/ 635 w 56656"/>
                <a:gd name="connsiteY0" fmla="*/ 797 h 20635"/>
                <a:gd name="connsiteX1" fmla="*/ 21668 w 56656"/>
                <a:gd name="connsiteY1" fmla="*/ 10018 h 20635"/>
                <a:gd name="connsiteX2" fmla="*/ 55418 w 56656"/>
                <a:gd name="connsiteY2" fmla="*/ 21288 h 20635"/>
                <a:gd name="connsiteX3" fmla="*/ 34385 w 56656"/>
                <a:gd name="connsiteY3" fmla="*/ 12067 h 20635"/>
                <a:gd name="connsiteX4" fmla="*/ 635 w 56656"/>
                <a:gd name="connsiteY4" fmla="*/ 797 h 2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6" h="20635">
                  <a:moveTo>
                    <a:pt x="635" y="797"/>
                  </a:moveTo>
                  <a:cubicBezTo>
                    <a:pt x="-2860" y="255"/>
                    <a:pt x="6662" y="4353"/>
                    <a:pt x="21668" y="10018"/>
                  </a:cubicBezTo>
                  <a:cubicBezTo>
                    <a:pt x="32698" y="14460"/>
                    <a:pt x="43968" y="18220"/>
                    <a:pt x="55418" y="21288"/>
                  </a:cubicBezTo>
                  <a:cubicBezTo>
                    <a:pt x="59999" y="22071"/>
                    <a:pt x="50476" y="18034"/>
                    <a:pt x="34385" y="12067"/>
                  </a:cubicBezTo>
                  <a:cubicBezTo>
                    <a:pt x="18294" y="6101"/>
                    <a:pt x="2986" y="1099"/>
                    <a:pt x="635" y="797"/>
                  </a:cubicBezTo>
                  <a:close/>
                </a:path>
              </a:pathLst>
            </a:custGeom>
            <a:grpFill/>
            <a:ln w="6027"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8E8B8ADB-2117-7328-A293-C809B851EEDA}"/>
                </a:ext>
              </a:extLst>
            </p:cNvPr>
            <p:cNvSpPr/>
            <p:nvPr/>
          </p:nvSpPr>
          <p:spPr>
            <a:xfrm>
              <a:off x="9717806" y="4062464"/>
              <a:ext cx="28506" cy="5376"/>
            </a:xfrm>
            <a:custGeom>
              <a:avLst/>
              <a:gdLst>
                <a:gd name="connsiteX0" fmla="*/ 6958 w 28506"/>
                <a:gd name="connsiteY0" fmla="*/ 3702 h 5376"/>
                <a:gd name="connsiteX1" fmla="*/ 4849 w 28506"/>
                <a:gd name="connsiteY1" fmla="*/ 5992 h 5376"/>
                <a:gd name="connsiteX2" fmla="*/ 26244 w 28506"/>
                <a:gd name="connsiteY2" fmla="*/ 749 h 5376"/>
                <a:gd name="connsiteX3" fmla="*/ 6958 w 28506"/>
                <a:gd name="connsiteY3" fmla="*/ 3702 h 5376"/>
              </a:gdLst>
              <a:ahLst/>
              <a:cxnLst>
                <a:cxn ang="0">
                  <a:pos x="connsiteX0" y="connsiteY0"/>
                </a:cxn>
                <a:cxn ang="0">
                  <a:pos x="connsiteX1" y="connsiteY1"/>
                </a:cxn>
                <a:cxn ang="0">
                  <a:pos x="connsiteX2" y="connsiteY2"/>
                </a:cxn>
                <a:cxn ang="0">
                  <a:pos x="connsiteX3" y="connsiteY3"/>
                </a:cxn>
              </a:cxnLst>
              <a:rect l="l" t="t" r="r" b="b"/>
              <a:pathLst>
                <a:path w="28506" h="5376">
                  <a:moveTo>
                    <a:pt x="6958" y="3702"/>
                  </a:moveTo>
                  <a:cubicBezTo>
                    <a:pt x="-2082" y="5631"/>
                    <a:pt x="-2022" y="6475"/>
                    <a:pt x="4849" y="5992"/>
                  </a:cubicBezTo>
                  <a:cubicBezTo>
                    <a:pt x="18529" y="5028"/>
                    <a:pt x="34259" y="1171"/>
                    <a:pt x="26244" y="749"/>
                  </a:cubicBezTo>
                  <a:cubicBezTo>
                    <a:pt x="19734" y="1147"/>
                    <a:pt x="13286" y="2135"/>
                    <a:pt x="6958" y="3702"/>
                  </a:cubicBezTo>
                  <a:close/>
                </a:path>
              </a:pathLst>
            </a:custGeom>
            <a:grpFill/>
            <a:ln w="6027"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7E7A981B-3791-4B7D-35BF-CCE024DD9F07}"/>
                </a:ext>
              </a:extLst>
            </p:cNvPr>
            <p:cNvSpPr/>
            <p:nvPr/>
          </p:nvSpPr>
          <p:spPr>
            <a:xfrm>
              <a:off x="6545570" y="3542804"/>
              <a:ext cx="96648" cy="33025"/>
            </a:xfrm>
            <a:custGeom>
              <a:avLst/>
              <a:gdLst>
                <a:gd name="connsiteX0" fmla="*/ 65805 w 96648"/>
                <a:gd name="connsiteY0" fmla="*/ 22846 h 33025"/>
                <a:gd name="connsiteX1" fmla="*/ 37781 w 96648"/>
                <a:gd name="connsiteY1" fmla="*/ 12540 h 33025"/>
                <a:gd name="connsiteX2" fmla="*/ 12830 w 96648"/>
                <a:gd name="connsiteY2" fmla="*/ 3862 h 33025"/>
                <a:gd name="connsiteX3" fmla="*/ 777 w 96648"/>
                <a:gd name="connsiteY3" fmla="*/ 1270 h 33025"/>
                <a:gd name="connsiteX4" fmla="*/ 35009 w 96648"/>
                <a:gd name="connsiteY4" fmla="*/ 14168 h 33025"/>
                <a:gd name="connsiteX5" fmla="*/ 94492 w 96648"/>
                <a:gd name="connsiteY5" fmla="*/ 32248 h 33025"/>
                <a:gd name="connsiteX6" fmla="*/ 65805 w 96648"/>
                <a:gd name="connsiteY6" fmla="*/ 22846 h 3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48" h="33025">
                  <a:moveTo>
                    <a:pt x="65805" y="22846"/>
                  </a:moveTo>
                  <a:cubicBezTo>
                    <a:pt x="46941" y="17542"/>
                    <a:pt x="41698" y="15494"/>
                    <a:pt x="37781" y="12540"/>
                  </a:cubicBezTo>
                  <a:cubicBezTo>
                    <a:pt x="35069" y="10069"/>
                    <a:pt x="27415" y="7599"/>
                    <a:pt x="12830" y="3862"/>
                  </a:cubicBezTo>
                  <a:cubicBezTo>
                    <a:pt x="2826" y="1270"/>
                    <a:pt x="-2237" y="-55"/>
                    <a:pt x="777" y="1270"/>
                  </a:cubicBezTo>
                  <a:cubicBezTo>
                    <a:pt x="3790" y="2596"/>
                    <a:pt x="13915" y="6755"/>
                    <a:pt x="35009" y="14168"/>
                  </a:cubicBezTo>
                  <a:cubicBezTo>
                    <a:pt x="76050" y="28933"/>
                    <a:pt x="104677" y="37430"/>
                    <a:pt x="94492" y="32248"/>
                  </a:cubicBezTo>
                  <a:cubicBezTo>
                    <a:pt x="91238" y="30560"/>
                    <a:pt x="78160" y="26281"/>
                    <a:pt x="65805" y="22846"/>
                  </a:cubicBezTo>
                  <a:close/>
                </a:path>
              </a:pathLst>
            </a:custGeom>
            <a:grpFill/>
            <a:ln w="6027"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6D79345D-8702-9DCC-8A0D-008E595770E7}"/>
                </a:ext>
              </a:extLst>
            </p:cNvPr>
            <p:cNvSpPr/>
            <p:nvPr/>
          </p:nvSpPr>
          <p:spPr>
            <a:xfrm>
              <a:off x="6925627" y="3686755"/>
              <a:ext cx="930214" cy="257160"/>
            </a:xfrm>
            <a:custGeom>
              <a:avLst/>
              <a:gdLst>
                <a:gd name="connsiteX0" fmla="*/ 204044 w 930214"/>
                <a:gd name="connsiteY0" fmla="*/ 57587 h 257160"/>
                <a:gd name="connsiteX1" fmla="*/ 292998 w 930214"/>
                <a:gd name="connsiteY1" fmla="*/ 87720 h 257160"/>
                <a:gd name="connsiteX2" fmla="*/ 313910 w 930214"/>
                <a:gd name="connsiteY2" fmla="*/ 94349 h 257160"/>
                <a:gd name="connsiteX3" fmla="*/ 319937 w 930214"/>
                <a:gd name="connsiteY3" fmla="*/ 96399 h 257160"/>
                <a:gd name="connsiteX4" fmla="*/ 322167 w 930214"/>
                <a:gd name="connsiteY4" fmla="*/ 97302 h 257160"/>
                <a:gd name="connsiteX5" fmla="*/ 279076 w 930214"/>
                <a:gd name="connsiteY5" fmla="*/ 89287 h 257160"/>
                <a:gd name="connsiteX6" fmla="*/ 263406 w 930214"/>
                <a:gd name="connsiteY6" fmla="*/ 85611 h 257160"/>
                <a:gd name="connsiteX7" fmla="*/ 156252 w 930214"/>
                <a:gd name="connsiteY7" fmla="*/ 52102 h 257160"/>
                <a:gd name="connsiteX8" fmla="*/ 136665 w 930214"/>
                <a:gd name="connsiteY8" fmla="*/ 45714 h 257160"/>
                <a:gd name="connsiteX9" fmla="*/ 117742 w 930214"/>
                <a:gd name="connsiteY9" fmla="*/ 39145 h 257160"/>
                <a:gd name="connsiteX10" fmla="*/ 83811 w 930214"/>
                <a:gd name="connsiteY10" fmla="*/ 27092 h 257160"/>
                <a:gd name="connsiteX11" fmla="*/ 47651 w 930214"/>
                <a:gd name="connsiteY11" fmla="*/ 13773 h 257160"/>
                <a:gd name="connsiteX12" fmla="*/ 15830 w 930214"/>
                <a:gd name="connsiteY12" fmla="*/ 4070 h 257160"/>
                <a:gd name="connsiteX13" fmla="*/ 82124 w 930214"/>
                <a:gd name="connsiteY13" fmla="*/ 31069 h 257160"/>
                <a:gd name="connsiteX14" fmla="*/ 128469 w 930214"/>
                <a:gd name="connsiteY14" fmla="*/ 46859 h 257160"/>
                <a:gd name="connsiteX15" fmla="*/ 175417 w 930214"/>
                <a:gd name="connsiteY15" fmla="*/ 62287 h 257160"/>
                <a:gd name="connsiteX16" fmla="*/ 263829 w 930214"/>
                <a:gd name="connsiteY16" fmla="*/ 92059 h 257160"/>
                <a:gd name="connsiteX17" fmla="*/ 309993 w 930214"/>
                <a:gd name="connsiteY17" fmla="*/ 107006 h 257160"/>
                <a:gd name="connsiteX18" fmla="*/ 368090 w 930214"/>
                <a:gd name="connsiteY18" fmla="*/ 124121 h 257160"/>
                <a:gd name="connsiteX19" fmla="*/ 463734 w 930214"/>
                <a:gd name="connsiteY19" fmla="*/ 151482 h 257160"/>
                <a:gd name="connsiteX20" fmla="*/ 519240 w 930214"/>
                <a:gd name="connsiteY20" fmla="*/ 166429 h 257160"/>
                <a:gd name="connsiteX21" fmla="*/ 539128 w 930214"/>
                <a:gd name="connsiteY21" fmla="*/ 173179 h 257160"/>
                <a:gd name="connsiteX22" fmla="*/ 503450 w 930214"/>
                <a:gd name="connsiteY22" fmla="*/ 164319 h 257160"/>
                <a:gd name="connsiteX23" fmla="*/ 483320 w 930214"/>
                <a:gd name="connsiteY23" fmla="*/ 159679 h 257160"/>
                <a:gd name="connsiteX24" fmla="*/ 508452 w 930214"/>
                <a:gd name="connsiteY24" fmla="*/ 167996 h 257160"/>
                <a:gd name="connsiteX25" fmla="*/ 578000 w 930214"/>
                <a:gd name="connsiteY25" fmla="*/ 183484 h 257160"/>
                <a:gd name="connsiteX26" fmla="*/ 582942 w 930214"/>
                <a:gd name="connsiteY26" fmla="*/ 182701 h 257160"/>
                <a:gd name="connsiteX27" fmla="*/ 600540 w 930214"/>
                <a:gd name="connsiteY27" fmla="*/ 188004 h 257160"/>
                <a:gd name="connsiteX28" fmla="*/ 623923 w 930214"/>
                <a:gd name="connsiteY28" fmla="*/ 194031 h 257160"/>
                <a:gd name="connsiteX29" fmla="*/ 639472 w 930214"/>
                <a:gd name="connsiteY29" fmla="*/ 198069 h 257160"/>
                <a:gd name="connsiteX30" fmla="*/ 656407 w 930214"/>
                <a:gd name="connsiteY30" fmla="*/ 201323 h 257160"/>
                <a:gd name="connsiteX31" fmla="*/ 691061 w 930214"/>
                <a:gd name="connsiteY31" fmla="*/ 209279 h 257160"/>
                <a:gd name="connsiteX32" fmla="*/ 784052 w 930214"/>
                <a:gd name="connsiteY32" fmla="*/ 229890 h 257160"/>
                <a:gd name="connsiteX33" fmla="*/ 888073 w 930214"/>
                <a:gd name="connsiteY33" fmla="*/ 247970 h 257160"/>
                <a:gd name="connsiteX34" fmla="*/ 909227 w 930214"/>
                <a:gd name="connsiteY34" fmla="*/ 253996 h 257160"/>
                <a:gd name="connsiteX35" fmla="*/ 895125 w 930214"/>
                <a:gd name="connsiteY35" fmla="*/ 253996 h 257160"/>
                <a:gd name="connsiteX36" fmla="*/ 902899 w 930214"/>
                <a:gd name="connsiteY36" fmla="*/ 256166 h 257160"/>
                <a:gd name="connsiteX37" fmla="*/ 921401 w 930214"/>
                <a:gd name="connsiteY37" fmla="*/ 251767 h 257160"/>
                <a:gd name="connsiteX38" fmla="*/ 805508 w 930214"/>
                <a:gd name="connsiteY38" fmla="*/ 229106 h 257160"/>
                <a:gd name="connsiteX39" fmla="*/ 728366 w 930214"/>
                <a:gd name="connsiteY39" fmla="*/ 213015 h 257160"/>
                <a:gd name="connsiteX40" fmla="*/ 681056 w 930214"/>
                <a:gd name="connsiteY40" fmla="*/ 202348 h 257160"/>
                <a:gd name="connsiteX41" fmla="*/ 657974 w 930214"/>
                <a:gd name="connsiteY41" fmla="*/ 195417 h 257160"/>
                <a:gd name="connsiteX42" fmla="*/ 649838 w 930214"/>
                <a:gd name="connsiteY42" fmla="*/ 191922 h 257160"/>
                <a:gd name="connsiteX43" fmla="*/ 615305 w 930214"/>
                <a:gd name="connsiteY43" fmla="*/ 183303 h 257160"/>
                <a:gd name="connsiteX44" fmla="*/ 547324 w 930214"/>
                <a:gd name="connsiteY44" fmla="*/ 165223 h 257160"/>
                <a:gd name="connsiteX45" fmla="*/ 484827 w 930214"/>
                <a:gd name="connsiteY45" fmla="*/ 145938 h 257160"/>
                <a:gd name="connsiteX46" fmla="*/ 499110 w 930214"/>
                <a:gd name="connsiteY46" fmla="*/ 145938 h 257160"/>
                <a:gd name="connsiteX47" fmla="*/ 487961 w 930214"/>
                <a:gd name="connsiteY47" fmla="*/ 143286 h 257160"/>
                <a:gd name="connsiteX48" fmla="*/ 454995 w 930214"/>
                <a:gd name="connsiteY48" fmla="*/ 138284 h 257160"/>
                <a:gd name="connsiteX49" fmla="*/ 416966 w 930214"/>
                <a:gd name="connsiteY49" fmla="*/ 129003 h 257160"/>
                <a:gd name="connsiteX50" fmla="*/ 364474 w 930214"/>
                <a:gd name="connsiteY50" fmla="*/ 116467 h 257160"/>
                <a:gd name="connsiteX51" fmla="*/ 377974 w 930214"/>
                <a:gd name="connsiteY51" fmla="*/ 121409 h 257160"/>
                <a:gd name="connsiteX52" fmla="*/ 411483 w 930214"/>
                <a:gd name="connsiteY52" fmla="*/ 131655 h 257160"/>
                <a:gd name="connsiteX53" fmla="*/ 415701 w 930214"/>
                <a:gd name="connsiteY53" fmla="*/ 133644 h 257160"/>
                <a:gd name="connsiteX54" fmla="*/ 358628 w 930214"/>
                <a:gd name="connsiteY54" fmla="*/ 116166 h 257160"/>
                <a:gd name="connsiteX55" fmla="*/ 338680 w 930214"/>
                <a:gd name="connsiteY55" fmla="*/ 110742 h 257160"/>
                <a:gd name="connsiteX56" fmla="*/ 328676 w 930214"/>
                <a:gd name="connsiteY56" fmla="*/ 104233 h 257160"/>
                <a:gd name="connsiteX57" fmla="*/ 361521 w 930214"/>
                <a:gd name="connsiteY57" fmla="*/ 110260 h 257160"/>
                <a:gd name="connsiteX58" fmla="*/ 384965 w 930214"/>
                <a:gd name="connsiteY58" fmla="*/ 115804 h 257160"/>
                <a:gd name="connsiteX59" fmla="*/ 360135 w 930214"/>
                <a:gd name="connsiteY59" fmla="*/ 106885 h 257160"/>
                <a:gd name="connsiteX60" fmla="*/ 324577 w 930214"/>
                <a:gd name="connsiteY60" fmla="*/ 95676 h 257160"/>
                <a:gd name="connsiteX61" fmla="*/ 297397 w 930214"/>
                <a:gd name="connsiteY61" fmla="*/ 87298 h 257160"/>
                <a:gd name="connsiteX62" fmla="*/ 268107 w 930214"/>
                <a:gd name="connsiteY62" fmla="*/ 77776 h 257160"/>
                <a:gd name="connsiteX63" fmla="*/ 204044 w 930214"/>
                <a:gd name="connsiteY63" fmla="*/ 57587 h 25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30214" h="257160">
                  <a:moveTo>
                    <a:pt x="204044" y="57587"/>
                  </a:moveTo>
                  <a:cubicBezTo>
                    <a:pt x="211396" y="60901"/>
                    <a:pt x="247195" y="73256"/>
                    <a:pt x="292998" y="87720"/>
                  </a:cubicBezTo>
                  <a:lnTo>
                    <a:pt x="313910" y="94349"/>
                  </a:lnTo>
                  <a:lnTo>
                    <a:pt x="319937" y="96399"/>
                  </a:lnTo>
                  <a:cubicBezTo>
                    <a:pt x="320720" y="96609"/>
                    <a:pt x="321443" y="96911"/>
                    <a:pt x="322167" y="97302"/>
                  </a:cubicBezTo>
                  <a:cubicBezTo>
                    <a:pt x="307582" y="95953"/>
                    <a:pt x="293179" y="93271"/>
                    <a:pt x="279076" y="89287"/>
                  </a:cubicBezTo>
                  <a:cubicBezTo>
                    <a:pt x="273953" y="87600"/>
                    <a:pt x="268710" y="86370"/>
                    <a:pt x="263406" y="85611"/>
                  </a:cubicBezTo>
                  <a:cubicBezTo>
                    <a:pt x="260995" y="85611"/>
                    <a:pt x="208805" y="69098"/>
                    <a:pt x="156252" y="52102"/>
                  </a:cubicBezTo>
                  <a:lnTo>
                    <a:pt x="136665" y="45714"/>
                  </a:lnTo>
                  <a:lnTo>
                    <a:pt x="117742" y="39145"/>
                  </a:lnTo>
                  <a:lnTo>
                    <a:pt x="83811" y="27092"/>
                  </a:lnTo>
                  <a:cubicBezTo>
                    <a:pt x="63742" y="19920"/>
                    <a:pt x="49700" y="15038"/>
                    <a:pt x="47651" y="13773"/>
                  </a:cubicBezTo>
                  <a:cubicBezTo>
                    <a:pt x="37285" y="9807"/>
                    <a:pt x="26678" y="6565"/>
                    <a:pt x="15830" y="4070"/>
                  </a:cubicBezTo>
                  <a:cubicBezTo>
                    <a:pt x="-20872" y="-5513"/>
                    <a:pt x="7814" y="6300"/>
                    <a:pt x="82124" y="31069"/>
                  </a:cubicBezTo>
                  <a:lnTo>
                    <a:pt x="128469" y="46859"/>
                  </a:lnTo>
                  <a:cubicBezTo>
                    <a:pt x="144078" y="52163"/>
                    <a:pt x="159928" y="57105"/>
                    <a:pt x="175417" y="62287"/>
                  </a:cubicBezTo>
                  <a:cubicBezTo>
                    <a:pt x="206515" y="72473"/>
                    <a:pt x="236708" y="82658"/>
                    <a:pt x="263829" y="92059"/>
                  </a:cubicBezTo>
                  <a:cubicBezTo>
                    <a:pt x="274194" y="95495"/>
                    <a:pt x="290949" y="101461"/>
                    <a:pt x="309993" y="107006"/>
                  </a:cubicBezTo>
                  <a:lnTo>
                    <a:pt x="368090" y="124121"/>
                  </a:lnTo>
                  <a:cubicBezTo>
                    <a:pt x="407565" y="135391"/>
                    <a:pt x="438904" y="144612"/>
                    <a:pt x="463734" y="151482"/>
                  </a:cubicBezTo>
                  <a:lnTo>
                    <a:pt x="519240" y="166429"/>
                  </a:lnTo>
                  <a:cubicBezTo>
                    <a:pt x="544431" y="173359"/>
                    <a:pt x="547625" y="174685"/>
                    <a:pt x="539128" y="173179"/>
                  </a:cubicBezTo>
                  <a:cubicBezTo>
                    <a:pt x="530630" y="171672"/>
                    <a:pt x="513333" y="167152"/>
                    <a:pt x="503450" y="164319"/>
                  </a:cubicBezTo>
                  <a:cubicBezTo>
                    <a:pt x="497001" y="161782"/>
                    <a:pt x="490251" y="160215"/>
                    <a:pt x="483320" y="159679"/>
                  </a:cubicBezTo>
                  <a:cubicBezTo>
                    <a:pt x="491336" y="163488"/>
                    <a:pt x="499773" y="166284"/>
                    <a:pt x="508452" y="167996"/>
                  </a:cubicBezTo>
                  <a:cubicBezTo>
                    <a:pt x="546179" y="178060"/>
                    <a:pt x="583183" y="186076"/>
                    <a:pt x="578000" y="183484"/>
                  </a:cubicBezTo>
                  <a:cubicBezTo>
                    <a:pt x="574806" y="181917"/>
                    <a:pt x="577277" y="181676"/>
                    <a:pt x="582942" y="182701"/>
                  </a:cubicBezTo>
                  <a:cubicBezTo>
                    <a:pt x="589029" y="183719"/>
                    <a:pt x="594935" y="185503"/>
                    <a:pt x="600540" y="188004"/>
                  </a:cubicBezTo>
                  <a:cubicBezTo>
                    <a:pt x="607953" y="191259"/>
                    <a:pt x="615847" y="193290"/>
                    <a:pt x="623923" y="194031"/>
                  </a:cubicBezTo>
                  <a:cubicBezTo>
                    <a:pt x="636519" y="195718"/>
                    <a:pt x="639834" y="196683"/>
                    <a:pt x="639472" y="198069"/>
                  </a:cubicBezTo>
                  <a:cubicBezTo>
                    <a:pt x="640256" y="199636"/>
                    <a:pt x="645920" y="200721"/>
                    <a:pt x="656407" y="201323"/>
                  </a:cubicBezTo>
                  <a:cubicBezTo>
                    <a:pt x="668401" y="201631"/>
                    <a:pt x="680152" y="204337"/>
                    <a:pt x="691061" y="209279"/>
                  </a:cubicBezTo>
                  <a:cubicBezTo>
                    <a:pt x="707272" y="215305"/>
                    <a:pt x="715168" y="217535"/>
                    <a:pt x="784052" y="229890"/>
                  </a:cubicBezTo>
                  <a:cubicBezTo>
                    <a:pt x="839076" y="238990"/>
                    <a:pt x="870475" y="244294"/>
                    <a:pt x="888073" y="247970"/>
                  </a:cubicBezTo>
                  <a:cubicBezTo>
                    <a:pt x="905671" y="251646"/>
                    <a:pt x="909468" y="252671"/>
                    <a:pt x="909227" y="253996"/>
                  </a:cubicBezTo>
                  <a:cubicBezTo>
                    <a:pt x="908986" y="255323"/>
                    <a:pt x="901935" y="255021"/>
                    <a:pt x="895125" y="253996"/>
                  </a:cubicBezTo>
                  <a:cubicBezTo>
                    <a:pt x="887229" y="252671"/>
                    <a:pt x="890484" y="253695"/>
                    <a:pt x="902899" y="256166"/>
                  </a:cubicBezTo>
                  <a:cubicBezTo>
                    <a:pt x="923089" y="260385"/>
                    <a:pt x="941590" y="256166"/>
                    <a:pt x="921401" y="251767"/>
                  </a:cubicBezTo>
                  <a:lnTo>
                    <a:pt x="805508" y="229106"/>
                  </a:lnTo>
                  <a:cubicBezTo>
                    <a:pt x="774229" y="223080"/>
                    <a:pt x="748857" y="217475"/>
                    <a:pt x="728366" y="213015"/>
                  </a:cubicBezTo>
                  <a:lnTo>
                    <a:pt x="681056" y="202348"/>
                  </a:lnTo>
                  <a:cubicBezTo>
                    <a:pt x="658456" y="197104"/>
                    <a:pt x="652670" y="195236"/>
                    <a:pt x="657974" y="195417"/>
                  </a:cubicBezTo>
                  <a:cubicBezTo>
                    <a:pt x="662072" y="195417"/>
                    <a:pt x="664000" y="195417"/>
                    <a:pt x="649838" y="191922"/>
                  </a:cubicBezTo>
                  <a:lnTo>
                    <a:pt x="615305" y="183303"/>
                  </a:lnTo>
                  <a:lnTo>
                    <a:pt x="547324" y="165223"/>
                  </a:lnTo>
                  <a:cubicBezTo>
                    <a:pt x="458611" y="141779"/>
                    <a:pt x="458611" y="141779"/>
                    <a:pt x="484827" y="145938"/>
                  </a:cubicBezTo>
                  <a:cubicBezTo>
                    <a:pt x="499653" y="148047"/>
                    <a:pt x="505619" y="148168"/>
                    <a:pt x="499110" y="145938"/>
                  </a:cubicBezTo>
                  <a:cubicBezTo>
                    <a:pt x="495555" y="144431"/>
                    <a:pt x="491818" y="143533"/>
                    <a:pt x="487961" y="143286"/>
                  </a:cubicBezTo>
                  <a:cubicBezTo>
                    <a:pt x="476872" y="142569"/>
                    <a:pt x="465843" y="140894"/>
                    <a:pt x="454995" y="138284"/>
                  </a:cubicBezTo>
                  <a:cubicBezTo>
                    <a:pt x="438301" y="134728"/>
                    <a:pt x="420703" y="130630"/>
                    <a:pt x="416966" y="129003"/>
                  </a:cubicBezTo>
                  <a:cubicBezTo>
                    <a:pt x="408469" y="125387"/>
                    <a:pt x="364956" y="114961"/>
                    <a:pt x="364474" y="116467"/>
                  </a:cubicBezTo>
                  <a:cubicBezTo>
                    <a:pt x="368813" y="118535"/>
                    <a:pt x="373333" y="120192"/>
                    <a:pt x="377974" y="121409"/>
                  </a:cubicBezTo>
                  <a:cubicBezTo>
                    <a:pt x="386472" y="124182"/>
                    <a:pt x="398223" y="127798"/>
                    <a:pt x="411483" y="131655"/>
                  </a:cubicBezTo>
                  <a:cubicBezTo>
                    <a:pt x="457707" y="145094"/>
                    <a:pt x="457707" y="145094"/>
                    <a:pt x="415701" y="133644"/>
                  </a:cubicBezTo>
                  <a:cubicBezTo>
                    <a:pt x="392378" y="127617"/>
                    <a:pt x="367487" y="119541"/>
                    <a:pt x="358628" y="116166"/>
                  </a:cubicBezTo>
                  <a:cubicBezTo>
                    <a:pt x="352421" y="112990"/>
                    <a:pt x="345610" y="111146"/>
                    <a:pt x="338680" y="110742"/>
                  </a:cubicBezTo>
                  <a:cubicBezTo>
                    <a:pt x="328977" y="111224"/>
                    <a:pt x="321986" y="106523"/>
                    <a:pt x="328676" y="104233"/>
                  </a:cubicBezTo>
                  <a:cubicBezTo>
                    <a:pt x="333919" y="102546"/>
                    <a:pt x="340729" y="104233"/>
                    <a:pt x="361521" y="110260"/>
                  </a:cubicBezTo>
                  <a:cubicBezTo>
                    <a:pt x="376889" y="114840"/>
                    <a:pt x="386953" y="117311"/>
                    <a:pt x="384965" y="115804"/>
                  </a:cubicBezTo>
                  <a:cubicBezTo>
                    <a:pt x="376949" y="112128"/>
                    <a:pt x="368633" y="109145"/>
                    <a:pt x="360135" y="106885"/>
                  </a:cubicBezTo>
                  <a:lnTo>
                    <a:pt x="324577" y="95676"/>
                  </a:lnTo>
                  <a:lnTo>
                    <a:pt x="297397" y="87298"/>
                  </a:lnTo>
                  <a:lnTo>
                    <a:pt x="268107" y="77776"/>
                  </a:lnTo>
                  <a:cubicBezTo>
                    <a:pt x="229054" y="64939"/>
                    <a:pt x="200609" y="56020"/>
                    <a:pt x="204044" y="57587"/>
                  </a:cubicBezTo>
                  <a:close/>
                </a:path>
              </a:pathLst>
            </a:custGeom>
            <a:grpFill/>
            <a:ln w="6027"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378BDD92-9535-A670-E577-90A19D95ADC5}"/>
                </a:ext>
              </a:extLst>
            </p:cNvPr>
            <p:cNvSpPr/>
            <p:nvPr/>
          </p:nvSpPr>
          <p:spPr>
            <a:xfrm>
              <a:off x="8117292" y="3991656"/>
              <a:ext cx="773525" cy="84211"/>
            </a:xfrm>
            <a:custGeom>
              <a:avLst/>
              <a:gdLst>
                <a:gd name="connsiteX0" fmla="*/ 698948 w 773525"/>
                <a:gd name="connsiteY0" fmla="*/ 79151 h 84211"/>
                <a:gd name="connsiteX1" fmla="*/ 592637 w 773525"/>
                <a:gd name="connsiteY1" fmla="*/ 73547 h 84211"/>
                <a:gd name="connsiteX2" fmla="*/ 493498 w 773525"/>
                <a:gd name="connsiteY2" fmla="*/ 63783 h 84211"/>
                <a:gd name="connsiteX3" fmla="*/ 345603 w 773525"/>
                <a:gd name="connsiteY3" fmla="*/ 47390 h 84211"/>
                <a:gd name="connsiteX4" fmla="*/ 309443 w 773525"/>
                <a:gd name="connsiteY4" fmla="*/ 43534 h 84211"/>
                <a:gd name="connsiteX5" fmla="*/ 290218 w 773525"/>
                <a:gd name="connsiteY5" fmla="*/ 40339 h 84211"/>
                <a:gd name="connsiteX6" fmla="*/ 236520 w 773525"/>
                <a:gd name="connsiteY6" fmla="*/ 31721 h 84211"/>
                <a:gd name="connsiteX7" fmla="*/ 206387 w 773525"/>
                <a:gd name="connsiteY7" fmla="*/ 27864 h 84211"/>
                <a:gd name="connsiteX8" fmla="*/ 192887 w 773525"/>
                <a:gd name="connsiteY8" fmla="*/ 27020 h 84211"/>
                <a:gd name="connsiteX9" fmla="*/ 189271 w 773525"/>
                <a:gd name="connsiteY9" fmla="*/ 27020 h 84211"/>
                <a:gd name="connsiteX10" fmla="*/ 179508 w 773525"/>
                <a:gd name="connsiteY10" fmla="*/ 25815 h 84211"/>
                <a:gd name="connsiteX11" fmla="*/ 147566 w 773525"/>
                <a:gd name="connsiteY11" fmla="*/ 20451 h 84211"/>
                <a:gd name="connsiteX12" fmla="*/ 82839 w 773525"/>
                <a:gd name="connsiteY12" fmla="*/ 12074 h 84211"/>
                <a:gd name="connsiteX13" fmla="*/ 31552 w 773525"/>
                <a:gd name="connsiteY13" fmla="*/ 6047 h 84211"/>
                <a:gd name="connsiteX14" fmla="*/ -88 w 773525"/>
                <a:gd name="connsiteY14" fmla="*/ 985 h 84211"/>
                <a:gd name="connsiteX15" fmla="*/ 44389 w 773525"/>
                <a:gd name="connsiteY15" fmla="*/ 10206 h 84211"/>
                <a:gd name="connsiteX16" fmla="*/ 97123 w 773525"/>
                <a:gd name="connsiteY16" fmla="*/ 16956 h 84211"/>
                <a:gd name="connsiteX17" fmla="*/ 145939 w 773525"/>
                <a:gd name="connsiteY17" fmla="*/ 23947 h 84211"/>
                <a:gd name="connsiteX18" fmla="*/ 183726 w 773525"/>
                <a:gd name="connsiteY18" fmla="*/ 30757 h 84211"/>
                <a:gd name="connsiteX19" fmla="*/ 208315 w 773525"/>
                <a:gd name="connsiteY19" fmla="*/ 34915 h 84211"/>
                <a:gd name="connsiteX20" fmla="*/ 221393 w 773525"/>
                <a:gd name="connsiteY20" fmla="*/ 38290 h 84211"/>
                <a:gd name="connsiteX21" fmla="*/ 320231 w 773525"/>
                <a:gd name="connsiteY21" fmla="*/ 51730 h 84211"/>
                <a:gd name="connsiteX22" fmla="*/ 431785 w 773525"/>
                <a:gd name="connsiteY22" fmla="*/ 65109 h 84211"/>
                <a:gd name="connsiteX23" fmla="*/ 483072 w 773525"/>
                <a:gd name="connsiteY23" fmla="*/ 70292 h 84211"/>
                <a:gd name="connsiteX24" fmla="*/ 533274 w 773525"/>
                <a:gd name="connsiteY24" fmla="*/ 74933 h 84211"/>
                <a:gd name="connsiteX25" fmla="*/ 569797 w 773525"/>
                <a:gd name="connsiteY25" fmla="*/ 78307 h 84211"/>
                <a:gd name="connsiteX26" fmla="*/ 605233 w 773525"/>
                <a:gd name="connsiteY26" fmla="*/ 80899 h 84211"/>
                <a:gd name="connsiteX27" fmla="*/ 646516 w 773525"/>
                <a:gd name="connsiteY27" fmla="*/ 82285 h 84211"/>
                <a:gd name="connsiteX28" fmla="*/ 671587 w 773525"/>
                <a:gd name="connsiteY28" fmla="*/ 82767 h 84211"/>
                <a:gd name="connsiteX29" fmla="*/ 682014 w 773525"/>
                <a:gd name="connsiteY29" fmla="*/ 83370 h 84211"/>
                <a:gd name="connsiteX30" fmla="*/ 700094 w 773525"/>
                <a:gd name="connsiteY30" fmla="*/ 83370 h 84211"/>
                <a:gd name="connsiteX31" fmla="*/ 745896 w 773525"/>
                <a:gd name="connsiteY31" fmla="*/ 84274 h 84211"/>
                <a:gd name="connsiteX32" fmla="*/ 773438 w 773525"/>
                <a:gd name="connsiteY32" fmla="*/ 84274 h 84211"/>
                <a:gd name="connsiteX33" fmla="*/ 741979 w 773525"/>
                <a:gd name="connsiteY33" fmla="*/ 81321 h 84211"/>
                <a:gd name="connsiteX34" fmla="*/ 698948 w 773525"/>
                <a:gd name="connsiteY34" fmla="*/ 79151 h 8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3525" h="84211">
                  <a:moveTo>
                    <a:pt x="698948" y="79151"/>
                  </a:moveTo>
                  <a:cubicBezTo>
                    <a:pt x="689787" y="79151"/>
                    <a:pt x="640610" y="77102"/>
                    <a:pt x="592637" y="73547"/>
                  </a:cubicBezTo>
                  <a:cubicBezTo>
                    <a:pt x="544665" y="69991"/>
                    <a:pt x="497958" y="65109"/>
                    <a:pt x="493498" y="63783"/>
                  </a:cubicBezTo>
                  <a:cubicBezTo>
                    <a:pt x="484519" y="61614"/>
                    <a:pt x="407256" y="52513"/>
                    <a:pt x="345603" y="47390"/>
                  </a:cubicBezTo>
                  <a:cubicBezTo>
                    <a:pt x="331320" y="46306"/>
                    <a:pt x="318785" y="44920"/>
                    <a:pt x="309443" y="43534"/>
                  </a:cubicBezTo>
                  <a:cubicBezTo>
                    <a:pt x="300102" y="42147"/>
                    <a:pt x="292990" y="41063"/>
                    <a:pt x="290218" y="40339"/>
                  </a:cubicBezTo>
                  <a:cubicBezTo>
                    <a:pt x="283529" y="38531"/>
                    <a:pt x="259180" y="34795"/>
                    <a:pt x="236520" y="31721"/>
                  </a:cubicBezTo>
                  <a:cubicBezTo>
                    <a:pt x="225190" y="30154"/>
                    <a:pt x="214222" y="28768"/>
                    <a:pt x="206387" y="27864"/>
                  </a:cubicBezTo>
                  <a:cubicBezTo>
                    <a:pt x="201927" y="27068"/>
                    <a:pt x="197407" y="26785"/>
                    <a:pt x="192887" y="27020"/>
                  </a:cubicBezTo>
                  <a:cubicBezTo>
                    <a:pt x="191682" y="27165"/>
                    <a:pt x="190476" y="27165"/>
                    <a:pt x="189271" y="27020"/>
                  </a:cubicBezTo>
                  <a:cubicBezTo>
                    <a:pt x="186920" y="27020"/>
                    <a:pt x="183606" y="26418"/>
                    <a:pt x="179508" y="25815"/>
                  </a:cubicBezTo>
                  <a:cubicBezTo>
                    <a:pt x="171312" y="24549"/>
                    <a:pt x="159981" y="22681"/>
                    <a:pt x="147566" y="20451"/>
                  </a:cubicBezTo>
                  <a:cubicBezTo>
                    <a:pt x="111406" y="13942"/>
                    <a:pt x="99352" y="12255"/>
                    <a:pt x="82839" y="12074"/>
                  </a:cubicBezTo>
                  <a:cubicBezTo>
                    <a:pt x="65603" y="11634"/>
                    <a:pt x="48427" y="9621"/>
                    <a:pt x="31552" y="6047"/>
                  </a:cubicBezTo>
                  <a:cubicBezTo>
                    <a:pt x="12508" y="2070"/>
                    <a:pt x="33" y="21"/>
                    <a:pt x="-88" y="985"/>
                  </a:cubicBezTo>
                  <a:cubicBezTo>
                    <a:pt x="14497" y="5210"/>
                    <a:pt x="29322" y="8289"/>
                    <a:pt x="44389" y="10206"/>
                  </a:cubicBezTo>
                  <a:cubicBezTo>
                    <a:pt x="67471" y="13822"/>
                    <a:pt x="91879" y="17137"/>
                    <a:pt x="97123" y="16956"/>
                  </a:cubicBezTo>
                  <a:cubicBezTo>
                    <a:pt x="113515" y="18240"/>
                    <a:pt x="129848" y="20578"/>
                    <a:pt x="145939" y="23947"/>
                  </a:cubicBezTo>
                  <a:lnTo>
                    <a:pt x="183726" y="30757"/>
                  </a:lnTo>
                  <a:lnTo>
                    <a:pt x="208315" y="34915"/>
                  </a:lnTo>
                  <a:cubicBezTo>
                    <a:pt x="220368" y="37085"/>
                    <a:pt x="224346" y="38170"/>
                    <a:pt x="221393" y="38290"/>
                  </a:cubicBezTo>
                  <a:cubicBezTo>
                    <a:pt x="218440" y="38411"/>
                    <a:pt x="263580" y="44317"/>
                    <a:pt x="320231" y="51730"/>
                  </a:cubicBezTo>
                  <a:cubicBezTo>
                    <a:pt x="379473" y="58239"/>
                    <a:pt x="428410" y="63783"/>
                    <a:pt x="431785" y="65109"/>
                  </a:cubicBezTo>
                  <a:cubicBezTo>
                    <a:pt x="448780" y="67851"/>
                    <a:pt x="465896" y="69581"/>
                    <a:pt x="483072" y="70292"/>
                  </a:cubicBezTo>
                  <a:cubicBezTo>
                    <a:pt x="499886" y="70660"/>
                    <a:pt x="516641" y="72209"/>
                    <a:pt x="533274" y="74933"/>
                  </a:cubicBezTo>
                  <a:cubicBezTo>
                    <a:pt x="545328" y="77006"/>
                    <a:pt x="557562" y="78133"/>
                    <a:pt x="569797" y="78307"/>
                  </a:cubicBezTo>
                  <a:cubicBezTo>
                    <a:pt x="585827" y="79091"/>
                    <a:pt x="601858" y="80296"/>
                    <a:pt x="605233" y="80899"/>
                  </a:cubicBezTo>
                  <a:cubicBezTo>
                    <a:pt x="608608" y="81502"/>
                    <a:pt x="626990" y="82165"/>
                    <a:pt x="646516" y="82285"/>
                  </a:cubicBezTo>
                  <a:lnTo>
                    <a:pt x="671587" y="82767"/>
                  </a:lnTo>
                  <a:cubicBezTo>
                    <a:pt x="675083" y="82695"/>
                    <a:pt x="678578" y="82894"/>
                    <a:pt x="682014" y="83370"/>
                  </a:cubicBezTo>
                  <a:cubicBezTo>
                    <a:pt x="688040" y="83973"/>
                    <a:pt x="694067" y="83973"/>
                    <a:pt x="700094" y="83370"/>
                  </a:cubicBezTo>
                  <a:cubicBezTo>
                    <a:pt x="715341" y="82882"/>
                    <a:pt x="730649" y="83183"/>
                    <a:pt x="745896" y="84274"/>
                  </a:cubicBezTo>
                  <a:cubicBezTo>
                    <a:pt x="755057" y="85190"/>
                    <a:pt x="764277" y="85190"/>
                    <a:pt x="773438" y="84274"/>
                  </a:cubicBezTo>
                  <a:cubicBezTo>
                    <a:pt x="763072" y="82406"/>
                    <a:pt x="752526" y="81417"/>
                    <a:pt x="741979" y="81321"/>
                  </a:cubicBezTo>
                  <a:cubicBezTo>
                    <a:pt x="725044" y="79754"/>
                    <a:pt x="706421" y="78850"/>
                    <a:pt x="698948" y="79151"/>
                  </a:cubicBezTo>
                  <a:close/>
                </a:path>
              </a:pathLst>
            </a:custGeom>
            <a:grpFill/>
            <a:ln w="6027"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000637B4-FCC8-67A7-3E1F-045CDCB354B2}"/>
                </a:ext>
              </a:extLst>
            </p:cNvPr>
            <p:cNvSpPr/>
            <p:nvPr/>
          </p:nvSpPr>
          <p:spPr>
            <a:xfrm>
              <a:off x="6664620" y="3587882"/>
              <a:ext cx="48346" cy="16659"/>
            </a:xfrm>
            <a:custGeom>
              <a:avLst/>
              <a:gdLst>
                <a:gd name="connsiteX0" fmla="*/ 1899 w 48346"/>
                <a:gd name="connsiteY0" fmla="*/ 911 h 16659"/>
                <a:gd name="connsiteX1" fmla="*/ 39445 w 48346"/>
                <a:gd name="connsiteY1" fmla="*/ 15134 h 16659"/>
                <a:gd name="connsiteX2" fmla="*/ 32454 w 48346"/>
                <a:gd name="connsiteY2" fmla="*/ 10915 h 16659"/>
                <a:gd name="connsiteX3" fmla="*/ 1899 w 48346"/>
                <a:gd name="connsiteY3" fmla="*/ 911 h 16659"/>
              </a:gdLst>
              <a:ahLst/>
              <a:cxnLst>
                <a:cxn ang="0">
                  <a:pos x="connsiteX0" y="connsiteY0"/>
                </a:cxn>
                <a:cxn ang="0">
                  <a:pos x="connsiteX1" y="connsiteY1"/>
                </a:cxn>
                <a:cxn ang="0">
                  <a:pos x="connsiteX2" y="connsiteY2"/>
                </a:cxn>
                <a:cxn ang="0">
                  <a:pos x="connsiteX3" y="connsiteY3"/>
                </a:cxn>
              </a:cxnLst>
              <a:rect l="l" t="t" r="r" b="b"/>
              <a:pathLst>
                <a:path w="48346" h="16659">
                  <a:moveTo>
                    <a:pt x="1899" y="911"/>
                  </a:moveTo>
                  <a:cubicBezTo>
                    <a:pt x="-7323" y="-596"/>
                    <a:pt x="17326" y="8746"/>
                    <a:pt x="39445" y="15134"/>
                  </a:cubicBezTo>
                  <a:cubicBezTo>
                    <a:pt x="52703" y="18931"/>
                    <a:pt x="51498" y="18268"/>
                    <a:pt x="32454" y="10915"/>
                  </a:cubicBezTo>
                  <a:cubicBezTo>
                    <a:pt x="22509" y="6920"/>
                    <a:pt x="12264" y="3581"/>
                    <a:pt x="1899" y="911"/>
                  </a:cubicBezTo>
                  <a:close/>
                </a:path>
              </a:pathLst>
            </a:custGeom>
            <a:grpFill/>
            <a:ln w="6027"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688173D6-A05D-DD04-BA21-50584354DEB9}"/>
                </a:ext>
              </a:extLst>
            </p:cNvPr>
            <p:cNvSpPr/>
            <p:nvPr/>
          </p:nvSpPr>
          <p:spPr>
            <a:xfrm>
              <a:off x="7458815" y="3841948"/>
              <a:ext cx="60117" cy="17137"/>
            </a:xfrm>
            <a:custGeom>
              <a:avLst/>
              <a:gdLst>
                <a:gd name="connsiteX0" fmla="*/ -88 w 60117"/>
                <a:gd name="connsiteY0" fmla="*/ 749 h 17137"/>
                <a:gd name="connsiteX1" fmla="*/ 59516 w 60117"/>
                <a:gd name="connsiteY1" fmla="*/ 17443 h 17137"/>
                <a:gd name="connsiteX2" fmla="*/ 24441 w 60117"/>
                <a:gd name="connsiteY2" fmla="*/ 6655 h 17137"/>
                <a:gd name="connsiteX3" fmla="*/ -88 w 60117"/>
                <a:gd name="connsiteY3" fmla="*/ 749 h 17137"/>
              </a:gdLst>
              <a:ahLst/>
              <a:cxnLst>
                <a:cxn ang="0">
                  <a:pos x="connsiteX0" y="connsiteY0"/>
                </a:cxn>
                <a:cxn ang="0">
                  <a:pos x="connsiteX1" y="connsiteY1"/>
                </a:cxn>
                <a:cxn ang="0">
                  <a:pos x="connsiteX2" y="connsiteY2"/>
                </a:cxn>
                <a:cxn ang="0">
                  <a:pos x="connsiteX3" y="connsiteY3"/>
                </a:cxn>
              </a:cxnLst>
              <a:rect l="l" t="t" r="r" b="b"/>
              <a:pathLst>
                <a:path w="60117" h="17137">
                  <a:moveTo>
                    <a:pt x="-88" y="749"/>
                  </a:moveTo>
                  <a:cubicBezTo>
                    <a:pt x="12809" y="5691"/>
                    <a:pt x="65784" y="20637"/>
                    <a:pt x="59516" y="17443"/>
                  </a:cubicBezTo>
                  <a:cubicBezTo>
                    <a:pt x="48005" y="13230"/>
                    <a:pt x="36313" y="9626"/>
                    <a:pt x="24441" y="6655"/>
                  </a:cubicBezTo>
                  <a:cubicBezTo>
                    <a:pt x="16425" y="4178"/>
                    <a:pt x="8229" y="2208"/>
                    <a:pt x="-88" y="749"/>
                  </a:cubicBezTo>
                  <a:close/>
                </a:path>
              </a:pathLst>
            </a:custGeom>
            <a:grpFill/>
            <a:ln w="6027"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B3D84217-1F2D-EC68-9F2B-DFB5396D2D84}"/>
                </a:ext>
              </a:extLst>
            </p:cNvPr>
            <p:cNvSpPr/>
            <p:nvPr/>
          </p:nvSpPr>
          <p:spPr>
            <a:xfrm>
              <a:off x="7549023" y="3867732"/>
              <a:ext cx="63895" cy="14473"/>
            </a:xfrm>
            <a:custGeom>
              <a:avLst/>
              <a:gdLst>
                <a:gd name="connsiteX0" fmla="*/ 24814 w 63895"/>
                <a:gd name="connsiteY0" fmla="*/ 5761 h 14473"/>
                <a:gd name="connsiteX1" fmla="*/ 27828 w 63895"/>
                <a:gd name="connsiteY1" fmla="*/ 7810 h 14473"/>
                <a:gd name="connsiteX2" fmla="*/ 52838 w 63895"/>
                <a:gd name="connsiteY2" fmla="*/ 13535 h 14473"/>
                <a:gd name="connsiteX3" fmla="*/ 63807 w 63895"/>
                <a:gd name="connsiteY3" fmla="*/ 15223 h 14473"/>
                <a:gd name="connsiteX4" fmla="*/ 61879 w 63895"/>
                <a:gd name="connsiteY4" fmla="*/ 13415 h 14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95" h="14473">
                  <a:moveTo>
                    <a:pt x="24814" y="5761"/>
                  </a:moveTo>
                  <a:cubicBezTo>
                    <a:pt x="-8875" y="-1230"/>
                    <a:pt x="-8875" y="-1230"/>
                    <a:pt x="27828" y="7810"/>
                  </a:cubicBezTo>
                  <a:cubicBezTo>
                    <a:pt x="37290" y="10160"/>
                    <a:pt x="46270" y="12149"/>
                    <a:pt x="52838" y="13535"/>
                  </a:cubicBezTo>
                  <a:cubicBezTo>
                    <a:pt x="56394" y="14554"/>
                    <a:pt x="60071" y="15120"/>
                    <a:pt x="63807" y="15223"/>
                  </a:cubicBezTo>
                  <a:cubicBezTo>
                    <a:pt x="63807" y="14379"/>
                    <a:pt x="62964" y="13716"/>
                    <a:pt x="61879" y="13415"/>
                  </a:cubicBezTo>
                  <a:close/>
                </a:path>
              </a:pathLst>
            </a:custGeom>
            <a:grpFill/>
            <a:ln w="6027"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F424D0AD-3485-BC53-B5B3-5F0D72217D78}"/>
                </a:ext>
              </a:extLst>
            </p:cNvPr>
            <p:cNvSpPr/>
            <p:nvPr/>
          </p:nvSpPr>
          <p:spPr>
            <a:xfrm>
              <a:off x="8122214" y="3987881"/>
              <a:ext cx="62998" cy="11002"/>
            </a:xfrm>
            <a:custGeom>
              <a:avLst/>
              <a:gdLst>
                <a:gd name="connsiteX0" fmla="*/ 775 w 62998"/>
                <a:gd name="connsiteY0" fmla="*/ 1385 h 11002"/>
                <a:gd name="connsiteX1" fmla="*/ 35489 w 62998"/>
                <a:gd name="connsiteY1" fmla="*/ 8918 h 11002"/>
                <a:gd name="connsiteX2" fmla="*/ 62910 w 62998"/>
                <a:gd name="connsiteY2" fmla="*/ 11751 h 11002"/>
                <a:gd name="connsiteX3" fmla="*/ 28076 w 62998"/>
                <a:gd name="connsiteY3" fmla="*/ 4760 h 11002"/>
                <a:gd name="connsiteX4" fmla="*/ 775 w 62998"/>
                <a:gd name="connsiteY4" fmla="*/ 1385 h 1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98" h="11002">
                  <a:moveTo>
                    <a:pt x="775" y="1385"/>
                  </a:moveTo>
                  <a:cubicBezTo>
                    <a:pt x="12165" y="4610"/>
                    <a:pt x="23797" y="7123"/>
                    <a:pt x="35489" y="8918"/>
                  </a:cubicBezTo>
                  <a:cubicBezTo>
                    <a:pt x="44529" y="10715"/>
                    <a:pt x="53689" y="11661"/>
                    <a:pt x="62910" y="11751"/>
                  </a:cubicBezTo>
                  <a:cubicBezTo>
                    <a:pt x="51520" y="8473"/>
                    <a:pt x="39889" y="6134"/>
                    <a:pt x="28076" y="4760"/>
                  </a:cubicBezTo>
                  <a:cubicBezTo>
                    <a:pt x="8912" y="1385"/>
                    <a:pt x="-3564" y="-242"/>
                    <a:pt x="775" y="1385"/>
                  </a:cubicBezTo>
                  <a:close/>
                </a:path>
              </a:pathLst>
            </a:custGeom>
            <a:grpFill/>
            <a:ln w="6027"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1091347A-E627-9515-B567-CC4F212099BC}"/>
                </a:ext>
              </a:extLst>
            </p:cNvPr>
            <p:cNvSpPr/>
            <p:nvPr/>
          </p:nvSpPr>
          <p:spPr>
            <a:xfrm>
              <a:off x="8901554" y="4065477"/>
              <a:ext cx="949557" cy="33449"/>
            </a:xfrm>
            <a:custGeom>
              <a:avLst/>
              <a:gdLst>
                <a:gd name="connsiteX0" fmla="*/ 12017 w 949557"/>
                <a:gd name="connsiteY0" fmla="*/ 12623 h 33449"/>
                <a:gd name="connsiteX1" fmla="*/ 49624 w 949557"/>
                <a:gd name="connsiteY1" fmla="*/ 17444 h 33449"/>
                <a:gd name="connsiteX2" fmla="*/ 43597 w 949557"/>
                <a:gd name="connsiteY2" fmla="*/ 18589 h 33449"/>
                <a:gd name="connsiteX3" fmla="*/ 11355 w 949557"/>
                <a:gd name="connsiteY3" fmla="*/ 20759 h 33449"/>
                <a:gd name="connsiteX4" fmla="*/ 22866 w 949557"/>
                <a:gd name="connsiteY4" fmla="*/ 20759 h 33449"/>
                <a:gd name="connsiteX5" fmla="*/ 37751 w 949557"/>
                <a:gd name="connsiteY5" fmla="*/ 21361 h 33449"/>
                <a:gd name="connsiteX6" fmla="*/ 129236 w 949557"/>
                <a:gd name="connsiteY6" fmla="*/ 27388 h 33449"/>
                <a:gd name="connsiteX7" fmla="*/ 125922 w 949557"/>
                <a:gd name="connsiteY7" fmla="*/ 24073 h 33449"/>
                <a:gd name="connsiteX8" fmla="*/ 103081 w 949557"/>
                <a:gd name="connsiteY8" fmla="*/ 22085 h 33449"/>
                <a:gd name="connsiteX9" fmla="*/ 117243 w 949557"/>
                <a:gd name="connsiteY9" fmla="*/ 22085 h 33449"/>
                <a:gd name="connsiteX10" fmla="*/ 151113 w 949557"/>
                <a:gd name="connsiteY10" fmla="*/ 23471 h 33449"/>
                <a:gd name="connsiteX11" fmla="*/ 216383 w 949557"/>
                <a:gd name="connsiteY11" fmla="*/ 26062 h 33449"/>
                <a:gd name="connsiteX12" fmla="*/ 194566 w 949557"/>
                <a:gd name="connsiteY12" fmla="*/ 27268 h 33449"/>
                <a:gd name="connsiteX13" fmla="*/ 186490 w 949557"/>
                <a:gd name="connsiteY13" fmla="*/ 30040 h 33449"/>
                <a:gd name="connsiteX14" fmla="*/ 239223 w 949557"/>
                <a:gd name="connsiteY14" fmla="*/ 28895 h 33449"/>
                <a:gd name="connsiteX15" fmla="*/ 269357 w 949557"/>
                <a:gd name="connsiteY15" fmla="*/ 26183 h 33449"/>
                <a:gd name="connsiteX16" fmla="*/ 257846 w 949557"/>
                <a:gd name="connsiteY16" fmla="*/ 28955 h 33449"/>
                <a:gd name="connsiteX17" fmla="*/ 284183 w 949557"/>
                <a:gd name="connsiteY17" fmla="*/ 32089 h 33449"/>
                <a:gd name="connsiteX18" fmla="*/ 342642 w 949557"/>
                <a:gd name="connsiteY18" fmla="*/ 30221 h 33449"/>
                <a:gd name="connsiteX19" fmla="*/ 363253 w 949557"/>
                <a:gd name="connsiteY19" fmla="*/ 28955 h 33449"/>
                <a:gd name="connsiteX20" fmla="*/ 357227 w 949557"/>
                <a:gd name="connsiteY20" fmla="*/ 30884 h 33449"/>
                <a:gd name="connsiteX21" fmla="*/ 352044 w 949557"/>
                <a:gd name="connsiteY21" fmla="*/ 33053 h 33449"/>
                <a:gd name="connsiteX22" fmla="*/ 398509 w 949557"/>
                <a:gd name="connsiteY22" fmla="*/ 33776 h 33449"/>
                <a:gd name="connsiteX23" fmla="*/ 486800 w 949557"/>
                <a:gd name="connsiteY23" fmla="*/ 34198 h 33449"/>
                <a:gd name="connsiteX24" fmla="*/ 543994 w 949557"/>
                <a:gd name="connsiteY24" fmla="*/ 29558 h 33449"/>
                <a:gd name="connsiteX25" fmla="*/ 573765 w 949557"/>
                <a:gd name="connsiteY25" fmla="*/ 28413 h 33449"/>
                <a:gd name="connsiteX26" fmla="*/ 593352 w 949557"/>
                <a:gd name="connsiteY26" fmla="*/ 31426 h 33449"/>
                <a:gd name="connsiteX27" fmla="*/ 616314 w 949557"/>
                <a:gd name="connsiteY27" fmla="*/ 31426 h 33449"/>
                <a:gd name="connsiteX28" fmla="*/ 641927 w 949557"/>
                <a:gd name="connsiteY28" fmla="*/ 29799 h 33449"/>
                <a:gd name="connsiteX29" fmla="*/ 652896 w 949557"/>
                <a:gd name="connsiteY29" fmla="*/ 28292 h 33449"/>
                <a:gd name="connsiteX30" fmla="*/ 665432 w 949557"/>
                <a:gd name="connsiteY30" fmla="*/ 26183 h 33449"/>
                <a:gd name="connsiteX31" fmla="*/ 670072 w 949557"/>
                <a:gd name="connsiteY31" fmla="*/ 27448 h 33449"/>
                <a:gd name="connsiteX32" fmla="*/ 680498 w 949557"/>
                <a:gd name="connsiteY32" fmla="*/ 28352 h 33449"/>
                <a:gd name="connsiteX33" fmla="*/ 698579 w 949557"/>
                <a:gd name="connsiteY33" fmla="*/ 26002 h 33449"/>
                <a:gd name="connsiteX34" fmla="*/ 728350 w 949557"/>
                <a:gd name="connsiteY34" fmla="*/ 24435 h 33449"/>
                <a:gd name="connsiteX35" fmla="*/ 767223 w 949557"/>
                <a:gd name="connsiteY35" fmla="*/ 21181 h 33449"/>
                <a:gd name="connsiteX36" fmla="*/ 806034 w 949557"/>
                <a:gd name="connsiteY36" fmla="*/ 17685 h 33449"/>
                <a:gd name="connsiteX37" fmla="*/ 906439 w 949557"/>
                <a:gd name="connsiteY37" fmla="*/ 8163 h 33449"/>
                <a:gd name="connsiteX38" fmla="*/ 934764 w 949557"/>
                <a:gd name="connsiteY38" fmla="*/ 3884 h 33449"/>
                <a:gd name="connsiteX39" fmla="*/ 949470 w 949557"/>
                <a:gd name="connsiteY39" fmla="*/ 991 h 33449"/>
                <a:gd name="connsiteX40" fmla="*/ 933378 w 949557"/>
                <a:gd name="connsiteY40" fmla="*/ 1413 h 33449"/>
                <a:gd name="connsiteX41" fmla="*/ 890046 w 949557"/>
                <a:gd name="connsiteY41" fmla="*/ 5029 h 33449"/>
                <a:gd name="connsiteX42" fmla="*/ 840567 w 949557"/>
                <a:gd name="connsiteY42" fmla="*/ 9549 h 33449"/>
                <a:gd name="connsiteX43" fmla="*/ 795126 w 949557"/>
                <a:gd name="connsiteY43" fmla="*/ 12803 h 33449"/>
                <a:gd name="connsiteX44" fmla="*/ 720335 w 949557"/>
                <a:gd name="connsiteY44" fmla="*/ 17745 h 33449"/>
                <a:gd name="connsiteX45" fmla="*/ 659224 w 949557"/>
                <a:gd name="connsiteY45" fmla="*/ 19131 h 33449"/>
                <a:gd name="connsiteX46" fmla="*/ 643193 w 949557"/>
                <a:gd name="connsiteY46" fmla="*/ 19915 h 33449"/>
                <a:gd name="connsiteX47" fmla="*/ 581480 w 949557"/>
                <a:gd name="connsiteY47" fmla="*/ 23411 h 33449"/>
                <a:gd name="connsiteX48" fmla="*/ 519646 w 949557"/>
                <a:gd name="connsiteY48" fmla="*/ 24435 h 33449"/>
                <a:gd name="connsiteX49" fmla="*/ 473301 w 949557"/>
                <a:gd name="connsiteY49" fmla="*/ 25038 h 33449"/>
                <a:gd name="connsiteX50" fmla="*/ 423520 w 949557"/>
                <a:gd name="connsiteY50" fmla="*/ 24736 h 33449"/>
                <a:gd name="connsiteX51" fmla="*/ 336193 w 949557"/>
                <a:gd name="connsiteY51" fmla="*/ 23591 h 33449"/>
                <a:gd name="connsiteX52" fmla="*/ 295332 w 949557"/>
                <a:gd name="connsiteY52" fmla="*/ 21542 h 33449"/>
                <a:gd name="connsiteX53" fmla="*/ 286172 w 949557"/>
                <a:gd name="connsiteY53" fmla="*/ 21904 h 33449"/>
                <a:gd name="connsiteX54" fmla="*/ 278156 w 949557"/>
                <a:gd name="connsiteY54" fmla="*/ 22446 h 33449"/>
                <a:gd name="connsiteX55" fmla="*/ 256520 w 949557"/>
                <a:gd name="connsiteY55" fmla="*/ 22446 h 33449"/>
                <a:gd name="connsiteX56" fmla="*/ 224760 w 949557"/>
                <a:gd name="connsiteY56" fmla="*/ 22446 h 33449"/>
                <a:gd name="connsiteX57" fmla="*/ 186430 w 949557"/>
                <a:gd name="connsiteY57" fmla="*/ 21301 h 33449"/>
                <a:gd name="connsiteX58" fmla="*/ 104166 w 949557"/>
                <a:gd name="connsiteY58" fmla="*/ 18167 h 33449"/>
                <a:gd name="connsiteX59" fmla="*/ 37872 w 949557"/>
                <a:gd name="connsiteY59" fmla="*/ 13708 h 33449"/>
                <a:gd name="connsiteX60" fmla="*/ 12017 w 949557"/>
                <a:gd name="connsiteY60" fmla="*/ 12623 h 3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49557" h="33449">
                  <a:moveTo>
                    <a:pt x="12017" y="12623"/>
                  </a:moveTo>
                  <a:cubicBezTo>
                    <a:pt x="24372" y="15286"/>
                    <a:pt x="36968" y="16902"/>
                    <a:pt x="49624" y="17444"/>
                  </a:cubicBezTo>
                  <a:cubicBezTo>
                    <a:pt x="86146" y="20638"/>
                    <a:pt x="86146" y="20638"/>
                    <a:pt x="43597" y="18589"/>
                  </a:cubicBezTo>
                  <a:cubicBezTo>
                    <a:pt x="2375" y="16661"/>
                    <a:pt x="-12571" y="17625"/>
                    <a:pt x="11355" y="20759"/>
                  </a:cubicBezTo>
                  <a:cubicBezTo>
                    <a:pt x="18225" y="21542"/>
                    <a:pt x="22805" y="21482"/>
                    <a:pt x="22866" y="20759"/>
                  </a:cubicBezTo>
                  <a:cubicBezTo>
                    <a:pt x="22926" y="20036"/>
                    <a:pt x="27446" y="19855"/>
                    <a:pt x="37751" y="21361"/>
                  </a:cubicBezTo>
                  <a:cubicBezTo>
                    <a:pt x="68126" y="25032"/>
                    <a:pt x="98681" y="27045"/>
                    <a:pt x="129236" y="27388"/>
                  </a:cubicBezTo>
                  <a:cubicBezTo>
                    <a:pt x="156718" y="27750"/>
                    <a:pt x="154549" y="24978"/>
                    <a:pt x="125922" y="24073"/>
                  </a:cubicBezTo>
                  <a:cubicBezTo>
                    <a:pt x="118268" y="24284"/>
                    <a:pt x="110614" y="23621"/>
                    <a:pt x="103081" y="22085"/>
                  </a:cubicBezTo>
                  <a:cubicBezTo>
                    <a:pt x="107782" y="21717"/>
                    <a:pt x="112543" y="21717"/>
                    <a:pt x="117243" y="22085"/>
                  </a:cubicBezTo>
                  <a:cubicBezTo>
                    <a:pt x="125982" y="22085"/>
                    <a:pt x="137975" y="22808"/>
                    <a:pt x="151113" y="23471"/>
                  </a:cubicBezTo>
                  <a:cubicBezTo>
                    <a:pt x="177450" y="24978"/>
                    <a:pt x="207222" y="26062"/>
                    <a:pt x="216383" y="26062"/>
                  </a:cubicBezTo>
                  <a:cubicBezTo>
                    <a:pt x="226688" y="26062"/>
                    <a:pt x="216383" y="26484"/>
                    <a:pt x="194566" y="27268"/>
                  </a:cubicBezTo>
                  <a:cubicBezTo>
                    <a:pt x="154428" y="28473"/>
                    <a:pt x="154428" y="28473"/>
                    <a:pt x="186490" y="30040"/>
                  </a:cubicBezTo>
                  <a:cubicBezTo>
                    <a:pt x="204088" y="31269"/>
                    <a:pt x="221747" y="30890"/>
                    <a:pt x="239223" y="28895"/>
                  </a:cubicBezTo>
                  <a:cubicBezTo>
                    <a:pt x="249228" y="27436"/>
                    <a:pt x="259293" y="26532"/>
                    <a:pt x="269357" y="26183"/>
                  </a:cubicBezTo>
                  <a:cubicBezTo>
                    <a:pt x="275083" y="26183"/>
                    <a:pt x="269357" y="27448"/>
                    <a:pt x="257846" y="28955"/>
                  </a:cubicBezTo>
                  <a:cubicBezTo>
                    <a:pt x="237175" y="31607"/>
                    <a:pt x="238320" y="31607"/>
                    <a:pt x="284183" y="32089"/>
                  </a:cubicBezTo>
                  <a:cubicBezTo>
                    <a:pt x="317390" y="32451"/>
                    <a:pt x="334626" y="32089"/>
                    <a:pt x="342642" y="30221"/>
                  </a:cubicBezTo>
                  <a:cubicBezTo>
                    <a:pt x="349392" y="28841"/>
                    <a:pt x="356383" y="28413"/>
                    <a:pt x="363253" y="28955"/>
                  </a:cubicBezTo>
                  <a:cubicBezTo>
                    <a:pt x="367834" y="29618"/>
                    <a:pt x="365543" y="30522"/>
                    <a:pt x="357227" y="30884"/>
                  </a:cubicBezTo>
                  <a:cubicBezTo>
                    <a:pt x="344028" y="31547"/>
                    <a:pt x="343787" y="32270"/>
                    <a:pt x="352044" y="33053"/>
                  </a:cubicBezTo>
                  <a:cubicBezTo>
                    <a:pt x="360300" y="33837"/>
                    <a:pt x="377295" y="33957"/>
                    <a:pt x="398509" y="33776"/>
                  </a:cubicBezTo>
                  <a:cubicBezTo>
                    <a:pt x="421411" y="33776"/>
                    <a:pt x="461548" y="33776"/>
                    <a:pt x="486800" y="34198"/>
                  </a:cubicBezTo>
                  <a:cubicBezTo>
                    <a:pt x="528987" y="34198"/>
                    <a:pt x="557855" y="31908"/>
                    <a:pt x="543994" y="29558"/>
                  </a:cubicBezTo>
                  <a:cubicBezTo>
                    <a:pt x="553878" y="28449"/>
                    <a:pt x="563822" y="28069"/>
                    <a:pt x="573765" y="28413"/>
                  </a:cubicBezTo>
                  <a:cubicBezTo>
                    <a:pt x="608178" y="27931"/>
                    <a:pt x="617398" y="29498"/>
                    <a:pt x="593352" y="31426"/>
                  </a:cubicBezTo>
                  <a:cubicBezTo>
                    <a:pt x="585397" y="31968"/>
                    <a:pt x="595702" y="32451"/>
                    <a:pt x="616314" y="31426"/>
                  </a:cubicBezTo>
                  <a:cubicBezTo>
                    <a:pt x="626077" y="31004"/>
                    <a:pt x="635238" y="30401"/>
                    <a:pt x="641927" y="29799"/>
                  </a:cubicBezTo>
                  <a:cubicBezTo>
                    <a:pt x="645604" y="29733"/>
                    <a:pt x="649340" y="29226"/>
                    <a:pt x="652896" y="28292"/>
                  </a:cubicBezTo>
                  <a:cubicBezTo>
                    <a:pt x="656874" y="26659"/>
                    <a:pt x="661152" y="25936"/>
                    <a:pt x="665432" y="26183"/>
                  </a:cubicBezTo>
                  <a:cubicBezTo>
                    <a:pt x="671157" y="26183"/>
                    <a:pt x="673507" y="26183"/>
                    <a:pt x="670072" y="27448"/>
                  </a:cubicBezTo>
                  <a:cubicBezTo>
                    <a:pt x="666637" y="28714"/>
                    <a:pt x="671277" y="28834"/>
                    <a:pt x="680498" y="28352"/>
                  </a:cubicBezTo>
                  <a:cubicBezTo>
                    <a:pt x="686585" y="28539"/>
                    <a:pt x="692732" y="27744"/>
                    <a:pt x="698579" y="26002"/>
                  </a:cubicBezTo>
                  <a:cubicBezTo>
                    <a:pt x="698579" y="25098"/>
                    <a:pt x="708824" y="24616"/>
                    <a:pt x="728350" y="24435"/>
                  </a:cubicBezTo>
                  <a:cubicBezTo>
                    <a:pt x="766198" y="23712"/>
                    <a:pt x="767343" y="23591"/>
                    <a:pt x="767223" y="21181"/>
                  </a:cubicBezTo>
                  <a:cubicBezTo>
                    <a:pt x="767102" y="18770"/>
                    <a:pt x="775057" y="18890"/>
                    <a:pt x="806034" y="17685"/>
                  </a:cubicBezTo>
                  <a:cubicBezTo>
                    <a:pt x="839723" y="17275"/>
                    <a:pt x="873292" y="14087"/>
                    <a:pt x="906439" y="8163"/>
                  </a:cubicBezTo>
                  <a:cubicBezTo>
                    <a:pt x="915780" y="6258"/>
                    <a:pt x="925242" y="4836"/>
                    <a:pt x="934764" y="3884"/>
                  </a:cubicBezTo>
                  <a:cubicBezTo>
                    <a:pt x="939827" y="3902"/>
                    <a:pt x="944829" y="2920"/>
                    <a:pt x="949470" y="991"/>
                  </a:cubicBezTo>
                  <a:cubicBezTo>
                    <a:pt x="944106" y="563"/>
                    <a:pt x="938742" y="702"/>
                    <a:pt x="933378" y="1413"/>
                  </a:cubicBezTo>
                  <a:cubicBezTo>
                    <a:pt x="923133" y="2076"/>
                    <a:pt x="908307" y="3281"/>
                    <a:pt x="890046" y="5029"/>
                  </a:cubicBezTo>
                  <a:cubicBezTo>
                    <a:pt x="872930" y="6596"/>
                    <a:pt x="856417" y="8283"/>
                    <a:pt x="840567" y="9549"/>
                  </a:cubicBezTo>
                  <a:lnTo>
                    <a:pt x="795126" y="12803"/>
                  </a:lnTo>
                  <a:cubicBezTo>
                    <a:pt x="766439" y="14792"/>
                    <a:pt x="740885" y="16661"/>
                    <a:pt x="720335" y="17745"/>
                  </a:cubicBezTo>
                  <a:cubicBezTo>
                    <a:pt x="678750" y="19493"/>
                    <a:pt x="655246" y="20096"/>
                    <a:pt x="659224" y="19131"/>
                  </a:cubicBezTo>
                  <a:cubicBezTo>
                    <a:pt x="664889" y="17685"/>
                    <a:pt x="660308" y="17926"/>
                    <a:pt x="643193" y="19915"/>
                  </a:cubicBezTo>
                  <a:cubicBezTo>
                    <a:pt x="630658" y="21361"/>
                    <a:pt x="603236" y="23411"/>
                    <a:pt x="581480" y="23411"/>
                  </a:cubicBezTo>
                  <a:lnTo>
                    <a:pt x="519646" y="24435"/>
                  </a:lnTo>
                  <a:cubicBezTo>
                    <a:pt x="505362" y="24435"/>
                    <a:pt x="489512" y="25038"/>
                    <a:pt x="473301" y="25038"/>
                  </a:cubicBezTo>
                  <a:lnTo>
                    <a:pt x="423520" y="24736"/>
                  </a:lnTo>
                  <a:cubicBezTo>
                    <a:pt x="390313" y="24435"/>
                    <a:pt x="359396" y="24736"/>
                    <a:pt x="336193" y="23591"/>
                  </a:cubicBezTo>
                  <a:cubicBezTo>
                    <a:pt x="312990" y="22446"/>
                    <a:pt x="297622" y="22024"/>
                    <a:pt x="295332" y="21542"/>
                  </a:cubicBezTo>
                  <a:cubicBezTo>
                    <a:pt x="289306" y="20518"/>
                    <a:pt x="286172" y="20578"/>
                    <a:pt x="286172" y="21904"/>
                  </a:cubicBezTo>
                  <a:cubicBezTo>
                    <a:pt x="283520" y="22386"/>
                    <a:pt x="280868" y="22567"/>
                    <a:pt x="278156" y="22446"/>
                  </a:cubicBezTo>
                  <a:lnTo>
                    <a:pt x="256520" y="22446"/>
                  </a:lnTo>
                  <a:lnTo>
                    <a:pt x="224760" y="22446"/>
                  </a:lnTo>
                  <a:lnTo>
                    <a:pt x="186430" y="21301"/>
                  </a:lnTo>
                  <a:lnTo>
                    <a:pt x="104166" y="18167"/>
                  </a:lnTo>
                  <a:cubicBezTo>
                    <a:pt x="77889" y="16962"/>
                    <a:pt x="54265" y="14973"/>
                    <a:pt x="37872" y="13708"/>
                  </a:cubicBezTo>
                  <a:cubicBezTo>
                    <a:pt x="21479" y="12442"/>
                    <a:pt x="12017" y="11658"/>
                    <a:pt x="12017" y="12623"/>
                  </a:cubicBezTo>
                  <a:close/>
                </a:path>
              </a:pathLst>
            </a:custGeom>
            <a:grpFill/>
            <a:ln w="6027"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A409B270-A4AD-80C3-D648-99E2694B8699}"/>
                </a:ext>
              </a:extLst>
            </p:cNvPr>
            <p:cNvSpPr/>
            <p:nvPr/>
          </p:nvSpPr>
          <p:spPr>
            <a:xfrm>
              <a:off x="6040476" y="3332490"/>
              <a:ext cx="128780" cy="53587"/>
            </a:xfrm>
            <a:custGeom>
              <a:avLst/>
              <a:gdLst>
                <a:gd name="connsiteX0" fmla="*/ 85268 w 128780"/>
                <a:gd name="connsiteY0" fmla="*/ 36087 h 53587"/>
                <a:gd name="connsiteX1" fmla="*/ 30304 w 128780"/>
                <a:gd name="connsiteY1" fmla="*/ 12824 h 53587"/>
                <a:gd name="connsiteX2" fmla="*/ 532 w 128780"/>
                <a:gd name="connsiteY2" fmla="*/ 770 h 53587"/>
                <a:gd name="connsiteX3" fmla="*/ 118475 w 128780"/>
                <a:gd name="connsiteY3" fmla="*/ 51997 h 53587"/>
                <a:gd name="connsiteX4" fmla="*/ 85268 w 128780"/>
                <a:gd name="connsiteY4" fmla="*/ 36087 h 5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80" h="53587">
                  <a:moveTo>
                    <a:pt x="85268" y="36087"/>
                  </a:moveTo>
                  <a:cubicBezTo>
                    <a:pt x="66464" y="29463"/>
                    <a:pt x="48143" y="21695"/>
                    <a:pt x="30304" y="12824"/>
                  </a:cubicBezTo>
                  <a:cubicBezTo>
                    <a:pt x="12947" y="3904"/>
                    <a:pt x="5474" y="770"/>
                    <a:pt x="532" y="770"/>
                  </a:cubicBezTo>
                  <a:cubicBezTo>
                    <a:pt x="-9050" y="-375"/>
                    <a:pt x="95271" y="44946"/>
                    <a:pt x="118475" y="51997"/>
                  </a:cubicBezTo>
                  <a:cubicBezTo>
                    <a:pt x="143003" y="59229"/>
                    <a:pt x="119981" y="48502"/>
                    <a:pt x="85268" y="36087"/>
                  </a:cubicBezTo>
                  <a:close/>
                </a:path>
              </a:pathLst>
            </a:custGeom>
            <a:grpFill/>
            <a:ln w="6027"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A5C33754-0687-D61E-7154-CCBAB25C6772}"/>
                </a:ext>
              </a:extLst>
            </p:cNvPr>
            <p:cNvSpPr/>
            <p:nvPr/>
          </p:nvSpPr>
          <p:spPr>
            <a:xfrm>
              <a:off x="6985111" y="3702249"/>
              <a:ext cx="40715" cy="12956"/>
            </a:xfrm>
            <a:custGeom>
              <a:avLst/>
              <a:gdLst>
                <a:gd name="connsiteX0" fmla="*/ -82 w 40715"/>
                <a:gd name="connsiteY0" fmla="*/ 749 h 12956"/>
                <a:gd name="connsiteX1" fmla="*/ 39152 w 40715"/>
                <a:gd name="connsiteY1" fmla="*/ 13526 h 12956"/>
                <a:gd name="connsiteX2" fmla="*/ 24266 w 40715"/>
                <a:gd name="connsiteY2" fmla="*/ 7499 h 12956"/>
                <a:gd name="connsiteX3" fmla="*/ -82 w 40715"/>
                <a:gd name="connsiteY3" fmla="*/ 749 h 12956"/>
              </a:gdLst>
              <a:ahLst/>
              <a:cxnLst>
                <a:cxn ang="0">
                  <a:pos x="connsiteX0" y="connsiteY0"/>
                </a:cxn>
                <a:cxn ang="0">
                  <a:pos x="connsiteX1" y="connsiteY1"/>
                </a:cxn>
                <a:cxn ang="0">
                  <a:pos x="connsiteX2" y="connsiteY2"/>
                </a:cxn>
                <a:cxn ang="0">
                  <a:pos x="connsiteX3" y="connsiteY3"/>
                </a:cxn>
              </a:cxnLst>
              <a:rect l="l" t="t" r="r" b="b"/>
              <a:pathLst>
                <a:path w="40715" h="12956">
                  <a:moveTo>
                    <a:pt x="-82" y="749"/>
                  </a:moveTo>
                  <a:cubicBezTo>
                    <a:pt x="-564" y="2136"/>
                    <a:pt x="27822" y="11416"/>
                    <a:pt x="39152" y="13526"/>
                  </a:cubicBezTo>
                  <a:cubicBezTo>
                    <a:pt x="43732" y="14430"/>
                    <a:pt x="37344" y="11838"/>
                    <a:pt x="24266" y="7499"/>
                  </a:cubicBezTo>
                  <a:cubicBezTo>
                    <a:pt x="16371" y="4450"/>
                    <a:pt x="8235" y="2190"/>
                    <a:pt x="-82" y="749"/>
                  </a:cubicBezTo>
                  <a:close/>
                </a:path>
              </a:pathLst>
            </a:custGeom>
            <a:grpFill/>
            <a:ln w="6027"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A45D21F7-8975-6116-02DA-660BAE79229B}"/>
                </a:ext>
              </a:extLst>
            </p:cNvPr>
            <p:cNvSpPr/>
            <p:nvPr/>
          </p:nvSpPr>
          <p:spPr>
            <a:xfrm>
              <a:off x="9643916" y="4073302"/>
              <a:ext cx="49149" cy="3582"/>
            </a:xfrm>
            <a:custGeom>
              <a:avLst/>
              <a:gdLst>
                <a:gd name="connsiteX0" fmla="*/ 4911 w 49149"/>
                <a:gd name="connsiteY0" fmla="*/ 4256 h 3582"/>
                <a:gd name="connsiteX1" fmla="*/ 44868 w 49149"/>
                <a:gd name="connsiteY1" fmla="*/ 1423 h 3582"/>
                <a:gd name="connsiteX2" fmla="*/ 24257 w 49149"/>
                <a:gd name="connsiteY2" fmla="*/ 2146 h 3582"/>
                <a:gd name="connsiteX3" fmla="*/ 4911 w 49149"/>
                <a:gd name="connsiteY3" fmla="*/ 4256 h 3582"/>
              </a:gdLst>
              <a:ahLst/>
              <a:cxnLst>
                <a:cxn ang="0">
                  <a:pos x="connsiteX0" y="connsiteY0"/>
                </a:cxn>
                <a:cxn ang="0">
                  <a:pos x="connsiteX1" y="connsiteY1"/>
                </a:cxn>
                <a:cxn ang="0">
                  <a:pos x="connsiteX2" y="connsiteY2"/>
                </a:cxn>
                <a:cxn ang="0">
                  <a:pos x="connsiteX3" y="connsiteY3"/>
                </a:cxn>
              </a:cxnLst>
              <a:rect l="l" t="t" r="r" b="b"/>
              <a:pathLst>
                <a:path w="49149" h="3582">
                  <a:moveTo>
                    <a:pt x="4911" y="4256"/>
                  </a:moveTo>
                  <a:cubicBezTo>
                    <a:pt x="15157" y="3834"/>
                    <a:pt x="33478" y="2568"/>
                    <a:pt x="44868" y="1423"/>
                  </a:cubicBezTo>
                  <a:cubicBezTo>
                    <a:pt x="55114" y="278"/>
                    <a:pt x="45954" y="640"/>
                    <a:pt x="24257" y="2146"/>
                  </a:cubicBezTo>
                  <a:cubicBezTo>
                    <a:pt x="2561" y="3653"/>
                    <a:pt x="-6600" y="4617"/>
                    <a:pt x="4911" y="4256"/>
                  </a:cubicBezTo>
                  <a:close/>
                </a:path>
              </a:pathLst>
            </a:custGeom>
            <a:grpFill/>
            <a:ln w="6027"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1CBA63F1-4024-7984-5DF3-B962E48B6BCB}"/>
                </a:ext>
              </a:extLst>
            </p:cNvPr>
            <p:cNvSpPr/>
            <p:nvPr/>
          </p:nvSpPr>
          <p:spPr>
            <a:xfrm>
              <a:off x="7611880" y="3886425"/>
              <a:ext cx="42500" cy="9304"/>
            </a:xfrm>
            <a:custGeom>
              <a:avLst/>
              <a:gdLst>
                <a:gd name="connsiteX0" fmla="*/ -75 w 42500"/>
                <a:gd name="connsiteY0" fmla="*/ 749 h 9304"/>
                <a:gd name="connsiteX1" fmla="*/ 33314 w 42500"/>
                <a:gd name="connsiteY1" fmla="*/ 8885 h 9304"/>
                <a:gd name="connsiteX2" fmla="*/ 25841 w 42500"/>
                <a:gd name="connsiteY2" fmla="*/ 5570 h 9304"/>
                <a:gd name="connsiteX3" fmla="*/ -75 w 42500"/>
                <a:gd name="connsiteY3" fmla="*/ 749 h 9304"/>
              </a:gdLst>
              <a:ahLst/>
              <a:cxnLst>
                <a:cxn ang="0">
                  <a:pos x="connsiteX0" y="connsiteY0"/>
                </a:cxn>
                <a:cxn ang="0">
                  <a:pos x="connsiteX1" y="connsiteY1"/>
                </a:cxn>
                <a:cxn ang="0">
                  <a:pos x="connsiteX2" y="connsiteY2"/>
                </a:cxn>
                <a:cxn ang="0">
                  <a:pos x="connsiteX3" y="connsiteY3"/>
                </a:cxn>
              </a:cxnLst>
              <a:rect l="l" t="t" r="r" b="b"/>
              <a:pathLst>
                <a:path w="42500" h="9304">
                  <a:moveTo>
                    <a:pt x="-75" y="749"/>
                  </a:moveTo>
                  <a:cubicBezTo>
                    <a:pt x="-556" y="2617"/>
                    <a:pt x="11979" y="5570"/>
                    <a:pt x="33314" y="8885"/>
                  </a:cubicBezTo>
                  <a:cubicBezTo>
                    <a:pt x="46934" y="10994"/>
                    <a:pt x="45909" y="10452"/>
                    <a:pt x="25841" y="5570"/>
                  </a:cubicBezTo>
                  <a:cubicBezTo>
                    <a:pt x="17403" y="2979"/>
                    <a:pt x="8724" y="1364"/>
                    <a:pt x="-75" y="749"/>
                  </a:cubicBezTo>
                  <a:close/>
                </a:path>
              </a:pathLst>
            </a:custGeom>
            <a:grpFill/>
            <a:ln w="6027"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44812168-35CC-32F4-5769-A211C5C9D9D8}"/>
                </a:ext>
              </a:extLst>
            </p:cNvPr>
            <p:cNvSpPr/>
            <p:nvPr/>
          </p:nvSpPr>
          <p:spPr>
            <a:xfrm>
              <a:off x="5911230" y="3278032"/>
              <a:ext cx="113135" cy="47057"/>
            </a:xfrm>
            <a:custGeom>
              <a:avLst/>
              <a:gdLst>
                <a:gd name="connsiteX0" fmla="*/ 56614 w 113135"/>
                <a:gd name="connsiteY0" fmla="*/ 22684 h 47057"/>
                <a:gd name="connsiteX1" fmla="*/ 37148 w 113135"/>
                <a:gd name="connsiteY1" fmla="*/ 17984 h 47057"/>
                <a:gd name="connsiteX2" fmla="*/ 99163 w 113135"/>
                <a:gd name="connsiteY2" fmla="*/ 43959 h 47057"/>
                <a:gd name="connsiteX3" fmla="*/ 105853 w 113135"/>
                <a:gd name="connsiteY3" fmla="*/ 43296 h 47057"/>
              </a:gdLst>
              <a:ahLst/>
              <a:cxnLst>
                <a:cxn ang="0">
                  <a:pos x="connsiteX0" y="connsiteY0"/>
                </a:cxn>
                <a:cxn ang="0">
                  <a:pos x="connsiteX1" y="connsiteY1"/>
                </a:cxn>
                <a:cxn ang="0">
                  <a:pos x="connsiteX2" y="connsiteY2"/>
                </a:cxn>
                <a:cxn ang="0">
                  <a:pos x="connsiteX3" y="connsiteY3"/>
                </a:cxn>
              </a:cxnLst>
              <a:rect l="l" t="t" r="r" b="b"/>
              <a:pathLst>
                <a:path w="113135" h="47057">
                  <a:moveTo>
                    <a:pt x="56614" y="22684"/>
                  </a:moveTo>
                  <a:cubicBezTo>
                    <a:pt x="-6425" y="-3772"/>
                    <a:pt x="-22516" y="-7449"/>
                    <a:pt x="37148" y="17984"/>
                  </a:cubicBezTo>
                  <a:cubicBezTo>
                    <a:pt x="63847" y="29254"/>
                    <a:pt x="91388" y="41066"/>
                    <a:pt x="99163" y="43959"/>
                  </a:cubicBezTo>
                  <a:cubicBezTo>
                    <a:pt x="113145" y="49624"/>
                    <a:pt x="118629" y="48720"/>
                    <a:pt x="105853" y="43296"/>
                  </a:cubicBezTo>
                  <a:close/>
                </a:path>
              </a:pathLst>
            </a:custGeom>
            <a:grpFill/>
            <a:ln w="6027"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F0D0365F-D28C-5466-7A95-703AA19F185F}"/>
                </a:ext>
              </a:extLst>
            </p:cNvPr>
            <p:cNvSpPr/>
            <p:nvPr/>
          </p:nvSpPr>
          <p:spPr>
            <a:xfrm>
              <a:off x="8229208" y="4013288"/>
              <a:ext cx="56470" cy="9227"/>
            </a:xfrm>
            <a:custGeom>
              <a:avLst/>
              <a:gdLst>
                <a:gd name="connsiteX0" fmla="*/ -88 w 56470"/>
                <a:gd name="connsiteY0" fmla="*/ 1772 h 9227"/>
                <a:gd name="connsiteX1" fmla="*/ 11965 w 56470"/>
                <a:gd name="connsiteY1" fmla="*/ 4605 h 9227"/>
                <a:gd name="connsiteX2" fmla="*/ 40411 w 56470"/>
                <a:gd name="connsiteY2" fmla="*/ 8161 h 9227"/>
                <a:gd name="connsiteX3" fmla="*/ 56382 w 56470"/>
                <a:gd name="connsiteY3" fmla="*/ 9788 h 9227"/>
                <a:gd name="connsiteX4" fmla="*/ 28298 w 56470"/>
                <a:gd name="connsiteY4" fmla="*/ 3761 h 9227"/>
                <a:gd name="connsiteX5" fmla="*/ -88 w 56470"/>
                <a:gd name="connsiteY5" fmla="*/ 1772 h 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0" h="9227">
                  <a:moveTo>
                    <a:pt x="-88" y="1772"/>
                  </a:moveTo>
                  <a:cubicBezTo>
                    <a:pt x="-88" y="3641"/>
                    <a:pt x="2985" y="4304"/>
                    <a:pt x="11965" y="4605"/>
                  </a:cubicBezTo>
                  <a:cubicBezTo>
                    <a:pt x="21548" y="5105"/>
                    <a:pt x="31009" y="6293"/>
                    <a:pt x="40411" y="8161"/>
                  </a:cubicBezTo>
                  <a:cubicBezTo>
                    <a:pt x="45594" y="9752"/>
                    <a:pt x="51018" y="10306"/>
                    <a:pt x="56382" y="9788"/>
                  </a:cubicBezTo>
                  <a:cubicBezTo>
                    <a:pt x="47282" y="6708"/>
                    <a:pt x="37880" y="4689"/>
                    <a:pt x="28298" y="3761"/>
                  </a:cubicBezTo>
                  <a:cubicBezTo>
                    <a:pt x="9374" y="507"/>
                    <a:pt x="153" y="-35"/>
                    <a:pt x="-88" y="1772"/>
                  </a:cubicBezTo>
                  <a:close/>
                </a:path>
              </a:pathLst>
            </a:custGeom>
            <a:grpFill/>
            <a:ln w="6027"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E85236AF-5440-6663-9365-1298D7F7A62A}"/>
                </a:ext>
              </a:extLst>
            </p:cNvPr>
            <p:cNvSpPr/>
            <p:nvPr/>
          </p:nvSpPr>
          <p:spPr>
            <a:xfrm>
              <a:off x="9862854" y="4044792"/>
              <a:ext cx="231906" cy="24165"/>
            </a:xfrm>
            <a:custGeom>
              <a:avLst/>
              <a:gdLst>
                <a:gd name="connsiteX0" fmla="*/ -78 w 231906"/>
                <a:gd name="connsiteY0" fmla="*/ 22761 h 24165"/>
                <a:gd name="connsiteX1" fmla="*/ 15049 w 231906"/>
                <a:gd name="connsiteY1" fmla="*/ 24629 h 24165"/>
                <a:gd name="connsiteX2" fmla="*/ 91467 w 231906"/>
                <a:gd name="connsiteY2" fmla="*/ 16975 h 24165"/>
                <a:gd name="connsiteX3" fmla="*/ 118286 w 231906"/>
                <a:gd name="connsiteY3" fmla="*/ 14384 h 24165"/>
                <a:gd name="connsiteX4" fmla="*/ 145225 w 231906"/>
                <a:gd name="connsiteY4" fmla="*/ 11431 h 24165"/>
                <a:gd name="connsiteX5" fmla="*/ 186207 w 231906"/>
                <a:gd name="connsiteY5" fmla="*/ 7453 h 24165"/>
                <a:gd name="connsiteX6" fmla="*/ 229418 w 231906"/>
                <a:gd name="connsiteY6" fmla="*/ 2150 h 24165"/>
                <a:gd name="connsiteX7" fmla="*/ 120937 w 231906"/>
                <a:gd name="connsiteY7" fmla="*/ 10768 h 24165"/>
                <a:gd name="connsiteX8" fmla="*/ 77364 w 231906"/>
                <a:gd name="connsiteY8" fmla="*/ 12877 h 24165"/>
                <a:gd name="connsiteX9" fmla="*/ 40722 w 231906"/>
                <a:gd name="connsiteY9" fmla="*/ 14685 h 24165"/>
                <a:gd name="connsiteX10" fmla="*/ -78 w 231906"/>
                <a:gd name="connsiteY10" fmla="*/ 22761 h 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906" h="24165">
                  <a:moveTo>
                    <a:pt x="-78" y="22761"/>
                  </a:moveTo>
                  <a:cubicBezTo>
                    <a:pt x="-78" y="24690"/>
                    <a:pt x="7033" y="25353"/>
                    <a:pt x="15049" y="24629"/>
                  </a:cubicBezTo>
                  <a:lnTo>
                    <a:pt x="91467" y="16975"/>
                  </a:lnTo>
                  <a:lnTo>
                    <a:pt x="118286" y="14384"/>
                  </a:lnTo>
                  <a:lnTo>
                    <a:pt x="145225" y="11431"/>
                  </a:lnTo>
                  <a:cubicBezTo>
                    <a:pt x="162461" y="9623"/>
                    <a:pt x="177588" y="8116"/>
                    <a:pt x="186207" y="7453"/>
                  </a:cubicBezTo>
                  <a:cubicBezTo>
                    <a:pt x="200731" y="6838"/>
                    <a:pt x="215195" y="5061"/>
                    <a:pt x="229418" y="2150"/>
                  </a:cubicBezTo>
                  <a:cubicBezTo>
                    <a:pt x="245088" y="-1828"/>
                    <a:pt x="181204" y="3174"/>
                    <a:pt x="120937" y="10768"/>
                  </a:cubicBezTo>
                  <a:cubicBezTo>
                    <a:pt x="79956" y="15348"/>
                    <a:pt x="72724" y="15469"/>
                    <a:pt x="77364" y="12877"/>
                  </a:cubicBezTo>
                  <a:cubicBezTo>
                    <a:pt x="82005" y="10286"/>
                    <a:pt x="75918" y="10587"/>
                    <a:pt x="40722" y="14685"/>
                  </a:cubicBezTo>
                  <a:cubicBezTo>
                    <a:pt x="6370" y="18482"/>
                    <a:pt x="-380" y="20049"/>
                    <a:pt x="-78" y="22761"/>
                  </a:cubicBezTo>
                  <a:close/>
                </a:path>
              </a:pathLst>
            </a:custGeom>
            <a:grpFill/>
            <a:ln w="6027"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124AEE57-68A2-C164-08EF-88EE0B468FF3}"/>
                </a:ext>
              </a:extLst>
            </p:cNvPr>
            <p:cNvSpPr/>
            <p:nvPr/>
          </p:nvSpPr>
          <p:spPr>
            <a:xfrm>
              <a:off x="9953685" y="4046964"/>
              <a:ext cx="53304" cy="8107"/>
            </a:xfrm>
            <a:custGeom>
              <a:avLst/>
              <a:gdLst>
                <a:gd name="connsiteX0" fmla="*/ -87 w 53304"/>
                <a:gd name="connsiteY0" fmla="*/ 8234 h 8107"/>
                <a:gd name="connsiteX1" fmla="*/ 45354 w 53304"/>
                <a:gd name="connsiteY1" fmla="*/ 2810 h 8107"/>
                <a:gd name="connsiteX2" fmla="*/ 31553 w 53304"/>
                <a:gd name="connsiteY2" fmla="*/ 3172 h 8107"/>
                <a:gd name="connsiteX3" fmla="*/ -87 w 53304"/>
                <a:gd name="connsiteY3" fmla="*/ 8234 h 8107"/>
              </a:gdLst>
              <a:ahLst/>
              <a:cxnLst>
                <a:cxn ang="0">
                  <a:pos x="connsiteX0" y="connsiteY0"/>
                </a:cxn>
                <a:cxn ang="0">
                  <a:pos x="connsiteX1" y="connsiteY1"/>
                </a:cxn>
                <a:cxn ang="0">
                  <a:pos x="connsiteX2" y="connsiteY2"/>
                </a:cxn>
                <a:cxn ang="0">
                  <a:pos x="connsiteX3" y="connsiteY3"/>
                </a:cxn>
              </a:cxnLst>
              <a:rect l="l" t="t" r="r" b="b"/>
              <a:pathLst>
                <a:path w="53304" h="8107">
                  <a:moveTo>
                    <a:pt x="-87" y="8234"/>
                  </a:moveTo>
                  <a:cubicBezTo>
                    <a:pt x="-87" y="10042"/>
                    <a:pt x="22935" y="7813"/>
                    <a:pt x="45354" y="2810"/>
                  </a:cubicBezTo>
                  <a:cubicBezTo>
                    <a:pt x="58854" y="-82"/>
                    <a:pt x="55419" y="98"/>
                    <a:pt x="31553" y="3172"/>
                  </a:cubicBezTo>
                  <a:cubicBezTo>
                    <a:pt x="13413" y="5402"/>
                    <a:pt x="-207" y="7270"/>
                    <a:pt x="-87" y="8234"/>
                  </a:cubicBezTo>
                  <a:close/>
                </a:path>
              </a:pathLst>
            </a:custGeom>
            <a:grpFill/>
            <a:ln w="6027"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BFF783EF-3EB6-D3A7-5958-B06FA60D2CC0}"/>
                </a:ext>
              </a:extLst>
            </p:cNvPr>
            <p:cNvSpPr/>
            <p:nvPr/>
          </p:nvSpPr>
          <p:spPr>
            <a:xfrm>
              <a:off x="10021842" y="3984178"/>
              <a:ext cx="411930" cy="62177"/>
            </a:xfrm>
            <a:custGeom>
              <a:avLst/>
              <a:gdLst>
                <a:gd name="connsiteX0" fmla="*/ -82 w 411930"/>
                <a:gd name="connsiteY0" fmla="*/ 62523 h 62177"/>
                <a:gd name="connsiteX1" fmla="*/ 38610 w 411930"/>
                <a:gd name="connsiteY1" fmla="*/ 60594 h 62177"/>
                <a:gd name="connsiteX2" fmla="*/ 136784 w 411930"/>
                <a:gd name="connsiteY2" fmla="*/ 48842 h 62177"/>
                <a:gd name="connsiteX3" fmla="*/ 228209 w 411930"/>
                <a:gd name="connsiteY3" fmla="*/ 35523 h 62177"/>
                <a:gd name="connsiteX4" fmla="*/ 291429 w 411930"/>
                <a:gd name="connsiteY4" fmla="*/ 25338 h 62177"/>
                <a:gd name="connsiteX5" fmla="*/ 374115 w 411930"/>
                <a:gd name="connsiteY5" fmla="*/ 9126 h 62177"/>
                <a:gd name="connsiteX6" fmla="*/ 402441 w 411930"/>
                <a:gd name="connsiteY6" fmla="*/ 3100 h 62177"/>
                <a:gd name="connsiteX7" fmla="*/ 409492 w 411930"/>
                <a:gd name="connsiteY7" fmla="*/ 1412 h 62177"/>
                <a:gd name="connsiteX8" fmla="*/ 411842 w 411930"/>
                <a:gd name="connsiteY8" fmla="*/ 749 h 62177"/>
                <a:gd name="connsiteX9" fmla="*/ 409431 w 411930"/>
                <a:gd name="connsiteY9" fmla="*/ 1171 h 62177"/>
                <a:gd name="connsiteX10" fmla="*/ 402320 w 411930"/>
                <a:gd name="connsiteY10" fmla="*/ 2497 h 62177"/>
                <a:gd name="connsiteX11" fmla="*/ 373875 w 411930"/>
                <a:gd name="connsiteY11" fmla="*/ 8042 h 62177"/>
                <a:gd name="connsiteX12" fmla="*/ 277929 w 411930"/>
                <a:gd name="connsiteY12" fmla="*/ 24916 h 62177"/>
                <a:gd name="connsiteX13" fmla="*/ 222906 w 411930"/>
                <a:gd name="connsiteY13" fmla="*/ 33655 h 62177"/>
                <a:gd name="connsiteX14" fmla="*/ 153418 w 411930"/>
                <a:gd name="connsiteY14" fmla="*/ 44382 h 62177"/>
                <a:gd name="connsiteX15" fmla="*/ 43130 w 411930"/>
                <a:gd name="connsiteY15" fmla="*/ 57882 h 62177"/>
                <a:gd name="connsiteX16" fmla="*/ -82 w 411930"/>
                <a:gd name="connsiteY16" fmla="*/ 62523 h 6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930" h="62177">
                  <a:moveTo>
                    <a:pt x="-82" y="62523"/>
                  </a:moveTo>
                  <a:cubicBezTo>
                    <a:pt x="-82" y="63547"/>
                    <a:pt x="14382" y="62523"/>
                    <a:pt x="38610" y="60594"/>
                  </a:cubicBezTo>
                  <a:cubicBezTo>
                    <a:pt x="62836" y="58666"/>
                    <a:pt x="97008" y="54206"/>
                    <a:pt x="136784" y="48842"/>
                  </a:cubicBezTo>
                  <a:cubicBezTo>
                    <a:pt x="172944" y="44262"/>
                    <a:pt x="203078" y="39501"/>
                    <a:pt x="228209" y="35523"/>
                  </a:cubicBezTo>
                  <a:cubicBezTo>
                    <a:pt x="253341" y="31545"/>
                    <a:pt x="273952" y="28532"/>
                    <a:pt x="291429" y="25338"/>
                  </a:cubicBezTo>
                  <a:cubicBezTo>
                    <a:pt x="326384" y="18950"/>
                    <a:pt x="349466" y="14370"/>
                    <a:pt x="374115" y="9126"/>
                  </a:cubicBezTo>
                  <a:cubicBezTo>
                    <a:pt x="386771" y="6535"/>
                    <a:pt x="396173" y="4245"/>
                    <a:pt x="402441" y="3100"/>
                  </a:cubicBezTo>
                  <a:lnTo>
                    <a:pt x="409492" y="1412"/>
                  </a:lnTo>
                  <a:cubicBezTo>
                    <a:pt x="410275" y="1243"/>
                    <a:pt x="411059" y="1020"/>
                    <a:pt x="411842" y="749"/>
                  </a:cubicBezTo>
                  <a:lnTo>
                    <a:pt x="409431" y="1171"/>
                  </a:lnTo>
                  <a:lnTo>
                    <a:pt x="402320" y="2497"/>
                  </a:lnTo>
                  <a:cubicBezTo>
                    <a:pt x="395992" y="3762"/>
                    <a:pt x="386530" y="5751"/>
                    <a:pt x="373875" y="8042"/>
                  </a:cubicBezTo>
                  <a:cubicBezTo>
                    <a:pt x="345669" y="13104"/>
                    <a:pt x="302820" y="20758"/>
                    <a:pt x="277929" y="24916"/>
                  </a:cubicBezTo>
                  <a:lnTo>
                    <a:pt x="222906" y="33655"/>
                  </a:lnTo>
                  <a:cubicBezTo>
                    <a:pt x="200426" y="37211"/>
                    <a:pt x="175596" y="41429"/>
                    <a:pt x="153418" y="44382"/>
                  </a:cubicBezTo>
                  <a:cubicBezTo>
                    <a:pt x="110327" y="50409"/>
                    <a:pt x="60366" y="57159"/>
                    <a:pt x="43130" y="57882"/>
                  </a:cubicBezTo>
                  <a:cubicBezTo>
                    <a:pt x="6668" y="60112"/>
                    <a:pt x="-323" y="61016"/>
                    <a:pt x="-82" y="62523"/>
                  </a:cubicBezTo>
                  <a:close/>
                </a:path>
              </a:pathLst>
            </a:custGeom>
            <a:grpFill/>
            <a:ln w="6027"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164810D6-16D5-2083-4560-60D883CB6B9A}"/>
                </a:ext>
              </a:extLst>
            </p:cNvPr>
            <p:cNvSpPr/>
            <p:nvPr/>
          </p:nvSpPr>
          <p:spPr>
            <a:xfrm>
              <a:off x="8719661" y="4075165"/>
              <a:ext cx="55987" cy="3338"/>
            </a:xfrm>
            <a:custGeom>
              <a:avLst/>
              <a:gdLst>
                <a:gd name="connsiteX0" fmla="*/ 15821 w 55987"/>
                <a:gd name="connsiteY0" fmla="*/ 1187 h 3338"/>
                <a:gd name="connsiteX1" fmla="*/ 13411 w 55987"/>
                <a:gd name="connsiteY1" fmla="*/ 2271 h 3338"/>
                <a:gd name="connsiteX2" fmla="*/ 45473 w 55987"/>
                <a:gd name="connsiteY2" fmla="*/ 3718 h 3338"/>
                <a:gd name="connsiteX3" fmla="*/ 55899 w 55987"/>
                <a:gd name="connsiteY3" fmla="*/ 2995 h 3338"/>
                <a:gd name="connsiteX4" fmla="*/ 15821 w 55987"/>
                <a:gd name="connsiteY4" fmla="*/ 1187 h 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7" h="3338">
                  <a:moveTo>
                    <a:pt x="15821" y="1187"/>
                  </a:moveTo>
                  <a:cubicBezTo>
                    <a:pt x="-4971" y="1669"/>
                    <a:pt x="-4971" y="1790"/>
                    <a:pt x="13411" y="2271"/>
                  </a:cubicBezTo>
                  <a:cubicBezTo>
                    <a:pt x="24861" y="2693"/>
                    <a:pt x="39748" y="3296"/>
                    <a:pt x="45473" y="3718"/>
                  </a:cubicBezTo>
                  <a:cubicBezTo>
                    <a:pt x="48968" y="4393"/>
                    <a:pt x="52524" y="4140"/>
                    <a:pt x="55899" y="2995"/>
                  </a:cubicBezTo>
                  <a:cubicBezTo>
                    <a:pt x="56019" y="1006"/>
                    <a:pt x="42339" y="162"/>
                    <a:pt x="15821" y="1187"/>
                  </a:cubicBezTo>
                  <a:close/>
                </a:path>
              </a:pathLst>
            </a:custGeom>
            <a:grpFill/>
            <a:ln w="6027"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97C93EF1-FE48-33DF-D4E5-D1825599F677}"/>
                </a:ext>
              </a:extLst>
            </p:cNvPr>
            <p:cNvSpPr/>
            <p:nvPr/>
          </p:nvSpPr>
          <p:spPr>
            <a:xfrm>
              <a:off x="6820124" y="3654739"/>
              <a:ext cx="42109" cy="16412"/>
            </a:xfrm>
            <a:custGeom>
              <a:avLst/>
              <a:gdLst>
                <a:gd name="connsiteX0" fmla="*/ 136 w 42109"/>
                <a:gd name="connsiteY0" fmla="*/ 1372 h 16412"/>
                <a:gd name="connsiteX1" fmla="*/ 19844 w 42109"/>
                <a:gd name="connsiteY1" fmla="*/ 11135 h 16412"/>
                <a:gd name="connsiteX2" fmla="*/ 42022 w 42109"/>
                <a:gd name="connsiteY2" fmla="*/ 17162 h 16412"/>
                <a:gd name="connsiteX3" fmla="*/ 27136 w 42109"/>
                <a:gd name="connsiteY3" fmla="*/ 11135 h 16412"/>
                <a:gd name="connsiteX4" fmla="*/ 5801 w 42109"/>
                <a:gd name="connsiteY4" fmla="*/ 2638 h 16412"/>
                <a:gd name="connsiteX5" fmla="*/ 136 w 42109"/>
                <a:gd name="connsiteY5" fmla="*/ 1372 h 1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09" h="16412">
                  <a:moveTo>
                    <a:pt x="136" y="1372"/>
                  </a:moveTo>
                  <a:cubicBezTo>
                    <a:pt x="-1491" y="2578"/>
                    <a:pt x="5801" y="6133"/>
                    <a:pt x="19844" y="11135"/>
                  </a:cubicBezTo>
                  <a:cubicBezTo>
                    <a:pt x="26955" y="14106"/>
                    <a:pt x="34368" y="16131"/>
                    <a:pt x="42022" y="17162"/>
                  </a:cubicBezTo>
                  <a:cubicBezTo>
                    <a:pt x="37502" y="14179"/>
                    <a:pt x="32439" y="12130"/>
                    <a:pt x="27136" y="11135"/>
                  </a:cubicBezTo>
                  <a:cubicBezTo>
                    <a:pt x="19723" y="9123"/>
                    <a:pt x="12551" y="6272"/>
                    <a:pt x="5801" y="2638"/>
                  </a:cubicBezTo>
                  <a:cubicBezTo>
                    <a:pt x="3994" y="890"/>
                    <a:pt x="618" y="106"/>
                    <a:pt x="136" y="1372"/>
                  </a:cubicBezTo>
                  <a:close/>
                </a:path>
              </a:pathLst>
            </a:custGeom>
            <a:grpFill/>
            <a:ln w="6027"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8DC31C2B-CC17-85B9-A939-6345EA34C6C8}"/>
                </a:ext>
              </a:extLst>
            </p:cNvPr>
            <p:cNvSpPr/>
            <p:nvPr/>
          </p:nvSpPr>
          <p:spPr>
            <a:xfrm>
              <a:off x="6895802" y="3683924"/>
              <a:ext cx="64261" cy="20735"/>
            </a:xfrm>
            <a:custGeom>
              <a:avLst/>
              <a:gdLst>
                <a:gd name="connsiteX0" fmla="*/ 24199 w 64261"/>
                <a:gd name="connsiteY0" fmla="*/ 6961 h 20735"/>
                <a:gd name="connsiteX1" fmla="*/ 31009 w 64261"/>
                <a:gd name="connsiteY1" fmla="*/ 11782 h 20735"/>
                <a:gd name="connsiteX2" fmla="*/ 54453 w 64261"/>
                <a:gd name="connsiteY2" fmla="*/ 19074 h 20735"/>
                <a:gd name="connsiteX3" fmla="*/ 64156 w 64261"/>
                <a:gd name="connsiteY3" fmla="*/ 21485 h 20735"/>
                <a:gd name="connsiteX4" fmla="*/ 24199 w 64261"/>
                <a:gd name="connsiteY4" fmla="*/ 6961 h 2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61" h="20735">
                  <a:moveTo>
                    <a:pt x="24199" y="6961"/>
                  </a:moveTo>
                  <a:cubicBezTo>
                    <a:pt x="-10153" y="-2682"/>
                    <a:pt x="-8225" y="-1115"/>
                    <a:pt x="31009" y="11782"/>
                  </a:cubicBezTo>
                  <a:cubicBezTo>
                    <a:pt x="40290" y="14795"/>
                    <a:pt x="48547" y="17387"/>
                    <a:pt x="54453" y="19074"/>
                  </a:cubicBezTo>
                  <a:cubicBezTo>
                    <a:pt x="57587" y="20195"/>
                    <a:pt x="60842" y="21003"/>
                    <a:pt x="64156" y="21485"/>
                  </a:cubicBezTo>
                  <a:cubicBezTo>
                    <a:pt x="64758" y="19556"/>
                    <a:pt x="49692" y="14072"/>
                    <a:pt x="24199" y="6961"/>
                  </a:cubicBezTo>
                  <a:close/>
                </a:path>
              </a:pathLst>
            </a:custGeom>
            <a:grpFill/>
            <a:ln w="6027"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BFD71C58-B812-7BAB-EEBF-EE032D540DF7}"/>
                </a:ext>
              </a:extLst>
            </p:cNvPr>
            <p:cNvSpPr/>
            <p:nvPr/>
          </p:nvSpPr>
          <p:spPr>
            <a:xfrm>
              <a:off x="8631377" y="4068749"/>
              <a:ext cx="29582" cy="4484"/>
            </a:xfrm>
            <a:custGeom>
              <a:avLst/>
              <a:gdLst>
                <a:gd name="connsiteX0" fmla="*/ 988 w 29582"/>
                <a:gd name="connsiteY0" fmla="*/ 1636 h 4484"/>
                <a:gd name="connsiteX1" fmla="*/ 19069 w 29582"/>
                <a:gd name="connsiteY1" fmla="*/ 4770 h 4484"/>
                <a:gd name="connsiteX2" fmla="*/ 29495 w 29582"/>
                <a:gd name="connsiteY2" fmla="*/ 4288 h 4484"/>
                <a:gd name="connsiteX3" fmla="*/ 11414 w 29582"/>
                <a:gd name="connsiteY3" fmla="*/ 1154 h 4484"/>
                <a:gd name="connsiteX4" fmla="*/ 988 w 29582"/>
                <a:gd name="connsiteY4" fmla="*/ 1636 h 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2" h="4484">
                  <a:moveTo>
                    <a:pt x="988" y="1636"/>
                  </a:moveTo>
                  <a:cubicBezTo>
                    <a:pt x="6894" y="3155"/>
                    <a:pt x="12981" y="4204"/>
                    <a:pt x="19069" y="4770"/>
                  </a:cubicBezTo>
                  <a:cubicBezTo>
                    <a:pt x="22504" y="5523"/>
                    <a:pt x="26120" y="5355"/>
                    <a:pt x="29495" y="4288"/>
                  </a:cubicBezTo>
                  <a:cubicBezTo>
                    <a:pt x="23649" y="2275"/>
                    <a:pt x="17562" y="1220"/>
                    <a:pt x="11414" y="1154"/>
                  </a:cubicBezTo>
                  <a:cubicBezTo>
                    <a:pt x="2255" y="551"/>
                    <a:pt x="-2326" y="551"/>
                    <a:pt x="988" y="1636"/>
                  </a:cubicBezTo>
                  <a:close/>
                </a:path>
              </a:pathLst>
            </a:custGeom>
            <a:grpFill/>
            <a:ln w="6027"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3213F2AE-313A-32C7-309E-D51995D10ECA}"/>
                </a:ext>
              </a:extLst>
            </p:cNvPr>
            <p:cNvSpPr/>
            <p:nvPr/>
          </p:nvSpPr>
          <p:spPr>
            <a:xfrm>
              <a:off x="9176242" y="4098493"/>
              <a:ext cx="42081" cy="3853"/>
            </a:xfrm>
            <a:custGeom>
              <a:avLst/>
              <a:gdLst>
                <a:gd name="connsiteX0" fmla="*/ -88 w 42081"/>
                <a:gd name="connsiteY0" fmla="*/ 1424 h 3853"/>
                <a:gd name="connsiteX1" fmla="*/ 41195 w 42081"/>
                <a:gd name="connsiteY1" fmla="*/ 4316 h 3853"/>
                <a:gd name="connsiteX2" fmla="*/ 24019 w 42081"/>
                <a:gd name="connsiteY2" fmla="*/ 1665 h 3853"/>
                <a:gd name="connsiteX3" fmla="*/ -88 w 42081"/>
                <a:gd name="connsiteY3" fmla="*/ 1424 h 3853"/>
              </a:gdLst>
              <a:ahLst/>
              <a:cxnLst>
                <a:cxn ang="0">
                  <a:pos x="connsiteX0" y="connsiteY0"/>
                </a:cxn>
                <a:cxn ang="0">
                  <a:pos x="connsiteX1" y="connsiteY1"/>
                </a:cxn>
                <a:cxn ang="0">
                  <a:pos x="connsiteX2" y="connsiteY2"/>
                </a:cxn>
                <a:cxn ang="0">
                  <a:pos x="connsiteX3" y="connsiteY3"/>
                </a:cxn>
              </a:cxnLst>
              <a:rect l="l" t="t" r="r" b="b"/>
              <a:pathLst>
                <a:path w="42081" h="3853">
                  <a:moveTo>
                    <a:pt x="-88" y="1424"/>
                  </a:moveTo>
                  <a:cubicBezTo>
                    <a:pt x="-88" y="3171"/>
                    <a:pt x="31974" y="5401"/>
                    <a:pt x="41195" y="4316"/>
                  </a:cubicBezTo>
                  <a:cubicBezTo>
                    <a:pt x="44630" y="3955"/>
                    <a:pt x="36615" y="2810"/>
                    <a:pt x="24019" y="1665"/>
                  </a:cubicBezTo>
                  <a:cubicBezTo>
                    <a:pt x="6783" y="520"/>
                    <a:pt x="-88" y="459"/>
                    <a:pt x="-88" y="1424"/>
                  </a:cubicBezTo>
                  <a:close/>
                </a:path>
              </a:pathLst>
            </a:custGeom>
            <a:grpFill/>
            <a:ln w="6027"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4E259581-4058-B2B9-B037-94020D78E532}"/>
                </a:ext>
              </a:extLst>
            </p:cNvPr>
            <p:cNvSpPr/>
            <p:nvPr/>
          </p:nvSpPr>
          <p:spPr>
            <a:xfrm>
              <a:off x="10617021" y="3867441"/>
              <a:ext cx="303165" cy="82131"/>
            </a:xfrm>
            <a:custGeom>
              <a:avLst/>
              <a:gdLst>
                <a:gd name="connsiteX0" fmla="*/ 153857 w 303165"/>
                <a:gd name="connsiteY0" fmla="*/ 43237 h 82131"/>
                <a:gd name="connsiteX1" fmla="*/ 125531 w 303165"/>
                <a:gd name="connsiteY1" fmla="*/ 52699 h 82131"/>
                <a:gd name="connsiteX2" fmla="*/ 658 w 303165"/>
                <a:gd name="connsiteY2" fmla="*/ 82833 h 82131"/>
                <a:gd name="connsiteX3" fmla="*/ 92264 w 303165"/>
                <a:gd name="connsiteY3" fmla="*/ 62764 h 82131"/>
                <a:gd name="connsiteX4" fmla="*/ 174347 w 303165"/>
                <a:gd name="connsiteY4" fmla="*/ 40043 h 82131"/>
                <a:gd name="connsiteX5" fmla="*/ 245704 w 303165"/>
                <a:gd name="connsiteY5" fmla="*/ 18407 h 82131"/>
                <a:gd name="connsiteX6" fmla="*/ 290422 w 303165"/>
                <a:gd name="connsiteY6" fmla="*/ 5269 h 82131"/>
                <a:gd name="connsiteX7" fmla="*/ 303077 w 303165"/>
                <a:gd name="connsiteY7" fmla="*/ 749 h 82131"/>
                <a:gd name="connsiteX8" fmla="*/ 284997 w 303165"/>
                <a:gd name="connsiteY8" fmla="*/ 5269 h 82131"/>
                <a:gd name="connsiteX9" fmla="*/ 237266 w 303165"/>
                <a:gd name="connsiteY9" fmla="*/ 18227 h 82131"/>
                <a:gd name="connsiteX10" fmla="*/ 153857 w 303165"/>
                <a:gd name="connsiteY10" fmla="*/ 43237 h 8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165" h="82131">
                  <a:moveTo>
                    <a:pt x="153857" y="43237"/>
                  </a:moveTo>
                  <a:cubicBezTo>
                    <a:pt x="144576" y="46890"/>
                    <a:pt x="135114" y="50047"/>
                    <a:pt x="125531" y="52699"/>
                  </a:cubicBezTo>
                  <a:cubicBezTo>
                    <a:pt x="113117" y="55110"/>
                    <a:pt x="-10792" y="84219"/>
                    <a:pt x="658" y="82833"/>
                  </a:cubicBezTo>
                  <a:cubicBezTo>
                    <a:pt x="9819" y="81748"/>
                    <a:pt x="51885" y="72527"/>
                    <a:pt x="92264" y="62764"/>
                  </a:cubicBezTo>
                  <a:cubicBezTo>
                    <a:pt x="132643" y="53000"/>
                    <a:pt x="171334" y="41971"/>
                    <a:pt x="174347" y="40043"/>
                  </a:cubicBezTo>
                  <a:cubicBezTo>
                    <a:pt x="177361" y="38115"/>
                    <a:pt x="203758" y="30099"/>
                    <a:pt x="245704" y="18407"/>
                  </a:cubicBezTo>
                  <a:cubicBezTo>
                    <a:pt x="266194" y="12863"/>
                    <a:pt x="280960" y="8222"/>
                    <a:pt x="290422" y="5269"/>
                  </a:cubicBezTo>
                  <a:cubicBezTo>
                    <a:pt x="294821" y="4263"/>
                    <a:pt x="299040" y="2744"/>
                    <a:pt x="303077" y="749"/>
                  </a:cubicBezTo>
                  <a:cubicBezTo>
                    <a:pt x="302114" y="749"/>
                    <a:pt x="296027" y="2316"/>
                    <a:pt x="284997" y="5269"/>
                  </a:cubicBezTo>
                  <a:cubicBezTo>
                    <a:pt x="273969" y="8222"/>
                    <a:pt x="257998" y="12682"/>
                    <a:pt x="237266" y="18227"/>
                  </a:cubicBezTo>
                  <a:cubicBezTo>
                    <a:pt x="193090" y="30340"/>
                    <a:pt x="171154" y="36909"/>
                    <a:pt x="153857" y="43237"/>
                  </a:cubicBezTo>
                  <a:close/>
                </a:path>
              </a:pathLst>
            </a:custGeom>
            <a:grpFill/>
            <a:ln w="6027"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BB85E67F-69D8-4DB9-461A-491F827C4DDA}"/>
                </a:ext>
              </a:extLst>
            </p:cNvPr>
            <p:cNvSpPr/>
            <p:nvPr/>
          </p:nvSpPr>
          <p:spPr>
            <a:xfrm>
              <a:off x="7236013" y="3797350"/>
              <a:ext cx="24319" cy="6870"/>
            </a:xfrm>
            <a:custGeom>
              <a:avLst/>
              <a:gdLst>
                <a:gd name="connsiteX0" fmla="*/ 1716 w 24319"/>
                <a:gd name="connsiteY0" fmla="*/ 749 h 6870"/>
                <a:gd name="connsiteX1" fmla="*/ 5513 w 24319"/>
                <a:gd name="connsiteY1" fmla="*/ 4064 h 6870"/>
                <a:gd name="connsiteX2" fmla="*/ 22447 w 24319"/>
                <a:gd name="connsiteY2" fmla="*/ 7620 h 6870"/>
                <a:gd name="connsiteX3" fmla="*/ 1716 w 24319"/>
                <a:gd name="connsiteY3" fmla="*/ 749 h 6870"/>
              </a:gdLst>
              <a:ahLst/>
              <a:cxnLst>
                <a:cxn ang="0">
                  <a:pos x="connsiteX0" y="connsiteY0"/>
                </a:cxn>
                <a:cxn ang="0">
                  <a:pos x="connsiteX1" y="connsiteY1"/>
                </a:cxn>
                <a:cxn ang="0">
                  <a:pos x="connsiteX2" y="connsiteY2"/>
                </a:cxn>
                <a:cxn ang="0">
                  <a:pos x="connsiteX3" y="connsiteY3"/>
                </a:cxn>
              </a:cxnLst>
              <a:rect l="l" t="t" r="r" b="b"/>
              <a:pathLst>
                <a:path w="24319" h="6870">
                  <a:moveTo>
                    <a:pt x="1716" y="749"/>
                  </a:moveTo>
                  <a:cubicBezTo>
                    <a:pt x="-1840" y="749"/>
                    <a:pt x="89" y="2075"/>
                    <a:pt x="5513" y="4064"/>
                  </a:cubicBezTo>
                  <a:cubicBezTo>
                    <a:pt x="10936" y="6077"/>
                    <a:pt x="16662" y="7276"/>
                    <a:pt x="22447" y="7620"/>
                  </a:cubicBezTo>
                  <a:cubicBezTo>
                    <a:pt x="29679" y="7258"/>
                    <a:pt x="13347" y="1774"/>
                    <a:pt x="1716" y="749"/>
                  </a:cubicBezTo>
                  <a:close/>
                </a:path>
              </a:pathLst>
            </a:custGeom>
            <a:grpFill/>
            <a:ln w="6027"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FB777E99-ECF6-A6D6-A2C5-F1615F98AA52}"/>
                </a:ext>
              </a:extLst>
            </p:cNvPr>
            <p:cNvSpPr/>
            <p:nvPr/>
          </p:nvSpPr>
          <p:spPr>
            <a:xfrm>
              <a:off x="10116101" y="4035835"/>
              <a:ext cx="42979" cy="5458"/>
            </a:xfrm>
            <a:custGeom>
              <a:avLst/>
              <a:gdLst>
                <a:gd name="connsiteX0" fmla="*/ 8836 w 42979"/>
                <a:gd name="connsiteY0" fmla="*/ 5803 h 5458"/>
                <a:gd name="connsiteX1" fmla="*/ 42886 w 42979"/>
                <a:gd name="connsiteY1" fmla="*/ 801 h 5458"/>
                <a:gd name="connsiteX2" fmla="*/ 17695 w 42979"/>
                <a:gd name="connsiteY2" fmla="*/ 3031 h 5458"/>
                <a:gd name="connsiteX3" fmla="*/ 8836 w 42979"/>
                <a:gd name="connsiteY3" fmla="*/ 5803 h 5458"/>
              </a:gdLst>
              <a:ahLst/>
              <a:cxnLst>
                <a:cxn ang="0">
                  <a:pos x="connsiteX0" y="connsiteY0"/>
                </a:cxn>
                <a:cxn ang="0">
                  <a:pos x="connsiteX1" y="connsiteY1"/>
                </a:cxn>
                <a:cxn ang="0">
                  <a:pos x="connsiteX2" y="connsiteY2"/>
                </a:cxn>
                <a:cxn ang="0">
                  <a:pos x="connsiteX3" y="connsiteY3"/>
                </a:cxn>
              </a:cxnLst>
              <a:rect l="l" t="t" r="r" b="b"/>
              <a:pathLst>
                <a:path w="42979" h="5458">
                  <a:moveTo>
                    <a:pt x="8836" y="5803"/>
                  </a:moveTo>
                  <a:cubicBezTo>
                    <a:pt x="30652" y="4477"/>
                    <a:pt x="43187" y="2670"/>
                    <a:pt x="42886" y="801"/>
                  </a:cubicBezTo>
                  <a:cubicBezTo>
                    <a:pt x="34449" y="536"/>
                    <a:pt x="25951" y="1283"/>
                    <a:pt x="17695" y="3031"/>
                  </a:cubicBezTo>
                  <a:cubicBezTo>
                    <a:pt x="-3639" y="6225"/>
                    <a:pt x="-4725" y="6707"/>
                    <a:pt x="8836" y="5803"/>
                  </a:cubicBezTo>
                  <a:close/>
                </a:path>
              </a:pathLst>
            </a:custGeom>
            <a:grpFill/>
            <a:ln w="6027"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5F8152E5-8277-8B61-849F-199CCC9CF720}"/>
                </a:ext>
              </a:extLst>
            </p:cNvPr>
            <p:cNvSpPr/>
            <p:nvPr/>
          </p:nvSpPr>
          <p:spPr>
            <a:xfrm>
              <a:off x="10520248" y="3962180"/>
              <a:ext cx="39777" cy="8936"/>
            </a:xfrm>
            <a:custGeom>
              <a:avLst/>
              <a:gdLst>
                <a:gd name="connsiteX0" fmla="*/ -82 w 39777"/>
                <a:gd name="connsiteY0" fmla="*/ 9247 h 8936"/>
                <a:gd name="connsiteX1" fmla="*/ 22760 w 39777"/>
                <a:gd name="connsiteY1" fmla="*/ 6354 h 8936"/>
                <a:gd name="connsiteX2" fmla="*/ 38008 w 39777"/>
                <a:gd name="connsiteY2" fmla="*/ 749 h 8936"/>
                <a:gd name="connsiteX3" fmla="*/ 15166 w 39777"/>
                <a:gd name="connsiteY3" fmla="*/ 3642 h 8936"/>
                <a:gd name="connsiteX4" fmla="*/ -82 w 39777"/>
                <a:gd name="connsiteY4" fmla="*/ 9247 h 8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7" h="8936">
                  <a:moveTo>
                    <a:pt x="-82" y="9247"/>
                  </a:moveTo>
                  <a:cubicBezTo>
                    <a:pt x="-82" y="10392"/>
                    <a:pt x="10465" y="9247"/>
                    <a:pt x="22760" y="6354"/>
                  </a:cubicBezTo>
                  <a:cubicBezTo>
                    <a:pt x="37345" y="3100"/>
                    <a:pt x="42768" y="1171"/>
                    <a:pt x="38008" y="749"/>
                  </a:cubicBezTo>
                  <a:cubicBezTo>
                    <a:pt x="30293" y="918"/>
                    <a:pt x="22639" y="1882"/>
                    <a:pt x="15166" y="3642"/>
                  </a:cubicBezTo>
                  <a:cubicBezTo>
                    <a:pt x="6186" y="5631"/>
                    <a:pt x="-322" y="8162"/>
                    <a:pt x="-82" y="9247"/>
                  </a:cubicBezTo>
                  <a:close/>
                </a:path>
              </a:pathLst>
            </a:custGeom>
            <a:grpFill/>
            <a:ln w="6027"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958ABBD2-68DD-6830-0FD8-F1745CBCB0BB}"/>
                </a:ext>
              </a:extLst>
            </p:cNvPr>
            <p:cNvSpPr/>
            <p:nvPr/>
          </p:nvSpPr>
          <p:spPr>
            <a:xfrm>
              <a:off x="10972666" y="3837712"/>
              <a:ext cx="45817" cy="14489"/>
            </a:xfrm>
            <a:custGeom>
              <a:avLst/>
              <a:gdLst>
                <a:gd name="connsiteX0" fmla="*/ 4506 w 45817"/>
                <a:gd name="connsiteY0" fmla="*/ 14628 h 14489"/>
                <a:gd name="connsiteX1" fmla="*/ 31023 w 45817"/>
                <a:gd name="connsiteY1" fmla="*/ 7215 h 14489"/>
                <a:gd name="connsiteX2" fmla="*/ 18970 w 45817"/>
                <a:gd name="connsiteY2" fmla="*/ 7999 h 14489"/>
                <a:gd name="connsiteX3" fmla="*/ 4506 w 45817"/>
                <a:gd name="connsiteY3" fmla="*/ 14628 h 14489"/>
              </a:gdLst>
              <a:ahLst/>
              <a:cxnLst>
                <a:cxn ang="0">
                  <a:pos x="connsiteX0" y="connsiteY0"/>
                </a:cxn>
                <a:cxn ang="0">
                  <a:pos x="connsiteX1" y="connsiteY1"/>
                </a:cxn>
                <a:cxn ang="0">
                  <a:pos x="connsiteX2" y="connsiteY2"/>
                </a:cxn>
                <a:cxn ang="0">
                  <a:pos x="connsiteX3" y="connsiteY3"/>
                </a:cxn>
              </a:cxnLst>
              <a:rect l="l" t="t" r="r" b="b"/>
              <a:pathLst>
                <a:path w="45817" h="14489">
                  <a:moveTo>
                    <a:pt x="4506" y="14628"/>
                  </a:moveTo>
                  <a:cubicBezTo>
                    <a:pt x="13546" y="12826"/>
                    <a:pt x="22405" y="10349"/>
                    <a:pt x="31023" y="7215"/>
                  </a:cubicBezTo>
                  <a:cubicBezTo>
                    <a:pt x="55793" y="-1825"/>
                    <a:pt x="47597" y="-1222"/>
                    <a:pt x="18970" y="7999"/>
                  </a:cubicBezTo>
                  <a:cubicBezTo>
                    <a:pt x="-376" y="14628"/>
                    <a:pt x="-4595" y="16315"/>
                    <a:pt x="4506" y="14628"/>
                  </a:cubicBezTo>
                  <a:close/>
                </a:path>
              </a:pathLst>
            </a:custGeom>
            <a:grpFill/>
            <a:ln w="6027"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3CA00846-61DD-540B-36C0-7E52B11F79D4}"/>
                </a:ext>
              </a:extLst>
            </p:cNvPr>
            <p:cNvSpPr/>
            <p:nvPr/>
          </p:nvSpPr>
          <p:spPr>
            <a:xfrm>
              <a:off x="9874917" y="4066766"/>
              <a:ext cx="57012" cy="5582"/>
            </a:xfrm>
            <a:custGeom>
              <a:avLst/>
              <a:gdLst>
                <a:gd name="connsiteX0" fmla="*/ -88 w 57012"/>
                <a:gd name="connsiteY0" fmla="*/ 6332 h 5582"/>
                <a:gd name="connsiteX1" fmla="*/ 2142 w 57012"/>
                <a:gd name="connsiteY1" fmla="*/ 6332 h 5582"/>
                <a:gd name="connsiteX2" fmla="*/ 8169 w 57012"/>
                <a:gd name="connsiteY2" fmla="*/ 5970 h 5582"/>
                <a:gd name="connsiteX3" fmla="*/ 28478 w 57012"/>
                <a:gd name="connsiteY3" fmla="*/ 4343 h 5582"/>
                <a:gd name="connsiteX4" fmla="*/ 56924 w 57012"/>
                <a:gd name="connsiteY4" fmla="*/ 787 h 5582"/>
                <a:gd name="connsiteX5" fmla="*/ 28298 w 57012"/>
                <a:gd name="connsiteY5" fmla="*/ 2656 h 5582"/>
                <a:gd name="connsiteX6" fmla="*/ 8048 w 57012"/>
                <a:gd name="connsiteY6" fmla="*/ 5006 h 5582"/>
                <a:gd name="connsiteX7" fmla="*/ 2021 w 57012"/>
                <a:gd name="connsiteY7" fmla="*/ 5849 h 5582"/>
                <a:gd name="connsiteX8" fmla="*/ -88 w 57012"/>
                <a:gd name="connsiteY8" fmla="*/ 6332 h 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12" h="5582">
                  <a:moveTo>
                    <a:pt x="-88" y="6332"/>
                  </a:moveTo>
                  <a:lnTo>
                    <a:pt x="2142" y="6332"/>
                  </a:lnTo>
                  <a:lnTo>
                    <a:pt x="8169" y="5970"/>
                  </a:lnTo>
                  <a:cubicBezTo>
                    <a:pt x="13351" y="5669"/>
                    <a:pt x="20222" y="5066"/>
                    <a:pt x="28478" y="4343"/>
                  </a:cubicBezTo>
                  <a:cubicBezTo>
                    <a:pt x="38061" y="3927"/>
                    <a:pt x="47583" y="2740"/>
                    <a:pt x="56924" y="787"/>
                  </a:cubicBezTo>
                  <a:cubicBezTo>
                    <a:pt x="47342" y="582"/>
                    <a:pt x="37760" y="1203"/>
                    <a:pt x="28298" y="2656"/>
                  </a:cubicBezTo>
                  <a:lnTo>
                    <a:pt x="8048" y="5006"/>
                  </a:lnTo>
                  <a:lnTo>
                    <a:pt x="2021" y="5849"/>
                  </a:lnTo>
                  <a:cubicBezTo>
                    <a:pt x="1298" y="5934"/>
                    <a:pt x="575" y="6097"/>
                    <a:pt x="-88" y="6332"/>
                  </a:cubicBezTo>
                  <a:close/>
                </a:path>
              </a:pathLst>
            </a:custGeom>
            <a:grpFill/>
            <a:ln w="6027"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165E856D-DDF3-0A89-6697-F01B1D66ADB5}"/>
                </a:ext>
              </a:extLst>
            </p:cNvPr>
            <p:cNvSpPr/>
            <p:nvPr/>
          </p:nvSpPr>
          <p:spPr>
            <a:xfrm>
              <a:off x="6924851" y="3700518"/>
              <a:ext cx="28190" cy="10413"/>
            </a:xfrm>
            <a:custGeom>
              <a:avLst/>
              <a:gdLst>
                <a:gd name="connsiteX0" fmla="*/ -88 w 28190"/>
                <a:gd name="connsiteY0" fmla="*/ 1155 h 10413"/>
                <a:gd name="connsiteX1" fmla="*/ 16907 w 28190"/>
                <a:gd name="connsiteY1" fmla="*/ 8326 h 10413"/>
                <a:gd name="connsiteX2" fmla="*/ 27153 w 28190"/>
                <a:gd name="connsiteY2" fmla="*/ 10195 h 10413"/>
                <a:gd name="connsiteX3" fmla="*/ 10157 w 28190"/>
                <a:gd name="connsiteY3" fmla="*/ 3023 h 10413"/>
                <a:gd name="connsiteX4" fmla="*/ -88 w 28190"/>
                <a:gd name="connsiteY4" fmla="*/ 1155 h 1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0" h="10413">
                  <a:moveTo>
                    <a:pt x="-88" y="1155"/>
                  </a:moveTo>
                  <a:cubicBezTo>
                    <a:pt x="5216" y="4385"/>
                    <a:pt x="10941" y="6802"/>
                    <a:pt x="16907" y="8326"/>
                  </a:cubicBezTo>
                  <a:cubicBezTo>
                    <a:pt x="25586" y="11219"/>
                    <a:pt x="30226" y="12003"/>
                    <a:pt x="27153" y="10195"/>
                  </a:cubicBezTo>
                  <a:cubicBezTo>
                    <a:pt x="21729" y="7278"/>
                    <a:pt x="16064" y="4879"/>
                    <a:pt x="10157" y="3023"/>
                  </a:cubicBezTo>
                  <a:cubicBezTo>
                    <a:pt x="4854" y="1155"/>
                    <a:pt x="334" y="130"/>
                    <a:pt x="-88" y="1155"/>
                  </a:cubicBezTo>
                  <a:close/>
                </a:path>
              </a:pathLst>
            </a:custGeom>
            <a:grpFill/>
            <a:ln w="6027"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16EB8F09-705C-7FAC-4E1B-4A8B57BAB65C}"/>
                </a:ext>
              </a:extLst>
            </p:cNvPr>
            <p:cNvSpPr/>
            <p:nvPr/>
          </p:nvSpPr>
          <p:spPr>
            <a:xfrm>
              <a:off x="7202147" y="3792362"/>
              <a:ext cx="327844" cy="90326"/>
            </a:xfrm>
            <a:custGeom>
              <a:avLst/>
              <a:gdLst>
                <a:gd name="connsiteX0" fmla="*/ 261101 w 327844"/>
                <a:gd name="connsiteY0" fmla="*/ 73538 h 90326"/>
                <a:gd name="connsiteX1" fmla="*/ 111458 w 327844"/>
                <a:gd name="connsiteY1" fmla="*/ 32617 h 90326"/>
                <a:gd name="connsiteX2" fmla="*/ 22323 w 327844"/>
                <a:gd name="connsiteY2" fmla="*/ 6882 h 90326"/>
                <a:gd name="connsiteX3" fmla="*/ 869 w 327844"/>
                <a:gd name="connsiteY3" fmla="*/ 1338 h 90326"/>
                <a:gd name="connsiteX4" fmla="*/ 173111 w 327844"/>
                <a:gd name="connsiteY4" fmla="*/ 53348 h 90326"/>
                <a:gd name="connsiteX5" fmla="*/ 279784 w 327844"/>
                <a:gd name="connsiteY5" fmla="*/ 80649 h 90326"/>
                <a:gd name="connsiteX6" fmla="*/ 314497 w 327844"/>
                <a:gd name="connsiteY6" fmla="*/ 88845 h 90326"/>
                <a:gd name="connsiteX7" fmla="*/ 327756 w 327844"/>
                <a:gd name="connsiteY7" fmla="*/ 91075 h 90326"/>
                <a:gd name="connsiteX8" fmla="*/ 307145 w 327844"/>
                <a:gd name="connsiteY8" fmla="*/ 85048 h 90326"/>
                <a:gd name="connsiteX9" fmla="*/ 261101 w 327844"/>
                <a:gd name="connsiteY9" fmla="*/ 73538 h 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844" h="90326">
                  <a:moveTo>
                    <a:pt x="261101" y="73538"/>
                  </a:moveTo>
                  <a:cubicBezTo>
                    <a:pt x="245492" y="69680"/>
                    <a:pt x="178596" y="52866"/>
                    <a:pt x="111458" y="32617"/>
                  </a:cubicBezTo>
                  <a:cubicBezTo>
                    <a:pt x="70115" y="20563"/>
                    <a:pt x="40584" y="11945"/>
                    <a:pt x="22323" y="6882"/>
                  </a:cubicBezTo>
                  <a:cubicBezTo>
                    <a:pt x="4062" y="1820"/>
                    <a:pt x="-2807" y="-410"/>
                    <a:pt x="869" y="1338"/>
                  </a:cubicBezTo>
                  <a:cubicBezTo>
                    <a:pt x="13464" y="7365"/>
                    <a:pt x="94885" y="30989"/>
                    <a:pt x="173111" y="53348"/>
                  </a:cubicBezTo>
                  <a:cubicBezTo>
                    <a:pt x="212405" y="63835"/>
                    <a:pt x="250976" y="73538"/>
                    <a:pt x="279784" y="80649"/>
                  </a:cubicBezTo>
                  <a:cubicBezTo>
                    <a:pt x="294127" y="84145"/>
                    <a:pt x="306120" y="86977"/>
                    <a:pt x="314497" y="88845"/>
                  </a:cubicBezTo>
                  <a:cubicBezTo>
                    <a:pt x="318777" y="90153"/>
                    <a:pt x="323236" y="90900"/>
                    <a:pt x="327756" y="91075"/>
                  </a:cubicBezTo>
                  <a:cubicBezTo>
                    <a:pt x="321067" y="88423"/>
                    <a:pt x="314196" y="86405"/>
                    <a:pt x="307145" y="85048"/>
                  </a:cubicBezTo>
                  <a:cubicBezTo>
                    <a:pt x="294670" y="81493"/>
                    <a:pt x="277916" y="77395"/>
                    <a:pt x="261101" y="73538"/>
                  </a:cubicBezTo>
                  <a:close/>
                </a:path>
              </a:pathLst>
            </a:custGeom>
            <a:grpFill/>
            <a:ln w="6027"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DEE3F9D1-C5B3-DDE1-CB5F-EECCD8F29D50}"/>
                </a:ext>
              </a:extLst>
            </p:cNvPr>
            <p:cNvSpPr/>
            <p:nvPr/>
          </p:nvSpPr>
          <p:spPr>
            <a:xfrm>
              <a:off x="7932920" y="3974079"/>
              <a:ext cx="22717" cy="4915"/>
            </a:xfrm>
            <a:custGeom>
              <a:avLst/>
              <a:gdLst>
                <a:gd name="connsiteX0" fmla="*/ -12 w 22717"/>
                <a:gd name="connsiteY0" fmla="*/ 2290 h 4915"/>
                <a:gd name="connsiteX1" fmla="*/ 11017 w 22717"/>
                <a:gd name="connsiteY1" fmla="*/ 5665 h 4915"/>
                <a:gd name="connsiteX2" fmla="*/ 11860 w 22717"/>
                <a:gd name="connsiteY2" fmla="*/ 1386 h 4915"/>
                <a:gd name="connsiteX3" fmla="*/ -12 w 22717"/>
                <a:gd name="connsiteY3" fmla="*/ 2290 h 4915"/>
              </a:gdLst>
              <a:ahLst/>
              <a:cxnLst>
                <a:cxn ang="0">
                  <a:pos x="connsiteX0" y="connsiteY0"/>
                </a:cxn>
                <a:cxn ang="0">
                  <a:pos x="connsiteX1" y="connsiteY1"/>
                </a:cxn>
                <a:cxn ang="0">
                  <a:pos x="connsiteX2" y="connsiteY2"/>
                </a:cxn>
                <a:cxn ang="0">
                  <a:pos x="connsiteX3" y="connsiteY3"/>
                </a:cxn>
              </a:cxnLst>
              <a:rect l="l" t="t" r="r" b="b"/>
              <a:pathLst>
                <a:path w="22717" h="4915">
                  <a:moveTo>
                    <a:pt x="-12" y="2290"/>
                  </a:moveTo>
                  <a:cubicBezTo>
                    <a:pt x="-555" y="5002"/>
                    <a:pt x="1676" y="5544"/>
                    <a:pt x="11017" y="5665"/>
                  </a:cubicBezTo>
                  <a:cubicBezTo>
                    <a:pt x="26204" y="5665"/>
                    <a:pt x="26506" y="4339"/>
                    <a:pt x="11860" y="1386"/>
                  </a:cubicBezTo>
                  <a:cubicBezTo>
                    <a:pt x="6255" y="301"/>
                    <a:pt x="289" y="602"/>
                    <a:pt x="-12" y="2290"/>
                  </a:cubicBezTo>
                  <a:close/>
                </a:path>
              </a:pathLst>
            </a:custGeom>
            <a:grpFill/>
            <a:ln w="6027"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F4778E3A-2D96-78E8-CBF1-B388C8EAA259}"/>
                </a:ext>
              </a:extLst>
            </p:cNvPr>
            <p:cNvSpPr/>
            <p:nvPr/>
          </p:nvSpPr>
          <p:spPr>
            <a:xfrm>
              <a:off x="9132916" y="4107667"/>
              <a:ext cx="82651" cy="2724"/>
            </a:xfrm>
            <a:custGeom>
              <a:avLst/>
              <a:gdLst>
                <a:gd name="connsiteX0" fmla="*/ 630 w 82651"/>
                <a:gd name="connsiteY0" fmla="*/ 1410 h 2724"/>
                <a:gd name="connsiteX1" fmla="*/ 82171 w 82651"/>
                <a:gd name="connsiteY1" fmla="*/ 3097 h 2724"/>
                <a:gd name="connsiteX2" fmla="*/ 39984 w 82651"/>
                <a:gd name="connsiteY2" fmla="*/ 1048 h 2724"/>
                <a:gd name="connsiteX3" fmla="*/ 630 w 82651"/>
                <a:gd name="connsiteY3" fmla="*/ 1410 h 2724"/>
              </a:gdLst>
              <a:ahLst/>
              <a:cxnLst>
                <a:cxn ang="0">
                  <a:pos x="connsiteX0" y="connsiteY0"/>
                </a:cxn>
                <a:cxn ang="0">
                  <a:pos x="connsiteX1" y="connsiteY1"/>
                </a:cxn>
                <a:cxn ang="0">
                  <a:pos x="connsiteX2" y="connsiteY2"/>
                </a:cxn>
                <a:cxn ang="0">
                  <a:pos x="connsiteX3" y="connsiteY3"/>
                </a:cxn>
              </a:cxnLst>
              <a:rect l="l" t="t" r="r" b="b"/>
              <a:pathLst>
                <a:path w="82651" h="2724">
                  <a:moveTo>
                    <a:pt x="630" y="1410"/>
                  </a:moveTo>
                  <a:cubicBezTo>
                    <a:pt x="27750" y="3374"/>
                    <a:pt x="54991" y="3935"/>
                    <a:pt x="82171" y="3097"/>
                  </a:cubicBezTo>
                  <a:cubicBezTo>
                    <a:pt x="85606" y="2374"/>
                    <a:pt x="66080" y="1590"/>
                    <a:pt x="39984" y="1048"/>
                  </a:cubicBezTo>
                  <a:cubicBezTo>
                    <a:pt x="13888" y="506"/>
                    <a:pt x="-3951" y="746"/>
                    <a:pt x="630" y="1410"/>
                  </a:cubicBezTo>
                  <a:close/>
                </a:path>
              </a:pathLst>
            </a:custGeom>
            <a:grpFill/>
            <a:ln w="6027"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474B620A-55B7-FA8E-022B-76AF008A040A}"/>
                </a:ext>
              </a:extLst>
            </p:cNvPr>
            <p:cNvSpPr/>
            <p:nvPr/>
          </p:nvSpPr>
          <p:spPr>
            <a:xfrm>
              <a:off x="7819573" y="3956506"/>
              <a:ext cx="29136" cy="6216"/>
            </a:xfrm>
            <a:custGeom>
              <a:avLst/>
              <a:gdLst>
                <a:gd name="connsiteX0" fmla="*/ -88 w 29136"/>
                <a:gd name="connsiteY0" fmla="*/ 758 h 6216"/>
                <a:gd name="connsiteX1" fmla="*/ 9736 w 29136"/>
                <a:gd name="connsiteY1" fmla="*/ 4435 h 6216"/>
                <a:gd name="connsiteX2" fmla="*/ 27816 w 29136"/>
                <a:gd name="connsiteY2" fmla="*/ 6966 h 6216"/>
                <a:gd name="connsiteX3" fmla="*/ 17992 w 29136"/>
                <a:gd name="connsiteY3" fmla="*/ 3350 h 6216"/>
                <a:gd name="connsiteX4" fmla="*/ -88 w 29136"/>
                <a:gd name="connsiteY4" fmla="*/ 758 h 6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6" h="6216">
                  <a:moveTo>
                    <a:pt x="-88" y="758"/>
                  </a:moveTo>
                  <a:cubicBezTo>
                    <a:pt x="-88" y="1482"/>
                    <a:pt x="4131" y="3169"/>
                    <a:pt x="9736" y="4435"/>
                  </a:cubicBezTo>
                  <a:cubicBezTo>
                    <a:pt x="15702" y="5767"/>
                    <a:pt x="21729" y="6616"/>
                    <a:pt x="27816" y="6966"/>
                  </a:cubicBezTo>
                  <a:cubicBezTo>
                    <a:pt x="31372" y="6966"/>
                    <a:pt x="26972" y="5338"/>
                    <a:pt x="17992" y="3350"/>
                  </a:cubicBezTo>
                  <a:cubicBezTo>
                    <a:pt x="12146" y="1524"/>
                    <a:pt x="6059" y="650"/>
                    <a:pt x="-88" y="758"/>
                  </a:cubicBezTo>
                  <a:close/>
                </a:path>
              </a:pathLst>
            </a:custGeom>
            <a:grpFill/>
            <a:ln w="6027"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E2F566FC-8E91-9B1B-76C9-040F03A93424}"/>
                </a:ext>
              </a:extLst>
            </p:cNvPr>
            <p:cNvSpPr/>
            <p:nvPr/>
          </p:nvSpPr>
          <p:spPr>
            <a:xfrm>
              <a:off x="7510552" y="3888452"/>
              <a:ext cx="39813" cy="8157"/>
            </a:xfrm>
            <a:custGeom>
              <a:avLst/>
              <a:gdLst>
                <a:gd name="connsiteX0" fmla="*/ 7056 w 39813"/>
                <a:gd name="connsiteY0" fmla="*/ 1313 h 8157"/>
                <a:gd name="connsiteX1" fmla="*/ 15615 w 39813"/>
                <a:gd name="connsiteY1" fmla="*/ 4929 h 8157"/>
                <a:gd name="connsiteX2" fmla="*/ 39721 w 39813"/>
                <a:gd name="connsiteY2" fmla="*/ 8907 h 8157"/>
                <a:gd name="connsiteX3" fmla="*/ 7056 w 39813"/>
                <a:gd name="connsiteY3" fmla="*/ 1313 h 8157"/>
              </a:gdLst>
              <a:ahLst/>
              <a:cxnLst>
                <a:cxn ang="0">
                  <a:pos x="connsiteX0" y="connsiteY0"/>
                </a:cxn>
                <a:cxn ang="0">
                  <a:pos x="connsiteX1" y="connsiteY1"/>
                </a:cxn>
                <a:cxn ang="0">
                  <a:pos x="connsiteX2" y="connsiteY2"/>
                </a:cxn>
                <a:cxn ang="0">
                  <a:pos x="connsiteX3" y="connsiteY3"/>
                </a:cxn>
              </a:cxnLst>
              <a:rect l="l" t="t" r="r" b="b"/>
              <a:pathLst>
                <a:path w="39813" h="8157">
                  <a:moveTo>
                    <a:pt x="7056" y="1313"/>
                  </a:moveTo>
                  <a:cubicBezTo>
                    <a:pt x="-4515" y="48"/>
                    <a:pt x="-2285" y="771"/>
                    <a:pt x="15615" y="4929"/>
                  </a:cubicBezTo>
                  <a:cubicBezTo>
                    <a:pt x="23449" y="7237"/>
                    <a:pt x="31525" y="8575"/>
                    <a:pt x="39721" y="8907"/>
                  </a:cubicBezTo>
                  <a:cubicBezTo>
                    <a:pt x="40022" y="6978"/>
                    <a:pt x="22063" y="3061"/>
                    <a:pt x="7056" y="1313"/>
                  </a:cubicBezTo>
                  <a:close/>
                </a:path>
              </a:pathLst>
            </a:custGeom>
            <a:grpFill/>
            <a:ln w="6027"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9D1E6C2F-F3E2-016E-B796-8F48155D1D78}"/>
                </a:ext>
              </a:extLst>
            </p:cNvPr>
            <p:cNvSpPr/>
            <p:nvPr/>
          </p:nvSpPr>
          <p:spPr>
            <a:xfrm>
              <a:off x="11147078" y="3728836"/>
              <a:ext cx="272008" cy="110457"/>
            </a:xfrm>
            <a:custGeom>
              <a:avLst/>
              <a:gdLst>
                <a:gd name="connsiteX0" fmla="*/ 34037 w 272008"/>
                <a:gd name="connsiteY0" fmla="*/ 88971 h 110457"/>
                <a:gd name="connsiteX1" fmla="*/ 59710 w 272008"/>
                <a:gd name="connsiteY1" fmla="*/ 81980 h 110457"/>
                <a:gd name="connsiteX2" fmla="*/ 48320 w 272008"/>
                <a:gd name="connsiteY2" fmla="*/ 88006 h 110457"/>
                <a:gd name="connsiteX3" fmla="*/ 9508 w 272008"/>
                <a:gd name="connsiteY3" fmla="*/ 109883 h 110457"/>
                <a:gd name="connsiteX4" fmla="*/ 30179 w 272008"/>
                <a:gd name="connsiteY4" fmla="*/ 102471 h 110457"/>
                <a:gd name="connsiteX5" fmla="*/ 36628 w 272008"/>
                <a:gd name="connsiteY5" fmla="*/ 99940 h 110457"/>
                <a:gd name="connsiteX6" fmla="*/ 80382 w 272008"/>
                <a:gd name="connsiteY6" fmla="*/ 85174 h 110457"/>
                <a:gd name="connsiteX7" fmla="*/ 166925 w 272008"/>
                <a:gd name="connsiteY7" fmla="*/ 52630 h 110457"/>
                <a:gd name="connsiteX8" fmla="*/ 210679 w 272008"/>
                <a:gd name="connsiteY8" fmla="*/ 34550 h 110457"/>
                <a:gd name="connsiteX9" fmla="*/ 192177 w 272008"/>
                <a:gd name="connsiteY9" fmla="*/ 41119 h 110457"/>
                <a:gd name="connsiteX10" fmla="*/ 184342 w 272008"/>
                <a:gd name="connsiteY10" fmla="*/ 43349 h 110457"/>
                <a:gd name="connsiteX11" fmla="*/ 219900 w 272008"/>
                <a:gd name="connsiteY11" fmla="*/ 29608 h 110457"/>
                <a:gd name="connsiteX12" fmla="*/ 240210 w 272008"/>
                <a:gd name="connsiteY12" fmla="*/ 21291 h 110457"/>
                <a:gd name="connsiteX13" fmla="*/ 250395 w 272008"/>
                <a:gd name="connsiteY13" fmla="*/ 15626 h 110457"/>
                <a:gd name="connsiteX14" fmla="*/ 257446 w 272008"/>
                <a:gd name="connsiteY14" fmla="*/ 11528 h 110457"/>
                <a:gd name="connsiteX15" fmla="*/ 194588 w 272008"/>
                <a:gd name="connsiteY15" fmla="*/ 34610 h 110457"/>
                <a:gd name="connsiteX16" fmla="*/ 170481 w 272008"/>
                <a:gd name="connsiteY16" fmla="*/ 42384 h 110457"/>
                <a:gd name="connsiteX17" fmla="*/ 237980 w 272008"/>
                <a:gd name="connsiteY17" fmla="*/ 15506 h 110457"/>
                <a:gd name="connsiteX18" fmla="*/ 271910 w 272008"/>
                <a:gd name="connsiteY18" fmla="*/ 981 h 110457"/>
                <a:gd name="connsiteX19" fmla="*/ 250455 w 272008"/>
                <a:gd name="connsiteY19" fmla="*/ 7008 h 110457"/>
                <a:gd name="connsiteX20" fmla="*/ 226770 w 272008"/>
                <a:gd name="connsiteY20" fmla="*/ 16470 h 110457"/>
                <a:gd name="connsiteX21" fmla="*/ 196275 w 272008"/>
                <a:gd name="connsiteY21" fmla="*/ 29066 h 110457"/>
                <a:gd name="connsiteX22" fmla="*/ 158729 w 272008"/>
                <a:gd name="connsiteY22" fmla="*/ 43891 h 110457"/>
                <a:gd name="connsiteX23" fmla="*/ 98884 w 272008"/>
                <a:gd name="connsiteY23" fmla="*/ 64804 h 110457"/>
                <a:gd name="connsiteX24" fmla="*/ 53021 w 272008"/>
                <a:gd name="connsiteY24" fmla="*/ 81618 h 110457"/>
                <a:gd name="connsiteX25" fmla="*/ 39099 w 272008"/>
                <a:gd name="connsiteY25" fmla="*/ 86922 h 110457"/>
                <a:gd name="connsiteX26" fmla="*/ 34037 w 272008"/>
                <a:gd name="connsiteY26" fmla="*/ 88971 h 11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008" h="110457">
                  <a:moveTo>
                    <a:pt x="34037" y="88971"/>
                  </a:moveTo>
                  <a:cubicBezTo>
                    <a:pt x="42775" y="87482"/>
                    <a:pt x="51394" y="85144"/>
                    <a:pt x="59710" y="81980"/>
                  </a:cubicBezTo>
                  <a:cubicBezTo>
                    <a:pt x="80563" y="75109"/>
                    <a:pt x="78453" y="75953"/>
                    <a:pt x="48320" y="88006"/>
                  </a:cubicBezTo>
                  <a:cubicBezTo>
                    <a:pt x="6133" y="104158"/>
                    <a:pt x="-13152" y="115127"/>
                    <a:pt x="9508" y="109883"/>
                  </a:cubicBezTo>
                  <a:cubicBezTo>
                    <a:pt x="16861" y="108865"/>
                    <a:pt x="23852" y="106346"/>
                    <a:pt x="30179" y="102471"/>
                  </a:cubicBezTo>
                  <a:cubicBezTo>
                    <a:pt x="33072" y="100241"/>
                    <a:pt x="36206" y="99096"/>
                    <a:pt x="36628" y="99940"/>
                  </a:cubicBezTo>
                  <a:cubicBezTo>
                    <a:pt x="38075" y="100663"/>
                    <a:pt x="52298" y="95781"/>
                    <a:pt x="80382" y="85174"/>
                  </a:cubicBezTo>
                  <a:cubicBezTo>
                    <a:pt x="104067" y="75772"/>
                    <a:pt x="143059" y="61489"/>
                    <a:pt x="166925" y="52630"/>
                  </a:cubicBezTo>
                  <a:cubicBezTo>
                    <a:pt x="196155" y="41842"/>
                    <a:pt x="211101" y="35574"/>
                    <a:pt x="210679" y="34550"/>
                  </a:cubicBezTo>
                  <a:cubicBezTo>
                    <a:pt x="204170" y="35713"/>
                    <a:pt x="197962" y="37931"/>
                    <a:pt x="192177" y="41119"/>
                  </a:cubicBezTo>
                  <a:cubicBezTo>
                    <a:pt x="177352" y="47628"/>
                    <a:pt x="176146" y="47748"/>
                    <a:pt x="184342" y="43349"/>
                  </a:cubicBezTo>
                  <a:cubicBezTo>
                    <a:pt x="195672" y="37539"/>
                    <a:pt x="207606" y="32935"/>
                    <a:pt x="219900" y="29608"/>
                  </a:cubicBezTo>
                  <a:cubicBezTo>
                    <a:pt x="238643" y="23581"/>
                    <a:pt x="242862" y="21652"/>
                    <a:pt x="240210" y="21291"/>
                  </a:cubicBezTo>
                  <a:cubicBezTo>
                    <a:pt x="237558" y="20929"/>
                    <a:pt x="242801" y="18338"/>
                    <a:pt x="250395" y="15626"/>
                  </a:cubicBezTo>
                  <a:cubicBezTo>
                    <a:pt x="259013" y="12251"/>
                    <a:pt x="262026" y="10564"/>
                    <a:pt x="257446" y="11528"/>
                  </a:cubicBezTo>
                  <a:cubicBezTo>
                    <a:pt x="253951" y="12131"/>
                    <a:pt x="224842" y="23581"/>
                    <a:pt x="194588" y="34610"/>
                  </a:cubicBezTo>
                  <a:cubicBezTo>
                    <a:pt x="142879" y="54378"/>
                    <a:pt x="141734" y="54679"/>
                    <a:pt x="170481" y="42384"/>
                  </a:cubicBezTo>
                  <a:cubicBezTo>
                    <a:pt x="188561" y="34550"/>
                    <a:pt x="218695" y="22918"/>
                    <a:pt x="237980" y="15506"/>
                  </a:cubicBezTo>
                  <a:cubicBezTo>
                    <a:pt x="259556" y="7369"/>
                    <a:pt x="272332" y="1945"/>
                    <a:pt x="271910" y="981"/>
                  </a:cubicBezTo>
                  <a:cubicBezTo>
                    <a:pt x="271488" y="17"/>
                    <a:pt x="263653" y="2066"/>
                    <a:pt x="250455" y="7008"/>
                  </a:cubicBezTo>
                  <a:cubicBezTo>
                    <a:pt x="243826" y="9479"/>
                    <a:pt x="235871" y="12673"/>
                    <a:pt x="226770" y="16470"/>
                  </a:cubicBezTo>
                  <a:cubicBezTo>
                    <a:pt x="217670" y="20266"/>
                    <a:pt x="207425" y="24365"/>
                    <a:pt x="196275" y="29066"/>
                  </a:cubicBezTo>
                  <a:cubicBezTo>
                    <a:pt x="184041" y="34737"/>
                    <a:pt x="171506" y="39684"/>
                    <a:pt x="158729" y="43891"/>
                  </a:cubicBezTo>
                  <a:cubicBezTo>
                    <a:pt x="160718" y="42686"/>
                    <a:pt x="134622" y="51666"/>
                    <a:pt x="98884" y="64804"/>
                  </a:cubicBezTo>
                  <a:lnTo>
                    <a:pt x="53021" y="81618"/>
                  </a:lnTo>
                  <a:lnTo>
                    <a:pt x="39099" y="86922"/>
                  </a:lnTo>
                  <a:cubicBezTo>
                    <a:pt x="37352" y="87392"/>
                    <a:pt x="35604" y="88079"/>
                    <a:pt x="34037" y="88971"/>
                  </a:cubicBezTo>
                  <a:close/>
                </a:path>
              </a:pathLst>
            </a:custGeom>
            <a:grpFill/>
            <a:ln w="6027"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65FF3CAB-7C35-204F-12AF-6589CF60AD57}"/>
                </a:ext>
              </a:extLst>
            </p:cNvPr>
            <p:cNvSpPr/>
            <p:nvPr/>
          </p:nvSpPr>
          <p:spPr>
            <a:xfrm>
              <a:off x="11442580" y="3662327"/>
              <a:ext cx="149281" cy="63249"/>
            </a:xfrm>
            <a:custGeom>
              <a:avLst/>
              <a:gdLst>
                <a:gd name="connsiteX0" fmla="*/ 35651 w 149281"/>
                <a:gd name="connsiteY0" fmla="*/ 47602 h 63249"/>
                <a:gd name="connsiteX1" fmla="*/ 14618 w 149281"/>
                <a:gd name="connsiteY1" fmla="*/ 57245 h 63249"/>
                <a:gd name="connsiteX2" fmla="*/ -88 w 149281"/>
                <a:gd name="connsiteY2" fmla="*/ 63874 h 63249"/>
                <a:gd name="connsiteX3" fmla="*/ 27876 w 149281"/>
                <a:gd name="connsiteY3" fmla="*/ 54472 h 63249"/>
                <a:gd name="connsiteX4" fmla="*/ 100196 w 149281"/>
                <a:gd name="connsiteY4" fmla="*/ 24339 h 63249"/>
                <a:gd name="connsiteX5" fmla="*/ 135211 w 149281"/>
                <a:gd name="connsiteY5" fmla="*/ 8489 h 63249"/>
                <a:gd name="connsiteX6" fmla="*/ 149193 w 149281"/>
                <a:gd name="connsiteY6" fmla="*/ 895 h 63249"/>
                <a:gd name="connsiteX7" fmla="*/ 138405 w 149281"/>
                <a:gd name="connsiteY7" fmla="*/ 5114 h 63249"/>
                <a:gd name="connsiteX8" fmla="*/ 127678 w 149281"/>
                <a:gd name="connsiteY8" fmla="*/ 9333 h 63249"/>
                <a:gd name="connsiteX9" fmla="*/ 113636 w 149281"/>
                <a:gd name="connsiteY9" fmla="*/ 14696 h 63249"/>
                <a:gd name="connsiteX10" fmla="*/ 71027 w 149281"/>
                <a:gd name="connsiteY10" fmla="*/ 32776 h 63249"/>
                <a:gd name="connsiteX11" fmla="*/ 35651 w 149281"/>
                <a:gd name="connsiteY11" fmla="*/ 47602 h 6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281" h="63249">
                  <a:moveTo>
                    <a:pt x="35651" y="47602"/>
                  </a:moveTo>
                  <a:cubicBezTo>
                    <a:pt x="28960" y="51477"/>
                    <a:pt x="21910" y="54708"/>
                    <a:pt x="14618" y="57245"/>
                  </a:cubicBezTo>
                  <a:cubicBezTo>
                    <a:pt x="9374" y="58667"/>
                    <a:pt x="4432" y="60909"/>
                    <a:pt x="-88" y="63874"/>
                  </a:cubicBezTo>
                  <a:cubicBezTo>
                    <a:pt x="274" y="64718"/>
                    <a:pt x="10398" y="61222"/>
                    <a:pt x="27876" y="54472"/>
                  </a:cubicBezTo>
                  <a:cubicBezTo>
                    <a:pt x="45354" y="47723"/>
                    <a:pt x="70063" y="37718"/>
                    <a:pt x="100196" y="24339"/>
                  </a:cubicBezTo>
                  <a:cubicBezTo>
                    <a:pt x="113937" y="18312"/>
                    <a:pt x="126352" y="12708"/>
                    <a:pt x="135211" y="8489"/>
                  </a:cubicBezTo>
                  <a:cubicBezTo>
                    <a:pt x="140093" y="6403"/>
                    <a:pt x="144794" y="3860"/>
                    <a:pt x="149193" y="895"/>
                  </a:cubicBezTo>
                  <a:cubicBezTo>
                    <a:pt x="149193" y="232"/>
                    <a:pt x="144553" y="1860"/>
                    <a:pt x="138405" y="5114"/>
                  </a:cubicBezTo>
                  <a:cubicBezTo>
                    <a:pt x="133343" y="7946"/>
                    <a:pt x="127979" y="10116"/>
                    <a:pt x="127678" y="9333"/>
                  </a:cubicBezTo>
                  <a:cubicBezTo>
                    <a:pt x="122676" y="10116"/>
                    <a:pt x="117914" y="11942"/>
                    <a:pt x="113636" y="14696"/>
                  </a:cubicBezTo>
                  <a:cubicBezTo>
                    <a:pt x="105319" y="18795"/>
                    <a:pt x="87178" y="26268"/>
                    <a:pt x="71027" y="32776"/>
                  </a:cubicBezTo>
                  <a:cubicBezTo>
                    <a:pt x="58793" y="36663"/>
                    <a:pt x="46981" y="41623"/>
                    <a:pt x="35651" y="47602"/>
                  </a:cubicBezTo>
                  <a:close/>
                </a:path>
              </a:pathLst>
            </a:custGeom>
            <a:grpFill/>
            <a:ln w="6027"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8C450165-D19F-86C3-3D12-B554386B0487}"/>
                </a:ext>
              </a:extLst>
            </p:cNvPr>
            <p:cNvSpPr/>
            <p:nvPr/>
          </p:nvSpPr>
          <p:spPr>
            <a:xfrm>
              <a:off x="11605974" y="3532123"/>
              <a:ext cx="253706" cy="123607"/>
            </a:xfrm>
            <a:custGeom>
              <a:avLst/>
              <a:gdLst>
                <a:gd name="connsiteX0" fmla="*/ 1529 w 253706"/>
                <a:gd name="connsiteY0" fmla="*/ 122240 h 123607"/>
                <a:gd name="connsiteX1" fmla="*/ 27384 w 253706"/>
                <a:gd name="connsiteY1" fmla="*/ 114888 h 123607"/>
                <a:gd name="connsiteX2" fmla="*/ 39438 w 253706"/>
                <a:gd name="connsiteY2" fmla="*/ 110187 h 123607"/>
                <a:gd name="connsiteX3" fmla="*/ 86868 w 253706"/>
                <a:gd name="connsiteY3" fmla="*/ 88732 h 123607"/>
                <a:gd name="connsiteX4" fmla="*/ 120978 w 253706"/>
                <a:gd name="connsiteY4" fmla="*/ 71737 h 123607"/>
                <a:gd name="connsiteX5" fmla="*/ 133815 w 253706"/>
                <a:gd name="connsiteY5" fmla="*/ 66312 h 123607"/>
                <a:gd name="connsiteX6" fmla="*/ 167444 w 253706"/>
                <a:gd name="connsiteY6" fmla="*/ 48232 h 123607"/>
                <a:gd name="connsiteX7" fmla="*/ 230242 w 253706"/>
                <a:gd name="connsiteY7" fmla="*/ 13579 h 123607"/>
                <a:gd name="connsiteX8" fmla="*/ 246876 w 253706"/>
                <a:gd name="connsiteY8" fmla="*/ 3032 h 123607"/>
                <a:gd name="connsiteX9" fmla="*/ 122606 w 253706"/>
                <a:gd name="connsiteY9" fmla="*/ 64083 h 123607"/>
                <a:gd name="connsiteX10" fmla="*/ 1529 w 253706"/>
                <a:gd name="connsiteY10" fmla="*/ 122240 h 12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706" h="123607">
                  <a:moveTo>
                    <a:pt x="1529" y="122240"/>
                  </a:moveTo>
                  <a:cubicBezTo>
                    <a:pt x="-6125" y="127724"/>
                    <a:pt x="15210" y="121577"/>
                    <a:pt x="27384" y="114888"/>
                  </a:cubicBezTo>
                  <a:cubicBezTo>
                    <a:pt x="33411" y="111513"/>
                    <a:pt x="38775" y="109223"/>
                    <a:pt x="39438" y="110187"/>
                  </a:cubicBezTo>
                  <a:cubicBezTo>
                    <a:pt x="40100" y="111151"/>
                    <a:pt x="53660" y="105064"/>
                    <a:pt x="86868" y="88732"/>
                  </a:cubicBezTo>
                  <a:cubicBezTo>
                    <a:pt x="101332" y="81440"/>
                    <a:pt x="112903" y="75593"/>
                    <a:pt x="120978" y="71737"/>
                  </a:cubicBezTo>
                  <a:cubicBezTo>
                    <a:pt x="125016" y="69428"/>
                    <a:pt x="129355" y="67608"/>
                    <a:pt x="133815" y="66312"/>
                  </a:cubicBezTo>
                  <a:cubicBezTo>
                    <a:pt x="145568" y="61358"/>
                    <a:pt x="156837" y="55308"/>
                    <a:pt x="167444" y="48232"/>
                  </a:cubicBezTo>
                  <a:cubicBezTo>
                    <a:pt x="184500" y="38288"/>
                    <a:pt x="213729" y="21956"/>
                    <a:pt x="230242" y="13579"/>
                  </a:cubicBezTo>
                  <a:cubicBezTo>
                    <a:pt x="255976" y="441"/>
                    <a:pt x="258748" y="-1668"/>
                    <a:pt x="246876" y="3032"/>
                  </a:cubicBezTo>
                  <a:cubicBezTo>
                    <a:pt x="239282" y="5985"/>
                    <a:pt x="180944" y="35878"/>
                    <a:pt x="122606" y="64083"/>
                  </a:cubicBezTo>
                  <a:cubicBezTo>
                    <a:pt x="64268" y="92288"/>
                    <a:pt x="5989" y="119227"/>
                    <a:pt x="1529" y="122240"/>
                  </a:cubicBezTo>
                  <a:close/>
                </a:path>
              </a:pathLst>
            </a:custGeom>
            <a:grpFill/>
            <a:ln w="6027"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703058FF-1D20-6CBD-C5E3-F4D0B7C5A276}"/>
                </a:ext>
              </a:extLst>
            </p:cNvPr>
            <p:cNvSpPr/>
            <p:nvPr/>
          </p:nvSpPr>
          <p:spPr>
            <a:xfrm>
              <a:off x="11456565" y="3713706"/>
              <a:ext cx="45890" cy="19356"/>
            </a:xfrm>
            <a:custGeom>
              <a:avLst/>
              <a:gdLst>
                <a:gd name="connsiteX0" fmla="*/ 4670 w 45890"/>
                <a:gd name="connsiteY0" fmla="*/ 18462 h 19356"/>
                <a:gd name="connsiteX1" fmla="*/ 41976 w 45890"/>
                <a:gd name="connsiteY1" fmla="*/ 2732 h 19356"/>
                <a:gd name="connsiteX2" fmla="*/ 22509 w 45890"/>
                <a:gd name="connsiteY2" fmla="*/ 10145 h 19356"/>
                <a:gd name="connsiteX3" fmla="*/ 4670 w 45890"/>
                <a:gd name="connsiteY3" fmla="*/ 18462 h 19356"/>
              </a:gdLst>
              <a:ahLst/>
              <a:cxnLst>
                <a:cxn ang="0">
                  <a:pos x="connsiteX0" y="connsiteY0"/>
                </a:cxn>
                <a:cxn ang="0">
                  <a:pos x="connsiteX1" y="connsiteY1"/>
                </a:cxn>
                <a:cxn ang="0">
                  <a:pos x="connsiteX2" y="connsiteY2"/>
                </a:cxn>
                <a:cxn ang="0">
                  <a:pos x="connsiteX3" y="connsiteY3"/>
                </a:cxn>
              </a:cxnLst>
              <a:rect l="l" t="t" r="r" b="b"/>
              <a:pathLst>
                <a:path w="45890" h="19356">
                  <a:moveTo>
                    <a:pt x="4670" y="18462"/>
                  </a:moveTo>
                  <a:cubicBezTo>
                    <a:pt x="14373" y="14665"/>
                    <a:pt x="31429" y="7493"/>
                    <a:pt x="41976" y="2732"/>
                  </a:cubicBezTo>
                  <a:cubicBezTo>
                    <a:pt x="51437" y="-1728"/>
                    <a:pt x="42759" y="1587"/>
                    <a:pt x="22509" y="10145"/>
                  </a:cubicBezTo>
                  <a:cubicBezTo>
                    <a:pt x="2259" y="18703"/>
                    <a:pt x="-6178" y="22560"/>
                    <a:pt x="4670" y="18462"/>
                  </a:cubicBezTo>
                  <a:close/>
                </a:path>
              </a:pathLst>
            </a:custGeom>
            <a:grpFill/>
            <a:ln w="6027" cap="flat">
              <a:no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1CFDE3A4-D2A6-459D-B1DC-99A41D497B8D}"/>
                </a:ext>
              </a:extLst>
            </p:cNvPr>
            <p:cNvSpPr/>
            <p:nvPr/>
          </p:nvSpPr>
          <p:spPr>
            <a:xfrm>
              <a:off x="11389786" y="3654095"/>
              <a:ext cx="271123" cy="117719"/>
            </a:xfrm>
            <a:custGeom>
              <a:avLst/>
              <a:gdLst>
                <a:gd name="connsiteX0" fmla="*/ 2685 w 271123"/>
                <a:gd name="connsiteY0" fmla="*/ 115016 h 117719"/>
                <a:gd name="connsiteX1" fmla="*/ 14256 w 271123"/>
                <a:gd name="connsiteY1" fmla="*/ 114232 h 117719"/>
                <a:gd name="connsiteX2" fmla="*/ 127498 w 271123"/>
                <a:gd name="connsiteY2" fmla="*/ 67947 h 117719"/>
                <a:gd name="connsiteX3" fmla="*/ 204941 w 271123"/>
                <a:gd name="connsiteY3" fmla="*/ 33354 h 117719"/>
                <a:gd name="connsiteX4" fmla="*/ 257373 w 271123"/>
                <a:gd name="connsiteY4" fmla="*/ 8223 h 117719"/>
                <a:gd name="connsiteX5" fmla="*/ 269426 w 271123"/>
                <a:gd name="connsiteY5" fmla="*/ 1232 h 117719"/>
                <a:gd name="connsiteX6" fmla="*/ 225793 w 271123"/>
                <a:gd name="connsiteY6" fmla="*/ 20578 h 117719"/>
                <a:gd name="connsiteX7" fmla="*/ 111949 w 271123"/>
                <a:gd name="connsiteY7" fmla="*/ 70057 h 117719"/>
                <a:gd name="connsiteX8" fmla="*/ 57708 w 271123"/>
                <a:gd name="connsiteY8" fmla="*/ 92958 h 117719"/>
                <a:gd name="connsiteX9" fmla="*/ 39628 w 271123"/>
                <a:gd name="connsiteY9" fmla="*/ 101335 h 117719"/>
                <a:gd name="connsiteX10" fmla="*/ 25225 w 271123"/>
                <a:gd name="connsiteY10" fmla="*/ 106036 h 117719"/>
                <a:gd name="connsiteX11" fmla="*/ 2685 w 271123"/>
                <a:gd name="connsiteY11" fmla="*/ 115016 h 1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123" h="117719">
                  <a:moveTo>
                    <a:pt x="2685" y="115016"/>
                  </a:moveTo>
                  <a:cubicBezTo>
                    <a:pt x="-1955" y="119114"/>
                    <a:pt x="-2378" y="120380"/>
                    <a:pt x="14256" y="114232"/>
                  </a:cubicBezTo>
                  <a:cubicBezTo>
                    <a:pt x="30890" y="108085"/>
                    <a:pt x="64579" y="94827"/>
                    <a:pt x="127498" y="67947"/>
                  </a:cubicBezTo>
                  <a:cubicBezTo>
                    <a:pt x="155702" y="55894"/>
                    <a:pt x="182461" y="43841"/>
                    <a:pt x="204941" y="33354"/>
                  </a:cubicBezTo>
                  <a:cubicBezTo>
                    <a:pt x="227420" y="22868"/>
                    <a:pt x="245742" y="14069"/>
                    <a:pt x="257373" y="8223"/>
                  </a:cubicBezTo>
                  <a:cubicBezTo>
                    <a:pt x="269005" y="2377"/>
                    <a:pt x="273826" y="-455"/>
                    <a:pt x="269426" y="1232"/>
                  </a:cubicBezTo>
                  <a:cubicBezTo>
                    <a:pt x="265027" y="2919"/>
                    <a:pt x="251346" y="9066"/>
                    <a:pt x="225793" y="20578"/>
                  </a:cubicBezTo>
                  <a:cubicBezTo>
                    <a:pt x="202590" y="31305"/>
                    <a:pt x="151605" y="53604"/>
                    <a:pt x="111949" y="70057"/>
                  </a:cubicBezTo>
                  <a:lnTo>
                    <a:pt x="57708" y="92958"/>
                  </a:lnTo>
                  <a:cubicBezTo>
                    <a:pt x="51441" y="95158"/>
                    <a:pt x="45354" y="97960"/>
                    <a:pt x="39628" y="101335"/>
                  </a:cubicBezTo>
                  <a:cubicBezTo>
                    <a:pt x="35229" y="103903"/>
                    <a:pt x="30287" y="105506"/>
                    <a:pt x="25225" y="106036"/>
                  </a:cubicBezTo>
                  <a:cubicBezTo>
                    <a:pt x="10339" y="109290"/>
                    <a:pt x="9315" y="109712"/>
                    <a:pt x="2685" y="115016"/>
                  </a:cubicBezTo>
                  <a:close/>
                </a:path>
              </a:pathLst>
            </a:custGeom>
            <a:grpFill/>
            <a:ln w="6027" cap="flat">
              <a:no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F6C08C65-CA17-4118-AAA7-3A4390DB361C}"/>
                </a:ext>
              </a:extLst>
            </p:cNvPr>
            <p:cNvSpPr/>
            <p:nvPr/>
          </p:nvSpPr>
          <p:spPr>
            <a:xfrm>
              <a:off x="9713082" y="4139106"/>
              <a:ext cx="98675" cy="8632"/>
            </a:xfrm>
            <a:custGeom>
              <a:avLst/>
              <a:gdLst>
                <a:gd name="connsiteX0" fmla="*/ 12044 w 98675"/>
                <a:gd name="connsiteY0" fmla="*/ 7637 h 8632"/>
                <a:gd name="connsiteX1" fmla="*/ 27171 w 98675"/>
                <a:gd name="connsiteY1" fmla="*/ 7999 h 8632"/>
                <a:gd name="connsiteX2" fmla="*/ 81411 w 98675"/>
                <a:gd name="connsiteY2" fmla="*/ 3840 h 8632"/>
                <a:gd name="connsiteX3" fmla="*/ 98587 w 98675"/>
                <a:gd name="connsiteY3" fmla="*/ 948 h 8632"/>
                <a:gd name="connsiteX4" fmla="*/ 66887 w 98675"/>
                <a:gd name="connsiteY4" fmla="*/ 2274 h 8632"/>
                <a:gd name="connsiteX5" fmla="*/ 38621 w 98675"/>
                <a:gd name="connsiteY5" fmla="*/ 4925 h 8632"/>
                <a:gd name="connsiteX6" fmla="*/ 12044 w 98675"/>
                <a:gd name="connsiteY6" fmla="*/ 7637 h 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75" h="8632">
                  <a:moveTo>
                    <a:pt x="12044" y="7637"/>
                  </a:moveTo>
                  <a:cubicBezTo>
                    <a:pt x="-7543" y="9867"/>
                    <a:pt x="-4047" y="9928"/>
                    <a:pt x="27171" y="7999"/>
                  </a:cubicBezTo>
                  <a:cubicBezTo>
                    <a:pt x="46818" y="6914"/>
                    <a:pt x="72190" y="4383"/>
                    <a:pt x="81411" y="3840"/>
                  </a:cubicBezTo>
                  <a:cubicBezTo>
                    <a:pt x="87257" y="3822"/>
                    <a:pt x="93042" y="2846"/>
                    <a:pt x="98587" y="948"/>
                  </a:cubicBezTo>
                  <a:cubicBezTo>
                    <a:pt x="87980" y="448"/>
                    <a:pt x="77373" y="893"/>
                    <a:pt x="66887" y="2274"/>
                  </a:cubicBezTo>
                  <a:cubicBezTo>
                    <a:pt x="58028" y="2997"/>
                    <a:pt x="48144" y="3961"/>
                    <a:pt x="38621" y="4925"/>
                  </a:cubicBezTo>
                  <a:cubicBezTo>
                    <a:pt x="29099" y="5890"/>
                    <a:pt x="20120" y="6673"/>
                    <a:pt x="12044" y="7637"/>
                  </a:cubicBezTo>
                  <a:close/>
                </a:path>
              </a:pathLst>
            </a:custGeom>
            <a:grpFill/>
            <a:ln w="6027" cap="flat">
              <a:no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129523A9-18BF-D6F7-46D7-AEABF261F4E7}"/>
                </a:ext>
              </a:extLst>
            </p:cNvPr>
            <p:cNvSpPr/>
            <p:nvPr/>
          </p:nvSpPr>
          <p:spPr>
            <a:xfrm>
              <a:off x="11663738" y="3352527"/>
              <a:ext cx="528358" cy="301257"/>
            </a:xfrm>
            <a:custGeom>
              <a:avLst/>
              <a:gdLst>
                <a:gd name="connsiteX0" fmla="*/ -66 w 528358"/>
                <a:gd name="connsiteY0" fmla="*/ 301715 h 301257"/>
                <a:gd name="connsiteX1" fmla="*/ 19280 w 528358"/>
                <a:gd name="connsiteY1" fmla="*/ 294724 h 301257"/>
                <a:gd name="connsiteX2" fmla="*/ 104377 w 528358"/>
                <a:gd name="connsiteY2" fmla="*/ 253743 h 301257"/>
                <a:gd name="connsiteX3" fmla="*/ 147528 w 528358"/>
                <a:gd name="connsiteY3" fmla="*/ 231685 h 301257"/>
                <a:gd name="connsiteX4" fmla="*/ 178203 w 528358"/>
                <a:gd name="connsiteY4" fmla="*/ 215292 h 301257"/>
                <a:gd name="connsiteX5" fmla="*/ 199658 w 528358"/>
                <a:gd name="connsiteY5" fmla="*/ 202757 h 301257"/>
                <a:gd name="connsiteX6" fmla="*/ 211110 w 528358"/>
                <a:gd name="connsiteY6" fmla="*/ 197092 h 301257"/>
                <a:gd name="connsiteX7" fmla="*/ 324350 w 528358"/>
                <a:gd name="connsiteY7" fmla="*/ 135258 h 301257"/>
                <a:gd name="connsiteX8" fmla="*/ 404025 w 528358"/>
                <a:gd name="connsiteY8" fmla="*/ 87045 h 301257"/>
                <a:gd name="connsiteX9" fmla="*/ 435604 w 528358"/>
                <a:gd name="connsiteY9" fmla="*/ 68964 h 301257"/>
                <a:gd name="connsiteX10" fmla="*/ 450731 w 528358"/>
                <a:gd name="connsiteY10" fmla="*/ 60165 h 301257"/>
                <a:gd name="connsiteX11" fmla="*/ 468450 w 528358"/>
                <a:gd name="connsiteY11" fmla="*/ 46666 h 301257"/>
                <a:gd name="connsiteX12" fmla="*/ 512805 w 528358"/>
                <a:gd name="connsiteY12" fmla="*/ 13820 h 301257"/>
                <a:gd name="connsiteX13" fmla="*/ 526486 w 528358"/>
                <a:gd name="connsiteY13" fmla="*/ 2490 h 301257"/>
                <a:gd name="connsiteX14" fmla="*/ 525884 w 528358"/>
                <a:gd name="connsiteY14" fmla="*/ 2490 h 301257"/>
                <a:gd name="connsiteX15" fmla="*/ 467124 w 528358"/>
                <a:gd name="connsiteY15" fmla="*/ 42808 h 301257"/>
                <a:gd name="connsiteX16" fmla="*/ 359004 w 528358"/>
                <a:gd name="connsiteY16" fmla="*/ 110428 h 301257"/>
                <a:gd name="connsiteX17" fmla="*/ 199538 w 528358"/>
                <a:gd name="connsiteY17" fmla="*/ 200045 h 301257"/>
                <a:gd name="connsiteX18" fmla="*/ 32780 w 528358"/>
                <a:gd name="connsiteY18" fmla="*/ 284419 h 301257"/>
                <a:gd name="connsiteX19" fmla="*/ -66 w 528358"/>
                <a:gd name="connsiteY19" fmla="*/ 301715 h 30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358" h="301257">
                  <a:moveTo>
                    <a:pt x="-66" y="301715"/>
                  </a:moveTo>
                  <a:cubicBezTo>
                    <a:pt x="356" y="302619"/>
                    <a:pt x="4273" y="301715"/>
                    <a:pt x="19280" y="294724"/>
                  </a:cubicBezTo>
                  <a:cubicBezTo>
                    <a:pt x="34286" y="287733"/>
                    <a:pt x="60201" y="275680"/>
                    <a:pt x="104377" y="253743"/>
                  </a:cubicBezTo>
                  <a:lnTo>
                    <a:pt x="147528" y="231685"/>
                  </a:lnTo>
                  <a:lnTo>
                    <a:pt x="178203" y="215292"/>
                  </a:lnTo>
                  <a:cubicBezTo>
                    <a:pt x="194416" y="206554"/>
                    <a:pt x="201889" y="202094"/>
                    <a:pt x="199658" y="202757"/>
                  </a:cubicBezTo>
                  <a:cubicBezTo>
                    <a:pt x="196162" y="203661"/>
                    <a:pt x="201406" y="201190"/>
                    <a:pt x="211110" y="197092"/>
                  </a:cubicBezTo>
                  <a:cubicBezTo>
                    <a:pt x="224067" y="191728"/>
                    <a:pt x="253297" y="177204"/>
                    <a:pt x="324350" y="135258"/>
                  </a:cubicBezTo>
                  <a:cubicBezTo>
                    <a:pt x="363403" y="112115"/>
                    <a:pt x="387751" y="97169"/>
                    <a:pt x="404025" y="87045"/>
                  </a:cubicBezTo>
                  <a:cubicBezTo>
                    <a:pt x="420296" y="76920"/>
                    <a:pt x="428733" y="72400"/>
                    <a:pt x="435604" y="68964"/>
                  </a:cubicBezTo>
                  <a:cubicBezTo>
                    <a:pt x="441148" y="67024"/>
                    <a:pt x="446270" y="64035"/>
                    <a:pt x="450731" y="60165"/>
                  </a:cubicBezTo>
                  <a:cubicBezTo>
                    <a:pt x="455914" y="54814"/>
                    <a:pt x="461880" y="50263"/>
                    <a:pt x="468450" y="46666"/>
                  </a:cubicBezTo>
                  <a:cubicBezTo>
                    <a:pt x="478212" y="40157"/>
                    <a:pt x="499064" y="25030"/>
                    <a:pt x="512805" y="13820"/>
                  </a:cubicBezTo>
                  <a:cubicBezTo>
                    <a:pt x="519254" y="8637"/>
                    <a:pt x="524015" y="4720"/>
                    <a:pt x="526486" y="2490"/>
                  </a:cubicBezTo>
                  <a:cubicBezTo>
                    <a:pt x="528958" y="260"/>
                    <a:pt x="528958" y="79"/>
                    <a:pt x="525884" y="2490"/>
                  </a:cubicBezTo>
                  <a:cubicBezTo>
                    <a:pt x="519857" y="6709"/>
                    <a:pt x="502138" y="19485"/>
                    <a:pt x="467124" y="42808"/>
                  </a:cubicBezTo>
                  <a:cubicBezTo>
                    <a:pt x="447175" y="56007"/>
                    <a:pt x="407459" y="81560"/>
                    <a:pt x="359004" y="110428"/>
                  </a:cubicBezTo>
                  <a:cubicBezTo>
                    <a:pt x="310550" y="139296"/>
                    <a:pt x="253416" y="171539"/>
                    <a:pt x="199538" y="200045"/>
                  </a:cubicBezTo>
                  <a:cubicBezTo>
                    <a:pt x="111247" y="246752"/>
                    <a:pt x="60502" y="270437"/>
                    <a:pt x="32780" y="284419"/>
                  </a:cubicBezTo>
                  <a:cubicBezTo>
                    <a:pt x="5057" y="298401"/>
                    <a:pt x="-488" y="300932"/>
                    <a:pt x="-66" y="301715"/>
                  </a:cubicBezTo>
                  <a:close/>
                </a:path>
              </a:pathLst>
            </a:custGeom>
            <a:grpFill/>
            <a:ln w="6027" cap="flat">
              <a:no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AF4C8C39-84B2-8F80-8EEF-73B6FCB96E5F}"/>
                </a:ext>
              </a:extLst>
            </p:cNvPr>
            <p:cNvSpPr/>
            <p:nvPr/>
          </p:nvSpPr>
          <p:spPr>
            <a:xfrm>
              <a:off x="10870281" y="3941987"/>
              <a:ext cx="41372" cy="11608"/>
            </a:xfrm>
            <a:custGeom>
              <a:avLst/>
              <a:gdLst>
                <a:gd name="connsiteX0" fmla="*/ 5461 w 41372"/>
                <a:gd name="connsiteY0" fmla="*/ 11179 h 11608"/>
                <a:gd name="connsiteX1" fmla="*/ 39030 w 41372"/>
                <a:gd name="connsiteY1" fmla="*/ 1717 h 11608"/>
                <a:gd name="connsiteX2" fmla="*/ 18720 w 41372"/>
                <a:gd name="connsiteY2" fmla="*/ 6720 h 11608"/>
                <a:gd name="connsiteX3" fmla="*/ 5461 w 41372"/>
                <a:gd name="connsiteY3" fmla="*/ 11179 h 11608"/>
              </a:gdLst>
              <a:ahLst/>
              <a:cxnLst>
                <a:cxn ang="0">
                  <a:pos x="connsiteX0" y="connsiteY0"/>
                </a:cxn>
                <a:cxn ang="0">
                  <a:pos x="connsiteX1" y="connsiteY1"/>
                </a:cxn>
                <a:cxn ang="0">
                  <a:pos x="connsiteX2" y="connsiteY2"/>
                </a:cxn>
                <a:cxn ang="0">
                  <a:pos x="connsiteX3" y="connsiteY3"/>
                </a:cxn>
              </a:cxnLst>
              <a:rect l="l" t="t" r="r" b="b"/>
              <a:pathLst>
                <a:path w="41372" h="11608">
                  <a:moveTo>
                    <a:pt x="5461" y="11179"/>
                  </a:moveTo>
                  <a:cubicBezTo>
                    <a:pt x="15647" y="8588"/>
                    <a:pt x="31316" y="4369"/>
                    <a:pt x="39030" y="1717"/>
                  </a:cubicBezTo>
                  <a:cubicBezTo>
                    <a:pt x="45539" y="-754"/>
                    <a:pt x="37705" y="1717"/>
                    <a:pt x="18720" y="6720"/>
                  </a:cubicBezTo>
                  <a:cubicBezTo>
                    <a:pt x="821" y="11722"/>
                    <a:pt x="-5809" y="13891"/>
                    <a:pt x="5461" y="11179"/>
                  </a:cubicBezTo>
                  <a:close/>
                </a:path>
              </a:pathLst>
            </a:custGeom>
            <a:grpFill/>
            <a:ln w="6027" cap="flat">
              <a:no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858DDE52-394C-CDC6-E0D6-BAFE703DE3F9}"/>
                </a:ext>
              </a:extLst>
            </p:cNvPr>
            <p:cNvSpPr/>
            <p:nvPr/>
          </p:nvSpPr>
          <p:spPr>
            <a:xfrm>
              <a:off x="11017277" y="3883711"/>
              <a:ext cx="83877" cy="27505"/>
            </a:xfrm>
            <a:custGeom>
              <a:avLst/>
              <a:gdLst>
                <a:gd name="connsiteX0" fmla="*/ -88 w 83877"/>
                <a:gd name="connsiteY0" fmla="*/ 27810 h 27505"/>
                <a:gd name="connsiteX1" fmla="*/ 36072 w 83877"/>
                <a:gd name="connsiteY1" fmla="*/ 18409 h 27505"/>
                <a:gd name="connsiteX2" fmla="*/ 61263 w 83877"/>
                <a:gd name="connsiteY2" fmla="*/ 9549 h 27505"/>
                <a:gd name="connsiteX3" fmla="*/ 83080 w 83877"/>
                <a:gd name="connsiteY3" fmla="*/ 1474 h 27505"/>
                <a:gd name="connsiteX4" fmla="*/ 45052 w 83877"/>
                <a:gd name="connsiteY4" fmla="*/ 12261 h 27505"/>
                <a:gd name="connsiteX5" fmla="*/ 12929 w 83877"/>
                <a:gd name="connsiteY5" fmla="*/ 22748 h 27505"/>
                <a:gd name="connsiteX6" fmla="*/ -88 w 83877"/>
                <a:gd name="connsiteY6" fmla="*/ 2781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7" h="27505">
                  <a:moveTo>
                    <a:pt x="-88" y="27810"/>
                  </a:moveTo>
                  <a:cubicBezTo>
                    <a:pt x="575" y="29980"/>
                    <a:pt x="24019" y="23773"/>
                    <a:pt x="36072" y="18409"/>
                  </a:cubicBezTo>
                  <a:cubicBezTo>
                    <a:pt x="44268" y="14913"/>
                    <a:pt x="52706" y="11948"/>
                    <a:pt x="61263" y="9549"/>
                  </a:cubicBezTo>
                  <a:cubicBezTo>
                    <a:pt x="68736" y="7524"/>
                    <a:pt x="76089" y="4819"/>
                    <a:pt x="83080" y="1474"/>
                  </a:cubicBezTo>
                  <a:cubicBezTo>
                    <a:pt x="87118" y="-1057"/>
                    <a:pt x="73859" y="3161"/>
                    <a:pt x="45052" y="12261"/>
                  </a:cubicBezTo>
                  <a:cubicBezTo>
                    <a:pt x="32336" y="16239"/>
                    <a:pt x="20945" y="19976"/>
                    <a:pt x="12929" y="22748"/>
                  </a:cubicBezTo>
                  <a:cubicBezTo>
                    <a:pt x="8409" y="24001"/>
                    <a:pt x="4070" y="25695"/>
                    <a:pt x="-88" y="27810"/>
                  </a:cubicBezTo>
                  <a:close/>
                </a:path>
              </a:pathLst>
            </a:custGeom>
            <a:grpFill/>
            <a:ln w="6027" cap="flat">
              <a:no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656E00EB-03B2-01B5-8B03-6A212778D635}"/>
                </a:ext>
              </a:extLst>
            </p:cNvPr>
            <p:cNvSpPr/>
            <p:nvPr/>
          </p:nvSpPr>
          <p:spPr>
            <a:xfrm>
              <a:off x="10020521" y="4117187"/>
              <a:ext cx="89315" cy="10829"/>
            </a:xfrm>
            <a:custGeom>
              <a:avLst/>
              <a:gdLst>
                <a:gd name="connsiteX0" fmla="*/ -87 w 89315"/>
                <a:gd name="connsiteY0" fmla="*/ 11537 h 10829"/>
                <a:gd name="connsiteX1" fmla="*/ 14317 w 89315"/>
                <a:gd name="connsiteY1" fmla="*/ 10693 h 10829"/>
                <a:gd name="connsiteX2" fmla="*/ 48487 w 89315"/>
                <a:gd name="connsiteY2" fmla="*/ 6715 h 10829"/>
                <a:gd name="connsiteX3" fmla="*/ 79766 w 89315"/>
                <a:gd name="connsiteY3" fmla="*/ 2557 h 10829"/>
                <a:gd name="connsiteX4" fmla="*/ 89228 w 89315"/>
                <a:gd name="connsiteY4" fmla="*/ 749 h 10829"/>
                <a:gd name="connsiteX5" fmla="*/ 77175 w 89315"/>
                <a:gd name="connsiteY5" fmla="*/ 1894 h 10829"/>
                <a:gd name="connsiteX6" fmla="*/ 43667 w 89315"/>
                <a:gd name="connsiteY6" fmla="*/ 5329 h 10829"/>
                <a:gd name="connsiteX7" fmla="*/ -87 w 89315"/>
                <a:gd name="connsiteY7" fmla="*/ 11537 h 1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15" h="10829">
                  <a:moveTo>
                    <a:pt x="-87" y="11537"/>
                  </a:moveTo>
                  <a:cubicBezTo>
                    <a:pt x="4734" y="11693"/>
                    <a:pt x="9555" y="11410"/>
                    <a:pt x="14317" y="10693"/>
                  </a:cubicBezTo>
                  <a:cubicBezTo>
                    <a:pt x="23115" y="9789"/>
                    <a:pt x="35229" y="8463"/>
                    <a:pt x="48487" y="6715"/>
                  </a:cubicBezTo>
                  <a:lnTo>
                    <a:pt x="79766" y="2557"/>
                  </a:lnTo>
                  <a:cubicBezTo>
                    <a:pt x="82960" y="2262"/>
                    <a:pt x="86154" y="1659"/>
                    <a:pt x="89228" y="749"/>
                  </a:cubicBezTo>
                  <a:cubicBezTo>
                    <a:pt x="88806" y="749"/>
                    <a:pt x="84768" y="1111"/>
                    <a:pt x="77175" y="1894"/>
                  </a:cubicBezTo>
                  <a:lnTo>
                    <a:pt x="43667" y="5329"/>
                  </a:lnTo>
                  <a:cubicBezTo>
                    <a:pt x="15884" y="8282"/>
                    <a:pt x="-208" y="10512"/>
                    <a:pt x="-87" y="11537"/>
                  </a:cubicBezTo>
                  <a:close/>
                </a:path>
              </a:pathLst>
            </a:custGeom>
            <a:grpFill/>
            <a:ln w="6027" cap="flat">
              <a:no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3801C8BC-1ABE-8D40-094C-4DF433B66C20}"/>
                </a:ext>
              </a:extLst>
            </p:cNvPr>
            <p:cNvSpPr/>
            <p:nvPr/>
          </p:nvSpPr>
          <p:spPr>
            <a:xfrm>
              <a:off x="10130630" y="4090428"/>
              <a:ext cx="154102" cy="24287"/>
            </a:xfrm>
            <a:custGeom>
              <a:avLst/>
              <a:gdLst>
                <a:gd name="connsiteX0" fmla="*/ 334 w 154102"/>
                <a:gd name="connsiteY0" fmla="*/ 25037 h 24287"/>
                <a:gd name="connsiteX1" fmla="*/ 80549 w 154102"/>
                <a:gd name="connsiteY1" fmla="*/ 14490 h 24287"/>
                <a:gd name="connsiteX2" fmla="*/ 131354 w 154102"/>
                <a:gd name="connsiteY2" fmla="*/ 5631 h 24287"/>
                <a:gd name="connsiteX3" fmla="*/ 154014 w 154102"/>
                <a:gd name="connsiteY3" fmla="*/ 749 h 24287"/>
                <a:gd name="connsiteX4" fmla="*/ 147988 w 154102"/>
                <a:gd name="connsiteY4" fmla="*/ 1292 h 24287"/>
                <a:gd name="connsiteX5" fmla="*/ 130872 w 154102"/>
                <a:gd name="connsiteY5" fmla="*/ 3763 h 24287"/>
                <a:gd name="connsiteX6" fmla="*/ 73919 w 154102"/>
                <a:gd name="connsiteY6" fmla="*/ 12742 h 24287"/>
                <a:gd name="connsiteX7" fmla="*/ 334 w 154102"/>
                <a:gd name="connsiteY7" fmla="*/ 25037 h 2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02" h="24287">
                  <a:moveTo>
                    <a:pt x="334" y="25037"/>
                  </a:moveTo>
                  <a:cubicBezTo>
                    <a:pt x="4492" y="25037"/>
                    <a:pt x="43063" y="20035"/>
                    <a:pt x="80549" y="14490"/>
                  </a:cubicBezTo>
                  <a:cubicBezTo>
                    <a:pt x="99232" y="11356"/>
                    <a:pt x="117613" y="8162"/>
                    <a:pt x="131354" y="5631"/>
                  </a:cubicBezTo>
                  <a:cubicBezTo>
                    <a:pt x="139008" y="4570"/>
                    <a:pt x="146602" y="2937"/>
                    <a:pt x="154014" y="749"/>
                  </a:cubicBezTo>
                  <a:cubicBezTo>
                    <a:pt x="151966" y="743"/>
                    <a:pt x="149976" y="924"/>
                    <a:pt x="147988" y="1292"/>
                  </a:cubicBezTo>
                  <a:lnTo>
                    <a:pt x="130872" y="3763"/>
                  </a:lnTo>
                  <a:lnTo>
                    <a:pt x="73919" y="12742"/>
                  </a:lnTo>
                  <a:cubicBezTo>
                    <a:pt x="29021" y="19492"/>
                    <a:pt x="-4247" y="25037"/>
                    <a:pt x="334" y="25037"/>
                  </a:cubicBezTo>
                  <a:close/>
                </a:path>
              </a:pathLst>
            </a:custGeom>
            <a:grpFill/>
            <a:ln w="6027" cap="flat">
              <a:no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8D2E615B-7846-D2D1-C261-F0ACECA8A63D}"/>
                </a:ext>
              </a:extLst>
            </p:cNvPr>
            <p:cNvSpPr/>
            <p:nvPr/>
          </p:nvSpPr>
          <p:spPr>
            <a:xfrm>
              <a:off x="10305566" y="4078790"/>
              <a:ext cx="42210" cy="7412"/>
            </a:xfrm>
            <a:custGeom>
              <a:avLst/>
              <a:gdLst>
                <a:gd name="connsiteX0" fmla="*/ 5475 w 42210"/>
                <a:gd name="connsiteY0" fmla="*/ 7566 h 7412"/>
                <a:gd name="connsiteX1" fmla="*/ 39766 w 42210"/>
                <a:gd name="connsiteY1" fmla="*/ 1540 h 7412"/>
                <a:gd name="connsiteX2" fmla="*/ 19095 w 42210"/>
                <a:gd name="connsiteY2" fmla="*/ 4613 h 7412"/>
                <a:gd name="connsiteX3" fmla="*/ 5475 w 42210"/>
                <a:gd name="connsiteY3" fmla="*/ 7566 h 7412"/>
              </a:gdLst>
              <a:ahLst/>
              <a:cxnLst>
                <a:cxn ang="0">
                  <a:pos x="connsiteX0" y="connsiteY0"/>
                </a:cxn>
                <a:cxn ang="0">
                  <a:pos x="connsiteX1" y="connsiteY1"/>
                </a:cxn>
                <a:cxn ang="0">
                  <a:pos x="connsiteX2" y="connsiteY2"/>
                </a:cxn>
                <a:cxn ang="0">
                  <a:pos x="connsiteX3" y="connsiteY3"/>
                </a:cxn>
              </a:cxnLst>
              <a:rect l="l" t="t" r="r" b="b"/>
              <a:pathLst>
                <a:path w="42210" h="7412">
                  <a:moveTo>
                    <a:pt x="5475" y="7566"/>
                  </a:moveTo>
                  <a:cubicBezTo>
                    <a:pt x="15840" y="6180"/>
                    <a:pt x="31811" y="3046"/>
                    <a:pt x="39766" y="1540"/>
                  </a:cubicBezTo>
                  <a:cubicBezTo>
                    <a:pt x="46516" y="-208"/>
                    <a:pt x="38501" y="997"/>
                    <a:pt x="19095" y="4613"/>
                  </a:cubicBezTo>
                  <a:cubicBezTo>
                    <a:pt x="834" y="7747"/>
                    <a:pt x="-5856" y="9013"/>
                    <a:pt x="5475" y="7566"/>
                  </a:cubicBezTo>
                  <a:close/>
                </a:path>
              </a:pathLst>
            </a:custGeom>
            <a:grpFill/>
            <a:ln w="6027" cap="flat">
              <a:no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1AA6971E-EA7D-AD9B-797A-C10AD1CA4EB2}"/>
                </a:ext>
              </a:extLst>
            </p:cNvPr>
            <p:cNvSpPr/>
            <p:nvPr/>
          </p:nvSpPr>
          <p:spPr>
            <a:xfrm>
              <a:off x="9803478" y="4152924"/>
              <a:ext cx="56252" cy="4578"/>
            </a:xfrm>
            <a:custGeom>
              <a:avLst/>
              <a:gdLst>
                <a:gd name="connsiteX0" fmla="*/ 538 w 56252"/>
                <a:gd name="connsiteY0" fmla="*/ 5271 h 4578"/>
                <a:gd name="connsiteX1" fmla="*/ 56164 w 56252"/>
                <a:gd name="connsiteY1" fmla="*/ 871 h 4578"/>
                <a:gd name="connsiteX2" fmla="*/ 24765 w 56252"/>
                <a:gd name="connsiteY2" fmla="*/ 2378 h 4578"/>
                <a:gd name="connsiteX3" fmla="*/ 538 w 56252"/>
                <a:gd name="connsiteY3" fmla="*/ 5271 h 4578"/>
              </a:gdLst>
              <a:ahLst/>
              <a:cxnLst>
                <a:cxn ang="0">
                  <a:pos x="connsiteX0" y="connsiteY0"/>
                </a:cxn>
                <a:cxn ang="0">
                  <a:pos x="connsiteX1" y="connsiteY1"/>
                </a:cxn>
                <a:cxn ang="0">
                  <a:pos x="connsiteX2" y="connsiteY2"/>
                </a:cxn>
                <a:cxn ang="0">
                  <a:pos x="connsiteX3" y="connsiteY3"/>
                </a:cxn>
              </a:cxnLst>
              <a:rect l="l" t="t" r="r" b="b"/>
              <a:pathLst>
                <a:path w="56252" h="4578">
                  <a:moveTo>
                    <a:pt x="538" y="5271"/>
                  </a:moveTo>
                  <a:cubicBezTo>
                    <a:pt x="12591" y="5813"/>
                    <a:pt x="56285" y="2318"/>
                    <a:pt x="56164" y="871"/>
                  </a:cubicBezTo>
                  <a:cubicBezTo>
                    <a:pt x="45677" y="492"/>
                    <a:pt x="35191" y="998"/>
                    <a:pt x="24765" y="2378"/>
                  </a:cubicBezTo>
                  <a:cubicBezTo>
                    <a:pt x="8613" y="3824"/>
                    <a:pt x="-2958" y="5150"/>
                    <a:pt x="538" y="5271"/>
                  </a:cubicBezTo>
                  <a:close/>
                </a:path>
              </a:pathLst>
            </a:custGeom>
            <a:grpFill/>
            <a:ln w="6027" cap="flat">
              <a:no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651190BE-54FF-729A-0C56-6F424D81CA6A}"/>
                </a:ext>
              </a:extLst>
            </p:cNvPr>
            <p:cNvSpPr/>
            <p:nvPr/>
          </p:nvSpPr>
          <p:spPr>
            <a:xfrm>
              <a:off x="10429854" y="4054208"/>
              <a:ext cx="72802" cy="15367"/>
            </a:xfrm>
            <a:custGeom>
              <a:avLst/>
              <a:gdLst>
                <a:gd name="connsiteX0" fmla="*/ -88 w 72802"/>
                <a:gd name="connsiteY0" fmla="*/ 16117 h 15367"/>
                <a:gd name="connsiteX1" fmla="*/ 34204 w 72802"/>
                <a:gd name="connsiteY1" fmla="*/ 9669 h 15367"/>
                <a:gd name="connsiteX2" fmla="*/ 61566 w 72802"/>
                <a:gd name="connsiteY2" fmla="*/ 3642 h 15367"/>
                <a:gd name="connsiteX3" fmla="*/ 69762 w 72802"/>
                <a:gd name="connsiteY3" fmla="*/ 1593 h 15367"/>
                <a:gd name="connsiteX4" fmla="*/ 72715 w 72802"/>
                <a:gd name="connsiteY4" fmla="*/ 749 h 15367"/>
                <a:gd name="connsiteX5" fmla="*/ 61987 w 72802"/>
                <a:gd name="connsiteY5" fmla="*/ 2376 h 15367"/>
                <a:gd name="connsiteX6" fmla="*/ 38302 w 72802"/>
                <a:gd name="connsiteY6" fmla="*/ 7198 h 15367"/>
                <a:gd name="connsiteX7" fmla="*/ -88 w 72802"/>
                <a:gd name="connsiteY7" fmla="*/ 16117 h 1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02" h="15367">
                  <a:moveTo>
                    <a:pt x="-88" y="16117"/>
                  </a:moveTo>
                  <a:cubicBezTo>
                    <a:pt x="11484" y="14852"/>
                    <a:pt x="22934" y="12694"/>
                    <a:pt x="34204" y="9669"/>
                  </a:cubicBezTo>
                  <a:lnTo>
                    <a:pt x="61566" y="3642"/>
                  </a:lnTo>
                  <a:lnTo>
                    <a:pt x="69762" y="1593"/>
                  </a:lnTo>
                  <a:cubicBezTo>
                    <a:pt x="70786" y="1388"/>
                    <a:pt x="71750" y="1105"/>
                    <a:pt x="72715" y="749"/>
                  </a:cubicBezTo>
                  <a:cubicBezTo>
                    <a:pt x="69099" y="954"/>
                    <a:pt x="65482" y="1502"/>
                    <a:pt x="61987" y="2376"/>
                  </a:cubicBezTo>
                  <a:cubicBezTo>
                    <a:pt x="55599" y="3582"/>
                    <a:pt x="47041" y="5329"/>
                    <a:pt x="38302" y="7198"/>
                  </a:cubicBezTo>
                  <a:cubicBezTo>
                    <a:pt x="20825" y="10814"/>
                    <a:pt x="2444" y="15093"/>
                    <a:pt x="-88" y="16117"/>
                  </a:cubicBezTo>
                  <a:close/>
                </a:path>
              </a:pathLst>
            </a:custGeom>
            <a:grpFill/>
            <a:ln w="6027" cap="flat">
              <a:no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34D9AAC6-1DFE-21D3-70AB-0A7564A1CD19}"/>
                </a:ext>
              </a:extLst>
            </p:cNvPr>
            <p:cNvSpPr/>
            <p:nvPr/>
          </p:nvSpPr>
          <p:spPr>
            <a:xfrm>
              <a:off x="10508884" y="4037345"/>
              <a:ext cx="80259" cy="21596"/>
            </a:xfrm>
            <a:custGeom>
              <a:avLst/>
              <a:gdLst>
                <a:gd name="connsiteX0" fmla="*/ 2424 w 80259"/>
                <a:gd name="connsiteY0" fmla="*/ 19903 h 21596"/>
                <a:gd name="connsiteX1" fmla="*/ 14056 w 80259"/>
                <a:gd name="connsiteY1" fmla="*/ 18577 h 21596"/>
                <a:gd name="connsiteX2" fmla="*/ 52386 w 80259"/>
                <a:gd name="connsiteY2" fmla="*/ 8633 h 21596"/>
                <a:gd name="connsiteX3" fmla="*/ 79325 w 80259"/>
                <a:gd name="connsiteY3" fmla="*/ 1401 h 21596"/>
                <a:gd name="connsiteX4" fmla="*/ 47263 w 80259"/>
                <a:gd name="connsiteY4" fmla="*/ 7066 h 21596"/>
                <a:gd name="connsiteX5" fmla="*/ 2424 w 80259"/>
                <a:gd name="connsiteY5" fmla="*/ 19903 h 2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59" h="21596">
                  <a:moveTo>
                    <a:pt x="2424" y="19903"/>
                  </a:moveTo>
                  <a:cubicBezTo>
                    <a:pt x="-2759" y="23518"/>
                    <a:pt x="-408" y="23157"/>
                    <a:pt x="14056" y="18577"/>
                  </a:cubicBezTo>
                  <a:cubicBezTo>
                    <a:pt x="24060" y="15443"/>
                    <a:pt x="40935" y="10802"/>
                    <a:pt x="52386" y="8633"/>
                  </a:cubicBezTo>
                  <a:cubicBezTo>
                    <a:pt x="61546" y="6897"/>
                    <a:pt x="70526" y="4480"/>
                    <a:pt x="79325" y="1401"/>
                  </a:cubicBezTo>
                  <a:cubicBezTo>
                    <a:pt x="83664" y="-468"/>
                    <a:pt x="71068" y="1762"/>
                    <a:pt x="47263" y="7066"/>
                  </a:cubicBezTo>
                  <a:cubicBezTo>
                    <a:pt x="16647" y="13876"/>
                    <a:pt x="6523" y="16467"/>
                    <a:pt x="2424" y="19903"/>
                  </a:cubicBezTo>
                  <a:close/>
                </a:path>
              </a:pathLst>
            </a:custGeom>
            <a:grpFill/>
            <a:ln w="6027" cap="flat">
              <a:no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69288860-682B-6C3C-7F79-54C6626AE1C0}"/>
                </a:ext>
              </a:extLst>
            </p:cNvPr>
            <p:cNvSpPr/>
            <p:nvPr/>
          </p:nvSpPr>
          <p:spPr>
            <a:xfrm>
              <a:off x="10673454" y="4013870"/>
              <a:ext cx="23091" cy="5747"/>
            </a:xfrm>
            <a:custGeom>
              <a:avLst/>
              <a:gdLst>
                <a:gd name="connsiteX0" fmla="*/ -88 w 23091"/>
                <a:gd name="connsiteY0" fmla="*/ 6012 h 5747"/>
                <a:gd name="connsiteX1" fmla="*/ 11965 w 23091"/>
                <a:gd name="connsiteY1" fmla="*/ 5530 h 5747"/>
                <a:gd name="connsiteX2" fmla="*/ 22994 w 23091"/>
                <a:gd name="connsiteY2" fmla="*/ 1552 h 5747"/>
                <a:gd name="connsiteX3" fmla="*/ 10941 w 23091"/>
                <a:gd name="connsiteY3" fmla="*/ 2034 h 5747"/>
                <a:gd name="connsiteX4" fmla="*/ -88 w 23091"/>
                <a:gd name="connsiteY4" fmla="*/ 6012 h 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1" h="5747">
                  <a:moveTo>
                    <a:pt x="-88" y="6012"/>
                  </a:moveTo>
                  <a:cubicBezTo>
                    <a:pt x="3890" y="6795"/>
                    <a:pt x="8048" y="6626"/>
                    <a:pt x="11965" y="5530"/>
                  </a:cubicBezTo>
                  <a:cubicBezTo>
                    <a:pt x="18896" y="4325"/>
                    <a:pt x="23235" y="2637"/>
                    <a:pt x="22994" y="1552"/>
                  </a:cubicBezTo>
                  <a:cubicBezTo>
                    <a:pt x="22753" y="467"/>
                    <a:pt x="17871" y="347"/>
                    <a:pt x="10941" y="2034"/>
                  </a:cubicBezTo>
                  <a:cubicBezTo>
                    <a:pt x="7024" y="2565"/>
                    <a:pt x="3287" y="3921"/>
                    <a:pt x="-88" y="6012"/>
                  </a:cubicBezTo>
                  <a:close/>
                </a:path>
              </a:pathLst>
            </a:custGeom>
            <a:grpFill/>
            <a:ln w="6027"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5A346245-60A3-2EE9-C414-CFB82050649B}"/>
                </a:ext>
              </a:extLst>
            </p:cNvPr>
            <p:cNvSpPr/>
            <p:nvPr/>
          </p:nvSpPr>
          <p:spPr>
            <a:xfrm>
              <a:off x="10436183" y="3875602"/>
              <a:ext cx="729052" cy="203561"/>
            </a:xfrm>
            <a:custGeom>
              <a:avLst/>
              <a:gdLst>
                <a:gd name="connsiteX0" fmla="*/ 321557 w 729052"/>
                <a:gd name="connsiteY0" fmla="*/ 127405 h 203561"/>
                <a:gd name="connsiteX1" fmla="*/ 319025 w 729052"/>
                <a:gd name="connsiteY1" fmla="*/ 131684 h 203561"/>
                <a:gd name="connsiteX2" fmla="*/ 291242 w 729052"/>
                <a:gd name="connsiteY2" fmla="*/ 137710 h 203561"/>
                <a:gd name="connsiteX3" fmla="*/ 234471 w 729052"/>
                <a:gd name="connsiteY3" fmla="*/ 153561 h 203561"/>
                <a:gd name="connsiteX4" fmla="*/ 223864 w 729052"/>
                <a:gd name="connsiteY4" fmla="*/ 154344 h 203561"/>
                <a:gd name="connsiteX5" fmla="*/ 212353 w 729052"/>
                <a:gd name="connsiteY5" fmla="*/ 156393 h 203561"/>
                <a:gd name="connsiteX6" fmla="*/ 96761 w 729052"/>
                <a:gd name="connsiteY6" fmla="*/ 183513 h 203561"/>
                <a:gd name="connsiteX7" fmla="*/ 22091 w 729052"/>
                <a:gd name="connsiteY7" fmla="*/ 198519 h 203561"/>
                <a:gd name="connsiteX8" fmla="*/ -88 w 729052"/>
                <a:gd name="connsiteY8" fmla="*/ 204185 h 203561"/>
                <a:gd name="connsiteX9" fmla="*/ 15039 w 729052"/>
                <a:gd name="connsiteY9" fmla="*/ 202437 h 203561"/>
                <a:gd name="connsiteX10" fmla="*/ 80187 w 729052"/>
                <a:gd name="connsiteY10" fmla="*/ 189841 h 203561"/>
                <a:gd name="connsiteX11" fmla="*/ 196503 w 729052"/>
                <a:gd name="connsiteY11" fmla="*/ 165373 h 203561"/>
                <a:gd name="connsiteX12" fmla="*/ 264303 w 729052"/>
                <a:gd name="connsiteY12" fmla="*/ 148257 h 203561"/>
                <a:gd name="connsiteX13" fmla="*/ 285396 w 729052"/>
                <a:gd name="connsiteY13" fmla="*/ 143014 h 203561"/>
                <a:gd name="connsiteX14" fmla="*/ 317699 w 729052"/>
                <a:gd name="connsiteY14" fmla="*/ 135842 h 203561"/>
                <a:gd name="connsiteX15" fmla="*/ 374411 w 729052"/>
                <a:gd name="connsiteY15" fmla="*/ 122402 h 203561"/>
                <a:gd name="connsiteX16" fmla="*/ 417863 w 729052"/>
                <a:gd name="connsiteY16" fmla="*/ 109987 h 203561"/>
                <a:gd name="connsiteX17" fmla="*/ 496210 w 729052"/>
                <a:gd name="connsiteY17" fmla="*/ 87207 h 203561"/>
                <a:gd name="connsiteX18" fmla="*/ 568530 w 729052"/>
                <a:gd name="connsiteY18" fmla="*/ 65028 h 203561"/>
                <a:gd name="connsiteX19" fmla="*/ 590528 w 729052"/>
                <a:gd name="connsiteY19" fmla="*/ 57555 h 203561"/>
                <a:gd name="connsiteX20" fmla="*/ 598483 w 729052"/>
                <a:gd name="connsiteY20" fmla="*/ 54361 h 203561"/>
                <a:gd name="connsiteX21" fmla="*/ 591553 w 729052"/>
                <a:gd name="connsiteY21" fmla="*/ 56048 h 203561"/>
                <a:gd name="connsiteX22" fmla="*/ 572930 w 729052"/>
                <a:gd name="connsiteY22" fmla="*/ 61593 h 203561"/>
                <a:gd name="connsiteX23" fmla="*/ 512663 w 729052"/>
                <a:gd name="connsiteY23" fmla="*/ 79673 h 203561"/>
                <a:gd name="connsiteX24" fmla="*/ 471019 w 729052"/>
                <a:gd name="connsiteY24" fmla="*/ 92088 h 203561"/>
                <a:gd name="connsiteX25" fmla="*/ 437450 w 729052"/>
                <a:gd name="connsiteY25" fmla="*/ 101550 h 203561"/>
                <a:gd name="connsiteX26" fmla="*/ 391888 w 729052"/>
                <a:gd name="connsiteY26" fmla="*/ 114085 h 203561"/>
                <a:gd name="connsiteX27" fmla="*/ 363141 w 729052"/>
                <a:gd name="connsiteY27" fmla="*/ 120112 h 203561"/>
                <a:gd name="connsiteX28" fmla="*/ 368143 w 729052"/>
                <a:gd name="connsiteY28" fmla="*/ 118304 h 203561"/>
                <a:gd name="connsiteX29" fmla="*/ 382065 w 729052"/>
                <a:gd name="connsiteY29" fmla="*/ 114206 h 203561"/>
                <a:gd name="connsiteX30" fmla="*/ 427928 w 729052"/>
                <a:gd name="connsiteY30" fmla="*/ 100887 h 203561"/>
                <a:gd name="connsiteX31" fmla="*/ 522366 w 729052"/>
                <a:gd name="connsiteY31" fmla="*/ 73285 h 203561"/>
                <a:gd name="connsiteX32" fmla="*/ 512302 w 729052"/>
                <a:gd name="connsiteY32" fmla="*/ 74249 h 203561"/>
                <a:gd name="connsiteX33" fmla="*/ 538457 w 729052"/>
                <a:gd name="connsiteY33" fmla="*/ 64185 h 203561"/>
                <a:gd name="connsiteX34" fmla="*/ 600171 w 729052"/>
                <a:gd name="connsiteY34" fmla="*/ 46948 h 203561"/>
                <a:gd name="connsiteX35" fmla="*/ 625603 w 729052"/>
                <a:gd name="connsiteY35" fmla="*/ 38511 h 203561"/>
                <a:gd name="connsiteX36" fmla="*/ 669538 w 729052"/>
                <a:gd name="connsiteY36" fmla="*/ 23143 h 203561"/>
                <a:gd name="connsiteX37" fmla="*/ 696236 w 729052"/>
                <a:gd name="connsiteY37" fmla="*/ 14344 h 203561"/>
                <a:gd name="connsiteX38" fmla="*/ 706963 w 729052"/>
                <a:gd name="connsiteY38" fmla="*/ 10185 h 203561"/>
                <a:gd name="connsiteX39" fmla="*/ 726249 w 729052"/>
                <a:gd name="connsiteY39" fmla="*/ 1929 h 203561"/>
                <a:gd name="connsiteX40" fmla="*/ 687377 w 729052"/>
                <a:gd name="connsiteY40" fmla="*/ 13982 h 203561"/>
                <a:gd name="connsiteX41" fmla="*/ 645793 w 729052"/>
                <a:gd name="connsiteY41" fmla="*/ 28145 h 203561"/>
                <a:gd name="connsiteX42" fmla="*/ 629159 w 729052"/>
                <a:gd name="connsiteY42" fmla="*/ 34473 h 203561"/>
                <a:gd name="connsiteX43" fmla="*/ 617106 w 729052"/>
                <a:gd name="connsiteY43" fmla="*/ 39716 h 203561"/>
                <a:gd name="connsiteX44" fmla="*/ 612224 w 729052"/>
                <a:gd name="connsiteY44" fmla="*/ 39716 h 203561"/>
                <a:gd name="connsiteX45" fmla="*/ 492173 w 729052"/>
                <a:gd name="connsiteY45" fmla="*/ 74792 h 203561"/>
                <a:gd name="connsiteX46" fmla="*/ 351992 w 729052"/>
                <a:gd name="connsiteY46" fmla="*/ 115652 h 203561"/>
                <a:gd name="connsiteX47" fmla="*/ 338492 w 729052"/>
                <a:gd name="connsiteY47" fmla="*/ 119148 h 203561"/>
                <a:gd name="connsiteX48" fmla="*/ 325655 w 729052"/>
                <a:gd name="connsiteY48" fmla="*/ 120715 h 203561"/>
                <a:gd name="connsiteX49" fmla="*/ 321557 w 729052"/>
                <a:gd name="connsiteY49" fmla="*/ 127405 h 20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9052" h="203561">
                  <a:moveTo>
                    <a:pt x="321557" y="127405"/>
                  </a:moveTo>
                  <a:cubicBezTo>
                    <a:pt x="326920" y="129574"/>
                    <a:pt x="326137" y="131141"/>
                    <a:pt x="319025" y="131684"/>
                  </a:cubicBezTo>
                  <a:cubicBezTo>
                    <a:pt x="309624" y="132901"/>
                    <a:pt x="300343" y="134920"/>
                    <a:pt x="291242" y="137710"/>
                  </a:cubicBezTo>
                  <a:cubicBezTo>
                    <a:pt x="277321" y="141326"/>
                    <a:pt x="258518" y="146449"/>
                    <a:pt x="234471" y="153561"/>
                  </a:cubicBezTo>
                  <a:cubicBezTo>
                    <a:pt x="219886" y="157839"/>
                    <a:pt x="217536" y="157960"/>
                    <a:pt x="223864" y="154344"/>
                  </a:cubicBezTo>
                  <a:cubicBezTo>
                    <a:pt x="230192" y="150728"/>
                    <a:pt x="228926" y="150607"/>
                    <a:pt x="212353" y="156393"/>
                  </a:cubicBezTo>
                  <a:cubicBezTo>
                    <a:pt x="198009" y="161576"/>
                    <a:pt x="171914" y="167603"/>
                    <a:pt x="96761" y="183513"/>
                  </a:cubicBezTo>
                  <a:cubicBezTo>
                    <a:pt x="61927" y="190504"/>
                    <a:pt x="37639" y="195205"/>
                    <a:pt x="22091" y="198519"/>
                  </a:cubicBezTo>
                  <a:cubicBezTo>
                    <a:pt x="14497" y="199544"/>
                    <a:pt x="7083" y="201449"/>
                    <a:pt x="-88" y="204185"/>
                  </a:cubicBezTo>
                  <a:cubicBezTo>
                    <a:pt x="5035" y="204594"/>
                    <a:pt x="10157" y="204004"/>
                    <a:pt x="15039" y="202437"/>
                  </a:cubicBezTo>
                  <a:cubicBezTo>
                    <a:pt x="21849" y="200870"/>
                    <a:pt x="51560" y="195084"/>
                    <a:pt x="80187" y="189841"/>
                  </a:cubicBezTo>
                  <a:cubicBezTo>
                    <a:pt x="120265" y="182067"/>
                    <a:pt x="162391" y="172966"/>
                    <a:pt x="196503" y="165373"/>
                  </a:cubicBezTo>
                  <a:cubicBezTo>
                    <a:pt x="230614" y="157779"/>
                    <a:pt x="256770" y="150728"/>
                    <a:pt x="264303" y="148257"/>
                  </a:cubicBezTo>
                  <a:cubicBezTo>
                    <a:pt x="267678" y="147172"/>
                    <a:pt x="275573" y="145244"/>
                    <a:pt x="285396" y="143014"/>
                  </a:cubicBezTo>
                  <a:cubicBezTo>
                    <a:pt x="295220" y="140784"/>
                    <a:pt x="306852" y="138072"/>
                    <a:pt x="317699" y="135842"/>
                  </a:cubicBezTo>
                  <a:cubicBezTo>
                    <a:pt x="339395" y="131382"/>
                    <a:pt x="364406" y="125476"/>
                    <a:pt x="374411" y="122402"/>
                  </a:cubicBezTo>
                  <a:lnTo>
                    <a:pt x="417863" y="109987"/>
                  </a:lnTo>
                  <a:cubicBezTo>
                    <a:pt x="439981" y="103479"/>
                    <a:pt x="468125" y="95945"/>
                    <a:pt x="496210" y="87207"/>
                  </a:cubicBezTo>
                  <a:cubicBezTo>
                    <a:pt x="524295" y="78468"/>
                    <a:pt x="549848" y="71115"/>
                    <a:pt x="568530" y="65028"/>
                  </a:cubicBezTo>
                  <a:lnTo>
                    <a:pt x="590528" y="57555"/>
                  </a:lnTo>
                  <a:cubicBezTo>
                    <a:pt x="593300" y="56760"/>
                    <a:pt x="595952" y="55693"/>
                    <a:pt x="598483" y="54361"/>
                  </a:cubicBezTo>
                  <a:cubicBezTo>
                    <a:pt x="596133" y="54759"/>
                    <a:pt x="593843" y="55319"/>
                    <a:pt x="591553" y="56048"/>
                  </a:cubicBezTo>
                  <a:lnTo>
                    <a:pt x="572930" y="61593"/>
                  </a:lnTo>
                  <a:cubicBezTo>
                    <a:pt x="557381" y="66415"/>
                    <a:pt x="535746" y="72441"/>
                    <a:pt x="512663" y="79673"/>
                  </a:cubicBezTo>
                  <a:lnTo>
                    <a:pt x="471019" y="92088"/>
                  </a:lnTo>
                  <a:lnTo>
                    <a:pt x="437450" y="101550"/>
                  </a:lnTo>
                  <a:lnTo>
                    <a:pt x="391888" y="114085"/>
                  </a:lnTo>
                  <a:cubicBezTo>
                    <a:pt x="369951" y="120112"/>
                    <a:pt x="363322" y="121016"/>
                    <a:pt x="363141" y="120112"/>
                  </a:cubicBezTo>
                  <a:cubicBezTo>
                    <a:pt x="364708" y="119311"/>
                    <a:pt x="366395" y="118702"/>
                    <a:pt x="368143" y="118304"/>
                  </a:cubicBezTo>
                  <a:lnTo>
                    <a:pt x="382065" y="114206"/>
                  </a:lnTo>
                  <a:cubicBezTo>
                    <a:pt x="393756" y="110711"/>
                    <a:pt x="409968" y="106010"/>
                    <a:pt x="427928" y="100887"/>
                  </a:cubicBezTo>
                  <a:cubicBezTo>
                    <a:pt x="485724" y="84977"/>
                    <a:pt x="512302" y="76298"/>
                    <a:pt x="522366" y="73285"/>
                  </a:cubicBezTo>
                  <a:cubicBezTo>
                    <a:pt x="532431" y="70272"/>
                    <a:pt x="524355" y="71839"/>
                    <a:pt x="512302" y="74249"/>
                  </a:cubicBezTo>
                  <a:cubicBezTo>
                    <a:pt x="492836" y="78046"/>
                    <a:pt x="495005" y="77262"/>
                    <a:pt x="538457" y="64185"/>
                  </a:cubicBezTo>
                  <a:cubicBezTo>
                    <a:pt x="591974" y="48093"/>
                    <a:pt x="603003" y="44357"/>
                    <a:pt x="600171" y="46948"/>
                  </a:cubicBezTo>
                  <a:cubicBezTo>
                    <a:pt x="596253" y="50022"/>
                    <a:pt x="617227" y="42910"/>
                    <a:pt x="625603" y="38511"/>
                  </a:cubicBezTo>
                  <a:cubicBezTo>
                    <a:pt x="628677" y="36643"/>
                    <a:pt x="649710" y="29592"/>
                    <a:pt x="669538" y="23143"/>
                  </a:cubicBezTo>
                  <a:cubicBezTo>
                    <a:pt x="680085" y="19768"/>
                    <a:pt x="689487" y="16634"/>
                    <a:pt x="696236" y="14344"/>
                  </a:cubicBezTo>
                  <a:cubicBezTo>
                    <a:pt x="699913" y="13289"/>
                    <a:pt x="703528" y="11897"/>
                    <a:pt x="706963" y="10185"/>
                  </a:cubicBezTo>
                  <a:cubicBezTo>
                    <a:pt x="713111" y="6774"/>
                    <a:pt x="719560" y="4008"/>
                    <a:pt x="726249" y="1929"/>
                  </a:cubicBezTo>
                  <a:cubicBezTo>
                    <a:pt x="736073" y="-1868"/>
                    <a:pt x="718354" y="3857"/>
                    <a:pt x="687377" y="13982"/>
                  </a:cubicBezTo>
                  <a:cubicBezTo>
                    <a:pt x="670803" y="19467"/>
                    <a:pt x="656219" y="24469"/>
                    <a:pt x="645793" y="28145"/>
                  </a:cubicBezTo>
                  <a:cubicBezTo>
                    <a:pt x="640067" y="29784"/>
                    <a:pt x="634523" y="31900"/>
                    <a:pt x="629159" y="34473"/>
                  </a:cubicBezTo>
                  <a:cubicBezTo>
                    <a:pt x="625543" y="37058"/>
                    <a:pt x="621445" y="38849"/>
                    <a:pt x="617106" y="39716"/>
                  </a:cubicBezTo>
                  <a:cubicBezTo>
                    <a:pt x="611561" y="41464"/>
                    <a:pt x="609090" y="41464"/>
                    <a:pt x="612224" y="39716"/>
                  </a:cubicBezTo>
                  <a:cubicBezTo>
                    <a:pt x="616865" y="37065"/>
                    <a:pt x="556417" y="56109"/>
                    <a:pt x="492173" y="74792"/>
                  </a:cubicBezTo>
                  <a:cubicBezTo>
                    <a:pt x="427928" y="93474"/>
                    <a:pt x="360248" y="112579"/>
                    <a:pt x="351992" y="115652"/>
                  </a:cubicBezTo>
                  <a:cubicBezTo>
                    <a:pt x="342168" y="119510"/>
                    <a:pt x="338793" y="120414"/>
                    <a:pt x="338492" y="119148"/>
                  </a:cubicBezTo>
                  <a:cubicBezTo>
                    <a:pt x="338190" y="117882"/>
                    <a:pt x="332465" y="119148"/>
                    <a:pt x="325655" y="120715"/>
                  </a:cubicBezTo>
                  <a:cubicBezTo>
                    <a:pt x="318845" y="122282"/>
                    <a:pt x="317579" y="124994"/>
                    <a:pt x="321557" y="127405"/>
                  </a:cubicBezTo>
                  <a:close/>
                </a:path>
              </a:pathLst>
            </a:custGeom>
            <a:grpFill/>
            <a:ln w="6027"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1A9816C4-62B5-931A-D06F-22F97482E4E8}"/>
                </a:ext>
              </a:extLst>
            </p:cNvPr>
            <p:cNvSpPr/>
            <p:nvPr/>
          </p:nvSpPr>
          <p:spPr>
            <a:xfrm>
              <a:off x="8525525" y="4150244"/>
              <a:ext cx="822450" cy="48356"/>
            </a:xfrm>
            <a:custGeom>
              <a:avLst/>
              <a:gdLst>
                <a:gd name="connsiteX0" fmla="*/ 104370 w 822450"/>
                <a:gd name="connsiteY0" fmla="*/ 7348 h 48356"/>
                <a:gd name="connsiteX1" fmla="*/ 17224 w 822450"/>
                <a:gd name="connsiteY1" fmla="*/ 2828 h 48356"/>
                <a:gd name="connsiteX2" fmla="*/ 17224 w 822450"/>
                <a:gd name="connsiteY2" fmla="*/ 4576 h 48356"/>
                <a:gd name="connsiteX3" fmla="*/ 47357 w 822450"/>
                <a:gd name="connsiteY3" fmla="*/ 8855 h 48356"/>
                <a:gd name="connsiteX4" fmla="*/ 82191 w 822450"/>
                <a:gd name="connsiteY4" fmla="*/ 11205 h 48356"/>
                <a:gd name="connsiteX5" fmla="*/ 129802 w 822450"/>
                <a:gd name="connsiteY5" fmla="*/ 14640 h 48356"/>
                <a:gd name="connsiteX6" fmla="*/ 205015 w 822450"/>
                <a:gd name="connsiteY6" fmla="*/ 21571 h 48356"/>
                <a:gd name="connsiteX7" fmla="*/ 289389 w 822450"/>
                <a:gd name="connsiteY7" fmla="*/ 29345 h 48356"/>
                <a:gd name="connsiteX8" fmla="*/ 325187 w 822450"/>
                <a:gd name="connsiteY8" fmla="*/ 32178 h 48356"/>
                <a:gd name="connsiteX9" fmla="*/ 370629 w 822450"/>
                <a:gd name="connsiteY9" fmla="*/ 35493 h 48356"/>
                <a:gd name="connsiteX10" fmla="*/ 441201 w 822450"/>
                <a:gd name="connsiteY10" fmla="*/ 39952 h 48356"/>
                <a:gd name="connsiteX11" fmla="*/ 464525 w 822450"/>
                <a:gd name="connsiteY11" fmla="*/ 41218 h 48356"/>
                <a:gd name="connsiteX12" fmla="*/ 488631 w 822450"/>
                <a:gd name="connsiteY12" fmla="*/ 42001 h 48356"/>
                <a:gd name="connsiteX13" fmla="*/ 537689 w 822450"/>
                <a:gd name="connsiteY13" fmla="*/ 43388 h 48356"/>
                <a:gd name="connsiteX14" fmla="*/ 671482 w 822450"/>
                <a:gd name="connsiteY14" fmla="*/ 46823 h 48356"/>
                <a:gd name="connsiteX15" fmla="*/ 673832 w 822450"/>
                <a:gd name="connsiteY15" fmla="*/ 48269 h 48356"/>
                <a:gd name="connsiteX16" fmla="*/ 663346 w 822450"/>
                <a:gd name="connsiteY16" fmla="*/ 48932 h 48356"/>
                <a:gd name="connsiteX17" fmla="*/ 705533 w 822450"/>
                <a:gd name="connsiteY17" fmla="*/ 48450 h 48356"/>
                <a:gd name="connsiteX18" fmla="*/ 764956 w 822450"/>
                <a:gd name="connsiteY18" fmla="*/ 48450 h 48356"/>
                <a:gd name="connsiteX19" fmla="*/ 810336 w 822450"/>
                <a:gd name="connsiteY19" fmla="*/ 48149 h 48356"/>
                <a:gd name="connsiteX20" fmla="*/ 804310 w 822450"/>
                <a:gd name="connsiteY20" fmla="*/ 46582 h 48356"/>
                <a:gd name="connsiteX21" fmla="*/ 777551 w 822450"/>
                <a:gd name="connsiteY21" fmla="*/ 45437 h 48356"/>
                <a:gd name="connsiteX22" fmla="*/ 757784 w 822450"/>
                <a:gd name="connsiteY22" fmla="*/ 45437 h 48356"/>
                <a:gd name="connsiteX23" fmla="*/ 746092 w 822450"/>
                <a:gd name="connsiteY23" fmla="*/ 45135 h 48356"/>
                <a:gd name="connsiteX24" fmla="*/ 709932 w 822450"/>
                <a:gd name="connsiteY24" fmla="*/ 43508 h 48356"/>
                <a:gd name="connsiteX25" fmla="*/ 643638 w 822450"/>
                <a:gd name="connsiteY25" fmla="*/ 41941 h 48356"/>
                <a:gd name="connsiteX26" fmla="*/ 605248 w 822450"/>
                <a:gd name="connsiteY26" fmla="*/ 42423 h 48356"/>
                <a:gd name="connsiteX27" fmla="*/ 581142 w 822450"/>
                <a:gd name="connsiteY27" fmla="*/ 41519 h 48356"/>
                <a:gd name="connsiteX28" fmla="*/ 512558 w 822450"/>
                <a:gd name="connsiteY28" fmla="*/ 38265 h 48356"/>
                <a:gd name="connsiteX29" fmla="*/ 468502 w 822450"/>
                <a:gd name="connsiteY29" fmla="*/ 37120 h 48356"/>
                <a:gd name="connsiteX30" fmla="*/ 446325 w 822450"/>
                <a:gd name="connsiteY30" fmla="*/ 35733 h 48356"/>
                <a:gd name="connsiteX31" fmla="*/ 402088 w 822450"/>
                <a:gd name="connsiteY31" fmla="*/ 32118 h 48356"/>
                <a:gd name="connsiteX32" fmla="*/ 359057 w 822450"/>
                <a:gd name="connsiteY32" fmla="*/ 29466 h 48356"/>
                <a:gd name="connsiteX33" fmla="*/ 304817 w 822450"/>
                <a:gd name="connsiteY33" fmla="*/ 25850 h 48356"/>
                <a:gd name="connsiteX34" fmla="*/ 261486 w 822450"/>
                <a:gd name="connsiteY34" fmla="*/ 22234 h 48356"/>
                <a:gd name="connsiteX35" fmla="*/ 248287 w 822450"/>
                <a:gd name="connsiteY35" fmla="*/ 20848 h 48356"/>
                <a:gd name="connsiteX36" fmla="*/ 243466 w 822450"/>
                <a:gd name="connsiteY36" fmla="*/ 20004 h 48356"/>
                <a:gd name="connsiteX37" fmla="*/ 226169 w 822450"/>
                <a:gd name="connsiteY37" fmla="*/ 17774 h 48356"/>
                <a:gd name="connsiteX38" fmla="*/ 208631 w 822450"/>
                <a:gd name="connsiteY38" fmla="*/ 18256 h 48356"/>
                <a:gd name="connsiteX39" fmla="*/ 198205 w 822450"/>
                <a:gd name="connsiteY39" fmla="*/ 17352 h 48356"/>
                <a:gd name="connsiteX40" fmla="*/ 158911 w 822450"/>
                <a:gd name="connsiteY40" fmla="*/ 12892 h 48356"/>
                <a:gd name="connsiteX41" fmla="*/ 125463 w 822450"/>
                <a:gd name="connsiteY41" fmla="*/ 9035 h 48356"/>
                <a:gd name="connsiteX42" fmla="*/ 104370 w 822450"/>
                <a:gd name="connsiteY42" fmla="*/ 7348 h 4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22450" h="48356">
                  <a:moveTo>
                    <a:pt x="104370" y="7348"/>
                  </a:moveTo>
                  <a:cubicBezTo>
                    <a:pt x="75261" y="8023"/>
                    <a:pt x="46092" y="6510"/>
                    <a:pt x="17224" y="2828"/>
                  </a:cubicBezTo>
                  <a:cubicBezTo>
                    <a:pt x="-5858" y="-186"/>
                    <a:pt x="-5858" y="-186"/>
                    <a:pt x="17224" y="4576"/>
                  </a:cubicBezTo>
                  <a:cubicBezTo>
                    <a:pt x="27107" y="6914"/>
                    <a:pt x="37233" y="8348"/>
                    <a:pt x="47357" y="8855"/>
                  </a:cubicBezTo>
                  <a:cubicBezTo>
                    <a:pt x="58989" y="8927"/>
                    <a:pt x="70620" y="9710"/>
                    <a:pt x="82191" y="11205"/>
                  </a:cubicBezTo>
                  <a:cubicBezTo>
                    <a:pt x="97258" y="12892"/>
                    <a:pt x="119256" y="14520"/>
                    <a:pt x="129802" y="14640"/>
                  </a:cubicBezTo>
                  <a:cubicBezTo>
                    <a:pt x="143784" y="14640"/>
                    <a:pt x="165963" y="17232"/>
                    <a:pt x="205015" y="21571"/>
                  </a:cubicBezTo>
                  <a:cubicBezTo>
                    <a:pt x="235149" y="24705"/>
                    <a:pt x="273358" y="28200"/>
                    <a:pt x="289389" y="29345"/>
                  </a:cubicBezTo>
                  <a:cubicBezTo>
                    <a:pt x="297525" y="29888"/>
                    <a:pt x="310603" y="30912"/>
                    <a:pt x="325187" y="32178"/>
                  </a:cubicBezTo>
                  <a:lnTo>
                    <a:pt x="370629" y="35493"/>
                  </a:lnTo>
                  <a:cubicBezTo>
                    <a:pt x="385093" y="36638"/>
                    <a:pt x="410948" y="38265"/>
                    <a:pt x="441201" y="39952"/>
                  </a:cubicBezTo>
                  <a:lnTo>
                    <a:pt x="464525" y="41218"/>
                  </a:lnTo>
                  <a:lnTo>
                    <a:pt x="488631" y="42001"/>
                  </a:lnTo>
                  <a:lnTo>
                    <a:pt x="537689" y="43388"/>
                  </a:lnTo>
                  <a:cubicBezTo>
                    <a:pt x="600487" y="45497"/>
                    <a:pt x="661056" y="45858"/>
                    <a:pt x="671482" y="46823"/>
                  </a:cubicBezTo>
                  <a:cubicBezTo>
                    <a:pt x="685463" y="47968"/>
                    <a:pt x="686609" y="48269"/>
                    <a:pt x="673832" y="48269"/>
                  </a:cubicBezTo>
                  <a:cubicBezTo>
                    <a:pt x="664491" y="48269"/>
                    <a:pt x="659850" y="48269"/>
                    <a:pt x="663346" y="48932"/>
                  </a:cubicBezTo>
                  <a:cubicBezTo>
                    <a:pt x="665636" y="49354"/>
                    <a:pt x="685463" y="48932"/>
                    <a:pt x="705533" y="48450"/>
                  </a:cubicBezTo>
                  <a:cubicBezTo>
                    <a:pt x="731206" y="47847"/>
                    <a:pt x="747720" y="47486"/>
                    <a:pt x="764956" y="48450"/>
                  </a:cubicBezTo>
                  <a:cubicBezTo>
                    <a:pt x="780083" y="49360"/>
                    <a:pt x="795210" y="49258"/>
                    <a:pt x="810336" y="48149"/>
                  </a:cubicBezTo>
                  <a:cubicBezTo>
                    <a:pt x="827814" y="46642"/>
                    <a:pt x="826609" y="46521"/>
                    <a:pt x="804310" y="46582"/>
                  </a:cubicBezTo>
                  <a:cubicBezTo>
                    <a:pt x="795390" y="47215"/>
                    <a:pt x="786410" y="46829"/>
                    <a:pt x="777551" y="45437"/>
                  </a:cubicBezTo>
                  <a:cubicBezTo>
                    <a:pt x="770982" y="44563"/>
                    <a:pt x="764352" y="44563"/>
                    <a:pt x="757784" y="45437"/>
                  </a:cubicBezTo>
                  <a:cubicBezTo>
                    <a:pt x="747297" y="46099"/>
                    <a:pt x="741452" y="45858"/>
                    <a:pt x="746092" y="45135"/>
                  </a:cubicBezTo>
                  <a:cubicBezTo>
                    <a:pt x="749587" y="44291"/>
                    <a:pt x="733316" y="44050"/>
                    <a:pt x="709932" y="43508"/>
                  </a:cubicBezTo>
                  <a:cubicBezTo>
                    <a:pt x="685524" y="43086"/>
                    <a:pt x="656415" y="42363"/>
                    <a:pt x="643638" y="41941"/>
                  </a:cubicBezTo>
                  <a:cubicBezTo>
                    <a:pt x="630862" y="41405"/>
                    <a:pt x="618025" y="41567"/>
                    <a:pt x="605248" y="42423"/>
                  </a:cubicBezTo>
                  <a:cubicBezTo>
                    <a:pt x="597232" y="43508"/>
                    <a:pt x="589036" y="43201"/>
                    <a:pt x="581142" y="41519"/>
                  </a:cubicBezTo>
                  <a:cubicBezTo>
                    <a:pt x="558361" y="39199"/>
                    <a:pt x="535459" y="38114"/>
                    <a:pt x="512558" y="38265"/>
                  </a:cubicBezTo>
                  <a:lnTo>
                    <a:pt x="468502" y="37120"/>
                  </a:lnTo>
                  <a:cubicBezTo>
                    <a:pt x="456449" y="36698"/>
                    <a:pt x="448072" y="36035"/>
                    <a:pt x="446325" y="35733"/>
                  </a:cubicBezTo>
                  <a:cubicBezTo>
                    <a:pt x="442286" y="35010"/>
                    <a:pt x="426617" y="33745"/>
                    <a:pt x="402088" y="32118"/>
                  </a:cubicBezTo>
                  <a:lnTo>
                    <a:pt x="359057" y="29466"/>
                  </a:lnTo>
                  <a:cubicBezTo>
                    <a:pt x="342725" y="28502"/>
                    <a:pt x="324525" y="27477"/>
                    <a:pt x="304817" y="25850"/>
                  </a:cubicBezTo>
                  <a:cubicBezTo>
                    <a:pt x="288003" y="24584"/>
                    <a:pt x="272635" y="23319"/>
                    <a:pt x="261486" y="22234"/>
                  </a:cubicBezTo>
                  <a:lnTo>
                    <a:pt x="248287" y="20848"/>
                  </a:lnTo>
                  <a:cubicBezTo>
                    <a:pt x="246660" y="20799"/>
                    <a:pt x="245033" y="20516"/>
                    <a:pt x="243466" y="20004"/>
                  </a:cubicBezTo>
                  <a:cubicBezTo>
                    <a:pt x="237800" y="18630"/>
                    <a:pt x="232015" y="17883"/>
                    <a:pt x="226169" y="17774"/>
                  </a:cubicBezTo>
                  <a:cubicBezTo>
                    <a:pt x="220324" y="16858"/>
                    <a:pt x="214417" y="17027"/>
                    <a:pt x="208631" y="18256"/>
                  </a:cubicBezTo>
                  <a:cubicBezTo>
                    <a:pt x="208631" y="19703"/>
                    <a:pt x="205076" y="19281"/>
                    <a:pt x="198205" y="17352"/>
                  </a:cubicBezTo>
                  <a:cubicBezTo>
                    <a:pt x="185248" y="14869"/>
                    <a:pt x="172110" y="13375"/>
                    <a:pt x="158911" y="12892"/>
                  </a:cubicBezTo>
                  <a:cubicBezTo>
                    <a:pt x="147702" y="12513"/>
                    <a:pt x="136492" y="11223"/>
                    <a:pt x="125463" y="9035"/>
                  </a:cubicBezTo>
                  <a:cubicBezTo>
                    <a:pt x="118593" y="7149"/>
                    <a:pt x="111421" y="6576"/>
                    <a:pt x="104370" y="7348"/>
                  </a:cubicBezTo>
                  <a:close/>
                </a:path>
              </a:pathLst>
            </a:custGeom>
            <a:grpFill/>
            <a:ln w="6027"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3F0B95F4-2E34-BAD0-1648-AAB4C26EA138}"/>
                </a:ext>
              </a:extLst>
            </p:cNvPr>
            <p:cNvSpPr/>
            <p:nvPr/>
          </p:nvSpPr>
          <p:spPr>
            <a:xfrm>
              <a:off x="11046446" y="3915473"/>
              <a:ext cx="33327" cy="10486"/>
            </a:xfrm>
            <a:custGeom>
              <a:avLst/>
              <a:gdLst>
                <a:gd name="connsiteX0" fmla="*/ -88 w 33327"/>
                <a:gd name="connsiteY0" fmla="*/ 11236 h 10486"/>
                <a:gd name="connsiteX1" fmla="*/ 17028 w 33327"/>
                <a:gd name="connsiteY1" fmla="*/ 7379 h 10486"/>
                <a:gd name="connsiteX2" fmla="*/ 33240 w 33327"/>
                <a:gd name="connsiteY2" fmla="*/ 749 h 10486"/>
                <a:gd name="connsiteX3" fmla="*/ 16123 w 33327"/>
                <a:gd name="connsiteY3" fmla="*/ 4606 h 10486"/>
                <a:gd name="connsiteX4" fmla="*/ -88 w 33327"/>
                <a:gd name="connsiteY4" fmla="*/ 11236 h 1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7" h="10486">
                  <a:moveTo>
                    <a:pt x="-88" y="11236"/>
                  </a:moveTo>
                  <a:cubicBezTo>
                    <a:pt x="5758" y="10820"/>
                    <a:pt x="11543" y="9518"/>
                    <a:pt x="17028" y="7379"/>
                  </a:cubicBezTo>
                  <a:cubicBezTo>
                    <a:pt x="22753" y="5968"/>
                    <a:pt x="28177" y="3739"/>
                    <a:pt x="33240" y="749"/>
                  </a:cubicBezTo>
                  <a:cubicBezTo>
                    <a:pt x="27333" y="1093"/>
                    <a:pt x="21608" y="2394"/>
                    <a:pt x="16123" y="4606"/>
                  </a:cubicBezTo>
                  <a:cubicBezTo>
                    <a:pt x="10398" y="5908"/>
                    <a:pt x="4914" y="8150"/>
                    <a:pt x="-88" y="11236"/>
                  </a:cubicBezTo>
                  <a:close/>
                </a:path>
              </a:pathLst>
            </a:custGeom>
            <a:grpFill/>
            <a:ln w="6027"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A19DBB96-373E-7504-B085-73982F53E098}"/>
                </a:ext>
              </a:extLst>
            </p:cNvPr>
            <p:cNvSpPr/>
            <p:nvPr/>
          </p:nvSpPr>
          <p:spPr>
            <a:xfrm>
              <a:off x="11227435" y="3844643"/>
              <a:ext cx="59063" cy="20163"/>
            </a:xfrm>
            <a:custGeom>
              <a:avLst/>
              <a:gdLst>
                <a:gd name="connsiteX0" fmla="*/ 1291 w 59063"/>
                <a:gd name="connsiteY0" fmla="*/ 20835 h 20163"/>
                <a:gd name="connsiteX1" fmla="*/ 36909 w 59063"/>
                <a:gd name="connsiteY1" fmla="*/ 9565 h 20163"/>
                <a:gd name="connsiteX2" fmla="*/ 22987 w 59063"/>
                <a:gd name="connsiteY2" fmla="*/ 12217 h 20163"/>
                <a:gd name="connsiteX3" fmla="*/ 1291 w 59063"/>
                <a:gd name="connsiteY3" fmla="*/ 20835 h 20163"/>
              </a:gdLst>
              <a:ahLst/>
              <a:cxnLst>
                <a:cxn ang="0">
                  <a:pos x="connsiteX0" y="connsiteY0"/>
                </a:cxn>
                <a:cxn ang="0">
                  <a:pos x="connsiteX1" y="connsiteY1"/>
                </a:cxn>
                <a:cxn ang="0">
                  <a:pos x="connsiteX2" y="connsiteY2"/>
                </a:cxn>
                <a:cxn ang="0">
                  <a:pos x="connsiteX3" y="connsiteY3"/>
                </a:cxn>
              </a:cxnLst>
              <a:rect l="l" t="t" r="r" b="b"/>
              <a:pathLst>
                <a:path w="59063" h="20163">
                  <a:moveTo>
                    <a:pt x="1291" y="20835"/>
                  </a:moveTo>
                  <a:cubicBezTo>
                    <a:pt x="13404" y="17852"/>
                    <a:pt x="25277" y="14091"/>
                    <a:pt x="36909" y="9565"/>
                  </a:cubicBezTo>
                  <a:cubicBezTo>
                    <a:pt x="71923" y="-3332"/>
                    <a:pt x="63787" y="-1765"/>
                    <a:pt x="22987" y="12217"/>
                  </a:cubicBezTo>
                  <a:cubicBezTo>
                    <a:pt x="4183" y="18545"/>
                    <a:pt x="-3471" y="21438"/>
                    <a:pt x="1291" y="20835"/>
                  </a:cubicBezTo>
                  <a:close/>
                </a:path>
              </a:pathLst>
            </a:custGeom>
            <a:grpFill/>
            <a:ln w="6027"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AC35666B-530E-CD37-86DC-559A88D237E3}"/>
                </a:ext>
              </a:extLst>
            </p:cNvPr>
            <p:cNvSpPr/>
            <p:nvPr/>
          </p:nvSpPr>
          <p:spPr>
            <a:xfrm>
              <a:off x="9812659" y="4157867"/>
              <a:ext cx="176222" cy="15752"/>
            </a:xfrm>
            <a:custGeom>
              <a:avLst/>
              <a:gdLst>
                <a:gd name="connsiteX0" fmla="*/ 48369 w 176222"/>
                <a:gd name="connsiteY0" fmla="*/ 10452 h 15752"/>
                <a:gd name="connsiteX1" fmla="*/ 2144 w 176222"/>
                <a:gd name="connsiteY1" fmla="*/ 16479 h 15752"/>
                <a:gd name="connsiteX2" fmla="*/ 101102 w 176222"/>
                <a:gd name="connsiteY2" fmla="*/ 9126 h 15752"/>
                <a:gd name="connsiteX3" fmla="*/ 153535 w 176222"/>
                <a:gd name="connsiteY3" fmla="*/ 3883 h 15752"/>
                <a:gd name="connsiteX4" fmla="*/ 170108 w 176222"/>
                <a:gd name="connsiteY4" fmla="*/ 1954 h 15752"/>
                <a:gd name="connsiteX5" fmla="*/ 176135 w 176222"/>
                <a:gd name="connsiteY5" fmla="*/ 930 h 15752"/>
                <a:gd name="connsiteX6" fmla="*/ 157452 w 176222"/>
                <a:gd name="connsiteY6" fmla="*/ 1834 h 15752"/>
                <a:gd name="connsiteX7" fmla="*/ 124848 w 176222"/>
                <a:gd name="connsiteY7" fmla="*/ 3521 h 15752"/>
                <a:gd name="connsiteX8" fmla="*/ 48369 w 176222"/>
                <a:gd name="connsiteY8" fmla="*/ 10452 h 1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222" h="15752">
                  <a:moveTo>
                    <a:pt x="48369" y="10452"/>
                  </a:moveTo>
                  <a:cubicBezTo>
                    <a:pt x="13655" y="14008"/>
                    <a:pt x="-7197" y="16780"/>
                    <a:pt x="2144" y="16479"/>
                  </a:cubicBezTo>
                  <a:cubicBezTo>
                    <a:pt x="17874" y="15816"/>
                    <a:pt x="61507" y="13285"/>
                    <a:pt x="101102" y="9126"/>
                  </a:cubicBezTo>
                  <a:lnTo>
                    <a:pt x="153535" y="3883"/>
                  </a:lnTo>
                  <a:lnTo>
                    <a:pt x="170108" y="1954"/>
                  </a:lnTo>
                  <a:cubicBezTo>
                    <a:pt x="172157" y="1840"/>
                    <a:pt x="174146" y="1496"/>
                    <a:pt x="176135" y="930"/>
                  </a:cubicBezTo>
                  <a:cubicBezTo>
                    <a:pt x="169867" y="514"/>
                    <a:pt x="163599" y="815"/>
                    <a:pt x="157452" y="1834"/>
                  </a:cubicBezTo>
                  <a:cubicBezTo>
                    <a:pt x="146604" y="3003"/>
                    <a:pt x="135756" y="3570"/>
                    <a:pt x="124848" y="3521"/>
                  </a:cubicBezTo>
                  <a:cubicBezTo>
                    <a:pt x="115566" y="3099"/>
                    <a:pt x="92364" y="5570"/>
                    <a:pt x="48369" y="10452"/>
                  </a:cubicBezTo>
                  <a:close/>
                </a:path>
              </a:pathLst>
            </a:custGeom>
            <a:grpFill/>
            <a:ln w="6027"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526F7A27-6443-284B-4EF1-D8FB3ECD2E98}"/>
                </a:ext>
              </a:extLst>
            </p:cNvPr>
            <p:cNvSpPr/>
            <p:nvPr/>
          </p:nvSpPr>
          <p:spPr>
            <a:xfrm>
              <a:off x="10018112" y="4150639"/>
              <a:ext cx="28401" cy="3506"/>
            </a:xfrm>
            <a:custGeom>
              <a:avLst/>
              <a:gdLst>
                <a:gd name="connsiteX0" fmla="*/ 2020 w 28401"/>
                <a:gd name="connsiteY0" fmla="*/ 3758 h 3506"/>
                <a:gd name="connsiteX1" fmla="*/ 18473 w 28401"/>
                <a:gd name="connsiteY1" fmla="*/ 3758 h 3506"/>
                <a:gd name="connsiteX2" fmla="*/ 12446 w 28401"/>
                <a:gd name="connsiteY2" fmla="*/ 1227 h 3506"/>
                <a:gd name="connsiteX3" fmla="*/ 2020 w 28401"/>
                <a:gd name="connsiteY3" fmla="*/ 3758 h 3506"/>
              </a:gdLst>
              <a:ahLst/>
              <a:cxnLst>
                <a:cxn ang="0">
                  <a:pos x="connsiteX0" y="connsiteY0"/>
                </a:cxn>
                <a:cxn ang="0">
                  <a:pos x="connsiteX1" y="connsiteY1"/>
                </a:cxn>
                <a:cxn ang="0">
                  <a:pos x="connsiteX2" y="connsiteY2"/>
                </a:cxn>
                <a:cxn ang="0">
                  <a:pos x="connsiteX3" y="connsiteY3"/>
                </a:cxn>
              </a:cxnLst>
              <a:rect l="l" t="t" r="r" b="b"/>
              <a:pathLst>
                <a:path w="28401" h="3506">
                  <a:moveTo>
                    <a:pt x="2020" y="3758"/>
                  </a:moveTo>
                  <a:cubicBezTo>
                    <a:pt x="7505" y="4421"/>
                    <a:pt x="12989" y="4421"/>
                    <a:pt x="18473" y="3758"/>
                  </a:cubicBezTo>
                  <a:cubicBezTo>
                    <a:pt x="34625" y="1709"/>
                    <a:pt x="29683" y="-159"/>
                    <a:pt x="12446" y="1227"/>
                  </a:cubicBezTo>
                  <a:cubicBezTo>
                    <a:pt x="634" y="2071"/>
                    <a:pt x="-2801" y="3035"/>
                    <a:pt x="2020" y="3758"/>
                  </a:cubicBezTo>
                  <a:close/>
                </a:path>
              </a:pathLst>
            </a:custGeom>
            <a:grpFill/>
            <a:ln w="6027"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B4B7CC6A-85E0-59CE-6B8E-CFDD3DF0C84C}"/>
                </a:ext>
              </a:extLst>
            </p:cNvPr>
            <p:cNvSpPr/>
            <p:nvPr/>
          </p:nvSpPr>
          <p:spPr>
            <a:xfrm>
              <a:off x="10074137" y="4138401"/>
              <a:ext cx="65171" cy="9426"/>
            </a:xfrm>
            <a:custGeom>
              <a:avLst/>
              <a:gdLst>
                <a:gd name="connsiteX0" fmla="*/ 417 w 65171"/>
                <a:gd name="connsiteY0" fmla="*/ 9729 h 9426"/>
                <a:gd name="connsiteX1" fmla="*/ 29525 w 65171"/>
                <a:gd name="connsiteY1" fmla="*/ 7318 h 9426"/>
                <a:gd name="connsiteX2" fmla="*/ 54657 w 65171"/>
                <a:gd name="connsiteY2" fmla="*/ 3220 h 9426"/>
                <a:gd name="connsiteX3" fmla="*/ 65083 w 65171"/>
                <a:gd name="connsiteY3" fmla="*/ 749 h 9426"/>
                <a:gd name="connsiteX4" fmla="*/ 36095 w 65171"/>
                <a:gd name="connsiteY4" fmla="*/ 3702 h 9426"/>
                <a:gd name="connsiteX5" fmla="*/ 417 w 65171"/>
                <a:gd name="connsiteY5" fmla="*/ 9729 h 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71" h="9426">
                  <a:moveTo>
                    <a:pt x="417" y="9729"/>
                  </a:moveTo>
                  <a:cubicBezTo>
                    <a:pt x="-2959" y="10874"/>
                    <a:pt x="11024" y="9729"/>
                    <a:pt x="29525" y="7318"/>
                  </a:cubicBezTo>
                  <a:cubicBezTo>
                    <a:pt x="39289" y="5872"/>
                    <a:pt x="48208" y="4425"/>
                    <a:pt x="54657" y="3220"/>
                  </a:cubicBezTo>
                  <a:cubicBezTo>
                    <a:pt x="58213" y="2828"/>
                    <a:pt x="61709" y="1997"/>
                    <a:pt x="65083" y="749"/>
                  </a:cubicBezTo>
                  <a:cubicBezTo>
                    <a:pt x="55380" y="864"/>
                    <a:pt x="45677" y="1852"/>
                    <a:pt x="36095" y="3702"/>
                  </a:cubicBezTo>
                  <a:cubicBezTo>
                    <a:pt x="19943" y="6053"/>
                    <a:pt x="3791" y="8524"/>
                    <a:pt x="417" y="9729"/>
                  </a:cubicBezTo>
                  <a:close/>
                </a:path>
              </a:pathLst>
            </a:custGeom>
            <a:grpFill/>
            <a:ln w="6027"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0926AFC8-8C66-091F-9BB9-B00426D98353}"/>
                </a:ext>
              </a:extLst>
            </p:cNvPr>
            <p:cNvSpPr/>
            <p:nvPr/>
          </p:nvSpPr>
          <p:spPr>
            <a:xfrm>
              <a:off x="2049" y="2657211"/>
              <a:ext cx="11231886" cy="1529584"/>
            </a:xfrm>
            <a:custGeom>
              <a:avLst/>
              <a:gdLst>
                <a:gd name="connsiteX0" fmla="*/ 7966537 w 11231886"/>
                <a:gd name="connsiteY0" fmla="*/ 1401905 h 1529584"/>
                <a:gd name="connsiteX1" fmla="*/ 7919830 w 11231886"/>
                <a:gd name="connsiteY1" fmla="*/ 1392744 h 1529584"/>
                <a:gd name="connsiteX2" fmla="*/ 7967080 w 11231886"/>
                <a:gd name="connsiteY2" fmla="*/ 1404797 h 1529584"/>
                <a:gd name="connsiteX3" fmla="*/ 8011376 w 11231886"/>
                <a:gd name="connsiteY3" fmla="*/ 1412753 h 1529584"/>
                <a:gd name="connsiteX4" fmla="*/ 8025056 w 11231886"/>
                <a:gd name="connsiteY4" fmla="*/ 1414802 h 1529584"/>
                <a:gd name="connsiteX5" fmla="*/ 8030119 w 11231886"/>
                <a:gd name="connsiteY5" fmla="*/ 1415163 h 1529584"/>
                <a:gd name="connsiteX6" fmla="*/ 8014329 w 11231886"/>
                <a:gd name="connsiteY6" fmla="*/ 1411367 h 1529584"/>
                <a:gd name="connsiteX7" fmla="*/ 7966537 w 11231886"/>
                <a:gd name="connsiteY7" fmla="*/ 1401905 h 1529584"/>
                <a:gd name="connsiteX8" fmla="*/ 9277644 w 11231886"/>
                <a:gd name="connsiteY8" fmla="*/ 1522860 h 1529584"/>
                <a:gd name="connsiteX9" fmla="*/ 9311333 w 11231886"/>
                <a:gd name="connsiteY9" fmla="*/ 1523945 h 1529584"/>
                <a:gd name="connsiteX10" fmla="*/ 9357739 w 11231886"/>
                <a:gd name="connsiteY10" fmla="*/ 1522860 h 1529584"/>
                <a:gd name="connsiteX11" fmla="*/ 9277644 w 11231886"/>
                <a:gd name="connsiteY11" fmla="*/ 1522860 h 1529584"/>
                <a:gd name="connsiteX12" fmla="*/ 8146132 w 11231886"/>
                <a:gd name="connsiteY12" fmla="*/ 1425349 h 1529584"/>
                <a:gd name="connsiteX13" fmla="*/ 8123170 w 11231886"/>
                <a:gd name="connsiteY13" fmla="*/ 1422094 h 1529584"/>
                <a:gd name="connsiteX14" fmla="*/ 8190609 w 11231886"/>
                <a:gd name="connsiteY14" fmla="*/ 1433726 h 1529584"/>
                <a:gd name="connsiteX15" fmla="*/ 8146132 w 11231886"/>
                <a:gd name="connsiteY15" fmla="*/ 1425349 h 1529584"/>
                <a:gd name="connsiteX16" fmla="*/ 9171092 w 11231886"/>
                <a:gd name="connsiteY16" fmla="*/ 1500983 h 1529584"/>
                <a:gd name="connsiteX17" fmla="*/ 9159521 w 11231886"/>
                <a:gd name="connsiteY17" fmla="*/ 1502309 h 1529584"/>
                <a:gd name="connsiteX18" fmla="*/ 9197669 w 11231886"/>
                <a:gd name="connsiteY18" fmla="*/ 1502731 h 1529584"/>
                <a:gd name="connsiteX19" fmla="*/ 9171092 w 11231886"/>
                <a:gd name="connsiteY19" fmla="*/ 1500983 h 1529584"/>
                <a:gd name="connsiteX20" fmla="*/ 9079727 w 11231886"/>
                <a:gd name="connsiteY20" fmla="*/ 1498754 h 1529584"/>
                <a:gd name="connsiteX21" fmla="*/ 9063455 w 11231886"/>
                <a:gd name="connsiteY21" fmla="*/ 1499718 h 1529584"/>
                <a:gd name="connsiteX22" fmla="*/ 9087562 w 11231886"/>
                <a:gd name="connsiteY22" fmla="*/ 1501887 h 1529584"/>
                <a:gd name="connsiteX23" fmla="*/ 9103774 w 11231886"/>
                <a:gd name="connsiteY23" fmla="*/ 1500983 h 1529584"/>
                <a:gd name="connsiteX24" fmla="*/ 9079727 w 11231886"/>
                <a:gd name="connsiteY24" fmla="*/ 1498754 h 1529584"/>
                <a:gd name="connsiteX25" fmla="*/ 10662638 w 11231886"/>
                <a:gd name="connsiteY25" fmla="*/ 1336394 h 1529584"/>
                <a:gd name="connsiteX26" fmla="*/ 10609181 w 11231886"/>
                <a:gd name="connsiteY26" fmla="*/ 1351823 h 1529584"/>
                <a:gd name="connsiteX27" fmla="*/ 10668665 w 11231886"/>
                <a:gd name="connsiteY27" fmla="*/ 1336696 h 1529584"/>
                <a:gd name="connsiteX28" fmla="*/ 10662638 w 11231886"/>
                <a:gd name="connsiteY28" fmla="*/ 1336394 h 1529584"/>
                <a:gd name="connsiteX29" fmla="*/ 8554922 w 11231886"/>
                <a:gd name="connsiteY29" fmla="*/ 1460966 h 1529584"/>
                <a:gd name="connsiteX30" fmla="*/ 8531780 w 11231886"/>
                <a:gd name="connsiteY30" fmla="*/ 1459640 h 1529584"/>
                <a:gd name="connsiteX31" fmla="*/ 8584755 w 11231886"/>
                <a:gd name="connsiteY31" fmla="*/ 1464703 h 1529584"/>
                <a:gd name="connsiteX32" fmla="*/ 8582344 w 11231886"/>
                <a:gd name="connsiteY32" fmla="*/ 1464281 h 1529584"/>
                <a:gd name="connsiteX33" fmla="*/ 8575836 w 11231886"/>
                <a:gd name="connsiteY33" fmla="*/ 1463497 h 1529584"/>
                <a:gd name="connsiteX34" fmla="*/ 8738134 w 11231886"/>
                <a:gd name="connsiteY34" fmla="*/ 1475852 h 1529584"/>
                <a:gd name="connsiteX35" fmla="*/ 8705831 w 11231886"/>
                <a:gd name="connsiteY35" fmla="*/ 1474044 h 1529584"/>
                <a:gd name="connsiteX36" fmla="*/ 8721079 w 11231886"/>
                <a:gd name="connsiteY36" fmla="*/ 1477118 h 1529584"/>
                <a:gd name="connsiteX37" fmla="*/ 8797798 w 11231886"/>
                <a:gd name="connsiteY37" fmla="*/ 1484350 h 1529584"/>
                <a:gd name="connsiteX38" fmla="*/ 8856740 w 11231886"/>
                <a:gd name="connsiteY38" fmla="*/ 1489533 h 1529584"/>
                <a:gd name="connsiteX39" fmla="*/ 8889766 w 11231886"/>
                <a:gd name="connsiteY39" fmla="*/ 1491642 h 1529584"/>
                <a:gd name="connsiteX40" fmla="*/ 8907484 w 11231886"/>
                <a:gd name="connsiteY40" fmla="*/ 1491642 h 1529584"/>
                <a:gd name="connsiteX41" fmla="*/ 8886632 w 11231886"/>
                <a:gd name="connsiteY41" fmla="*/ 1488870 h 1529584"/>
                <a:gd name="connsiteX42" fmla="*/ 8856498 w 11231886"/>
                <a:gd name="connsiteY42" fmla="*/ 1486519 h 1529584"/>
                <a:gd name="connsiteX43" fmla="*/ 8809611 w 11231886"/>
                <a:gd name="connsiteY43" fmla="*/ 1482361 h 1529584"/>
                <a:gd name="connsiteX44" fmla="*/ 10321768 w 11231886"/>
                <a:gd name="connsiteY44" fmla="*/ 1389068 h 1529584"/>
                <a:gd name="connsiteX45" fmla="*/ 10305014 w 11231886"/>
                <a:gd name="connsiteY45" fmla="*/ 1393588 h 1529584"/>
                <a:gd name="connsiteX46" fmla="*/ 10322311 w 11231886"/>
                <a:gd name="connsiteY46" fmla="*/ 1391900 h 1529584"/>
                <a:gd name="connsiteX47" fmla="*/ 10339065 w 11231886"/>
                <a:gd name="connsiteY47" fmla="*/ 1387320 h 1529584"/>
                <a:gd name="connsiteX48" fmla="*/ 10321768 w 11231886"/>
                <a:gd name="connsiteY48" fmla="*/ 1389068 h 1529584"/>
                <a:gd name="connsiteX49" fmla="*/ 9782078 w 11231886"/>
                <a:gd name="connsiteY49" fmla="*/ 1460665 h 1529584"/>
                <a:gd name="connsiteX50" fmla="*/ 9757971 w 11231886"/>
                <a:gd name="connsiteY50" fmla="*/ 1465848 h 1529584"/>
                <a:gd name="connsiteX51" fmla="*/ 9730550 w 11231886"/>
                <a:gd name="connsiteY51" fmla="*/ 1470730 h 1529584"/>
                <a:gd name="connsiteX52" fmla="*/ 9738746 w 11231886"/>
                <a:gd name="connsiteY52" fmla="*/ 1471995 h 1529584"/>
                <a:gd name="connsiteX53" fmla="*/ 9800701 w 11231886"/>
                <a:gd name="connsiteY53" fmla="*/ 1463919 h 1529584"/>
                <a:gd name="connsiteX54" fmla="*/ 9799435 w 11231886"/>
                <a:gd name="connsiteY54" fmla="*/ 1462835 h 1529584"/>
                <a:gd name="connsiteX55" fmla="*/ 9808355 w 11231886"/>
                <a:gd name="connsiteY55" fmla="*/ 1458977 h 1529584"/>
                <a:gd name="connsiteX56" fmla="*/ 9782198 w 11231886"/>
                <a:gd name="connsiteY56" fmla="*/ 1460665 h 1529584"/>
                <a:gd name="connsiteX57" fmla="*/ 4010615 w 11231886"/>
                <a:gd name="connsiteY57" fmla="*/ 33062 h 1529584"/>
                <a:gd name="connsiteX58" fmla="*/ 4021765 w 11231886"/>
                <a:gd name="connsiteY58" fmla="*/ 37823 h 1529584"/>
                <a:gd name="connsiteX59" fmla="*/ 4043582 w 11231886"/>
                <a:gd name="connsiteY59" fmla="*/ 41500 h 1529584"/>
                <a:gd name="connsiteX60" fmla="*/ 4010615 w 11231886"/>
                <a:gd name="connsiteY60" fmla="*/ 33062 h 1529584"/>
                <a:gd name="connsiteX61" fmla="*/ 1681299 w 11231886"/>
                <a:gd name="connsiteY61" fmla="*/ 165649 h 1529584"/>
                <a:gd name="connsiteX62" fmla="*/ 1771699 w 11231886"/>
                <a:gd name="connsiteY62" fmla="*/ 147569 h 1529584"/>
                <a:gd name="connsiteX63" fmla="*/ 1836185 w 11231886"/>
                <a:gd name="connsiteY63" fmla="*/ 140458 h 1529584"/>
                <a:gd name="connsiteX64" fmla="*/ 1853662 w 11231886"/>
                <a:gd name="connsiteY64" fmla="*/ 137927 h 1529584"/>
                <a:gd name="connsiteX65" fmla="*/ 1979077 w 11231886"/>
                <a:gd name="connsiteY65" fmla="*/ 125029 h 1529584"/>
                <a:gd name="connsiteX66" fmla="*/ 2096960 w 11231886"/>
                <a:gd name="connsiteY66" fmla="*/ 91039 h 1529584"/>
                <a:gd name="connsiteX67" fmla="*/ 2207851 w 11231886"/>
                <a:gd name="connsiteY67" fmla="*/ 60905 h 1529584"/>
                <a:gd name="connsiteX68" fmla="*/ 2301988 w 11231886"/>
                <a:gd name="connsiteY68" fmla="*/ 42343 h 1529584"/>
                <a:gd name="connsiteX69" fmla="*/ 2385337 w 11231886"/>
                <a:gd name="connsiteY69" fmla="*/ 32881 h 1529584"/>
                <a:gd name="connsiteX70" fmla="*/ 2424993 w 11231886"/>
                <a:gd name="connsiteY70" fmla="*/ 30953 h 1529584"/>
                <a:gd name="connsiteX71" fmla="*/ 2464226 w 11231886"/>
                <a:gd name="connsiteY71" fmla="*/ 30953 h 1529584"/>
                <a:gd name="connsiteX72" fmla="*/ 2575298 w 11231886"/>
                <a:gd name="connsiteY72" fmla="*/ 26975 h 1529584"/>
                <a:gd name="connsiteX73" fmla="*/ 2652018 w 11231886"/>
                <a:gd name="connsiteY73" fmla="*/ 22395 h 1529584"/>
                <a:gd name="connsiteX74" fmla="*/ 2695049 w 11231886"/>
                <a:gd name="connsiteY74" fmla="*/ 20888 h 1529584"/>
                <a:gd name="connsiteX75" fmla="*/ 2732474 w 11231886"/>
                <a:gd name="connsiteY75" fmla="*/ 20888 h 1529584"/>
                <a:gd name="connsiteX76" fmla="*/ 2886577 w 11231886"/>
                <a:gd name="connsiteY76" fmla="*/ 10221 h 1529584"/>
                <a:gd name="connsiteX77" fmla="*/ 3047972 w 11231886"/>
                <a:gd name="connsiteY77" fmla="*/ 3893 h 1529584"/>
                <a:gd name="connsiteX78" fmla="*/ 3081119 w 11231886"/>
                <a:gd name="connsiteY78" fmla="*/ 4556 h 1529584"/>
                <a:gd name="connsiteX79" fmla="*/ 3103719 w 11231886"/>
                <a:gd name="connsiteY79" fmla="*/ 5098 h 1529584"/>
                <a:gd name="connsiteX80" fmla="*/ 3149040 w 11231886"/>
                <a:gd name="connsiteY80" fmla="*/ 3290 h 1529584"/>
                <a:gd name="connsiteX81" fmla="*/ 3211717 w 11231886"/>
                <a:gd name="connsiteY81" fmla="*/ 1060 h 1529584"/>
                <a:gd name="connsiteX82" fmla="*/ 3302117 w 11231886"/>
                <a:gd name="connsiteY82" fmla="*/ 1362 h 1529584"/>
                <a:gd name="connsiteX83" fmla="*/ 3592785 w 11231886"/>
                <a:gd name="connsiteY83" fmla="*/ 6966 h 1529584"/>
                <a:gd name="connsiteX84" fmla="*/ 3638166 w 11231886"/>
                <a:gd name="connsiteY84" fmla="*/ 8955 h 1529584"/>
                <a:gd name="connsiteX85" fmla="*/ 3779130 w 11231886"/>
                <a:gd name="connsiteY85" fmla="*/ 13958 h 1529584"/>
                <a:gd name="connsiteX86" fmla="*/ 3922626 w 11231886"/>
                <a:gd name="connsiteY86" fmla="*/ 20828 h 1529584"/>
                <a:gd name="connsiteX87" fmla="*/ 3934257 w 11231886"/>
                <a:gd name="connsiteY87" fmla="*/ 21853 h 1529584"/>
                <a:gd name="connsiteX88" fmla="*/ 4060034 w 11231886"/>
                <a:gd name="connsiteY88" fmla="*/ 42162 h 1529584"/>
                <a:gd name="connsiteX89" fmla="*/ 4182015 w 11231886"/>
                <a:gd name="connsiteY89" fmla="*/ 75852 h 1529584"/>
                <a:gd name="connsiteX90" fmla="*/ 4339372 w 11231886"/>
                <a:gd name="connsiteY90" fmla="*/ 107010 h 1529584"/>
                <a:gd name="connsiteX91" fmla="*/ 4371072 w 11231886"/>
                <a:gd name="connsiteY91" fmla="*/ 113036 h 1529584"/>
                <a:gd name="connsiteX92" fmla="*/ 4397168 w 11231886"/>
                <a:gd name="connsiteY92" fmla="*/ 118521 h 1529584"/>
                <a:gd name="connsiteX93" fmla="*/ 4414826 w 11231886"/>
                <a:gd name="connsiteY93" fmla="*/ 122559 h 1529584"/>
                <a:gd name="connsiteX94" fmla="*/ 4421275 w 11231886"/>
                <a:gd name="connsiteY94" fmla="*/ 124427 h 1529584"/>
                <a:gd name="connsiteX95" fmla="*/ 4434955 w 11231886"/>
                <a:gd name="connsiteY95" fmla="*/ 127259 h 1529584"/>
                <a:gd name="connsiteX96" fmla="*/ 4466113 w 11231886"/>
                <a:gd name="connsiteY96" fmla="*/ 132262 h 1529584"/>
                <a:gd name="connsiteX97" fmla="*/ 4519148 w 11231886"/>
                <a:gd name="connsiteY97" fmla="*/ 139494 h 1529584"/>
                <a:gd name="connsiteX98" fmla="*/ 4616118 w 11231886"/>
                <a:gd name="connsiteY98" fmla="*/ 164082 h 1529584"/>
                <a:gd name="connsiteX99" fmla="*/ 4663367 w 11231886"/>
                <a:gd name="connsiteY99" fmla="*/ 176136 h 1529584"/>
                <a:gd name="connsiteX100" fmla="*/ 4692717 w 11231886"/>
                <a:gd name="connsiteY100" fmla="*/ 183368 h 1529584"/>
                <a:gd name="connsiteX101" fmla="*/ 4704770 w 11231886"/>
                <a:gd name="connsiteY101" fmla="*/ 187466 h 1529584"/>
                <a:gd name="connsiteX102" fmla="*/ 4747982 w 11231886"/>
                <a:gd name="connsiteY102" fmla="*/ 201508 h 1529584"/>
                <a:gd name="connsiteX103" fmla="*/ 4802222 w 11231886"/>
                <a:gd name="connsiteY103" fmla="*/ 215731 h 1529584"/>
                <a:gd name="connsiteX104" fmla="*/ 4849531 w 11231886"/>
                <a:gd name="connsiteY104" fmla="*/ 230858 h 1529584"/>
                <a:gd name="connsiteX105" fmla="*/ 4865984 w 11231886"/>
                <a:gd name="connsiteY105" fmla="*/ 236885 h 1529584"/>
                <a:gd name="connsiteX106" fmla="*/ 4883100 w 11231886"/>
                <a:gd name="connsiteY106" fmla="*/ 240501 h 1529584"/>
                <a:gd name="connsiteX107" fmla="*/ 4897624 w 11231886"/>
                <a:gd name="connsiteY107" fmla="*/ 244599 h 1529584"/>
                <a:gd name="connsiteX108" fmla="*/ 4937581 w 11231886"/>
                <a:gd name="connsiteY108" fmla="*/ 256653 h 1529584"/>
                <a:gd name="connsiteX109" fmla="*/ 4970728 w 11231886"/>
                <a:gd name="connsiteY109" fmla="*/ 267320 h 1529584"/>
                <a:gd name="connsiteX110" fmla="*/ 5017796 w 11231886"/>
                <a:gd name="connsiteY110" fmla="*/ 280096 h 1529584"/>
                <a:gd name="connsiteX111" fmla="*/ 5137185 w 11231886"/>
                <a:gd name="connsiteY111" fmla="*/ 314147 h 1529584"/>
                <a:gd name="connsiteX112" fmla="*/ 5211133 w 11231886"/>
                <a:gd name="connsiteY112" fmla="*/ 339339 h 1529584"/>
                <a:gd name="connsiteX113" fmla="*/ 5280319 w 11231886"/>
                <a:gd name="connsiteY113" fmla="*/ 370075 h 1529584"/>
                <a:gd name="connsiteX114" fmla="*/ 5281947 w 11231886"/>
                <a:gd name="connsiteY114" fmla="*/ 368990 h 1529584"/>
                <a:gd name="connsiteX115" fmla="*/ 5280561 w 11231886"/>
                <a:gd name="connsiteY115" fmla="*/ 365916 h 1529584"/>
                <a:gd name="connsiteX116" fmla="*/ 5307982 w 11231886"/>
                <a:gd name="connsiteY116" fmla="*/ 378934 h 1529584"/>
                <a:gd name="connsiteX117" fmla="*/ 5341611 w 11231886"/>
                <a:gd name="connsiteY117" fmla="*/ 395086 h 1529584"/>
                <a:gd name="connsiteX118" fmla="*/ 5345347 w 11231886"/>
                <a:gd name="connsiteY118" fmla="*/ 395086 h 1529584"/>
                <a:gd name="connsiteX119" fmla="*/ 5349084 w 11231886"/>
                <a:gd name="connsiteY119" fmla="*/ 395086 h 1529584"/>
                <a:gd name="connsiteX120" fmla="*/ 5369635 w 11231886"/>
                <a:gd name="connsiteY120" fmla="*/ 406476 h 1529584"/>
                <a:gd name="connsiteX121" fmla="*/ 5410074 w 11231886"/>
                <a:gd name="connsiteY121" fmla="*/ 424195 h 1529584"/>
                <a:gd name="connsiteX122" fmla="*/ 5495412 w 11231886"/>
                <a:gd name="connsiteY122" fmla="*/ 457221 h 1529584"/>
                <a:gd name="connsiteX123" fmla="*/ 5531090 w 11231886"/>
                <a:gd name="connsiteY123" fmla="*/ 471685 h 1529584"/>
                <a:gd name="connsiteX124" fmla="*/ 5549170 w 11231886"/>
                <a:gd name="connsiteY124" fmla="*/ 478615 h 1529584"/>
                <a:gd name="connsiteX125" fmla="*/ 5635352 w 11231886"/>
                <a:gd name="connsiteY125" fmla="*/ 512666 h 1529584"/>
                <a:gd name="connsiteX126" fmla="*/ 5651805 w 11231886"/>
                <a:gd name="connsiteY126" fmla="*/ 518211 h 1529584"/>
                <a:gd name="connsiteX127" fmla="*/ 5668257 w 11231886"/>
                <a:gd name="connsiteY127" fmla="*/ 524237 h 1529584"/>
                <a:gd name="connsiteX128" fmla="*/ 5705141 w 11231886"/>
                <a:gd name="connsiteY128" fmla="*/ 541052 h 1529584"/>
                <a:gd name="connsiteX129" fmla="*/ 5742084 w 11231886"/>
                <a:gd name="connsiteY129" fmla="*/ 557867 h 1529584"/>
                <a:gd name="connsiteX130" fmla="*/ 5756970 w 11231886"/>
                <a:gd name="connsiteY130" fmla="*/ 564315 h 1529584"/>
                <a:gd name="connsiteX131" fmla="*/ 5800724 w 11231886"/>
                <a:gd name="connsiteY131" fmla="*/ 582395 h 1529584"/>
                <a:gd name="connsiteX132" fmla="*/ 5863522 w 11231886"/>
                <a:gd name="connsiteY132" fmla="*/ 609274 h 1529584"/>
                <a:gd name="connsiteX133" fmla="*/ 5922222 w 11231886"/>
                <a:gd name="connsiteY133" fmla="*/ 633984 h 1529584"/>
                <a:gd name="connsiteX134" fmla="*/ 5954586 w 11231886"/>
                <a:gd name="connsiteY134" fmla="*/ 646700 h 1529584"/>
                <a:gd name="connsiteX135" fmla="*/ 6006294 w 11231886"/>
                <a:gd name="connsiteY135" fmla="*/ 667673 h 1529584"/>
                <a:gd name="connsiteX136" fmla="*/ 6037694 w 11231886"/>
                <a:gd name="connsiteY136" fmla="*/ 681414 h 1529584"/>
                <a:gd name="connsiteX137" fmla="*/ 6051375 w 11231886"/>
                <a:gd name="connsiteY137" fmla="*/ 688164 h 1529584"/>
                <a:gd name="connsiteX138" fmla="*/ 6059450 w 11231886"/>
                <a:gd name="connsiteY138" fmla="*/ 692563 h 1529584"/>
                <a:gd name="connsiteX139" fmla="*/ 6081749 w 11231886"/>
                <a:gd name="connsiteY139" fmla="*/ 702929 h 1529584"/>
                <a:gd name="connsiteX140" fmla="*/ 6153105 w 11231886"/>
                <a:gd name="connsiteY140" fmla="*/ 734569 h 1529584"/>
                <a:gd name="connsiteX141" fmla="*/ 6290936 w 11231886"/>
                <a:gd name="connsiteY141" fmla="*/ 790979 h 1529584"/>
                <a:gd name="connsiteX142" fmla="*/ 6349876 w 11231886"/>
                <a:gd name="connsiteY142" fmla="*/ 813820 h 1529584"/>
                <a:gd name="connsiteX143" fmla="*/ 6356567 w 11231886"/>
                <a:gd name="connsiteY143" fmla="*/ 815628 h 1529584"/>
                <a:gd name="connsiteX144" fmla="*/ 6330953 w 11231886"/>
                <a:gd name="connsiteY144" fmla="*/ 802490 h 1529584"/>
                <a:gd name="connsiteX145" fmla="*/ 6302748 w 11231886"/>
                <a:gd name="connsiteY145" fmla="*/ 789713 h 1529584"/>
                <a:gd name="connsiteX146" fmla="*/ 6358495 w 11231886"/>
                <a:gd name="connsiteY146" fmla="*/ 813820 h 1529584"/>
                <a:gd name="connsiteX147" fmla="*/ 6380854 w 11231886"/>
                <a:gd name="connsiteY147" fmla="*/ 822740 h 1529584"/>
                <a:gd name="connsiteX148" fmla="*/ 6402369 w 11231886"/>
                <a:gd name="connsiteY148" fmla="*/ 830815 h 1529584"/>
                <a:gd name="connsiteX149" fmla="*/ 6395800 w 11231886"/>
                <a:gd name="connsiteY149" fmla="*/ 831599 h 1529584"/>
                <a:gd name="connsiteX150" fmla="*/ 6381276 w 11231886"/>
                <a:gd name="connsiteY150" fmla="*/ 827320 h 1529584"/>
                <a:gd name="connsiteX151" fmla="*/ 6398331 w 11231886"/>
                <a:gd name="connsiteY151" fmla="*/ 834612 h 1529584"/>
                <a:gd name="connsiteX152" fmla="*/ 6422438 w 11231886"/>
                <a:gd name="connsiteY152" fmla="*/ 842567 h 1529584"/>
                <a:gd name="connsiteX153" fmla="*/ 6433347 w 11231886"/>
                <a:gd name="connsiteY153" fmla="*/ 846304 h 1529584"/>
                <a:gd name="connsiteX154" fmla="*/ 6437806 w 11231886"/>
                <a:gd name="connsiteY154" fmla="*/ 850462 h 1529584"/>
                <a:gd name="connsiteX155" fmla="*/ 6490841 w 11231886"/>
                <a:gd name="connsiteY155" fmla="*/ 872580 h 1529584"/>
                <a:gd name="connsiteX156" fmla="*/ 6500062 w 11231886"/>
                <a:gd name="connsiteY156" fmla="*/ 874087 h 1529584"/>
                <a:gd name="connsiteX157" fmla="*/ 6491926 w 11231886"/>
                <a:gd name="connsiteY157" fmla="*/ 866614 h 1529584"/>
                <a:gd name="connsiteX158" fmla="*/ 6519588 w 11231886"/>
                <a:gd name="connsiteY158" fmla="*/ 877884 h 1529584"/>
                <a:gd name="connsiteX159" fmla="*/ 6532847 w 11231886"/>
                <a:gd name="connsiteY159" fmla="*/ 884935 h 1529584"/>
                <a:gd name="connsiteX160" fmla="*/ 6538090 w 11231886"/>
                <a:gd name="connsiteY160" fmla="*/ 887225 h 1529584"/>
                <a:gd name="connsiteX161" fmla="*/ 6548637 w 11231886"/>
                <a:gd name="connsiteY161" fmla="*/ 894578 h 1529584"/>
                <a:gd name="connsiteX162" fmla="*/ 6717987 w 11231886"/>
                <a:gd name="connsiteY162" fmla="*/ 956532 h 1529584"/>
                <a:gd name="connsiteX163" fmla="*/ 6847621 w 11231886"/>
                <a:gd name="connsiteY163" fmla="*/ 1002757 h 1529584"/>
                <a:gd name="connsiteX164" fmla="*/ 6757221 w 11231886"/>
                <a:gd name="connsiteY164" fmla="*/ 973286 h 1529584"/>
                <a:gd name="connsiteX165" fmla="*/ 6721905 w 11231886"/>
                <a:gd name="connsiteY165" fmla="*/ 962438 h 1529584"/>
                <a:gd name="connsiteX166" fmla="*/ 6760475 w 11231886"/>
                <a:gd name="connsiteY166" fmla="*/ 977806 h 1529584"/>
                <a:gd name="connsiteX167" fmla="*/ 6755413 w 11231886"/>
                <a:gd name="connsiteY167" fmla="*/ 978289 h 1529584"/>
                <a:gd name="connsiteX168" fmla="*/ 6724375 w 11231886"/>
                <a:gd name="connsiteY168" fmla="*/ 967621 h 1529584"/>
                <a:gd name="connsiteX169" fmla="*/ 6697496 w 11231886"/>
                <a:gd name="connsiteY169" fmla="*/ 957798 h 1529584"/>
                <a:gd name="connsiteX170" fmla="*/ 6655309 w 11231886"/>
                <a:gd name="connsiteY170" fmla="*/ 942731 h 1529584"/>
                <a:gd name="connsiteX171" fmla="*/ 6619149 w 11231886"/>
                <a:gd name="connsiteY171" fmla="*/ 930678 h 1529584"/>
                <a:gd name="connsiteX172" fmla="*/ 6647595 w 11231886"/>
                <a:gd name="connsiteY172" fmla="*/ 942430 h 1529584"/>
                <a:gd name="connsiteX173" fmla="*/ 6686407 w 11231886"/>
                <a:gd name="connsiteY173" fmla="*/ 957376 h 1529584"/>
                <a:gd name="connsiteX174" fmla="*/ 6741913 w 11231886"/>
                <a:gd name="connsiteY174" fmla="*/ 977927 h 1529584"/>
                <a:gd name="connsiteX175" fmla="*/ 6858409 w 11231886"/>
                <a:gd name="connsiteY175" fmla="*/ 1020596 h 1529584"/>
                <a:gd name="connsiteX176" fmla="*/ 6812485 w 11231886"/>
                <a:gd name="connsiteY176" fmla="*/ 1005831 h 1529584"/>
                <a:gd name="connsiteX177" fmla="*/ 6789825 w 11231886"/>
                <a:gd name="connsiteY177" fmla="*/ 1000949 h 1529584"/>
                <a:gd name="connsiteX178" fmla="*/ 6898969 w 11231886"/>
                <a:gd name="connsiteY178" fmla="*/ 1041207 h 1529584"/>
                <a:gd name="connsiteX179" fmla="*/ 7004978 w 11231886"/>
                <a:gd name="connsiteY179" fmla="*/ 1078753 h 1529584"/>
                <a:gd name="connsiteX180" fmla="*/ 7049636 w 11231886"/>
                <a:gd name="connsiteY180" fmla="*/ 1094784 h 1529584"/>
                <a:gd name="connsiteX181" fmla="*/ 7085072 w 11231886"/>
                <a:gd name="connsiteY181" fmla="*/ 1106838 h 1529584"/>
                <a:gd name="connsiteX182" fmla="*/ 7108396 w 11231886"/>
                <a:gd name="connsiteY182" fmla="*/ 1114974 h 1529584"/>
                <a:gd name="connsiteX183" fmla="*/ 7116653 w 11231886"/>
                <a:gd name="connsiteY183" fmla="*/ 1118289 h 1529584"/>
                <a:gd name="connsiteX184" fmla="*/ 7099718 w 11231886"/>
                <a:gd name="connsiteY184" fmla="*/ 1114311 h 1529584"/>
                <a:gd name="connsiteX185" fmla="*/ 7046020 w 11231886"/>
                <a:gd name="connsiteY185" fmla="*/ 1097436 h 1529584"/>
                <a:gd name="connsiteX186" fmla="*/ 7022636 w 11231886"/>
                <a:gd name="connsiteY186" fmla="*/ 1091409 h 1529584"/>
                <a:gd name="connsiteX187" fmla="*/ 6975447 w 11231886"/>
                <a:gd name="connsiteY187" fmla="*/ 1076463 h 1529584"/>
                <a:gd name="connsiteX188" fmla="*/ 6986476 w 11231886"/>
                <a:gd name="connsiteY188" fmla="*/ 1083454 h 1529584"/>
                <a:gd name="connsiteX189" fmla="*/ 7082000 w 11231886"/>
                <a:gd name="connsiteY189" fmla="*/ 1116661 h 1529584"/>
                <a:gd name="connsiteX190" fmla="*/ 7142809 w 11231886"/>
                <a:gd name="connsiteY190" fmla="*/ 1136188 h 1529584"/>
                <a:gd name="connsiteX191" fmla="*/ 7200544 w 11231886"/>
                <a:gd name="connsiteY191" fmla="*/ 1151074 h 1529584"/>
                <a:gd name="connsiteX192" fmla="*/ 7273407 w 11231886"/>
                <a:gd name="connsiteY192" fmla="*/ 1169154 h 1529584"/>
                <a:gd name="connsiteX193" fmla="*/ 7385805 w 11231886"/>
                <a:gd name="connsiteY193" fmla="*/ 1202602 h 1529584"/>
                <a:gd name="connsiteX194" fmla="*/ 7468973 w 11231886"/>
                <a:gd name="connsiteY194" fmla="*/ 1225745 h 1529584"/>
                <a:gd name="connsiteX195" fmla="*/ 7501999 w 11231886"/>
                <a:gd name="connsiteY195" fmla="*/ 1235990 h 1529584"/>
                <a:gd name="connsiteX196" fmla="*/ 7491031 w 11231886"/>
                <a:gd name="connsiteY196" fmla="*/ 1235206 h 1529584"/>
                <a:gd name="connsiteX197" fmla="*/ 7558409 w 11231886"/>
                <a:gd name="connsiteY197" fmla="*/ 1252201 h 1529584"/>
                <a:gd name="connsiteX198" fmla="*/ 7668457 w 11231886"/>
                <a:gd name="connsiteY198" fmla="*/ 1277333 h 1529584"/>
                <a:gd name="connsiteX199" fmla="*/ 7714802 w 11231886"/>
                <a:gd name="connsiteY199" fmla="*/ 1287578 h 1529584"/>
                <a:gd name="connsiteX200" fmla="*/ 7739391 w 11231886"/>
                <a:gd name="connsiteY200" fmla="*/ 1292460 h 1529584"/>
                <a:gd name="connsiteX201" fmla="*/ 7813881 w 11231886"/>
                <a:gd name="connsiteY201" fmla="*/ 1307466 h 1529584"/>
                <a:gd name="connsiteX202" fmla="*/ 7841965 w 11231886"/>
                <a:gd name="connsiteY202" fmla="*/ 1313493 h 1529584"/>
                <a:gd name="connsiteX203" fmla="*/ 7871556 w 11231886"/>
                <a:gd name="connsiteY203" fmla="*/ 1319098 h 1529584"/>
                <a:gd name="connsiteX204" fmla="*/ 7919769 w 11231886"/>
                <a:gd name="connsiteY204" fmla="*/ 1328078 h 1529584"/>
                <a:gd name="connsiteX205" fmla="*/ 7969249 w 11231886"/>
                <a:gd name="connsiteY205" fmla="*/ 1338986 h 1529584"/>
                <a:gd name="connsiteX206" fmla="*/ 7964608 w 11231886"/>
                <a:gd name="connsiteY206" fmla="*/ 1338624 h 1529584"/>
                <a:gd name="connsiteX207" fmla="*/ 7921578 w 11231886"/>
                <a:gd name="connsiteY207" fmla="*/ 1330669 h 1529584"/>
                <a:gd name="connsiteX208" fmla="*/ 7852391 w 11231886"/>
                <a:gd name="connsiteY208" fmla="*/ 1318616 h 1529584"/>
                <a:gd name="connsiteX209" fmla="*/ 7816231 w 11231886"/>
                <a:gd name="connsiteY209" fmla="*/ 1312227 h 1529584"/>
                <a:gd name="connsiteX210" fmla="*/ 7837807 w 11231886"/>
                <a:gd name="connsiteY210" fmla="*/ 1317832 h 1529584"/>
                <a:gd name="connsiteX211" fmla="*/ 7880416 w 11231886"/>
                <a:gd name="connsiteY211" fmla="*/ 1326812 h 1529584"/>
                <a:gd name="connsiteX212" fmla="*/ 8053261 w 11231886"/>
                <a:gd name="connsiteY212" fmla="*/ 1360863 h 1529584"/>
                <a:gd name="connsiteX213" fmla="*/ 8148604 w 11231886"/>
                <a:gd name="connsiteY213" fmla="*/ 1377316 h 1529584"/>
                <a:gd name="connsiteX214" fmla="*/ 8126787 w 11231886"/>
                <a:gd name="connsiteY214" fmla="*/ 1368095 h 1529584"/>
                <a:gd name="connsiteX215" fmla="*/ 8164936 w 11231886"/>
                <a:gd name="connsiteY215" fmla="*/ 1375628 h 1529584"/>
                <a:gd name="connsiteX216" fmla="*/ 8198384 w 11231886"/>
                <a:gd name="connsiteY216" fmla="*/ 1379666 h 1529584"/>
                <a:gd name="connsiteX217" fmla="*/ 8272391 w 11231886"/>
                <a:gd name="connsiteY217" fmla="*/ 1390333 h 1529584"/>
                <a:gd name="connsiteX218" fmla="*/ 8325185 w 11231886"/>
                <a:gd name="connsiteY218" fmla="*/ 1398108 h 1529584"/>
                <a:gd name="connsiteX219" fmla="*/ 8370808 w 11231886"/>
                <a:gd name="connsiteY219" fmla="*/ 1404134 h 1529584"/>
                <a:gd name="connsiteX220" fmla="*/ 8440235 w 11231886"/>
                <a:gd name="connsiteY220" fmla="*/ 1413174 h 1529584"/>
                <a:gd name="connsiteX221" fmla="*/ 8490497 w 11231886"/>
                <a:gd name="connsiteY221" fmla="*/ 1416610 h 1529584"/>
                <a:gd name="connsiteX222" fmla="*/ 8502129 w 11231886"/>
                <a:gd name="connsiteY222" fmla="*/ 1416610 h 1529584"/>
                <a:gd name="connsiteX223" fmla="*/ 8520571 w 11231886"/>
                <a:gd name="connsiteY223" fmla="*/ 1417092 h 1529584"/>
                <a:gd name="connsiteX224" fmla="*/ 8533287 w 11231886"/>
                <a:gd name="connsiteY224" fmla="*/ 1417092 h 1529584"/>
                <a:gd name="connsiteX225" fmla="*/ 8555043 w 11231886"/>
                <a:gd name="connsiteY225" fmla="*/ 1418840 h 1529584"/>
                <a:gd name="connsiteX226" fmla="*/ 8646348 w 11231886"/>
                <a:gd name="connsiteY226" fmla="*/ 1427156 h 1529584"/>
                <a:gd name="connsiteX227" fmla="*/ 8637006 w 11231886"/>
                <a:gd name="connsiteY227" fmla="*/ 1428302 h 1529584"/>
                <a:gd name="connsiteX228" fmla="*/ 8605969 w 11231886"/>
                <a:gd name="connsiteY228" fmla="*/ 1426916 h 1529584"/>
                <a:gd name="connsiteX229" fmla="*/ 8574932 w 11231886"/>
                <a:gd name="connsiteY229" fmla="*/ 1425409 h 1529584"/>
                <a:gd name="connsiteX230" fmla="*/ 8557695 w 11231886"/>
                <a:gd name="connsiteY230" fmla="*/ 1424444 h 1529584"/>
                <a:gd name="connsiteX231" fmla="*/ 8604523 w 11231886"/>
                <a:gd name="connsiteY231" fmla="*/ 1429929 h 1529584"/>
                <a:gd name="connsiteX232" fmla="*/ 8657015 w 11231886"/>
                <a:gd name="connsiteY232" fmla="*/ 1436739 h 1529584"/>
                <a:gd name="connsiteX233" fmla="*/ 8702818 w 11231886"/>
                <a:gd name="connsiteY233" fmla="*/ 1441681 h 1529584"/>
                <a:gd name="connsiteX234" fmla="*/ 8684738 w 11231886"/>
                <a:gd name="connsiteY234" fmla="*/ 1439571 h 1529584"/>
                <a:gd name="connsiteX235" fmla="*/ 8671117 w 11231886"/>
                <a:gd name="connsiteY235" fmla="*/ 1437100 h 1529584"/>
                <a:gd name="connsiteX236" fmla="*/ 8695224 w 11231886"/>
                <a:gd name="connsiteY236" fmla="*/ 1437643 h 1529584"/>
                <a:gd name="connsiteX237" fmla="*/ 8775259 w 11231886"/>
                <a:gd name="connsiteY237" fmla="*/ 1445056 h 1529584"/>
                <a:gd name="connsiteX238" fmla="*/ 8824376 w 11231886"/>
                <a:gd name="connsiteY238" fmla="*/ 1451625 h 1529584"/>
                <a:gd name="connsiteX239" fmla="*/ 8828836 w 11231886"/>
                <a:gd name="connsiteY239" fmla="*/ 1453975 h 1529584"/>
                <a:gd name="connsiteX240" fmla="*/ 8840407 w 11231886"/>
                <a:gd name="connsiteY240" fmla="*/ 1453614 h 1529584"/>
                <a:gd name="connsiteX241" fmla="*/ 8843541 w 11231886"/>
                <a:gd name="connsiteY241" fmla="*/ 1453614 h 1529584"/>
                <a:gd name="connsiteX242" fmla="*/ 8852521 w 11231886"/>
                <a:gd name="connsiteY242" fmla="*/ 1454096 h 1529584"/>
                <a:gd name="connsiteX243" fmla="*/ 8885367 w 11231886"/>
                <a:gd name="connsiteY243" fmla="*/ 1455542 h 1529584"/>
                <a:gd name="connsiteX244" fmla="*/ 8993304 w 11231886"/>
                <a:gd name="connsiteY244" fmla="*/ 1460846 h 1529584"/>
                <a:gd name="connsiteX245" fmla="*/ 9076112 w 11231886"/>
                <a:gd name="connsiteY245" fmla="*/ 1463558 h 1529584"/>
                <a:gd name="connsiteX246" fmla="*/ 9149095 w 11231886"/>
                <a:gd name="connsiteY246" fmla="*/ 1465727 h 1529584"/>
                <a:gd name="connsiteX247" fmla="*/ 9257153 w 11231886"/>
                <a:gd name="connsiteY247" fmla="*/ 1468078 h 1529584"/>
                <a:gd name="connsiteX248" fmla="*/ 9264807 w 11231886"/>
                <a:gd name="connsiteY248" fmla="*/ 1471453 h 1529584"/>
                <a:gd name="connsiteX249" fmla="*/ 9232986 w 11231886"/>
                <a:gd name="connsiteY249" fmla="*/ 1473803 h 1529584"/>
                <a:gd name="connsiteX250" fmla="*/ 9331643 w 11231886"/>
                <a:gd name="connsiteY250" fmla="*/ 1475430 h 1529584"/>
                <a:gd name="connsiteX251" fmla="*/ 9391488 w 11231886"/>
                <a:gd name="connsiteY251" fmla="*/ 1475430 h 1529584"/>
                <a:gd name="connsiteX252" fmla="*/ 9426202 w 11231886"/>
                <a:gd name="connsiteY252" fmla="*/ 1475129 h 1529584"/>
                <a:gd name="connsiteX253" fmla="*/ 9512504 w 11231886"/>
                <a:gd name="connsiteY253" fmla="*/ 1469765 h 1529584"/>
                <a:gd name="connsiteX254" fmla="*/ 9487132 w 11231886"/>
                <a:gd name="connsiteY254" fmla="*/ 1469765 h 1529584"/>
                <a:gd name="connsiteX255" fmla="*/ 9441027 w 11231886"/>
                <a:gd name="connsiteY255" fmla="*/ 1470308 h 1529584"/>
                <a:gd name="connsiteX256" fmla="*/ 9500752 w 11231886"/>
                <a:gd name="connsiteY256" fmla="*/ 1463979 h 1529584"/>
                <a:gd name="connsiteX257" fmla="*/ 9546675 w 11231886"/>
                <a:gd name="connsiteY257" fmla="*/ 1460906 h 1529584"/>
                <a:gd name="connsiteX258" fmla="*/ 9557041 w 11231886"/>
                <a:gd name="connsiteY258" fmla="*/ 1460906 h 1529584"/>
                <a:gd name="connsiteX259" fmla="*/ 9565298 w 11231886"/>
                <a:gd name="connsiteY259" fmla="*/ 1464100 h 1529584"/>
                <a:gd name="connsiteX260" fmla="*/ 9588199 w 11231886"/>
                <a:gd name="connsiteY260" fmla="*/ 1461810 h 1529584"/>
                <a:gd name="connsiteX261" fmla="*/ 9605436 w 11231886"/>
                <a:gd name="connsiteY261" fmla="*/ 1459761 h 1529584"/>
                <a:gd name="connsiteX262" fmla="*/ 9622732 w 11231886"/>
                <a:gd name="connsiteY262" fmla="*/ 1460484 h 1529584"/>
                <a:gd name="connsiteX263" fmla="*/ 9637678 w 11231886"/>
                <a:gd name="connsiteY263" fmla="*/ 1459701 h 1529584"/>
                <a:gd name="connsiteX264" fmla="*/ 9742724 w 11231886"/>
                <a:gd name="connsiteY264" fmla="*/ 1451263 h 1529584"/>
                <a:gd name="connsiteX265" fmla="*/ 9827098 w 11231886"/>
                <a:gd name="connsiteY265" fmla="*/ 1443850 h 1529584"/>
                <a:gd name="connsiteX266" fmla="*/ 9867416 w 11231886"/>
                <a:gd name="connsiteY266" fmla="*/ 1440355 h 1529584"/>
                <a:gd name="connsiteX267" fmla="*/ 9902612 w 11231886"/>
                <a:gd name="connsiteY267" fmla="*/ 1436799 h 1529584"/>
                <a:gd name="connsiteX268" fmla="*/ 9860425 w 11231886"/>
                <a:gd name="connsiteY268" fmla="*/ 1444031 h 1529584"/>
                <a:gd name="connsiteX269" fmla="*/ 9823361 w 11231886"/>
                <a:gd name="connsiteY269" fmla="*/ 1456085 h 1529584"/>
                <a:gd name="connsiteX270" fmla="*/ 9834631 w 11231886"/>
                <a:gd name="connsiteY270" fmla="*/ 1452589 h 1529584"/>
                <a:gd name="connsiteX271" fmla="*/ 9902311 w 11231886"/>
                <a:gd name="connsiteY271" fmla="*/ 1445960 h 1529584"/>
                <a:gd name="connsiteX272" fmla="*/ 9939134 w 11231886"/>
                <a:gd name="connsiteY272" fmla="*/ 1443368 h 1529584"/>
                <a:gd name="connsiteX273" fmla="*/ 9957214 w 11231886"/>
                <a:gd name="connsiteY273" fmla="*/ 1439933 h 1529584"/>
                <a:gd name="connsiteX274" fmla="*/ 9961975 w 11231886"/>
                <a:gd name="connsiteY274" fmla="*/ 1440717 h 1529584"/>
                <a:gd name="connsiteX275" fmla="*/ 9981260 w 11231886"/>
                <a:gd name="connsiteY275" fmla="*/ 1440717 h 1529584"/>
                <a:gd name="connsiteX276" fmla="*/ 10059607 w 11231886"/>
                <a:gd name="connsiteY276" fmla="*/ 1429929 h 1529584"/>
                <a:gd name="connsiteX277" fmla="*/ 10142836 w 11231886"/>
                <a:gd name="connsiteY277" fmla="*/ 1417152 h 1529584"/>
                <a:gd name="connsiteX278" fmla="*/ 10110472 w 11231886"/>
                <a:gd name="connsiteY278" fmla="*/ 1418538 h 1529584"/>
                <a:gd name="connsiteX279" fmla="*/ 10090826 w 11231886"/>
                <a:gd name="connsiteY279" fmla="*/ 1417815 h 1529584"/>
                <a:gd name="connsiteX280" fmla="*/ 10147296 w 11231886"/>
                <a:gd name="connsiteY280" fmla="*/ 1408414 h 1529584"/>
                <a:gd name="connsiteX281" fmla="*/ 10227089 w 11231886"/>
                <a:gd name="connsiteY281" fmla="*/ 1396360 h 1529584"/>
                <a:gd name="connsiteX282" fmla="*/ 10310860 w 11231886"/>
                <a:gd name="connsiteY282" fmla="*/ 1382981 h 1529584"/>
                <a:gd name="connsiteX283" fmla="*/ 10425789 w 11231886"/>
                <a:gd name="connsiteY283" fmla="*/ 1362008 h 1529584"/>
                <a:gd name="connsiteX284" fmla="*/ 10533245 w 11231886"/>
                <a:gd name="connsiteY284" fmla="*/ 1340493 h 1529584"/>
                <a:gd name="connsiteX285" fmla="*/ 10597490 w 11231886"/>
                <a:gd name="connsiteY285" fmla="*/ 1327475 h 1529584"/>
                <a:gd name="connsiteX286" fmla="*/ 10619125 w 11231886"/>
                <a:gd name="connsiteY286" fmla="*/ 1323799 h 1529584"/>
                <a:gd name="connsiteX287" fmla="*/ 10582965 w 11231886"/>
                <a:gd name="connsiteY287" fmla="*/ 1331573 h 1529584"/>
                <a:gd name="connsiteX288" fmla="*/ 10512332 w 11231886"/>
                <a:gd name="connsiteY288" fmla="*/ 1348628 h 1529584"/>
                <a:gd name="connsiteX289" fmla="*/ 10555484 w 11231886"/>
                <a:gd name="connsiteY289" fmla="*/ 1342602 h 1529584"/>
                <a:gd name="connsiteX290" fmla="*/ 10605625 w 11231886"/>
                <a:gd name="connsiteY290" fmla="*/ 1332477 h 1529584"/>
                <a:gd name="connsiteX291" fmla="*/ 10645944 w 11231886"/>
                <a:gd name="connsiteY291" fmla="*/ 1322413 h 1529584"/>
                <a:gd name="connsiteX292" fmla="*/ 10658781 w 11231886"/>
                <a:gd name="connsiteY292" fmla="*/ 1321508 h 1529584"/>
                <a:gd name="connsiteX293" fmla="*/ 10709526 w 11231886"/>
                <a:gd name="connsiteY293" fmla="*/ 1310238 h 1529584"/>
                <a:gd name="connsiteX294" fmla="*/ 10714166 w 11231886"/>
                <a:gd name="connsiteY294" fmla="*/ 1309817 h 1529584"/>
                <a:gd name="connsiteX295" fmla="*/ 10699039 w 11231886"/>
                <a:gd name="connsiteY295" fmla="*/ 1315844 h 1529584"/>
                <a:gd name="connsiteX296" fmla="*/ 10679031 w 11231886"/>
                <a:gd name="connsiteY296" fmla="*/ 1321870 h 1529584"/>
                <a:gd name="connsiteX297" fmla="*/ 10618764 w 11231886"/>
                <a:gd name="connsiteY297" fmla="*/ 1336816 h 1529584"/>
                <a:gd name="connsiteX298" fmla="*/ 10547227 w 11231886"/>
                <a:gd name="connsiteY298" fmla="*/ 1351582 h 1529584"/>
                <a:gd name="connsiteX299" fmla="*/ 10528062 w 11231886"/>
                <a:gd name="connsiteY299" fmla="*/ 1355379 h 1529584"/>
                <a:gd name="connsiteX300" fmla="*/ 10523120 w 11231886"/>
                <a:gd name="connsiteY300" fmla="*/ 1356343 h 1529584"/>
                <a:gd name="connsiteX301" fmla="*/ 10521372 w 11231886"/>
                <a:gd name="connsiteY301" fmla="*/ 1356343 h 1529584"/>
                <a:gd name="connsiteX302" fmla="*/ 10519805 w 11231886"/>
                <a:gd name="connsiteY302" fmla="*/ 1356343 h 1529584"/>
                <a:gd name="connsiteX303" fmla="*/ 10515225 w 11231886"/>
                <a:gd name="connsiteY303" fmla="*/ 1357247 h 1529584"/>
                <a:gd name="connsiteX304" fmla="*/ 10498953 w 11231886"/>
                <a:gd name="connsiteY304" fmla="*/ 1360381 h 1529584"/>
                <a:gd name="connsiteX305" fmla="*/ 10448208 w 11231886"/>
                <a:gd name="connsiteY305" fmla="*/ 1370747 h 1529584"/>
                <a:gd name="connsiteX306" fmla="*/ 10360640 w 11231886"/>
                <a:gd name="connsiteY306" fmla="*/ 1388465 h 1529584"/>
                <a:gd name="connsiteX307" fmla="*/ 10334485 w 11231886"/>
                <a:gd name="connsiteY307" fmla="*/ 1393166 h 1529584"/>
                <a:gd name="connsiteX308" fmla="*/ 10322431 w 11231886"/>
                <a:gd name="connsiteY308" fmla="*/ 1394612 h 1529584"/>
                <a:gd name="connsiteX309" fmla="*/ 10293323 w 11231886"/>
                <a:gd name="connsiteY309" fmla="*/ 1399193 h 1529584"/>
                <a:gd name="connsiteX310" fmla="*/ 10245109 w 11231886"/>
                <a:gd name="connsiteY310" fmla="*/ 1406304 h 1529584"/>
                <a:gd name="connsiteX311" fmla="*/ 10215638 w 11231886"/>
                <a:gd name="connsiteY311" fmla="*/ 1412331 h 1529584"/>
                <a:gd name="connsiteX312" fmla="*/ 10198523 w 11231886"/>
                <a:gd name="connsiteY312" fmla="*/ 1416791 h 1529584"/>
                <a:gd name="connsiteX313" fmla="*/ 10220640 w 11231886"/>
                <a:gd name="connsiteY313" fmla="*/ 1414320 h 1529584"/>
                <a:gd name="connsiteX314" fmla="*/ 10189000 w 11231886"/>
                <a:gd name="connsiteY314" fmla="*/ 1421371 h 1529584"/>
                <a:gd name="connsiteX315" fmla="*/ 10148320 w 11231886"/>
                <a:gd name="connsiteY315" fmla="*/ 1429869 h 1529584"/>
                <a:gd name="connsiteX316" fmla="*/ 10211179 w 11231886"/>
                <a:gd name="connsiteY316" fmla="*/ 1421311 h 1529584"/>
                <a:gd name="connsiteX317" fmla="*/ 10324179 w 11231886"/>
                <a:gd name="connsiteY317" fmla="*/ 1402628 h 1529584"/>
                <a:gd name="connsiteX318" fmla="*/ 10411144 w 11231886"/>
                <a:gd name="connsiteY318" fmla="*/ 1386657 h 1529584"/>
                <a:gd name="connsiteX319" fmla="*/ 10468337 w 11231886"/>
                <a:gd name="connsiteY319" fmla="*/ 1375387 h 1529584"/>
                <a:gd name="connsiteX320" fmla="*/ 10519805 w 11231886"/>
                <a:gd name="connsiteY320" fmla="*/ 1366649 h 1529584"/>
                <a:gd name="connsiteX321" fmla="*/ 10531859 w 11231886"/>
                <a:gd name="connsiteY321" fmla="*/ 1363153 h 1529584"/>
                <a:gd name="connsiteX322" fmla="*/ 10552531 w 11231886"/>
                <a:gd name="connsiteY322" fmla="*/ 1354836 h 1529584"/>
                <a:gd name="connsiteX323" fmla="*/ 10606771 w 11231886"/>
                <a:gd name="connsiteY323" fmla="*/ 1342783 h 1529584"/>
                <a:gd name="connsiteX324" fmla="*/ 10574166 w 11231886"/>
                <a:gd name="connsiteY324" fmla="*/ 1355680 h 1529584"/>
                <a:gd name="connsiteX325" fmla="*/ 10585255 w 11231886"/>
                <a:gd name="connsiteY325" fmla="*/ 1352305 h 1529584"/>
                <a:gd name="connsiteX326" fmla="*/ 10613219 w 11231886"/>
                <a:gd name="connsiteY326" fmla="*/ 1345013 h 1529584"/>
                <a:gd name="connsiteX327" fmla="*/ 10652332 w 11231886"/>
                <a:gd name="connsiteY327" fmla="*/ 1334406 h 1529584"/>
                <a:gd name="connsiteX328" fmla="*/ 10714829 w 11231886"/>
                <a:gd name="connsiteY328" fmla="*/ 1317471 h 1529584"/>
                <a:gd name="connsiteX329" fmla="*/ 10765393 w 11231886"/>
                <a:gd name="connsiteY329" fmla="*/ 1300536 h 1529584"/>
                <a:gd name="connsiteX330" fmla="*/ 10790645 w 11231886"/>
                <a:gd name="connsiteY330" fmla="*/ 1292038 h 1529584"/>
                <a:gd name="connsiteX331" fmla="*/ 10811316 w 11231886"/>
                <a:gd name="connsiteY331" fmla="*/ 1288904 h 1529584"/>
                <a:gd name="connsiteX332" fmla="*/ 10808363 w 11231886"/>
                <a:gd name="connsiteY332" fmla="*/ 1291255 h 1529584"/>
                <a:gd name="connsiteX333" fmla="*/ 10845247 w 11231886"/>
                <a:gd name="connsiteY333" fmla="*/ 1281552 h 1529584"/>
                <a:gd name="connsiteX334" fmla="*/ 10864352 w 11231886"/>
                <a:gd name="connsiteY334" fmla="*/ 1276790 h 1529584"/>
                <a:gd name="connsiteX335" fmla="*/ 10853986 w 11231886"/>
                <a:gd name="connsiteY335" fmla="*/ 1281009 h 1529584"/>
                <a:gd name="connsiteX336" fmla="*/ 10829336 w 11231886"/>
                <a:gd name="connsiteY336" fmla="*/ 1289145 h 1529584"/>
                <a:gd name="connsiteX337" fmla="*/ 10815355 w 11231886"/>
                <a:gd name="connsiteY337" fmla="*/ 1294810 h 1529584"/>
                <a:gd name="connsiteX338" fmla="*/ 10844825 w 11231886"/>
                <a:gd name="connsiteY338" fmla="*/ 1288783 h 1529584"/>
                <a:gd name="connsiteX339" fmla="*/ 10962044 w 11231886"/>
                <a:gd name="connsiteY339" fmla="*/ 1256541 h 1529584"/>
                <a:gd name="connsiteX340" fmla="*/ 11042139 w 11231886"/>
                <a:gd name="connsiteY340" fmla="*/ 1232434 h 1529584"/>
                <a:gd name="connsiteX341" fmla="*/ 11080890 w 11231886"/>
                <a:gd name="connsiteY341" fmla="*/ 1221285 h 1529584"/>
                <a:gd name="connsiteX342" fmla="*/ 11096138 w 11231886"/>
                <a:gd name="connsiteY342" fmla="*/ 1215740 h 1529584"/>
                <a:gd name="connsiteX343" fmla="*/ 11154959 w 11231886"/>
                <a:gd name="connsiteY343" fmla="*/ 1194165 h 1529584"/>
                <a:gd name="connsiteX344" fmla="*/ 11202570 w 11231886"/>
                <a:gd name="connsiteY344" fmla="*/ 1179881 h 1529584"/>
                <a:gd name="connsiteX345" fmla="*/ 11213960 w 11231886"/>
                <a:gd name="connsiteY345" fmla="*/ 1177230 h 1529584"/>
                <a:gd name="connsiteX346" fmla="*/ 11231799 w 11231886"/>
                <a:gd name="connsiteY346" fmla="*/ 1171022 h 1529584"/>
                <a:gd name="connsiteX347" fmla="*/ 11213719 w 11231886"/>
                <a:gd name="connsiteY347" fmla="*/ 1178857 h 1529584"/>
                <a:gd name="connsiteX348" fmla="*/ 11170146 w 11231886"/>
                <a:gd name="connsiteY348" fmla="*/ 1195249 h 1529584"/>
                <a:gd name="connsiteX349" fmla="*/ 11068476 w 11231886"/>
                <a:gd name="connsiteY349" fmla="*/ 1231410 h 1529584"/>
                <a:gd name="connsiteX350" fmla="*/ 11013452 w 11231886"/>
                <a:gd name="connsiteY350" fmla="*/ 1249490 h 1529584"/>
                <a:gd name="connsiteX351" fmla="*/ 10989345 w 11231886"/>
                <a:gd name="connsiteY351" fmla="*/ 1257143 h 1529584"/>
                <a:gd name="connsiteX352" fmla="*/ 10958127 w 11231886"/>
                <a:gd name="connsiteY352" fmla="*/ 1266244 h 1529584"/>
                <a:gd name="connsiteX353" fmla="*/ 10855070 w 11231886"/>
                <a:gd name="connsiteY353" fmla="*/ 1298125 h 1529584"/>
                <a:gd name="connsiteX354" fmla="*/ 10832772 w 11231886"/>
                <a:gd name="connsiteY354" fmla="*/ 1304513 h 1529584"/>
                <a:gd name="connsiteX355" fmla="*/ 10797756 w 11231886"/>
                <a:gd name="connsiteY355" fmla="*/ 1312710 h 1529584"/>
                <a:gd name="connsiteX356" fmla="*/ 10782931 w 11231886"/>
                <a:gd name="connsiteY356" fmla="*/ 1320002 h 1529584"/>
                <a:gd name="connsiteX357" fmla="*/ 10789802 w 11231886"/>
                <a:gd name="connsiteY357" fmla="*/ 1318917 h 1529584"/>
                <a:gd name="connsiteX358" fmla="*/ 10757137 w 11231886"/>
                <a:gd name="connsiteY358" fmla="*/ 1326872 h 1529584"/>
                <a:gd name="connsiteX359" fmla="*/ 10746590 w 11231886"/>
                <a:gd name="connsiteY359" fmla="*/ 1327957 h 1529584"/>
                <a:gd name="connsiteX360" fmla="*/ 10746229 w 11231886"/>
                <a:gd name="connsiteY360" fmla="*/ 1326571 h 1529584"/>
                <a:gd name="connsiteX361" fmla="*/ 10690964 w 11231886"/>
                <a:gd name="connsiteY361" fmla="*/ 1339769 h 1529584"/>
                <a:gd name="connsiteX362" fmla="*/ 10640098 w 11231886"/>
                <a:gd name="connsiteY362" fmla="*/ 1351461 h 1529584"/>
                <a:gd name="connsiteX363" fmla="*/ 10522096 w 11231886"/>
                <a:gd name="connsiteY363" fmla="*/ 1374604 h 1529584"/>
                <a:gd name="connsiteX364" fmla="*/ 10224437 w 11231886"/>
                <a:gd name="connsiteY364" fmla="*/ 1429326 h 1529584"/>
                <a:gd name="connsiteX365" fmla="*/ 10155070 w 11231886"/>
                <a:gd name="connsiteY365" fmla="*/ 1439813 h 1529584"/>
                <a:gd name="connsiteX366" fmla="*/ 10087631 w 11231886"/>
                <a:gd name="connsiteY366" fmla="*/ 1449274 h 1529584"/>
                <a:gd name="connsiteX367" fmla="*/ 9989155 w 11231886"/>
                <a:gd name="connsiteY367" fmla="*/ 1460785 h 1529584"/>
                <a:gd name="connsiteX368" fmla="*/ 9883085 w 11231886"/>
                <a:gd name="connsiteY368" fmla="*/ 1471031 h 1529584"/>
                <a:gd name="connsiteX369" fmla="*/ 9820649 w 11231886"/>
                <a:gd name="connsiteY369" fmla="*/ 1474165 h 1529584"/>
                <a:gd name="connsiteX370" fmla="*/ 9785875 w 11231886"/>
                <a:gd name="connsiteY370" fmla="*/ 1475069 h 1529584"/>
                <a:gd name="connsiteX371" fmla="*/ 9770808 w 11231886"/>
                <a:gd name="connsiteY371" fmla="*/ 1475430 h 1529584"/>
                <a:gd name="connsiteX372" fmla="*/ 9754657 w 11231886"/>
                <a:gd name="connsiteY372" fmla="*/ 1476575 h 1529584"/>
                <a:gd name="connsiteX373" fmla="*/ 9722474 w 11231886"/>
                <a:gd name="connsiteY373" fmla="*/ 1480553 h 1529584"/>
                <a:gd name="connsiteX374" fmla="*/ 9631471 w 11231886"/>
                <a:gd name="connsiteY374" fmla="*/ 1489111 h 1529584"/>
                <a:gd name="connsiteX375" fmla="*/ 9607364 w 11231886"/>
                <a:gd name="connsiteY375" fmla="*/ 1492908 h 1529584"/>
                <a:gd name="connsiteX376" fmla="*/ 9589947 w 11231886"/>
                <a:gd name="connsiteY376" fmla="*/ 1492908 h 1529584"/>
                <a:gd name="connsiteX377" fmla="*/ 9523653 w 11231886"/>
                <a:gd name="connsiteY377" fmla="*/ 1493872 h 1529584"/>
                <a:gd name="connsiteX378" fmla="*/ 9508586 w 11231886"/>
                <a:gd name="connsiteY378" fmla="*/ 1493510 h 1529584"/>
                <a:gd name="connsiteX379" fmla="*/ 9493098 w 11231886"/>
                <a:gd name="connsiteY379" fmla="*/ 1493149 h 1529584"/>
                <a:gd name="connsiteX380" fmla="*/ 9450911 w 11231886"/>
                <a:gd name="connsiteY380" fmla="*/ 1494716 h 1529584"/>
                <a:gd name="connsiteX381" fmla="*/ 9379193 w 11231886"/>
                <a:gd name="connsiteY381" fmla="*/ 1496283 h 1529584"/>
                <a:gd name="connsiteX382" fmla="*/ 9300846 w 11231886"/>
                <a:gd name="connsiteY382" fmla="*/ 1496283 h 1529584"/>
                <a:gd name="connsiteX383" fmla="*/ 9348276 w 11231886"/>
                <a:gd name="connsiteY383" fmla="*/ 1498874 h 1529584"/>
                <a:gd name="connsiteX384" fmla="*/ 9381846 w 11231886"/>
                <a:gd name="connsiteY384" fmla="*/ 1499778 h 1529584"/>
                <a:gd name="connsiteX385" fmla="*/ 9375336 w 11231886"/>
                <a:gd name="connsiteY385" fmla="*/ 1500321 h 1529584"/>
                <a:gd name="connsiteX386" fmla="*/ 9357256 w 11231886"/>
                <a:gd name="connsiteY386" fmla="*/ 1500803 h 1529584"/>
                <a:gd name="connsiteX387" fmla="*/ 9298255 w 11231886"/>
                <a:gd name="connsiteY387" fmla="*/ 1501405 h 1529584"/>
                <a:gd name="connsiteX388" fmla="*/ 9253899 w 11231886"/>
                <a:gd name="connsiteY388" fmla="*/ 1501405 h 1529584"/>
                <a:gd name="connsiteX389" fmla="*/ 9230816 w 11231886"/>
                <a:gd name="connsiteY389" fmla="*/ 1501405 h 1529584"/>
                <a:gd name="connsiteX390" fmla="*/ 9230816 w 11231886"/>
                <a:gd name="connsiteY390" fmla="*/ 1503153 h 1529584"/>
                <a:gd name="connsiteX391" fmla="*/ 9326641 w 11231886"/>
                <a:gd name="connsiteY391" fmla="*/ 1505564 h 1529584"/>
                <a:gd name="connsiteX392" fmla="*/ 9417463 w 11231886"/>
                <a:gd name="connsiteY392" fmla="*/ 1504720 h 1529584"/>
                <a:gd name="connsiteX393" fmla="*/ 9471703 w 11231886"/>
                <a:gd name="connsiteY393" fmla="*/ 1503274 h 1529584"/>
                <a:gd name="connsiteX394" fmla="*/ 9531609 w 11231886"/>
                <a:gd name="connsiteY394" fmla="*/ 1501044 h 1529584"/>
                <a:gd name="connsiteX395" fmla="*/ 9585005 w 11231886"/>
                <a:gd name="connsiteY395" fmla="*/ 1501526 h 1529584"/>
                <a:gd name="connsiteX396" fmla="*/ 9575724 w 11231886"/>
                <a:gd name="connsiteY396" fmla="*/ 1504057 h 1529584"/>
                <a:gd name="connsiteX397" fmla="*/ 9602904 w 11231886"/>
                <a:gd name="connsiteY397" fmla="*/ 1503394 h 1529584"/>
                <a:gd name="connsiteX398" fmla="*/ 9648828 w 11231886"/>
                <a:gd name="connsiteY398" fmla="*/ 1501164 h 1529584"/>
                <a:gd name="connsiteX399" fmla="*/ 9665160 w 11231886"/>
                <a:gd name="connsiteY399" fmla="*/ 1502008 h 1529584"/>
                <a:gd name="connsiteX400" fmla="*/ 9606460 w 11231886"/>
                <a:gd name="connsiteY400" fmla="*/ 1506287 h 1529584"/>
                <a:gd name="connsiteX401" fmla="*/ 9573856 w 11231886"/>
                <a:gd name="connsiteY401" fmla="*/ 1510506 h 1529584"/>
                <a:gd name="connsiteX402" fmla="*/ 9541974 w 11231886"/>
                <a:gd name="connsiteY402" fmla="*/ 1514724 h 1529584"/>
                <a:gd name="connsiteX403" fmla="*/ 9488216 w 11231886"/>
                <a:gd name="connsiteY403" fmla="*/ 1517738 h 1529584"/>
                <a:gd name="connsiteX404" fmla="*/ 9501113 w 11231886"/>
                <a:gd name="connsiteY404" fmla="*/ 1521113 h 1529584"/>
                <a:gd name="connsiteX405" fmla="*/ 9547700 w 11231886"/>
                <a:gd name="connsiteY405" fmla="*/ 1519485 h 1529584"/>
                <a:gd name="connsiteX406" fmla="*/ 9562043 w 11231886"/>
                <a:gd name="connsiteY406" fmla="*/ 1519485 h 1529584"/>
                <a:gd name="connsiteX407" fmla="*/ 9567347 w 11231886"/>
                <a:gd name="connsiteY407" fmla="*/ 1519485 h 1529584"/>
                <a:gd name="connsiteX408" fmla="*/ 9573373 w 11231886"/>
                <a:gd name="connsiteY408" fmla="*/ 1519485 h 1529584"/>
                <a:gd name="connsiteX409" fmla="*/ 9590067 w 11231886"/>
                <a:gd name="connsiteY409" fmla="*/ 1519064 h 1529584"/>
                <a:gd name="connsiteX410" fmla="*/ 9645031 w 11231886"/>
                <a:gd name="connsiteY410" fmla="*/ 1516351 h 1529584"/>
                <a:gd name="connsiteX411" fmla="*/ 9710119 w 11231886"/>
                <a:gd name="connsiteY411" fmla="*/ 1513398 h 1529584"/>
                <a:gd name="connsiteX412" fmla="*/ 9674381 w 11231886"/>
                <a:gd name="connsiteY412" fmla="*/ 1516954 h 1529584"/>
                <a:gd name="connsiteX413" fmla="*/ 9601097 w 11231886"/>
                <a:gd name="connsiteY413" fmla="*/ 1521715 h 1529584"/>
                <a:gd name="connsiteX414" fmla="*/ 9516723 w 11231886"/>
                <a:gd name="connsiteY414" fmla="*/ 1525753 h 1529584"/>
                <a:gd name="connsiteX415" fmla="*/ 9450911 w 11231886"/>
                <a:gd name="connsiteY415" fmla="*/ 1527983 h 1529584"/>
                <a:gd name="connsiteX416" fmla="*/ 9373649 w 11231886"/>
                <a:gd name="connsiteY416" fmla="*/ 1530333 h 1529584"/>
                <a:gd name="connsiteX417" fmla="*/ 9324230 w 11231886"/>
                <a:gd name="connsiteY417" fmla="*/ 1530333 h 1529584"/>
                <a:gd name="connsiteX418" fmla="*/ 9253296 w 11231886"/>
                <a:gd name="connsiteY418" fmla="*/ 1528706 h 1529584"/>
                <a:gd name="connsiteX419" fmla="*/ 9172116 w 11231886"/>
                <a:gd name="connsiteY419" fmla="*/ 1527139 h 1529584"/>
                <a:gd name="connsiteX420" fmla="*/ 9100579 w 11231886"/>
                <a:gd name="connsiteY420" fmla="*/ 1525813 h 1529584"/>
                <a:gd name="connsiteX421" fmla="*/ 9018677 w 11231886"/>
                <a:gd name="connsiteY421" fmla="*/ 1523403 h 1529584"/>
                <a:gd name="connsiteX422" fmla="*/ 8937979 w 11231886"/>
                <a:gd name="connsiteY422" fmla="*/ 1520028 h 1529584"/>
                <a:gd name="connsiteX423" fmla="*/ 8871144 w 11231886"/>
                <a:gd name="connsiteY423" fmla="*/ 1516532 h 1529584"/>
                <a:gd name="connsiteX424" fmla="*/ 8825039 w 11231886"/>
                <a:gd name="connsiteY424" fmla="*/ 1513338 h 1529584"/>
                <a:gd name="connsiteX425" fmla="*/ 8806417 w 11231886"/>
                <a:gd name="connsiteY425" fmla="*/ 1511590 h 1529584"/>
                <a:gd name="connsiteX426" fmla="*/ 8742835 w 11231886"/>
                <a:gd name="connsiteY426" fmla="*/ 1505564 h 1529584"/>
                <a:gd name="connsiteX427" fmla="*/ 8673468 w 11231886"/>
                <a:gd name="connsiteY427" fmla="*/ 1498934 h 1529584"/>
                <a:gd name="connsiteX428" fmla="*/ 8658401 w 11231886"/>
                <a:gd name="connsiteY428" fmla="*/ 1497850 h 1529584"/>
                <a:gd name="connsiteX429" fmla="*/ 8608078 w 11231886"/>
                <a:gd name="connsiteY429" fmla="*/ 1493992 h 1529584"/>
                <a:gd name="connsiteX430" fmla="*/ 8495439 w 11231886"/>
                <a:gd name="connsiteY430" fmla="*/ 1482301 h 1529584"/>
                <a:gd name="connsiteX431" fmla="*/ 8435413 w 11231886"/>
                <a:gd name="connsiteY431" fmla="*/ 1475852 h 1529584"/>
                <a:gd name="connsiteX432" fmla="*/ 8385633 w 11231886"/>
                <a:gd name="connsiteY432" fmla="*/ 1469825 h 1529584"/>
                <a:gd name="connsiteX433" fmla="*/ 8352004 w 11231886"/>
                <a:gd name="connsiteY433" fmla="*/ 1465727 h 1529584"/>
                <a:gd name="connsiteX434" fmla="*/ 8342844 w 11231886"/>
                <a:gd name="connsiteY434" fmla="*/ 1464703 h 1529584"/>
                <a:gd name="connsiteX435" fmla="*/ 8339589 w 11231886"/>
                <a:gd name="connsiteY435" fmla="*/ 1464703 h 1529584"/>
                <a:gd name="connsiteX436" fmla="*/ 8336757 w 11231886"/>
                <a:gd name="connsiteY436" fmla="*/ 1464703 h 1529584"/>
                <a:gd name="connsiteX437" fmla="*/ 8328681 w 11231886"/>
                <a:gd name="connsiteY437" fmla="*/ 1463739 h 1529584"/>
                <a:gd name="connsiteX438" fmla="*/ 8298969 w 11231886"/>
                <a:gd name="connsiteY438" fmla="*/ 1460002 h 1529584"/>
                <a:gd name="connsiteX439" fmla="*/ 8201698 w 11231886"/>
                <a:gd name="connsiteY439" fmla="*/ 1444995 h 1529584"/>
                <a:gd name="connsiteX440" fmla="*/ 8118650 w 11231886"/>
                <a:gd name="connsiteY440" fmla="*/ 1431375 h 1529584"/>
                <a:gd name="connsiteX441" fmla="*/ 8075138 w 11231886"/>
                <a:gd name="connsiteY441" fmla="*/ 1424083 h 1529584"/>
                <a:gd name="connsiteX442" fmla="*/ 8123351 w 11231886"/>
                <a:gd name="connsiteY442" fmla="*/ 1434991 h 1529584"/>
                <a:gd name="connsiteX443" fmla="*/ 8232857 w 11231886"/>
                <a:gd name="connsiteY443" fmla="*/ 1454518 h 1529584"/>
                <a:gd name="connsiteX444" fmla="*/ 8296197 w 11231886"/>
                <a:gd name="connsiteY444" fmla="*/ 1464703 h 1529584"/>
                <a:gd name="connsiteX445" fmla="*/ 8336215 w 11231886"/>
                <a:gd name="connsiteY445" fmla="*/ 1472417 h 1529584"/>
                <a:gd name="connsiteX446" fmla="*/ 8269258 w 11231886"/>
                <a:gd name="connsiteY446" fmla="*/ 1464462 h 1529584"/>
                <a:gd name="connsiteX447" fmla="*/ 8255457 w 11231886"/>
                <a:gd name="connsiteY447" fmla="*/ 1462172 h 1529584"/>
                <a:gd name="connsiteX448" fmla="*/ 8177110 w 11231886"/>
                <a:gd name="connsiteY448" fmla="*/ 1450841 h 1529584"/>
                <a:gd name="connsiteX449" fmla="*/ 7927725 w 11231886"/>
                <a:gd name="connsiteY449" fmla="*/ 1406123 h 1529584"/>
                <a:gd name="connsiteX450" fmla="*/ 7873063 w 11231886"/>
                <a:gd name="connsiteY450" fmla="*/ 1394793 h 1529584"/>
                <a:gd name="connsiteX451" fmla="*/ 7857153 w 11231886"/>
                <a:gd name="connsiteY451" fmla="*/ 1391479 h 1529584"/>
                <a:gd name="connsiteX452" fmla="*/ 7840036 w 11231886"/>
                <a:gd name="connsiteY452" fmla="*/ 1389369 h 1529584"/>
                <a:gd name="connsiteX453" fmla="*/ 7800441 w 11231886"/>
                <a:gd name="connsiteY453" fmla="*/ 1382197 h 1529584"/>
                <a:gd name="connsiteX454" fmla="*/ 7721311 w 11231886"/>
                <a:gd name="connsiteY454" fmla="*/ 1365443 h 1529584"/>
                <a:gd name="connsiteX455" fmla="*/ 7712030 w 11231886"/>
                <a:gd name="connsiteY455" fmla="*/ 1364298 h 1529584"/>
                <a:gd name="connsiteX456" fmla="*/ 7693949 w 11231886"/>
                <a:gd name="connsiteY456" fmla="*/ 1361405 h 1529584"/>
                <a:gd name="connsiteX457" fmla="*/ 7671229 w 11231886"/>
                <a:gd name="connsiteY457" fmla="*/ 1356704 h 1529584"/>
                <a:gd name="connsiteX458" fmla="*/ 7642301 w 11231886"/>
                <a:gd name="connsiteY458" fmla="*/ 1349894 h 1529584"/>
                <a:gd name="connsiteX459" fmla="*/ 7499408 w 11231886"/>
                <a:gd name="connsiteY459" fmla="*/ 1317350 h 1529584"/>
                <a:gd name="connsiteX460" fmla="*/ 7472589 w 11231886"/>
                <a:gd name="connsiteY460" fmla="*/ 1309817 h 1529584"/>
                <a:gd name="connsiteX461" fmla="*/ 7423110 w 11231886"/>
                <a:gd name="connsiteY461" fmla="*/ 1296678 h 1529584"/>
                <a:gd name="connsiteX462" fmla="*/ 7392374 w 11231886"/>
                <a:gd name="connsiteY462" fmla="*/ 1289627 h 1529584"/>
                <a:gd name="connsiteX463" fmla="*/ 7358504 w 11231886"/>
                <a:gd name="connsiteY463" fmla="*/ 1280889 h 1529584"/>
                <a:gd name="connsiteX464" fmla="*/ 7313424 w 11231886"/>
                <a:gd name="connsiteY464" fmla="*/ 1268052 h 1529584"/>
                <a:gd name="connsiteX465" fmla="*/ 7192227 w 11231886"/>
                <a:gd name="connsiteY465" fmla="*/ 1232434 h 1529584"/>
                <a:gd name="connsiteX466" fmla="*/ 7035172 w 11231886"/>
                <a:gd name="connsiteY466" fmla="*/ 1182171 h 1529584"/>
                <a:gd name="connsiteX467" fmla="*/ 6929403 w 11231886"/>
                <a:gd name="connsiteY467" fmla="*/ 1146011 h 1529584"/>
                <a:gd name="connsiteX468" fmla="*/ 6834603 w 11231886"/>
                <a:gd name="connsiteY468" fmla="*/ 1113347 h 1529584"/>
                <a:gd name="connsiteX469" fmla="*/ 6716781 w 11231886"/>
                <a:gd name="connsiteY469" fmla="*/ 1072124 h 1529584"/>
                <a:gd name="connsiteX470" fmla="*/ 6624634 w 11231886"/>
                <a:gd name="connsiteY470" fmla="*/ 1039942 h 1529584"/>
                <a:gd name="connsiteX471" fmla="*/ 6562981 w 11231886"/>
                <a:gd name="connsiteY471" fmla="*/ 1019089 h 1529584"/>
                <a:gd name="connsiteX472" fmla="*/ 6535378 w 11231886"/>
                <a:gd name="connsiteY472" fmla="*/ 1009868 h 1529584"/>
                <a:gd name="connsiteX473" fmla="*/ 6425512 w 11231886"/>
                <a:gd name="connsiteY473" fmla="*/ 966958 h 1529584"/>
                <a:gd name="connsiteX474" fmla="*/ 6334026 w 11231886"/>
                <a:gd name="connsiteY474" fmla="*/ 930798 h 1529584"/>
                <a:gd name="connsiteX475" fmla="*/ 6238684 w 11231886"/>
                <a:gd name="connsiteY475" fmla="*/ 891263 h 1529584"/>
                <a:gd name="connsiteX476" fmla="*/ 6175464 w 11231886"/>
                <a:gd name="connsiteY476" fmla="*/ 865107 h 1529584"/>
                <a:gd name="connsiteX477" fmla="*/ 6107182 w 11231886"/>
                <a:gd name="connsiteY477" fmla="*/ 835275 h 1529584"/>
                <a:gd name="connsiteX478" fmla="*/ 6016359 w 11231886"/>
                <a:gd name="connsiteY478" fmla="*/ 796523 h 1529584"/>
                <a:gd name="connsiteX479" fmla="*/ 5991771 w 11231886"/>
                <a:gd name="connsiteY479" fmla="*/ 786278 h 1529584"/>
                <a:gd name="connsiteX480" fmla="*/ 5959166 w 11231886"/>
                <a:gd name="connsiteY480" fmla="*/ 771995 h 1529584"/>
                <a:gd name="connsiteX481" fmla="*/ 5931021 w 11231886"/>
                <a:gd name="connsiteY481" fmla="*/ 759941 h 1529584"/>
                <a:gd name="connsiteX482" fmla="*/ 5922403 w 11231886"/>
                <a:gd name="connsiteY482" fmla="*/ 756386 h 1529584"/>
                <a:gd name="connsiteX483" fmla="*/ 5919149 w 11231886"/>
                <a:gd name="connsiteY483" fmla="*/ 755241 h 1529584"/>
                <a:gd name="connsiteX484" fmla="*/ 5912399 w 11231886"/>
                <a:gd name="connsiteY484" fmla="*/ 752649 h 1529584"/>
                <a:gd name="connsiteX485" fmla="*/ 5894319 w 11231886"/>
                <a:gd name="connsiteY485" fmla="*/ 744875 h 1529584"/>
                <a:gd name="connsiteX486" fmla="*/ 5835317 w 11231886"/>
                <a:gd name="connsiteY486" fmla="*/ 718538 h 1529584"/>
                <a:gd name="connsiteX487" fmla="*/ 5775050 w 11231886"/>
                <a:gd name="connsiteY487" fmla="*/ 692925 h 1529584"/>
                <a:gd name="connsiteX488" fmla="*/ 5747629 w 11231886"/>
                <a:gd name="connsiteY488" fmla="*/ 682317 h 1529584"/>
                <a:gd name="connsiteX489" fmla="*/ 5675309 w 11231886"/>
                <a:gd name="connsiteY489" fmla="*/ 653751 h 1529584"/>
                <a:gd name="connsiteX490" fmla="*/ 5627577 w 11231886"/>
                <a:gd name="connsiteY490" fmla="*/ 634406 h 1529584"/>
                <a:gd name="connsiteX491" fmla="*/ 5607448 w 11231886"/>
                <a:gd name="connsiteY491" fmla="*/ 626631 h 1529584"/>
                <a:gd name="connsiteX492" fmla="*/ 5599252 w 11231886"/>
                <a:gd name="connsiteY492" fmla="*/ 623557 h 1529584"/>
                <a:gd name="connsiteX493" fmla="*/ 5577254 w 11231886"/>
                <a:gd name="connsiteY493" fmla="*/ 615120 h 1529584"/>
                <a:gd name="connsiteX494" fmla="*/ 5507586 w 11231886"/>
                <a:gd name="connsiteY494" fmla="*/ 588181 h 1529584"/>
                <a:gd name="connsiteX495" fmla="*/ 5467629 w 11231886"/>
                <a:gd name="connsiteY495" fmla="*/ 572752 h 1529584"/>
                <a:gd name="connsiteX496" fmla="*/ 5429239 w 11231886"/>
                <a:gd name="connsiteY496" fmla="*/ 558770 h 1529584"/>
                <a:gd name="connsiteX497" fmla="*/ 5373552 w 11231886"/>
                <a:gd name="connsiteY497" fmla="*/ 538460 h 1529584"/>
                <a:gd name="connsiteX498" fmla="*/ 5326664 w 11231886"/>
                <a:gd name="connsiteY498" fmla="*/ 520802 h 1529584"/>
                <a:gd name="connsiteX499" fmla="*/ 5301533 w 11231886"/>
                <a:gd name="connsiteY499" fmla="*/ 510195 h 1529584"/>
                <a:gd name="connsiteX500" fmla="*/ 5273750 w 11231886"/>
                <a:gd name="connsiteY500" fmla="*/ 499950 h 1529584"/>
                <a:gd name="connsiteX501" fmla="*/ 5132665 w 11231886"/>
                <a:gd name="connsiteY501" fmla="*/ 446373 h 1529584"/>
                <a:gd name="connsiteX502" fmla="*/ 5048292 w 11231886"/>
                <a:gd name="connsiteY502" fmla="*/ 417083 h 1529584"/>
                <a:gd name="connsiteX503" fmla="*/ 4990435 w 11231886"/>
                <a:gd name="connsiteY503" fmla="*/ 397798 h 1529584"/>
                <a:gd name="connsiteX504" fmla="*/ 4917271 w 11231886"/>
                <a:gd name="connsiteY504" fmla="*/ 375438 h 1529584"/>
                <a:gd name="connsiteX505" fmla="*/ 4825545 w 11231886"/>
                <a:gd name="connsiteY505" fmla="*/ 348138 h 1529584"/>
                <a:gd name="connsiteX506" fmla="*/ 4711460 w 11231886"/>
                <a:gd name="connsiteY506" fmla="*/ 317160 h 1529584"/>
                <a:gd name="connsiteX507" fmla="*/ 4679096 w 11231886"/>
                <a:gd name="connsiteY507" fmla="*/ 308482 h 1529584"/>
                <a:gd name="connsiteX508" fmla="*/ 4644985 w 11231886"/>
                <a:gd name="connsiteY508" fmla="*/ 299683 h 1529584"/>
                <a:gd name="connsiteX509" fmla="*/ 4571460 w 11231886"/>
                <a:gd name="connsiteY509" fmla="*/ 281603 h 1529584"/>
                <a:gd name="connsiteX510" fmla="*/ 4490642 w 11231886"/>
                <a:gd name="connsiteY510" fmla="*/ 262378 h 1529584"/>
                <a:gd name="connsiteX511" fmla="*/ 4401808 w 11231886"/>
                <a:gd name="connsiteY511" fmla="*/ 243213 h 1529584"/>
                <a:gd name="connsiteX512" fmla="*/ 3967284 w 11231886"/>
                <a:gd name="connsiteY512" fmla="*/ 166312 h 1529584"/>
                <a:gd name="connsiteX513" fmla="*/ 3878270 w 11231886"/>
                <a:gd name="connsiteY513" fmla="*/ 154259 h 1529584"/>
                <a:gd name="connsiteX514" fmla="*/ 3853741 w 11231886"/>
                <a:gd name="connsiteY514" fmla="*/ 151728 h 1529584"/>
                <a:gd name="connsiteX515" fmla="*/ 3845062 w 11231886"/>
                <a:gd name="connsiteY515" fmla="*/ 151245 h 1529584"/>
                <a:gd name="connsiteX516" fmla="*/ 3831321 w 11231886"/>
                <a:gd name="connsiteY516" fmla="*/ 150703 h 1529584"/>
                <a:gd name="connsiteX517" fmla="*/ 3793835 w 11231886"/>
                <a:gd name="connsiteY517" fmla="*/ 147569 h 1529584"/>
                <a:gd name="connsiteX518" fmla="*/ 3697408 w 11231886"/>
                <a:gd name="connsiteY518" fmla="*/ 141543 h 1529584"/>
                <a:gd name="connsiteX519" fmla="*/ 3600981 w 11231886"/>
                <a:gd name="connsiteY519" fmla="*/ 136360 h 1529584"/>
                <a:gd name="connsiteX520" fmla="*/ 3544029 w 11231886"/>
                <a:gd name="connsiteY520" fmla="*/ 135516 h 1529584"/>
                <a:gd name="connsiteX521" fmla="*/ 3453086 w 11231886"/>
                <a:gd name="connsiteY521" fmla="*/ 132743 h 1529584"/>
                <a:gd name="connsiteX522" fmla="*/ 3379259 w 11231886"/>
                <a:gd name="connsiteY522" fmla="*/ 131116 h 1529584"/>
                <a:gd name="connsiteX523" fmla="*/ 3302298 w 11231886"/>
                <a:gd name="connsiteY523" fmla="*/ 129971 h 1529584"/>
                <a:gd name="connsiteX524" fmla="*/ 2999035 w 11231886"/>
                <a:gd name="connsiteY524" fmla="*/ 133527 h 1529584"/>
                <a:gd name="connsiteX525" fmla="*/ 2787317 w 11231886"/>
                <a:gd name="connsiteY525" fmla="*/ 146605 h 1529584"/>
                <a:gd name="connsiteX526" fmla="*/ 2733077 w 11231886"/>
                <a:gd name="connsiteY526" fmla="*/ 151487 h 1529584"/>
                <a:gd name="connsiteX527" fmla="*/ 2707584 w 11231886"/>
                <a:gd name="connsiteY527" fmla="*/ 153656 h 1529584"/>
                <a:gd name="connsiteX528" fmla="*/ 2678777 w 11231886"/>
                <a:gd name="connsiteY528" fmla="*/ 156730 h 1529584"/>
                <a:gd name="connsiteX529" fmla="*/ 2613628 w 11231886"/>
                <a:gd name="connsiteY529" fmla="*/ 163841 h 1529584"/>
                <a:gd name="connsiteX530" fmla="*/ 2543598 w 11231886"/>
                <a:gd name="connsiteY530" fmla="*/ 172279 h 1529584"/>
                <a:gd name="connsiteX531" fmla="*/ 2473990 w 11231886"/>
                <a:gd name="connsiteY531" fmla="*/ 181198 h 1529584"/>
                <a:gd name="connsiteX532" fmla="*/ 2358458 w 11231886"/>
                <a:gd name="connsiteY532" fmla="*/ 198374 h 1529584"/>
                <a:gd name="connsiteX533" fmla="*/ 2253051 w 11231886"/>
                <a:gd name="connsiteY533" fmla="*/ 214164 h 1529584"/>
                <a:gd name="connsiteX534" fmla="*/ 2152586 w 11231886"/>
                <a:gd name="connsiteY534" fmla="*/ 231702 h 1529584"/>
                <a:gd name="connsiteX535" fmla="*/ 2095332 w 11231886"/>
                <a:gd name="connsiteY535" fmla="*/ 246889 h 1529584"/>
                <a:gd name="connsiteX536" fmla="*/ 2015599 w 11231886"/>
                <a:gd name="connsiteY536" fmla="*/ 266536 h 1529584"/>
                <a:gd name="connsiteX537" fmla="*/ 1921764 w 11231886"/>
                <a:gd name="connsiteY537" fmla="*/ 290161 h 1529584"/>
                <a:gd name="connsiteX538" fmla="*/ 1821781 w 11231886"/>
                <a:gd name="connsiteY538" fmla="*/ 316498 h 1529584"/>
                <a:gd name="connsiteX539" fmla="*/ 1723485 w 11231886"/>
                <a:gd name="connsiteY539" fmla="*/ 343618 h 1529584"/>
                <a:gd name="connsiteX540" fmla="*/ 1634471 w 11231886"/>
                <a:gd name="connsiteY540" fmla="*/ 369050 h 1529584"/>
                <a:gd name="connsiteX541" fmla="*/ 1562151 w 11231886"/>
                <a:gd name="connsiteY541" fmla="*/ 389842 h 1529584"/>
                <a:gd name="connsiteX542" fmla="*/ 1513937 w 11231886"/>
                <a:gd name="connsiteY542" fmla="*/ 402378 h 1529584"/>
                <a:gd name="connsiteX543" fmla="*/ 1446257 w 11231886"/>
                <a:gd name="connsiteY543" fmla="*/ 425340 h 1529584"/>
                <a:gd name="connsiteX544" fmla="*/ 1283959 w 11231886"/>
                <a:gd name="connsiteY544" fmla="*/ 490066 h 1529584"/>
                <a:gd name="connsiteX545" fmla="*/ 1261479 w 11231886"/>
                <a:gd name="connsiteY545" fmla="*/ 499167 h 1529584"/>
                <a:gd name="connsiteX546" fmla="*/ 1238879 w 11231886"/>
                <a:gd name="connsiteY546" fmla="*/ 508749 h 1529584"/>
                <a:gd name="connsiteX547" fmla="*/ 1193257 w 11231886"/>
                <a:gd name="connsiteY547" fmla="*/ 527914 h 1529584"/>
                <a:gd name="connsiteX548" fmla="*/ 1102857 w 11231886"/>
                <a:gd name="connsiteY548" fmla="*/ 567027 h 1529584"/>
                <a:gd name="connsiteX549" fmla="*/ 835934 w 11231886"/>
                <a:gd name="connsiteY549" fmla="*/ 689369 h 1529584"/>
                <a:gd name="connsiteX550" fmla="*/ 760058 w 11231886"/>
                <a:gd name="connsiteY550" fmla="*/ 727819 h 1529584"/>
                <a:gd name="connsiteX551" fmla="*/ 662366 w 11231886"/>
                <a:gd name="connsiteY551" fmla="*/ 783205 h 1529584"/>
                <a:gd name="connsiteX552" fmla="*/ 497174 w 11231886"/>
                <a:gd name="connsiteY552" fmla="*/ 882464 h 1529584"/>
                <a:gd name="connsiteX553" fmla="*/ 292266 w 11231886"/>
                <a:gd name="connsiteY553" fmla="*/ 1015051 h 1529584"/>
                <a:gd name="connsiteX554" fmla="*/ 187884 w 11231886"/>
                <a:gd name="connsiteY554" fmla="*/ 1071883 h 1529584"/>
                <a:gd name="connsiteX555" fmla="*/ 130329 w 11231886"/>
                <a:gd name="connsiteY555" fmla="*/ 1103704 h 1529584"/>
                <a:gd name="connsiteX556" fmla="*/ 96158 w 11231886"/>
                <a:gd name="connsiteY556" fmla="*/ 1117867 h 1529584"/>
                <a:gd name="connsiteX557" fmla="*/ 72051 w 11231886"/>
                <a:gd name="connsiteY557" fmla="*/ 1129920 h 1529584"/>
                <a:gd name="connsiteX558" fmla="*/ 55779 w 11231886"/>
                <a:gd name="connsiteY558" fmla="*/ 1142576 h 1529584"/>
                <a:gd name="connsiteX559" fmla="*/ 37699 w 11231886"/>
                <a:gd name="connsiteY559" fmla="*/ 1148301 h 1529584"/>
                <a:gd name="connsiteX560" fmla="*/ 4431 w 11231886"/>
                <a:gd name="connsiteY560" fmla="*/ 1142636 h 1529584"/>
                <a:gd name="connsiteX561" fmla="*/ 14195 w 11231886"/>
                <a:gd name="connsiteY561" fmla="*/ 1125641 h 1529584"/>
                <a:gd name="connsiteX562" fmla="*/ 24741 w 11231886"/>
                <a:gd name="connsiteY562" fmla="*/ 1112925 h 1529584"/>
                <a:gd name="connsiteX563" fmla="*/ 39145 w 11231886"/>
                <a:gd name="connsiteY563" fmla="*/ 1094001 h 1529584"/>
                <a:gd name="connsiteX564" fmla="*/ 194634 w 11231886"/>
                <a:gd name="connsiteY564" fmla="*/ 918504 h 1529584"/>
                <a:gd name="connsiteX565" fmla="*/ 321556 w 11231886"/>
                <a:gd name="connsiteY565" fmla="*/ 825572 h 1529584"/>
                <a:gd name="connsiteX566" fmla="*/ 453842 w 11231886"/>
                <a:gd name="connsiteY566" fmla="*/ 753252 h 1529584"/>
                <a:gd name="connsiteX567" fmla="*/ 528633 w 11231886"/>
                <a:gd name="connsiteY567" fmla="*/ 717092 h 1529584"/>
                <a:gd name="connsiteX568" fmla="*/ 608728 w 11231886"/>
                <a:gd name="connsiteY568" fmla="*/ 659476 h 1529584"/>
                <a:gd name="connsiteX569" fmla="*/ 817673 w 11231886"/>
                <a:gd name="connsiteY569" fmla="*/ 527612 h 1529584"/>
                <a:gd name="connsiteX570" fmla="*/ 920127 w 11231886"/>
                <a:gd name="connsiteY570" fmla="*/ 481508 h 1529584"/>
                <a:gd name="connsiteX571" fmla="*/ 1036322 w 11231886"/>
                <a:gd name="connsiteY571" fmla="*/ 440708 h 1529584"/>
                <a:gd name="connsiteX572" fmla="*/ 1172224 w 11231886"/>
                <a:gd name="connsiteY572" fmla="*/ 387793 h 1529584"/>
                <a:gd name="connsiteX573" fmla="*/ 1225379 w 11231886"/>
                <a:gd name="connsiteY573" fmla="*/ 360010 h 1529584"/>
                <a:gd name="connsiteX574" fmla="*/ 1296434 w 11231886"/>
                <a:gd name="connsiteY574" fmla="*/ 324633 h 1529584"/>
                <a:gd name="connsiteX575" fmla="*/ 1367127 w 11231886"/>
                <a:gd name="connsiteY575" fmla="*/ 290643 h 1529584"/>
                <a:gd name="connsiteX576" fmla="*/ 1418113 w 11231886"/>
                <a:gd name="connsiteY576" fmla="*/ 265934 h 1529584"/>
                <a:gd name="connsiteX577" fmla="*/ 1574204 w 11231886"/>
                <a:gd name="connsiteY577" fmla="*/ 196807 h 1529584"/>
                <a:gd name="connsiteX578" fmla="*/ 1681299 w 11231886"/>
                <a:gd name="connsiteY578" fmla="*/ 165469 h 1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1231886" h="1529584">
                  <a:moveTo>
                    <a:pt x="7966537" y="1401905"/>
                  </a:moveTo>
                  <a:cubicBezTo>
                    <a:pt x="7948457" y="1397987"/>
                    <a:pt x="7926761" y="1393708"/>
                    <a:pt x="7919830" y="1392744"/>
                  </a:cubicBezTo>
                  <a:cubicBezTo>
                    <a:pt x="7888733" y="1388345"/>
                    <a:pt x="7906752" y="1392744"/>
                    <a:pt x="7967080" y="1404797"/>
                  </a:cubicBezTo>
                  <a:cubicBezTo>
                    <a:pt x="7984135" y="1408353"/>
                    <a:pt x="7999925" y="1410824"/>
                    <a:pt x="8011376" y="1412753"/>
                  </a:cubicBezTo>
                  <a:lnTo>
                    <a:pt x="8025056" y="1414802"/>
                  </a:lnTo>
                  <a:cubicBezTo>
                    <a:pt x="8026743" y="1415157"/>
                    <a:pt x="8028431" y="1415284"/>
                    <a:pt x="8030119" y="1415163"/>
                  </a:cubicBezTo>
                  <a:cubicBezTo>
                    <a:pt x="8025056" y="1413247"/>
                    <a:pt x="8019753" y="1411975"/>
                    <a:pt x="8014329" y="1411367"/>
                  </a:cubicBezTo>
                  <a:cubicBezTo>
                    <a:pt x="8006313" y="1410040"/>
                    <a:pt x="7984617" y="1406063"/>
                    <a:pt x="7966537" y="1401905"/>
                  </a:cubicBezTo>
                  <a:close/>
                  <a:moveTo>
                    <a:pt x="9277644" y="1522860"/>
                  </a:moveTo>
                  <a:cubicBezTo>
                    <a:pt x="9264867" y="1524005"/>
                    <a:pt x="9275293" y="1524307"/>
                    <a:pt x="9311333" y="1523945"/>
                  </a:cubicBezTo>
                  <a:cubicBezTo>
                    <a:pt x="9339176" y="1523644"/>
                    <a:pt x="9360089" y="1523162"/>
                    <a:pt x="9357739" y="1522860"/>
                  </a:cubicBezTo>
                  <a:cubicBezTo>
                    <a:pt x="9343817" y="1521595"/>
                    <a:pt x="9292710" y="1521534"/>
                    <a:pt x="9277644" y="1522860"/>
                  </a:cubicBezTo>
                  <a:close/>
                  <a:moveTo>
                    <a:pt x="8146132" y="1425349"/>
                  </a:moveTo>
                  <a:cubicBezTo>
                    <a:pt x="8117626" y="1420105"/>
                    <a:pt x="8110816" y="1418719"/>
                    <a:pt x="8123170" y="1422094"/>
                  </a:cubicBezTo>
                  <a:cubicBezTo>
                    <a:pt x="8138901" y="1426373"/>
                    <a:pt x="8201879" y="1436679"/>
                    <a:pt x="8190609" y="1433726"/>
                  </a:cubicBezTo>
                  <a:cubicBezTo>
                    <a:pt x="8188319" y="1433123"/>
                    <a:pt x="8167828" y="1429326"/>
                    <a:pt x="8146132" y="1425349"/>
                  </a:cubicBezTo>
                  <a:close/>
                  <a:moveTo>
                    <a:pt x="9171092" y="1500983"/>
                  </a:moveTo>
                  <a:cubicBezTo>
                    <a:pt x="9136378" y="1500622"/>
                    <a:pt x="9136378" y="1500983"/>
                    <a:pt x="9159521" y="1502309"/>
                  </a:cubicBezTo>
                  <a:cubicBezTo>
                    <a:pt x="9172177" y="1503485"/>
                    <a:pt x="9184953" y="1503629"/>
                    <a:pt x="9197669" y="1502731"/>
                  </a:cubicBezTo>
                  <a:cubicBezTo>
                    <a:pt x="9204661" y="1501887"/>
                    <a:pt x="9196525" y="1501225"/>
                    <a:pt x="9171092" y="1500983"/>
                  </a:cubicBezTo>
                  <a:close/>
                  <a:moveTo>
                    <a:pt x="9079727" y="1498754"/>
                  </a:moveTo>
                  <a:cubicBezTo>
                    <a:pt x="9067011" y="1498392"/>
                    <a:pt x="9060020" y="1498754"/>
                    <a:pt x="9063455" y="1499718"/>
                  </a:cubicBezTo>
                  <a:cubicBezTo>
                    <a:pt x="9071411" y="1501008"/>
                    <a:pt x="9079486" y="1501731"/>
                    <a:pt x="9087562" y="1501887"/>
                  </a:cubicBezTo>
                  <a:cubicBezTo>
                    <a:pt x="9092986" y="1502520"/>
                    <a:pt x="9098470" y="1502213"/>
                    <a:pt x="9103774" y="1500983"/>
                  </a:cubicBezTo>
                  <a:cubicBezTo>
                    <a:pt x="9095878" y="1499200"/>
                    <a:pt x="9087803" y="1498446"/>
                    <a:pt x="9079727" y="1498754"/>
                  </a:cubicBezTo>
                  <a:close/>
                  <a:moveTo>
                    <a:pt x="10662638" y="1336394"/>
                  </a:moveTo>
                  <a:cubicBezTo>
                    <a:pt x="10637688" y="1341397"/>
                    <a:pt x="10608759" y="1349894"/>
                    <a:pt x="10609181" y="1351823"/>
                  </a:cubicBezTo>
                  <a:cubicBezTo>
                    <a:pt x="10609603" y="1353751"/>
                    <a:pt x="10647873" y="1344229"/>
                    <a:pt x="10668665" y="1336696"/>
                  </a:cubicBezTo>
                  <a:cubicBezTo>
                    <a:pt x="10674209" y="1334767"/>
                    <a:pt x="10670654" y="1334888"/>
                    <a:pt x="10662638" y="1336394"/>
                  </a:cubicBezTo>
                  <a:close/>
                  <a:moveTo>
                    <a:pt x="8554922" y="1460966"/>
                  </a:moveTo>
                  <a:cubicBezTo>
                    <a:pt x="8538832" y="1459158"/>
                    <a:pt x="8528406" y="1458555"/>
                    <a:pt x="8531780" y="1459640"/>
                  </a:cubicBezTo>
                  <a:cubicBezTo>
                    <a:pt x="8538530" y="1461569"/>
                    <a:pt x="8584574" y="1466330"/>
                    <a:pt x="8584755" y="1464703"/>
                  </a:cubicBezTo>
                  <a:lnTo>
                    <a:pt x="8582344" y="1464281"/>
                  </a:lnTo>
                  <a:lnTo>
                    <a:pt x="8575836" y="1463497"/>
                  </a:lnTo>
                  <a:close/>
                  <a:moveTo>
                    <a:pt x="8738134" y="1475852"/>
                  </a:moveTo>
                  <a:cubicBezTo>
                    <a:pt x="8723188" y="1474586"/>
                    <a:pt x="8709326" y="1473743"/>
                    <a:pt x="8705831" y="1474044"/>
                  </a:cubicBezTo>
                  <a:cubicBezTo>
                    <a:pt x="8702336" y="1474345"/>
                    <a:pt x="8706554" y="1475430"/>
                    <a:pt x="8721079" y="1477118"/>
                  </a:cubicBezTo>
                  <a:cubicBezTo>
                    <a:pt x="8735603" y="1478805"/>
                    <a:pt x="8760373" y="1481035"/>
                    <a:pt x="8797798" y="1484350"/>
                  </a:cubicBezTo>
                  <a:lnTo>
                    <a:pt x="8856740" y="1489533"/>
                  </a:lnTo>
                  <a:lnTo>
                    <a:pt x="8889766" y="1491642"/>
                  </a:lnTo>
                  <a:cubicBezTo>
                    <a:pt x="8904833" y="1492486"/>
                    <a:pt x="8907424" y="1492365"/>
                    <a:pt x="8907484" y="1491642"/>
                  </a:cubicBezTo>
                  <a:cubicBezTo>
                    <a:pt x="8907544" y="1490919"/>
                    <a:pt x="8901759" y="1490135"/>
                    <a:pt x="8886632" y="1488870"/>
                  </a:cubicBezTo>
                  <a:lnTo>
                    <a:pt x="8856498" y="1486519"/>
                  </a:lnTo>
                  <a:lnTo>
                    <a:pt x="8809611" y="1482361"/>
                  </a:lnTo>
                  <a:close/>
                  <a:moveTo>
                    <a:pt x="10321768" y="1389068"/>
                  </a:moveTo>
                  <a:cubicBezTo>
                    <a:pt x="10316043" y="1390122"/>
                    <a:pt x="10310498" y="1391635"/>
                    <a:pt x="10305014" y="1393588"/>
                  </a:cubicBezTo>
                  <a:cubicBezTo>
                    <a:pt x="10301700" y="1394853"/>
                    <a:pt x="10308690" y="1394552"/>
                    <a:pt x="10322311" y="1391900"/>
                  </a:cubicBezTo>
                  <a:cubicBezTo>
                    <a:pt x="10335931" y="1389249"/>
                    <a:pt x="10342560" y="1387440"/>
                    <a:pt x="10339065" y="1387320"/>
                  </a:cubicBezTo>
                  <a:cubicBezTo>
                    <a:pt x="10333280" y="1387404"/>
                    <a:pt x="10327493" y="1387989"/>
                    <a:pt x="10321768" y="1389068"/>
                  </a:cubicBezTo>
                  <a:close/>
                  <a:moveTo>
                    <a:pt x="9782078" y="1460665"/>
                  </a:moveTo>
                  <a:cubicBezTo>
                    <a:pt x="9761346" y="1461509"/>
                    <a:pt x="9749956" y="1463979"/>
                    <a:pt x="9757971" y="1465848"/>
                  </a:cubicBezTo>
                  <a:cubicBezTo>
                    <a:pt x="9761527" y="1466631"/>
                    <a:pt x="9752427" y="1468680"/>
                    <a:pt x="9730550" y="1470730"/>
                  </a:cubicBezTo>
                  <a:cubicBezTo>
                    <a:pt x="9673055" y="1476455"/>
                    <a:pt x="9674200" y="1476756"/>
                    <a:pt x="9738746" y="1471995"/>
                  </a:cubicBezTo>
                  <a:cubicBezTo>
                    <a:pt x="9810102" y="1465968"/>
                    <a:pt x="9834148" y="1462413"/>
                    <a:pt x="9800701" y="1463919"/>
                  </a:cubicBezTo>
                  <a:cubicBezTo>
                    <a:pt x="9781054" y="1464642"/>
                    <a:pt x="9780993" y="1464522"/>
                    <a:pt x="9799435" y="1462835"/>
                  </a:cubicBezTo>
                  <a:cubicBezTo>
                    <a:pt x="9818961" y="1460966"/>
                    <a:pt x="9827881" y="1457230"/>
                    <a:pt x="9808355" y="1458977"/>
                  </a:cubicBezTo>
                  <a:cubicBezTo>
                    <a:pt x="9802991" y="1459520"/>
                    <a:pt x="9790275" y="1460303"/>
                    <a:pt x="9782198" y="1460665"/>
                  </a:cubicBezTo>
                  <a:close/>
                  <a:moveTo>
                    <a:pt x="4010615" y="33062"/>
                  </a:moveTo>
                  <a:cubicBezTo>
                    <a:pt x="4001455" y="31375"/>
                    <a:pt x="4007060" y="33605"/>
                    <a:pt x="4021765" y="37823"/>
                  </a:cubicBezTo>
                  <a:cubicBezTo>
                    <a:pt x="4055695" y="47285"/>
                    <a:pt x="4066061" y="48973"/>
                    <a:pt x="4043582" y="41500"/>
                  </a:cubicBezTo>
                  <a:cubicBezTo>
                    <a:pt x="4032776" y="38010"/>
                    <a:pt x="4021765" y="35196"/>
                    <a:pt x="4010615" y="33062"/>
                  </a:cubicBezTo>
                  <a:close/>
                  <a:moveTo>
                    <a:pt x="1681299" y="165649"/>
                  </a:moveTo>
                  <a:cubicBezTo>
                    <a:pt x="1708178" y="159140"/>
                    <a:pt x="1742228" y="152330"/>
                    <a:pt x="1771699" y="147569"/>
                  </a:cubicBezTo>
                  <a:cubicBezTo>
                    <a:pt x="1792997" y="143652"/>
                    <a:pt x="1814549" y="141277"/>
                    <a:pt x="1836185" y="140458"/>
                  </a:cubicBezTo>
                  <a:cubicBezTo>
                    <a:pt x="1842097" y="140385"/>
                    <a:pt x="1847973" y="139536"/>
                    <a:pt x="1853662" y="137927"/>
                  </a:cubicBezTo>
                  <a:cubicBezTo>
                    <a:pt x="1861376" y="134974"/>
                    <a:pt x="1950752" y="126476"/>
                    <a:pt x="1979077" y="125029"/>
                  </a:cubicBezTo>
                  <a:cubicBezTo>
                    <a:pt x="1983718" y="124306"/>
                    <a:pt x="2048867" y="106106"/>
                    <a:pt x="2096960" y="91039"/>
                  </a:cubicBezTo>
                  <a:cubicBezTo>
                    <a:pt x="2137459" y="79287"/>
                    <a:pt x="2174101" y="69524"/>
                    <a:pt x="2207851" y="60905"/>
                  </a:cubicBezTo>
                  <a:cubicBezTo>
                    <a:pt x="2241600" y="52287"/>
                    <a:pt x="2272758" y="47165"/>
                    <a:pt x="2301988" y="42343"/>
                  </a:cubicBezTo>
                  <a:cubicBezTo>
                    <a:pt x="2329590" y="37757"/>
                    <a:pt x="2357409" y="34599"/>
                    <a:pt x="2385337" y="32881"/>
                  </a:cubicBezTo>
                  <a:cubicBezTo>
                    <a:pt x="2398716" y="31977"/>
                    <a:pt x="2411854" y="31375"/>
                    <a:pt x="2424993" y="30953"/>
                  </a:cubicBezTo>
                  <a:cubicBezTo>
                    <a:pt x="2438131" y="30531"/>
                    <a:pt x="2451088" y="30471"/>
                    <a:pt x="2464226" y="30953"/>
                  </a:cubicBezTo>
                  <a:cubicBezTo>
                    <a:pt x="2501296" y="32791"/>
                    <a:pt x="2538457" y="31459"/>
                    <a:pt x="2575298" y="26975"/>
                  </a:cubicBezTo>
                  <a:cubicBezTo>
                    <a:pt x="2594403" y="25288"/>
                    <a:pt x="2622909" y="23660"/>
                    <a:pt x="2652018" y="22395"/>
                  </a:cubicBezTo>
                  <a:cubicBezTo>
                    <a:pt x="2666603" y="21792"/>
                    <a:pt x="2681247" y="21190"/>
                    <a:pt x="2695049" y="20888"/>
                  </a:cubicBezTo>
                  <a:cubicBezTo>
                    <a:pt x="2708850" y="20587"/>
                    <a:pt x="2721626" y="20888"/>
                    <a:pt x="2732474" y="20888"/>
                  </a:cubicBezTo>
                  <a:cubicBezTo>
                    <a:pt x="2768634" y="21732"/>
                    <a:pt x="2811364" y="17393"/>
                    <a:pt x="2886577" y="10221"/>
                  </a:cubicBezTo>
                  <a:cubicBezTo>
                    <a:pt x="2962995" y="2085"/>
                    <a:pt x="2976977" y="2507"/>
                    <a:pt x="3047972" y="3893"/>
                  </a:cubicBezTo>
                  <a:lnTo>
                    <a:pt x="3081119" y="4556"/>
                  </a:lnTo>
                  <a:cubicBezTo>
                    <a:pt x="3089978" y="4918"/>
                    <a:pt x="3097089" y="5098"/>
                    <a:pt x="3103719" y="5098"/>
                  </a:cubicBezTo>
                  <a:cubicBezTo>
                    <a:pt x="3117098" y="5098"/>
                    <a:pt x="3128729" y="4556"/>
                    <a:pt x="3149040" y="3290"/>
                  </a:cubicBezTo>
                  <a:cubicBezTo>
                    <a:pt x="3160611" y="2567"/>
                    <a:pt x="3183874" y="1784"/>
                    <a:pt x="3211717" y="1060"/>
                  </a:cubicBezTo>
                  <a:cubicBezTo>
                    <a:pt x="3239560" y="337"/>
                    <a:pt x="3271984" y="1060"/>
                    <a:pt x="3302117" y="1362"/>
                  </a:cubicBezTo>
                  <a:cubicBezTo>
                    <a:pt x="3395109" y="2266"/>
                    <a:pt x="3507808" y="5038"/>
                    <a:pt x="3592785" y="6966"/>
                  </a:cubicBezTo>
                  <a:cubicBezTo>
                    <a:pt x="3602126" y="6966"/>
                    <a:pt x="3622918" y="7750"/>
                    <a:pt x="3638166" y="8955"/>
                  </a:cubicBezTo>
                  <a:cubicBezTo>
                    <a:pt x="3681076" y="12150"/>
                    <a:pt x="3733448" y="13837"/>
                    <a:pt x="3779130" y="13958"/>
                  </a:cubicBezTo>
                  <a:cubicBezTo>
                    <a:pt x="3815290" y="14741"/>
                    <a:pt x="3898218" y="18719"/>
                    <a:pt x="3922626" y="20828"/>
                  </a:cubicBezTo>
                  <a:cubicBezTo>
                    <a:pt x="3927266" y="21310"/>
                    <a:pt x="3931907" y="21853"/>
                    <a:pt x="3934257" y="21853"/>
                  </a:cubicBezTo>
                  <a:cubicBezTo>
                    <a:pt x="3976625" y="25499"/>
                    <a:pt x="4018667" y="32291"/>
                    <a:pt x="4060034" y="42162"/>
                  </a:cubicBezTo>
                  <a:cubicBezTo>
                    <a:pt x="4106259" y="56385"/>
                    <a:pt x="4141033" y="66872"/>
                    <a:pt x="4182015" y="75852"/>
                  </a:cubicBezTo>
                  <a:cubicBezTo>
                    <a:pt x="4222996" y="84832"/>
                    <a:pt x="4269583" y="94534"/>
                    <a:pt x="4339372" y="107010"/>
                  </a:cubicBezTo>
                  <a:lnTo>
                    <a:pt x="4371072" y="113036"/>
                  </a:lnTo>
                  <a:cubicBezTo>
                    <a:pt x="4380896" y="114905"/>
                    <a:pt x="4389695" y="116954"/>
                    <a:pt x="4397168" y="118521"/>
                  </a:cubicBezTo>
                  <a:lnTo>
                    <a:pt x="4414826" y="122559"/>
                  </a:lnTo>
                  <a:cubicBezTo>
                    <a:pt x="4417038" y="122938"/>
                    <a:pt x="4419201" y="123565"/>
                    <a:pt x="4421275" y="124427"/>
                  </a:cubicBezTo>
                  <a:cubicBezTo>
                    <a:pt x="4425752" y="125722"/>
                    <a:pt x="4430327" y="126675"/>
                    <a:pt x="4434955" y="127259"/>
                  </a:cubicBezTo>
                  <a:cubicBezTo>
                    <a:pt x="4443272" y="128706"/>
                    <a:pt x="4454542" y="130514"/>
                    <a:pt x="4466113" y="132262"/>
                  </a:cubicBezTo>
                  <a:cubicBezTo>
                    <a:pt x="4489255" y="135877"/>
                    <a:pt x="4513844" y="139313"/>
                    <a:pt x="4519148" y="139494"/>
                  </a:cubicBezTo>
                  <a:cubicBezTo>
                    <a:pt x="4527585" y="139072"/>
                    <a:pt x="4606354" y="159924"/>
                    <a:pt x="4616118" y="164082"/>
                  </a:cubicBezTo>
                  <a:cubicBezTo>
                    <a:pt x="4620396" y="166011"/>
                    <a:pt x="4641851" y="171435"/>
                    <a:pt x="4663367" y="176136"/>
                  </a:cubicBezTo>
                  <a:cubicBezTo>
                    <a:pt x="4674697" y="178787"/>
                    <a:pt x="4685123" y="181259"/>
                    <a:pt x="4692717" y="183368"/>
                  </a:cubicBezTo>
                  <a:cubicBezTo>
                    <a:pt x="4696881" y="184254"/>
                    <a:pt x="4700925" y="185634"/>
                    <a:pt x="4704770" y="187466"/>
                  </a:cubicBezTo>
                  <a:cubicBezTo>
                    <a:pt x="4706458" y="190299"/>
                    <a:pt x="4739665" y="201086"/>
                    <a:pt x="4747982" y="201508"/>
                  </a:cubicBezTo>
                  <a:cubicBezTo>
                    <a:pt x="4752140" y="201508"/>
                    <a:pt x="4777633" y="208620"/>
                    <a:pt x="4802222" y="215731"/>
                  </a:cubicBezTo>
                  <a:cubicBezTo>
                    <a:pt x="4818289" y="219781"/>
                    <a:pt x="4834091" y="224831"/>
                    <a:pt x="4849531" y="230858"/>
                  </a:cubicBezTo>
                  <a:cubicBezTo>
                    <a:pt x="4854805" y="233401"/>
                    <a:pt x="4860313" y="235420"/>
                    <a:pt x="4865984" y="236885"/>
                  </a:cubicBezTo>
                  <a:cubicBezTo>
                    <a:pt x="4871481" y="238922"/>
                    <a:pt x="4877248" y="240139"/>
                    <a:pt x="4883100" y="240501"/>
                  </a:cubicBezTo>
                  <a:cubicBezTo>
                    <a:pt x="4888156" y="240947"/>
                    <a:pt x="4893080" y="242333"/>
                    <a:pt x="4897624" y="244599"/>
                  </a:cubicBezTo>
                  <a:cubicBezTo>
                    <a:pt x="4904133" y="247070"/>
                    <a:pt x="4922997" y="252856"/>
                    <a:pt x="4937581" y="256653"/>
                  </a:cubicBezTo>
                  <a:cubicBezTo>
                    <a:pt x="4948815" y="259599"/>
                    <a:pt x="4959880" y="263161"/>
                    <a:pt x="4970728" y="267320"/>
                  </a:cubicBezTo>
                  <a:cubicBezTo>
                    <a:pt x="4986120" y="272611"/>
                    <a:pt x="5001844" y="276878"/>
                    <a:pt x="5017796" y="280096"/>
                  </a:cubicBezTo>
                  <a:cubicBezTo>
                    <a:pt x="5043711" y="286545"/>
                    <a:pt x="5094215" y="301190"/>
                    <a:pt x="5137185" y="314147"/>
                  </a:cubicBezTo>
                  <a:cubicBezTo>
                    <a:pt x="5180156" y="327104"/>
                    <a:pt x="5215050" y="339339"/>
                    <a:pt x="5211133" y="339339"/>
                  </a:cubicBezTo>
                  <a:cubicBezTo>
                    <a:pt x="5207215" y="339339"/>
                    <a:pt x="5227525" y="348921"/>
                    <a:pt x="5280319" y="370075"/>
                  </a:cubicBezTo>
                  <a:cubicBezTo>
                    <a:pt x="5294362" y="375680"/>
                    <a:pt x="5294482" y="375378"/>
                    <a:pt x="5281947" y="368990"/>
                  </a:cubicBezTo>
                  <a:cubicBezTo>
                    <a:pt x="5273690" y="364470"/>
                    <a:pt x="5272906" y="363264"/>
                    <a:pt x="5280561" y="365916"/>
                  </a:cubicBezTo>
                  <a:cubicBezTo>
                    <a:pt x="5290028" y="369526"/>
                    <a:pt x="5299195" y="373884"/>
                    <a:pt x="5307982" y="378934"/>
                  </a:cubicBezTo>
                  <a:cubicBezTo>
                    <a:pt x="5318866" y="384973"/>
                    <a:pt x="5330094" y="390361"/>
                    <a:pt x="5341611" y="395086"/>
                  </a:cubicBezTo>
                  <a:cubicBezTo>
                    <a:pt x="5355593" y="401112"/>
                    <a:pt x="5356678" y="401112"/>
                    <a:pt x="5345347" y="395086"/>
                  </a:cubicBezTo>
                  <a:cubicBezTo>
                    <a:pt x="5334017" y="389059"/>
                    <a:pt x="5335102" y="389059"/>
                    <a:pt x="5349084" y="395086"/>
                  </a:cubicBezTo>
                  <a:cubicBezTo>
                    <a:pt x="5356346" y="398093"/>
                    <a:pt x="5363241" y="401914"/>
                    <a:pt x="5369635" y="406476"/>
                  </a:cubicBezTo>
                  <a:cubicBezTo>
                    <a:pt x="5372226" y="409610"/>
                    <a:pt x="5383918" y="414672"/>
                    <a:pt x="5410074" y="424195"/>
                  </a:cubicBezTo>
                  <a:cubicBezTo>
                    <a:pt x="5430685" y="431788"/>
                    <a:pt x="5468533" y="446373"/>
                    <a:pt x="5495412" y="457221"/>
                  </a:cubicBezTo>
                  <a:cubicBezTo>
                    <a:pt x="5508912" y="462524"/>
                    <a:pt x="5521447" y="467707"/>
                    <a:pt x="5531090" y="471685"/>
                  </a:cubicBezTo>
                  <a:cubicBezTo>
                    <a:pt x="5540733" y="475662"/>
                    <a:pt x="5547543" y="478193"/>
                    <a:pt x="5549170" y="478615"/>
                  </a:cubicBezTo>
                  <a:cubicBezTo>
                    <a:pt x="5560681" y="480966"/>
                    <a:pt x="5636075" y="510798"/>
                    <a:pt x="5635352" y="512666"/>
                  </a:cubicBezTo>
                  <a:cubicBezTo>
                    <a:pt x="5636015" y="514173"/>
                    <a:pt x="5641379" y="516041"/>
                    <a:pt x="5651805" y="518211"/>
                  </a:cubicBezTo>
                  <a:cubicBezTo>
                    <a:pt x="5664461" y="520923"/>
                    <a:pt x="5668860" y="522490"/>
                    <a:pt x="5668257" y="524237"/>
                  </a:cubicBezTo>
                  <a:cubicBezTo>
                    <a:pt x="5667655" y="525985"/>
                    <a:pt x="5677297" y="529662"/>
                    <a:pt x="5705141" y="541052"/>
                  </a:cubicBezTo>
                  <a:cubicBezTo>
                    <a:pt x="5729850" y="550996"/>
                    <a:pt x="5742507" y="556842"/>
                    <a:pt x="5742084" y="557867"/>
                  </a:cubicBezTo>
                  <a:cubicBezTo>
                    <a:pt x="5741663" y="558891"/>
                    <a:pt x="5744676" y="560579"/>
                    <a:pt x="5756970" y="564315"/>
                  </a:cubicBezTo>
                  <a:cubicBezTo>
                    <a:pt x="5771977" y="569281"/>
                    <a:pt x="5786622" y="575326"/>
                    <a:pt x="5800724" y="582395"/>
                  </a:cubicBezTo>
                  <a:cubicBezTo>
                    <a:pt x="5819527" y="591435"/>
                    <a:pt x="5842007" y="600475"/>
                    <a:pt x="5863522" y="609274"/>
                  </a:cubicBezTo>
                  <a:cubicBezTo>
                    <a:pt x="5881602" y="616627"/>
                    <a:pt x="5908481" y="627836"/>
                    <a:pt x="5922222" y="633984"/>
                  </a:cubicBezTo>
                  <a:cubicBezTo>
                    <a:pt x="5932769" y="638865"/>
                    <a:pt x="5943557" y="643108"/>
                    <a:pt x="5954586" y="646700"/>
                  </a:cubicBezTo>
                  <a:cubicBezTo>
                    <a:pt x="5958624" y="647664"/>
                    <a:pt x="5982971" y="657669"/>
                    <a:pt x="6006294" y="667673"/>
                  </a:cubicBezTo>
                  <a:cubicBezTo>
                    <a:pt x="6017926" y="672675"/>
                    <a:pt x="6029317" y="677617"/>
                    <a:pt x="6037694" y="681414"/>
                  </a:cubicBezTo>
                  <a:cubicBezTo>
                    <a:pt x="6042395" y="683306"/>
                    <a:pt x="6046975" y="685566"/>
                    <a:pt x="6051375" y="688164"/>
                  </a:cubicBezTo>
                  <a:cubicBezTo>
                    <a:pt x="6053845" y="689984"/>
                    <a:pt x="6056558" y="691466"/>
                    <a:pt x="6059450" y="692563"/>
                  </a:cubicBezTo>
                  <a:cubicBezTo>
                    <a:pt x="6064754" y="695154"/>
                    <a:pt x="6072408" y="698590"/>
                    <a:pt x="6081749" y="702929"/>
                  </a:cubicBezTo>
                  <a:cubicBezTo>
                    <a:pt x="6100492" y="711487"/>
                    <a:pt x="6126105" y="722757"/>
                    <a:pt x="6153105" y="734569"/>
                  </a:cubicBezTo>
                  <a:cubicBezTo>
                    <a:pt x="6207346" y="758676"/>
                    <a:pt x="6267612" y="782783"/>
                    <a:pt x="6290936" y="790979"/>
                  </a:cubicBezTo>
                  <a:cubicBezTo>
                    <a:pt x="6316910" y="800320"/>
                    <a:pt x="6343730" y="810626"/>
                    <a:pt x="6349876" y="813820"/>
                  </a:cubicBezTo>
                  <a:cubicBezTo>
                    <a:pt x="6356024" y="817014"/>
                    <a:pt x="6359278" y="818039"/>
                    <a:pt x="6356567" y="815628"/>
                  </a:cubicBezTo>
                  <a:cubicBezTo>
                    <a:pt x="6348490" y="810403"/>
                    <a:pt x="6339933" y="806003"/>
                    <a:pt x="6330953" y="802490"/>
                  </a:cubicBezTo>
                  <a:cubicBezTo>
                    <a:pt x="6318296" y="797126"/>
                    <a:pt x="6305701" y="791461"/>
                    <a:pt x="6302748" y="789713"/>
                  </a:cubicBezTo>
                  <a:cubicBezTo>
                    <a:pt x="6293768" y="784470"/>
                    <a:pt x="6343187" y="805985"/>
                    <a:pt x="6358495" y="813820"/>
                  </a:cubicBezTo>
                  <a:cubicBezTo>
                    <a:pt x="6365546" y="817701"/>
                    <a:pt x="6373080" y="820696"/>
                    <a:pt x="6380854" y="822740"/>
                  </a:cubicBezTo>
                  <a:cubicBezTo>
                    <a:pt x="6388266" y="824716"/>
                    <a:pt x="6395499" y="827422"/>
                    <a:pt x="6402369" y="830815"/>
                  </a:cubicBezTo>
                  <a:cubicBezTo>
                    <a:pt x="6412675" y="835878"/>
                    <a:pt x="6411349" y="836119"/>
                    <a:pt x="6395800" y="831599"/>
                  </a:cubicBezTo>
                  <a:cubicBezTo>
                    <a:pt x="6391039" y="829887"/>
                    <a:pt x="6386217" y="828459"/>
                    <a:pt x="6381276" y="827320"/>
                  </a:cubicBezTo>
                  <a:cubicBezTo>
                    <a:pt x="6386820" y="830056"/>
                    <a:pt x="6392546" y="832491"/>
                    <a:pt x="6398331" y="834612"/>
                  </a:cubicBezTo>
                  <a:cubicBezTo>
                    <a:pt x="6406045" y="838216"/>
                    <a:pt x="6414121" y="840886"/>
                    <a:pt x="6422438" y="842567"/>
                  </a:cubicBezTo>
                  <a:cubicBezTo>
                    <a:pt x="6426295" y="843013"/>
                    <a:pt x="6430032" y="844285"/>
                    <a:pt x="6433347" y="846304"/>
                  </a:cubicBezTo>
                  <a:cubicBezTo>
                    <a:pt x="6439373" y="849438"/>
                    <a:pt x="6441301" y="851065"/>
                    <a:pt x="6437806" y="850462"/>
                  </a:cubicBezTo>
                  <a:cubicBezTo>
                    <a:pt x="6427440" y="848594"/>
                    <a:pt x="6458176" y="861431"/>
                    <a:pt x="6490841" y="872580"/>
                  </a:cubicBezTo>
                  <a:cubicBezTo>
                    <a:pt x="6520191" y="882524"/>
                    <a:pt x="6521336" y="882826"/>
                    <a:pt x="6500062" y="874087"/>
                  </a:cubicBezTo>
                  <a:cubicBezTo>
                    <a:pt x="6471375" y="862395"/>
                    <a:pt x="6470651" y="861190"/>
                    <a:pt x="6491926" y="866614"/>
                  </a:cubicBezTo>
                  <a:cubicBezTo>
                    <a:pt x="6512055" y="871917"/>
                    <a:pt x="6520613" y="875353"/>
                    <a:pt x="6519588" y="877884"/>
                  </a:cubicBezTo>
                  <a:cubicBezTo>
                    <a:pt x="6519167" y="878968"/>
                    <a:pt x="6525254" y="882223"/>
                    <a:pt x="6532847" y="884935"/>
                  </a:cubicBezTo>
                  <a:cubicBezTo>
                    <a:pt x="6539296" y="887346"/>
                    <a:pt x="6542490" y="888672"/>
                    <a:pt x="6538090" y="887225"/>
                  </a:cubicBezTo>
                  <a:cubicBezTo>
                    <a:pt x="6513501" y="879270"/>
                    <a:pt x="6517900" y="882102"/>
                    <a:pt x="6548637" y="894578"/>
                  </a:cubicBezTo>
                  <a:cubicBezTo>
                    <a:pt x="6579373" y="907053"/>
                    <a:pt x="6636988" y="927484"/>
                    <a:pt x="6717987" y="956532"/>
                  </a:cubicBezTo>
                  <a:cubicBezTo>
                    <a:pt x="6754810" y="969369"/>
                    <a:pt x="6813269" y="989799"/>
                    <a:pt x="6847621" y="1002757"/>
                  </a:cubicBezTo>
                  <a:cubicBezTo>
                    <a:pt x="6916446" y="1028491"/>
                    <a:pt x="6906622" y="1025297"/>
                    <a:pt x="6757221" y="973286"/>
                  </a:cubicBezTo>
                  <a:cubicBezTo>
                    <a:pt x="6733114" y="964909"/>
                    <a:pt x="6721061" y="961233"/>
                    <a:pt x="6721905" y="962438"/>
                  </a:cubicBezTo>
                  <a:cubicBezTo>
                    <a:pt x="6722748" y="963644"/>
                    <a:pt x="6735585" y="969007"/>
                    <a:pt x="6760475" y="977806"/>
                  </a:cubicBezTo>
                  <a:cubicBezTo>
                    <a:pt x="6804831" y="993596"/>
                    <a:pt x="6800975" y="994078"/>
                    <a:pt x="6755413" y="978289"/>
                  </a:cubicBezTo>
                  <a:lnTo>
                    <a:pt x="6724375" y="967621"/>
                  </a:lnTo>
                  <a:lnTo>
                    <a:pt x="6697496" y="957798"/>
                  </a:lnTo>
                  <a:lnTo>
                    <a:pt x="6655309" y="942731"/>
                  </a:lnTo>
                  <a:cubicBezTo>
                    <a:pt x="6632649" y="934655"/>
                    <a:pt x="6620475" y="930678"/>
                    <a:pt x="6619149" y="930678"/>
                  </a:cubicBezTo>
                  <a:cubicBezTo>
                    <a:pt x="6628370" y="935240"/>
                    <a:pt x="6637832" y="939163"/>
                    <a:pt x="6647595" y="942430"/>
                  </a:cubicBezTo>
                  <a:lnTo>
                    <a:pt x="6686407" y="957376"/>
                  </a:lnTo>
                  <a:cubicBezTo>
                    <a:pt x="6702137" y="963402"/>
                    <a:pt x="6720458" y="970574"/>
                    <a:pt x="6741913" y="977927"/>
                  </a:cubicBezTo>
                  <a:cubicBezTo>
                    <a:pt x="6832856" y="1010170"/>
                    <a:pt x="6869559" y="1023489"/>
                    <a:pt x="6858409" y="1020596"/>
                  </a:cubicBezTo>
                  <a:cubicBezTo>
                    <a:pt x="6849550" y="1018246"/>
                    <a:pt x="6828697" y="1011556"/>
                    <a:pt x="6812485" y="1005831"/>
                  </a:cubicBezTo>
                  <a:cubicBezTo>
                    <a:pt x="6786511" y="996549"/>
                    <a:pt x="6766080" y="992210"/>
                    <a:pt x="6789825" y="1000949"/>
                  </a:cubicBezTo>
                  <a:lnTo>
                    <a:pt x="6898969" y="1041207"/>
                  </a:lnTo>
                  <a:lnTo>
                    <a:pt x="7004978" y="1078753"/>
                  </a:lnTo>
                  <a:lnTo>
                    <a:pt x="7049636" y="1094784"/>
                  </a:lnTo>
                  <a:lnTo>
                    <a:pt x="7085072" y="1106838"/>
                  </a:lnTo>
                  <a:lnTo>
                    <a:pt x="7108396" y="1114974"/>
                  </a:lnTo>
                  <a:cubicBezTo>
                    <a:pt x="7111229" y="1115854"/>
                    <a:pt x="7114001" y="1116963"/>
                    <a:pt x="7116653" y="1118289"/>
                  </a:cubicBezTo>
                  <a:cubicBezTo>
                    <a:pt x="7116653" y="1118951"/>
                    <a:pt x="7111169" y="1117686"/>
                    <a:pt x="7099718" y="1114311"/>
                  </a:cubicBezTo>
                  <a:cubicBezTo>
                    <a:pt x="7088267" y="1110936"/>
                    <a:pt x="7070609" y="1105572"/>
                    <a:pt x="7046020" y="1097436"/>
                  </a:cubicBezTo>
                  <a:cubicBezTo>
                    <a:pt x="7024263" y="1090023"/>
                    <a:pt x="7017574" y="1088276"/>
                    <a:pt x="7022636" y="1091409"/>
                  </a:cubicBezTo>
                  <a:cubicBezTo>
                    <a:pt x="7028663" y="1094845"/>
                    <a:pt x="7017815" y="1091409"/>
                    <a:pt x="6975447" y="1076463"/>
                  </a:cubicBezTo>
                  <a:cubicBezTo>
                    <a:pt x="6895112" y="1048198"/>
                    <a:pt x="6903971" y="1054164"/>
                    <a:pt x="6986476" y="1083454"/>
                  </a:cubicBezTo>
                  <a:cubicBezTo>
                    <a:pt x="7025228" y="1097376"/>
                    <a:pt x="7056386" y="1108586"/>
                    <a:pt x="7082000" y="1116661"/>
                  </a:cubicBezTo>
                  <a:cubicBezTo>
                    <a:pt x="7107613" y="1124737"/>
                    <a:pt x="7127259" y="1131366"/>
                    <a:pt x="7142809" y="1136188"/>
                  </a:cubicBezTo>
                  <a:cubicBezTo>
                    <a:pt x="7161672" y="1142594"/>
                    <a:pt x="7180957" y="1147572"/>
                    <a:pt x="7200544" y="1151074"/>
                  </a:cubicBezTo>
                  <a:cubicBezTo>
                    <a:pt x="7211453" y="1152882"/>
                    <a:pt x="7239175" y="1159511"/>
                    <a:pt x="7273407" y="1169154"/>
                  </a:cubicBezTo>
                  <a:cubicBezTo>
                    <a:pt x="7307639" y="1178796"/>
                    <a:pt x="7348379" y="1191031"/>
                    <a:pt x="7385805" y="1202602"/>
                  </a:cubicBezTo>
                  <a:cubicBezTo>
                    <a:pt x="7397858" y="1206278"/>
                    <a:pt x="7435585" y="1216704"/>
                    <a:pt x="7468973" y="1225745"/>
                  </a:cubicBezTo>
                  <a:cubicBezTo>
                    <a:pt x="7515620" y="1238400"/>
                    <a:pt x="7523213" y="1240751"/>
                    <a:pt x="7501999" y="1235990"/>
                  </a:cubicBezTo>
                  <a:cubicBezTo>
                    <a:pt x="7478375" y="1230626"/>
                    <a:pt x="7477893" y="1231410"/>
                    <a:pt x="7491031" y="1235206"/>
                  </a:cubicBezTo>
                  <a:cubicBezTo>
                    <a:pt x="7504169" y="1239003"/>
                    <a:pt x="7529662" y="1246235"/>
                    <a:pt x="7558409" y="1252201"/>
                  </a:cubicBezTo>
                  <a:cubicBezTo>
                    <a:pt x="7585469" y="1258228"/>
                    <a:pt x="7634828" y="1269317"/>
                    <a:pt x="7668457" y="1277333"/>
                  </a:cubicBezTo>
                  <a:cubicBezTo>
                    <a:pt x="7685211" y="1281491"/>
                    <a:pt x="7701845" y="1284987"/>
                    <a:pt x="7714802" y="1287578"/>
                  </a:cubicBezTo>
                  <a:cubicBezTo>
                    <a:pt x="7727759" y="1290170"/>
                    <a:pt x="7737101" y="1292098"/>
                    <a:pt x="7739391" y="1292460"/>
                  </a:cubicBezTo>
                  <a:cubicBezTo>
                    <a:pt x="7745418" y="1293244"/>
                    <a:pt x="7777841" y="1299752"/>
                    <a:pt x="7813881" y="1307466"/>
                  </a:cubicBezTo>
                  <a:lnTo>
                    <a:pt x="7841965" y="1313493"/>
                  </a:lnTo>
                  <a:lnTo>
                    <a:pt x="7871556" y="1319098"/>
                  </a:lnTo>
                  <a:lnTo>
                    <a:pt x="7919769" y="1328078"/>
                  </a:lnTo>
                  <a:cubicBezTo>
                    <a:pt x="7936464" y="1330754"/>
                    <a:pt x="7952977" y="1334393"/>
                    <a:pt x="7969249" y="1338986"/>
                  </a:cubicBezTo>
                  <a:cubicBezTo>
                    <a:pt x="7973588" y="1340734"/>
                    <a:pt x="7972383" y="1340794"/>
                    <a:pt x="7964608" y="1338624"/>
                  </a:cubicBezTo>
                  <a:cubicBezTo>
                    <a:pt x="7957919" y="1336877"/>
                    <a:pt x="7938693" y="1333321"/>
                    <a:pt x="7921578" y="1330669"/>
                  </a:cubicBezTo>
                  <a:cubicBezTo>
                    <a:pt x="7904462" y="1328017"/>
                    <a:pt x="7873906" y="1322774"/>
                    <a:pt x="7852391" y="1318616"/>
                  </a:cubicBezTo>
                  <a:cubicBezTo>
                    <a:pt x="7819666" y="1311926"/>
                    <a:pt x="7809481" y="1310058"/>
                    <a:pt x="7816231" y="1312227"/>
                  </a:cubicBezTo>
                  <a:cubicBezTo>
                    <a:pt x="7819486" y="1313252"/>
                    <a:pt x="7826899" y="1315180"/>
                    <a:pt x="7837807" y="1317832"/>
                  </a:cubicBezTo>
                  <a:cubicBezTo>
                    <a:pt x="7848715" y="1320484"/>
                    <a:pt x="7863179" y="1323317"/>
                    <a:pt x="7880416" y="1326812"/>
                  </a:cubicBezTo>
                  <a:cubicBezTo>
                    <a:pt x="7917721" y="1334044"/>
                    <a:pt x="7994260" y="1350919"/>
                    <a:pt x="8053261" y="1360863"/>
                  </a:cubicBezTo>
                  <a:cubicBezTo>
                    <a:pt x="8112262" y="1370807"/>
                    <a:pt x="8155293" y="1379365"/>
                    <a:pt x="8148604" y="1377316"/>
                  </a:cubicBezTo>
                  <a:cubicBezTo>
                    <a:pt x="8117385" y="1368577"/>
                    <a:pt x="8103283" y="1362370"/>
                    <a:pt x="8126787" y="1368095"/>
                  </a:cubicBezTo>
                  <a:cubicBezTo>
                    <a:pt x="8140287" y="1371410"/>
                    <a:pt x="8153003" y="1374122"/>
                    <a:pt x="8164936" y="1375628"/>
                  </a:cubicBezTo>
                  <a:cubicBezTo>
                    <a:pt x="8176868" y="1377135"/>
                    <a:pt x="8188018" y="1378822"/>
                    <a:pt x="8198384" y="1379666"/>
                  </a:cubicBezTo>
                  <a:cubicBezTo>
                    <a:pt x="8206460" y="1380329"/>
                    <a:pt x="8239486" y="1385030"/>
                    <a:pt x="8272391" y="1390333"/>
                  </a:cubicBezTo>
                  <a:cubicBezTo>
                    <a:pt x="8291135" y="1393527"/>
                    <a:pt x="8308551" y="1395818"/>
                    <a:pt x="8325185" y="1398108"/>
                  </a:cubicBezTo>
                  <a:lnTo>
                    <a:pt x="8370808" y="1404134"/>
                  </a:lnTo>
                  <a:cubicBezTo>
                    <a:pt x="8398832" y="1407931"/>
                    <a:pt x="8421974" y="1411065"/>
                    <a:pt x="8440235" y="1413174"/>
                  </a:cubicBezTo>
                  <a:cubicBezTo>
                    <a:pt x="8476877" y="1416971"/>
                    <a:pt x="8493812" y="1418177"/>
                    <a:pt x="8490497" y="1416610"/>
                  </a:cubicBezTo>
                  <a:cubicBezTo>
                    <a:pt x="8485013" y="1414380"/>
                    <a:pt x="8488449" y="1414501"/>
                    <a:pt x="8502129" y="1416610"/>
                  </a:cubicBezTo>
                  <a:cubicBezTo>
                    <a:pt x="8514604" y="1418599"/>
                    <a:pt x="8520209" y="1418840"/>
                    <a:pt x="8520571" y="1417092"/>
                  </a:cubicBezTo>
                  <a:cubicBezTo>
                    <a:pt x="8520932" y="1415344"/>
                    <a:pt x="8526597" y="1415887"/>
                    <a:pt x="8533287" y="1417092"/>
                  </a:cubicBezTo>
                  <a:cubicBezTo>
                    <a:pt x="8540459" y="1418339"/>
                    <a:pt x="8547751" y="1418924"/>
                    <a:pt x="8555043" y="1418840"/>
                  </a:cubicBezTo>
                  <a:cubicBezTo>
                    <a:pt x="8585659" y="1419430"/>
                    <a:pt x="8616154" y="1422209"/>
                    <a:pt x="8646348" y="1427156"/>
                  </a:cubicBezTo>
                  <a:cubicBezTo>
                    <a:pt x="8657678" y="1429808"/>
                    <a:pt x="8656473" y="1430109"/>
                    <a:pt x="8637006" y="1428302"/>
                  </a:cubicBezTo>
                  <a:cubicBezTo>
                    <a:pt x="8626701" y="1427120"/>
                    <a:pt x="8616335" y="1426656"/>
                    <a:pt x="8605969" y="1426916"/>
                  </a:cubicBezTo>
                  <a:cubicBezTo>
                    <a:pt x="8595603" y="1427066"/>
                    <a:pt x="8585237" y="1426566"/>
                    <a:pt x="8574932" y="1425409"/>
                  </a:cubicBezTo>
                  <a:cubicBezTo>
                    <a:pt x="8561190" y="1423842"/>
                    <a:pt x="8554320" y="1423480"/>
                    <a:pt x="8557695" y="1424444"/>
                  </a:cubicBezTo>
                  <a:cubicBezTo>
                    <a:pt x="8562215" y="1425409"/>
                    <a:pt x="8582705" y="1428241"/>
                    <a:pt x="8604523" y="1429929"/>
                  </a:cubicBezTo>
                  <a:cubicBezTo>
                    <a:pt x="8622120" y="1431248"/>
                    <a:pt x="8639658" y="1433521"/>
                    <a:pt x="8657015" y="1436739"/>
                  </a:cubicBezTo>
                  <a:cubicBezTo>
                    <a:pt x="8672865" y="1440656"/>
                    <a:pt x="8702637" y="1443850"/>
                    <a:pt x="8702818" y="1441681"/>
                  </a:cubicBezTo>
                  <a:cubicBezTo>
                    <a:pt x="8696912" y="1440072"/>
                    <a:pt x="8690825" y="1439360"/>
                    <a:pt x="8684738" y="1439571"/>
                  </a:cubicBezTo>
                  <a:cubicBezTo>
                    <a:pt x="8670936" y="1438848"/>
                    <a:pt x="8667562" y="1438246"/>
                    <a:pt x="8671117" y="1437100"/>
                  </a:cubicBezTo>
                  <a:cubicBezTo>
                    <a:pt x="8679133" y="1436196"/>
                    <a:pt x="8687269" y="1436377"/>
                    <a:pt x="8695224" y="1437643"/>
                  </a:cubicBezTo>
                  <a:lnTo>
                    <a:pt x="8775259" y="1445056"/>
                  </a:lnTo>
                  <a:cubicBezTo>
                    <a:pt x="8815336" y="1448611"/>
                    <a:pt x="8829077" y="1450480"/>
                    <a:pt x="8824376" y="1451625"/>
                  </a:cubicBezTo>
                  <a:cubicBezTo>
                    <a:pt x="8820880" y="1452529"/>
                    <a:pt x="8823110" y="1453553"/>
                    <a:pt x="8828836" y="1453975"/>
                  </a:cubicBezTo>
                  <a:cubicBezTo>
                    <a:pt x="8835707" y="1454457"/>
                    <a:pt x="8840347" y="1454337"/>
                    <a:pt x="8840407" y="1453614"/>
                  </a:cubicBezTo>
                  <a:lnTo>
                    <a:pt x="8843541" y="1453614"/>
                  </a:lnTo>
                  <a:lnTo>
                    <a:pt x="8852521" y="1454096"/>
                  </a:lnTo>
                  <a:lnTo>
                    <a:pt x="8885367" y="1455542"/>
                  </a:lnTo>
                  <a:lnTo>
                    <a:pt x="8993304" y="1460846"/>
                  </a:lnTo>
                  <a:lnTo>
                    <a:pt x="9076112" y="1463558"/>
                  </a:lnTo>
                  <a:cubicBezTo>
                    <a:pt x="9102207" y="1464522"/>
                    <a:pt x="9126614" y="1465546"/>
                    <a:pt x="9149095" y="1465727"/>
                  </a:cubicBezTo>
                  <a:lnTo>
                    <a:pt x="9257153" y="1468078"/>
                  </a:lnTo>
                  <a:cubicBezTo>
                    <a:pt x="9309705" y="1468620"/>
                    <a:pt x="9319529" y="1469825"/>
                    <a:pt x="9264807" y="1471453"/>
                  </a:cubicBezTo>
                  <a:cubicBezTo>
                    <a:pt x="9230274" y="1472296"/>
                    <a:pt x="9220752" y="1472779"/>
                    <a:pt x="9232986" y="1473803"/>
                  </a:cubicBezTo>
                  <a:cubicBezTo>
                    <a:pt x="9245220" y="1474828"/>
                    <a:pt x="9279211" y="1475370"/>
                    <a:pt x="9331643" y="1475430"/>
                  </a:cubicBezTo>
                  <a:cubicBezTo>
                    <a:pt x="9352977" y="1475430"/>
                    <a:pt x="9374312" y="1475430"/>
                    <a:pt x="9391488" y="1475430"/>
                  </a:cubicBezTo>
                  <a:cubicBezTo>
                    <a:pt x="9408664" y="1475430"/>
                    <a:pt x="9421622" y="1475008"/>
                    <a:pt x="9426202" y="1475129"/>
                  </a:cubicBezTo>
                  <a:cubicBezTo>
                    <a:pt x="9450309" y="1475129"/>
                    <a:pt x="9520640" y="1471392"/>
                    <a:pt x="9512504" y="1469765"/>
                  </a:cubicBezTo>
                  <a:cubicBezTo>
                    <a:pt x="9504066" y="1469277"/>
                    <a:pt x="9495569" y="1469277"/>
                    <a:pt x="9487132" y="1469765"/>
                  </a:cubicBezTo>
                  <a:cubicBezTo>
                    <a:pt x="9475620" y="1470127"/>
                    <a:pt x="9456034" y="1470428"/>
                    <a:pt x="9441027" y="1470308"/>
                  </a:cubicBezTo>
                  <a:cubicBezTo>
                    <a:pt x="9406494" y="1469886"/>
                    <a:pt x="9463869" y="1463979"/>
                    <a:pt x="9500752" y="1463979"/>
                  </a:cubicBezTo>
                  <a:cubicBezTo>
                    <a:pt x="9513408" y="1463979"/>
                    <a:pt x="9534080" y="1462413"/>
                    <a:pt x="9546675" y="1460906"/>
                  </a:cubicBezTo>
                  <a:cubicBezTo>
                    <a:pt x="9566142" y="1458616"/>
                    <a:pt x="9568492" y="1458676"/>
                    <a:pt x="9557041" y="1460906"/>
                  </a:cubicBezTo>
                  <a:cubicBezTo>
                    <a:pt x="9536490" y="1464522"/>
                    <a:pt x="9538961" y="1465426"/>
                    <a:pt x="9565298" y="1464100"/>
                  </a:cubicBezTo>
                  <a:cubicBezTo>
                    <a:pt x="9573012" y="1464064"/>
                    <a:pt x="9580666" y="1463293"/>
                    <a:pt x="9588199" y="1461810"/>
                  </a:cubicBezTo>
                  <a:cubicBezTo>
                    <a:pt x="9593864" y="1460418"/>
                    <a:pt x="9599650" y="1459731"/>
                    <a:pt x="9605436" y="1459761"/>
                  </a:cubicBezTo>
                  <a:cubicBezTo>
                    <a:pt x="9611221" y="1459032"/>
                    <a:pt x="9617067" y="1459273"/>
                    <a:pt x="9622732" y="1460484"/>
                  </a:cubicBezTo>
                  <a:cubicBezTo>
                    <a:pt x="9622732" y="1461629"/>
                    <a:pt x="9627433" y="1461509"/>
                    <a:pt x="9637678" y="1459701"/>
                  </a:cubicBezTo>
                  <a:cubicBezTo>
                    <a:pt x="9643705" y="1458736"/>
                    <a:pt x="9688484" y="1455181"/>
                    <a:pt x="9742724" y="1451263"/>
                  </a:cubicBezTo>
                  <a:lnTo>
                    <a:pt x="9827098" y="1443850"/>
                  </a:lnTo>
                  <a:lnTo>
                    <a:pt x="9867416" y="1440355"/>
                  </a:lnTo>
                  <a:lnTo>
                    <a:pt x="9902612" y="1436799"/>
                  </a:lnTo>
                  <a:cubicBezTo>
                    <a:pt x="9940459" y="1433063"/>
                    <a:pt x="9910928" y="1438306"/>
                    <a:pt x="9860425" y="1444031"/>
                  </a:cubicBezTo>
                  <a:cubicBezTo>
                    <a:pt x="9787080" y="1451203"/>
                    <a:pt x="9756645" y="1461087"/>
                    <a:pt x="9823361" y="1456085"/>
                  </a:cubicBezTo>
                  <a:cubicBezTo>
                    <a:pt x="9854398" y="1453734"/>
                    <a:pt x="9855543" y="1453493"/>
                    <a:pt x="9834631" y="1452589"/>
                  </a:cubicBezTo>
                  <a:cubicBezTo>
                    <a:pt x="9805522" y="1450902"/>
                    <a:pt x="9860666" y="1446864"/>
                    <a:pt x="9902311" y="1445960"/>
                  </a:cubicBezTo>
                  <a:cubicBezTo>
                    <a:pt x="9914665" y="1446285"/>
                    <a:pt x="9926960" y="1445417"/>
                    <a:pt x="9939134" y="1443368"/>
                  </a:cubicBezTo>
                  <a:cubicBezTo>
                    <a:pt x="9945040" y="1441777"/>
                    <a:pt x="9951127" y="1440632"/>
                    <a:pt x="9957214" y="1439933"/>
                  </a:cubicBezTo>
                  <a:cubicBezTo>
                    <a:pt x="9964084" y="1439150"/>
                    <a:pt x="9966435" y="1439511"/>
                    <a:pt x="9961975" y="1440717"/>
                  </a:cubicBezTo>
                  <a:cubicBezTo>
                    <a:pt x="9957515" y="1441922"/>
                    <a:pt x="9964445" y="1442103"/>
                    <a:pt x="9981260" y="1440717"/>
                  </a:cubicBezTo>
                  <a:cubicBezTo>
                    <a:pt x="9998075" y="1439330"/>
                    <a:pt x="10024592" y="1435112"/>
                    <a:pt x="10059607" y="1429929"/>
                  </a:cubicBezTo>
                  <a:cubicBezTo>
                    <a:pt x="10094623" y="1424746"/>
                    <a:pt x="10131446" y="1418719"/>
                    <a:pt x="10142836" y="1417152"/>
                  </a:cubicBezTo>
                  <a:cubicBezTo>
                    <a:pt x="10175983" y="1412210"/>
                    <a:pt x="10153925" y="1413174"/>
                    <a:pt x="10110472" y="1418538"/>
                  </a:cubicBezTo>
                  <a:cubicBezTo>
                    <a:pt x="10064067" y="1424022"/>
                    <a:pt x="10064429" y="1422034"/>
                    <a:pt x="10090826" y="1417815"/>
                  </a:cubicBezTo>
                  <a:cubicBezTo>
                    <a:pt x="10104024" y="1415404"/>
                    <a:pt x="10123731" y="1411788"/>
                    <a:pt x="10147296" y="1408414"/>
                  </a:cubicBezTo>
                  <a:cubicBezTo>
                    <a:pt x="10170860" y="1405039"/>
                    <a:pt x="10198402" y="1401000"/>
                    <a:pt x="10227089" y="1396360"/>
                  </a:cubicBezTo>
                  <a:lnTo>
                    <a:pt x="10310860" y="1382981"/>
                  </a:lnTo>
                  <a:cubicBezTo>
                    <a:pt x="10347020" y="1376472"/>
                    <a:pt x="10387881" y="1369421"/>
                    <a:pt x="10425789" y="1362008"/>
                  </a:cubicBezTo>
                  <a:cubicBezTo>
                    <a:pt x="10463697" y="1354595"/>
                    <a:pt x="10502148" y="1347182"/>
                    <a:pt x="10533245" y="1340493"/>
                  </a:cubicBezTo>
                  <a:cubicBezTo>
                    <a:pt x="10564343" y="1333803"/>
                    <a:pt x="10588389" y="1329042"/>
                    <a:pt x="10597490" y="1327475"/>
                  </a:cubicBezTo>
                  <a:cubicBezTo>
                    <a:pt x="10613400" y="1324703"/>
                    <a:pt x="10621054" y="1323136"/>
                    <a:pt x="10619125" y="1323799"/>
                  </a:cubicBezTo>
                  <a:cubicBezTo>
                    <a:pt x="10617197" y="1324462"/>
                    <a:pt x="10605625" y="1326933"/>
                    <a:pt x="10582965" y="1331573"/>
                  </a:cubicBezTo>
                  <a:cubicBezTo>
                    <a:pt x="10551325" y="1338022"/>
                    <a:pt x="10526676" y="1344049"/>
                    <a:pt x="10512332" y="1348628"/>
                  </a:cubicBezTo>
                  <a:cubicBezTo>
                    <a:pt x="10499556" y="1352486"/>
                    <a:pt x="10523602" y="1348628"/>
                    <a:pt x="10555484" y="1342602"/>
                  </a:cubicBezTo>
                  <a:cubicBezTo>
                    <a:pt x="10571394" y="1339588"/>
                    <a:pt x="10589354" y="1335973"/>
                    <a:pt x="10605625" y="1332477"/>
                  </a:cubicBezTo>
                  <a:cubicBezTo>
                    <a:pt x="10621898" y="1328982"/>
                    <a:pt x="10636542" y="1325064"/>
                    <a:pt x="10645944" y="1322413"/>
                  </a:cubicBezTo>
                  <a:cubicBezTo>
                    <a:pt x="10660348" y="1318133"/>
                    <a:pt x="10662698" y="1318013"/>
                    <a:pt x="10658781" y="1321508"/>
                  </a:cubicBezTo>
                  <a:cubicBezTo>
                    <a:pt x="10652755" y="1326390"/>
                    <a:pt x="10691205" y="1317832"/>
                    <a:pt x="10709526" y="1310238"/>
                  </a:cubicBezTo>
                  <a:cubicBezTo>
                    <a:pt x="10714889" y="1308009"/>
                    <a:pt x="10717240" y="1307647"/>
                    <a:pt x="10714166" y="1309817"/>
                  </a:cubicBezTo>
                  <a:cubicBezTo>
                    <a:pt x="10709465" y="1312643"/>
                    <a:pt x="10704403" y="1314680"/>
                    <a:pt x="10699039" y="1315844"/>
                  </a:cubicBezTo>
                  <a:cubicBezTo>
                    <a:pt x="10692289" y="1317483"/>
                    <a:pt x="10685600" y="1319496"/>
                    <a:pt x="10679031" y="1321870"/>
                  </a:cubicBezTo>
                  <a:cubicBezTo>
                    <a:pt x="10674692" y="1323497"/>
                    <a:pt x="10647752" y="1330187"/>
                    <a:pt x="10618764" y="1336816"/>
                  </a:cubicBezTo>
                  <a:lnTo>
                    <a:pt x="10547227" y="1351582"/>
                  </a:lnTo>
                  <a:lnTo>
                    <a:pt x="10528062" y="1355379"/>
                  </a:lnTo>
                  <a:lnTo>
                    <a:pt x="10523120" y="1356343"/>
                  </a:lnTo>
                  <a:lnTo>
                    <a:pt x="10521372" y="1356343"/>
                  </a:lnTo>
                  <a:cubicBezTo>
                    <a:pt x="10520830" y="1356264"/>
                    <a:pt x="10520348" y="1356264"/>
                    <a:pt x="10519805" y="1356343"/>
                  </a:cubicBezTo>
                  <a:lnTo>
                    <a:pt x="10515225" y="1357247"/>
                  </a:lnTo>
                  <a:lnTo>
                    <a:pt x="10498953" y="1360381"/>
                  </a:lnTo>
                  <a:lnTo>
                    <a:pt x="10448208" y="1370747"/>
                  </a:lnTo>
                  <a:cubicBezTo>
                    <a:pt x="10410541" y="1378822"/>
                    <a:pt x="10369861" y="1386054"/>
                    <a:pt x="10360640" y="1388465"/>
                  </a:cubicBezTo>
                  <a:cubicBezTo>
                    <a:pt x="10352083" y="1390864"/>
                    <a:pt x="10343344" y="1392443"/>
                    <a:pt x="10334485" y="1393166"/>
                  </a:cubicBezTo>
                  <a:cubicBezTo>
                    <a:pt x="10330446" y="1393292"/>
                    <a:pt x="10326409" y="1393780"/>
                    <a:pt x="10322431" y="1394612"/>
                  </a:cubicBezTo>
                  <a:lnTo>
                    <a:pt x="10293323" y="1399193"/>
                  </a:lnTo>
                  <a:cubicBezTo>
                    <a:pt x="10270541" y="1402809"/>
                    <a:pt x="10248785" y="1406003"/>
                    <a:pt x="10245109" y="1406304"/>
                  </a:cubicBezTo>
                  <a:cubicBezTo>
                    <a:pt x="10235165" y="1407780"/>
                    <a:pt x="10225341" y="1409794"/>
                    <a:pt x="10215638" y="1412331"/>
                  </a:cubicBezTo>
                  <a:cubicBezTo>
                    <a:pt x="10209853" y="1413422"/>
                    <a:pt x="10204127" y="1414910"/>
                    <a:pt x="10198523" y="1416791"/>
                  </a:cubicBezTo>
                  <a:cubicBezTo>
                    <a:pt x="10205935" y="1416405"/>
                    <a:pt x="10213348" y="1415579"/>
                    <a:pt x="10220640" y="1414320"/>
                  </a:cubicBezTo>
                  <a:cubicBezTo>
                    <a:pt x="10243482" y="1411065"/>
                    <a:pt x="10237937" y="1412873"/>
                    <a:pt x="10189000" y="1421371"/>
                  </a:cubicBezTo>
                  <a:cubicBezTo>
                    <a:pt x="10135966" y="1430109"/>
                    <a:pt x="10124093" y="1432761"/>
                    <a:pt x="10148320" y="1429869"/>
                  </a:cubicBezTo>
                  <a:cubicBezTo>
                    <a:pt x="10160373" y="1428362"/>
                    <a:pt x="10181648" y="1425710"/>
                    <a:pt x="10211179" y="1421311"/>
                  </a:cubicBezTo>
                  <a:cubicBezTo>
                    <a:pt x="10240710" y="1416911"/>
                    <a:pt x="10278617" y="1410643"/>
                    <a:pt x="10324179" y="1402628"/>
                  </a:cubicBezTo>
                  <a:lnTo>
                    <a:pt x="10411144" y="1386657"/>
                  </a:lnTo>
                  <a:lnTo>
                    <a:pt x="10468337" y="1375387"/>
                  </a:lnTo>
                  <a:cubicBezTo>
                    <a:pt x="10497989" y="1369662"/>
                    <a:pt x="10512272" y="1367311"/>
                    <a:pt x="10519805" y="1366649"/>
                  </a:cubicBezTo>
                  <a:cubicBezTo>
                    <a:pt x="10537162" y="1364660"/>
                    <a:pt x="10538247" y="1364419"/>
                    <a:pt x="10531859" y="1363153"/>
                  </a:cubicBezTo>
                  <a:cubicBezTo>
                    <a:pt x="10528002" y="1361887"/>
                    <a:pt x="10533426" y="1359657"/>
                    <a:pt x="10552531" y="1354836"/>
                  </a:cubicBezTo>
                  <a:cubicBezTo>
                    <a:pt x="10586039" y="1345977"/>
                    <a:pt x="10630094" y="1336274"/>
                    <a:pt x="10606771" y="1342783"/>
                  </a:cubicBezTo>
                  <a:cubicBezTo>
                    <a:pt x="10580012" y="1350256"/>
                    <a:pt x="10561510" y="1357488"/>
                    <a:pt x="10574166" y="1355680"/>
                  </a:cubicBezTo>
                  <a:cubicBezTo>
                    <a:pt x="10579891" y="1354836"/>
                    <a:pt x="10585436" y="1353329"/>
                    <a:pt x="10585255" y="1352305"/>
                  </a:cubicBezTo>
                  <a:cubicBezTo>
                    <a:pt x="10585074" y="1351280"/>
                    <a:pt x="10596224" y="1348508"/>
                    <a:pt x="10613219" y="1345013"/>
                  </a:cubicBezTo>
                  <a:cubicBezTo>
                    <a:pt x="10626478" y="1342427"/>
                    <a:pt x="10639556" y="1338884"/>
                    <a:pt x="10652332" y="1334406"/>
                  </a:cubicBezTo>
                  <a:cubicBezTo>
                    <a:pt x="10658842" y="1331814"/>
                    <a:pt x="10686745" y="1324341"/>
                    <a:pt x="10714829" y="1317471"/>
                  </a:cubicBezTo>
                  <a:cubicBezTo>
                    <a:pt x="10773047" y="1302284"/>
                    <a:pt x="10783955" y="1298547"/>
                    <a:pt x="10765393" y="1300536"/>
                  </a:cubicBezTo>
                  <a:cubicBezTo>
                    <a:pt x="10754907" y="1301620"/>
                    <a:pt x="10759366" y="1300174"/>
                    <a:pt x="10790645" y="1292038"/>
                  </a:cubicBezTo>
                  <a:cubicBezTo>
                    <a:pt x="10829698" y="1281732"/>
                    <a:pt x="10848019" y="1278538"/>
                    <a:pt x="10811316" y="1288904"/>
                  </a:cubicBezTo>
                  <a:cubicBezTo>
                    <a:pt x="10794622" y="1293484"/>
                    <a:pt x="10793236" y="1293967"/>
                    <a:pt x="10808363" y="1291255"/>
                  </a:cubicBezTo>
                  <a:cubicBezTo>
                    <a:pt x="10817464" y="1289447"/>
                    <a:pt x="10834218" y="1285228"/>
                    <a:pt x="10845247" y="1281552"/>
                  </a:cubicBezTo>
                  <a:cubicBezTo>
                    <a:pt x="10851394" y="1279135"/>
                    <a:pt x="10857782" y="1277538"/>
                    <a:pt x="10864352" y="1276790"/>
                  </a:cubicBezTo>
                  <a:cubicBezTo>
                    <a:pt x="10861097" y="1278598"/>
                    <a:pt x="10857602" y="1280015"/>
                    <a:pt x="10853986" y="1281009"/>
                  </a:cubicBezTo>
                  <a:cubicBezTo>
                    <a:pt x="10847537" y="1283299"/>
                    <a:pt x="10838738" y="1286192"/>
                    <a:pt x="10829336" y="1289145"/>
                  </a:cubicBezTo>
                  <a:cubicBezTo>
                    <a:pt x="10800589" y="1298005"/>
                    <a:pt x="10797395" y="1299391"/>
                    <a:pt x="10815355" y="1294810"/>
                  </a:cubicBezTo>
                  <a:cubicBezTo>
                    <a:pt x="10827408" y="1291857"/>
                    <a:pt x="10840185" y="1289266"/>
                    <a:pt x="10844825" y="1288783"/>
                  </a:cubicBezTo>
                  <a:cubicBezTo>
                    <a:pt x="10848381" y="1288783"/>
                    <a:pt x="10901054" y="1274922"/>
                    <a:pt x="10962044" y="1256541"/>
                  </a:cubicBezTo>
                  <a:cubicBezTo>
                    <a:pt x="10992178" y="1247923"/>
                    <a:pt x="11020503" y="1238461"/>
                    <a:pt x="11042139" y="1232434"/>
                  </a:cubicBezTo>
                  <a:cubicBezTo>
                    <a:pt x="11063775" y="1226407"/>
                    <a:pt x="11078299" y="1221706"/>
                    <a:pt x="11080890" y="1221285"/>
                  </a:cubicBezTo>
                  <a:cubicBezTo>
                    <a:pt x="11086315" y="1220591"/>
                    <a:pt x="11091558" y="1218699"/>
                    <a:pt x="11096138" y="1215740"/>
                  </a:cubicBezTo>
                  <a:cubicBezTo>
                    <a:pt x="11115364" y="1207483"/>
                    <a:pt x="11134950" y="1200282"/>
                    <a:pt x="11154959" y="1194165"/>
                  </a:cubicBezTo>
                  <a:cubicBezTo>
                    <a:pt x="11181356" y="1185004"/>
                    <a:pt x="11205944" y="1177230"/>
                    <a:pt x="11202570" y="1179881"/>
                  </a:cubicBezTo>
                  <a:cubicBezTo>
                    <a:pt x="11197627" y="1183256"/>
                    <a:pt x="11201003" y="1182413"/>
                    <a:pt x="11213960" y="1177230"/>
                  </a:cubicBezTo>
                  <a:cubicBezTo>
                    <a:pt x="11219565" y="1174313"/>
                    <a:pt x="11225591" y="1172221"/>
                    <a:pt x="11231799" y="1171022"/>
                  </a:cubicBezTo>
                  <a:cubicBezTo>
                    <a:pt x="11226014" y="1174132"/>
                    <a:pt x="11219927" y="1176753"/>
                    <a:pt x="11213719" y="1178857"/>
                  </a:cubicBezTo>
                  <a:cubicBezTo>
                    <a:pt x="11202509" y="1183256"/>
                    <a:pt x="11187081" y="1189102"/>
                    <a:pt x="11170146" y="1195249"/>
                  </a:cubicBezTo>
                  <a:cubicBezTo>
                    <a:pt x="11135312" y="1208026"/>
                    <a:pt x="11089268" y="1223816"/>
                    <a:pt x="11068476" y="1231410"/>
                  </a:cubicBezTo>
                  <a:lnTo>
                    <a:pt x="11013452" y="1249490"/>
                  </a:lnTo>
                  <a:lnTo>
                    <a:pt x="10989345" y="1257143"/>
                  </a:lnTo>
                  <a:lnTo>
                    <a:pt x="10958127" y="1266244"/>
                  </a:lnTo>
                  <a:cubicBezTo>
                    <a:pt x="10893521" y="1284927"/>
                    <a:pt x="10871222" y="1291194"/>
                    <a:pt x="10855070" y="1298125"/>
                  </a:cubicBezTo>
                  <a:cubicBezTo>
                    <a:pt x="10842173" y="1303549"/>
                    <a:pt x="10837653" y="1304754"/>
                    <a:pt x="10832772" y="1304513"/>
                  </a:cubicBezTo>
                  <a:cubicBezTo>
                    <a:pt x="10820839" y="1306140"/>
                    <a:pt x="10809147" y="1308883"/>
                    <a:pt x="10797756" y="1312710"/>
                  </a:cubicBezTo>
                  <a:cubicBezTo>
                    <a:pt x="10768768" y="1320966"/>
                    <a:pt x="10757076" y="1326752"/>
                    <a:pt x="10782931" y="1320002"/>
                  </a:cubicBezTo>
                  <a:cubicBezTo>
                    <a:pt x="10789621" y="1318254"/>
                    <a:pt x="10793055" y="1317652"/>
                    <a:pt x="10789802" y="1318917"/>
                  </a:cubicBezTo>
                  <a:cubicBezTo>
                    <a:pt x="10786547" y="1320183"/>
                    <a:pt x="10771721" y="1323799"/>
                    <a:pt x="10757137" y="1326872"/>
                  </a:cubicBezTo>
                  <a:cubicBezTo>
                    <a:pt x="10742552" y="1329946"/>
                    <a:pt x="10737670" y="1330428"/>
                    <a:pt x="10746590" y="1327957"/>
                  </a:cubicBezTo>
                  <a:cubicBezTo>
                    <a:pt x="10761175" y="1324160"/>
                    <a:pt x="10761175" y="1324040"/>
                    <a:pt x="10746229" y="1326571"/>
                  </a:cubicBezTo>
                  <a:cubicBezTo>
                    <a:pt x="10737068" y="1328198"/>
                    <a:pt x="10712359" y="1334466"/>
                    <a:pt x="10690964" y="1339769"/>
                  </a:cubicBezTo>
                  <a:cubicBezTo>
                    <a:pt x="10669569" y="1345073"/>
                    <a:pt x="10647029" y="1350557"/>
                    <a:pt x="10640098" y="1351461"/>
                  </a:cubicBezTo>
                  <a:cubicBezTo>
                    <a:pt x="10623465" y="1354053"/>
                    <a:pt x="10587545" y="1360682"/>
                    <a:pt x="10522096" y="1374604"/>
                  </a:cubicBezTo>
                  <a:cubicBezTo>
                    <a:pt x="10456404" y="1387260"/>
                    <a:pt x="10361183" y="1407509"/>
                    <a:pt x="10224437" y="1429326"/>
                  </a:cubicBezTo>
                  <a:cubicBezTo>
                    <a:pt x="10201897" y="1433304"/>
                    <a:pt x="10178272" y="1436317"/>
                    <a:pt x="10155070" y="1439813"/>
                  </a:cubicBezTo>
                  <a:cubicBezTo>
                    <a:pt x="10131867" y="1443308"/>
                    <a:pt x="10108965" y="1446562"/>
                    <a:pt x="10087631" y="1449274"/>
                  </a:cubicBezTo>
                  <a:cubicBezTo>
                    <a:pt x="10044962" y="1454457"/>
                    <a:pt x="10008742" y="1458736"/>
                    <a:pt x="9989155" y="1460785"/>
                  </a:cubicBezTo>
                  <a:cubicBezTo>
                    <a:pt x="9951066" y="1464160"/>
                    <a:pt x="9902672" y="1468680"/>
                    <a:pt x="9883085" y="1471031"/>
                  </a:cubicBezTo>
                  <a:cubicBezTo>
                    <a:pt x="9862354" y="1473321"/>
                    <a:pt x="9841502" y="1474370"/>
                    <a:pt x="9820649" y="1474165"/>
                  </a:cubicBezTo>
                  <a:cubicBezTo>
                    <a:pt x="9809078" y="1473803"/>
                    <a:pt x="9797446" y="1474104"/>
                    <a:pt x="9785875" y="1475069"/>
                  </a:cubicBezTo>
                  <a:cubicBezTo>
                    <a:pt x="9780933" y="1475985"/>
                    <a:pt x="9775810" y="1476105"/>
                    <a:pt x="9770808" y="1475430"/>
                  </a:cubicBezTo>
                  <a:cubicBezTo>
                    <a:pt x="9765384" y="1474544"/>
                    <a:pt x="9759900" y="1474936"/>
                    <a:pt x="9754657" y="1476575"/>
                  </a:cubicBezTo>
                  <a:cubicBezTo>
                    <a:pt x="9744050" y="1478570"/>
                    <a:pt x="9733262" y="1479896"/>
                    <a:pt x="9722474" y="1480553"/>
                  </a:cubicBezTo>
                  <a:cubicBezTo>
                    <a:pt x="9664798" y="1484711"/>
                    <a:pt x="9626770" y="1488388"/>
                    <a:pt x="9631471" y="1489111"/>
                  </a:cubicBezTo>
                  <a:cubicBezTo>
                    <a:pt x="9634967" y="1489472"/>
                    <a:pt x="9623516" y="1491401"/>
                    <a:pt x="9607364" y="1492908"/>
                  </a:cubicBezTo>
                  <a:cubicBezTo>
                    <a:pt x="9564695" y="1497126"/>
                    <a:pt x="9556559" y="1497247"/>
                    <a:pt x="9589947" y="1492908"/>
                  </a:cubicBezTo>
                  <a:cubicBezTo>
                    <a:pt x="9618754" y="1489412"/>
                    <a:pt x="9583920" y="1489894"/>
                    <a:pt x="9523653" y="1493872"/>
                  </a:cubicBezTo>
                  <a:cubicBezTo>
                    <a:pt x="9518651" y="1494655"/>
                    <a:pt x="9513529" y="1494535"/>
                    <a:pt x="9508586" y="1493510"/>
                  </a:cubicBezTo>
                  <a:cubicBezTo>
                    <a:pt x="9503464" y="1492847"/>
                    <a:pt x="9498281" y="1492727"/>
                    <a:pt x="9493098" y="1493149"/>
                  </a:cubicBezTo>
                  <a:cubicBezTo>
                    <a:pt x="9483154" y="1493149"/>
                    <a:pt x="9468991" y="1493872"/>
                    <a:pt x="9450911" y="1494716"/>
                  </a:cubicBezTo>
                  <a:cubicBezTo>
                    <a:pt x="9419693" y="1496041"/>
                    <a:pt x="9387329" y="1496825"/>
                    <a:pt x="9379193" y="1496283"/>
                  </a:cubicBezTo>
                  <a:cubicBezTo>
                    <a:pt x="9371058" y="1495740"/>
                    <a:pt x="9336404" y="1495680"/>
                    <a:pt x="9300846" y="1496283"/>
                  </a:cubicBezTo>
                  <a:cubicBezTo>
                    <a:pt x="9232625" y="1498030"/>
                    <a:pt x="9264686" y="1499718"/>
                    <a:pt x="9348276" y="1498874"/>
                  </a:cubicBezTo>
                  <a:cubicBezTo>
                    <a:pt x="9359486" y="1498368"/>
                    <a:pt x="9370696" y="1498669"/>
                    <a:pt x="9381846" y="1499778"/>
                  </a:cubicBezTo>
                  <a:cubicBezTo>
                    <a:pt x="9379736" y="1500260"/>
                    <a:pt x="9377506" y="1500447"/>
                    <a:pt x="9375336" y="1500321"/>
                  </a:cubicBezTo>
                  <a:lnTo>
                    <a:pt x="9357256" y="1500803"/>
                  </a:lnTo>
                  <a:cubicBezTo>
                    <a:pt x="9342250" y="1501104"/>
                    <a:pt x="9321096" y="1501285"/>
                    <a:pt x="9298255" y="1501405"/>
                  </a:cubicBezTo>
                  <a:lnTo>
                    <a:pt x="9253899" y="1501405"/>
                  </a:lnTo>
                  <a:cubicBezTo>
                    <a:pt x="9242930" y="1501405"/>
                    <a:pt x="9235457" y="1501405"/>
                    <a:pt x="9230816" y="1501405"/>
                  </a:cubicBezTo>
                  <a:cubicBezTo>
                    <a:pt x="9221595" y="1501405"/>
                    <a:pt x="9223585" y="1502068"/>
                    <a:pt x="9230816" y="1503153"/>
                  </a:cubicBezTo>
                  <a:cubicBezTo>
                    <a:pt x="9241242" y="1504720"/>
                    <a:pt x="9274811" y="1505443"/>
                    <a:pt x="9326641" y="1505564"/>
                  </a:cubicBezTo>
                  <a:cubicBezTo>
                    <a:pt x="9352556" y="1505564"/>
                    <a:pt x="9383051" y="1505564"/>
                    <a:pt x="9417463" y="1504720"/>
                  </a:cubicBezTo>
                  <a:lnTo>
                    <a:pt x="9471703" y="1503274"/>
                  </a:lnTo>
                  <a:cubicBezTo>
                    <a:pt x="9490808" y="1502791"/>
                    <a:pt x="9510816" y="1502249"/>
                    <a:pt x="9531609" y="1501044"/>
                  </a:cubicBezTo>
                  <a:cubicBezTo>
                    <a:pt x="9644970" y="1495318"/>
                    <a:pt x="9653167" y="1495379"/>
                    <a:pt x="9585005" y="1501526"/>
                  </a:cubicBezTo>
                  <a:cubicBezTo>
                    <a:pt x="9566563" y="1503274"/>
                    <a:pt x="9564274" y="1504117"/>
                    <a:pt x="9575724" y="1504057"/>
                  </a:cubicBezTo>
                  <a:cubicBezTo>
                    <a:pt x="9581750" y="1504057"/>
                    <a:pt x="9590610" y="1504057"/>
                    <a:pt x="9602904" y="1503394"/>
                  </a:cubicBezTo>
                  <a:cubicBezTo>
                    <a:pt x="9615199" y="1502731"/>
                    <a:pt x="9630627" y="1502490"/>
                    <a:pt x="9648828" y="1501164"/>
                  </a:cubicBezTo>
                  <a:cubicBezTo>
                    <a:pt x="9739228" y="1495138"/>
                    <a:pt x="9753150" y="1495861"/>
                    <a:pt x="9665160" y="1502008"/>
                  </a:cubicBezTo>
                  <a:lnTo>
                    <a:pt x="9606460" y="1506287"/>
                  </a:lnTo>
                  <a:cubicBezTo>
                    <a:pt x="9595552" y="1507125"/>
                    <a:pt x="9584643" y="1508535"/>
                    <a:pt x="9573856" y="1510506"/>
                  </a:cubicBezTo>
                  <a:cubicBezTo>
                    <a:pt x="9563309" y="1512446"/>
                    <a:pt x="9552642" y="1513850"/>
                    <a:pt x="9541974" y="1514724"/>
                  </a:cubicBezTo>
                  <a:cubicBezTo>
                    <a:pt x="9529077" y="1515749"/>
                    <a:pt x="9512564" y="1517195"/>
                    <a:pt x="9488216" y="1517738"/>
                  </a:cubicBezTo>
                  <a:cubicBezTo>
                    <a:pt x="9382629" y="1520932"/>
                    <a:pt x="9394260" y="1523764"/>
                    <a:pt x="9501113" y="1521113"/>
                  </a:cubicBezTo>
                  <a:lnTo>
                    <a:pt x="9547700" y="1519485"/>
                  </a:lnTo>
                  <a:lnTo>
                    <a:pt x="9562043" y="1519485"/>
                  </a:lnTo>
                  <a:cubicBezTo>
                    <a:pt x="9563791" y="1519268"/>
                    <a:pt x="9565599" y="1519268"/>
                    <a:pt x="9567347" y="1519485"/>
                  </a:cubicBezTo>
                  <a:cubicBezTo>
                    <a:pt x="9569336" y="1519684"/>
                    <a:pt x="9571385" y="1519684"/>
                    <a:pt x="9573373" y="1519485"/>
                  </a:cubicBezTo>
                  <a:lnTo>
                    <a:pt x="9590067" y="1519064"/>
                  </a:lnTo>
                  <a:cubicBezTo>
                    <a:pt x="9604110" y="1518401"/>
                    <a:pt x="9623576" y="1517979"/>
                    <a:pt x="9645031" y="1516351"/>
                  </a:cubicBezTo>
                  <a:cubicBezTo>
                    <a:pt x="9700717" y="1512434"/>
                    <a:pt x="9719280" y="1511590"/>
                    <a:pt x="9710119" y="1513398"/>
                  </a:cubicBezTo>
                  <a:cubicBezTo>
                    <a:pt x="9706624" y="1514061"/>
                    <a:pt x="9693606" y="1515327"/>
                    <a:pt x="9674381" y="1516954"/>
                  </a:cubicBezTo>
                  <a:cubicBezTo>
                    <a:pt x="9655156" y="1518581"/>
                    <a:pt x="9629603" y="1520570"/>
                    <a:pt x="9601097" y="1521715"/>
                  </a:cubicBezTo>
                  <a:lnTo>
                    <a:pt x="9516723" y="1525753"/>
                  </a:lnTo>
                  <a:cubicBezTo>
                    <a:pt x="9489603" y="1526958"/>
                    <a:pt x="9465436" y="1527380"/>
                    <a:pt x="9450911" y="1527983"/>
                  </a:cubicBezTo>
                  <a:cubicBezTo>
                    <a:pt x="9418969" y="1529008"/>
                    <a:pt x="9394020" y="1529972"/>
                    <a:pt x="9373649" y="1530333"/>
                  </a:cubicBezTo>
                  <a:lnTo>
                    <a:pt x="9324230" y="1530333"/>
                  </a:lnTo>
                  <a:cubicBezTo>
                    <a:pt x="9297472" y="1530333"/>
                    <a:pt x="9280055" y="1529731"/>
                    <a:pt x="9253296" y="1528706"/>
                  </a:cubicBezTo>
                  <a:cubicBezTo>
                    <a:pt x="9245160" y="1528345"/>
                    <a:pt x="9214665" y="1527682"/>
                    <a:pt x="9172116" y="1527139"/>
                  </a:cubicBezTo>
                  <a:cubicBezTo>
                    <a:pt x="9150842" y="1526657"/>
                    <a:pt x="9126555" y="1527139"/>
                    <a:pt x="9100579" y="1525813"/>
                  </a:cubicBezTo>
                  <a:lnTo>
                    <a:pt x="9018677" y="1523403"/>
                  </a:lnTo>
                  <a:cubicBezTo>
                    <a:pt x="8990231" y="1522860"/>
                    <a:pt x="8962930" y="1521354"/>
                    <a:pt x="8937979" y="1520028"/>
                  </a:cubicBezTo>
                  <a:lnTo>
                    <a:pt x="8871144" y="1516532"/>
                  </a:lnTo>
                  <a:cubicBezTo>
                    <a:pt x="8851918" y="1515568"/>
                    <a:pt x="8836189" y="1514242"/>
                    <a:pt x="8825039" y="1513338"/>
                  </a:cubicBezTo>
                  <a:cubicBezTo>
                    <a:pt x="8813890" y="1512434"/>
                    <a:pt x="8807320" y="1511831"/>
                    <a:pt x="8806417" y="1511590"/>
                  </a:cubicBezTo>
                  <a:cubicBezTo>
                    <a:pt x="8804186" y="1510686"/>
                    <a:pt x="8775259" y="1508035"/>
                    <a:pt x="8742835" y="1505564"/>
                  </a:cubicBezTo>
                  <a:cubicBezTo>
                    <a:pt x="8710411" y="1503093"/>
                    <a:pt x="8679253" y="1499537"/>
                    <a:pt x="8673468" y="1498934"/>
                  </a:cubicBezTo>
                  <a:cubicBezTo>
                    <a:pt x="8668526" y="1498018"/>
                    <a:pt x="8663463" y="1497651"/>
                    <a:pt x="8658401" y="1497850"/>
                  </a:cubicBezTo>
                  <a:cubicBezTo>
                    <a:pt x="8656653" y="1497850"/>
                    <a:pt x="8637549" y="1496524"/>
                    <a:pt x="8608078" y="1493992"/>
                  </a:cubicBezTo>
                  <a:cubicBezTo>
                    <a:pt x="8578608" y="1491461"/>
                    <a:pt x="8538711" y="1487243"/>
                    <a:pt x="8495439" y="1482301"/>
                  </a:cubicBezTo>
                  <a:lnTo>
                    <a:pt x="8435413" y="1475852"/>
                  </a:lnTo>
                  <a:cubicBezTo>
                    <a:pt x="8416670" y="1473683"/>
                    <a:pt x="8399795" y="1471332"/>
                    <a:pt x="8385633" y="1469825"/>
                  </a:cubicBezTo>
                  <a:lnTo>
                    <a:pt x="8352004" y="1465727"/>
                  </a:lnTo>
                  <a:lnTo>
                    <a:pt x="8342844" y="1464703"/>
                  </a:lnTo>
                  <a:cubicBezTo>
                    <a:pt x="8341759" y="1464558"/>
                    <a:pt x="8340674" y="1464558"/>
                    <a:pt x="8339589" y="1464703"/>
                  </a:cubicBezTo>
                  <a:cubicBezTo>
                    <a:pt x="8338625" y="1464781"/>
                    <a:pt x="8337721" y="1464781"/>
                    <a:pt x="8336757" y="1464703"/>
                  </a:cubicBezTo>
                  <a:lnTo>
                    <a:pt x="8328681" y="1463739"/>
                  </a:lnTo>
                  <a:lnTo>
                    <a:pt x="8298969" y="1460002"/>
                  </a:lnTo>
                  <a:cubicBezTo>
                    <a:pt x="8273898" y="1456868"/>
                    <a:pt x="8239546" y="1450962"/>
                    <a:pt x="8201698" y="1444995"/>
                  </a:cubicBezTo>
                  <a:cubicBezTo>
                    <a:pt x="8167889" y="1439330"/>
                    <a:pt x="8139864" y="1435353"/>
                    <a:pt x="8118650" y="1431375"/>
                  </a:cubicBezTo>
                  <a:cubicBezTo>
                    <a:pt x="8097437" y="1427397"/>
                    <a:pt x="8082490" y="1425349"/>
                    <a:pt x="8075138" y="1424083"/>
                  </a:cubicBezTo>
                  <a:cubicBezTo>
                    <a:pt x="8060192" y="1421913"/>
                    <a:pt x="8074354" y="1425288"/>
                    <a:pt x="8123351" y="1434991"/>
                  </a:cubicBezTo>
                  <a:cubicBezTo>
                    <a:pt x="8175301" y="1444634"/>
                    <a:pt x="8207725" y="1450118"/>
                    <a:pt x="8232857" y="1454518"/>
                  </a:cubicBezTo>
                  <a:cubicBezTo>
                    <a:pt x="8257988" y="1458917"/>
                    <a:pt x="8275043" y="1461930"/>
                    <a:pt x="8296197" y="1464703"/>
                  </a:cubicBezTo>
                  <a:cubicBezTo>
                    <a:pt x="8326331" y="1468861"/>
                    <a:pt x="8338384" y="1471332"/>
                    <a:pt x="8336215" y="1472417"/>
                  </a:cubicBezTo>
                  <a:cubicBezTo>
                    <a:pt x="8332478" y="1474225"/>
                    <a:pt x="8268836" y="1467174"/>
                    <a:pt x="8269258" y="1464462"/>
                  </a:cubicBezTo>
                  <a:cubicBezTo>
                    <a:pt x="8269258" y="1463437"/>
                    <a:pt x="8263653" y="1462533"/>
                    <a:pt x="8255457" y="1462172"/>
                  </a:cubicBezTo>
                  <a:cubicBezTo>
                    <a:pt x="8247260" y="1461810"/>
                    <a:pt x="8211643" y="1456506"/>
                    <a:pt x="8177110" y="1450841"/>
                  </a:cubicBezTo>
                  <a:cubicBezTo>
                    <a:pt x="7999564" y="1420105"/>
                    <a:pt x="7962137" y="1411728"/>
                    <a:pt x="7927725" y="1406123"/>
                  </a:cubicBezTo>
                  <a:cubicBezTo>
                    <a:pt x="7909283" y="1403604"/>
                    <a:pt x="7891023" y="1399819"/>
                    <a:pt x="7873063" y="1394793"/>
                  </a:cubicBezTo>
                  <a:cubicBezTo>
                    <a:pt x="7863059" y="1391599"/>
                    <a:pt x="7857333" y="1390514"/>
                    <a:pt x="7857153" y="1391479"/>
                  </a:cubicBezTo>
                  <a:cubicBezTo>
                    <a:pt x="7851427" y="1391225"/>
                    <a:pt x="7845702" y="1390520"/>
                    <a:pt x="7840036" y="1389369"/>
                  </a:cubicBezTo>
                  <a:cubicBezTo>
                    <a:pt x="7829610" y="1387923"/>
                    <a:pt x="7815508" y="1385151"/>
                    <a:pt x="7800441" y="1382197"/>
                  </a:cubicBezTo>
                  <a:cubicBezTo>
                    <a:pt x="7770308" y="1376171"/>
                    <a:pt x="7736498" y="1369240"/>
                    <a:pt x="7721311" y="1365443"/>
                  </a:cubicBezTo>
                  <a:cubicBezTo>
                    <a:pt x="7713355" y="1363575"/>
                    <a:pt x="7708715" y="1362972"/>
                    <a:pt x="7712030" y="1364298"/>
                  </a:cubicBezTo>
                  <a:cubicBezTo>
                    <a:pt x="7705882" y="1364039"/>
                    <a:pt x="7699855" y="1363069"/>
                    <a:pt x="7693949" y="1361405"/>
                  </a:cubicBezTo>
                  <a:lnTo>
                    <a:pt x="7671229" y="1356704"/>
                  </a:lnTo>
                  <a:lnTo>
                    <a:pt x="7642301" y="1349894"/>
                  </a:lnTo>
                  <a:cubicBezTo>
                    <a:pt x="7555275" y="1329042"/>
                    <a:pt x="7530205" y="1323799"/>
                    <a:pt x="7499408" y="1317350"/>
                  </a:cubicBezTo>
                  <a:cubicBezTo>
                    <a:pt x="7490187" y="1315958"/>
                    <a:pt x="7481208" y="1313427"/>
                    <a:pt x="7472589" y="1309817"/>
                  </a:cubicBezTo>
                  <a:cubicBezTo>
                    <a:pt x="7456739" y="1303296"/>
                    <a:pt x="7440105" y="1298878"/>
                    <a:pt x="7423110" y="1296678"/>
                  </a:cubicBezTo>
                  <a:cubicBezTo>
                    <a:pt x="7412744" y="1294883"/>
                    <a:pt x="7402499" y="1292526"/>
                    <a:pt x="7392374" y="1289627"/>
                  </a:cubicBezTo>
                  <a:lnTo>
                    <a:pt x="7358504" y="1280889"/>
                  </a:lnTo>
                  <a:cubicBezTo>
                    <a:pt x="7345245" y="1277333"/>
                    <a:pt x="7330239" y="1272873"/>
                    <a:pt x="7313424" y="1268052"/>
                  </a:cubicBezTo>
                  <a:lnTo>
                    <a:pt x="7192227" y="1232434"/>
                  </a:lnTo>
                  <a:lnTo>
                    <a:pt x="7035172" y="1182171"/>
                  </a:lnTo>
                  <a:lnTo>
                    <a:pt x="6929403" y="1146011"/>
                  </a:lnTo>
                  <a:cubicBezTo>
                    <a:pt x="6895413" y="1134259"/>
                    <a:pt x="6863110" y="1123893"/>
                    <a:pt x="6834603" y="1113347"/>
                  </a:cubicBezTo>
                  <a:cubicBezTo>
                    <a:pt x="6777471" y="1092856"/>
                    <a:pt x="6733898" y="1077608"/>
                    <a:pt x="6716781" y="1072124"/>
                  </a:cubicBezTo>
                  <a:cubicBezTo>
                    <a:pt x="6695628" y="1065676"/>
                    <a:pt x="6654104" y="1050609"/>
                    <a:pt x="6624634" y="1039942"/>
                  </a:cubicBezTo>
                  <a:cubicBezTo>
                    <a:pt x="6594018" y="1028973"/>
                    <a:pt x="6567621" y="1019873"/>
                    <a:pt x="6562981" y="1019089"/>
                  </a:cubicBezTo>
                  <a:cubicBezTo>
                    <a:pt x="6553579" y="1016612"/>
                    <a:pt x="6544358" y="1013527"/>
                    <a:pt x="6535378" y="1009868"/>
                  </a:cubicBezTo>
                  <a:cubicBezTo>
                    <a:pt x="6524952" y="1006252"/>
                    <a:pt x="6481801" y="989016"/>
                    <a:pt x="6425512" y="966958"/>
                  </a:cubicBezTo>
                  <a:cubicBezTo>
                    <a:pt x="6397427" y="955809"/>
                    <a:pt x="6365968" y="943755"/>
                    <a:pt x="6334026" y="930798"/>
                  </a:cubicBezTo>
                  <a:lnTo>
                    <a:pt x="6238684" y="891263"/>
                  </a:lnTo>
                  <a:lnTo>
                    <a:pt x="6175464" y="865107"/>
                  </a:lnTo>
                  <a:cubicBezTo>
                    <a:pt x="6151357" y="854982"/>
                    <a:pt x="6126889" y="843893"/>
                    <a:pt x="6107182" y="835275"/>
                  </a:cubicBezTo>
                  <a:cubicBezTo>
                    <a:pt x="6067827" y="818039"/>
                    <a:pt x="6027208" y="800621"/>
                    <a:pt x="6016359" y="796523"/>
                  </a:cubicBezTo>
                  <a:cubicBezTo>
                    <a:pt x="6011418" y="794655"/>
                    <a:pt x="6002317" y="790798"/>
                    <a:pt x="5991771" y="786278"/>
                  </a:cubicBezTo>
                  <a:lnTo>
                    <a:pt x="5959166" y="771995"/>
                  </a:lnTo>
                  <a:cubicBezTo>
                    <a:pt x="5948198" y="767053"/>
                    <a:pt x="5938254" y="762714"/>
                    <a:pt x="5931021" y="759941"/>
                  </a:cubicBezTo>
                  <a:lnTo>
                    <a:pt x="5922403" y="756386"/>
                  </a:lnTo>
                  <a:cubicBezTo>
                    <a:pt x="5921379" y="755885"/>
                    <a:pt x="5920294" y="755506"/>
                    <a:pt x="5919149" y="755241"/>
                  </a:cubicBezTo>
                  <a:cubicBezTo>
                    <a:pt x="5916798" y="754590"/>
                    <a:pt x="5914568" y="753722"/>
                    <a:pt x="5912399" y="752649"/>
                  </a:cubicBezTo>
                  <a:lnTo>
                    <a:pt x="5894319" y="744875"/>
                  </a:lnTo>
                  <a:lnTo>
                    <a:pt x="5835317" y="718538"/>
                  </a:lnTo>
                  <a:cubicBezTo>
                    <a:pt x="5812477" y="708052"/>
                    <a:pt x="5790961" y="699494"/>
                    <a:pt x="5775050" y="692925"/>
                  </a:cubicBezTo>
                  <a:cubicBezTo>
                    <a:pt x="5759140" y="686356"/>
                    <a:pt x="5748834" y="682438"/>
                    <a:pt x="5747629" y="682317"/>
                  </a:cubicBezTo>
                  <a:cubicBezTo>
                    <a:pt x="5745158" y="682317"/>
                    <a:pt x="5713337" y="669601"/>
                    <a:pt x="5675309" y="653751"/>
                  </a:cubicBezTo>
                  <a:cubicBezTo>
                    <a:pt x="5656807" y="646157"/>
                    <a:pt x="5639993" y="638986"/>
                    <a:pt x="5627577" y="634406"/>
                  </a:cubicBezTo>
                  <a:lnTo>
                    <a:pt x="5607448" y="626631"/>
                  </a:lnTo>
                  <a:lnTo>
                    <a:pt x="5599252" y="623557"/>
                  </a:lnTo>
                  <a:lnTo>
                    <a:pt x="5577254" y="615120"/>
                  </a:lnTo>
                  <a:lnTo>
                    <a:pt x="5507586" y="588181"/>
                  </a:lnTo>
                  <a:lnTo>
                    <a:pt x="5467629" y="572752"/>
                  </a:lnTo>
                  <a:lnTo>
                    <a:pt x="5429239" y="558770"/>
                  </a:lnTo>
                  <a:lnTo>
                    <a:pt x="5373552" y="538460"/>
                  </a:lnTo>
                  <a:cubicBezTo>
                    <a:pt x="5358546" y="532976"/>
                    <a:pt x="5343419" y="527130"/>
                    <a:pt x="5326664" y="520802"/>
                  </a:cubicBezTo>
                  <a:lnTo>
                    <a:pt x="5301533" y="510195"/>
                  </a:lnTo>
                  <a:lnTo>
                    <a:pt x="5273750" y="499950"/>
                  </a:lnTo>
                  <a:cubicBezTo>
                    <a:pt x="5235059" y="485667"/>
                    <a:pt x="5189799" y="468129"/>
                    <a:pt x="5132665" y="446373"/>
                  </a:cubicBezTo>
                  <a:cubicBezTo>
                    <a:pt x="5109342" y="437935"/>
                    <a:pt x="5082704" y="428654"/>
                    <a:pt x="5048292" y="417083"/>
                  </a:cubicBezTo>
                  <a:lnTo>
                    <a:pt x="4990435" y="397798"/>
                  </a:lnTo>
                  <a:cubicBezTo>
                    <a:pt x="4968860" y="390626"/>
                    <a:pt x="4944512" y="383695"/>
                    <a:pt x="4917271" y="375438"/>
                  </a:cubicBezTo>
                  <a:lnTo>
                    <a:pt x="4825545" y="348138"/>
                  </a:lnTo>
                  <a:cubicBezTo>
                    <a:pt x="4791434" y="338495"/>
                    <a:pt x="4753225" y="328551"/>
                    <a:pt x="4711460" y="317160"/>
                  </a:cubicBezTo>
                  <a:lnTo>
                    <a:pt x="4679096" y="308482"/>
                  </a:lnTo>
                  <a:cubicBezTo>
                    <a:pt x="4668007" y="305469"/>
                    <a:pt x="4656677" y="302455"/>
                    <a:pt x="4644985" y="299683"/>
                  </a:cubicBezTo>
                  <a:lnTo>
                    <a:pt x="4571460" y="281603"/>
                  </a:lnTo>
                  <a:cubicBezTo>
                    <a:pt x="4545726" y="275576"/>
                    <a:pt x="4518967" y="268585"/>
                    <a:pt x="4490642" y="262378"/>
                  </a:cubicBezTo>
                  <a:lnTo>
                    <a:pt x="4401808" y="243213"/>
                  </a:lnTo>
                  <a:cubicBezTo>
                    <a:pt x="4229987" y="206450"/>
                    <a:pt x="4034180" y="174629"/>
                    <a:pt x="3967284" y="166312"/>
                  </a:cubicBezTo>
                  <a:cubicBezTo>
                    <a:pt x="3930039" y="160828"/>
                    <a:pt x="3899544" y="156429"/>
                    <a:pt x="3878270" y="154259"/>
                  </a:cubicBezTo>
                  <a:lnTo>
                    <a:pt x="3853741" y="151728"/>
                  </a:lnTo>
                  <a:cubicBezTo>
                    <a:pt x="3850872" y="151300"/>
                    <a:pt x="3847961" y="151137"/>
                    <a:pt x="3845062" y="151245"/>
                  </a:cubicBezTo>
                  <a:cubicBezTo>
                    <a:pt x="3840494" y="152029"/>
                    <a:pt x="3835811" y="151842"/>
                    <a:pt x="3831321" y="150703"/>
                  </a:cubicBezTo>
                  <a:cubicBezTo>
                    <a:pt x="3823426" y="149618"/>
                    <a:pt x="3806371" y="148292"/>
                    <a:pt x="3793835" y="147569"/>
                  </a:cubicBezTo>
                  <a:lnTo>
                    <a:pt x="3697408" y="141543"/>
                  </a:lnTo>
                  <a:cubicBezTo>
                    <a:pt x="3656487" y="138951"/>
                    <a:pt x="3613035" y="136119"/>
                    <a:pt x="3600981" y="136360"/>
                  </a:cubicBezTo>
                  <a:lnTo>
                    <a:pt x="3544029" y="135516"/>
                  </a:lnTo>
                  <a:cubicBezTo>
                    <a:pt x="3525949" y="135516"/>
                    <a:pt x="3484907" y="133165"/>
                    <a:pt x="3453086" y="132743"/>
                  </a:cubicBezTo>
                  <a:cubicBezTo>
                    <a:pt x="3422410" y="131719"/>
                    <a:pt x="3388359" y="131056"/>
                    <a:pt x="3379259" y="131116"/>
                  </a:cubicBezTo>
                  <a:cubicBezTo>
                    <a:pt x="3370159" y="131177"/>
                    <a:pt x="3355152" y="130212"/>
                    <a:pt x="3302298" y="129971"/>
                  </a:cubicBezTo>
                  <a:cubicBezTo>
                    <a:pt x="3249444" y="129730"/>
                    <a:pt x="3158923" y="127199"/>
                    <a:pt x="2999035" y="133527"/>
                  </a:cubicBezTo>
                  <a:cubicBezTo>
                    <a:pt x="2886758" y="137806"/>
                    <a:pt x="2791777" y="145580"/>
                    <a:pt x="2787317" y="146605"/>
                  </a:cubicBezTo>
                  <a:cubicBezTo>
                    <a:pt x="2785088" y="146967"/>
                    <a:pt x="2764536" y="148775"/>
                    <a:pt x="2733077" y="151487"/>
                  </a:cubicBezTo>
                  <a:lnTo>
                    <a:pt x="2707584" y="153656"/>
                  </a:lnTo>
                  <a:lnTo>
                    <a:pt x="2678777" y="156730"/>
                  </a:lnTo>
                  <a:lnTo>
                    <a:pt x="2613628" y="163841"/>
                  </a:lnTo>
                  <a:cubicBezTo>
                    <a:pt x="2590727" y="166011"/>
                    <a:pt x="2567162" y="169145"/>
                    <a:pt x="2543598" y="172279"/>
                  </a:cubicBezTo>
                  <a:lnTo>
                    <a:pt x="2473990" y="181198"/>
                  </a:lnTo>
                  <a:lnTo>
                    <a:pt x="2358458" y="198374"/>
                  </a:lnTo>
                  <a:cubicBezTo>
                    <a:pt x="2295840" y="208921"/>
                    <a:pt x="2265647" y="213562"/>
                    <a:pt x="2253051" y="214164"/>
                  </a:cubicBezTo>
                  <a:cubicBezTo>
                    <a:pt x="2214239" y="216153"/>
                    <a:pt x="2195255" y="219829"/>
                    <a:pt x="2152586" y="231702"/>
                  </a:cubicBezTo>
                  <a:lnTo>
                    <a:pt x="2095332" y="246889"/>
                  </a:lnTo>
                  <a:cubicBezTo>
                    <a:pt x="2072009" y="252916"/>
                    <a:pt x="2044949" y="259244"/>
                    <a:pt x="2015599" y="266536"/>
                  </a:cubicBezTo>
                  <a:cubicBezTo>
                    <a:pt x="1986249" y="273829"/>
                    <a:pt x="1954549" y="282085"/>
                    <a:pt x="1921764" y="290161"/>
                  </a:cubicBezTo>
                  <a:lnTo>
                    <a:pt x="1821781" y="316498"/>
                  </a:lnTo>
                  <a:lnTo>
                    <a:pt x="1723485" y="343618"/>
                  </a:lnTo>
                  <a:lnTo>
                    <a:pt x="1634471" y="369050"/>
                  </a:lnTo>
                  <a:cubicBezTo>
                    <a:pt x="1607050" y="376764"/>
                    <a:pt x="1582702" y="384298"/>
                    <a:pt x="1562151" y="389842"/>
                  </a:cubicBezTo>
                  <a:cubicBezTo>
                    <a:pt x="1541600" y="395387"/>
                    <a:pt x="1525026" y="399666"/>
                    <a:pt x="1513937" y="402378"/>
                  </a:cubicBezTo>
                  <a:cubicBezTo>
                    <a:pt x="1498328" y="405873"/>
                    <a:pt x="1485431" y="410273"/>
                    <a:pt x="1446257" y="425340"/>
                  </a:cubicBezTo>
                  <a:cubicBezTo>
                    <a:pt x="1399912" y="443721"/>
                    <a:pt x="1343442" y="465658"/>
                    <a:pt x="1283959" y="490066"/>
                  </a:cubicBezTo>
                  <a:lnTo>
                    <a:pt x="1261479" y="499167"/>
                  </a:lnTo>
                  <a:lnTo>
                    <a:pt x="1238879" y="508749"/>
                  </a:lnTo>
                  <a:lnTo>
                    <a:pt x="1193257" y="527914"/>
                  </a:lnTo>
                  <a:cubicBezTo>
                    <a:pt x="1162702" y="540751"/>
                    <a:pt x="1132448" y="554311"/>
                    <a:pt x="1102857" y="567027"/>
                  </a:cubicBezTo>
                  <a:cubicBezTo>
                    <a:pt x="984432" y="619279"/>
                    <a:pt x="879869" y="670204"/>
                    <a:pt x="835934" y="689369"/>
                  </a:cubicBezTo>
                  <a:cubicBezTo>
                    <a:pt x="809712" y="700265"/>
                    <a:pt x="784352" y="713114"/>
                    <a:pt x="760058" y="727819"/>
                  </a:cubicBezTo>
                  <a:lnTo>
                    <a:pt x="662366" y="783205"/>
                  </a:lnTo>
                  <a:cubicBezTo>
                    <a:pt x="629580" y="801285"/>
                    <a:pt x="555392" y="845159"/>
                    <a:pt x="497174" y="882464"/>
                  </a:cubicBezTo>
                  <a:cubicBezTo>
                    <a:pt x="407376" y="939778"/>
                    <a:pt x="341625" y="984074"/>
                    <a:pt x="292266" y="1015051"/>
                  </a:cubicBezTo>
                  <a:cubicBezTo>
                    <a:pt x="242908" y="1046029"/>
                    <a:pt x="210303" y="1064591"/>
                    <a:pt x="187884" y="1071883"/>
                  </a:cubicBezTo>
                  <a:cubicBezTo>
                    <a:pt x="166568" y="1078066"/>
                    <a:pt x="146902" y="1088939"/>
                    <a:pt x="130329" y="1103704"/>
                  </a:cubicBezTo>
                  <a:cubicBezTo>
                    <a:pt x="108452" y="1121784"/>
                    <a:pt x="100979" y="1125340"/>
                    <a:pt x="96158" y="1117867"/>
                  </a:cubicBezTo>
                  <a:cubicBezTo>
                    <a:pt x="91517" y="1112382"/>
                    <a:pt x="82055" y="1117143"/>
                    <a:pt x="72051" y="1129920"/>
                  </a:cubicBezTo>
                  <a:cubicBezTo>
                    <a:pt x="65000" y="1139261"/>
                    <a:pt x="53368" y="1148422"/>
                    <a:pt x="55779" y="1142576"/>
                  </a:cubicBezTo>
                  <a:cubicBezTo>
                    <a:pt x="56562" y="1139984"/>
                    <a:pt x="49150" y="1141913"/>
                    <a:pt x="37699" y="1148301"/>
                  </a:cubicBezTo>
                  <a:cubicBezTo>
                    <a:pt x="8530" y="1165236"/>
                    <a:pt x="-8827" y="1162766"/>
                    <a:pt x="4431" y="1142636"/>
                  </a:cubicBezTo>
                  <a:cubicBezTo>
                    <a:pt x="8510" y="1137484"/>
                    <a:pt x="11800" y="1131758"/>
                    <a:pt x="14195" y="1125641"/>
                  </a:cubicBezTo>
                  <a:cubicBezTo>
                    <a:pt x="13532" y="1124918"/>
                    <a:pt x="18052" y="1119614"/>
                    <a:pt x="24741" y="1112925"/>
                  </a:cubicBezTo>
                  <a:cubicBezTo>
                    <a:pt x="30543" y="1107446"/>
                    <a:pt x="35409" y="1101052"/>
                    <a:pt x="39145" y="1094001"/>
                  </a:cubicBezTo>
                  <a:cubicBezTo>
                    <a:pt x="56924" y="1051272"/>
                    <a:pt x="116528" y="983532"/>
                    <a:pt x="194634" y="918504"/>
                  </a:cubicBezTo>
                  <a:cubicBezTo>
                    <a:pt x="235043" y="885014"/>
                    <a:pt x="277429" y="853982"/>
                    <a:pt x="321556" y="825572"/>
                  </a:cubicBezTo>
                  <a:cubicBezTo>
                    <a:pt x="363894" y="798386"/>
                    <a:pt x="408099" y="774219"/>
                    <a:pt x="453842" y="753252"/>
                  </a:cubicBezTo>
                  <a:cubicBezTo>
                    <a:pt x="491449" y="736196"/>
                    <a:pt x="509709" y="728603"/>
                    <a:pt x="528633" y="717092"/>
                  </a:cubicBezTo>
                  <a:cubicBezTo>
                    <a:pt x="547557" y="705581"/>
                    <a:pt x="567325" y="690514"/>
                    <a:pt x="608728" y="659476"/>
                  </a:cubicBezTo>
                  <a:cubicBezTo>
                    <a:pt x="674648" y="609871"/>
                    <a:pt x="744528" y="565767"/>
                    <a:pt x="817673" y="527612"/>
                  </a:cubicBezTo>
                  <a:cubicBezTo>
                    <a:pt x="850820" y="510858"/>
                    <a:pt x="883967" y="495490"/>
                    <a:pt x="920127" y="481508"/>
                  </a:cubicBezTo>
                  <a:cubicBezTo>
                    <a:pt x="956287" y="467526"/>
                    <a:pt x="994075" y="454207"/>
                    <a:pt x="1036322" y="440708"/>
                  </a:cubicBezTo>
                  <a:cubicBezTo>
                    <a:pt x="1125276" y="413949"/>
                    <a:pt x="1120696" y="415516"/>
                    <a:pt x="1172224" y="387793"/>
                  </a:cubicBezTo>
                  <a:cubicBezTo>
                    <a:pt x="1183614" y="381766"/>
                    <a:pt x="1202839" y="371099"/>
                    <a:pt x="1225379" y="360010"/>
                  </a:cubicBezTo>
                  <a:lnTo>
                    <a:pt x="1296434" y="324633"/>
                  </a:lnTo>
                  <a:cubicBezTo>
                    <a:pt x="1319697" y="313665"/>
                    <a:pt x="1345069" y="301431"/>
                    <a:pt x="1367127" y="290643"/>
                  </a:cubicBezTo>
                  <a:cubicBezTo>
                    <a:pt x="1389185" y="279855"/>
                    <a:pt x="1408109" y="271116"/>
                    <a:pt x="1418113" y="265934"/>
                  </a:cubicBezTo>
                  <a:cubicBezTo>
                    <a:pt x="1463132" y="242550"/>
                    <a:pt x="1544312" y="207475"/>
                    <a:pt x="1574204" y="196807"/>
                  </a:cubicBezTo>
                  <a:cubicBezTo>
                    <a:pt x="1609352" y="184555"/>
                    <a:pt x="1645096" y="174099"/>
                    <a:pt x="1681299" y="165469"/>
                  </a:cubicBezTo>
                  <a:close/>
                </a:path>
              </a:pathLst>
            </a:custGeom>
            <a:grpFill/>
            <a:ln w="6027"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94E83C78-DEAD-11A1-2717-01B63839EDB5}"/>
                </a:ext>
              </a:extLst>
            </p:cNvPr>
            <p:cNvSpPr/>
            <p:nvPr/>
          </p:nvSpPr>
          <p:spPr>
            <a:xfrm>
              <a:off x="8198400" y="4004177"/>
              <a:ext cx="485018" cy="62653"/>
            </a:xfrm>
            <a:custGeom>
              <a:avLst/>
              <a:gdLst>
                <a:gd name="connsiteX0" fmla="*/ 3238 w 485018"/>
                <a:gd name="connsiteY0" fmla="*/ 819 h 62653"/>
                <a:gd name="connsiteX1" fmla="*/ 8782 w 485018"/>
                <a:gd name="connsiteY1" fmla="*/ 2386 h 62653"/>
                <a:gd name="connsiteX2" fmla="*/ 87129 w 485018"/>
                <a:gd name="connsiteY2" fmla="*/ 14861 h 62653"/>
                <a:gd name="connsiteX3" fmla="*/ 299329 w 485018"/>
                <a:gd name="connsiteY3" fmla="*/ 44512 h 62653"/>
                <a:gd name="connsiteX4" fmla="*/ 347121 w 485018"/>
                <a:gd name="connsiteY4" fmla="*/ 50238 h 62653"/>
                <a:gd name="connsiteX5" fmla="*/ 366466 w 485018"/>
                <a:gd name="connsiteY5" fmla="*/ 52286 h 62653"/>
                <a:gd name="connsiteX6" fmla="*/ 371167 w 485018"/>
                <a:gd name="connsiteY6" fmla="*/ 51382 h 62653"/>
                <a:gd name="connsiteX7" fmla="*/ 383582 w 485018"/>
                <a:gd name="connsiteY7" fmla="*/ 54215 h 62653"/>
                <a:gd name="connsiteX8" fmla="*/ 407689 w 485018"/>
                <a:gd name="connsiteY8" fmla="*/ 56324 h 62653"/>
                <a:gd name="connsiteX9" fmla="*/ 423599 w 485018"/>
                <a:gd name="connsiteY9" fmla="*/ 57952 h 62653"/>
                <a:gd name="connsiteX10" fmla="*/ 439570 w 485018"/>
                <a:gd name="connsiteY10" fmla="*/ 59579 h 62653"/>
                <a:gd name="connsiteX11" fmla="*/ 463677 w 485018"/>
                <a:gd name="connsiteY11" fmla="*/ 61628 h 62653"/>
                <a:gd name="connsiteX12" fmla="*/ 476152 w 485018"/>
                <a:gd name="connsiteY12" fmla="*/ 63376 h 62653"/>
                <a:gd name="connsiteX13" fmla="*/ 403832 w 485018"/>
                <a:gd name="connsiteY13" fmla="*/ 51322 h 62653"/>
                <a:gd name="connsiteX14" fmla="*/ 357185 w 485018"/>
                <a:gd name="connsiteY14" fmla="*/ 45718 h 62653"/>
                <a:gd name="connsiteX15" fmla="*/ 308972 w 485018"/>
                <a:gd name="connsiteY15" fmla="*/ 39992 h 62653"/>
                <a:gd name="connsiteX16" fmla="*/ 225442 w 485018"/>
                <a:gd name="connsiteY16" fmla="*/ 31434 h 62653"/>
                <a:gd name="connsiteX17" fmla="*/ 160655 w 485018"/>
                <a:gd name="connsiteY17" fmla="*/ 23419 h 62653"/>
                <a:gd name="connsiteX18" fmla="*/ 3238 w 485018"/>
                <a:gd name="connsiteY18" fmla="*/ 819 h 6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018" h="62653">
                  <a:moveTo>
                    <a:pt x="3238" y="819"/>
                  </a:moveTo>
                  <a:cubicBezTo>
                    <a:pt x="-2789" y="1602"/>
                    <a:pt x="-439" y="2144"/>
                    <a:pt x="8782" y="2386"/>
                  </a:cubicBezTo>
                  <a:cubicBezTo>
                    <a:pt x="18003" y="2627"/>
                    <a:pt x="39518" y="6182"/>
                    <a:pt x="87129" y="14861"/>
                  </a:cubicBezTo>
                  <a:cubicBezTo>
                    <a:pt x="165054" y="28361"/>
                    <a:pt x="269497" y="43186"/>
                    <a:pt x="299329" y="44512"/>
                  </a:cubicBezTo>
                  <a:cubicBezTo>
                    <a:pt x="310780" y="45356"/>
                    <a:pt x="332355" y="47947"/>
                    <a:pt x="347121" y="50238"/>
                  </a:cubicBezTo>
                  <a:cubicBezTo>
                    <a:pt x="364116" y="53010"/>
                    <a:pt x="370926" y="53673"/>
                    <a:pt x="366466" y="52286"/>
                  </a:cubicBezTo>
                  <a:cubicBezTo>
                    <a:pt x="363152" y="51021"/>
                    <a:pt x="365502" y="50719"/>
                    <a:pt x="371167" y="51382"/>
                  </a:cubicBezTo>
                  <a:cubicBezTo>
                    <a:pt x="375446" y="51431"/>
                    <a:pt x="379665" y="52395"/>
                    <a:pt x="383582" y="54215"/>
                  </a:cubicBezTo>
                  <a:cubicBezTo>
                    <a:pt x="383582" y="55300"/>
                    <a:pt x="391477" y="55963"/>
                    <a:pt x="407689" y="56324"/>
                  </a:cubicBezTo>
                  <a:cubicBezTo>
                    <a:pt x="425769" y="56867"/>
                    <a:pt x="430591" y="57289"/>
                    <a:pt x="423599" y="57952"/>
                  </a:cubicBezTo>
                  <a:cubicBezTo>
                    <a:pt x="416608" y="58614"/>
                    <a:pt x="421189" y="59036"/>
                    <a:pt x="439570" y="59579"/>
                  </a:cubicBezTo>
                  <a:cubicBezTo>
                    <a:pt x="456807" y="60001"/>
                    <a:pt x="463677" y="60483"/>
                    <a:pt x="463677" y="61628"/>
                  </a:cubicBezTo>
                  <a:cubicBezTo>
                    <a:pt x="463677" y="62773"/>
                    <a:pt x="469281" y="63315"/>
                    <a:pt x="476152" y="63376"/>
                  </a:cubicBezTo>
                  <a:cubicBezTo>
                    <a:pt x="503755" y="63858"/>
                    <a:pt x="462592" y="57891"/>
                    <a:pt x="403832" y="51322"/>
                  </a:cubicBezTo>
                  <a:cubicBezTo>
                    <a:pt x="389067" y="49816"/>
                    <a:pt x="373277" y="47706"/>
                    <a:pt x="357185" y="45718"/>
                  </a:cubicBezTo>
                  <a:lnTo>
                    <a:pt x="308972" y="39992"/>
                  </a:lnTo>
                  <a:cubicBezTo>
                    <a:pt x="277091" y="36256"/>
                    <a:pt x="247077" y="33965"/>
                    <a:pt x="225442" y="31434"/>
                  </a:cubicBezTo>
                  <a:cubicBezTo>
                    <a:pt x="201335" y="29204"/>
                    <a:pt x="171925" y="25407"/>
                    <a:pt x="160655" y="23419"/>
                  </a:cubicBezTo>
                  <a:cubicBezTo>
                    <a:pt x="115636" y="15885"/>
                    <a:pt x="11615" y="-447"/>
                    <a:pt x="3238" y="819"/>
                  </a:cubicBezTo>
                  <a:close/>
                </a:path>
              </a:pathLst>
            </a:custGeom>
            <a:grpFill/>
            <a:ln w="6027"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2076AF2E-35E3-2394-8150-B53CAD6D6828}"/>
                </a:ext>
              </a:extLst>
            </p:cNvPr>
            <p:cNvSpPr/>
            <p:nvPr/>
          </p:nvSpPr>
          <p:spPr>
            <a:xfrm>
              <a:off x="8927634" y="4078439"/>
              <a:ext cx="66900" cy="6579"/>
            </a:xfrm>
            <a:custGeom>
              <a:avLst/>
              <a:gdLst>
                <a:gd name="connsiteX0" fmla="*/ 25533 w 66900"/>
                <a:gd name="connsiteY0" fmla="*/ 3759 h 6579"/>
                <a:gd name="connsiteX1" fmla="*/ 64345 w 66900"/>
                <a:gd name="connsiteY1" fmla="*/ 7315 h 6579"/>
                <a:gd name="connsiteX2" fmla="*/ 25593 w 66900"/>
                <a:gd name="connsiteY2" fmla="*/ 2614 h 6579"/>
                <a:gd name="connsiteX3" fmla="*/ 25533 w 66900"/>
                <a:gd name="connsiteY3" fmla="*/ 3759 h 6579"/>
              </a:gdLst>
              <a:ahLst/>
              <a:cxnLst>
                <a:cxn ang="0">
                  <a:pos x="connsiteX0" y="connsiteY0"/>
                </a:cxn>
                <a:cxn ang="0">
                  <a:pos x="connsiteX1" y="connsiteY1"/>
                </a:cxn>
                <a:cxn ang="0">
                  <a:pos x="connsiteX2" y="connsiteY2"/>
                </a:cxn>
                <a:cxn ang="0">
                  <a:pos x="connsiteX3" y="connsiteY3"/>
                </a:cxn>
              </a:cxnLst>
              <a:rect l="l" t="t" r="r" b="b"/>
              <a:pathLst>
                <a:path w="66900" h="6579">
                  <a:moveTo>
                    <a:pt x="25533" y="3759"/>
                  </a:moveTo>
                  <a:cubicBezTo>
                    <a:pt x="44939" y="5929"/>
                    <a:pt x="62055" y="7496"/>
                    <a:pt x="64345" y="7315"/>
                  </a:cubicBezTo>
                  <a:cubicBezTo>
                    <a:pt x="72421" y="6712"/>
                    <a:pt x="60970" y="5446"/>
                    <a:pt x="25593" y="2614"/>
                  </a:cubicBezTo>
                  <a:cubicBezTo>
                    <a:pt x="-8638" y="-38"/>
                    <a:pt x="-8638" y="-38"/>
                    <a:pt x="25533" y="3759"/>
                  </a:cubicBezTo>
                  <a:close/>
                </a:path>
              </a:pathLst>
            </a:custGeom>
            <a:grpFill/>
            <a:ln w="6027"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85AE9523-2F2C-36EA-297A-8C281A486F07}"/>
                </a:ext>
              </a:extLst>
            </p:cNvPr>
            <p:cNvSpPr/>
            <p:nvPr/>
          </p:nvSpPr>
          <p:spPr>
            <a:xfrm>
              <a:off x="9004723" y="4083361"/>
              <a:ext cx="111862" cy="5838"/>
            </a:xfrm>
            <a:custGeom>
              <a:avLst/>
              <a:gdLst>
                <a:gd name="connsiteX0" fmla="*/ -88 w 111862"/>
                <a:gd name="connsiteY0" fmla="*/ 1067 h 5838"/>
                <a:gd name="connsiteX1" fmla="*/ 9012 w 111862"/>
                <a:gd name="connsiteY1" fmla="*/ 2694 h 5838"/>
                <a:gd name="connsiteX2" fmla="*/ 68496 w 111862"/>
                <a:gd name="connsiteY2" fmla="*/ 5346 h 5838"/>
                <a:gd name="connsiteX3" fmla="*/ 110683 w 111862"/>
                <a:gd name="connsiteY3" fmla="*/ 6190 h 5838"/>
                <a:gd name="connsiteX4" fmla="*/ 50416 w 111862"/>
                <a:gd name="connsiteY4" fmla="*/ 2393 h 5838"/>
                <a:gd name="connsiteX5" fmla="*/ 15220 w 111862"/>
                <a:gd name="connsiteY5" fmla="*/ 1007 h 5838"/>
                <a:gd name="connsiteX6" fmla="*/ -88 w 111862"/>
                <a:gd name="connsiteY6" fmla="*/ 1067 h 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62" h="5838">
                  <a:moveTo>
                    <a:pt x="-88" y="1067"/>
                  </a:moveTo>
                  <a:cubicBezTo>
                    <a:pt x="-88" y="1670"/>
                    <a:pt x="3348" y="2332"/>
                    <a:pt x="9012" y="2694"/>
                  </a:cubicBezTo>
                  <a:lnTo>
                    <a:pt x="68496" y="5346"/>
                  </a:lnTo>
                  <a:cubicBezTo>
                    <a:pt x="97123" y="6551"/>
                    <a:pt x="116709" y="6973"/>
                    <a:pt x="110683" y="6190"/>
                  </a:cubicBezTo>
                  <a:cubicBezTo>
                    <a:pt x="104656" y="5406"/>
                    <a:pt x="76692" y="3598"/>
                    <a:pt x="50416" y="2393"/>
                  </a:cubicBezTo>
                  <a:cubicBezTo>
                    <a:pt x="37338" y="1790"/>
                    <a:pt x="24621" y="1248"/>
                    <a:pt x="15220" y="1007"/>
                  </a:cubicBezTo>
                  <a:cubicBezTo>
                    <a:pt x="10098" y="645"/>
                    <a:pt x="5035" y="663"/>
                    <a:pt x="-88" y="1067"/>
                  </a:cubicBezTo>
                  <a:close/>
                </a:path>
              </a:pathLst>
            </a:custGeom>
            <a:grpFill/>
            <a:ln w="6027"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A06A1EA1-15CE-DF7E-48CC-3AC531B3FC12}"/>
                </a:ext>
              </a:extLst>
            </p:cNvPr>
            <p:cNvSpPr/>
            <p:nvPr/>
          </p:nvSpPr>
          <p:spPr>
            <a:xfrm>
              <a:off x="9145793" y="4067783"/>
              <a:ext cx="688583" cy="29876"/>
            </a:xfrm>
            <a:custGeom>
              <a:avLst/>
              <a:gdLst>
                <a:gd name="connsiteX0" fmla="*/ 710 w 688583"/>
                <a:gd name="connsiteY0" fmla="*/ 22008 h 29876"/>
                <a:gd name="connsiteX1" fmla="*/ 17886 w 688583"/>
                <a:gd name="connsiteY1" fmla="*/ 23334 h 29876"/>
                <a:gd name="connsiteX2" fmla="*/ 51093 w 688583"/>
                <a:gd name="connsiteY2" fmla="*/ 26166 h 29876"/>
                <a:gd name="connsiteX3" fmla="*/ 112927 w 688583"/>
                <a:gd name="connsiteY3" fmla="*/ 25383 h 29876"/>
                <a:gd name="connsiteX4" fmla="*/ 144989 w 688583"/>
                <a:gd name="connsiteY4" fmla="*/ 25383 h 29876"/>
                <a:gd name="connsiteX5" fmla="*/ 149569 w 688583"/>
                <a:gd name="connsiteY5" fmla="*/ 26468 h 29876"/>
                <a:gd name="connsiteX6" fmla="*/ 127813 w 688583"/>
                <a:gd name="connsiteY6" fmla="*/ 27733 h 29876"/>
                <a:gd name="connsiteX7" fmla="*/ 182053 w 688583"/>
                <a:gd name="connsiteY7" fmla="*/ 30626 h 29876"/>
                <a:gd name="connsiteX8" fmla="*/ 235872 w 688583"/>
                <a:gd name="connsiteY8" fmla="*/ 30626 h 29876"/>
                <a:gd name="connsiteX9" fmla="*/ 272032 w 688583"/>
                <a:gd name="connsiteY9" fmla="*/ 28396 h 29876"/>
                <a:gd name="connsiteX10" fmla="*/ 323560 w 688583"/>
                <a:gd name="connsiteY10" fmla="*/ 25805 h 29876"/>
                <a:gd name="connsiteX11" fmla="*/ 368097 w 688583"/>
                <a:gd name="connsiteY11" fmla="*/ 25142 h 29876"/>
                <a:gd name="connsiteX12" fmla="*/ 428966 w 688583"/>
                <a:gd name="connsiteY12" fmla="*/ 23032 h 29876"/>
                <a:gd name="connsiteX13" fmla="*/ 479109 w 688583"/>
                <a:gd name="connsiteY13" fmla="*/ 21526 h 29876"/>
                <a:gd name="connsiteX14" fmla="*/ 500021 w 688583"/>
                <a:gd name="connsiteY14" fmla="*/ 21526 h 29876"/>
                <a:gd name="connsiteX15" fmla="*/ 511412 w 688583"/>
                <a:gd name="connsiteY15" fmla="*/ 19898 h 29876"/>
                <a:gd name="connsiteX16" fmla="*/ 577706 w 688583"/>
                <a:gd name="connsiteY16" fmla="*/ 13872 h 29876"/>
                <a:gd name="connsiteX17" fmla="*/ 603680 w 688583"/>
                <a:gd name="connsiteY17" fmla="*/ 12184 h 29876"/>
                <a:gd name="connsiteX18" fmla="*/ 626823 w 688583"/>
                <a:gd name="connsiteY18" fmla="*/ 9894 h 29876"/>
                <a:gd name="connsiteX19" fmla="*/ 665454 w 688583"/>
                <a:gd name="connsiteY19" fmla="*/ 4892 h 29876"/>
                <a:gd name="connsiteX20" fmla="*/ 676664 w 688583"/>
                <a:gd name="connsiteY20" fmla="*/ 1577 h 29876"/>
                <a:gd name="connsiteX21" fmla="*/ 560168 w 688583"/>
                <a:gd name="connsiteY21" fmla="*/ 10919 h 29876"/>
                <a:gd name="connsiteX22" fmla="*/ 495200 w 688583"/>
                <a:gd name="connsiteY22" fmla="*/ 15138 h 29876"/>
                <a:gd name="connsiteX23" fmla="*/ 430895 w 688583"/>
                <a:gd name="connsiteY23" fmla="*/ 18211 h 29876"/>
                <a:gd name="connsiteX24" fmla="*/ 370990 w 688583"/>
                <a:gd name="connsiteY24" fmla="*/ 20803 h 29876"/>
                <a:gd name="connsiteX25" fmla="*/ 319341 w 688583"/>
                <a:gd name="connsiteY25" fmla="*/ 22068 h 29876"/>
                <a:gd name="connsiteX26" fmla="*/ 255940 w 688583"/>
                <a:gd name="connsiteY26" fmla="*/ 23032 h 29876"/>
                <a:gd name="connsiteX27" fmla="*/ 191033 w 688583"/>
                <a:gd name="connsiteY27" fmla="*/ 23032 h 29876"/>
                <a:gd name="connsiteX28" fmla="*/ 108105 w 688583"/>
                <a:gd name="connsiteY28" fmla="*/ 23032 h 29876"/>
                <a:gd name="connsiteX29" fmla="*/ 710 w 688583"/>
                <a:gd name="connsiteY29" fmla="*/ 22008 h 2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8583" h="29876">
                  <a:moveTo>
                    <a:pt x="710" y="22008"/>
                  </a:moveTo>
                  <a:cubicBezTo>
                    <a:pt x="-2726" y="22550"/>
                    <a:pt x="5290" y="23213"/>
                    <a:pt x="17886" y="23334"/>
                  </a:cubicBezTo>
                  <a:cubicBezTo>
                    <a:pt x="29035" y="23273"/>
                    <a:pt x="40124" y="24220"/>
                    <a:pt x="51093" y="26166"/>
                  </a:cubicBezTo>
                  <a:cubicBezTo>
                    <a:pt x="62484" y="28517"/>
                    <a:pt x="76284" y="28517"/>
                    <a:pt x="112927" y="25383"/>
                  </a:cubicBezTo>
                  <a:cubicBezTo>
                    <a:pt x="123534" y="23900"/>
                    <a:pt x="134382" y="23900"/>
                    <a:pt x="144989" y="25383"/>
                  </a:cubicBezTo>
                  <a:cubicBezTo>
                    <a:pt x="151859" y="26166"/>
                    <a:pt x="153005" y="26769"/>
                    <a:pt x="149569" y="26468"/>
                  </a:cubicBezTo>
                  <a:cubicBezTo>
                    <a:pt x="142277" y="26347"/>
                    <a:pt x="135044" y="26769"/>
                    <a:pt x="127813" y="27733"/>
                  </a:cubicBezTo>
                  <a:cubicBezTo>
                    <a:pt x="116362" y="29240"/>
                    <a:pt x="145893" y="30264"/>
                    <a:pt x="182053" y="30626"/>
                  </a:cubicBezTo>
                  <a:cubicBezTo>
                    <a:pt x="200133" y="30626"/>
                    <a:pt x="219359" y="30626"/>
                    <a:pt x="235872" y="30626"/>
                  </a:cubicBezTo>
                  <a:cubicBezTo>
                    <a:pt x="252385" y="30626"/>
                    <a:pt x="266005" y="29300"/>
                    <a:pt x="272032" y="28396"/>
                  </a:cubicBezTo>
                  <a:cubicBezTo>
                    <a:pt x="289147" y="26654"/>
                    <a:pt x="306323" y="25793"/>
                    <a:pt x="323560" y="25805"/>
                  </a:cubicBezTo>
                  <a:cubicBezTo>
                    <a:pt x="332720" y="25805"/>
                    <a:pt x="349052" y="25805"/>
                    <a:pt x="368097" y="25142"/>
                  </a:cubicBezTo>
                  <a:lnTo>
                    <a:pt x="428966" y="23032"/>
                  </a:lnTo>
                  <a:cubicBezTo>
                    <a:pt x="448433" y="22249"/>
                    <a:pt x="466151" y="21767"/>
                    <a:pt x="479109" y="21526"/>
                  </a:cubicBezTo>
                  <a:cubicBezTo>
                    <a:pt x="486099" y="21068"/>
                    <a:pt x="493030" y="21068"/>
                    <a:pt x="500021" y="21526"/>
                  </a:cubicBezTo>
                  <a:cubicBezTo>
                    <a:pt x="500021" y="22430"/>
                    <a:pt x="506048" y="21526"/>
                    <a:pt x="511412" y="19898"/>
                  </a:cubicBezTo>
                  <a:cubicBezTo>
                    <a:pt x="520452" y="17367"/>
                    <a:pt x="534133" y="16102"/>
                    <a:pt x="577706" y="13872"/>
                  </a:cubicBezTo>
                  <a:cubicBezTo>
                    <a:pt x="586866" y="13330"/>
                    <a:pt x="595484" y="12847"/>
                    <a:pt x="603680" y="12184"/>
                  </a:cubicBezTo>
                  <a:lnTo>
                    <a:pt x="626823" y="9894"/>
                  </a:lnTo>
                  <a:cubicBezTo>
                    <a:pt x="641347" y="8388"/>
                    <a:pt x="654124" y="6700"/>
                    <a:pt x="665454" y="4892"/>
                  </a:cubicBezTo>
                  <a:cubicBezTo>
                    <a:pt x="692695" y="553"/>
                    <a:pt x="694924" y="-50"/>
                    <a:pt x="676664" y="1577"/>
                  </a:cubicBezTo>
                  <a:cubicBezTo>
                    <a:pt x="643276" y="4470"/>
                    <a:pt x="602837" y="8448"/>
                    <a:pt x="560168" y="10919"/>
                  </a:cubicBezTo>
                  <a:lnTo>
                    <a:pt x="495200" y="15138"/>
                  </a:lnTo>
                  <a:cubicBezTo>
                    <a:pt x="473504" y="16644"/>
                    <a:pt x="451808" y="17186"/>
                    <a:pt x="430895" y="18211"/>
                  </a:cubicBezTo>
                  <a:lnTo>
                    <a:pt x="370990" y="20803"/>
                  </a:lnTo>
                  <a:cubicBezTo>
                    <a:pt x="352186" y="21646"/>
                    <a:pt x="334830" y="21646"/>
                    <a:pt x="319341" y="22068"/>
                  </a:cubicBezTo>
                  <a:cubicBezTo>
                    <a:pt x="288485" y="22671"/>
                    <a:pt x="265643" y="23032"/>
                    <a:pt x="255940" y="23032"/>
                  </a:cubicBezTo>
                  <a:cubicBezTo>
                    <a:pt x="240452" y="23032"/>
                    <a:pt x="217249" y="23032"/>
                    <a:pt x="191033" y="23032"/>
                  </a:cubicBezTo>
                  <a:lnTo>
                    <a:pt x="108105" y="23032"/>
                  </a:lnTo>
                  <a:cubicBezTo>
                    <a:pt x="53082" y="21586"/>
                    <a:pt x="4747" y="21285"/>
                    <a:pt x="710" y="22008"/>
                  </a:cubicBezTo>
                  <a:close/>
                </a:path>
              </a:pathLst>
            </a:custGeom>
            <a:grpFill/>
            <a:ln w="6027"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8DAC378E-574C-C051-906C-74D655CD1315}"/>
                </a:ext>
              </a:extLst>
            </p:cNvPr>
            <p:cNvSpPr/>
            <p:nvPr/>
          </p:nvSpPr>
          <p:spPr>
            <a:xfrm>
              <a:off x="6938156" y="3690256"/>
              <a:ext cx="682322" cy="201658"/>
            </a:xfrm>
            <a:custGeom>
              <a:avLst/>
              <a:gdLst>
                <a:gd name="connsiteX0" fmla="*/ 2276 w 682322"/>
                <a:gd name="connsiteY0" fmla="*/ 1171 h 201658"/>
                <a:gd name="connsiteX1" fmla="*/ 44945 w 682322"/>
                <a:gd name="connsiteY1" fmla="*/ 18287 h 201658"/>
                <a:gd name="connsiteX2" fmla="*/ 107743 w 682322"/>
                <a:gd name="connsiteY2" fmla="*/ 40284 h 201658"/>
                <a:gd name="connsiteX3" fmla="*/ 169939 w 682322"/>
                <a:gd name="connsiteY3" fmla="*/ 60654 h 201658"/>
                <a:gd name="connsiteX4" fmla="*/ 250455 w 682322"/>
                <a:gd name="connsiteY4" fmla="*/ 87533 h 201658"/>
                <a:gd name="connsiteX5" fmla="*/ 285229 w 682322"/>
                <a:gd name="connsiteY5" fmla="*/ 98924 h 201658"/>
                <a:gd name="connsiteX6" fmla="*/ 319521 w 682322"/>
                <a:gd name="connsiteY6" fmla="*/ 109229 h 201658"/>
                <a:gd name="connsiteX7" fmla="*/ 394734 w 682322"/>
                <a:gd name="connsiteY7" fmla="*/ 131166 h 201658"/>
                <a:gd name="connsiteX8" fmla="*/ 440175 w 682322"/>
                <a:gd name="connsiteY8" fmla="*/ 144184 h 201658"/>
                <a:gd name="connsiteX9" fmla="*/ 494054 w 682322"/>
                <a:gd name="connsiteY9" fmla="*/ 158407 h 201658"/>
                <a:gd name="connsiteX10" fmla="*/ 582767 w 682322"/>
                <a:gd name="connsiteY10" fmla="*/ 181971 h 201658"/>
                <a:gd name="connsiteX11" fmla="*/ 602113 w 682322"/>
                <a:gd name="connsiteY11" fmla="*/ 187636 h 201658"/>
                <a:gd name="connsiteX12" fmla="*/ 623025 w 682322"/>
                <a:gd name="connsiteY12" fmla="*/ 192578 h 201658"/>
                <a:gd name="connsiteX13" fmla="*/ 662319 w 682322"/>
                <a:gd name="connsiteY13" fmla="*/ 199810 h 201658"/>
                <a:gd name="connsiteX14" fmla="*/ 657136 w 682322"/>
                <a:gd name="connsiteY14" fmla="*/ 196797 h 201658"/>
                <a:gd name="connsiteX15" fmla="*/ 631825 w 682322"/>
                <a:gd name="connsiteY15" fmla="*/ 189143 h 201658"/>
                <a:gd name="connsiteX16" fmla="*/ 622362 w 682322"/>
                <a:gd name="connsiteY16" fmla="*/ 184443 h 201658"/>
                <a:gd name="connsiteX17" fmla="*/ 611997 w 682322"/>
                <a:gd name="connsiteY17" fmla="*/ 183418 h 201658"/>
                <a:gd name="connsiteX18" fmla="*/ 601631 w 682322"/>
                <a:gd name="connsiteY18" fmla="*/ 182333 h 201658"/>
                <a:gd name="connsiteX19" fmla="*/ 584153 w 682322"/>
                <a:gd name="connsiteY19" fmla="*/ 176306 h 201658"/>
                <a:gd name="connsiteX20" fmla="*/ 582285 w 682322"/>
                <a:gd name="connsiteY20" fmla="*/ 175523 h 201658"/>
                <a:gd name="connsiteX21" fmla="*/ 576680 w 682322"/>
                <a:gd name="connsiteY21" fmla="*/ 173896 h 201658"/>
                <a:gd name="connsiteX22" fmla="*/ 555948 w 682322"/>
                <a:gd name="connsiteY22" fmla="*/ 167869 h 201658"/>
                <a:gd name="connsiteX23" fmla="*/ 486822 w 682322"/>
                <a:gd name="connsiteY23" fmla="*/ 149487 h 201658"/>
                <a:gd name="connsiteX24" fmla="*/ 428001 w 682322"/>
                <a:gd name="connsiteY24" fmla="*/ 133698 h 201658"/>
                <a:gd name="connsiteX25" fmla="*/ 421433 w 682322"/>
                <a:gd name="connsiteY25" fmla="*/ 132191 h 201658"/>
                <a:gd name="connsiteX26" fmla="*/ 393950 w 682322"/>
                <a:gd name="connsiteY26" fmla="*/ 128032 h 201658"/>
                <a:gd name="connsiteX27" fmla="*/ 306443 w 682322"/>
                <a:gd name="connsiteY27" fmla="*/ 102118 h 201658"/>
                <a:gd name="connsiteX28" fmla="*/ 283059 w 682322"/>
                <a:gd name="connsiteY28" fmla="*/ 95067 h 201658"/>
                <a:gd name="connsiteX29" fmla="*/ 259495 w 682322"/>
                <a:gd name="connsiteY29" fmla="*/ 87473 h 201658"/>
                <a:gd name="connsiteX30" fmla="*/ 211764 w 682322"/>
                <a:gd name="connsiteY30" fmla="*/ 71984 h 201658"/>
                <a:gd name="connsiteX31" fmla="*/ 118049 w 682322"/>
                <a:gd name="connsiteY31" fmla="*/ 41128 h 201658"/>
                <a:gd name="connsiteX32" fmla="*/ 33675 w 682322"/>
                <a:gd name="connsiteY32" fmla="*/ 10994 h 201658"/>
                <a:gd name="connsiteX33" fmla="*/ 2276 w 682322"/>
                <a:gd name="connsiteY33" fmla="*/ 1171 h 20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2322" h="201658">
                  <a:moveTo>
                    <a:pt x="2276" y="1171"/>
                  </a:moveTo>
                  <a:cubicBezTo>
                    <a:pt x="-6704" y="-1059"/>
                    <a:pt x="10412" y="5691"/>
                    <a:pt x="44945" y="18287"/>
                  </a:cubicBezTo>
                  <a:cubicBezTo>
                    <a:pt x="75079" y="29255"/>
                    <a:pt x="104429" y="39440"/>
                    <a:pt x="107743" y="40284"/>
                  </a:cubicBezTo>
                  <a:cubicBezTo>
                    <a:pt x="112142" y="41610"/>
                    <a:pt x="140528" y="50830"/>
                    <a:pt x="169939" y="60654"/>
                  </a:cubicBezTo>
                  <a:lnTo>
                    <a:pt x="250455" y="87533"/>
                  </a:lnTo>
                  <a:lnTo>
                    <a:pt x="285229" y="98924"/>
                  </a:lnTo>
                  <a:lnTo>
                    <a:pt x="319521" y="109229"/>
                  </a:lnTo>
                  <a:lnTo>
                    <a:pt x="394734" y="131166"/>
                  </a:lnTo>
                  <a:lnTo>
                    <a:pt x="440175" y="144184"/>
                  </a:lnTo>
                  <a:cubicBezTo>
                    <a:pt x="456628" y="148704"/>
                    <a:pt x="474467" y="153284"/>
                    <a:pt x="494054" y="158407"/>
                  </a:cubicBezTo>
                  <a:cubicBezTo>
                    <a:pt x="539556" y="170461"/>
                    <a:pt x="579513" y="180826"/>
                    <a:pt x="582767" y="181971"/>
                  </a:cubicBezTo>
                  <a:cubicBezTo>
                    <a:pt x="588794" y="183900"/>
                    <a:pt x="595363" y="185768"/>
                    <a:pt x="602113" y="187636"/>
                  </a:cubicBezTo>
                  <a:cubicBezTo>
                    <a:pt x="608863" y="189505"/>
                    <a:pt x="615974" y="191011"/>
                    <a:pt x="623025" y="192578"/>
                  </a:cubicBezTo>
                  <a:cubicBezTo>
                    <a:pt x="637008" y="195652"/>
                    <a:pt x="650868" y="198243"/>
                    <a:pt x="662319" y="199810"/>
                  </a:cubicBezTo>
                  <a:cubicBezTo>
                    <a:pt x="689681" y="203668"/>
                    <a:pt x="689681" y="203668"/>
                    <a:pt x="657136" y="196797"/>
                  </a:cubicBezTo>
                  <a:cubicBezTo>
                    <a:pt x="629052" y="190770"/>
                    <a:pt x="625798" y="189746"/>
                    <a:pt x="631825" y="189143"/>
                  </a:cubicBezTo>
                  <a:cubicBezTo>
                    <a:pt x="636646" y="189143"/>
                    <a:pt x="633512" y="187154"/>
                    <a:pt x="622362" y="184443"/>
                  </a:cubicBezTo>
                  <a:cubicBezTo>
                    <a:pt x="613503" y="182273"/>
                    <a:pt x="608863" y="181791"/>
                    <a:pt x="611997" y="183418"/>
                  </a:cubicBezTo>
                  <a:cubicBezTo>
                    <a:pt x="615131" y="185045"/>
                    <a:pt x="610550" y="184623"/>
                    <a:pt x="601631" y="182333"/>
                  </a:cubicBezTo>
                  <a:cubicBezTo>
                    <a:pt x="595544" y="181091"/>
                    <a:pt x="589697" y="179067"/>
                    <a:pt x="584153" y="176306"/>
                  </a:cubicBezTo>
                  <a:cubicBezTo>
                    <a:pt x="584153" y="176306"/>
                    <a:pt x="583551" y="175945"/>
                    <a:pt x="582285" y="175523"/>
                  </a:cubicBezTo>
                  <a:lnTo>
                    <a:pt x="576680" y="173896"/>
                  </a:lnTo>
                  <a:lnTo>
                    <a:pt x="555948" y="167869"/>
                  </a:lnTo>
                  <a:lnTo>
                    <a:pt x="486822" y="149487"/>
                  </a:lnTo>
                  <a:cubicBezTo>
                    <a:pt x="460184" y="142497"/>
                    <a:pt x="439694" y="137072"/>
                    <a:pt x="428001" y="133698"/>
                  </a:cubicBezTo>
                  <a:cubicBezTo>
                    <a:pt x="416310" y="130323"/>
                    <a:pt x="413176" y="129660"/>
                    <a:pt x="421433" y="132191"/>
                  </a:cubicBezTo>
                  <a:cubicBezTo>
                    <a:pt x="471876" y="147559"/>
                    <a:pt x="449035" y="144244"/>
                    <a:pt x="393950" y="128032"/>
                  </a:cubicBezTo>
                  <a:lnTo>
                    <a:pt x="306443" y="102118"/>
                  </a:lnTo>
                  <a:lnTo>
                    <a:pt x="283059" y="95067"/>
                  </a:lnTo>
                  <a:lnTo>
                    <a:pt x="259495" y="87473"/>
                  </a:lnTo>
                  <a:lnTo>
                    <a:pt x="211764" y="71984"/>
                  </a:lnTo>
                  <a:cubicBezTo>
                    <a:pt x="179943" y="61558"/>
                    <a:pt x="148183" y="51313"/>
                    <a:pt x="118049" y="41128"/>
                  </a:cubicBezTo>
                  <a:lnTo>
                    <a:pt x="33675" y="10994"/>
                  </a:lnTo>
                  <a:cubicBezTo>
                    <a:pt x="24334" y="7559"/>
                    <a:pt x="10050" y="3160"/>
                    <a:pt x="2276" y="1171"/>
                  </a:cubicBezTo>
                  <a:close/>
                </a:path>
              </a:pathLst>
            </a:custGeom>
            <a:grpFill/>
            <a:ln w="6027"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65B32C17-BEFD-BD76-A9D0-3C269E070023}"/>
                </a:ext>
              </a:extLst>
            </p:cNvPr>
            <p:cNvSpPr/>
            <p:nvPr/>
          </p:nvSpPr>
          <p:spPr>
            <a:xfrm>
              <a:off x="7704296" y="3911330"/>
              <a:ext cx="61567" cy="11594"/>
            </a:xfrm>
            <a:custGeom>
              <a:avLst/>
              <a:gdLst>
                <a:gd name="connsiteX0" fmla="*/ 18701 w 61567"/>
                <a:gd name="connsiteY0" fmla="*/ 3868 h 11594"/>
                <a:gd name="connsiteX1" fmla="*/ 12675 w 61567"/>
                <a:gd name="connsiteY1" fmla="*/ 3868 h 11594"/>
                <a:gd name="connsiteX2" fmla="*/ 52150 w 61567"/>
                <a:gd name="connsiteY2" fmla="*/ 11281 h 11594"/>
                <a:gd name="connsiteX3" fmla="*/ 18701 w 61567"/>
                <a:gd name="connsiteY3" fmla="*/ 3868 h 11594"/>
              </a:gdLst>
              <a:ahLst/>
              <a:cxnLst>
                <a:cxn ang="0">
                  <a:pos x="connsiteX0" y="connsiteY0"/>
                </a:cxn>
                <a:cxn ang="0">
                  <a:pos x="connsiteX1" y="connsiteY1"/>
                </a:cxn>
                <a:cxn ang="0">
                  <a:pos x="connsiteX2" y="connsiteY2"/>
                </a:cxn>
                <a:cxn ang="0">
                  <a:pos x="connsiteX3" y="connsiteY3"/>
                </a:cxn>
              </a:cxnLst>
              <a:rect l="l" t="t" r="r" b="b"/>
              <a:pathLst>
                <a:path w="61567" h="11594">
                  <a:moveTo>
                    <a:pt x="18701" y="3868"/>
                  </a:moveTo>
                  <a:cubicBezTo>
                    <a:pt x="-5043" y="-351"/>
                    <a:pt x="-5405" y="-230"/>
                    <a:pt x="12675" y="3868"/>
                  </a:cubicBezTo>
                  <a:cubicBezTo>
                    <a:pt x="24728" y="6580"/>
                    <a:pt x="42808" y="9895"/>
                    <a:pt x="52150" y="11281"/>
                  </a:cubicBezTo>
                  <a:cubicBezTo>
                    <a:pt x="72761" y="14174"/>
                    <a:pt x="58177" y="10980"/>
                    <a:pt x="18701" y="3868"/>
                  </a:cubicBezTo>
                  <a:close/>
                </a:path>
              </a:pathLst>
            </a:custGeom>
            <a:grpFill/>
            <a:ln w="6027"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72CF0F51-B8E4-BA1E-B72B-14E80985DC00}"/>
                </a:ext>
              </a:extLst>
            </p:cNvPr>
            <p:cNvSpPr/>
            <p:nvPr/>
          </p:nvSpPr>
          <p:spPr>
            <a:xfrm>
              <a:off x="8926024" y="4082684"/>
              <a:ext cx="119582" cy="8263"/>
            </a:xfrm>
            <a:custGeom>
              <a:avLst/>
              <a:gdLst>
                <a:gd name="connsiteX0" fmla="*/ 4121 w 119582"/>
                <a:gd name="connsiteY0" fmla="*/ 1804 h 8263"/>
                <a:gd name="connsiteX1" fmla="*/ 64388 w 119582"/>
                <a:gd name="connsiteY1" fmla="*/ 7409 h 8263"/>
                <a:gd name="connsiteX2" fmla="*/ 118628 w 119582"/>
                <a:gd name="connsiteY2" fmla="*/ 8614 h 8263"/>
                <a:gd name="connsiteX3" fmla="*/ 79756 w 119582"/>
                <a:gd name="connsiteY3" fmla="*/ 5842 h 8263"/>
                <a:gd name="connsiteX4" fmla="*/ 13463 w 119582"/>
                <a:gd name="connsiteY4" fmla="*/ 1865 h 8263"/>
                <a:gd name="connsiteX5" fmla="*/ 4121 w 119582"/>
                <a:gd name="connsiteY5" fmla="*/ 1804 h 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82" h="8263">
                  <a:moveTo>
                    <a:pt x="4121" y="1804"/>
                  </a:moveTo>
                  <a:cubicBezTo>
                    <a:pt x="12619" y="3371"/>
                    <a:pt x="38895" y="5661"/>
                    <a:pt x="64388" y="7409"/>
                  </a:cubicBezTo>
                  <a:cubicBezTo>
                    <a:pt x="89881" y="9157"/>
                    <a:pt x="114048" y="9338"/>
                    <a:pt x="118628" y="8614"/>
                  </a:cubicBezTo>
                  <a:cubicBezTo>
                    <a:pt x="123208" y="7891"/>
                    <a:pt x="109528" y="6746"/>
                    <a:pt x="79756" y="5842"/>
                  </a:cubicBezTo>
                  <a:cubicBezTo>
                    <a:pt x="55649" y="5119"/>
                    <a:pt x="24852" y="2768"/>
                    <a:pt x="13463" y="1865"/>
                  </a:cubicBezTo>
                  <a:cubicBezTo>
                    <a:pt x="-399" y="418"/>
                    <a:pt x="-3834" y="358"/>
                    <a:pt x="4121" y="1804"/>
                  </a:cubicBezTo>
                  <a:close/>
                </a:path>
              </a:pathLst>
            </a:custGeom>
            <a:grpFill/>
            <a:ln w="6027"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6F1FBF9D-55D4-88F1-6BC0-A8ED85A35E67}"/>
                </a:ext>
              </a:extLst>
            </p:cNvPr>
            <p:cNvSpPr/>
            <p:nvPr/>
          </p:nvSpPr>
          <p:spPr>
            <a:xfrm>
              <a:off x="5747400" y="3209051"/>
              <a:ext cx="31431" cy="11717"/>
            </a:xfrm>
            <a:custGeom>
              <a:avLst/>
              <a:gdLst>
                <a:gd name="connsiteX0" fmla="*/ 4508 w 31431"/>
                <a:gd name="connsiteY0" fmla="*/ 1265 h 11717"/>
                <a:gd name="connsiteX1" fmla="*/ 1494 w 31431"/>
                <a:gd name="connsiteY1" fmla="*/ 2531 h 11717"/>
                <a:gd name="connsiteX2" fmla="*/ 31326 w 31431"/>
                <a:gd name="connsiteY2" fmla="*/ 12233 h 11717"/>
                <a:gd name="connsiteX3" fmla="*/ 4508 w 31431"/>
                <a:gd name="connsiteY3" fmla="*/ 1265 h 11717"/>
              </a:gdLst>
              <a:ahLst/>
              <a:cxnLst>
                <a:cxn ang="0">
                  <a:pos x="connsiteX0" y="connsiteY0"/>
                </a:cxn>
                <a:cxn ang="0">
                  <a:pos x="connsiteX1" y="connsiteY1"/>
                </a:cxn>
                <a:cxn ang="0">
                  <a:pos x="connsiteX2" y="connsiteY2"/>
                </a:cxn>
                <a:cxn ang="0">
                  <a:pos x="connsiteX3" y="connsiteY3"/>
                </a:cxn>
              </a:cxnLst>
              <a:rect l="l" t="t" r="r" b="b"/>
              <a:pathLst>
                <a:path w="31431" h="11717">
                  <a:moveTo>
                    <a:pt x="4508" y="1265"/>
                  </a:moveTo>
                  <a:cubicBezTo>
                    <a:pt x="-73" y="240"/>
                    <a:pt x="-1519" y="783"/>
                    <a:pt x="1494" y="2531"/>
                  </a:cubicBezTo>
                  <a:cubicBezTo>
                    <a:pt x="8606" y="6568"/>
                    <a:pt x="30663" y="13861"/>
                    <a:pt x="31326" y="12233"/>
                  </a:cubicBezTo>
                  <a:cubicBezTo>
                    <a:pt x="31989" y="10607"/>
                    <a:pt x="13849" y="3013"/>
                    <a:pt x="4508" y="1265"/>
                  </a:cubicBezTo>
                  <a:close/>
                </a:path>
              </a:pathLst>
            </a:custGeom>
            <a:grpFill/>
            <a:ln w="6027"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424C67BC-77D6-74CF-A5CE-8CB9667B8CB5}"/>
                </a:ext>
              </a:extLst>
            </p:cNvPr>
            <p:cNvSpPr/>
            <p:nvPr/>
          </p:nvSpPr>
          <p:spPr>
            <a:xfrm>
              <a:off x="7632754" y="3896445"/>
              <a:ext cx="55048" cy="12786"/>
            </a:xfrm>
            <a:custGeom>
              <a:avLst/>
              <a:gdLst>
                <a:gd name="connsiteX0" fmla="*/ -36 w 55048"/>
                <a:gd name="connsiteY0" fmla="*/ 1637 h 12786"/>
                <a:gd name="connsiteX1" fmla="*/ 27567 w 55048"/>
                <a:gd name="connsiteY1" fmla="*/ 9532 h 12786"/>
                <a:gd name="connsiteX2" fmla="*/ 28470 w 55048"/>
                <a:gd name="connsiteY2" fmla="*/ 5735 h 12786"/>
                <a:gd name="connsiteX3" fmla="*/ -36 w 55048"/>
                <a:gd name="connsiteY3" fmla="*/ 1637 h 12786"/>
              </a:gdLst>
              <a:ahLst/>
              <a:cxnLst>
                <a:cxn ang="0">
                  <a:pos x="connsiteX0" y="connsiteY0"/>
                </a:cxn>
                <a:cxn ang="0">
                  <a:pos x="connsiteX1" y="connsiteY1"/>
                </a:cxn>
                <a:cxn ang="0">
                  <a:pos x="connsiteX2" y="connsiteY2"/>
                </a:cxn>
                <a:cxn ang="0">
                  <a:pos x="connsiteX3" y="connsiteY3"/>
                </a:cxn>
              </a:cxnLst>
              <a:rect l="l" t="t" r="r" b="b"/>
              <a:pathLst>
                <a:path w="55048" h="12786">
                  <a:moveTo>
                    <a:pt x="-36" y="1637"/>
                  </a:moveTo>
                  <a:cubicBezTo>
                    <a:pt x="-578" y="4048"/>
                    <a:pt x="2737" y="5012"/>
                    <a:pt x="27567" y="9532"/>
                  </a:cubicBezTo>
                  <a:cubicBezTo>
                    <a:pt x="63727" y="16101"/>
                    <a:pt x="64149" y="14414"/>
                    <a:pt x="28470" y="5735"/>
                  </a:cubicBezTo>
                  <a:cubicBezTo>
                    <a:pt x="8462" y="854"/>
                    <a:pt x="447" y="-291"/>
                    <a:pt x="-36" y="1637"/>
                  </a:cubicBezTo>
                  <a:close/>
                </a:path>
              </a:pathLst>
            </a:custGeom>
            <a:grpFill/>
            <a:ln w="6027"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897D1F32-11B4-2393-3887-BD1C2EDAEBF0}"/>
                </a:ext>
              </a:extLst>
            </p:cNvPr>
            <p:cNvSpPr/>
            <p:nvPr/>
          </p:nvSpPr>
          <p:spPr>
            <a:xfrm>
              <a:off x="7990121" y="3990987"/>
              <a:ext cx="368816" cy="50384"/>
            </a:xfrm>
            <a:custGeom>
              <a:avLst/>
              <a:gdLst>
                <a:gd name="connsiteX0" fmla="*/ 155168 w 368816"/>
                <a:gd name="connsiteY0" fmla="*/ 18047 h 50384"/>
                <a:gd name="connsiteX1" fmla="*/ 102676 w 368816"/>
                <a:gd name="connsiteY1" fmla="*/ 11538 h 50384"/>
                <a:gd name="connsiteX2" fmla="*/ 58258 w 368816"/>
                <a:gd name="connsiteY2" fmla="*/ 5511 h 50384"/>
                <a:gd name="connsiteX3" fmla="*/ 14445 w 368816"/>
                <a:gd name="connsiteY3" fmla="*/ 2317 h 50384"/>
                <a:gd name="connsiteX4" fmla="*/ 18724 w 368816"/>
                <a:gd name="connsiteY4" fmla="*/ 4668 h 50384"/>
                <a:gd name="connsiteX5" fmla="*/ 50785 w 368816"/>
                <a:gd name="connsiteY5" fmla="*/ 8163 h 50384"/>
                <a:gd name="connsiteX6" fmla="*/ 70192 w 368816"/>
                <a:gd name="connsiteY6" fmla="*/ 10453 h 50384"/>
                <a:gd name="connsiteX7" fmla="*/ 124432 w 368816"/>
                <a:gd name="connsiteY7" fmla="*/ 21361 h 50384"/>
                <a:gd name="connsiteX8" fmla="*/ 161918 w 368816"/>
                <a:gd name="connsiteY8" fmla="*/ 28774 h 50384"/>
                <a:gd name="connsiteX9" fmla="*/ 194402 w 368816"/>
                <a:gd name="connsiteY9" fmla="*/ 34801 h 50384"/>
                <a:gd name="connsiteX10" fmla="*/ 236589 w 368816"/>
                <a:gd name="connsiteY10" fmla="*/ 40828 h 50384"/>
                <a:gd name="connsiteX11" fmla="*/ 275521 w 368816"/>
                <a:gd name="connsiteY11" fmla="*/ 44685 h 50384"/>
                <a:gd name="connsiteX12" fmla="*/ 280162 w 368816"/>
                <a:gd name="connsiteY12" fmla="*/ 44685 h 50384"/>
                <a:gd name="connsiteX13" fmla="*/ 265577 w 368816"/>
                <a:gd name="connsiteY13" fmla="*/ 39562 h 50384"/>
                <a:gd name="connsiteX14" fmla="*/ 330786 w 368816"/>
                <a:gd name="connsiteY14" fmla="*/ 47819 h 50384"/>
                <a:gd name="connsiteX15" fmla="*/ 367428 w 368816"/>
                <a:gd name="connsiteY15" fmla="*/ 51133 h 50384"/>
                <a:gd name="connsiteX16" fmla="*/ 341393 w 368816"/>
                <a:gd name="connsiteY16" fmla="*/ 46613 h 50384"/>
                <a:gd name="connsiteX17" fmla="*/ 301315 w 368816"/>
                <a:gd name="connsiteY17" fmla="*/ 41008 h 50384"/>
                <a:gd name="connsiteX18" fmla="*/ 249666 w 368816"/>
                <a:gd name="connsiteY18" fmla="*/ 31546 h 50384"/>
                <a:gd name="connsiteX19" fmla="*/ 187652 w 368816"/>
                <a:gd name="connsiteY19" fmla="*/ 19493 h 50384"/>
                <a:gd name="connsiteX20" fmla="*/ 155168 w 368816"/>
                <a:gd name="connsiteY20" fmla="*/ 18047 h 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8816" h="50384">
                  <a:moveTo>
                    <a:pt x="155168" y="18047"/>
                  </a:moveTo>
                  <a:cubicBezTo>
                    <a:pt x="137509" y="17414"/>
                    <a:pt x="119972" y="15238"/>
                    <a:pt x="102676" y="11538"/>
                  </a:cubicBezTo>
                  <a:cubicBezTo>
                    <a:pt x="88031" y="8368"/>
                    <a:pt x="73205" y="6349"/>
                    <a:pt x="58258" y="5511"/>
                  </a:cubicBezTo>
                  <a:cubicBezTo>
                    <a:pt x="45542" y="4909"/>
                    <a:pt x="25955" y="3462"/>
                    <a:pt x="14445" y="2317"/>
                  </a:cubicBezTo>
                  <a:cubicBezTo>
                    <a:pt x="-6106" y="-214"/>
                    <a:pt x="-5022" y="148"/>
                    <a:pt x="18724" y="4668"/>
                  </a:cubicBezTo>
                  <a:cubicBezTo>
                    <a:pt x="29270" y="6807"/>
                    <a:pt x="39998" y="7976"/>
                    <a:pt x="50785" y="8163"/>
                  </a:cubicBezTo>
                  <a:cubicBezTo>
                    <a:pt x="57355" y="7994"/>
                    <a:pt x="63863" y="8766"/>
                    <a:pt x="70192" y="10453"/>
                  </a:cubicBezTo>
                  <a:cubicBezTo>
                    <a:pt x="75796" y="11899"/>
                    <a:pt x="100325" y="17022"/>
                    <a:pt x="124432" y="21361"/>
                  </a:cubicBezTo>
                  <a:lnTo>
                    <a:pt x="161918" y="28774"/>
                  </a:lnTo>
                  <a:lnTo>
                    <a:pt x="194402" y="34801"/>
                  </a:lnTo>
                  <a:cubicBezTo>
                    <a:pt x="208202" y="38308"/>
                    <a:pt x="222366" y="40328"/>
                    <a:pt x="236589" y="40828"/>
                  </a:cubicBezTo>
                  <a:cubicBezTo>
                    <a:pt x="249606" y="41454"/>
                    <a:pt x="262624" y="42738"/>
                    <a:pt x="275521" y="44685"/>
                  </a:cubicBezTo>
                  <a:cubicBezTo>
                    <a:pt x="294806" y="47578"/>
                    <a:pt x="294866" y="47397"/>
                    <a:pt x="280162" y="44685"/>
                  </a:cubicBezTo>
                  <a:cubicBezTo>
                    <a:pt x="257019" y="40285"/>
                    <a:pt x="254608" y="38658"/>
                    <a:pt x="265577" y="39562"/>
                  </a:cubicBezTo>
                  <a:cubicBezTo>
                    <a:pt x="276546" y="40466"/>
                    <a:pt x="300592" y="43841"/>
                    <a:pt x="330786" y="47819"/>
                  </a:cubicBezTo>
                  <a:cubicBezTo>
                    <a:pt x="342900" y="49874"/>
                    <a:pt x="355133" y="50983"/>
                    <a:pt x="367428" y="51133"/>
                  </a:cubicBezTo>
                  <a:cubicBezTo>
                    <a:pt x="372129" y="50470"/>
                    <a:pt x="364234" y="49084"/>
                    <a:pt x="341393" y="46613"/>
                  </a:cubicBezTo>
                  <a:cubicBezTo>
                    <a:pt x="332835" y="45589"/>
                    <a:pt x="318009" y="43720"/>
                    <a:pt x="301315" y="41008"/>
                  </a:cubicBezTo>
                  <a:cubicBezTo>
                    <a:pt x="284621" y="38296"/>
                    <a:pt x="265999" y="34982"/>
                    <a:pt x="249666" y="31546"/>
                  </a:cubicBezTo>
                  <a:lnTo>
                    <a:pt x="187652" y="19493"/>
                  </a:lnTo>
                  <a:cubicBezTo>
                    <a:pt x="186386" y="18951"/>
                    <a:pt x="171319" y="18469"/>
                    <a:pt x="155168" y="18047"/>
                  </a:cubicBezTo>
                  <a:close/>
                </a:path>
              </a:pathLst>
            </a:custGeom>
            <a:grpFill/>
            <a:ln w="6027"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82A35ACF-4FF3-F052-A762-EA36374B1ECF}"/>
                </a:ext>
              </a:extLst>
            </p:cNvPr>
            <p:cNvSpPr/>
            <p:nvPr/>
          </p:nvSpPr>
          <p:spPr>
            <a:xfrm>
              <a:off x="8411746" y="4055594"/>
              <a:ext cx="42293" cy="3939"/>
            </a:xfrm>
            <a:custGeom>
              <a:avLst/>
              <a:gdLst>
                <a:gd name="connsiteX0" fmla="*/ 2755 w 42293"/>
                <a:gd name="connsiteY0" fmla="*/ 749 h 3939"/>
                <a:gd name="connsiteX1" fmla="*/ 31201 w 42293"/>
                <a:gd name="connsiteY1" fmla="*/ 4486 h 3939"/>
                <a:gd name="connsiteX2" fmla="*/ 29092 w 42293"/>
                <a:gd name="connsiteY2" fmla="*/ 2798 h 3939"/>
                <a:gd name="connsiteX3" fmla="*/ 2755 w 42293"/>
                <a:gd name="connsiteY3" fmla="*/ 749 h 3939"/>
              </a:gdLst>
              <a:ahLst/>
              <a:cxnLst>
                <a:cxn ang="0">
                  <a:pos x="connsiteX0" y="connsiteY0"/>
                </a:cxn>
                <a:cxn ang="0">
                  <a:pos x="connsiteX1" y="connsiteY1"/>
                </a:cxn>
                <a:cxn ang="0">
                  <a:pos x="connsiteX2" y="connsiteY2"/>
                </a:cxn>
                <a:cxn ang="0">
                  <a:pos x="connsiteX3" y="connsiteY3"/>
                </a:cxn>
              </a:cxnLst>
              <a:rect l="l" t="t" r="r" b="b"/>
              <a:pathLst>
                <a:path w="42293" h="3939">
                  <a:moveTo>
                    <a:pt x="2755" y="749"/>
                  </a:moveTo>
                  <a:cubicBezTo>
                    <a:pt x="-6586" y="1352"/>
                    <a:pt x="8179" y="3401"/>
                    <a:pt x="31201" y="4486"/>
                  </a:cubicBezTo>
                  <a:cubicBezTo>
                    <a:pt x="46208" y="5028"/>
                    <a:pt x="46208" y="4486"/>
                    <a:pt x="29092" y="2798"/>
                  </a:cubicBezTo>
                  <a:cubicBezTo>
                    <a:pt x="20353" y="1484"/>
                    <a:pt x="11554" y="797"/>
                    <a:pt x="2755" y="749"/>
                  </a:cubicBezTo>
                  <a:close/>
                </a:path>
              </a:pathLst>
            </a:custGeom>
            <a:grpFill/>
            <a:ln w="6027"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1D40C07A-8CF9-A3CF-F7A6-318B13DB89E1}"/>
                </a:ext>
              </a:extLst>
            </p:cNvPr>
            <p:cNvSpPr/>
            <p:nvPr/>
          </p:nvSpPr>
          <p:spPr>
            <a:xfrm>
              <a:off x="7140124" y="3782645"/>
              <a:ext cx="66053" cy="20189"/>
            </a:xfrm>
            <a:custGeom>
              <a:avLst/>
              <a:gdLst>
                <a:gd name="connsiteX0" fmla="*/ -88 w 66053"/>
                <a:gd name="connsiteY0" fmla="*/ 749 h 20189"/>
                <a:gd name="connsiteX1" fmla="*/ 32577 w 66053"/>
                <a:gd name="connsiteY1" fmla="*/ 12079 h 20189"/>
                <a:gd name="connsiteX2" fmla="*/ 56202 w 66053"/>
                <a:gd name="connsiteY2" fmla="*/ 18829 h 20189"/>
                <a:gd name="connsiteX3" fmla="*/ 65965 w 66053"/>
                <a:gd name="connsiteY3" fmla="*/ 20938 h 20189"/>
                <a:gd name="connsiteX4" fmla="*/ 56684 w 66053"/>
                <a:gd name="connsiteY4" fmla="*/ 17202 h 20189"/>
                <a:gd name="connsiteX5" fmla="*/ 33300 w 66053"/>
                <a:gd name="connsiteY5" fmla="*/ 9609 h 20189"/>
                <a:gd name="connsiteX6" fmla="*/ -88 w 66053"/>
                <a:gd name="connsiteY6" fmla="*/ 749 h 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53" h="20189">
                  <a:moveTo>
                    <a:pt x="-88" y="749"/>
                  </a:moveTo>
                  <a:cubicBezTo>
                    <a:pt x="10459" y="5444"/>
                    <a:pt x="21367" y="9235"/>
                    <a:pt x="32577" y="12079"/>
                  </a:cubicBezTo>
                  <a:cubicBezTo>
                    <a:pt x="41918" y="14912"/>
                    <a:pt x="50235" y="17262"/>
                    <a:pt x="56202" y="18829"/>
                  </a:cubicBezTo>
                  <a:cubicBezTo>
                    <a:pt x="59395" y="19854"/>
                    <a:pt x="62650" y="20559"/>
                    <a:pt x="65965" y="20938"/>
                  </a:cubicBezTo>
                  <a:cubicBezTo>
                    <a:pt x="63011" y="19353"/>
                    <a:pt x="59878" y="18100"/>
                    <a:pt x="56684" y="17202"/>
                  </a:cubicBezTo>
                  <a:cubicBezTo>
                    <a:pt x="50657" y="15213"/>
                    <a:pt x="42642" y="12501"/>
                    <a:pt x="33300" y="9609"/>
                  </a:cubicBezTo>
                  <a:cubicBezTo>
                    <a:pt x="22452" y="5764"/>
                    <a:pt x="11242" y="2798"/>
                    <a:pt x="-88" y="749"/>
                  </a:cubicBezTo>
                  <a:close/>
                </a:path>
              </a:pathLst>
            </a:custGeom>
            <a:grpFill/>
            <a:ln w="6027"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BDA82509-8685-47EE-5603-656B3AC38AEF}"/>
                </a:ext>
              </a:extLst>
            </p:cNvPr>
            <p:cNvSpPr/>
            <p:nvPr/>
          </p:nvSpPr>
          <p:spPr>
            <a:xfrm>
              <a:off x="9944068" y="4086355"/>
              <a:ext cx="42381" cy="4723"/>
            </a:xfrm>
            <a:custGeom>
              <a:avLst/>
              <a:gdLst>
                <a:gd name="connsiteX0" fmla="*/ 5553 w 42381"/>
                <a:gd name="connsiteY0" fmla="*/ 5184 h 4723"/>
                <a:gd name="connsiteX1" fmla="*/ 39905 w 42381"/>
                <a:gd name="connsiteY1" fmla="*/ 1388 h 4723"/>
                <a:gd name="connsiteX2" fmla="*/ 19233 w 42381"/>
                <a:gd name="connsiteY2" fmla="*/ 2955 h 4723"/>
                <a:gd name="connsiteX3" fmla="*/ 5553 w 42381"/>
                <a:gd name="connsiteY3" fmla="*/ 5184 h 4723"/>
              </a:gdLst>
              <a:ahLst/>
              <a:cxnLst>
                <a:cxn ang="0">
                  <a:pos x="connsiteX0" y="connsiteY0"/>
                </a:cxn>
                <a:cxn ang="0">
                  <a:pos x="connsiteX1" y="connsiteY1"/>
                </a:cxn>
                <a:cxn ang="0">
                  <a:pos x="connsiteX2" y="connsiteY2"/>
                </a:cxn>
                <a:cxn ang="0">
                  <a:pos x="connsiteX3" y="connsiteY3"/>
                </a:cxn>
              </a:cxnLst>
              <a:rect l="l" t="t" r="r" b="b"/>
              <a:pathLst>
                <a:path w="42381" h="4723">
                  <a:moveTo>
                    <a:pt x="5553" y="5184"/>
                  </a:moveTo>
                  <a:cubicBezTo>
                    <a:pt x="15918" y="4341"/>
                    <a:pt x="31950" y="2653"/>
                    <a:pt x="39905" y="1388"/>
                  </a:cubicBezTo>
                  <a:cubicBezTo>
                    <a:pt x="46715" y="62"/>
                    <a:pt x="38700" y="905"/>
                    <a:pt x="19233" y="2955"/>
                  </a:cubicBezTo>
                  <a:cubicBezTo>
                    <a:pt x="912" y="4943"/>
                    <a:pt x="-5958" y="6028"/>
                    <a:pt x="5553" y="5184"/>
                  </a:cubicBezTo>
                  <a:close/>
                </a:path>
              </a:pathLst>
            </a:custGeom>
            <a:grpFill/>
            <a:ln w="6027"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360095C3-812D-CEF1-50EF-5DAF0E0DD989}"/>
                </a:ext>
              </a:extLst>
            </p:cNvPr>
            <p:cNvSpPr/>
            <p:nvPr/>
          </p:nvSpPr>
          <p:spPr>
            <a:xfrm>
              <a:off x="10762583" y="3843498"/>
              <a:ext cx="342728" cy="102583"/>
            </a:xfrm>
            <a:custGeom>
              <a:avLst/>
              <a:gdLst>
                <a:gd name="connsiteX0" fmla="*/ 47648 w 342728"/>
                <a:gd name="connsiteY0" fmla="*/ 89659 h 102583"/>
                <a:gd name="connsiteX1" fmla="*/ 8716 w 342728"/>
                <a:gd name="connsiteY1" fmla="*/ 100266 h 102583"/>
                <a:gd name="connsiteX2" fmla="*/ -83 w 342728"/>
                <a:gd name="connsiteY2" fmla="*/ 103099 h 102583"/>
                <a:gd name="connsiteX3" fmla="*/ 71032 w 342728"/>
                <a:gd name="connsiteY3" fmla="*/ 87791 h 102583"/>
                <a:gd name="connsiteX4" fmla="*/ 111833 w 342728"/>
                <a:gd name="connsiteY4" fmla="*/ 75075 h 102583"/>
                <a:gd name="connsiteX5" fmla="*/ 165712 w 342728"/>
                <a:gd name="connsiteY5" fmla="*/ 58079 h 102583"/>
                <a:gd name="connsiteX6" fmla="*/ 185057 w 342728"/>
                <a:gd name="connsiteY6" fmla="*/ 54283 h 102583"/>
                <a:gd name="connsiteX7" fmla="*/ 189939 w 342728"/>
                <a:gd name="connsiteY7" fmla="*/ 55609 h 102583"/>
                <a:gd name="connsiteX8" fmla="*/ 255449 w 342728"/>
                <a:gd name="connsiteY8" fmla="*/ 35901 h 102583"/>
                <a:gd name="connsiteX9" fmla="*/ 325118 w 342728"/>
                <a:gd name="connsiteY9" fmla="*/ 11252 h 102583"/>
                <a:gd name="connsiteX10" fmla="*/ 331144 w 342728"/>
                <a:gd name="connsiteY10" fmla="*/ 7154 h 102583"/>
                <a:gd name="connsiteX11" fmla="*/ 342595 w 342728"/>
                <a:gd name="connsiteY11" fmla="*/ 1127 h 102583"/>
                <a:gd name="connsiteX12" fmla="*/ 325539 w 342728"/>
                <a:gd name="connsiteY12" fmla="*/ 4683 h 102583"/>
                <a:gd name="connsiteX13" fmla="*/ 309689 w 342728"/>
                <a:gd name="connsiteY13" fmla="*/ 11915 h 102583"/>
                <a:gd name="connsiteX14" fmla="*/ 299564 w 342728"/>
                <a:gd name="connsiteY14" fmla="*/ 17942 h 102583"/>
                <a:gd name="connsiteX15" fmla="*/ 294803 w 342728"/>
                <a:gd name="connsiteY15" fmla="*/ 17942 h 102583"/>
                <a:gd name="connsiteX16" fmla="*/ 266659 w 342728"/>
                <a:gd name="connsiteY16" fmla="*/ 25174 h 102583"/>
                <a:gd name="connsiteX17" fmla="*/ 194760 w 342728"/>
                <a:gd name="connsiteY17" fmla="*/ 46267 h 102583"/>
                <a:gd name="connsiteX18" fmla="*/ 110989 w 342728"/>
                <a:gd name="connsiteY18" fmla="*/ 70374 h 102583"/>
                <a:gd name="connsiteX19" fmla="*/ 47648 w 342728"/>
                <a:gd name="connsiteY19" fmla="*/ 89659 h 10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2728" h="102583">
                  <a:moveTo>
                    <a:pt x="47648" y="89659"/>
                  </a:moveTo>
                  <a:cubicBezTo>
                    <a:pt x="31135" y="94842"/>
                    <a:pt x="14381" y="99121"/>
                    <a:pt x="8716" y="100266"/>
                  </a:cubicBezTo>
                  <a:cubicBezTo>
                    <a:pt x="4136" y="100989"/>
                    <a:pt x="-264" y="102436"/>
                    <a:pt x="-83" y="103099"/>
                  </a:cubicBezTo>
                  <a:cubicBezTo>
                    <a:pt x="399" y="105148"/>
                    <a:pt x="56990" y="93215"/>
                    <a:pt x="71032" y="87791"/>
                  </a:cubicBezTo>
                  <a:cubicBezTo>
                    <a:pt x="78686" y="85079"/>
                    <a:pt x="96284" y="79534"/>
                    <a:pt x="111833" y="75075"/>
                  </a:cubicBezTo>
                  <a:cubicBezTo>
                    <a:pt x="127381" y="70615"/>
                    <a:pt x="151488" y="63021"/>
                    <a:pt x="165712" y="58079"/>
                  </a:cubicBezTo>
                  <a:cubicBezTo>
                    <a:pt x="187528" y="50486"/>
                    <a:pt x="189819" y="50124"/>
                    <a:pt x="185057" y="54283"/>
                  </a:cubicBezTo>
                  <a:cubicBezTo>
                    <a:pt x="181622" y="56874"/>
                    <a:pt x="180718" y="57959"/>
                    <a:pt x="189939" y="55609"/>
                  </a:cubicBezTo>
                  <a:cubicBezTo>
                    <a:pt x="199160" y="53258"/>
                    <a:pt x="218626" y="47653"/>
                    <a:pt x="255449" y="35901"/>
                  </a:cubicBezTo>
                  <a:cubicBezTo>
                    <a:pt x="317102" y="16495"/>
                    <a:pt x="331084" y="10830"/>
                    <a:pt x="325118" y="11252"/>
                  </a:cubicBezTo>
                  <a:cubicBezTo>
                    <a:pt x="321502" y="11252"/>
                    <a:pt x="324515" y="9324"/>
                    <a:pt x="331144" y="7154"/>
                  </a:cubicBezTo>
                  <a:cubicBezTo>
                    <a:pt x="337773" y="4984"/>
                    <a:pt x="343198" y="2333"/>
                    <a:pt x="342595" y="1127"/>
                  </a:cubicBezTo>
                  <a:cubicBezTo>
                    <a:pt x="341993" y="-78"/>
                    <a:pt x="334278" y="1730"/>
                    <a:pt x="325539" y="4683"/>
                  </a:cubicBezTo>
                  <a:cubicBezTo>
                    <a:pt x="319814" y="6003"/>
                    <a:pt x="314450" y="8462"/>
                    <a:pt x="309689" y="11915"/>
                  </a:cubicBezTo>
                  <a:cubicBezTo>
                    <a:pt x="309689" y="12819"/>
                    <a:pt x="306073" y="15652"/>
                    <a:pt x="299564" y="17942"/>
                  </a:cubicBezTo>
                  <a:cubicBezTo>
                    <a:pt x="294201" y="20051"/>
                    <a:pt x="291910" y="20352"/>
                    <a:pt x="294803" y="17942"/>
                  </a:cubicBezTo>
                  <a:cubicBezTo>
                    <a:pt x="296249" y="16857"/>
                    <a:pt x="285100" y="19810"/>
                    <a:pt x="266659" y="25174"/>
                  </a:cubicBezTo>
                  <a:cubicBezTo>
                    <a:pt x="248217" y="30537"/>
                    <a:pt x="222603" y="38493"/>
                    <a:pt x="194760" y="46267"/>
                  </a:cubicBezTo>
                  <a:cubicBezTo>
                    <a:pt x="166917" y="54042"/>
                    <a:pt x="137386" y="63323"/>
                    <a:pt x="110989" y="70374"/>
                  </a:cubicBezTo>
                  <a:cubicBezTo>
                    <a:pt x="84592" y="77425"/>
                    <a:pt x="61450" y="85200"/>
                    <a:pt x="47648" y="89659"/>
                  </a:cubicBezTo>
                  <a:close/>
                </a:path>
              </a:pathLst>
            </a:custGeom>
            <a:grpFill/>
            <a:ln w="6027"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1AC1F2C0-FC8C-2987-BDC8-F1673A814900}"/>
                </a:ext>
              </a:extLst>
            </p:cNvPr>
            <p:cNvSpPr/>
            <p:nvPr/>
          </p:nvSpPr>
          <p:spPr>
            <a:xfrm>
              <a:off x="11157033" y="3762818"/>
              <a:ext cx="188465" cy="71990"/>
            </a:xfrm>
            <a:custGeom>
              <a:avLst/>
              <a:gdLst>
                <a:gd name="connsiteX0" fmla="*/ 76032 w 188465"/>
                <a:gd name="connsiteY0" fmla="*/ 39259 h 71990"/>
                <a:gd name="connsiteX1" fmla="*/ 75490 w 188465"/>
                <a:gd name="connsiteY1" fmla="*/ 41128 h 71990"/>
                <a:gd name="connsiteX2" fmla="*/ 578 w 188465"/>
                <a:gd name="connsiteY2" fmla="*/ 71683 h 71990"/>
                <a:gd name="connsiteX3" fmla="*/ 24684 w 188465"/>
                <a:gd name="connsiteY3" fmla="*/ 63969 h 71990"/>
                <a:gd name="connsiteX4" fmla="*/ 97547 w 188465"/>
                <a:gd name="connsiteY4" fmla="*/ 37934 h 71990"/>
                <a:gd name="connsiteX5" fmla="*/ 119183 w 188465"/>
                <a:gd name="connsiteY5" fmla="*/ 29918 h 71990"/>
                <a:gd name="connsiteX6" fmla="*/ 154439 w 188465"/>
                <a:gd name="connsiteY6" fmla="*/ 15394 h 71990"/>
                <a:gd name="connsiteX7" fmla="*/ 188369 w 188465"/>
                <a:gd name="connsiteY7" fmla="*/ 749 h 71990"/>
                <a:gd name="connsiteX8" fmla="*/ 161008 w 188465"/>
                <a:gd name="connsiteY8" fmla="*/ 9909 h 71990"/>
                <a:gd name="connsiteX9" fmla="*/ 112795 w 188465"/>
                <a:gd name="connsiteY9" fmla="*/ 25579 h 71990"/>
                <a:gd name="connsiteX10" fmla="*/ 76032 w 188465"/>
                <a:gd name="connsiteY10" fmla="*/ 39259 h 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465" h="71990">
                  <a:moveTo>
                    <a:pt x="76032" y="39259"/>
                  </a:moveTo>
                  <a:cubicBezTo>
                    <a:pt x="79768" y="39259"/>
                    <a:pt x="80010" y="40103"/>
                    <a:pt x="75490" y="41128"/>
                  </a:cubicBezTo>
                  <a:cubicBezTo>
                    <a:pt x="49876" y="49613"/>
                    <a:pt x="24805" y="59823"/>
                    <a:pt x="578" y="71683"/>
                  </a:cubicBezTo>
                  <a:cubicBezTo>
                    <a:pt x="-2195" y="74215"/>
                    <a:pt x="3290" y="72406"/>
                    <a:pt x="24684" y="63969"/>
                  </a:cubicBezTo>
                  <a:cubicBezTo>
                    <a:pt x="82842" y="41369"/>
                    <a:pt x="107491" y="31606"/>
                    <a:pt x="97547" y="37934"/>
                  </a:cubicBezTo>
                  <a:cubicBezTo>
                    <a:pt x="93570" y="40465"/>
                    <a:pt x="101103" y="37934"/>
                    <a:pt x="119183" y="29918"/>
                  </a:cubicBezTo>
                  <a:lnTo>
                    <a:pt x="154439" y="15394"/>
                  </a:lnTo>
                  <a:cubicBezTo>
                    <a:pt x="172880" y="8704"/>
                    <a:pt x="188791" y="1834"/>
                    <a:pt x="188369" y="749"/>
                  </a:cubicBezTo>
                  <a:cubicBezTo>
                    <a:pt x="178967" y="2955"/>
                    <a:pt x="169808" y="6022"/>
                    <a:pt x="161008" y="9909"/>
                  </a:cubicBezTo>
                  <a:cubicBezTo>
                    <a:pt x="145218" y="15996"/>
                    <a:pt x="129127" y="21228"/>
                    <a:pt x="112795" y="25579"/>
                  </a:cubicBezTo>
                  <a:cubicBezTo>
                    <a:pt x="86820" y="31907"/>
                    <a:pt x="66269" y="39440"/>
                    <a:pt x="76032" y="39259"/>
                  </a:cubicBezTo>
                  <a:close/>
                </a:path>
              </a:pathLst>
            </a:custGeom>
            <a:grpFill/>
            <a:ln w="6027"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CC4040A6-766D-9AF3-9093-5B9694C051E6}"/>
                </a:ext>
              </a:extLst>
            </p:cNvPr>
            <p:cNvSpPr/>
            <p:nvPr/>
          </p:nvSpPr>
          <p:spPr>
            <a:xfrm>
              <a:off x="11653857" y="3575808"/>
              <a:ext cx="121739" cy="58934"/>
            </a:xfrm>
            <a:custGeom>
              <a:avLst/>
              <a:gdLst>
                <a:gd name="connsiteX0" fmla="*/ 11021 w 121739"/>
                <a:gd name="connsiteY0" fmla="*/ 53544 h 58934"/>
                <a:gd name="connsiteX1" fmla="*/ 43143 w 121739"/>
                <a:gd name="connsiteY1" fmla="*/ 40406 h 58934"/>
                <a:gd name="connsiteX2" fmla="*/ 108593 w 121739"/>
                <a:gd name="connsiteY2" fmla="*/ 6053 h 58934"/>
                <a:gd name="connsiteX3" fmla="*/ 63031 w 121739"/>
                <a:gd name="connsiteY3" fmla="*/ 27508 h 58934"/>
                <a:gd name="connsiteX4" fmla="*/ 11021 w 121739"/>
                <a:gd name="connsiteY4" fmla="*/ 53544 h 5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39" h="58934">
                  <a:moveTo>
                    <a:pt x="11021" y="53544"/>
                  </a:moveTo>
                  <a:cubicBezTo>
                    <a:pt x="-9531" y="64211"/>
                    <a:pt x="-3082" y="61680"/>
                    <a:pt x="43143" y="40406"/>
                  </a:cubicBezTo>
                  <a:cubicBezTo>
                    <a:pt x="109979" y="8826"/>
                    <a:pt x="141318" y="-8712"/>
                    <a:pt x="108593" y="6053"/>
                  </a:cubicBezTo>
                  <a:cubicBezTo>
                    <a:pt x="95997" y="12080"/>
                    <a:pt x="80026" y="19191"/>
                    <a:pt x="63031" y="27508"/>
                  </a:cubicBezTo>
                  <a:cubicBezTo>
                    <a:pt x="46035" y="35825"/>
                    <a:pt x="27955" y="45046"/>
                    <a:pt x="11021" y="53544"/>
                  </a:cubicBezTo>
                  <a:close/>
                </a:path>
              </a:pathLst>
            </a:custGeom>
            <a:grpFill/>
            <a:ln w="6027"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6B2C7AFA-A01F-90CC-DA6F-8E17BE1819E7}"/>
                </a:ext>
              </a:extLst>
            </p:cNvPr>
            <p:cNvSpPr/>
            <p:nvPr/>
          </p:nvSpPr>
          <p:spPr>
            <a:xfrm>
              <a:off x="10843346" y="3914460"/>
              <a:ext cx="71541" cy="20600"/>
            </a:xfrm>
            <a:custGeom>
              <a:avLst/>
              <a:gdLst>
                <a:gd name="connsiteX0" fmla="*/ -88 w 71541"/>
                <a:gd name="connsiteY0" fmla="*/ 21349 h 20600"/>
                <a:gd name="connsiteX1" fmla="*/ 32517 w 71541"/>
                <a:gd name="connsiteY1" fmla="*/ 13575 h 20600"/>
                <a:gd name="connsiteX2" fmla="*/ 71027 w 71541"/>
                <a:gd name="connsiteY2" fmla="*/ 1160 h 20600"/>
                <a:gd name="connsiteX3" fmla="*/ 38483 w 71541"/>
                <a:gd name="connsiteY3" fmla="*/ 9236 h 20600"/>
                <a:gd name="connsiteX4" fmla="*/ 11183 w 71541"/>
                <a:gd name="connsiteY4" fmla="*/ 17251 h 20600"/>
                <a:gd name="connsiteX5" fmla="*/ -88 w 71541"/>
                <a:gd name="connsiteY5" fmla="*/ 21349 h 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41" h="20600">
                  <a:moveTo>
                    <a:pt x="-88" y="21349"/>
                  </a:moveTo>
                  <a:cubicBezTo>
                    <a:pt x="10941" y="19632"/>
                    <a:pt x="21849" y="17034"/>
                    <a:pt x="32517" y="13575"/>
                  </a:cubicBezTo>
                  <a:cubicBezTo>
                    <a:pt x="45595" y="10284"/>
                    <a:pt x="58492" y="6138"/>
                    <a:pt x="71027" y="1160"/>
                  </a:cubicBezTo>
                  <a:cubicBezTo>
                    <a:pt x="74161" y="-587"/>
                    <a:pt x="59697" y="3450"/>
                    <a:pt x="38483" y="9236"/>
                  </a:cubicBezTo>
                  <a:cubicBezTo>
                    <a:pt x="27936" y="12189"/>
                    <a:pt x="18233" y="15263"/>
                    <a:pt x="11183" y="17251"/>
                  </a:cubicBezTo>
                  <a:cubicBezTo>
                    <a:pt x="7265" y="18179"/>
                    <a:pt x="3529" y="19554"/>
                    <a:pt x="-88" y="21349"/>
                  </a:cubicBezTo>
                  <a:close/>
                </a:path>
              </a:pathLst>
            </a:custGeom>
            <a:grpFill/>
            <a:ln w="6027"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FE17814F-21D5-3A63-DF0C-D1CD52E09EF9}"/>
                </a:ext>
              </a:extLst>
            </p:cNvPr>
            <p:cNvSpPr/>
            <p:nvPr/>
          </p:nvSpPr>
          <p:spPr>
            <a:xfrm>
              <a:off x="11247245" y="3807189"/>
              <a:ext cx="41185" cy="15362"/>
            </a:xfrm>
            <a:custGeom>
              <a:avLst/>
              <a:gdLst>
                <a:gd name="connsiteX0" fmla="*/ 3538 w 41185"/>
                <a:gd name="connsiteY0" fmla="*/ 13149 h 15362"/>
                <a:gd name="connsiteX1" fmla="*/ 1911 w 41185"/>
                <a:gd name="connsiteY1" fmla="*/ 15620 h 15362"/>
                <a:gd name="connsiteX2" fmla="*/ 23968 w 41185"/>
                <a:gd name="connsiteY2" fmla="*/ 8388 h 15362"/>
                <a:gd name="connsiteX3" fmla="*/ 41085 w 41185"/>
                <a:gd name="connsiteY3" fmla="*/ 1156 h 15362"/>
                <a:gd name="connsiteX4" fmla="*/ 31020 w 41185"/>
                <a:gd name="connsiteY4" fmla="*/ 3989 h 15362"/>
                <a:gd name="connsiteX5" fmla="*/ 16556 w 41185"/>
                <a:gd name="connsiteY5" fmla="*/ 8388 h 15362"/>
                <a:gd name="connsiteX6" fmla="*/ 3538 w 41185"/>
                <a:gd name="connsiteY6" fmla="*/ 13149 h 1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 h="15362">
                  <a:moveTo>
                    <a:pt x="3538" y="13149"/>
                  </a:moveTo>
                  <a:cubicBezTo>
                    <a:pt x="-500" y="15741"/>
                    <a:pt x="-1344" y="16826"/>
                    <a:pt x="1911" y="15620"/>
                  </a:cubicBezTo>
                  <a:cubicBezTo>
                    <a:pt x="4141" y="14837"/>
                    <a:pt x="13965" y="11582"/>
                    <a:pt x="23968" y="8388"/>
                  </a:cubicBezTo>
                  <a:cubicBezTo>
                    <a:pt x="33973" y="5194"/>
                    <a:pt x="41446" y="2362"/>
                    <a:pt x="41085" y="1156"/>
                  </a:cubicBezTo>
                  <a:cubicBezTo>
                    <a:pt x="40723" y="-49"/>
                    <a:pt x="36263" y="1578"/>
                    <a:pt x="31020" y="3989"/>
                  </a:cubicBezTo>
                  <a:cubicBezTo>
                    <a:pt x="26500" y="6303"/>
                    <a:pt x="21619" y="7792"/>
                    <a:pt x="16556" y="8388"/>
                  </a:cubicBezTo>
                  <a:cubicBezTo>
                    <a:pt x="11855" y="8665"/>
                    <a:pt x="7335" y="10323"/>
                    <a:pt x="3538" y="13149"/>
                  </a:cubicBezTo>
                  <a:close/>
                </a:path>
              </a:pathLst>
            </a:custGeom>
            <a:grpFill/>
            <a:ln w="6027"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9A97EC88-3620-1533-1A0A-C11F9E0A8B2F}"/>
                </a:ext>
              </a:extLst>
            </p:cNvPr>
            <p:cNvSpPr/>
            <p:nvPr/>
          </p:nvSpPr>
          <p:spPr>
            <a:xfrm>
              <a:off x="9773442" y="4143026"/>
              <a:ext cx="78793" cy="7074"/>
            </a:xfrm>
            <a:custGeom>
              <a:avLst/>
              <a:gdLst>
                <a:gd name="connsiteX0" fmla="*/ 7973 w 78793"/>
                <a:gd name="connsiteY0" fmla="*/ 7334 h 7074"/>
                <a:gd name="connsiteX1" fmla="*/ 71495 w 78793"/>
                <a:gd name="connsiteY1" fmla="*/ 1669 h 7074"/>
                <a:gd name="connsiteX2" fmla="*/ 39132 w 78793"/>
                <a:gd name="connsiteY2" fmla="*/ 3959 h 7074"/>
                <a:gd name="connsiteX3" fmla="*/ 7973 w 78793"/>
                <a:gd name="connsiteY3" fmla="*/ 7334 h 7074"/>
              </a:gdLst>
              <a:ahLst/>
              <a:cxnLst>
                <a:cxn ang="0">
                  <a:pos x="connsiteX0" y="connsiteY0"/>
                </a:cxn>
                <a:cxn ang="0">
                  <a:pos x="connsiteX1" y="connsiteY1"/>
                </a:cxn>
                <a:cxn ang="0">
                  <a:pos x="connsiteX2" y="connsiteY2"/>
                </a:cxn>
                <a:cxn ang="0">
                  <a:pos x="connsiteX3" y="connsiteY3"/>
                </a:cxn>
              </a:cxnLst>
              <a:rect l="l" t="t" r="r" b="b"/>
              <a:pathLst>
                <a:path w="78793" h="7074">
                  <a:moveTo>
                    <a:pt x="7973" y="7334"/>
                  </a:moveTo>
                  <a:cubicBezTo>
                    <a:pt x="25330" y="6068"/>
                    <a:pt x="53053" y="3597"/>
                    <a:pt x="71495" y="1669"/>
                  </a:cubicBezTo>
                  <a:cubicBezTo>
                    <a:pt x="88792" y="-199"/>
                    <a:pt x="73785" y="885"/>
                    <a:pt x="39132" y="3959"/>
                  </a:cubicBezTo>
                  <a:cubicBezTo>
                    <a:pt x="4478" y="7032"/>
                    <a:pt x="-10709" y="8720"/>
                    <a:pt x="7973" y="7334"/>
                  </a:cubicBezTo>
                  <a:close/>
                </a:path>
              </a:pathLst>
            </a:custGeom>
            <a:grpFill/>
            <a:ln w="6027"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BB151A4B-7C76-451F-098B-B38427C6C4B5}"/>
                </a:ext>
              </a:extLst>
            </p:cNvPr>
            <p:cNvSpPr/>
            <p:nvPr/>
          </p:nvSpPr>
          <p:spPr>
            <a:xfrm>
              <a:off x="9605729" y="4160280"/>
              <a:ext cx="91521" cy="7749"/>
            </a:xfrm>
            <a:custGeom>
              <a:avLst/>
              <a:gdLst>
                <a:gd name="connsiteX0" fmla="*/ 33517 w 91521"/>
                <a:gd name="connsiteY0" fmla="*/ 5447 h 7749"/>
                <a:gd name="connsiteX1" fmla="*/ 13870 w 91521"/>
                <a:gd name="connsiteY1" fmla="*/ 7135 h 7749"/>
                <a:gd name="connsiteX2" fmla="*/ 5794 w 91521"/>
                <a:gd name="connsiteY2" fmla="*/ 8280 h 7749"/>
                <a:gd name="connsiteX3" fmla="*/ 46354 w 91521"/>
                <a:gd name="connsiteY3" fmla="*/ 6412 h 7749"/>
                <a:gd name="connsiteX4" fmla="*/ 83358 w 91521"/>
                <a:gd name="connsiteY4" fmla="*/ 2976 h 7749"/>
                <a:gd name="connsiteX5" fmla="*/ 91433 w 91521"/>
                <a:gd name="connsiteY5" fmla="*/ 1229 h 7749"/>
                <a:gd name="connsiteX6" fmla="*/ 62384 w 91521"/>
                <a:gd name="connsiteY6" fmla="*/ 1831 h 7749"/>
                <a:gd name="connsiteX7" fmla="*/ 33517 w 91521"/>
                <a:gd name="connsiteY7" fmla="*/ 5447 h 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1" h="7749">
                  <a:moveTo>
                    <a:pt x="33517" y="5447"/>
                  </a:moveTo>
                  <a:cubicBezTo>
                    <a:pt x="33517" y="6351"/>
                    <a:pt x="25501" y="7195"/>
                    <a:pt x="13870" y="7135"/>
                  </a:cubicBezTo>
                  <a:cubicBezTo>
                    <a:pt x="-2403" y="7135"/>
                    <a:pt x="-3547" y="7557"/>
                    <a:pt x="5794" y="8280"/>
                  </a:cubicBezTo>
                  <a:cubicBezTo>
                    <a:pt x="19354" y="8877"/>
                    <a:pt x="32914" y="8250"/>
                    <a:pt x="46354" y="6412"/>
                  </a:cubicBezTo>
                  <a:cubicBezTo>
                    <a:pt x="61420" y="4785"/>
                    <a:pt x="77572" y="3218"/>
                    <a:pt x="83358" y="2976"/>
                  </a:cubicBezTo>
                  <a:cubicBezTo>
                    <a:pt x="87998" y="2976"/>
                    <a:pt x="91433" y="1952"/>
                    <a:pt x="91433" y="1229"/>
                  </a:cubicBezTo>
                  <a:cubicBezTo>
                    <a:pt x="81730" y="427"/>
                    <a:pt x="72027" y="632"/>
                    <a:pt x="62384" y="1831"/>
                  </a:cubicBezTo>
                  <a:cubicBezTo>
                    <a:pt x="52681" y="2000"/>
                    <a:pt x="42978" y="3211"/>
                    <a:pt x="33517" y="5447"/>
                  </a:cubicBezTo>
                  <a:close/>
                </a:path>
              </a:pathLst>
            </a:custGeom>
            <a:grpFill/>
            <a:ln w="6027"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B555471C-54B4-68B1-F825-37CC5A1888F1}"/>
                </a:ext>
              </a:extLst>
            </p:cNvPr>
            <p:cNvSpPr/>
            <p:nvPr/>
          </p:nvSpPr>
          <p:spPr>
            <a:xfrm>
              <a:off x="9715430" y="4149335"/>
              <a:ext cx="120614" cy="10600"/>
            </a:xfrm>
            <a:custGeom>
              <a:avLst/>
              <a:gdLst>
                <a:gd name="connsiteX0" fmla="*/ 233 w 120614"/>
                <a:gd name="connsiteY0" fmla="*/ 11270 h 10600"/>
                <a:gd name="connsiteX1" fmla="*/ 63574 w 120614"/>
                <a:gd name="connsiteY1" fmla="*/ 7473 h 10600"/>
                <a:gd name="connsiteX2" fmla="*/ 102989 w 120614"/>
                <a:gd name="connsiteY2" fmla="*/ 3496 h 10600"/>
                <a:gd name="connsiteX3" fmla="*/ 120527 w 120614"/>
                <a:gd name="connsiteY3" fmla="*/ 904 h 10600"/>
                <a:gd name="connsiteX4" fmla="*/ 102446 w 120614"/>
                <a:gd name="connsiteY4" fmla="*/ 1507 h 10600"/>
                <a:gd name="connsiteX5" fmla="*/ 56764 w 120614"/>
                <a:gd name="connsiteY5" fmla="*/ 5304 h 10600"/>
                <a:gd name="connsiteX6" fmla="*/ 233 w 120614"/>
                <a:gd name="connsiteY6" fmla="*/ 11270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14" h="10600">
                  <a:moveTo>
                    <a:pt x="233" y="11270"/>
                  </a:moveTo>
                  <a:cubicBezTo>
                    <a:pt x="4332" y="11692"/>
                    <a:pt x="34526" y="10427"/>
                    <a:pt x="63574" y="7473"/>
                  </a:cubicBezTo>
                  <a:cubicBezTo>
                    <a:pt x="78098" y="6147"/>
                    <a:pt x="92382" y="4701"/>
                    <a:pt x="102989" y="3496"/>
                  </a:cubicBezTo>
                  <a:cubicBezTo>
                    <a:pt x="108895" y="3158"/>
                    <a:pt x="114740" y="2291"/>
                    <a:pt x="120527" y="904"/>
                  </a:cubicBezTo>
                  <a:cubicBezTo>
                    <a:pt x="114500" y="573"/>
                    <a:pt x="108473" y="772"/>
                    <a:pt x="102446" y="1507"/>
                  </a:cubicBezTo>
                  <a:cubicBezTo>
                    <a:pt x="91177" y="2291"/>
                    <a:pt x="75266" y="3616"/>
                    <a:pt x="56764" y="5304"/>
                  </a:cubicBezTo>
                  <a:cubicBezTo>
                    <a:pt x="22171" y="8618"/>
                    <a:pt x="-3262" y="10366"/>
                    <a:pt x="233" y="11270"/>
                  </a:cubicBezTo>
                  <a:close/>
                </a:path>
              </a:pathLst>
            </a:custGeom>
            <a:grpFill/>
            <a:ln w="6027"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796294D9-48CF-98A5-5244-9B947622BF31}"/>
                </a:ext>
              </a:extLst>
            </p:cNvPr>
            <p:cNvSpPr/>
            <p:nvPr/>
          </p:nvSpPr>
          <p:spPr>
            <a:xfrm>
              <a:off x="9790664" y="4151418"/>
              <a:ext cx="149078" cy="12583"/>
            </a:xfrm>
            <a:custGeom>
              <a:avLst/>
              <a:gdLst>
                <a:gd name="connsiteX0" fmla="*/ -88 w 149078"/>
                <a:gd name="connsiteY0" fmla="*/ 13044 h 12583"/>
                <a:gd name="connsiteX1" fmla="*/ 11965 w 149078"/>
                <a:gd name="connsiteY1" fmla="*/ 13044 h 12583"/>
                <a:gd name="connsiteX2" fmla="*/ 41737 w 149078"/>
                <a:gd name="connsiteY2" fmla="*/ 11356 h 12583"/>
                <a:gd name="connsiteX3" fmla="*/ 80910 w 149078"/>
                <a:gd name="connsiteY3" fmla="*/ 8524 h 12583"/>
                <a:gd name="connsiteX4" fmla="*/ 120747 w 149078"/>
                <a:gd name="connsiteY4" fmla="*/ 4546 h 12583"/>
                <a:gd name="connsiteX5" fmla="*/ 148410 w 149078"/>
                <a:gd name="connsiteY5" fmla="*/ 749 h 12583"/>
                <a:gd name="connsiteX6" fmla="*/ 70726 w 149078"/>
                <a:gd name="connsiteY6" fmla="*/ 7137 h 12583"/>
                <a:gd name="connsiteX7" fmla="*/ 21849 w 149078"/>
                <a:gd name="connsiteY7" fmla="*/ 10995 h 12583"/>
                <a:gd name="connsiteX8" fmla="*/ 5999 w 149078"/>
                <a:gd name="connsiteY8" fmla="*/ 12441 h 12583"/>
                <a:gd name="connsiteX9" fmla="*/ -88 w 149078"/>
                <a:gd name="connsiteY9" fmla="*/ 13044 h 1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78" h="12583">
                  <a:moveTo>
                    <a:pt x="-88" y="13044"/>
                  </a:moveTo>
                  <a:cubicBezTo>
                    <a:pt x="3949" y="13429"/>
                    <a:pt x="7927" y="13429"/>
                    <a:pt x="11965" y="13044"/>
                  </a:cubicBezTo>
                  <a:cubicBezTo>
                    <a:pt x="19378" y="13044"/>
                    <a:pt x="30045" y="12140"/>
                    <a:pt x="41737" y="11356"/>
                  </a:cubicBezTo>
                  <a:lnTo>
                    <a:pt x="80910" y="8524"/>
                  </a:lnTo>
                  <a:cubicBezTo>
                    <a:pt x="94531" y="7318"/>
                    <a:pt x="108272" y="5872"/>
                    <a:pt x="120747" y="4546"/>
                  </a:cubicBezTo>
                  <a:cubicBezTo>
                    <a:pt x="139249" y="2497"/>
                    <a:pt x="151905" y="809"/>
                    <a:pt x="148410" y="749"/>
                  </a:cubicBezTo>
                  <a:cubicBezTo>
                    <a:pt x="143709" y="749"/>
                    <a:pt x="106645" y="4184"/>
                    <a:pt x="70726" y="7137"/>
                  </a:cubicBezTo>
                  <a:lnTo>
                    <a:pt x="21849" y="10995"/>
                  </a:lnTo>
                  <a:lnTo>
                    <a:pt x="5999" y="12441"/>
                  </a:lnTo>
                  <a:cubicBezTo>
                    <a:pt x="3949" y="12495"/>
                    <a:pt x="1901" y="12700"/>
                    <a:pt x="-88" y="13044"/>
                  </a:cubicBezTo>
                  <a:close/>
                </a:path>
              </a:pathLst>
            </a:custGeom>
            <a:grpFill/>
            <a:ln w="6027"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3BE42982-EADB-167C-2A03-328F9511C6EE}"/>
                </a:ext>
              </a:extLst>
            </p:cNvPr>
            <p:cNvSpPr/>
            <p:nvPr/>
          </p:nvSpPr>
          <p:spPr>
            <a:xfrm>
              <a:off x="10018102" y="4113579"/>
              <a:ext cx="203416" cy="28713"/>
            </a:xfrm>
            <a:custGeom>
              <a:avLst/>
              <a:gdLst>
                <a:gd name="connsiteX0" fmla="*/ 1609 w 203416"/>
                <a:gd name="connsiteY0" fmla="*/ 28041 h 28713"/>
                <a:gd name="connsiteX1" fmla="*/ 9865 w 203416"/>
                <a:gd name="connsiteY1" fmla="*/ 28885 h 28713"/>
                <a:gd name="connsiteX2" fmla="*/ 23907 w 203416"/>
                <a:gd name="connsiteY2" fmla="*/ 28343 h 28713"/>
                <a:gd name="connsiteX3" fmla="*/ 58983 w 203416"/>
                <a:gd name="connsiteY3" fmla="*/ 24064 h 28713"/>
                <a:gd name="connsiteX4" fmla="*/ 85500 w 203416"/>
                <a:gd name="connsiteY4" fmla="*/ 20809 h 28713"/>
                <a:gd name="connsiteX5" fmla="*/ 113947 w 203416"/>
                <a:gd name="connsiteY5" fmla="*/ 16772 h 28713"/>
                <a:gd name="connsiteX6" fmla="*/ 197777 w 203416"/>
                <a:gd name="connsiteY6" fmla="*/ 3031 h 28713"/>
                <a:gd name="connsiteX7" fmla="*/ 162944 w 203416"/>
                <a:gd name="connsiteY7" fmla="*/ 6044 h 28713"/>
                <a:gd name="connsiteX8" fmla="*/ 50003 w 203416"/>
                <a:gd name="connsiteY8" fmla="*/ 21533 h 28713"/>
                <a:gd name="connsiteX9" fmla="*/ 1609 w 203416"/>
                <a:gd name="connsiteY9" fmla="*/ 28041 h 2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416" h="28713">
                  <a:moveTo>
                    <a:pt x="1609" y="28041"/>
                  </a:moveTo>
                  <a:cubicBezTo>
                    <a:pt x="8539" y="27439"/>
                    <a:pt x="13300" y="28041"/>
                    <a:pt x="9865" y="28885"/>
                  </a:cubicBezTo>
                  <a:cubicBezTo>
                    <a:pt x="6430" y="29729"/>
                    <a:pt x="13542" y="29729"/>
                    <a:pt x="23907" y="28343"/>
                  </a:cubicBezTo>
                  <a:lnTo>
                    <a:pt x="58983" y="24064"/>
                  </a:lnTo>
                  <a:lnTo>
                    <a:pt x="85500" y="20809"/>
                  </a:lnTo>
                  <a:lnTo>
                    <a:pt x="113947" y="16772"/>
                  </a:lnTo>
                  <a:cubicBezTo>
                    <a:pt x="163546" y="9901"/>
                    <a:pt x="187653" y="5923"/>
                    <a:pt x="197777" y="3031"/>
                  </a:cubicBezTo>
                  <a:cubicBezTo>
                    <a:pt x="210132" y="-887"/>
                    <a:pt x="203262" y="319"/>
                    <a:pt x="162944" y="6044"/>
                  </a:cubicBezTo>
                  <a:cubicBezTo>
                    <a:pt x="135281" y="9961"/>
                    <a:pt x="84597" y="17736"/>
                    <a:pt x="50003" y="21533"/>
                  </a:cubicBezTo>
                  <a:cubicBezTo>
                    <a:pt x="15410" y="25329"/>
                    <a:pt x="-6528" y="28524"/>
                    <a:pt x="1609" y="28041"/>
                  </a:cubicBezTo>
                  <a:close/>
                </a:path>
              </a:pathLst>
            </a:custGeom>
            <a:grpFill/>
            <a:ln w="6027"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6DD30E10-45E7-66B2-17CC-5FE318E5CAC7}"/>
                </a:ext>
              </a:extLst>
            </p:cNvPr>
            <p:cNvSpPr/>
            <p:nvPr/>
          </p:nvSpPr>
          <p:spPr>
            <a:xfrm>
              <a:off x="10241266" y="4103882"/>
              <a:ext cx="28654" cy="7644"/>
            </a:xfrm>
            <a:custGeom>
              <a:avLst/>
              <a:gdLst>
                <a:gd name="connsiteX0" fmla="*/ 7519 w 28654"/>
                <a:gd name="connsiteY0" fmla="*/ 4592 h 7644"/>
                <a:gd name="connsiteX1" fmla="*/ 10352 w 28654"/>
                <a:gd name="connsiteY1" fmla="*/ 7485 h 7644"/>
                <a:gd name="connsiteX2" fmla="*/ 27226 w 28654"/>
                <a:gd name="connsiteY2" fmla="*/ 2482 h 7644"/>
                <a:gd name="connsiteX3" fmla="*/ 7519 w 28654"/>
                <a:gd name="connsiteY3" fmla="*/ 4592 h 7644"/>
              </a:gdLst>
              <a:ahLst/>
              <a:cxnLst>
                <a:cxn ang="0">
                  <a:pos x="connsiteX0" y="connsiteY0"/>
                </a:cxn>
                <a:cxn ang="0">
                  <a:pos x="connsiteX1" y="connsiteY1"/>
                </a:cxn>
                <a:cxn ang="0">
                  <a:pos x="connsiteX2" y="connsiteY2"/>
                </a:cxn>
                <a:cxn ang="0">
                  <a:pos x="connsiteX3" y="connsiteY3"/>
                </a:cxn>
              </a:cxnLst>
              <a:rect l="l" t="t" r="r" b="b"/>
              <a:pathLst>
                <a:path w="28654" h="7644">
                  <a:moveTo>
                    <a:pt x="7519" y="4592"/>
                  </a:moveTo>
                  <a:cubicBezTo>
                    <a:pt x="-3751" y="7786"/>
                    <a:pt x="-2244" y="9594"/>
                    <a:pt x="10352" y="7485"/>
                  </a:cubicBezTo>
                  <a:cubicBezTo>
                    <a:pt x="16137" y="6478"/>
                    <a:pt x="21802" y="4797"/>
                    <a:pt x="27226" y="2482"/>
                  </a:cubicBezTo>
                  <a:cubicBezTo>
                    <a:pt x="32590" y="-591"/>
                    <a:pt x="21019" y="614"/>
                    <a:pt x="7519" y="4592"/>
                  </a:cubicBezTo>
                  <a:close/>
                </a:path>
              </a:pathLst>
            </a:custGeom>
            <a:grpFill/>
            <a:ln w="6027"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7E2B23E7-D5C3-A69E-2F49-2A87698E1EC8}"/>
                </a:ext>
              </a:extLst>
            </p:cNvPr>
            <p:cNvSpPr/>
            <p:nvPr/>
          </p:nvSpPr>
          <p:spPr>
            <a:xfrm>
              <a:off x="10814254" y="3969988"/>
              <a:ext cx="57895" cy="16269"/>
            </a:xfrm>
            <a:custGeom>
              <a:avLst/>
              <a:gdLst>
                <a:gd name="connsiteX0" fmla="*/ 920 w 57895"/>
                <a:gd name="connsiteY0" fmla="*/ 16988 h 16269"/>
                <a:gd name="connsiteX1" fmla="*/ 29365 w 57895"/>
                <a:gd name="connsiteY1" fmla="*/ 10600 h 16269"/>
                <a:gd name="connsiteX2" fmla="*/ 56967 w 57895"/>
                <a:gd name="connsiteY2" fmla="*/ 1440 h 16269"/>
                <a:gd name="connsiteX3" fmla="*/ 28582 w 57895"/>
                <a:gd name="connsiteY3" fmla="*/ 7828 h 16269"/>
                <a:gd name="connsiteX4" fmla="*/ 920 w 57895"/>
                <a:gd name="connsiteY4" fmla="*/ 16988 h 1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95" h="16269">
                  <a:moveTo>
                    <a:pt x="920" y="16988"/>
                  </a:moveTo>
                  <a:cubicBezTo>
                    <a:pt x="10562" y="15500"/>
                    <a:pt x="20024" y="13366"/>
                    <a:pt x="29365" y="10600"/>
                  </a:cubicBezTo>
                  <a:cubicBezTo>
                    <a:pt x="38767" y="8105"/>
                    <a:pt x="47988" y="5043"/>
                    <a:pt x="56967" y="1440"/>
                  </a:cubicBezTo>
                  <a:cubicBezTo>
                    <a:pt x="61247" y="-670"/>
                    <a:pt x="48771" y="2223"/>
                    <a:pt x="28582" y="7828"/>
                  </a:cubicBezTo>
                  <a:cubicBezTo>
                    <a:pt x="8393" y="13433"/>
                    <a:pt x="-3781" y="17410"/>
                    <a:pt x="920" y="16988"/>
                  </a:cubicBezTo>
                  <a:close/>
                </a:path>
              </a:pathLst>
            </a:custGeom>
            <a:grpFill/>
            <a:ln w="6027"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C34A806F-1143-A2B7-4EE8-6BEC93307A1B}"/>
                </a:ext>
              </a:extLst>
            </p:cNvPr>
            <p:cNvSpPr/>
            <p:nvPr/>
          </p:nvSpPr>
          <p:spPr>
            <a:xfrm>
              <a:off x="8598340" y="4158855"/>
              <a:ext cx="76176" cy="5220"/>
            </a:xfrm>
            <a:custGeom>
              <a:avLst/>
              <a:gdLst>
                <a:gd name="connsiteX0" fmla="*/ 25408 w 76176"/>
                <a:gd name="connsiteY0" fmla="*/ 1509 h 5220"/>
                <a:gd name="connsiteX1" fmla="*/ 31133 w 76176"/>
                <a:gd name="connsiteY1" fmla="*/ 3197 h 5220"/>
                <a:gd name="connsiteX2" fmla="*/ 69523 w 76176"/>
                <a:gd name="connsiteY2" fmla="*/ 4462 h 5220"/>
                <a:gd name="connsiteX3" fmla="*/ 25408 w 76176"/>
                <a:gd name="connsiteY3" fmla="*/ 1509 h 5220"/>
              </a:gdLst>
              <a:ahLst/>
              <a:cxnLst>
                <a:cxn ang="0">
                  <a:pos x="connsiteX0" y="connsiteY0"/>
                </a:cxn>
                <a:cxn ang="0">
                  <a:pos x="connsiteX1" y="connsiteY1"/>
                </a:cxn>
                <a:cxn ang="0">
                  <a:pos x="connsiteX2" y="connsiteY2"/>
                </a:cxn>
                <a:cxn ang="0">
                  <a:pos x="connsiteX3" y="connsiteY3"/>
                </a:cxn>
              </a:cxnLst>
              <a:rect l="l" t="t" r="r" b="b"/>
              <a:pathLst>
                <a:path w="76176" h="5220">
                  <a:moveTo>
                    <a:pt x="25408" y="1509"/>
                  </a:moveTo>
                  <a:cubicBezTo>
                    <a:pt x="-9487" y="304"/>
                    <a:pt x="-9487" y="304"/>
                    <a:pt x="31133" y="3197"/>
                  </a:cubicBezTo>
                  <a:cubicBezTo>
                    <a:pt x="77539" y="6511"/>
                    <a:pt x="83325" y="6753"/>
                    <a:pt x="69523" y="4462"/>
                  </a:cubicBezTo>
                  <a:cubicBezTo>
                    <a:pt x="64943" y="3558"/>
                    <a:pt x="45175" y="2353"/>
                    <a:pt x="25408" y="1509"/>
                  </a:cubicBezTo>
                  <a:close/>
                </a:path>
              </a:pathLst>
            </a:custGeom>
            <a:grpFill/>
            <a:ln w="6027"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EDD2992B-B9D1-C28D-B041-3071BC0AA530}"/>
                </a:ext>
              </a:extLst>
            </p:cNvPr>
            <p:cNvSpPr/>
            <p:nvPr/>
          </p:nvSpPr>
          <p:spPr>
            <a:xfrm>
              <a:off x="8727684" y="4167798"/>
              <a:ext cx="168560" cy="16199"/>
            </a:xfrm>
            <a:custGeom>
              <a:avLst/>
              <a:gdLst>
                <a:gd name="connsiteX0" fmla="*/ 1531 w 168560"/>
                <a:gd name="connsiteY0" fmla="*/ 1184 h 16199"/>
                <a:gd name="connsiteX1" fmla="*/ 108082 w 168560"/>
                <a:gd name="connsiteY1" fmla="*/ 10104 h 16199"/>
                <a:gd name="connsiteX2" fmla="*/ 122004 w 168560"/>
                <a:gd name="connsiteY2" fmla="*/ 11731 h 16199"/>
                <a:gd name="connsiteX3" fmla="*/ 145026 w 168560"/>
                <a:gd name="connsiteY3" fmla="*/ 16010 h 16199"/>
                <a:gd name="connsiteX4" fmla="*/ 140627 w 168560"/>
                <a:gd name="connsiteY4" fmla="*/ 11008 h 16199"/>
                <a:gd name="connsiteX5" fmla="*/ 74333 w 168560"/>
                <a:gd name="connsiteY5" fmla="*/ 6970 h 16199"/>
                <a:gd name="connsiteX6" fmla="*/ 32628 w 168560"/>
                <a:gd name="connsiteY6" fmla="*/ 3836 h 16199"/>
                <a:gd name="connsiteX7" fmla="*/ 1531 w 168560"/>
                <a:gd name="connsiteY7" fmla="*/ 1184 h 1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60" h="16199">
                  <a:moveTo>
                    <a:pt x="1531" y="1184"/>
                  </a:moveTo>
                  <a:cubicBezTo>
                    <a:pt x="-13838" y="3113"/>
                    <a:pt x="84699" y="11369"/>
                    <a:pt x="108082" y="10104"/>
                  </a:cubicBezTo>
                  <a:cubicBezTo>
                    <a:pt x="118629" y="9561"/>
                    <a:pt x="122065" y="10104"/>
                    <a:pt x="122004" y="11731"/>
                  </a:cubicBezTo>
                  <a:cubicBezTo>
                    <a:pt x="121944" y="13358"/>
                    <a:pt x="132249" y="14925"/>
                    <a:pt x="145026" y="16010"/>
                  </a:cubicBezTo>
                  <a:cubicBezTo>
                    <a:pt x="178655" y="18903"/>
                    <a:pt x="175159" y="14503"/>
                    <a:pt x="140627" y="11008"/>
                  </a:cubicBezTo>
                  <a:cubicBezTo>
                    <a:pt x="122125" y="9381"/>
                    <a:pt x="100127" y="7573"/>
                    <a:pt x="74333" y="6970"/>
                  </a:cubicBezTo>
                  <a:cubicBezTo>
                    <a:pt x="45285" y="6186"/>
                    <a:pt x="35943" y="5524"/>
                    <a:pt x="32628" y="3836"/>
                  </a:cubicBezTo>
                  <a:cubicBezTo>
                    <a:pt x="22504" y="1016"/>
                    <a:pt x="11957" y="118"/>
                    <a:pt x="1531" y="1184"/>
                  </a:cubicBezTo>
                  <a:close/>
                </a:path>
              </a:pathLst>
            </a:custGeom>
            <a:grpFill/>
            <a:ln w="6027"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F38CB394-BF78-2D57-4962-C05E1A02C127}"/>
                </a:ext>
              </a:extLst>
            </p:cNvPr>
            <p:cNvSpPr/>
            <p:nvPr/>
          </p:nvSpPr>
          <p:spPr>
            <a:xfrm>
              <a:off x="9962399" y="4145171"/>
              <a:ext cx="42996" cy="5004"/>
            </a:xfrm>
            <a:custGeom>
              <a:avLst/>
              <a:gdLst>
                <a:gd name="connsiteX0" fmla="*/ 5843 w 42996"/>
                <a:gd name="connsiteY0" fmla="*/ 5490 h 5004"/>
                <a:gd name="connsiteX1" fmla="*/ 40497 w 42996"/>
                <a:gd name="connsiteY1" fmla="*/ 1391 h 5004"/>
                <a:gd name="connsiteX2" fmla="*/ 19645 w 42996"/>
                <a:gd name="connsiteY2" fmla="*/ 3260 h 5004"/>
                <a:gd name="connsiteX3" fmla="*/ 5843 w 42996"/>
                <a:gd name="connsiteY3" fmla="*/ 5490 h 5004"/>
              </a:gdLst>
              <a:ahLst/>
              <a:cxnLst>
                <a:cxn ang="0">
                  <a:pos x="connsiteX0" y="connsiteY0"/>
                </a:cxn>
                <a:cxn ang="0">
                  <a:pos x="connsiteX1" y="connsiteY1"/>
                </a:cxn>
                <a:cxn ang="0">
                  <a:pos x="connsiteX2" y="connsiteY2"/>
                </a:cxn>
                <a:cxn ang="0">
                  <a:pos x="connsiteX3" y="connsiteY3"/>
                </a:cxn>
              </a:cxnLst>
              <a:rect l="l" t="t" r="r" b="b"/>
              <a:pathLst>
                <a:path w="42996" h="5004">
                  <a:moveTo>
                    <a:pt x="5843" y="5490"/>
                  </a:moveTo>
                  <a:cubicBezTo>
                    <a:pt x="16269" y="4646"/>
                    <a:pt x="32481" y="2838"/>
                    <a:pt x="40497" y="1391"/>
                  </a:cubicBezTo>
                  <a:cubicBezTo>
                    <a:pt x="47367" y="5"/>
                    <a:pt x="39292" y="970"/>
                    <a:pt x="19645" y="3260"/>
                  </a:cubicBezTo>
                  <a:cubicBezTo>
                    <a:pt x="961" y="5248"/>
                    <a:pt x="-6210" y="6273"/>
                    <a:pt x="5843" y="5490"/>
                  </a:cubicBezTo>
                  <a:close/>
                </a:path>
              </a:pathLst>
            </a:custGeom>
            <a:grpFill/>
            <a:ln w="6027"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E54A751C-CFAD-F9A7-AB47-FBA227DF405C}"/>
                </a:ext>
              </a:extLst>
            </p:cNvPr>
            <p:cNvSpPr/>
            <p:nvPr/>
          </p:nvSpPr>
          <p:spPr>
            <a:xfrm>
              <a:off x="10282195" y="4089567"/>
              <a:ext cx="93051" cy="16048"/>
            </a:xfrm>
            <a:custGeom>
              <a:avLst/>
              <a:gdLst>
                <a:gd name="connsiteX0" fmla="*/ 461 w 93051"/>
                <a:gd name="connsiteY0" fmla="*/ 16798 h 16048"/>
                <a:gd name="connsiteX1" fmla="*/ 53435 w 93051"/>
                <a:gd name="connsiteY1" fmla="*/ 8963 h 16048"/>
                <a:gd name="connsiteX2" fmla="*/ 92187 w 93051"/>
                <a:gd name="connsiteY2" fmla="*/ 767 h 16048"/>
                <a:gd name="connsiteX3" fmla="*/ 38911 w 93051"/>
                <a:gd name="connsiteY3" fmla="*/ 9385 h 16048"/>
                <a:gd name="connsiteX4" fmla="*/ 461 w 93051"/>
                <a:gd name="connsiteY4" fmla="*/ 16798 h 16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1" h="16048">
                  <a:moveTo>
                    <a:pt x="461" y="16798"/>
                  </a:moveTo>
                  <a:cubicBezTo>
                    <a:pt x="4016" y="16798"/>
                    <a:pt x="28304" y="13724"/>
                    <a:pt x="53435" y="8963"/>
                  </a:cubicBezTo>
                  <a:cubicBezTo>
                    <a:pt x="79772" y="4081"/>
                    <a:pt x="96888" y="465"/>
                    <a:pt x="92187" y="767"/>
                  </a:cubicBezTo>
                  <a:cubicBezTo>
                    <a:pt x="86160" y="1068"/>
                    <a:pt x="61391" y="5287"/>
                    <a:pt x="38911" y="9385"/>
                  </a:cubicBezTo>
                  <a:cubicBezTo>
                    <a:pt x="16431" y="13483"/>
                    <a:pt x="-3698" y="16738"/>
                    <a:pt x="461" y="16798"/>
                  </a:cubicBezTo>
                  <a:close/>
                </a:path>
              </a:pathLst>
            </a:custGeom>
            <a:grpFill/>
            <a:ln w="6027"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FF74525C-FEDE-B8CD-8692-9994BA90A3DD}"/>
                </a:ext>
              </a:extLst>
            </p:cNvPr>
            <p:cNvSpPr/>
            <p:nvPr/>
          </p:nvSpPr>
          <p:spPr>
            <a:xfrm>
              <a:off x="8414240" y="4139904"/>
              <a:ext cx="95340" cy="10254"/>
            </a:xfrm>
            <a:custGeom>
              <a:avLst/>
              <a:gdLst>
                <a:gd name="connsiteX0" fmla="*/ 35938 w 95340"/>
                <a:gd name="connsiteY0" fmla="*/ 3946 h 10254"/>
                <a:gd name="connsiteX1" fmla="*/ 1104 w 95340"/>
                <a:gd name="connsiteY1" fmla="*/ 1174 h 10254"/>
                <a:gd name="connsiteX2" fmla="*/ 58840 w 95340"/>
                <a:gd name="connsiteY2" fmla="*/ 8045 h 10254"/>
                <a:gd name="connsiteX3" fmla="*/ 93674 w 95340"/>
                <a:gd name="connsiteY3" fmla="*/ 10516 h 10254"/>
                <a:gd name="connsiteX4" fmla="*/ 35938 w 95340"/>
                <a:gd name="connsiteY4" fmla="*/ 3946 h 10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40" h="10254">
                  <a:moveTo>
                    <a:pt x="35938" y="3946"/>
                  </a:moveTo>
                  <a:cubicBezTo>
                    <a:pt x="10446" y="1656"/>
                    <a:pt x="-4561" y="-91"/>
                    <a:pt x="1104" y="1174"/>
                  </a:cubicBezTo>
                  <a:cubicBezTo>
                    <a:pt x="7974" y="2741"/>
                    <a:pt x="33407" y="5634"/>
                    <a:pt x="58840" y="8045"/>
                  </a:cubicBezTo>
                  <a:cubicBezTo>
                    <a:pt x="84273" y="10455"/>
                    <a:pt x="100544" y="11781"/>
                    <a:pt x="93674" y="10516"/>
                  </a:cubicBezTo>
                  <a:cubicBezTo>
                    <a:pt x="87949" y="9431"/>
                    <a:pt x="61371" y="6417"/>
                    <a:pt x="35938" y="3946"/>
                  </a:cubicBezTo>
                  <a:close/>
                </a:path>
              </a:pathLst>
            </a:custGeom>
            <a:grpFill/>
            <a:ln w="6027"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F76976E1-5E5F-E4FD-69E9-D350DA926AB5}"/>
                </a:ext>
              </a:extLst>
            </p:cNvPr>
            <p:cNvSpPr/>
            <p:nvPr/>
          </p:nvSpPr>
          <p:spPr>
            <a:xfrm>
              <a:off x="8919686" y="4182715"/>
              <a:ext cx="155607" cy="8901"/>
            </a:xfrm>
            <a:custGeom>
              <a:avLst/>
              <a:gdLst>
                <a:gd name="connsiteX0" fmla="*/ -88 w 155607"/>
                <a:gd name="connsiteY0" fmla="*/ 1454 h 8901"/>
                <a:gd name="connsiteX1" fmla="*/ 24019 w 155607"/>
                <a:gd name="connsiteY1" fmla="*/ 5854 h 8901"/>
                <a:gd name="connsiteX2" fmla="*/ 52827 w 155607"/>
                <a:gd name="connsiteY2" fmla="*/ 7843 h 8901"/>
                <a:gd name="connsiteX3" fmla="*/ 91759 w 155607"/>
                <a:gd name="connsiteY3" fmla="*/ 9168 h 8901"/>
                <a:gd name="connsiteX4" fmla="*/ 115082 w 155607"/>
                <a:gd name="connsiteY4" fmla="*/ 7240 h 8901"/>
                <a:gd name="connsiteX5" fmla="*/ 83261 w 155607"/>
                <a:gd name="connsiteY5" fmla="*/ 6577 h 8901"/>
                <a:gd name="connsiteX6" fmla="*/ 73377 w 155607"/>
                <a:gd name="connsiteY6" fmla="*/ 6577 h 8901"/>
                <a:gd name="connsiteX7" fmla="*/ 69701 w 155607"/>
                <a:gd name="connsiteY7" fmla="*/ 6577 h 8901"/>
                <a:gd name="connsiteX8" fmla="*/ 49934 w 155607"/>
                <a:gd name="connsiteY8" fmla="*/ 6095 h 8901"/>
                <a:gd name="connsiteX9" fmla="*/ 17450 w 155607"/>
                <a:gd name="connsiteY9" fmla="*/ 3744 h 8901"/>
                <a:gd name="connsiteX10" fmla="*/ 29141 w 155607"/>
                <a:gd name="connsiteY10" fmla="*/ 2901 h 8901"/>
                <a:gd name="connsiteX11" fmla="*/ 26851 w 155607"/>
                <a:gd name="connsiteY11" fmla="*/ 1454 h 8901"/>
                <a:gd name="connsiteX12" fmla="*/ -88 w 155607"/>
                <a:gd name="connsiteY12" fmla="*/ 1454 h 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607" h="8901">
                  <a:moveTo>
                    <a:pt x="-88" y="1454"/>
                  </a:moveTo>
                  <a:cubicBezTo>
                    <a:pt x="-88" y="2961"/>
                    <a:pt x="8169" y="4468"/>
                    <a:pt x="24019" y="5854"/>
                  </a:cubicBezTo>
                  <a:cubicBezTo>
                    <a:pt x="31854" y="6577"/>
                    <a:pt x="41496" y="7240"/>
                    <a:pt x="52827" y="7843"/>
                  </a:cubicBezTo>
                  <a:cubicBezTo>
                    <a:pt x="64157" y="8445"/>
                    <a:pt x="76933" y="8988"/>
                    <a:pt x="91759" y="9168"/>
                  </a:cubicBezTo>
                  <a:cubicBezTo>
                    <a:pt x="164079" y="10374"/>
                    <a:pt x="179025" y="9168"/>
                    <a:pt x="115082" y="7240"/>
                  </a:cubicBezTo>
                  <a:cubicBezTo>
                    <a:pt x="103029" y="6878"/>
                    <a:pt x="91517" y="6637"/>
                    <a:pt x="83261" y="6577"/>
                  </a:cubicBezTo>
                  <a:lnTo>
                    <a:pt x="73377" y="6577"/>
                  </a:lnTo>
                  <a:cubicBezTo>
                    <a:pt x="72172" y="6438"/>
                    <a:pt x="70907" y="6438"/>
                    <a:pt x="69701" y="6577"/>
                  </a:cubicBezTo>
                  <a:cubicBezTo>
                    <a:pt x="63132" y="7089"/>
                    <a:pt x="56503" y="6926"/>
                    <a:pt x="49934" y="6095"/>
                  </a:cubicBezTo>
                  <a:lnTo>
                    <a:pt x="17450" y="3744"/>
                  </a:lnTo>
                  <a:cubicBezTo>
                    <a:pt x="11423" y="3323"/>
                    <a:pt x="16304" y="2961"/>
                    <a:pt x="29141" y="2901"/>
                  </a:cubicBezTo>
                  <a:cubicBezTo>
                    <a:pt x="51260" y="2901"/>
                    <a:pt x="51260" y="2901"/>
                    <a:pt x="26851" y="1454"/>
                  </a:cubicBezTo>
                  <a:cubicBezTo>
                    <a:pt x="17871" y="514"/>
                    <a:pt x="8892" y="514"/>
                    <a:pt x="-88" y="1454"/>
                  </a:cubicBezTo>
                  <a:close/>
                </a:path>
              </a:pathLst>
            </a:custGeom>
            <a:grpFill/>
            <a:ln w="6027"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DBEBA6CC-CA15-05DC-FD8C-4457713D839C}"/>
                </a:ext>
              </a:extLst>
            </p:cNvPr>
            <p:cNvSpPr/>
            <p:nvPr/>
          </p:nvSpPr>
          <p:spPr>
            <a:xfrm>
              <a:off x="9163465" y="4191733"/>
              <a:ext cx="30240" cy="3089"/>
            </a:xfrm>
            <a:custGeom>
              <a:avLst/>
              <a:gdLst>
                <a:gd name="connsiteX0" fmla="*/ -88 w 30240"/>
                <a:gd name="connsiteY0" fmla="*/ 2080 h 3089"/>
                <a:gd name="connsiteX1" fmla="*/ 18535 w 30240"/>
                <a:gd name="connsiteY1" fmla="*/ 3707 h 3089"/>
                <a:gd name="connsiteX2" fmla="*/ 29021 w 30240"/>
                <a:gd name="connsiteY2" fmla="*/ 2381 h 3089"/>
                <a:gd name="connsiteX3" fmla="*/ 10398 w 30240"/>
                <a:gd name="connsiteY3" fmla="*/ 754 h 3089"/>
                <a:gd name="connsiteX4" fmla="*/ -88 w 30240"/>
                <a:gd name="connsiteY4" fmla="*/ 2080 h 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0" h="3089">
                  <a:moveTo>
                    <a:pt x="-88" y="2080"/>
                  </a:moveTo>
                  <a:cubicBezTo>
                    <a:pt x="5999" y="3568"/>
                    <a:pt x="12267" y="4116"/>
                    <a:pt x="18535" y="3707"/>
                  </a:cubicBezTo>
                  <a:cubicBezTo>
                    <a:pt x="27816" y="3707"/>
                    <a:pt x="32456" y="3164"/>
                    <a:pt x="29021" y="2381"/>
                  </a:cubicBezTo>
                  <a:cubicBezTo>
                    <a:pt x="22874" y="1260"/>
                    <a:pt x="16666" y="712"/>
                    <a:pt x="10398" y="754"/>
                  </a:cubicBezTo>
                  <a:cubicBezTo>
                    <a:pt x="4553" y="693"/>
                    <a:pt x="-88" y="1236"/>
                    <a:pt x="-88" y="2080"/>
                  </a:cubicBezTo>
                  <a:close/>
                </a:path>
              </a:pathLst>
            </a:custGeom>
            <a:grpFill/>
            <a:ln w="6027"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AFA85323-6017-348C-BF20-A02A5AE78987}"/>
                </a:ext>
              </a:extLst>
            </p:cNvPr>
            <p:cNvSpPr/>
            <p:nvPr/>
          </p:nvSpPr>
          <p:spPr>
            <a:xfrm>
              <a:off x="2187" y="2657564"/>
              <a:ext cx="11230784" cy="1528985"/>
            </a:xfrm>
            <a:custGeom>
              <a:avLst/>
              <a:gdLst>
                <a:gd name="connsiteX0" fmla="*/ 7775474 w 11230784"/>
                <a:gd name="connsiteY0" fmla="*/ 1367622 h 1528985"/>
                <a:gd name="connsiteX1" fmla="*/ 7759021 w 11230784"/>
                <a:gd name="connsiteY1" fmla="*/ 1366658 h 1528985"/>
                <a:gd name="connsiteX2" fmla="*/ 7784212 w 11230784"/>
                <a:gd name="connsiteY2" fmla="*/ 1370936 h 1528985"/>
                <a:gd name="connsiteX3" fmla="*/ 7775474 w 11230784"/>
                <a:gd name="connsiteY3" fmla="*/ 1367622 h 1528985"/>
                <a:gd name="connsiteX4" fmla="*/ 7959649 w 11230784"/>
                <a:gd name="connsiteY4" fmla="*/ 1399623 h 1528985"/>
                <a:gd name="connsiteX5" fmla="*/ 7918547 w 11230784"/>
                <a:gd name="connsiteY5" fmla="*/ 1392211 h 1528985"/>
                <a:gd name="connsiteX6" fmla="*/ 7978272 w 11230784"/>
                <a:gd name="connsiteY6" fmla="*/ 1407217 h 1528985"/>
                <a:gd name="connsiteX7" fmla="*/ 8030945 w 11230784"/>
                <a:gd name="connsiteY7" fmla="*/ 1416378 h 1528985"/>
                <a:gd name="connsiteX8" fmla="*/ 8046856 w 11230784"/>
                <a:gd name="connsiteY8" fmla="*/ 1418848 h 1528985"/>
                <a:gd name="connsiteX9" fmla="*/ 8052883 w 11230784"/>
                <a:gd name="connsiteY9" fmla="*/ 1419391 h 1528985"/>
                <a:gd name="connsiteX10" fmla="*/ 8019916 w 11230784"/>
                <a:gd name="connsiteY10" fmla="*/ 1412219 h 1528985"/>
                <a:gd name="connsiteX11" fmla="*/ 7988457 w 11230784"/>
                <a:gd name="connsiteY11" fmla="*/ 1406193 h 1528985"/>
                <a:gd name="connsiteX12" fmla="*/ 7959649 w 11230784"/>
                <a:gd name="connsiteY12" fmla="*/ 1399684 h 1528985"/>
                <a:gd name="connsiteX13" fmla="*/ 9257738 w 11230784"/>
                <a:gd name="connsiteY13" fmla="*/ 1520820 h 1528985"/>
                <a:gd name="connsiteX14" fmla="*/ 9238031 w 11230784"/>
                <a:gd name="connsiteY14" fmla="*/ 1520820 h 1528985"/>
                <a:gd name="connsiteX15" fmla="*/ 9247854 w 11230784"/>
                <a:gd name="connsiteY15" fmla="*/ 1522809 h 1528985"/>
                <a:gd name="connsiteX16" fmla="*/ 9316981 w 11230784"/>
                <a:gd name="connsiteY16" fmla="*/ 1524075 h 1528985"/>
                <a:gd name="connsiteX17" fmla="*/ 9356456 w 11230784"/>
                <a:gd name="connsiteY17" fmla="*/ 1522628 h 1528985"/>
                <a:gd name="connsiteX18" fmla="*/ 9309990 w 11230784"/>
                <a:gd name="connsiteY18" fmla="*/ 1521121 h 1528985"/>
                <a:gd name="connsiteX19" fmla="*/ 9257738 w 11230784"/>
                <a:gd name="connsiteY19" fmla="*/ 1520820 h 1528985"/>
                <a:gd name="connsiteX20" fmla="*/ 8145995 w 11230784"/>
                <a:gd name="connsiteY20" fmla="*/ 1424393 h 1528985"/>
                <a:gd name="connsiteX21" fmla="*/ 8117187 w 11230784"/>
                <a:gd name="connsiteY21" fmla="*/ 1420837 h 1528985"/>
                <a:gd name="connsiteX22" fmla="*/ 8158169 w 11230784"/>
                <a:gd name="connsiteY22" fmla="*/ 1428973 h 1528985"/>
                <a:gd name="connsiteX23" fmla="*/ 8186976 w 11230784"/>
                <a:gd name="connsiteY23" fmla="*/ 1432288 h 1528985"/>
                <a:gd name="connsiteX24" fmla="*/ 8145995 w 11230784"/>
                <a:gd name="connsiteY24" fmla="*/ 1424393 h 1528985"/>
                <a:gd name="connsiteX25" fmla="*/ 8612942 w 11230784"/>
                <a:gd name="connsiteY25" fmla="*/ 1482129 h 1528985"/>
                <a:gd name="connsiteX26" fmla="*/ 8634578 w 11230784"/>
                <a:gd name="connsiteY26" fmla="*/ 1487312 h 1528985"/>
                <a:gd name="connsiteX27" fmla="*/ 8663567 w 11230784"/>
                <a:gd name="connsiteY27" fmla="*/ 1488698 h 1528985"/>
                <a:gd name="connsiteX28" fmla="*/ 8613063 w 11230784"/>
                <a:gd name="connsiteY28" fmla="*/ 1482129 h 1528985"/>
                <a:gd name="connsiteX29" fmla="*/ 8966107 w 11230784"/>
                <a:gd name="connsiteY29" fmla="*/ 1494484 h 1528985"/>
                <a:gd name="connsiteX30" fmla="*/ 8935973 w 11230784"/>
                <a:gd name="connsiteY30" fmla="*/ 1494484 h 1528985"/>
                <a:gd name="connsiteX31" fmla="*/ 8957850 w 11230784"/>
                <a:gd name="connsiteY31" fmla="*/ 1497015 h 1528985"/>
                <a:gd name="connsiteX32" fmla="*/ 8987983 w 11230784"/>
                <a:gd name="connsiteY32" fmla="*/ 1497015 h 1528985"/>
                <a:gd name="connsiteX33" fmla="*/ 8966227 w 11230784"/>
                <a:gd name="connsiteY33" fmla="*/ 1494484 h 1528985"/>
                <a:gd name="connsiteX34" fmla="*/ 8999555 w 11230784"/>
                <a:gd name="connsiteY34" fmla="*/ 1497738 h 1528985"/>
                <a:gd name="connsiteX35" fmla="*/ 9015586 w 11230784"/>
                <a:gd name="connsiteY35" fmla="*/ 1499124 h 1528985"/>
                <a:gd name="connsiteX36" fmla="*/ 9051746 w 11230784"/>
                <a:gd name="connsiteY36" fmla="*/ 1500450 h 1528985"/>
                <a:gd name="connsiteX37" fmla="*/ 9109783 w 11230784"/>
                <a:gd name="connsiteY37" fmla="*/ 1500450 h 1528985"/>
                <a:gd name="connsiteX38" fmla="*/ 9101707 w 11230784"/>
                <a:gd name="connsiteY38" fmla="*/ 1498642 h 1528985"/>
                <a:gd name="connsiteX39" fmla="*/ 8999676 w 11230784"/>
                <a:gd name="connsiteY39" fmla="*/ 1497738 h 1528985"/>
                <a:gd name="connsiteX40" fmla="*/ 8589198 w 11230784"/>
                <a:gd name="connsiteY40" fmla="*/ 1463928 h 1528985"/>
                <a:gd name="connsiteX41" fmla="*/ 8526881 w 11230784"/>
                <a:gd name="connsiteY41" fmla="*/ 1459047 h 1528985"/>
                <a:gd name="connsiteX42" fmla="*/ 8583231 w 11230784"/>
                <a:gd name="connsiteY42" fmla="*/ 1465073 h 1528985"/>
                <a:gd name="connsiteX43" fmla="*/ 8589318 w 11230784"/>
                <a:gd name="connsiteY43" fmla="*/ 1463928 h 1528985"/>
                <a:gd name="connsiteX44" fmla="*/ 8699848 w 11230784"/>
                <a:gd name="connsiteY44" fmla="*/ 1472727 h 1528985"/>
                <a:gd name="connsiteX45" fmla="*/ 8721062 w 11230784"/>
                <a:gd name="connsiteY45" fmla="*/ 1476946 h 1528985"/>
                <a:gd name="connsiteX46" fmla="*/ 8784884 w 11230784"/>
                <a:gd name="connsiteY46" fmla="*/ 1482973 h 1528985"/>
                <a:gd name="connsiteX47" fmla="*/ 8834363 w 11230784"/>
                <a:gd name="connsiteY47" fmla="*/ 1487975 h 1528985"/>
                <a:gd name="connsiteX48" fmla="*/ 8852443 w 11230784"/>
                <a:gd name="connsiteY48" fmla="*/ 1489903 h 1528985"/>
                <a:gd name="connsiteX49" fmla="*/ 8880889 w 11230784"/>
                <a:gd name="connsiteY49" fmla="*/ 1491530 h 1528985"/>
                <a:gd name="connsiteX50" fmla="*/ 8907226 w 11230784"/>
                <a:gd name="connsiteY50" fmla="*/ 1492495 h 1528985"/>
                <a:gd name="connsiteX51" fmla="*/ 8918797 w 11230784"/>
                <a:gd name="connsiteY51" fmla="*/ 1492495 h 1528985"/>
                <a:gd name="connsiteX52" fmla="*/ 8897403 w 11230784"/>
                <a:gd name="connsiteY52" fmla="*/ 1489361 h 1528985"/>
                <a:gd name="connsiteX53" fmla="*/ 8843946 w 11230784"/>
                <a:gd name="connsiteY53" fmla="*/ 1484720 h 1528985"/>
                <a:gd name="connsiteX54" fmla="*/ 8728354 w 11230784"/>
                <a:gd name="connsiteY54" fmla="*/ 1474535 h 1528985"/>
                <a:gd name="connsiteX55" fmla="*/ 8699968 w 11230784"/>
                <a:gd name="connsiteY55" fmla="*/ 1472727 h 1528985"/>
                <a:gd name="connsiteX56" fmla="*/ 9531169 w 11230784"/>
                <a:gd name="connsiteY56" fmla="*/ 1481827 h 1528985"/>
                <a:gd name="connsiteX57" fmla="*/ 9496636 w 11230784"/>
                <a:gd name="connsiteY57" fmla="*/ 1484660 h 1528985"/>
                <a:gd name="connsiteX58" fmla="*/ 9491635 w 11230784"/>
                <a:gd name="connsiteY58" fmla="*/ 1486106 h 1528985"/>
                <a:gd name="connsiteX59" fmla="*/ 9525505 w 11230784"/>
                <a:gd name="connsiteY59" fmla="*/ 1483394 h 1528985"/>
                <a:gd name="connsiteX60" fmla="*/ 9531290 w 11230784"/>
                <a:gd name="connsiteY60" fmla="*/ 1481827 h 1528985"/>
                <a:gd name="connsiteX61" fmla="*/ 8921027 w 11230784"/>
                <a:gd name="connsiteY61" fmla="*/ 1470437 h 1528985"/>
                <a:gd name="connsiteX62" fmla="*/ 8902525 w 11230784"/>
                <a:gd name="connsiteY62" fmla="*/ 1470979 h 1528985"/>
                <a:gd name="connsiteX63" fmla="*/ 8912831 w 11230784"/>
                <a:gd name="connsiteY63" fmla="*/ 1472908 h 1528985"/>
                <a:gd name="connsiteX64" fmla="*/ 8931333 w 11230784"/>
                <a:gd name="connsiteY64" fmla="*/ 1472426 h 1528985"/>
                <a:gd name="connsiteX65" fmla="*/ 8921148 w 11230784"/>
                <a:gd name="connsiteY65" fmla="*/ 1470437 h 1528985"/>
                <a:gd name="connsiteX66" fmla="*/ 8722990 w 11230784"/>
                <a:gd name="connsiteY66" fmla="*/ 1459227 h 1528985"/>
                <a:gd name="connsiteX67" fmla="*/ 8718229 w 11230784"/>
                <a:gd name="connsiteY67" fmla="*/ 1460192 h 1528985"/>
                <a:gd name="connsiteX68" fmla="*/ 8756137 w 11230784"/>
                <a:gd name="connsiteY68" fmla="*/ 1463747 h 1528985"/>
                <a:gd name="connsiteX69" fmla="*/ 8781509 w 11230784"/>
                <a:gd name="connsiteY69" fmla="*/ 1465013 h 1528985"/>
                <a:gd name="connsiteX70" fmla="*/ 8723111 w 11230784"/>
                <a:gd name="connsiteY70" fmla="*/ 1459227 h 1528985"/>
                <a:gd name="connsiteX71" fmla="*/ 5426329 w 11230784"/>
                <a:gd name="connsiteY71" fmla="*/ 435413 h 1528985"/>
                <a:gd name="connsiteX72" fmla="*/ 5417289 w 11230784"/>
                <a:gd name="connsiteY72" fmla="*/ 433123 h 1528985"/>
                <a:gd name="connsiteX73" fmla="*/ 5449773 w 11230784"/>
                <a:gd name="connsiteY73" fmla="*/ 445176 h 1528985"/>
                <a:gd name="connsiteX74" fmla="*/ 5426329 w 11230784"/>
                <a:gd name="connsiteY74" fmla="*/ 435413 h 1528985"/>
                <a:gd name="connsiteX75" fmla="*/ 6403738 w 11230784"/>
                <a:gd name="connsiteY75" fmla="*/ 847518 h 1528985"/>
                <a:gd name="connsiteX76" fmla="*/ 6427483 w 11230784"/>
                <a:gd name="connsiteY76" fmla="*/ 859270 h 1528985"/>
                <a:gd name="connsiteX77" fmla="*/ 6442369 w 11230784"/>
                <a:gd name="connsiteY77" fmla="*/ 862284 h 1528985"/>
                <a:gd name="connsiteX78" fmla="*/ 6403738 w 11230784"/>
                <a:gd name="connsiteY78" fmla="*/ 847337 h 1528985"/>
                <a:gd name="connsiteX79" fmla="*/ 6493777 w 11230784"/>
                <a:gd name="connsiteY79" fmla="*/ 879219 h 1528985"/>
                <a:gd name="connsiteX80" fmla="*/ 6488413 w 11230784"/>
                <a:gd name="connsiteY80" fmla="*/ 880183 h 1528985"/>
                <a:gd name="connsiteX81" fmla="*/ 6519149 w 11230784"/>
                <a:gd name="connsiteY81" fmla="*/ 890067 h 1528985"/>
                <a:gd name="connsiteX82" fmla="*/ 6493777 w 11230784"/>
                <a:gd name="connsiteY82" fmla="*/ 879038 h 1528985"/>
                <a:gd name="connsiteX83" fmla="*/ 1674351 w 11230784"/>
                <a:gd name="connsiteY83" fmla="*/ 166924 h 1528985"/>
                <a:gd name="connsiteX84" fmla="*/ 1819715 w 11230784"/>
                <a:gd name="connsiteY84" fmla="*/ 142817 h 1528985"/>
                <a:gd name="connsiteX85" fmla="*/ 1857080 w 11230784"/>
                <a:gd name="connsiteY85" fmla="*/ 137815 h 1528985"/>
                <a:gd name="connsiteX86" fmla="*/ 1879740 w 11230784"/>
                <a:gd name="connsiteY86" fmla="*/ 133837 h 1528985"/>
                <a:gd name="connsiteX87" fmla="*/ 1921385 w 11230784"/>
                <a:gd name="connsiteY87" fmla="*/ 129980 h 1528985"/>
                <a:gd name="connsiteX88" fmla="*/ 1992259 w 11230784"/>
                <a:gd name="connsiteY88" fmla="*/ 121302 h 1528985"/>
                <a:gd name="connsiteX89" fmla="*/ 2096762 w 11230784"/>
                <a:gd name="connsiteY89" fmla="*/ 90807 h 1528985"/>
                <a:gd name="connsiteX90" fmla="*/ 2209401 w 11230784"/>
                <a:gd name="connsiteY90" fmla="*/ 60673 h 1528985"/>
                <a:gd name="connsiteX91" fmla="*/ 2304683 w 11230784"/>
                <a:gd name="connsiteY91" fmla="*/ 42111 h 1528985"/>
                <a:gd name="connsiteX92" fmla="*/ 2326620 w 11230784"/>
                <a:gd name="connsiteY92" fmla="*/ 38796 h 1528985"/>
                <a:gd name="connsiteX93" fmla="*/ 2348135 w 11230784"/>
                <a:gd name="connsiteY93" fmla="*/ 36386 h 1528985"/>
                <a:gd name="connsiteX94" fmla="*/ 2390322 w 11230784"/>
                <a:gd name="connsiteY94" fmla="*/ 32950 h 1528985"/>
                <a:gd name="connsiteX95" fmla="*/ 2473671 w 11230784"/>
                <a:gd name="connsiteY95" fmla="*/ 31384 h 1528985"/>
                <a:gd name="connsiteX96" fmla="*/ 2563710 w 11230784"/>
                <a:gd name="connsiteY96" fmla="*/ 28672 h 1528985"/>
                <a:gd name="connsiteX97" fmla="*/ 2645010 w 11230784"/>
                <a:gd name="connsiteY97" fmla="*/ 22645 h 1528985"/>
                <a:gd name="connsiteX98" fmla="*/ 2690572 w 11230784"/>
                <a:gd name="connsiteY98" fmla="*/ 20777 h 1528985"/>
                <a:gd name="connsiteX99" fmla="*/ 2730107 w 11230784"/>
                <a:gd name="connsiteY99" fmla="*/ 20777 h 1528985"/>
                <a:gd name="connsiteX100" fmla="*/ 2801222 w 11230784"/>
                <a:gd name="connsiteY100" fmla="*/ 17944 h 1528985"/>
                <a:gd name="connsiteX101" fmla="*/ 2846542 w 11230784"/>
                <a:gd name="connsiteY101" fmla="*/ 14207 h 1528985"/>
                <a:gd name="connsiteX102" fmla="*/ 2898191 w 11230784"/>
                <a:gd name="connsiteY102" fmla="*/ 9206 h 1528985"/>
                <a:gd name="connsiteX103" fmla="*/ 3035178 w 11230784"/>
                <a:gd name="connsiteY103" fmla="*/ 3902 h 1528985"/>
                <a:gd name="connsiteX104" fmla="*/ 3079113 w 11230784"/>
                <a:gd name="connsiteY104" fmla="*/ 4384 h 1528985"/>
                <a:gd name="connsiteX105" fmla="*/ 3106896 w 11230784"/>
                <a:gd name="connsiteY105" fmla="*/ 4866 h 1528985"/>
                <a:gd name="connsiteX106" fmla="*/ 3149082 w 11230784"/>
                <a:gd name="connsiteY106" fmla="*/ 3058 h 1528985"/>
                <a:gd name="connsiteX107" fmla="*/ 3271063 w 11230784"/>
                <a:gd name="connsiteY107" fmla="*/ 1310 h 1528985"/>
                <a:gd name="connsiteX108" fmla="*/ 3358631 w 11230784"/>
                <a:gd name="connsiteY108" fmla="*/ 2154 h 1528985"/>
                <a:gd name="connsiteX109" fmla="*/ 3449031 w 11230784"/>
                <a:gd name="connsiteY109" fmla="*/ 3721 h 1528985"/>
                <a:gd name="connsiteX110" fmla="*/ 3491218 w 11230784"/>
                <a:gd name="connsiteY110" fmla="*/ 4143 h 1528985"/>
                <a:gd name="connsiteX111" fmla="*/ 3538829 w 11230784"/>
                <a:gd name="connsiteY111" fmla="*/ 5710 h 1528985"/>
                <a:gd name="connsiteX112" fmla="*/ 3626939 w 11230784"/>
                <a:gd name="connsiteY112" fmla="*/ 8663 h 1528985"/>
                <a:gd name="connsiteX113" fmla="*/ 3710288 w 11230784"/>
                <a:gd name="connsiteY113" fmla="*/ 12399 h 1528985"/>
                <a:gd name="connsiteX114" fmla="*/ 3751210 w 11230784"/>
                <a:gd name="connsiteY114" fmla="*/ 13484 h 1528985"/>
                <a:gd name="connsiteX115" fmla="*/ 3791227 w 11230784"/>
                <a:gd name="connsiteY115" fmla="*/ 14449 h 1528985"/>
                <a:gd name="connsiteX116" fmla="*/ 3876504 w 11230784"/>
                <a:gd name="connsiteY116" fmla="*/ 17703 h 1528985"/>
                <a:gd name="connsiteX117" fmla="*/ 3916040 w 11230784"/>
                <a:gd name="connsiteY117" fmla="*/ 20656 h 1528985"/>
                <a:gd name="connsiteX118" fmla="*/ 4023134 w 11230784"/>
                <a:gd name="connsiteY118" fmla="*/ 38013 h 1528985"/>
                <a:gd name="connsiteX119" fmla="*/ 4057305 w 11230784"/>
                <a:gd name="connsiteY119" fmla="*/ 46029 h 1528985"/>
                <a:gd name="connsiteX120" fmla="*/ 4038321 w 11230784"/>
                <a:gd name="connsiteY120" fmla="*/ 38857 h 1528985"/>
                <a:gd name="connsiteX121" fmla="*/ 4026268 w 11230784"/>
                <a:gd name="connsiteY121" fmla="*/ 33734 h 1528985"/>
                <a:gd name="connsiteX122" fmla="*/ 4047482 w 11230784"/>
                <a:gd name="connsiteY122" fmla="*/ 38676 h 1528985"/>
                <a:gd name="connsiteX123" fmla="*/ 4089669 w 11230784"/>
                <a:gd name="connsiteY123" fmla="*/ 50729 h 1528985"/>
                <a:gd name="connsiteX124" fmla="*/ 4335196 w 11230784"/>
                <a:gd name="connsiteY124" fmla="*/ 105693 h 1528985"/>
                <a:gd name="connsiteX125" fmla="*/ 4396487 w 11230784"/>
                <a:gd name="connsiteY125" fmla="*/ 117746 h 1528985"/>
                <a:gd name="connsiteX126" fmla="*/ 4414929 w 11230784"/>
                <a:gd name="connsiteY126" fmla="*/ 121965 h 1528985"/>
                <a:gd name="connsiteX127" fmla="*/ 4421619 w 11230784"/>
                <a:gd name="connsiteY127" fmla="*/ 123773 h 1528985"/>
                <a:gd name="connsiteX128" fmla="*/ 4430719 w 11230784"/>
                <a:gd name="connsiteY128" fmla="*/ 125762 h 1528985"/>
                <a:gd name="connsiteX129" fmla="*/ 4453681 w 11230784"/>
                <a:gd name="connsiteY129" fmla="*/ 129438 h 1528985"/>
                <a:gd name="connsiteX130" fmla="*/ 4498459 w 11230784"/>
                <a:gd name="connsiteY130" fmla="*/ 137031 h 1528985"/>
                <a:gd name="connsiteX131" fmla="*/ 4515876 w 11230784"/>
                <a:gd name="connsiteY131" fmla="*/ 138960 h 1528985"/>
                <a:gd name="connsiteX132" fmla="*/ 4532691 w 11230784"/>
                <a:gd name="connsiteY132" fmla="*/ 141431 h 1528985"/>
                <a:gd name="connsiteX133" fmla="*/ 4564331 w 11230784"/>
                <a:gd name="connsiteY133" fmla="*/ 148723 h 1528985"/>
                <a:gd name="connsiteX134" fmla="*/ 4615437 w 11230784"/>
                <a:gd name="connsiteY134" fmla="*/ 162585 h 1528985"/>
                <a:gd name="connsiteX135" fmla="*/ 4675041 w 11230784"/>
                <a:gd name="connsiteY135" fmla="*/ 178254 h 1528985"/>
                <a:gd name="connsiteX136" fmla="*/ 4700715 w 11230784"/>
                <a:gd name="connsiteY136" fmla="*/ 185546 h 1528985"/>
                <a:gd name="connsiteX137" fmla="*/ 4728076 w 11230784"/>
                <a:gd name="connsiteY137" fmla="*/ 195973 h 1528985"/>
                <a:gd name="connsiteX138" fmla="*/ 4743203 w 11230784"/>
                <a:gd name="connsiteY138" fmla="*/ 201999 h 1528985"/>
                <a:gd name="connsiteX139" fmla="*/ 4749230 w 11230784"/>
                <a:gd name="connsiteY139" fmla="*/ 205977 h 1528985"/>
                <a:gd name="connsiteX140" fmla="*/ 4756643 w 11230784"/>
                <a:gd name="connsiteY140" fmla="*/ 205254 h 1528985"/>
                <a:gd name="connsiteX141" fmla="*/ 4799854 w 11230784"/>
                <a:gd name="connsiteY141" fmla="*/ 214475 h 1528985"/>
                <a:gd name="connsiteX142" fmla="*/ 4835291 w 11230784"/>
                <a:gd name="connsiteY142" fmla="*/ 225323 h 1528985"/>
                <a:gd name="connsiteX143" fmla="*/ 4845898 w 11230784"/>
                <a:gd name="connsiteY143" fmla="*/ 228758 h 1528985"/>
                <a:gd name="connsiteX144" fmla="*/ 4849695 w 11230784"/>
                <a:gd name="connsiteY144" fmla="*/ 230265 h 1528985"/>
                <a:gd name="connsiteX145" fmla="*/ 4853733 w 11230784"/>
                <a:gd name="connsiteY145" fmla="*/ 231831 h 1528985"/>
                <a:gd name="connsiteX146" fmla="*/ 4864762 w 11230784"/>
                <a:gd name="connsiteY146" fmla="*/ 235266 h 1528985"/>
                <a:gd name="connsiteX147" fmla="*/ 4900922 w 11230784"/>
                <a:gd name="connsiteY147" fmla="*/ 245753 h 1528985"/>
                <a:gd name="connsiteX148" fmla="*/ 4965347 w 11230784"/>
                <a:gd name="connsiteY148" fmla="*/ 265280 h 1528985"/>
                <a:gd name="connsiteX149" fmla="*/ 5023565 w 11230784"/>
                <a:gd name="connsiteY149" fmla="*/ 281250 h 1528985"/>
                <a:gd name="connsiteX150" fmla="*/ 5141025 w 11230784"/>
                <a:gd name="connsiteY150" fmla="*/ 315060 h 1528985"/>
                <a:gd name="connsiteX151" fmla="*/ 5208765 w 11230784"/>
                <a:gd name="connsiteY151" fmla="*/ 338564 h 1528985"/>
                <a:gd name="connsiteX152" fmla="*/ 5219131 w 11230784"/>
                <a:gd name="connsiteY152" fmla="*/ 344108 h 1528985"/>
                <a:gd name="connsiteX153" fmla="*/ 5248059 w 11230784"/>
                <a:gd name="connsiteY153" fmla="*/ 356162 h 1528985"/>
                <a:gd name="connsiteX154" fmla="*/ 5276987 w 11230784"/>
                <a:gd name="connsiteY154" fmla="*/ 368215 h 1528985"/>
                <a:gd name="connsiteX155" fmla="*/ 5281025 w 11230784"/>
                <a:gd name="connsiteY155" fmla="*/ 367311 h 1528985"/>
                <a:gd name="connsiteX156" fmla="*/ 5280603 w 11230784"/>
                <a:gd name="connsiteY156" fmla="*/ 364901 h 1528985"/>
                <a:gd name="connsiteX157" fmla="*/ 5299588 w 11230784"/>
                <a:gd name="connsiteY157" fmla="*/ 374001 h 1528985"/>
                <a:gd name="connsiteX158" fmla="*/ 5322248 w 11230784"/>
                <a:gd name="connsiteY158" fmla="*/ 386476 h 1528985"/>
                <a:gd name="connsiteX159" fmla="*/ 5328275 w 11230784"/>
                <a:gd name="connsiteY159" fmla="*/ 389851 h 1528985"/>
                <a:gd name="connsiteX160" fmla="*/ 5300612 w 11230784"/>
                <a:gd name="connsiteY160" fmla="*/ 381112 h 1528985"/>
                <a:gd name="connsiteX161" fmla="*/ 5294585 w 11230784"/>
                <a:gd name="connsiteY161" fmla="*/ 380570 h 1528985"/>
                <a:gd name="connsiteX162" fmla="*/ 5324357 w 11230784"/>
                <a:gd name="connsiteY162" fmla="*/ 391479 h 1528985"/>
                <a:gd name="connsiteX163" fmla="*/ 5359493 w 11230784"/>
                <a:gd name="connsiteY163" fmla="*/ 405461 h 1528985"/>
                <a:gd name="connsiteX164" fmla="*/ 5361060 w 11230784"/>
                <a:gd name="connsiteY164" fmla="*/ 404617 h 1528985"/>
                <a:gd name="connsiteX165" fmla="*/ 5352020 w 11230784"/>
                <a:gd name="connsiteY165" fmla="*/ 398590 h 1528985"/>
                <a:gd name="connsiteX166" fmla="*/ 5376127 w 11230784"/>
                <a:gd name="connsiteY166" fmla="*/ 409860 h 1528985"/>
                <a:gd name="connsiteX167" fmla="*/ 5413914 w 11230784"/>
                <a:gd name="connsiteY167" fmla="*/ 424565 h 1528985"/>
                <a:gd name="connsiteX168" fmla="*/ 5436755 w 11230784"/>
                <a:gd name="connsiteY168" fmla="*/ 433002 h 1528985"/>
                <a:gd name="connsiteX169" fmla="*/ 5501120 w 11230784"/>
                <a:gd name="connsiteY169" fmla="*/ 458375 h 1528985"/>
                <a:gd name="connsiteX170" fmla="*/ 5596643 w 11230784"/>
                <a:gd name="connsiteY170" fmla="*/ 494896 h 1528985"/>
                <a:gd name="connsiteX171" fmla="*/ 5630875 w 11230784"/>
                <a:gd name="connsiteY171" fmla="*/ 509059 h 1528985"/>
                <a:gd name="connsiteX172" fmla="*/ 5682222 w 11230784"/>
                <a:gd name="connsiteY172" fmla="*/ 530394 h 1528985"/>
                <a:gd name="connsiteX173" fmla="*/ 5724409 w 11230784"/>
                <a:gd name="connsiteY173" fmla="*/ 548052 h 1528985"/>
                <a:gd name="connsiteX174" fmla="*/ 5737126 w 11230784"/>
                <a:gd name="connsiteY174" fmla="*/ 553657 h 1528985"/>
                <a:gd name="connsiteX175" fmla="*/ 5741706 w 11230784"/>
                <a:gd name="connsiteY175" fmla="*/ 555947 h 1528985"/>
                <a:gd name="connsiteX176" fmla="*/ 5750264 w 11230784"/>
                <a:gd name="connsiteY176" fmla="*/ 560286 h 1528985"/>
                <a:gd name="connsiteX177" fmla="*/ 5773406 w 11230784"/>
                <a:gd name="connsiteY177" fmla="*/ 570351 h 1528985"/>
                <a:gd name="connsiteX178" fmla="*/ 5844702 w 11230784"/>
                <a:gd name="connsiteY178" fmla="*/ 599881 h 1528985"/>
                <a:gd name="connsiteX179" fmla="*/ 5953183 w 11230784"/>
                <a:gd name="connsiteY179" fmla="*/ 644660 h 1528985"/>
                <a:gd name="connsiteX180" fmla="*/ 5972468 w 11230784"/>
                <a:gd name="connsiteY180" fmla="*/ 652675 h 1528985"/>
                <a:gd name="connsiteX181" fmla="*/ 6003505 w 11230784"/>
                <a:gd name="connsiteY181" fmla="*/ 665452 h 1528985"/>
                <a:gd name="connsiteX182" fmla="*/ 6019597 w 11230784"/>
                <a:gd name="connsiteY182" fmla="*/ 672202 h 1528985"/>
                <a:gd name="connsiteX183" fmla="*/ 6029360 w 11230784"/>
                <a:gd name="connsiteY183" fmla="*/ 677505 h 1528985"/>
                <a:gd name="connsiteX184" fmla="*/ 6056058 w 11230784"/>
                <a:gd name="connsiteY184" fmla="*/ 689980 h 1528985"/>
                <a:gd name="connsiteX185" fmla="*/ 6139527 w 11230784"/>
                <a:gd name="connsiteY185" fmla="*/ 727527 h 1528985"/>
                <a:gd name="connsiteX186" fmla="*/ 6186295 w 11230784"/>
                <a:gd name="connsiteY186" fmla="*/ 748078 h 1528985"/>
                <a:gd name="connsiteX187" fmla="*/ 6229748 w 11230784"/>
                <a:gd name="connsiteY187" fmla="*/ 766459 h 1528985"/>
                <a:gd name="connsiteX188" fmla="*/ 6286097 w 11230784"/>
                <a:gd name="connsiteY188" fmla="*/ 788396 h 1528985"/>
                <a:gd name="connsiteX189" fmla="*/ 6378908 w 11230784"/>
                <a:gd name="connsiteY189" fmla="*/ 825400 h 1528985"/>
                <a:gd name="connsiteX190" fmla="*/ 6408077 w 11230784"/>
                <a:gd name="connsiteY190" fmla="*/ 838900 h 1528985"/>
                <a:gd name="connsiteX191" fmla="*/ 6458159 w 11230784"/>
                <a:gd name="connsiteY191" fmla="*/ 859029 h 1528985"/>
                <a:gd name="connsiteX192" fmla="*/ 6570617 w 11230784"/>
                <a:gd name="connsiteY192" fmla="*/ 902482 h 1528985"/>
                <a:gd name="connsiteX193" fmla="*/ 6856945 w 11230784"/>
                <a:gd name="connsiteY193" fmla="*/ 1004935 h 1528985"/>
                <a:gd name="connsiteX194" fmla="*/ 6819580 w 11230784"/>
                <a:gd name="connsiteY194" fmla="*/ 993484 h 1528985"/>
                <a:gd name="connsiteX195" fmla="*/ 6730385 w 11230784"/>
                <a:gd name="connsiteY195" fmla="*/ 963351 h 1528985"/>
                <a:gd name="connsiteX196" fmla="*/ 6728637 w 11230784"/>
                <a:gd name="connsiteY196" fmla="*/ 964737 h 1528985"/>
                <a:gd name="connsiteX197" fmla="*/ 6664995 w 11230784"/>
                <a:gd name="connsiteY197" fmla="*/ 944849 h 1528985"/>
                <a:gd name="connsiteX198" fmla="*/ 6690729 w 11230784"/>
                <a:gd name="connsiteY198" fmla="*/ 957988 h 1528985"/>
                <a:gd name="connsiteX199" fmla="*/ 6725383 w 11230784"/>
                <a:gd name="connsiteY199" fmla="*/ 970945 h 1528985"/>
                <a:gd name="connsiteX200" fmla="*/ 6754371 w 11230784"/>
                <a:gd name="connsiteY200" fmla="*/ 981250 h 1528985"/>
                <a:gd name="connsiteX201" fmla="*/ 6793484 w 11230784"/>
                <a:gd name="connsiteY201" fmla="*/ 995594 h 1528985"/>
                <a:gd name="connsiteX202" fmla="*/ 6790290 w 11230784"/>
                <a:gd name="connsiteY202" fmla="*/ 996799 h 1528985"/>
                <a:gd name="connsiteX203" fmla="*/ 6866950 w 11230784"/>
                <a:gd name="connsiteY203" fmla="*/ 1028379 h 1528985"/>
                <a:gd name="connsiteX204" fmla="*/ 6933725 w 11230784"/>
                <a:gd name="connsiteY204" fmla="*/ 1051943 h 1528985"/>
                <a:gd name="connsiteX205" fmla="*/ 6994836 w 11230784"/>
                <a:gd name="connsiteY205" fmla="*/ 1073760 h 1528985"/>
                <a:gd name="connsiteX206" fmla="*/ 7076196 w 11230784"/>
                <a:gd name="connsiteY206" fmla="*/ 1102508 h 1528985"/>
                <a:gd name="connsiteX207" fmla="*/ 7083428 w 11230784"/>
                <a:gd name="connsiteY207" fmla="*/ 1106244 h 1528985"/>
                <a:gd name="connsiteX208" fmla="*/ 7041241 w 11230784"/>
                <a:gd name="connsiteY208" fmla="*/ 1094191 h 1528985"/>
                <a:gd name="connsiteX209" fmla="*/ 7023161 w 11230784"/>
                <a:gd name="connsiteY209" fmla="*/ 1089912 h 1528985"/>
                <a:gd name="connsiteX210" fmla="*/ 6974948 w 11230784"/>
                <a:gd name="connsiteY210" fmla="*/ 1074604 h 1528985"/>
                <a:gd name="connsiteX211" fmla="*/ 6981578 w 11230784"/>
                <a:gd name="connsiteY211" fmla="*/ 1080269 h 1528985"/>
                <a:gd name="connsiteX212" fmla="*/ 7062757 w 11230784"/>
                <a:gd name="connsiteY212" fmla="*/ 1109016 h 1528985"/>
                <a:gd name="connsiteX213" fmla="*/ 7123024 w 11230784"/>
                <a:gd name="connsiteY213" fmla="*/ 1128362 h 1528985"/>
                <a:gd name="connsiteX214" fmla="*/ 7207398 w 11230784"/>
                <a:gd name="connsiteY214" fmla="*/ 1152469 h 1528985"/>
                <a:gd name="connsiteX215" fmla="*/ 7379519 w 11230784"/>
                <a:gd name="connsiteY215" fmla="*/ 1199597 h 1528985"/>
                <a:gd name="connsiteX216" fmla="*/ 7455999 w 11230784"/>
                <a:gd name="connsiteY216" fmla="*/ 1220932 h 1528985"/>
                <a:gd name="connsiteX217" fmla="*/ 7495835 w 11230784"/>
                <a:gd name="connsiteY217" fmla="*/ 1232564 h 1528985"/>
                <a:gd name="connsiteX218" fmla="*/ 7491736 w 11230784"/>
                <a:gd name="connsiteY218" fmla="*/ 1233950 h 1528985"/>
                <a:gd name="connsiteX219" fmla="*/ 7554354 w 11230784"/>
                <a:gd name="connsiteY219" fmla="*/ 1249980 h 1528985"/>
                <a:gd name="connsiteX220" fmla="*/ 7657652 w 11230784"/>
                <a:gd name="connsiteY220" fmla="*/ 1273485 h 1528985"/>
                <a:gd name="connsiteX221" fmla="*/ 7736541 w 11230784"/>
                <a:gd name="connsiteY221" fmla="*/ 1290179 h 1528985"/>
                <a:gd name="connsiteX222" fmla="*/ 7850385 w 11230784"/>
                <a:gd name="connsiteY222" fmla="*/ 1313562 h 1528985"/>
                <a:gd name="connsiteX223" fmla="*/ 7937230 w 11230784"/>
                <a:gd name="connsiteY223" fmla="*/ 1331160 h 1528985"/>
                <a:gd name="connsiteX224" fmla="*/ 7880458 w 11230784"/>
                <a:gd name="connsiteY224" fmla="*/ 1321457 h 1528985"/>
                <a:gd name="connsiteX225" fmla="*/ 7843756 w 11230784"/>
                <a:gd name="connsiteY225" fmla="*/ 1314406 h 1528985"/>
                <a:gd name="connsiteX226" fmla="*/ 7824048 w 11230784"/>
                <a:gd name="connsiteY226" fmla="*/ 1310247 h 1528985"/>
                <a:gd name="connsiteX227" fmla="*/ 7824048 w 11230784"/>
                <a:gd name="connsiteY227" fmla="*/ 1312056 h 1528985"/>
                <a:gd name="connsiteX228" fmla="*/ 7870816 w 11230784"/>
                <a:gd name="connsiteY228" fmla="*/ 1322843 h 1528985"/>
                <a:gd name="connsiteX229" fmla="*/ 7935965 w 11230784"/>
                <a:gd name="connsiteY229" fmla="*/ 1336584 h 1528985"/>
                <a:gd name="connsiteX230" fmla="*/ 7986709 w 11230784"/>
                <a:gd name="connsiteY230" fmla="*/ 1347071 h 1528985"/>
                <a:gd name="connsiteX231" fmla="*/ 8035526 w 11230784"/>
                <a:gd name="connsiteY231" fmla="*/ 1356352 h 1528985"/>
                <a:gd name="connsiteX232" fmla="*/ 8105556 w 11230784"/>
                <a:gd name="connsiteY232" fmla="*/ 1369731 h 1528985"/>
                <a:gd name="connsiteX233" fmla="*/ 8150997 w 11230784"/>
                <a:gd name="connsiteY233" fmla="*/ 1377265 h 1528985"/>
                <a:gd name="connsiteX234" fmla="*/ 8135750 w 11230784"/>
                <a:gd name="connsiteY234" fmla="*/ 1370695 h 1528985"/>
                <a:gd name="connsiteX235" fmla="*/ 8146176 w 11230784"/>
                <a:gd name="connsiteY235" fmla="*/ 1370997 h 1528985"/>
                <a:gd name="connsiteX236" fmla="*/ 8190592 w 11230784"/>
                <a:gd name="connsiteY236" fmla="*/ 1377686 h 1528985"/>
                <a:gd name="connsiteX237" fmla="*/ 8307932 w 11230784"/>
                <a:gd name="connsiteY237" fmla="*/ 1394320 h 1528985"/>
                <a:gd name="connsiteX238" fmla="*/ 8415749 w 11230784"/>
                <a:gd name="connsiteY238" fmla="*/ 1408663 h 1528985"/>
                <a:gd name="connsiteX239" fmla="*/ 8472340 w 11230784"/>
                <a:gd name="connsiteY239" fmla="*/ 1415112 h 1528985"/>
                <a:gd name="connsiteX240" fmla="*/ 8493132 w 11230784"/>
                <a:gd name="connsiteY240" fmla="*/ 1415474 h 1528985"/>
                <a:gd name="connsiteX241" fmla="*/ 8503558 w 11230784"/>
                <a:gd name="connsiteY241" fmla="*/ 1415474 h 1528985"/>
                <a:gd name="connsiteX242" fmla="*/ 8519770 w 11230784"/>
                <a:gd name="connsiteY242" fmla="*/ 1415474 h 1528985"/>
                <a:gd name="connsiteX243" fmla="*/ 8531341 w 11230784"/>
                <a:gd name="connsiteY243" fmla="*/ 1415474 h 1528985"/>
                <a:gd name="connsiteX244" fmla="*/ 8557678 w 11230784"/>
                <a:gd name="connsiteY244" fmla="*/ 1418005 h 1528985"/>
                <a:gd name="connsiteX245" fmla="*/ 8578891 w 11230784"/>
                <a:gd name="connsiteY245" fmla="*/ 1419089 h 1528985"/>
                <a:gd name="connsiteX246" fmla="*/ 8604325 w 11230784"/>
                <a:gd name="connsiteY246" fmla="*/ 1420717 h 1528985"/>
                <a:gd name="connsiteX247" fmla="*/ 8634458 w 11230784"/>
                <a:gd name="connsiteY247" fmla="*/ 1424453 h 1528985"/>
                <a:gd name="connsiteX248" fmla="*/ 8566537 w 11230784"/>
                <a:gd name="connsiteY248" fmla="*/ 1422103 h 1528985"/>
                <a:gd name="connsiteX249" fmla="*/ 8542430 w 11230784"/>
                <a:gd name="connsiteY249" fmla="*/ 1420235 h 1528985"/>
                <a:gd name="connsiteX250" fmla="*/ 8562439 w 11230784"/>
                <a:gd name="connsiteY250" fmla="*/ 1424212 h 1528985"/>
                <a:gd name="connsiteX251" fmla="*/ 8617764 w 11230784"/>
                <a:gd name="connsiteY251" fmla="*/ 1429696 h 1528985"/>
                <a:gd name="connsiteX252" fmla="*/ 8656515 w 11230784"/>
                <a:gd name="connsiteY252" fmla="*/ 1435362 h 1528985"/>
                <a:gd name="connsiteX253" fmla="*/ 8702319 w 11230784"/>
                <a:gd name="connsiteY253" fmla="*/ 1440424 h 1528985"/>
                <a:gd name="connsiteX254" fmla="*/ 8682973 w 11230784"/>
                <a:gd name="connsiteY254" fmla="*/ 1436627 h 1528985"/>
                <a:gd name="connsiteX255" fmla="*/ 8734561 w 11230784"/>
                <a:gd name="connsiteY255" fmla="*/ 1440906 h 1528985"/>
                <a:gd name="connsiteX256" fmla="*/ 8822672 w 11230784"/>
                <a:gd name="connsiteY256" fmla="*/ 1450730 h 1528985"/>
                <a:gd name="connsiteX257" fmla="*/ 8828276 w 11230784"/>
                <a:gd name="connsiteY257" fmla="*/ 1453321 h 1528985"/>
                <a:gd name="connsiteX258" fmla="*/ 8839848 w 11230784"/>
                <a:gd name="connsiteY258" fmla="*/ 1452538 h 1528985"/>
                <a:gd name="connsiteX259" fmla="*/ 8883601 w 11230784"/>
                <a:gd name="connsiteY259" fmla="*/ 1453803 h 1528985"/>
                <a:gd name="connsiteX260" fmla="*/ 8980691 w 11230784"/>
                <a:gd name="connsiteY260" fmla="*/ 1459830 h 1528985"/>
                <a:gd name="connsiteX261" fmla="*/ 9084833 w 11230784"/>
                <a:gd name="connsiteY261" fmla="*/ 1462482 h 1528985"/>
                <a:gd name="connsiteX262" fmla="*/ 9118040 w 11230784"/>
                <a:gd name="connsiteY262" fmla="*/ 1463446 h 1528985"/>
                <a:gd name="connsiteX263" fmla="*/ 9153838 w 11230784"/>
                <a:gd name="connsiteY263" fmla="*/ 1464531 h 1528985"/>
                <a:gd name="connsiteX264" fmla="*/ 9247011 w 11230784"/>
                <a:gd name="connsiteY264" fmla="*/ 1467484 h 1528985"/>
                <a:gd name="connsiteX265" fmla="*/ 9281604 w 11230784"/>
                <a:gd name="connsiteY265" fmla="*/ 1469593 h 1528985"/>
                <a:gd name="connsiteX266" fmla="*/ 9228027 w 11230784"/>
                <a:gd name="connsiteY266" fmla="*/ 1470377 h 1528985"/>
                <a:gd name="connsiteX267" fmla="*/ 9222724 w 11230784"/>
                <a:gd name="connsiteY267" fmla="*/ 1471883 h 1528985"/>
                <a:gd name="connsiteX268" fmla="*/ 9260390 w 11230784"/>
                <a:gd name="connsiteY268" fmla="*/ 1473993 h 1528985"/>
                <a:gd name="connsiteX269" fmla="*/ 9335784 w 11230784"/>
                <a:gd name="connsiteY269" fmla="*/ 1474837 h 1528985"/>
                <a:gd name="connsiteX270" fmla="*/ 9447639 w 11230784"/>
                <a:gd name="connsiteY270" fmla="*/ 1475499 h 1528985"/>
                <a:gd name="connsiteX271" fmla="*/ 9456860 w 11230784"/>
                <a:gd name="connsiteY271" fmla="*/ 1475499 h 1528985"/>
                <a:gd name="connsiteX272" fmla="*/ 9474097 w 11230784"/>
                <a:gd name="connsiteY272" fmla="*/ 1473209 h 1528985"/>
                <a:gd name="connsiteX273" fmla="*/ 9503628 w 11230784"/>
                <a:gd name="connsiteY273" fmla="*/ 1472486 h 1528985"/>
                <a:gd name="connsiteX274" fmla="*/ 9526951 w 11230784"/>
                <a:gd name="connsiteY274" fmla="*/ 1471160 h 1528985"/>
                <a:gd name="connsiteX275" fmla="*/ 9552986 w 11230784"/>
                <a:gd name="connsiteY275" fmla="*/ 1468930 h 1528985"/>
                <a:gd name="connsiteX276" fmla="*/ 9507364 w 11230784"/>
                <a:gd name="connsiteY276" fmla="*/ 1468388 h 1528985"/>
                <a:gd name="connsiteX277" fmla="*/ 9500252 w 11230784"/>
                <a:gd name="connsiteY277" fmla="*/ 1463145 h 1528985"/>
                <a:gd name="connsiteX278" fmla="*/ 9537136 w 11230784"/>
                <a:gd name="connsiteY278" fmla="*/ 1462843 h 1528985"/>
                <a:gd name="connsiteX279" fmla="*/ 9610722 w 11230784"/>
                <a:gd name="connsiteY279" fmla="*/ 1458986 h 1528985"/>
                <a:gd name="connsiteX280" fmla="*/ 9622233 w 11230784"/>
                <a:gd name="connsiteY280" fmla="*/ 1458986 h 1528985"/>
                <a:gd name="connsiteX281" fmla="*/ 9632659 w 11230784"/>
                <a:gd name="connsiteY281" fmla="*/ 1458986 h 1528985"/>
                <a:gd name="connsiteX282" fmla="*/ 9749818 w 11230784"/>
                <a:gd name="connsiteY282" fmla="*/ 1450971 h 1528985"/>
                <a:gd name="connsiteX283" fmla="*/ 9756688 w 11230784"/>
                <a:gd name="connsiteY283" fmla="*/ 1450248 h 1528985"/>
                <a:gd name="connsiteX284" fmla="*/ 9831781 w 11230784"/>
                <a:gd name="connsiteY284" fmla="*/ 1441449 h 1528985"/>
                <a:gd name="connsiteX285" fmla="*/ 9918324 w 11230784"/>
                <a:gd name="connsiteY285" fmla="*/ 1434518 h 1528985"/>
                <a:gd name="connsiteX286" fmla="*/ 9856611 w 11230784"/>
                <a:gd name="connsiteY286" fmla="*/ 1442413 h 1528985"/>
                <a:gd name="connsiteX287" fmla="*/ 9783688 w 11230784"/>
                <a:gd name="connsiteY287" fmla="*/ 1455069 h 1528985"/>
                <a:gd name="connsiteX288" fmla="*/ 9758737 w 11230784"/>
                <a:gd name="connsiteY288" fmla="*/ 1461096 h 1528985"/>
                <a:gd name="connsiteX289" fmla="*/ 9747467 w 11230784"/>
                <a:gd name="connsiteY289" fmla="*/ 1464591 h 1528985"/>
                <a:gd name="connsiteX290" fmla="*/ 9759521 w 11230784"/>
                <a:gd name="connsiteY290" fmla="*/ 1465555 h 1528985"/>
                <a:gd name="connsiteX291" fmla="*/ 9724385 w 11230784"/>
                <a:gd name="connsiteY291" fmla="*/ 1469533 h 1528985"/>
                <a:gd name="connsiteX292" fmla="*/ 9663395 w 11230784"/>
                <a:gd name="connsiteY292" fmla="*/ 1475078 h 1528985"/>
                <a:gd name="connsiteX293" fmla="*/ 9730291 w 11230784"/>
                <a:gd name="connsiteY293" fmla="*/ 1471582 h 1528985"/>
                <a:gd name="connsiteX294" fmla="*/ 9816232 w 11230784"/>
                <a:gd name="connsiteY294" fmla="*/ 1459529 h 1528985"/>
                <a:gd name="connsiteX295" fmla="*/ 9831962 w 11230784"/>
                <a:gd name="connsiteY295" fmla="*/ 1454225 h 1528985"/>
                <a:gd name="connsiteX296" fmla="*/ 9838470 w 11230784"/>
                <a:gd name="connsiteY296" fmla="*/ 1449826 h 1528985"/>
                <a:gd name="connsiteX297" fmla="*/ 9903980 w 11230784"/>
                <a:gd name="connsiteY297" fmla="*/ 1444522 h 1528985"/>
                <a:gd name="connsiteX298" fmla="*/ 9945384 w 11230784"/>
                <a:gd name="connsiteY298" fmla="*/ 1441147 h 1528985"/>
                <a:gd name="connsiteX299" fmla="*/ 9955690 w 11230784"/>
                <a:gd name="connsiteY299" fmla="*/ 1439580 h 1528985"/>
                <a:gd name="connsiteX300" fmla="*/ 9985823 w 11230784"/>
                <a:gd name="connsiteY300" fmla="*/ 1438556 h 1528985"/>
                <a:gd name="connsiteX301" fmla="*/ 10082612 w 11230784"/>
                <a:gd name="connsiteY301" fmla="*/ 1424996 h 1528985"/>
                <a:gd name="connsiteX302" fmla="*/ 10085384 w 11230784"/>
                <a:gd name="connsiteY302" fmla="*/ 1419572 h 1528985"/>
                <a:gd name="connsiteX303" fmla="*/ 10074898 w 11230784"/>
                <a:gd name="connsiteY303" fmla="*/ 1419572 h 1528985"/>
                <a:gd name="connsiteX304" fmla="*/ 10092978 w 11230784"/>
                <a:gd name="connsiteY304" fmla="*/ 1416619 h 1528985"/>
                <a:gd name="connsiteX305" fmla="*/ 10120218 w 11230784"/>
                <a:gd name="connsiteY305" fmla="*/ 1411737 h 1528985"/>
                <a:gd name="connsiteX306" fmla="*/ 10190791 w 11230784"/>
                <a:gd name="connsiteY306" fmla="*/ 1400708 h 1528985"/>
                <a:gd name="connsiteX307" fmla="*/ 10264256 w 11230784"/>
                <a:gd name="connsiteY307" fmla="*/ 1389438 h 1528985"/>
                <a:gd name="connsiteX308" fmla="*/ 10314037 w 11230784"/>
                <a:gd name="connsiteY308" fmla="*/ 1381302 h 1528985"/>
                <a:gd name="connsiteX309" fmla="*/ 10364722 w 11230784"/>
                <a:gd name="connsiteY309" fmla="*/ 1372021 h 1528985"/>
                <a:gd name="connsiteX310" fmla="*/ 10483749 w 11230784"/>
                <a:gd name="connsiteY310" fmla="*/ 1348818 h 1528985"/>
                <a:gd name="connsiteX311" fmla="*/ 10539435 w 11230784"/>
                <a:gd name="connsiteY311" fmla="*/ 1337368 h 1528985"/>
                <a:gd name="connsiteX312" fmla="*/ 10525755 w 11230784"/>
                <a:gd name="connsiteY312" fmla="*/ 1342912 h 1528985"/>
                <a:gd name="connsiteX313" fmla="*/ 10516473 w 11230784"/>
                <a:gd name="connsiteY313" fmla="*/ 1348939 h 1528985"/>
                <a:gd name="connsiteX314" fmla="*/ 10616095 w 11230784"/>
                <a:gd name="connsiteY314" fmla="*/ 1328448 h 1528985"/>
                <a:gd name="connsiteX315" fmla="*/ 10655871 w 11230784"/>
                <a:gd name="connsiteY315" fmla="*/ 1321578 h 1528985"/>
                <a:gd name="connsiteX316" fmla="*/ 10660813 w 11230784"/>
                <a:gd name="connsiteY316" fmla="*/ 1322421 h 1528985"/>
                <a:gd name="connsiteX317" fmla="*/ 10672384 w 11230784"/>
                <a:gd name="connsiteY317" fmla="*/ 1321156 h 1528985"/>
                <a:gd name="connsiteX318" fmla="*/ 10659065 w 11230784"/>
                <a:gd name="connsiteY318" fmla="*/ 1325073 h 1528985"/>
                <a:gd name="connsiteX319" fmla="*/ 10582285 w 11230784"/>
                <a:gd name="connsiteY319" fmla="*/ 1341647 h 1528985"/>
                <a:gd name="connsiteX320" fmla="*/ 10507253 w 11230784"/>
                <a:gd name="connsiteY320" fmla="*/ 1355267 h 1528985"/>
                <a:gd name="connsiteX321" fmla="*/ 10485316 w 11230784"/>
                <a:gd name="connsiteY321" fmla="*/ 1357557 h 1528985"/>
                <a:gd name="connsiteX322" fmla="*/ 10492608 w 11230784"/>
                <a:gd name="connsiteY322" fmla="*/ 1358582 h 1528985"/>
                <a:gd name="connsiteX323" fmla="*/ 10453314 w 11230784"/>
                <a:gd name="connsiteY323" fmla="*/ 1368104 h 1528985"/>
                <a:gd name="connsiteX324" fmla="*/ 10405884 w 11230784"/>
                <a:gd name="connsiteY324" fmla="*/ 1376963 h 1528985"/>
                <a:gd name="connsiteX325" fmla="*/ 10370386 w 11230784"/>
                <a:gd name="connsiteY325" fmla="*/ 1382990 h 1528985"/>
                <a:gd name="connsiteX326" fmla="*/ 10348570 w 11230784"/>
                <a:gd name="connsiteY326" fmla="*/ 1385762 h 1528985"/>
                <a:gd name="connsiteX327" fmla="*/ 10302646 w 11230784"/>
                <a:gd name="connsiteY327" fmla="*/ 1391066 h 1528985"/>
                <a:gd name="connsiteX328" fmla="*/ 10307769 w 11230784"/>
                <a:gd name="connsiteY328" fmla="*/ 1393778 h 1528985"/>
                <a:gd name="connsiteX329" fmla="*/ 10281613 w 11230784"/>
                <a:gd name="connsiteY329" fmla="*/ 1398117 h 1528985"/>
                <a:gd name="connsiteX330" fmla="*/ 10218755 w 11230784"/>
                <a:gd name="connsiteY330" fmla="*/ 1407157 h 1528985"/>
                <a:gd name="connsiteX331" fmla="*/ 10199711 w 11230784"/>
                <a:gd name="connsiteY331" fmla="*/ 1412460 h 1528985"/>
                <a:gd name="connsiteX332" fmla="*/ 10223034 w 11230784"/>
                <a:gd name="connsiteY332" fmla="*/ 1412460 h 1528985"/>
                <a:gd name="connsiteX333" fmla="*/ 10211764 w 11230784"/>
                <a:gd name="connsiteY333" fmla="*/ 1415233 h 1528985"/>
                <a:gd name="connsiteX334" fmla="*/ 10168191 w 11230784"/>
                <a:gd name="connsiteY334" fmla="*/ 1420536 h 1528985"/>
                <a:gd name="connsiteX335" fmla="*/ 10148544 w 11230784"/>
                <a:gd name="connsiteY335" fmla="*/ 1421982 h 1528985"/>
                <a:gd name="connsiteX336" fmla="*/ 10151135 w 11230784"/>
                <a:gd name="connsiteY336" fmla="*/ 1423790 h 1528985"/>
                <a:gd name="connsiteX337" fmla="*/ 10146917 w 11230784"/>
                <a:gd name="connsiteY337" fmla="*/ 1426563 h 1528985"/>
                <a:gd name="connsiteX338" fmla="*/ 10128837 w 11230784"/>
                <a:gd name="connsiteY338" fmla="*/ 1430721 h 1528985"/>
                <a:gd name="connsiteX339" fmla="*/ 10135225 w 11230784"/>
                <a:gd name="connsiteY339" fmla="*/ 1430239 h 1528985"/>
                <a:gd name="connsiteX340" fmla="*/ 10152401 w 11230784"/>
                <a:gd name="connsiteY340" fmla="*/ 1428129 h 1528985"/>
                <a:gd name="connsiteX341" fmla="*/ 10207244 w 11230784"/>
                <a:gd name="connsiteY341" fmla="*/ 1420656 h 1528985"/>
                <a:gd name="connsiteX342" fmla="*/ 10315122 w 11230784"/>
                <a:gd name="connsiteY342" fmla="*/ 1402576 h 1528985"/>
                <a:gd name="connsiteX343" fmla="*/ 10323379 w 11230784"/>
                <a:gd name="connsiteY343" fmla="*/ 1402576 h 1528985"/>
                <a:gd name="connsiteX344" fmla="*/ 10338204 w 11230784"/>
                <a:gd name="connsiteY344" fmla="*/ 1400106 h 1528985"/>
                <a:gd name="connsiteX345" fmla="*/ 10414261 w 11230784"/>
                <a:gd name="connsiteY345" fmla="*/ 1385340 h 1528985"/>
                <a:gd name="connsiteX346" fmla="*/ 10470912 w 11230784"/>
                <a:gd name="connsiteY346" fmla="*/ 1373648 h 1528985"/>
                <a:gd name="connsiteX347" fmla="*/ 10520030 w 11230784"/>
                <a:gd name="connsiteY347" fmla="*/ 1365452 h 1528985"/>
                <a:gd name="connsiteX348" fmla="*/ 10547571 w 11230784"/>
                <a:gd name="connsiteY348" fmla="*/ 1361474 h 1528985"/>
                <a:gd name="connsiteX349" fmla="*/ 10539134 w 11230784"/>
                <a:gd name="connsiteY349" fmla="*/ 1360872 h 1528985"/>
                <a:gd name="connsiteX350" fmla="*/ 10538592 w 11230784"/>
                <a:gd name="connsiteY350" fmla="*/ 1358160 h 1528985"/>
                <a:gd name="connsiteX351" fmla="*/ 10567098 w 11230784"/>
                <a:gd name="connsiteY351" fmla="*/ 1353278 h 1528985"/>
                <a:gd name="connsiteX352" fmla="*/ 10572220 w 11230784"/>
                <a:gd name="connsiteY352" fmla="*/ 1355086 h 1528985"/>
                <a:gd name="connsiteX353" fmla="*/ 10584274 w 11230784"/>
                <a:gd name="connsiteY353" fmla="*/ 1350747 h 1528985"/>
                <a:gd name="connsiteX354" fmla="*/ 10617963 w 11230784"/>
                <a:gd name="connsiteY354" fmla="*/ 1342611 h 1528985"/>
                <a:gd name="connsiteX355" fmla="*/ 10658161 w 11230784"/>
                <a:gd name="connsiteY355" fmla="*/ 1331522 h 1528985"/>
                <a:gd name="connsiteX356" fmla="*/ 10707460 w 11230784"/>
                <a:gd name="connsiteY356" fmla="*/ 1318866 h 1528985"/>
                <a:gd name="connsiteX357" fmla="*/ 10726444 w 11230784"/>
                <a:gd name="connsiteY357" fmla="*/ 1313683 h 1528985"/>
                <a:gd name="connsiteX358" fmla="*/ 10736387 w 11230784"/>
                <a:gd name="connsiteY358" fmla="*/ 1310790 h 1528985"/>
                <a:gd name="connsiteX359" fmla="*/ 10740244 w 11230784"/>
                <a:gd name="connsiteY359" fmla="*/ 1311694 h 1528985"/>
                <a:gd name="connsiteX360" fmla="*/ 10752298 w 11230784"/>
                <a:gd name="connsiteY360" fmla="*/ 1307114 h 1528985"/>
                <a:gd name="connsiteX361" fmla="*/ 10768751 w 11230784"/>
                <a:gd name="connsiteY361" fmla="*/ 1301087 h 1528985"/>
                <a:gd name="connsiteX362" fmla="*/ 10785144 w 11230784"/>
                <a:gd name="connsiteY362" fmla="*/ 1295060 h 1528985"/>
                <a:gd name="connsiteX363" fmla="*/ 10773572 w 11230784"/>
                <a:gd name="connsiteY363" fmla="*/ 1296567 h 1528985"/>
                <a:gd name="connsiteX364" fmla="*/ 10762121 w 11230784"/>
                <a:gd name="connsiteY364" fmla="*/ 1298375 h 1528985"/>
                <a:gd name="connsiteX365" fmla="*/ 10772728 w 11230784"/>
                <a:gd name="connsiteY365" fmla="*/ 1294940 h 1528985"/>
                <a:gd name="connsiteX366" fmla="*/ 10797739 w 11230784"/>
                <a:gd name="connsiteY366" fmla="*/ 1288491 h 1528985"/>
                <a:gd name="connsiteX367" fmla="*/ 10812685 w 11230784"/>
                <a:gd name="connsiteY367" fmla="*/ 1286261 h 1528985"/>
                <a:gd name="connsiteX368" fmla="*/ 10813348 w 11230784"/>
                <a:gd name="connsiteY368" fmla="*/ 1288732 h 1528985"/>
                <a:gd name="connsiteX369" fmla="*/ 10819375 w 11230784"/>
                <a:gd name="connsiteY369" fmla="*/ 1289456 h 1528985"/>
                <a:gd name="connsiteX370" fmla="*/ 10786168 w 11230784"/>
                <a:gd name="connsiteY370" fmla="*/ 1299701 h 1528985"/>
                <a:gd name="connsiteX371" fmla="*/ 10798704 w 11230784"/>
                <a:gd name="connsiteY371" fmla="*/ 1297290 h 1528985"/>
                <a:gd name="connsiteX372" fmla="*/ 10838178 w 11230784"/>
                <a:gd name="connsiteY372" fmla="*/ 1288069 h 1528985"/>
                <a:gd name="connsiteX373" fmla="*/ 10955578 w 11230784"/>
                <a:gd name="connsiteY373" fmla="*/ 1256369 h 1528985"/>
                <a:gd name="connsiteX374" fmla="*/ 11035131 w 11230784"/>
                <a:gd name="connsiteY374" fmla="*/ 1232262 h 1528985"/>
                <a:gd name="connsiteX375" fmla="*/ 11079849 w 11230784"/>
                <a:gd name="connsiteY375" fmla="*/ 1218943 h 1528985"/>
                <a:gd name="connsiteX376" fmla="*/ 11098351 w 11230784"/>
                <a:gd name="connsiteY376" fmla="*/ 1212193 h 1528985"/>
                <a:gd name="connsiteX377" fmla="*/ 11172961 w 11230784"/>
                <a:gd name="connsiteY377" fmla="*/ 1187062 h 1528985"/>
                <a:gd name="connsiteX378" fmla="*/ 11186099 w 11230784"/>
                <a:gd name="connsiteY378" fmla="*/ 1182482 h 1528985"/>
                <a:gd name="connsiteX379" fmla="*/ 11196466 w 11230784"/>
                <a:gd name="connsiteY379" fmla="*/ 1176997 h 1528985"/>
                <a:gd name="connsiteX380" fmla="*/ 11200563 w 11230784"/>
                <a:gd name="connsiteY380" fmla="*/ 1178142 h 1528985"/>
                <a:gd name="connsiteX381" fmla="*/ 11211954 w 11230784"/>
                <a:gd name="connsiteY381" fmla="*/ 1175672 h 1528985"/>
                <a:gd name="connsiteX382" fmla="*/ 11230697 w 11230784"/>
                <a:gd name="connsiteY382" fmla="*/ 1169645 h 1528985"/>
                <a:gd name="connsiteX383" fmla="*/ 11201769 w 11230784"/>
                <a:gd name="connsiteY383" fmla="*/ 1181698 h 1528985"/>
                <a:gd name="connsiteX384" fmla="*/ 11080271 w 11230784"/>
                <a:gd name="connsiteY384" fmla="*/ 1224608 h 1528985"/>
                <a:gd name="connsiteX385" fmla="*/ 11013556 w 11230784"/>
                <a:gd name="connsiteY385" fmla="*/ 1247751 h 1528985"/>
                <a:gd name="connsiteX386" fmla="*/ 11001140 w 11230784"/>
                <a:gd name="connsiteY386" fmla="*/ 1250764 h 1528985"/>
                <a:gd name="connsiteX387" fmla="*/ 10967572 w 11230784"/>
                <a:gd name="connsiteY387" fmla="*/ 1259925 h 1528985"/>
                <a:gd name="connsiteX388" fmla="*/ 10944249 w 11230784"/>
                <a:gd name="connsiteY388" fmla="*/ 1267036 h 1528985"/>
                <a:gd name="connsiteX389" fmla="*/ 10934063 w 11230784"/>
                <a:gd name="connsiteY389" fmla="*/ 1269447 h 1528985"/>
                <a:gd name="connsiteX390" fmla="*/ 10922010 w 11230784"/>
                <a:gd name="connsiteY390" fmla="*/ 1272762 h 1528985"/>
                <a:gd name="connsiteX391" fmla="*/ 10894166 w 11230784"/>
                <a:gd name="connsiteY391" fmla="*/ 1283369 h 1528985"/>
                <a:gd name="connsiteX392" fmla="*/ 10839926 w 11230784"/>
                <a:gd name="connsiteY392" fmla="*/ 1299761 h 1528985"/>
                <a:gd name="connsiteX393" fmla="*/ 10763387 w 11230784"/>
                <a:gd name="connsiteY393" fmla="*/ 1320493 h 1528985"/>
                <a:gd name="connsiteX394" fmla="*/ 10722647 w 11230784"/>
                <a:gd name="connsiteY394" fmla="*/ 1330859 h 1528985"/>
                <a:gd name="connsiteX395" fmla="*/ 10683232 w 11230784"/>
                <a:gd name="connsiteY395" fmla="*/ 1340080 h 1528985"/>
                <a:gd name="connsiteX396" fmla="*/ 10618144 w 11230784"/>
                <a:gd name="connsiteY396" fmla="*/ 1354182 h 1528985"/>
                <a:gd name="connsiteX397" fmla="*/ 10609707 w 11230784"/>
                <a:gd name="connsiteY397" fmla="*/ 1353579 h 1528985"/>
                <a:gd name="connsiteX398" fmla="*/ 10652556 w 11230784"/>
                <a:gd name="connsiteY398" fmla="*/ 1343515 h 1528985"/>
                <a:gd name="connsiteX399" fmla="*/ 10695105 w 11230784"/>
                <a:gd name="connsiteY399" fmla="*/ 1332305 h 1528985"/>
                <a:gd name="connsiteX400" fmla="*/ 10692091 w 11230784"/>
                <a:gd name="connsiteY400" fmla="*/ 1329774 h 1528985"/>
                <a:gd name="connsiteX401" fmla="*/ 10681846 w 11230784"/>
                <a:gd name="connsiteY401" fmla="*/ 1331642 h 1528985"/>
                <a:gd name="connsiteX402" fmla="*/ 10617782 w 11230784"/>
                <a:gd name="connsiteY402" fmla="*/ 1347613 h 1528985"/>
                <a:gd name="connsiteX403" fmla="*/ 10568725 w 11230784"/>
                <a:gd name="connsiteY403" fmla="*/ 1361535 h 1528985"/>
                <a:gd name="connsiteX404" fmla="*/ 10492909 w 11230784"/>
                <a:gd name="connsiteY404" fmla="*/ 1379615 h 1528985"/>
                <a:gd name="connsiteX405" fmla="*/ 10421312 w 11230784"/>
                <a:gd name="connsiteY405" fmla="*/ 1394380 h 1528985"/>
                <a:gd name="connsiteX406" fmla="*/ 10385152 w 11230784"/>
                <a:gd name="connsiteY406" fmla="*/ 1399322 h 1528985"/>
                <a:gd name="connsiteX407" fmla="*/ 10370146 w 11230784"/>
                <a:gd name="connsiteY407" fmla="*/ 1401190 h 1528985"/>
                <a:gd name="connsiteX408" fmla="*/ 10314459 w 11230784"/>
                <a:gd name="connsiteY408" fmla="*/ 1412400 h 1528985"/>
                <a:gd name="connsiteX409" fmla="*/ 10204231 w 11230784"/>
                <a:gd name="connsiteY409" fmla="*/ 1431143 h 1528985"/>
                <a:gd name="connsiteX410" fmla="*/ 10084721 w 11230784"/>
                <a:gd name="connsiteY410" fmla="*/ 1448440 h 1528985"/>
                <a:gd name="connsiteX411" fmla="*/ 10001794 w 11230784"/>
                <a:gd name="connsiteY411" fmla="*/ 1458384 h 1528985"/>
                <a:gd name="connsiteX412" fmla="*/ 9895784 w 11230784"/>
                <a:gd name="connsiteY412" fmla="*/ 1468689 h 1528985"/>
                <a:gd name="connsiteX413" fmla="*/ 9852995 w 11230784"/>
                <a:gd name="connsiteY413" fmla="*/ 1470919 h 1528985"/>
                <a:gd name="connsiteX414" fmla="*/ 9846968 w 11230784"/>
                <a:gd name="connsiteY414" fmla="*/ 1469533 h 1528985"/>
                <a:gd name="connsiteX415" fmla="*/ 9814665 w 11230784"/>
                <a:gd name="connsiteY415" fmla="*/ 1471703 h 1528985"/>
                <a:gd name="connsiteX416" fmla="*/ 9755543 w 11230784"/>
                <a:gd name="connsiteY416" fmla="*/ 1476283 h 1528985"/>
                <a:gd name="connsiteX417" fmla="*/ 9660201 w 11230784"/>
                <a:gd name="connsiteY417" fmla="*/ 1484539 h 1528985"/>
                <a:gd name="connsiteX418" fmla="*/ 9587218 w 11230784"/>
                <a:gd name="connsiteY418" fmla="*/ 1489662 h 1528985"/>
                <a:gd name="connsiteX419" fmla="*/ 9532978 w 11230784"/>
                <a:gd name="connsiteY419" fmla="*/ 1491952 h 1528985"/>
                <a:gd name="connsiteX420" fmla="*/ 9435827 w 11230784"/>
                <a:gd name="connsiteY420" fmla="*/ 1494423 h 1528985"/>
                <a:gd name="connsiteX421" fmla="*/ 9375560 w 11230784"/>
                <a:gd name="connsiteY421" fmla="*/ 1495508 h 1528985"/>
                <a:gd name="connsiteX422" fmla="*/ 9307639 w 11230784"/>
                <a:gd name="connsiteY422" fmla="*/ 1495508 h 1528985"/>
                <a:gd name="connsiteX423" fmla="*/ 9231040 w 11230784"/>
                <a:gd name="connsiteY423" fmla="*/ 1496292 h 1528985"/>
                <a:gd name="connsiteX424" fmla="*/ 9283051 w 11230784"/>
                <a:gd name="connsiteY424" fmla="*/ 1498401 h 1528985"/>
                <a:gd name="connsiteX425" fmla="*/ 9237971 w 11230784"/>
                <a:gd name="connsiteY425" fmla="*/ 1500149 h 1528985"/>
                <a:gd name="connsiteX426" fmla="*/ 9167338 w 11230784"/>
                <a:gd name="connsiteY426" fmla="*/ 1502619 h 1528985"/>
                <a:gd name="connsiteX427" fmla="*/ 9207837 w 11230784"/>
                <a:gd name="connsiteY427" fmla="*/ 1501535 h 1528985"/>
                <a:gd name="connsiteX428" fmla="*/ 9224049 w 11230784"/>
                <a:gd name="connsiteY428" fmla="*/ 1502318 h 1528985"/>
                <a:gd name="connsiteX429" fmla="*/ 9257317 w 11230784"/>
                <a:gd name="connsiteY429" fmla="*/ 1504548 h 1528985"/>
                <a:gd name="connsiteX430" fmla="*/ 9325238 w 11230784"/>
                <a:gd name="connsiteY430" fmla="*/ 1505392 h 1528985"/>
                <a:gd name="connsiteX431" fmla="*/ 9418952 w 11230784"/>
                <a:gd name="connsiteY431" fmla="*/ 1504548 h 1528985"/>
                <a:gd name="connsiteX432" fmla="*/ 9472771 w 11230784"/>
                <a:gd name="connsiteY432" fmla="*/ 1503162 h 1528985"/>
                <a:gd name="connsiteX433" fmla="*/ 9529723 w 11230784"/>
                <a:gd name="connsiteY433" fmla="*/ 1500932 h 1528985"/>
                <a:gd name="connsiteX434" fmla="*/ 9596017 w 11230784"/>
                <a:gd name="connsiteY434" fmla="*/ 1499968 h 1528985"/>
                <a:gd name="connsiteX435" fmla="*/ 9627536 w 11230784"/>
                <a:gd name="connsiteY435" fmla="*/ 1502559 h 1528985"/>
                <a:gd name="connsiteX436" fmla="*/ 9648449 w 11230784"/>
                <a:gd name="connsiteY436" fmla="*/ 1502559 h 1528985"/>
                <a:gd name="connsiteX437" fmla="*/ 9572211 w 11230784"/>
                <a:gd name="connsiteY437" fmla="*/ 1510515 h 1528985"/>
                <a:gd name="connsiteX438" fmla="*/ 9537498 w 11230784"/>
                <a:gd name="connsiteY438" fmla="*/ 1513709 h 1528985"/>
                <a:gd name="connsiteX439" fmla="*/ 9518875 w 11230784"/>
                <a:gd name="connsiteY439" fmla="*/ 1512323 h 1528985"/>
                <a:gd name="connsiteX440" fmla="*/ 9514295 w 11230784"/>
                <a:gd name="connsiteY440" fmla="*/ 1513890 h 1528985"/>
                <a:gd name="connsiteX441" fmla="*/ 9437756 w 11230784"/>
                <a:gd name="connsiteY441" fmla="*/ 1518470 h 1528985"/>
                <a:gd name="connsiteX442" fmla="*/ 9419254 w 11230784"/>
                <a:gd name="connsiteY442" fmla="*/ 1520097 h 1528985"/>
                <a:gd name="connsiteX443" fmla="*/ 9483197 w 11230784"/>
                <a:gd name="connsiteY443" fmla="*/ 1520880 h 1528985"/>
                <a:gd name="connsiteX444" fmla="*/ 9507304 w 11230784"/>
                <a:gd name="connsiteY444" fmla="*/ 1520579 h 1528985"/>
                <a:gd name="connsiteX445" fmla="*/ 9529482 w 11230784"/>
                <a:gd name="connsiteY445" fmla="*/ 1520037 h 1528985"/>
                <a:gd name="connsiteX446" fmla="*/ 9557506 w 11230784"/>
                <a:gd name="connsiteY446" fmla="*/ 1520037 h 1528985"/>
                <a:gd name="connsiteX447" fmla="*/ 9617773 w 11230784"/>
                <a:gd name="connsiteY447" fmla="*/ 1518289 h 1528985"/>
                <a:gd name="connsiteX448" fmla="*/ 9667734 w 11230784"/>
                <a:gd name="connsiteY448" fmla="*/ 1515939 h 1528985"/>
                <a:gd name="connsiteX449" fmla="*/ 9637601 w 11230784"/>
                <a:gd name="connsiteY449" fmla="*/ 1518711 h 1528985"/>
                <a:gd name="connsiteX450" fmla="*/ 9556603 w 11230784"/>
                <a:gd name="connsiteY450" fmla="*/ 1522990 h 1528985"/>
                <a:gd name="connsiteX451" fmla="*/ 9511522 w 11230784"/>
                <a:gd name="connsiteY451" fmla="*/ 1525039 h 1528985"/>
                <a:gd name="connsiteX452" fmla="*/ 9474579 w 11230784"/>
                <a:gd name="connsiteY452" fmla="*/ 1525883 h 1528985"/>
                <a:gd name="connsiteX453" fmla="*/ 9449568 w 11230784"/>
                <a:gd name="connsiteY453" fmla="*/ 1526184 h 1528985"/>
                <a:gd name="connsiteX454" fmla="*/ 9442758 w 11230784"/>
                <a:gd name="connsiteY454" fmla="*/ 1526184 h 1528985"/>
                <a:gd name="connsiteX455" fmla="*/ 9440408 w 11230784"/>
                <a:gd name="connsiteY455" fmla="*/ 1526184 h 1528985"/>
                <a:gd name="connsiteX456" fmla="*/ 9418350 w 11230784"/>
                <a:gd name="connsiteY456" fmla="*/ 1527329 h 1528985"/>
                <a:gd name="connsiteX457" fmla="*/ 9276542 w 11230784"/>
                <a:gd name="connsiteY457" fmla="*/ 1528595 h 1528985"/>
                <a:gd name="connsiteX458" fmla="*/ 9254002 w 11230784"/>
                <a:gd name="connsiteY458" fmla="*/ 1528595 h 1528985"/>
                <a:gd name="connsiteX459" fmla="*/ 9205065 w 11230784"/>
                <a:gd name="connsiteY459" fmla="*/ 1527691 h 1528985"/>
                <a:gd name="connsiteX460" fmla="*/ 9136964 w 11230784"/>
                <a:gd name="connsiteY460" fmla="*/ 1526726 h 1528985"/>
                <a:gd name="connsiteX461" fmla="*/ 9056990 w 11230784"/>
                <a:gd name="connsiteY461" fmla="*/ 1524496 h 1528985"/>
                <a:gd name="connsiteX462" fmla="*/ 8974966 w 11230784"/>
                <a:gd name="connsiteY462" fmla="*/ 1521604 h 1528985"/>
                <a:gd name="connsiteX463" fmla="*/ 8901621 w 11230784"/>
                <a:gd name="connsiteY463" fmla="*/ 1517626 h 1528985"/>
                <a:gd name="connsiteX464" fmla="*/ 8845030 w 11230784"/>
                <a:gd name="connsiteY464" fmla="*/ 1514191 h 1528985"/>
                <a:gd name="connsiteX465" fmla="*/ 8813390 w 11230784"/>
                <a:gd name="connsiteY465" fmla="*/ 1511479 h 1528985"/>
                <a:gd name="connsiteX466" fmla="*/ 8758125 w 11230784"/>
                <a:gd name="connsiteY466" fmla="*/ 1506657 h 1528985"/>
                <a:gd name="connsiteX467" fmla="*/ 8689060 w 11230784"/>
                <a:gd name="connsiteY467" fmla="*/ 1500631 h 1528985"/>
                <a:gd name="connsiteX468" fmla="*/ 8599443 w 11230784"/>
                <a:gd name="connsiteY468" fmla="*/ 1492495 h 1528985"/>
                <a:gd name="connsiteX469" fmla="*/ 8557618 w 11230784"/>
                <a:gd name="connsiteY469" fmla="*/ 1488879 h 1528985"/>
                <a:gd name="connsiteX470" fmla="*/ 8466614 w 11230784"/>
                <a:gd name="connsiteY470" fmla="*/ 1478754 h 1528985"/>
                <a:gd name="connsiteX471" fmla="*/ 8375611 w 11230784"/>
                <a:gd name="connsiteY471" fmla="*/ 1467484 h 1528985"/>
                <a:gd name="connsiteX472" fmla="*/ 8332943 w 11230784"/>
                <a:gd name="connsiteY472" fmla="*/ 1462663 h 1528985"/>
                <a:gd name="connsiteX473" fmla="*/ 8291840 w 11230784"/>
                <a:gd name="connsiteY473" fmla="*/ 1457902 h 1528985"/>
                <a:gd name="connsiteX474" fmla="*/ 8195052 w 11230784"/>
                <a:gd name="connsiteY474" fmla="*/ 1442774 h 1528985"/>
                <a:gd name="connsiteX475" fmla="*/ 8136894 w 11230784"/>
                <a:gd name="connsiteY475" fmla="*/ 1433313 h 1528985"/>
                <a:gd name="connsiteX476" fmla="*/ 8096274 w 11230784"/>
                <a:gd name="connsiteY476" fmla="*/ 1426141 h 1528985"/>
                <a:gd name="connsiteX477" fmla="*/ 8072168 w 11230784"/>
                <a:gd name="connsiteY477" fmla="*/ 1422223 h 1528985"/>
                <a:gd name="connsiteX478" fmla="*/ 8064213 w 11230784"/>
                <a:gd name="connsiteY478" fmla="*/ 1421440 h 1528985"/>
                <a:gd name="connsiteX479" fmla="*/ 8090248 w 11230784"/>
                <a:gd name="connsiteY479" fmla="*/ 1427828 h 1528985"/>
                <a:gd name="connsiteX480" fmla="*/ 8132435 w 11230784"/>
                <a:gd name="connsiteY480" fmla="*/ 1435904 h 1528985"/>
                <a:gd name="connsiteX481" fmla="*/ 8201018 w 11230784"/>
                <a:gd name="connsiteY481" fmla="*/ 1448440 h 1528985"/>
                <a:gd name="connsiteX482" fmla="*/ 8182938 w 11230784"/>
                <a:gd name="connsiteY482" fmla="*/ 1450609 h 1528985"/>
                <a:gd name="connsiteX483" fmla="*/ 8129482 w 11230784"/>
                <a:gd name="connsiteY483" fmla="*/ 1441810 h 1528985"/>
                <a:gd name="connsiteX484" fmla="*/ 8073433 w 11230784"/>
                <a:gd name="connsiteY484" fmla="*/ 1431565 h 1528985"/>
                <a:gd name="connsiteX485" fmla="*/ 7964953 w 11230784"/>
                <a:gd name="connsiteY485" fmla="*/ 1411797 h 1528985"/>
                <a:gd name="connsiteX486" fmla="*/ 7844419 w 11230784"/>
                <a:gd name="connsiteY486" fmla="*/ 1388836 h 1528985"/>
                <a:gd name="connsiteX487" fmla="*/ 7821578 w 11230784"/>
                <a:gd name="connsiteY487" fmla="*/ 1385219 h 1528985"/>
                <a:gd name="connsiteX488" fmla="*/ 7775835 w 11230784"/>
                <a:gd name="connsiteY488" fmla="*/ 1376119 h 1528985"/>
                <a:gd name="connsiteX489" fmla="*/ 7708457 w 11230784"/>
                <a:gd name="connsiteY489" fmla="*/ 1362981 h 1528985"/>
                <a:gd name="connsiteX490" fmla="*/ 7628964 w 11230784"/>
                <a:gd name="connsiteY490" fmla="*/ 1345624 h 1528985"/>
                <a:gd name="connsiteX491" fmla="*/ 7512288 w 11230784"/>
                <a:gd name="connsiteY491" fmla="*/ 1318444 h 1528985"/>
                <a:gd name="connsiteX492" fmla="*/ 7463230 w 11230784"/>
                <a:gd name="connsiteY492" fmla="*/ 1303919 h 1528985"/>
                <a:gd name="connsiteX493" fmla="*/ 7432736 w 11230784"/>
                <a:gd name="connsiteY493" fmla="*/ 1296386 h 1528985"/>
                <a:gd name="connsiteX494" fmla="*/ 7385125 w 11230784"/>
                <a:gd name="connsiteY494" fmla="*/ 1285598 h 1528985"/>
                <a:gd name="connsiteX495" fmla="*/ 7343480 w 11230784"/>
                <a:gd name="connsiteY495" fmla="*/ 1274811 h 1528985"/>
                <a:gd name="connsiteX496" fmla="*/ 7292675 w 11230784"/>
                <a:gd name="connsiteY496" fmla="*/ 1260407 h 1528985"/>
                <a:gd name="connsiteX497" fmla="*/ 7234518 w 11230784"/>
                <a:gd name="connsiteY497" fmla="*/ 1243653 h 1528985"/>
                <a:gd name="connsiteX498" fmla="*/ 7170936 w 11230784"/>
                <a:gd name="connsiteY498" fmla="*/ 1224548 h 1528985"/>
                <a:gd name="connsiteX499" fmla="*/ 7035456 w 11230784"/>
                <a:gd name="connsiteY499" fmla="*/ 1180915 h 1528985"/>
                <a:gd name="connsiteX500" fmla="*/ 6900397 w 11230784"/>
                <a:gd name="connsiteY500" fmla="*/ 1135232 h 1528985"/>
                <a:gd name="connsiteX501" fmla="*/ 6861767 w 11230784"/>
                <a:gd name="connsiteY501" fmla="*/ 1122396 h 1528985"/>
                <a:gd name="connsiteX502" fmla="*/ 6822834 w 11230784"/>
                <a:gd name="connsiteY502" fmla="*/ 1108655 h 1528985"/>
                <a:gd name="connsiteX503" fmla="*/ 6746054 w 11230784"/>
                <a:gd name="connsiteY503" fmla="*/ 1081715 h 1528985"/>
                <a:gd name="connsiteX504" fmla="*/ 6675240 w 11230784"/>
                <a:gd name="connsiteY504" fmla="*/ 1056885 h 1528985"/>
                <a:gd name="connsiteX505" fmla="*/ 6616179 w 11230784"/>
                <a:gd name="connsiteY505" fmla="*/ 1035370 h 1528985"/>
                <a:gd name="connsiteX506" fmla="*/ 6553562 w 11230784"/>
                <a:gd name="connsiteY506" fmla="*/ 1014036 h 1528985"/>
                <a:gd name="connsiteX507" fmla="*/ 6492330 w 11230784"/>
                <a:gd name="connsiteY507" fmla="*/ 991918 h 1528985"/>
                <a:gd name="connsiteX508" fmla="*/ 6454422 w 11230784"/>
                <a:gd name="connsiteY508" fmla="*/ 976911 h 1528985"/>
                <a:gd name="connsiteX509" fmla="*/ 6442670 w 11230784"/>
                <a:gd name="connsiteY509" fmla="*/ 972331 h 1528985"/>
                <a:gd name="connsiteX510" fmla="*/ 6438271 w 11230784"/>
                <a:gd name="connsiteY510" fmla="*/ 970643 h 1528985"/>
                <a:gd name="connsiteX511" fmla="*/ 6431400 w 11230784"/>
                <a:gd name="connsiteY511" fmla="*/ 968052 h 1528985"/>
                <a:gd name="connsiteX512" fmla="*/ 6412839 w 11230784"/>
                <a:gd name="connsiteY512" fmla="*/ 960760 h 1528985"/>
                <a:gd name="connsiteX513" fmla="*/ 6351788 w 11230784"/>
                <a:gd name="connsiteY513" fmla="*/ 936653 h 1528985"/>
                <a:gd name="connsiteX514" fmla="*/ 6222877 w 11230784"/>
                <a:gd name="connsiteY514" fmla="*/ 883558 h 1528985"/>
                <a:gd name="connsiteX515" fmla="*/ 6170143 w 11230784"/>
                <a:gd name="connsiteY515" fmla="*/ 861982 h 1528985"/>
                <a:gd name="connsiteX516" fmla="*/ 6105236 w 11230784"/>
                <a:gd name="connsiteY516" fmla="*/ 833536 h 1528985"/>
                <a:gd name="connsiteX517" fmla="*/ 5985847 w 11230784"/>
                <a:gd name="connsiteY517" fmla="*/ 781948 h 1528985"/>
                <a:gd name="connsiteX518" fmla="*/ 5926363 w 11230784"/>
                <a:gd name="connsiteY518" fmla="*/ 755310 h 1528985"/>
                <a:gd name="connsiteX519" fmla="*/ 5915636 w 11230784"/>
                <a:gd name="connsiteY519" fmla="*/ 751332 h 1528985"/>
                <a:gd name="connsiteX520" fmla="*/ 5838736 w 11230784"/>
                <a:gd name="connsiteY520" fmla="*/ 718788 h 1528985"/>
                <a:gd name="connsiteX521" fmla="*/ 5776781 w 11230784"/>
                <a:gd name="connsiteY521" fmla="*/ 692331 h 1528985"/>
                <a:gd name="connsiteX522" fmla="*/ 5742730 w 11230784"/>
                <a:gd name="connsiteY522" fmla="*/ 678951 h 1528985"/>
                <a:gd name="connsiteX523" fmla="*/ 5697108 w 11230784"/>
                <a:gd name="connsiteY523" fmla="*/ 660871 h 1528985"/>
                <a:gd name="connsiteX524" fmla="*/ 5608034 w 11230784"/>
                <a:gd name="connsiteY524" fmla="*/ 624711 h 1528985"/>
                <a:gd name="connsiteX525" fmla="*/ 5474784 w 11230784"/>
                <a:gd name="connsiteY525" fmla="*/ 573484 h 1528985"/>
                <a:gd name="connsiteX526" fmla="*/ 5337134 w 11230784"/>
                <a:gd name="connsiteY526" fmla="*/ 522921 h 1528985"/>
                <a:gd name="connsiteX527" fmla="*/ 5229618 w 11230784"/>
                <a:gd name="connsiteY527" fmla="*/ 482361 h 1528985"/>
                <a:gd name="connsiteX528" fmla="*/ 5172786 w 11230784"/>
                <a:gd name="connsiteY528" fmla="*/ 460906 h 1528985"/>
                <a:gd name="connsiteX529" fmla="*/ 5116497 w 11230784"/>
                <a:gd name="connsiteY529" fmla="*/ 439873 h 1528985"/>
                <a:gd name="connsiteX530" fmla="*/ 5034654 w 11230784"/>
                <a:gd name="connsiteY530" fmla="*/ 411607 h 1528985"/>
                <a:gd name="connsiteX531" fmla="*/ 4975352 w 11230784"/>
                <a:gd name="connsiteY531" fmla="*/ 392021 h 1528985"/>
                <a:gd name="connsiteX532" fmla="*/ 4901464 w 11230784"/>
                <a:gd name="connsiteY532" fmla="*/ 369782 h 1528985"/>
                <a:gd name="connsiteX533" fmla="*/ 4811787 w 11230784"/>
                <a:gd name="connsiteY533" fmla="*/ 343265 h 1528985"/>
                <a:gd name="connsiteX534" fmla="*/ 4704753 w 11230784"/>
                <a:gd name="connsiteY534" fmla="*/ 314879 h 1528985"/>
                <a:gd name="connsiteX535" fmla="*/ 4578192 w 11230784"/>
                <a:gd name="connsiteY535" fmla="*/ 283058 h 1528985"/>
                <a:gd name="connsiteX536" fmla="*/ 4507138 w 11230784"/>
                <a:gd name="connsiteY536" fmla="*/ 265882 h 1528985"/>
                <a:gd name="connsiteX537" fmla="*/ 4430357 w 11230784"/>
                <a:gd name="connsiteY537" fmla="*/ 249309 h 1528985"/>
                <a:gd name="connsiteX538" fmla="*/ 3934361 w 11230784"/>
                <a:gd name="connsiteY538" fmla="*/ 159692 h 1528985"/>
                <a:gd name="connsiteX539" fmla="*/ 3925200 w 11230784"/>
                <a:gd name="connsiteY539" fmla="*/ 159270 h 1528985"/>
                <a:gd name="connsiteX540" fmla="*/ 3893439 w 11230784"/>
                <a:gd name="connsiteY540" fmla="*/ 155895 h 1528985"/>
                <a:gd name="connsiteX541" fmla="*/ 3800327 w 11230784"/>
                <a:gd name="connsiteY541" fmla="*/ 147398 h 1528985"/>
                <a:gd name="connsiteX542" fmla="*/ 3711734 w 11230784"/>
                <a:gd name="connsiteY542" fmla="*/ 140527 h 1528985"/>
                <a:gd name="connsiteX543" fmla="*/ 3691244 w 11230784"/>
                <a:gd name="connsiteY543" fmla="*/ 139503 h 1528985"/>
                <a:gd name="connsiteX544" fmla="*/ 3649057 w 11230784"/>
                <a:gd name="connsiteY544" fmla="*/ 137453 h 1528985"/>
                <a:gd name="connsiteX545" fmla="*/ 3627180 w 11230784"/>
                <a:gd name="connsiteY545" fmla="*/ 136248 h 1528985"/>
                <a:gd name="connsiteX546" fmla="*/ 3586440 w 11230784"/>
                <a:gd name="connsiteY546" fmla="*/ 135585 h 1528985"/>
                <a:gd name="connsiteX547" fmla="*/ 3503332 w 11230784"/>
                <a:gd name="connsiteY547" fmla="*/ 133596 h 1528985"/>
                <a:gd name="connsiteX548" fmla="*/ 3462410 w 11230784"/>
                <a:gd name="connsiteY548" fmla="*/ 132511 h 1528985"/>
                <a:gd name="connsiteX549" fmla="*/ 3380508 w 11230784"/>
                <a:gd name="connsiteY549" fmla="*/ 130824 h 1528985"/>
                <a:gd name="connsiteX550" fmla="*/ 3342238 w 11230784"/>
                <a:gd name="connsiteY550" fmla="*/ 129739 h 1528985"/>
                <a:gd name="connsiteX551" fmla="*/ 3297761 w 11230784"/>
                <a:gd name="connsiteY551" fmla="*/ 129739 h 1528985"/>
                <a:gd name="connsiteX552" fmla="*/ 3247559 w 11230784"/>
                <a:gd name="connsiteY552" fmla="*/ 129257 h 1528985"/>
                <a:gd name="connsiteX553" fmla="*/ 3192113 w 11230784"/>
                <a:gd name="connsiteY553" fmla="*/ 129257 h 1528985"/>
                <a:gd name="connsiteX554" fmla="*/ 3136969 w 11230784"/>
                <a:gd name="connsiteY554" fmla="*/ 129980 h 1528985"/>
                <a:gd name="connsiteX555" fmla="*/ 3101231 w 11230784"/>
                <a:gd name="connsiteY555" fmla="*/ 130463 h 1528985"/>
                <a:gd name="connsiteX556" fmla="*/ 3081885 w 11230784"/>
                <a:gd name="connsiteY556" fmla="*/ 130764 h 1528985"/>
                <a:gd name="connsiteX557" fmla="*/ 3061756 w 11230784"/>
                <a:gd name="connsiteY557" fmla="*/ 131547 h 1528985"/>
                <a:gd name="connsiteX558" fmla="*/ 2976599 w 11230784"/>
                <a:gd name="connsiteY558" fmla="*/ 134802 h 1528985"/>
                <a:gd name="connsiteX559" fmla="*/ 2954903 w 11230784"/>
                <a:gd name="connsiteY559" fmla="*/ 135645 h 1528985"/>
                <a:gd name="connsiteX560" fmla="*/ 2933448 w 11230784"/>
                <a:gd name="connsiteY560" fmla="*/ 136971 h 1528985"/>
                <a:gd name="connsiteX561" fmla="*/ 2891622 w 11230784"/>
                <a:gd name="connsiteY561" fmla="*/ 139563 h 1528985"/>
                <a:gd name="connsiteX562" fmla="*/ 2421179 w 11230784"/>
                <a:gd name="connsiteY562" fmla="*/ 189102 h 1528985"/>
                <a:gd name="connsiteX563" fmla="*/ 2353921 w 11230784"/>
                <a:gd name="connsiteY563" fmla="*/ 198805 h 1528985"/>
                <a:gd name="connsiteX564" fmla="*/ 2302694 w 11230784"/>
                <a:gd name="connsiteY564" fmla="*/ 206399 h 1528985"/>
                <a:gd name="connsiteX565" fmla="*/ 2242728 w 11230784"/>
                <a:gd name="connsiteY565" fmla="*/ 214233 h 1528985"/>
                <a:gd name="connsiteX566" fmla="*/ 2176435 w 11230784"/>
                <a:gd name="connsiteY566" fmla="*/ 224840 h 1528985"/>
                <a:gd name="connsiteX567" fmla="*/ 2147747 w 11230784"/>
                <a:gd name="connsiteY567" fmla="*/ 231891 h 1528985"/>
                <a:gd name="connsiteX568" fmla="*/ 2126955 w 11230784"/>
                <a:gd name="connsiteY568" fmla="*/ 237496 h 1528985"/>
                <a:gd name="connsiteX569" fmla="*/ 2046439 w 11230784"/>
                <a:gd name="connsiteY569" fmla="*/ 259193 h 1528985"/>
                <a:gd name="connsiteX570" fmla="*/ 1961643 w 11230784"/>
                <a:gd name="connsiteY570" fmla="*/ 279864 h 1528985"/>
                <a:gd name="connsiteX571" fmla="*/ 1912948 w 11230784"/>
                <a:gd name="connsiteY571" fmla="*/ 291917 h 1528985"/>
                <a:gd name="connsiteX572" fmla="*/ 1862022 w 11230784"/>
                <a:gd name="connsiteY572" fmla="*/ 305237 h 1528985"/>
                <a:gd name="connsiteX573" fmla="*/ 1810011 w 11230784"/>
                <a:gd name="connsiteY573" fmla="*/ 318857 h 1528985"/>
                <a:gd name="connsiteX574" fmla="*/ 1758724 w 11230784"/>
                <a:gd name="connsiteY574" fmla="*/ 332959 h 1528985"/>
                <a:gd name="connsiteX575" fmla="*/ 1708823 w 11230784"/>
                <a:gd name="connsiteY575" fmla="*/ 346821 h 1528985"/>
                <a:gd name="connsiteX576" fmla="*/ 1662056 w 11230784"/>
                <a:gd name="connsiteY576" fmla="*/ 360381 h 1528985"/>
                <a:gd name="connsiteX577" fmla="*/ 1619508 w 11230784"/>
                <a:gd name="connsiteY577" fmla="*/ 372434 h 1528985"/>
                <a:gd name="connsiteX578" fmla="*/ 1582745 w 11230784"/>
                <a:gd name="connsiteY578" fmla="*/ 383403 h 1528985"/>
                <a:gd name="connsiteX579" fmla="*/ 1531036 w 11230784"/>
                <a:gd name="connsiteY579" fmla="*/ 397565 h 1528985"/>
                <a:gd name="connsiteX580" fmla="*/ 1484450 w 11230784"/>
                <a:gd name="connsiteY580" fmla="*/ 410764 h 1528985"/>
                <a:gd name="connsiteX581" fmla="*/ 1455582 w 11230784"/>
                <a:gd name="connsiteY581" fmla="*/ 420949 h 1528985"/>
                <a:gd name="connsiteX582" fmla="*/ 1435332 w 11230784"/>
                <a:gd name="connsiteY582" fmla="*/ 428422 h 1528985"/>
                <a:gd name="connsiteX583" fmla="*/ 1409658 w 11230784"/>
                <a:gd name="connsiteY583" fmla="*/ 438547 h 1528985"/>
                <a:gd name="connsiteX584" fmla="*/ 1063365 w 11230784"/>
                <a:gd name="connsiteY584" fmla="*/ 584091 h 1528985"/>
                <a:gd name="connsiteX585" fmla="*/ 1025276 w 11230784"/>
                <a:gd name="connsiteY585" fmla="*/ 601207 h 1528985"/>
                <a:gd name="connsiteX586" fmla="*/ 989116 w 11230784"/>
                <a:gd name="connsiteY586" fmla="*/ 617901 h 1528985"/>
                <a:gd name="connsiteX587" fmla="*/ 924630 w 11230784"/>
                <a:gd name="connsiteY587" fmla="*/ 648035 h 1528985"/>
                <a:gd name="connsiteX588" fmla="*/ 871836 w 11230784"/>
                <a:gd name="connsiteY588" fmla="*/ 672503 h 1528985"/>
                <a:gd name="connsiteX589" fmla="*/ 832904 w 11230784"/>
                <a:gd name="connsiteY589" fmla="*/ 690161 h 1528985"/>
                <a:gd name="connsiteX590" fmla="*/ 751242 w 11230784"/>
                <a:gd name="connsiteY590" fmla="*/ 731444 h 1528985"/>
                <a:gd name="connsiteX591" fmla="*/ 707066 w 11230784"/>
                <a:gd name="connsiteY591" fmla="*/ 757057 h 1528985"/>
                <a:gd name="connsiteX592" fmla="*/ 656683 w 11230784"/>
                <a:gd name="connsiteY592" fmla="*/ 785443 h 1528985"/>
                <a:gd name="connsiteX593" fmla="*/ 539765 w 11230784"/>
                <a:gd name="connsiteY593" fmla="*/ 854991 h 1528985"/>
                <a:gd name="connsiteX594" fmla="*/ 306532 w 11230784"/>
                <a:gd name="connsiteY594" fmla="*/ 1005056 h 1528985"/>
                <a:gd name="connsiteX595" fmla="*/ 179550 w 11230784"/>
                <a:gd name="connsiteY595" fmla="*/ 1074664 h 1528985"/>
                <a:gd name="connsiteX596" fmla="*/ 134289 w 11230784"/>
                <a:gd name="connsiteY596" fmla="*/ 1099976 h 1528985"/>
                <a:gd name="connsiteX597" fmla="*/ 95719 w 11230784"/>
                <a:gd name="connsiteY597" fmla="*/ 1118056 h 1528985"/>
                <a:gd name="connsiteX598" fmla="*/ 69261 w 11230784"/>
                <a:gd name="connsiteY598" fmla="*/ 1132762 h 1528985"/>
                <a:gd name="connsiteX599" fmla="*/ 58172 w 11230784"/>
                <a:gd name="connsiteY599" fmla="*/ 1140536 h 1528985"/>
                <a:gd name="connsiteX600" fmla="*/ 35753 w 11230784"/>
                <a:gd name="connsiteY600" fmla="*/ 1148009 h 1528985"/>
                <a:gd name="connsiteX601" fmla="*/ 4294 w 11230784"/>
                <a:gd name="connsiteY601" fmla="*/ 1142705 h 1528985"/>
                <a:gd name="connsiteX602" fmla="*/ 14057 w 11230784"/>
                <a:gd name="connsiteY602" fmla="*/ 1125710 h 1528985"/>
                <a:gd name="connsiteX603" fmla="*/ 24604 w 11230784"/>
                <a:gd name="connsiteY603" fmla="*/ 1112994 h 1528985"/>
                <a:gd name="connsiteX604" fmla="*/ 39791 w 11230784"/>
                <a:gd name="connsiteY604" fmla="*/ 1093166 h 1528985"/>
                <a:gd name="connsiteX605" fmla="*/ 104156 w 11230784"/>
                <a:gd name="connsiteY605" fmla="*/ 1008190 h 1528985"/>
                <a:gd name="connsiteX606" fmla="*/ 222219 w 11230784"/>
                <a:gd name="connsiteY606" fmla="*/ 895611 h 1528985"/>
                <a:gd name="connsiteX607" fmla="*/ 276459 w 11230784"/>
                <a:gd name="connsiteY607" fmla="*/ 853424 h 1528985"/>
                <a:gd name="connsiteX608" fmla="*/ 327867 w 11230784"/>
                <a:gd name="connsiteY608" fmla="*/ 818952 h 1528985"/>
                <a:gd name="connsiteX609" fmla="*/ 455934 w 11230784"/>
                <a:gd name="connsiteY609" fmla="*/ 752658 h 1528985"/>
                <a:gd name="connsiteX610" fmla="*/ 530243 w 11230784"/>
                <a:gd name="connsiteY610" fmla="*/ 716136 h 1528985"/>
                <a:gd name="connsiteX611" fmla="*/ 609494 w 11230784"/>
                <a:gd name="connsiteY611" fmla="*/ 659124 h 1528985"/>
                <a:gd name="connsiteX612" fmla="*/ 818018 w 11230784"/>
                <a:gd name="connsiteY612" fmla="*/ 527682 h 1528985"/>
                <a:gd name="connsiteX613" fmla="*/ 868522 w 11230784"/>
                <a:gd name="connsiteY613" fmla="*/ 503575 h 1528985"/>
                <a:gd name="connsiteX614" fmla="*/ 920532 w 11230784"/>
                <a:gd name="connsiteY614" fmla="*/ 481638 h 1528985"/>
                <a:gd name="connsiteX615" fmla="*/ 1033171 w 11230784"/>
                <a:gd name="connsiteY615" fmla="*/ 442404 h 1528985"/>
                <a:gd name="connsiteX616" fmla="*/ 1161057 w 11230784"/>
                <a:gd name="connsiteY616" fmla="*/ 394190 h 1528985"/>
                <a:gd name="connsiteX617" fmla="*/ 1199568 w 11230784"/>
                <a:gd name="connsiteY617" fmla="*/ 373338 h 1528985"/>
                <a:gd name="connsiteX618" fmla="*/ 1269236 w 11230784"/>
                <a:gd name="connsiteY618" fmla="*/ 338323 h 1528985"/>
                <a:gd name="connsiteX619" fmla="*/ 1351742 w 11230784"/>
                <a:gd name="connsiteY619" fmla="*/ 298125 h 1528985"/>
                <a:gd name="connsiteX620" fmla="*/ 1423459 w 11230784"/>
                <a:gd name="connsiteY620" fmla="*/ 263471 h 1528985"/>
                <a:gd name="connsiteX621" fmla="*/ 1473300 w 11230784"/>
                <a:gd name="connsiteY621" fmla="*/ 239365 h 1528985"/>
                <a:gd name="connsiteX622" fmla="*/ 1514282 w 11230784"/>
                <a:gd name="connsiteY622" fmla="*/ 221284 h 1528985"/>
                <a:gd name="connsiteX623" fmla="*/ 1574549 w 11230784"/>
                <a:gd name="connsiteY623" fmla="*/ 197178 h 1528985"/>
                <a:gd name="connsiteX624" fmla="*/ 1674351 w 11230784"/>
                <a:gd name="connsiteY624" fmla="*/ 166924 h 152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Lst>
              <a:rect l="l" t="t" r="r" b="b"/>
              <a:pathLst>
                <a:path w="11230784" h="1528985">
                  <a:moveTo>
                    <a:pt x="7775474" y="1367622"/>
                  </a:moveTo>
                  <a:cubicBezTo>
                    <a:pt x="7731901" y="1360088"/>
                    <a:pt x="7728405" y="1359908"/>
                    <a:pt x="7759021" y="1366658"/>
                  </a:cubicBezTo>
                  <a:cubicBezTo>
                    <a:pt x="7777101" y="1370816"/>
                    <a:pt x="7788611" y="1372684"/>
                    <a:pt x="7784212" y="1370936"/>
                  </a:cubicBezTo>
                  <a:cubicBezTo>
                    <a:pt x="7781440" y="1369502"/>
                    <a:pt x="7778487" y="1368393"/>
                    <a:pt x="7775474" y="1367622"/>
                  </a:cubicBezTo>
                  <a:close/>
                  <a:moveTo>
                    <a:pt x="7959649" y="1399623"/>
                  </a:moveTo>
                  <a:cubicBezTo>
                    <a:pt x="7946210" y="1395917"/>
                    <a:pt x="7932469" y="1393434"/>
                    <a:pt x="7918547" y="1392211"/>
                  </a:cubicBezTo>
                  <a:cubicBezTo>
                    <a:pt x="7897514" y="1390945"/>
                    <a:pt x="7898599" y="1391186"/>
                    <a:pt x="7978272" y="1407217"/>
                  </a:cubicBezTo>
                  <a:cubicBezTo>
                    <a:pt x="7998823" y="1411135"/>
                    <a:pt x="8017446" y="1414148"/>
                    <a:pt x="8030945" y="1416378"/>
                  </a:cubicBezTo>
                  <a:lnTo>
                    <a:pt x="8046856" y="1418848"/>
                  </a:lnTo>
                  <a:cubicBezTo>
                    <a:pt x="8048844" y="1419240"/>
                    <a:pt x="8050833" y="1419421"/>
                    <a:pt x="8052883" y="1419391"/>
                  </a:cubicBezTo>
                  <a:cubicBezTo>
                    <a:pt x="8042095" y="1416154"/>
                    <a:pt x="8031066" y="1413756"/>
                    <a:pt x="8019916" y="1412219"/>
                  </a:cubicBezTo>
                  <a:cubicBezTo>
                    <a:pt x="8010816" y="1410592"/>
                    <a:pt x="7999426" y="1408422"/>
                    <a:pt x="7988457" y="1406193"/>
                  </a:cubicBezTo>
                  <a:cubicBezTo>
                    <a:pt x="7977489" y="1403963"/>
                    <a:pt x="7967002" y="1401431"/>
                    <a:pt x="7959649" y="1399684"/>
                  </a:cubicBezTo>
                  <a:close/>
                  <a:moveTo>
                    <a:pt x="9257738" y="1520820"/>
                  </a:moveTo>
                  <a:cubicBezTo>
                    <a:pt x="9251169" y="1520175"/>
                    <a:pt x="9244600" y="1520175"/>
                    <a:pt x="9238031" y="1520820"/>
                  </a:cubicBezTo>
                  <a:cubicBezTo>
                    <a:pt x="9233933" y="1521483"/>
                    <a:pt x="9235982" y="1522086"/>
                    <a:pt x="9247854" y="1522809"/>
                  </a:cubicBezTo>
                  <a:cubicBezTo>
                    <a:pt x="9259728" y="1523532"/>
                    <a:pt x="9281544" y="1523653"/>
                    <a:pt x="9316981" y="1524075"/>
                  </a:cubicBezTo>
                  <a:cubicBezTo>
                    <a:pt x="9350670" y="1524436"/>
                    <a:pt x="9359951" y="1524075"/>
                    <a:pt x="9356456" y="1522628"/>
                  </a:cubicBezTo>
                  <a:cubicBezTo>
                    <a:pt x="9341028" y="1521170"/>
                    <a:pt x="9325478" y="1520663"/>
                    <a:pt x="9309990" y="1521121"/>
                  </a:cubicBezTo>
                  <a:cubicBezTo>
                    <a:pt x="9287932" y="1521483"/>
                    <a:pt x="9264729" y="1521182"/>
                    <a:pt x="9257738" y="1520820"/>
                  </a:cubicBezTo>
                  <a:close/>
                  <a:moveTo>
                    <a:pt x="8145995" y="1424393"/>
                  </a:moveTo>
                  <a:cubicBezTo>
                    <a:pt x="8126529" y="1421380"/>
                    <a:pt x="8113873" y="1419451"/>
                    <a:pt x="8117187" y="1420837"/>
                  </a:cubicBezTo>
                  <a:cubicBezTo>
                    <a:pt x="8130687" y="1424345"/>
                    <a:pt x="8144367" y="1427063"/>
                    <a:pt x="8158169" y="1428973"/>
                  </a:cubicBezTo>
                  <a:cubicBezTo>
                    <a:pt x="8177635" y="1431987"/>
                    <a:pt x="8190351" y="1433373"/>
                    <a:pt x="8186976" y="1432288"/>
                  </a:cubicBezTo>
                  <a:cubicBezTo>
                    <a:pt x="8183601" y="1431203"/>
                    <a:pt x="8165521" y="1427587"/>
                    <a:pt x="8145995" y="1424393"/>
                  </a:cubicBezTo>
                  <a:close/>
                  <a:moveTo>
                    <a:pt x="8612942" y="1482129"/>
                  </a:moveTo>
                  <a:cubicBezTo>
                    <a:pt x="8597815" y="1482490"/>
                    <a:pt x="8606916" y="1484781"/>
                    <a:pt x="8634578" y="1487312"/>
                  </a:cubicBezTo>
                  <a:cubicBezTo>
                    <a:pt x="8644161" y="1488656"/>
                    <a:pt x="8653864" y="1489120"/>
                    <a:pt x="8663567" y="1488698"/>
                  </a:cubicBezTo>
                  <a:cubicBezTo>
                    <a:pt x="8663808" y="1487251"/>
                    <a:pt x="8622405" y="1481827"/>
                    <a:pt x="8613063" y="1482129"/>
                  </a:cubicBezTo>
                  <a:close/>
                  <a:moveTo>
                    <a:pt x="8966107" y="1494484"/>
                  </a:moveTo>
                  <a:cubicBezTo>
                    <a:pt x="8956103" y="1493760"/>
                    <a:pt x="8945978" y="1493760"/>
                    <a:pt x="8935973" y="1494484"/>
                  </a:cubicBezTo>
                  <a:cubicBezTo>
                    <a:pt x="8931273" y="1495086"/>
                    <a:pt x="8941639" y="1496171"/>
                    <a:pt x="8957850" y="1497015"/>
                  </a:cubicBezTo>
                  <a:cubicBezTo>
                    <a:pt x="8967854" y="1497913"/>
                    <a:pt x="8977980" y="1497913"/>
                    <a:pt x="8987983" y="1497015"/>
                  </a:cubicBezTo>
                  <a:cubicBezTo>
                    <a:pt x="8980872" y="1495225"/>
                    <a:pt x="8973580" y="1494369"/>
                    <a:pt x="8966227" y="1494484"/>
                  </a:cubicBezTo>
                  <a:close/>
                  <a:moveTo>
                    <a:pt x="8999555" y="1497738"/>
                  </a:moveTo>
                  <a:cubicBezTo>
                    <a:pt x="9004858" y="1498684"/>
                    <a:pt x="9010222" y="1499148"/>
                    <a:pt x="9015586" y="1499124"/>
                  </a:cubicBezTo>
                  <a:cubicBezTo>
                    <a:pt x="9025229" y="1499606"/>
                    <a:pt x="9038247" y="1500088"/>
                    <a:pt x="9051746" y="1500450"/>
                  </a:cubicBezTo>
                  <a:cubicBezTo>
                    <a:pt x="9078204" y="1501173"/>
                    <a:pt x="9105987" y="1501535"/>
                    <a:pt x="9109783" y="1500450"/>
                  </a:cubicBezTo>
                  <a:cubicBezTo>
                    <a:pt x="9113580" y="1499365"/>
                    <a:pt x="9109783" y="1498883"/>
                    <a:pt x="9101707" y="1498642"/>
                  </a:cubicBezTo>
                  <a:cubicBezTo>
                    <a:pt x="9021793" y="1495629"/>
                    <a:pt x="8999796" y="1495267"/>
                    <a:pt x="8999676" y="1497738"/>
                  </a:cubicBezTo>
                  <a:close/>
                  <a:moveTo>
                    <a:pt x="8589198" y="1463928"/>
                  </a:moveTo>
                  <a:cubicBezTo>
                    <a:pt x="8573106" y="1461698"/>
                    <a:pt x="8527062" y="1457480"/>
                    <a:pt x="8526881" y="1459047"/>
                  </a:cubicBezTo>
                  <a:cubicBezTo>
                    <a:pt x="8526701" y="1460613"/>
                    <a:pt x="8561173" y="1465073"/>
                    <a:pt x="8583231" y="1465073"/>
                  </a:cubicBezTo>
                  <a:cubicBezTo>
                    <a:pt x="8591488" y="1465314"/>
                    <a:pt x="8593838" y="1464772"/>
                    <a:pt x="8589318" y="1463928"/>
                  </a:cubicBezTo>
                  <a:close/>
                  <a:moveTo>
                    <a:pt x="8699848" y="1472727"/>
                  </a:moveTo>
                  <a:cubicBezTo>
                    <a:pt x="8699848" y="1473631"/>
                    <a:pt x="8706839" y="1475258"/>
                    <a:pt x="8721062" y="1476946"/>
                  </a:cubicBezTo>
                  <a:cubicBezTo>
                    <a:pt x="8735285" y="1478633"/>
                    <a:pt x="8756619" y="1480622"/>
                    <a:pt x="8784884" y="1482973"/>
                  </a:cubicBezTo>
                  <a:cubicBezTo>
                    <a:pt x="8807906" y="1484901"/>
                    <a:pt x="8829783" y="1487071"/>
                    <a:pt x="8834363" y="1487975"/>
                  </a:cubicBezTo>
                  <a:cubicBezTo>
                    <a:pt x="8837256" y="1488457"/>
                    <a:pt x="8843946" y="1489180"/>
                    <a:pt x="8852443" y="1489903"/>
                  </a:cubicBezTo>
                  <a:cubicBezTo>
                    <a:pt x="8860941" y="1490626"/>
                    <a:pt x="8871066" y="1491048"/>
                    <a:pt x="8880889" y="1491530"/>
                  </a:cubicBezTo>
                  <a:cubicBezTo>
                    <a:pt x="8890713" y="1492013"/>
                    <a:pt x="8900175" y="1492314"/>
                    <a:pt x="8907226" y="1492495"/>
                  </a:cubicBezTo>
                  <a:cubicBezTo>
                    <a:pt x="8911083" y="1492911"/>
                    <a:pt x="8914940" y="1492911"/>
                    <a:pt x="8918797" y="1492495"/>
                  </a:cubicBezTo>
                  <a:cubicBezTo>
                    <a:pt x="8911806" y="1490711"/>
                    <a:pt x="8904635" y="1489662"/>
                    <a:pt x="8897403" y="1489361"/>
                  </a:cubicBezTo>
                  <a:cubicBezTo>
                    <a:pt x="8884023" y="1487915"/>
                    <a:pt x="8865280" y="1486649"/>
                    <a:pt x="8843946" y="1484720"/>
                  </a:cubicBezTo>
                  <a:lnTo>
                    <a:pt x="8728354" y="1474535"/>
                  </a:lnTo>
                  <a:cubicBezTo>
                    <a:pt x="8706898" y="1472667"/>
                    <a:pt x="8700029" y="1472004"/>
                    <a:pt x="8699968" y="1472727"/>
                  </a:cubicBezTo>
                  <a:close/>
                  <a:moveTo>
                    <a:pt x="9531169" y="1481827"/>
                  </a:moveTo>
                  <a:cubicBezTo>
                    <a:pt x="9521949" y="1482249"/>
                    <a:pt x="9505857" y="1483756"/>
                    <a:pt x="9496636" y="1484660"/>
                  </a:cubicBezTo>
                  <a:cubicBezTo>
                    <a:pt x="9486271" y="1485865"/>
                    <a:pt x="9485729" y="1486287"/>
                    <a:pt x="9491635" y="1486106"/>
                  </a:cubicBezTo>
                  <a:cubicBezTo>
                    <a:pt x="9497541" y="1485926"/>
                    <a:pt x="9509715" y="1485142"/>
                    <a:pt x="9525505" y="1483394"/>
                  </a:cubicBezTo>
                  <a:cubicBezTo>
                    <a:pt x="9541294" y="1481647"/>
                    <a:pt x="9542861" y="1481225"/>
                    <a:pt x="9531290" y="1481827"/>
                  </a:cubicBezTo>
                  <a:close/>
                  <a:moveTo>
                    <a:pt x="8921027" y="1470437"/>
                  </a:moveTo>
                  <a:cubicBezTo>
                    <a:pt x="8914880" y="1470045"/>
                    <a:pt x="8908673" y="1470226"/>
                    <a:pt x="8902525" y="1470979"/>
                  </a:cubicBezTo>
                  <a:cubicBezTo>
                    <a:pt x="8899029" y="1471522"/>
                    <a:pt x="8903610" y="1472486"/>
                    <a:pt x="8912831" y="1472908"/>
                  </a:cubicBezTo>
                  <a:cubicBezTo>
                    <a:pt x="8918978" y="1473673"/>
                    <a:pt x="8925246" y="1473511"/>
                    <a:pt x="8931333" y="1472426"/>
                  </a:cubicBezTo>
                  <a:cubicBezTo>
                    <a:pt x="8931453" y="1471582"/>
                    <a:pt x="8926873" y="1470738"/>
                    <a:pt x="8921148" y="1470437"/>
                  </a:cubicBezTo>
                  <a:close/>
                  <a:moveTo>
                    <a:pt x="8722990" y="1459227"/>
                  </a:moveTo>
                  <a:cubicBezTo>
                    <a:pt x="8713709" y="1459227"/>
                    <a:pt x="8712504" y="1459709"/>
                    <a:pt x="8718229" y="1460192"/>
                  </a:cubicBezTo>
                  <a:cubicBezTo>
                    <a:pt x="8725159" y="1460674"/>
                    <a:pt x="8741251" y="1462241"/>
                    <a:pt x="8756137" y="1463747"/>
                  </a:cubicBezTo>
                  <a:cubicBezTo>
                    <a:pt x="8764514" y="1465200"/>
                    <a:pt x="8773012" y="1465628"/>
                    <a:pt x="8781509" y="1465013"/>
                  </a:cubicBezTo>
                  <a:cubicBezTo>
                    <a:pt x="8781811" y="1462964"/>
                    <a:pt x="8741612" y="1459107"/>
                    <a:pt x="8723111" y="1459227"/>
                  </a:cubicBezTo>
                  <a:close/>
                  <a:moveTo>
                    <a:pt x="5426329" y="435413"/>
                  </a:moveTo>
                  <a:cubicBezTo>
                    <a:pt x="5406923" y="427940"/>
                    <a:pt x="5404633" y="427397"/>
                    <a:pt x="5417289" y="433123"/>
                  </a:cubicBezTo>
                  <a:cubicBezTo>
                    <a:pt x="5436273" y="441982"/>
                    <a:pt x="5449230" y="446924"/>
                    <a:pt x="5449773" y="445176"/>
                  </a:cubicBezTo>
                  <a:cubicBezTo>
                    <a:pt x="5442288" y="441187"/>
                    <a:pt x="5434435" y="437920"/>
                    <a:pt x="5426329" y="435413"/>
                  </a:cubicBezTo>
                  <a:close/>
                  <a:moveTo>
                    <a:pt x="6403738" y="847518"/>
                  </a:moveTo>
                  <a:cubicBezTo>
                    <a:pt x="6410849" y="852846"/>
                    <a:pt x="6418926" y="856823"/>
                    <a:pt x="6427483" y="859270"/>
                  </a:cubicBezTo>
                  <a:cubicBezTo>
                    <a:pt x="6439536" y="863609"/>
                    <a:pt x="6445142" y="864634"/>
                    <a:pt x="6442369" y="862284"/>
                  </a:cubicBezTo>
                  <a:cubicBezTo>
                    <a:pt x="6435016" y="855714"/>
                    <a:pt x="6398616" y="841672"/>
                    <a:pt x="6403738" y="847337"/>
                  </a:cubicBezTo>
                  <a:close/>
                  <a:moveTo>
                    <a:pt x="6493777" y="879219"/>
                  </a:moveTo>
                  <a:cubicBezTo>
                    <a:pt x="6467139" y="871504"/>
                    <a:pt x="6467079" y="871625"/>
                    <a:pt x="6488413" y="880183"/>
                  </a:cubicBezTo>
                  <a:cubicBezTo>
                    <a:pt x="6498297" y="884516"/>
                    <a:pt x="6508603" y="887825"/>
                    <a:pt x="6519149" y="890067"/>
                  </a:cubicBezTo>
                  <a:cubicBezTo>
                    <a:pt x="6529997" y="890489"/>
                    <a:pt x="6524814" y="888198"/>
                    <a:pt x="6493777" y="879038"/>
                  </a:cubicBezTo>
                  <a:close/>
                  <a:moveTo>
                    <a:pt x="1674351" y="166924"/>
                  </a:moveTo>
                  <a:cubicBezTo>
                    <a:pt x="1734618" y="152038"/>
                    <a:pt x="1775418" y="144685"/>
                    <a:pt x="1819715" y="142817"/>
                  </a:cubicBezTo>
                  <a:cubicBezTo>
                    <a:pt x="1832298" y="142299"/>
                    <a:pt x="1844804" y="140623"/>
                    <a:pt x="1857080" y="137815"/>
                  </a:cubicBezTo>
                  <a:cubicBezTo>
                    <a:pt x="1864541" y="136013"/>
                    <a:pt x="1872111" y="134687"/>
                    <a:pt x="1879740" y="133837"/>
                  </a:cubicBezTo>
                  <a:cubicBezTo>
                    <a:pt x="1891794" y="132451"/>
                    <a:pt x="1906619" y="131005"/>
                    <a:pt x="1921385" y="129980"/>
                  </a:cubicBezTo>
                  <a:cubicBezTo>
                    <a:pt x="1955556" y="127268"/>
                    <a:pt x="1971105" y="126244"/>
                    <a:pt x="1992259" y="121302"/>
                  </a:cubicBezTo>
                  <a:cubicBezTo>
                    <a:pt x="2013412" y="116360"/>
                    <a:pt x="2040472" y="108344"/>
                    <a:pt x="2096762" y="90807"/>
                  </a:cubicBezTo>
                  <a:cubicBezTo>
                    <a:pt x="2138105" y="78753"/>
                    <a:pt x="2175109" y="68990"/>
                    <a:pt x="2209401" y="60673"/>
                  </a:cubicBezTo>
                  <a:cubicBezTo>
                    <a:pt x="2243693" y="52356"/>
                    <a:pt x="2275031" y="46932"/>
                    <a:pt x="2304683" y="42111"/>
                  </a:cubicBezTo>
                  <a:lnTo>
                    <a:pt x="2326620" y="38796"/>
                  </a:lnTo>
                  <a:cubicBezTo>
                    <a:pt x="2333852" y="37892"/>
                    <a:pt x="2341024" y="37109"/>
                    <a:pt x="2348135" y="36386"/>
                  </a:cubicBezTo>
                  <a:cubicBezTo>
                    <a:pt x="2362358" y="34939"/>
                    <a:pt x="2376280" y="33794"/>
                    <a:pt x="2390322" y="32950"/>
                  </a:cubicBezTo>
                  <a:cubicBezTo>
                    <a:pt x="2418057" y="30974"/>
                    <a:pt x="2445882" y="30456"/>
                    <a:pt x="2473671" y="31384"/>
                  </a:cubicBezTo>
                  <a:cubicBezTo>
                    <a:pt x="2518570" y="32890"/>
                    <a:pt x="2533938" y="32468"/>
                    <a:pt x="2563710" y="28672"/>
                  </a:cubicBezTo>
                  <a:cubicBezTo>
                    <a:pt x="2583959" y="26321"/>
                    <a:pt x="2614213" y="24513"/>
                    <a:pt x="2645010" y="22645"/>
                  </a:cubicBezTo>
                  <a:cubicBezTo>
                    <a:pt x="2660438" y="21861"/>
                    <a:pt x="2676047" y="21259"/>
                    <a:pt x="2690572" y="20777"/>
                  </a:cubicBezTo>
                  <a:cubicBezTo>
                    <a:pt x="2705096" y="20294"/>
                    <a:pt x="2718717" y="20777"/>
                    <a:pt x="2730107" y="20777"/>
                  </a:cubicBezTo>
                  <a:cubicBezTo>
                    <a:pt x="2753846" y="21024"/>
                    <a:pt x="2777579" y="20077"/>
                    <a:pt x="2801222" y="17944"/>
                  </a:cubicBezTo>
                  <a:lnTo>
                    <a:pt x="2846542" y="14207"/>
                  </a:lnTo>
                  <a:cubicBezTo>
                    <a:pt x="2862754" y="12821"/>
                    <a:pt x="2879931" y="11134"/>
                    <a:pt x="2898191" y="9206"/>
                  </a:cubicBezTo>
                  <a:cubicBezTo>
                    <a:pt x="2957193" y="2576"/>
                    <a:pt x="2957253" y="3179"/>
                    <a:pt x="3035178" y="3902"/>
                  </a:cubicBezTo>
                  <a:lnTo>
                    <a:pt x="3079113" y="4384"/>
                  </a:lnTo>
                  <a:cubicBezTo>
                    <a:pt x="3090563" y="4384"/>
                    <a:pt x="3099362" y="4866"/>
                    <a:pt x="3106896" y="4866"/>
                  </a:cubicBezTo>
                  <a:cubicBezTo>
                    <a:pt x="3122023" y="4866"/>
                    <a:pt x="3132147" y="4264"/>
                    <a:pt x="3149082" y="3058"/>
                  </a:cubicBezTo>
                  <a:cubicBezTo>
                    <a:pt x="3172285" y="1491"/>
                    <a:pt x="3215376" y="-136"/>
                    <a:pt x="3271063" y="1310"/>
                  </a:cubicBezTo>
                  <a:lnTo>
                    <a:pt x="3358631" y="2154"/>
                  </a:lnTo>
                  <a:cubicBezTo>
                    <a:pt x="3390150" y="2877"/>
                    <a:pt x="3422092" y="3480"/>
                    <a:pt x="3449031" y="3721"/>
                  </a:cubicBezTo>
                  <a:lnTo>
                    <a:pt x="3491218" y="4143"/>
                  </a:lnTo>
                  <a:lnTo>
                    <a:pt x="3538829" y="5710"/>
                  </a:lnTo>
                  <a:lnTo>
                    <a:pt x="3626939" y="8663"/>
                  </a:lnTo>
                  <a:cubicBezTo>
                    <a:pt x="3654842" y="10109"/>
                    <a:pt x="3682746" y="11495"/>
                    <a:pt x="3710288" y="12399"/>
                  </a:cubicBezTo>
                  <a:lnTo>
                    <a:pt x="3751210" y="13484"/>
                  </a:lnTo>
                  <a:cubicBezTo>
                    <a:pt x="3764770" y="13484"/>
                    <a:pt x="3778149" y="13906"/>
                    <a:pt x="3791227" y="14449"/>
                  </a:cubicBezTo>
                  <a:cubicBezTo>
                    <a:pt x="3834438" y="15774"/>
                    <a:pt x="3873009" y="17281"/>
                    <a:pt x="3876504" y="17703"/>
                  </a:cubicBezTo>
                  <a:cubicBezTo>
                    <a:pt x="3880000" y="18125"/>
                    <a:pt x="3897417" y="19390"/>
                    <a:pt x="3916040" y="20656"/>
                  </a:cubicBezTo>
                  <a:cubicBezTo>
                    <a:pt x="3971907" y="25116"/>
                    <a:pt x="3989204" y="28250"/>
                    <a:pt x="4023134" y="38013"/>
                  </a:cubicBezTo>
                  <a:cubicBezTo>
                    <a:pt x="4034247" y="41756"/>
                    <a:pt x="4045686" y="44444"/>
                    <a:pt x="4057305" y="46029"/>
                  </a:cubicBezTo>
                  <a:cubicBezTo>
                    <a:pt x="4057305" y="45004"/>
                    <a:pt x="4049651" y="41870"/>
                    <a:pt x="4038321" y="38857"/>
                  </a:cubicBezTo>
                  <a:cubicBezTo>
                    <a:pt x="4028136" y="35964"/>
                    <a:pt x="4022591" y="33734"/>
                    <a:pt x="4026268" y="33734"/>
                  </a:cubicBezTo>
                  <a:cubicBezTo>
                    <a:pt x="4033421" y="35005"/>
                    <a:pt x="4040503" y="36657"/>
                    <a:pt x="4047482" y="38676"/>
                  </a:cubicBezTo>
                  <a:cubicBezTo>
                    <a:pt x="4058992" y="41689"/>
                    <a:pt x="4073999" y="45727"/>
                    <a:pt x="4089669" y="50729"/>
                  </a:cubicBezTo>
                  <a:cubicBezTo>
                    <a:pt x="4158132" y="72666"/>
                    <a:pt x="4206104" y="81345"/>
                    <a:pt x="4335196" y="105693"/>
                  </a:cubicBezTo>
                  <a:cubicBezTo>
                    <a:pt x="4359303" y="110092"/>
                    <a:pt x="4380878" y="114130"/>
                    <a:pt x="4396487" y="117746"/>
                  </a:cubicBezTo>
                  <a:lnTo>
                    <a:pt x="4414929" y="121965"/>
                  </a:lnTo>
                  <a:cubicBezTo>
                    <a:pt x="4417201" y="122405"/>
                    <a:pt x="4419437" y="123008"/>
                    <a:pt x="4421619" y="123773"/>
                  </a:cubicBezTo>
                  <a:cubicBezTo>
                    <a:pt x="4424560" y="124797"/>
                    <a:pt x="4427616" y="125466"/>
                    <a:pt x="4430719" y="125762"/>
                  </a:cubicBezTo>
                  <a:cubicBezTo>
                    <a:pt x="4436444" y="126786"/>
                    <a:pt x="4444460" y="128052"/>
                    <a:pt x="4453681" y="129438"/>
                  </a:cubicBezTo>
                  <a:cubicBezTo>
                    <a:pt x="4470917" y="132150"/>
                    <a:pt x="4490444" y="135464"/>
                    <a:pt x="4498459" y="137031"/>
                  </a:cubicBezTo>
                  <a:cubicBezTo>
                    <a:pt x="4504155" y="138448"/>
                    <a:pt x="4510012" y="139099"/>
                    <a:pt x="4515876" y="138960"/>
                  </a:cubicBezTo>
                  <a:cubicBezTo>
                    <a:pt x="4521535" y="139388"/>
                    <a:pt x="4527152" y="140214"/>
                    <a:pt x="4532691" y="141431"/>
                  </a:cubicBezTo>
                  <a:cubicBezTo>
                    <a:pt x="4541550" y="143299"/>
                    <a:pt x="4552880" y="145951"/>
                    <a:pt x="4564331" y="148723"/>
                  </a:cubicBezTo>
                  <a:cubicBezTo>
                    <a:pt x="4587232" y="154208"/>
                    <a:pt x="4610556" y="160355"/>
                    <a:pt x="4615437" y="162585"/>
                  </a:cubicBezTo>
                  <a:cubicBezTo>
                    <a:pt x="4634789" y="169612"/>
                    <a:pt x="4654737" y="174855"/>
                    <a:pt x="4675041" y="178254"/>
                  </a:cubicBezTo>
                  <a:cubicBezTo>
                    <a:pt x="4683973" y="179086"/>
                    <a:pt x="4692675" y="181563"/>
                    <a:pt x="4700715" y="185546"/>
                  </a:cubicBezTo>
                  <a:cubicBezTo>
                    <a:pt x="4709502" y="189837"/>
                    <a:pt x="4718662" y="193327"/>
                    <a:pt x="4728076" y="195973"/>
                  </a:cubicBezTo>
                  <a:cubicBezTo>
                    <a:pt x="4740130" y="199769"/>
                    <a:pt x="4746759" y="202421"/>
                    <a:pt x="4743203" y="201999"/>
                  </a:cubicBezTo>
                  <a:cubicBezTo>
                    <a:pt x="4739647" y="201577"/>
                    <a:pt x="4742781" y="203687"/>
                    <a:pt x="4749230" y="205977"/>
                  </a:cubicBezTo>
                  <a:cubicBezTo>
                    <a:pt x="4758029" y="209111"/>
                    <a:pt x="4760500" y="208990"/>
                    <a:pt x="4756643" y="205254"/>
                  </a:cubicBezTo>
                  <a:cubicBezTo>
                    <a:pt x="4749712" y="199709"/>
                    <a:pt x="4749712" y="199709"/>
                    <a:pt x="4799854" y="214475"/>
                  </a:cubicBezTo>
                  <a:lnTo>
                    <a:pt x="4835291" y="225323"/>
                  </a:lnTo>
                  <a:lnTo>
                    <a:pt x="4845898" y="228758"/>
                  </a:lnTo>
                  <a:cubicBezTo>
                    <a:pt x="4847224" y="229083"/>
                    <a:pt x="4848502" y="229590"/>
                    <a:pt x="4849695" y="230265"/>
                  </a:cubicBezTo>
                  <a:cubicBezTo>
                    <a:pt x="4850979" y="230940"/>
                    <a:pt x="4852329" y="231470"/>
                    <a:pt x="4853733" y="231831"/>
                  </a:cubicBezTo>
                  <a:lnTo>
                    <a:pt x="4864762" y="235266"/>
                  </a:lnTo>
                  <a:cubicBezTo>
                    <a:pt x="4874043" y="238099"/>
                    <a:pt x="4886879" y="241836"/>
                    <a:pt x="4900922" y="245753"/>
                  </a:cubicBezTo>
                  <a:cubicBezTo>
                    <a:pt x="4929970" y="253889"/>
                    <a:pt x="4958838" y="262628"/>
                    <a:pt x="4965347" y="265280"/>
                  </a:cubicBezTo>
                  <a:cubicBezTo>
                    <a:pt x="4973965" y="268775"/>
                    <a:pt x="4994275" y="273898"/>
                    <a:pt x="5023565" y="281250"/>
                  </a:cubicBezTo>
                  <a:cubicBezTo>
                    <a:pt x="5052855" y="288603"/>
                    <a:pt x="5100767" y="302705"/>
                    <a:pt x="5141025" y="315060"/>
                  </a:cubicBezTo>
                  <a:cubicBezTo>
                    <a:pt x="5181284" y="327415"/>
                    <a:pt x="5213346" y="338624"/>
                    <a:pt x="5208765" y="338564"/>
                  </a:cubicBezTo>
                  <a:cubicBezTo>
                    <a:pt x="5204185" y="338504"/>
                    <a:pt x="5210332" y="341095"/>
                    <a:pt x="5219131" y="344108"/>
                  </a:cubicBezTo>
                  <a:cubicBezTo>
                    <a:pt x="5229003" y="347544"/>
                    <a:pt x="5238664" y="351570"/>
                    <a:pt x="5248059" y="356162"/>
                  </a:cubicBezTo>
                  <a:cubicBezTo>
                    <a:pt x="5257461" y="360730"/>
                    <a:pt x="5267122" y="364756"/>
                    <a:pt x="5276987" y="368215"/>
                  </a:cubicBezTo>
                  <a:cubicBezTo>
                    <a:pt x="5291271" y="373097"/>
                    <a:pt x="5291391" y="372735"/>
                    <a:pt x="5281025" y="367311"/>
                  </a:cubicBezTo>
                  <a:cubicBezTo>
                    <a:pt x="5271624" y="362430"/>
                    <a:pt x="5271805" y="361887"/>
                    <a:pt x="5280603" y="364901"/>
                  </a:cubicBezTo>
                  <a:cubicBezTo>
                    <a:pt x="5287287" y="367119"/>
                    <a:pt x="5293669" y="370180"/>
                    <a:pt x="5299588" y="374001"/>
                  </a:cubicBezTo>
                  <a:cubicBezTo>
                    <a:pt x="5306844" y="378678"/>
                    <a:pt x="5314413" y="382848"/>
                    <a:pt x="5322248" y="386476"/>
                  </a:cubicBezTo>
                  <a:cubicBezTo>
                    <a:pt x="5331710" y="390936"/>
                    <a:pt x="5333759" y="392141"/>
                    <a:pt x="5328275" y="389851"/>
                  </a:cubicBezTo>
                  <a:cubicBezTo>
                    <a:pt x="5319235" y="386392"/>
                    <a:pt x="5309996" y="383475"/>
                    <a:pt x="5300612" y="381112"/>
                  </a:cubicBezTo>
                  <a:cubicBezTo>
                    <a:pt x="5291632" y="378762"/>
                    <a:pt x="5289221" y="378581"/>
                    <a:pt x="5294585" y="380570"/>
                  </a:cubicBezTo>
                  <a:cubicBezTo>
                    <a:pt x="5302782" y="383463"/>
                    <a:pt x="5313087" y="387260"/>
                    <a:pt x="5324357" y="391479"/>
                  </a:cubicBezTo>
                  <a:cubicBezTo>
                    <a:pt x="5335627" y="395697"/>
                    <a:pt x="5347801" y="400398"/>
                    <a:pt x="5359493" y="405461"/>
                  </a:cubicBezTo>
                  <a:cubicBezTo>
                    <a:pt x="5380888" y="414380"/>
                    <a:pt x="5380948" y="414259"/>
                    <a:pt x="5361060" y="404617"/>
                  </a:cubicBezTo>
                  <a:cubicBezTo>
                    <a:pt x="5349549" y="398952"/>
                    <a:pt x="5345511" y="396420"/>
                    <a:pt x="5352020" y="398590"/>
                  </a:cubicBezTo>
                  <a:cubicBezTo>
                    <a:pt x="5360276" y="401856"/>
                    <a:pt x="5368328" y="405617"/>
                    <a:pt x="5376127" y="409860"/>
                  </a:cubicBezTo>
                  <a:cubicBezTo>
                    <a:pt x="5390530" y="417755"/>
                    <a:pt x="5423979" y="430712"/>
                    <a:pt x="5413914" y="424565"/>
                  </a:cubicBezTo>
                  <a:cubicBezTo>
                    <a:pt x="5405899" y="419563"/>
                    <a:pt x="5423255" y="426011"/>
                    <a:pt x="5436755" y="433002"/>
                  </a:cubicBezTo>
                  <a:cubicBezTo>
                    <a:pt x="5442782" y="436196"/>
                    <a:pt x="5469420" y="446502"/>
                    <a:pt x="5501120" y="458375"/>
                  </a:cubicBezTo>
                  <a:cubicBezTo>
                    <a:pt x="5532821" y="470247"/>
                    <a:pt x="5569402" y="485073"/>
                    <a:pt x="5596643" y="494896"/>
                  </a:cubicBezTo>
                  <a:cubicBezTo>
                    <a:pt x="5628163" y="506468"/>
                    <a:pt x="5636721" y="509963"/>
                    <a:pt x="5630875" y="509059"/>
                  </a:cubicBezTo>
                  <a:cubicBezTo>
                    <a:pt x="5624005" y="507552"/>
                    <a:pt x="5637866" y="513398"/>
                    <a:pt x="5682222" y="530394"/>
                  </a:cubicBezTo>
                  <a:cubicBezTo>
                    <a:pt x="5698856" y="537083"/>
                    <a:pt x="5713802" y="543411"/>
                    <a:pt x="5724409" y="548052"/>
                  </a:cubicBezTo>
                  <a:lnTo>
                    <a:pt x="5737126" y="553657"/>
                  </a:lnTo>
                  <a:cubicBezTo>
                    <a:pt x="5738752" y="554265"/>
                    <a:pt x="5740259" y="555031"/>
                    <a:pt x="5741706" y="555947"/>
                  </a:cubicBezTo>
                  <a:cubicBezTo>
                    <a:pt x="5744418" y="557707"/>
                    <a:pt x="5747250" y="559159"/>
                    <a:pt x="5750264" y="560286"/>
                  </a:cubicBezTo>
                  <a:cubicBezTo>
                    <a:pt x="5755808" y="562757"/>
                    <a:pt x="5763763" y="566313"/>
                    <a:pt x="5773406" y="570351"/>
                  </a:cubicBezTo>
                  <a:cubicBezTo>
                    <a:pt x="5792692" y="578487"/>
                    <a:pt x="5818606" y="589214"/>
                    <a:pt x="5844702" y="599881"/>
                  </a:cubicBezTo>
                  <a:cubicBezTo>
                    <a:pt x="5896712" y="621758"/>
                    <a:pt x="5949325" y="644539"/>
                    <a:pt x="5953183" y="644660"/>
                  </a:cubicBezTo>
                  <a:cubicBezTo>
                    <a:pt x="5959872" y="646607"/>
                    <a:pt x="5966381" y="649300"/>
                    <a:pt x="5972468" y="652675"/>
                  </a:cubicBezTo>
                  <a:cubicBezTo>
                    <a:pt x="5982532" y="657605"/>
                    <a:pt x="5992898" y="661872"/>
                    <a:pt x="6003505" y="665452"/>
                  </a:cubicBezTo>
                  <a:cubicBezTo>
                    <a:pt x="6009170" y="666856"/>
                    <a:pt x="6014594" y="669134"/>
                    <a:pt x="6019597" y="672202"/>
                  </a:cubicBezTo>
                  <a:cubicBezTo>
                    <a:pt x="6022670" y="674335"/>
                    <a:pt x="6025924" y="676113"/>
                    <a:pt x="6029360" y="677505"/>
                  </a:cubicBezTo>
                  <a:cubicBezTo>
                    <a:pt x="6035808" y="680579"/>
                    <a:pt x="6044909" y="684858"/>
                    <a:pt x="6056058" y="689980"/>
                  </a:cubicBezTo>
                  <a:cubicBezTo>
                    <a:pt x="6078236" y="700226"/>
                    <a:pt x="6108370" y="713726"/>
                    <a:pt x="6139527" y="727527"/>
                  </a:cubicBezTo>
                  <a:lnTo>
                    <a:pt x="6186295" y="748078"/>
                  </a:lnTo>
                  <a:cubicBezTo>
                    <a:pt x="6201603" y="754767"/>
                    <a:pt x="6216428" y="761156"/>
                    <a:pt x="6229748" y="766459"/>
                  </a:cubicBezTo>
                  <a:cubicBezTo>
                    <a:pt x="6256566" y="777307"/>
                    <a:pt x="6277599" y="785624"/>
                    <a:pt x="6286097" y="788396"/>
                  </a:cubicBezTo>
                  <a:cubicBezTo>
                    <a:pt x="6320027" y="799546"/>
                    <a:pt x="6379692" y="823411"/>
                    <a:pt x="6378908" y="825400"/>
                  </a:cubicBezTo>
                  <a:cubicBezTo>
                    <a:pt x="6378546" y="826304"/>
                    <a:pt x="6390962" y="832150"/>
                    <a:pt x="6408077" y="838900"/>
                  </a:cubicBezTo>
                  <a:lnTo>
                    <a:pt x="6458159" y="859029"/>
                  </a:lnTo>
                  <a:cubicBezTo>
                    <a:pt x="6469851" y="863790"/>
                    <a:pt x="6520053" y="883618"/>
                    <a:pt x="6570617" y="902482"/>
                  </a:cubicBezTo>
                  <a:cubicBezTo>
                    <a:pt x="6766846" y="974259"/>
                    <a:pt x="6805658" y="985349"/>
                    <a:pt x="6856945" y="1004935"/>
                  </a:cubicBezTo>
                  <a:cubicBezTo>
                    <a:pt x="6907509" y="1023678"/>
                    <a:pt x="6905159" y="1023015"/>
                    <a:pt x="6819580" y="993484"/>
                  </a:cubicBezTo>
                  <a:cubicBezTo>
                    <a:pt x="6775645" y="978358"/>
                    <a:pt x="6745753" y="968293"/>
                    <a:pt x="6730385" y="963351"/>
                  </a:cubicBezTo>
                  <a:cubicBezTo>
                    <a:pt x="6715017" y="958409"/>
                    <a:pt x="6714353" y="958711"/>
                    <a:pt x="6728637" y="964737"/>
                  </a:cubicBezTo>
                  <a:cubicBezTo>
                    <a:pt x="6759493" y="977333"/>
                    <a:pt x="6735025" y="970764"/>
                    <a:pt x="6664995" y="944849"/>
                  </a:cubicBezTo>
                  <a:cubicBezTo>
                    <a:pt x="6545184" y="901156"/>
                    <a:pt x="6562541" y="910075"/>
                    <a:pt x="6690729" y="957988"/>
                  </a:cubicBezTo>
                  <a:lnTo>
                    <a:pt x="6725383" y="970945"/>
                  </a:lnTo>
                  <a:lnTo>
                    <a:pt x="6754371" y="981250"/>
                  </a:lnTo>
                  <a:cubicBezTo>
                    <a:pt x="6771607" y="987277"/>
                    <a:pt x="6784504" y="992279"/>
                    <a:pt x="6793484" y="995594"/>
                  </a:cubicBezTo>
                  <a:cubicBezTo>
                    <a:pt x="6810901" y="1002284"/>
                    <a:pt x="6810661" y="1003007"/>
                    <a:pt x="6790290" y="996799"/>
                  </a:cubicBezTo>
                  <a:cubicBezTo>
                    <a:pt x="6757263" y="986735"/>
                    <a:pt x="6800957" y="1004574"/>
                    <a:pt x="6866950" y="1028379"/>
                  </a:cubicBezTo>
                  <a:cubicBezTo>
                    <a:pt x="6886355" y="1035611"/>
                    <a:pt x="6910583" y="1043808"/>
                    <a:pt x="6933725" y="1051943"/>
                  </a:cubicBezTo>
                  <a:cubicBezTo>
                    <a:pt x="6956867" y="1060080"/>
                    <a:pt x="6979167" y="1068035"/>
                    <a:pt x="6994836" y="1073760"/>
                  </a:cubicBezTo>
                  <a:cubicBezTo>
                    <a:pt x="7026055" y="1085452"/>
                    <a:pt x="7062938" y="1098650"/>
                    <a:pt x="7076196" y="1102508"/>
                  </a:cubicBezTo>
                  <a:cubicBezTo>
                    <a:pt x="7095964" y="1108534"/>
                    <a:pt x="7096988" y="1109257"/>
                    <a:pt x="7083428" y="1106244"/>
                  </a:cubicBezTo>
                  <a:cubicBezTo>
                    <a:pt x="7074448" y="1104135"/>
                    <a:pt x="7055465" y="1099313"/>
                    <a:pt x="7041241" y="1094191"/>
                  </a:cubicBezTo>
                  <a:cubicBezTo>
                    <a:pt x="7024849" y="1088766"/>
                    <a:pt x="7018159" y="1087140"/>
                    <a:pt x="7023161" y="1089912"/>
                  </a:cubicBezTo>
                  <a:cubicBezTo>
                    <a:pt x="7028164" y="1092684"/>
                    <a:pt x="7015086" y="1088707"/>
                    <a:pt x="6974948" y="1074604"/>
                  </a:cubicBezTo>
                  <a:cubicBezTo>
                    <a:pt x="6896601" y="1047183"/>
                    <a:pt x="6902627" y="1051823"/>
                    <a:pt x="6981578" y="1080269"/>
                  </a:cubicBezTo>
                  <a:cubicBezTo>
                    <a:pt x="7012976" y="1091539"/>
                    <a:pt x="7039554" y="1101423"/>
                    <a:pt x="7062757" y="1109016"/>
                  </a:cubicBezTo>
                  <a:cubicBezTo>
                    <a:pt x="7085960" y="1116610"/>
                    <a:pt x="7105607" y="1122998"/>
                    <a:pt x="7123024" y="1128362"/>
                  </a:cubicBezTo>
                  <a:cubicBezTo>
                    <a:pt x="7157496" y="1139090"/>
                    <a:pt x="7182447" y="1146080"/>
                    <a:pt x="7207398" y="1152469"/>
                  </a:cubicBezTo>
                  <a:cubicBezTo>
                    <a:pt x="7258022" y="1164100"/>
                    <a:pt x="7354570" y="1190497"/>
                    <a:pt x="7379519" y="1199597"/>
                  </a:cubicBezTo>
                  <a:cubicBezTo>
                    <a:pt x="7387113" y="1202370"/>
                    <a:pt x="7422610" y="1212254"/>
                    <a:pt x="7455999" y="1220932"/>
                  </a:cubicBezTo>
                  <a:cubicBezTo>
                    <a:pt x="7499451" y="1232322"/>
                    <a:pt x="7511625" y="1235878"/>
                    <a:pt x="7495835" y="1232564"/>
                  </a:cubicBezTo>
                  <a:cubicBezTo>
                    <a:pt x="7477755" y="1228827"/>
                    <a:pt x="7479201" y="1230153"/>
                    <a:pt x="7491736" y="1233950"/>
                  </a:cubicBezTo>
                  <a:cubicBezTo>
                    <a:pt x="7504272" y="1237746"/>
                    <a:pt x="7527897" y="1244496"/>
                    <a:pt x="7554354" y="1249980"/>
                  </a:cubicBezTo>
                  <a:cubicBezTo>
                    <a:pt x="7576894" y="1254862"/>
                    <a:pt x="7624023" y="1265590"/>
                    <a:pt x="7657652" y="1273485"/>
                  </a:cubicBezTo>
                  <a:cubicBezTo>
                    <a:pt x="7691281" y="1281380"/>
                    <a:pt x="7727441" y="1288431"/>
                    <a:pt x="7736541" y="1290179"/>
                  </a:cubicBezTo>
                  <a:cubicBezTo>
                    <a:pt x="7750161" y="1292409"/>
                    <a:pt x="7802835" y="1303618"/>
                    <a:pt x="7850385" y="1313562"/>
                  </a:cubicBezTo>
                  <a:cubicBezTo>
                    <a:pt x="7897936" y="1323506"/>
                    <a:pt x="7941871" y="1331642"/>
                    <a:pt x="7937230" y="1331160"/>
                  </a:cubicBezTo>
                  <a:cubicBezTo>
                    <a:pt x="7932589" y="1330678"/>
                    <a:pt x="7907639" y="1326580"/>
                    <a:pt x="7880458" y="1321457"/>
                  </a:cubicBezTo>
                  <a:lnTo>
                    <a:pt x="7843756" y="1314406"/>
                  </a:lnTo>
                  <a:lnTo>
                    <a:pt x="7824048" y="1310247"/>
                  </a:lnTo>
                  <a:cubicBezTo>
                    <a:pt x="7796989" y="1304582"/>
                    <a:pt x="7801328" y="1306270"/>
                    <a:pt x="7824048" y="1312056"/>
                  </a:cubicBezTo>
                  <a:cubicBezTo>
                    <a:pt x="7835499" y="1315069"/>
                    <a:pt x="7851591" y="1318806"/>
                    <a:pt x="7870816" y="1322843"/>
                  </a:cubicBezTo>
                  <a:lnTo>
                    <a:pt x="7935965" y="1336584"/>
                  </a:lnTo>
                  <a:lnTo>
                    <a:pt x="7986709" y="1347071"/>
                  </a:lnTo>
                  <a:cubicBezTo>
                    <a:pt x="8003584" y="1350506"/>
                    <a:pt x="8020218" y="1353097"/>
                    <a:pt x="8035526" y="1356352"/>
                  </a:cubicBezTo>
                  <a:lnTo>
                    <a:pt x="8105556" y="1369731"/>
                  </a:lnTo>
                  <a:cubicBezTo>
                    <a:pt x="8120562" y="1373124"/>
                    <a:pt x="8135689" y="1375637"/>
                    <a:pt x="8150997" y="1377265"/>
                  </a:cubicBezTo>
                  <a:cubicBezTo>
                    <a:pt x="8155999" y="1377265"/>
                    <a:pt x="8150997" y="1375336"/>
                    <a:pt x="8135750" y="1370695"/>
                  </a:cubicBezTo>
                  <a:cubicBezTo>
                    <a:pt x="8119116" y="1365512"/>
                    <a:pt x="8120261" y="1365753"/>
                    <a:pt x="8146176" y="1370997"/>
                  </a:cubicBezTo>
                  <a:cubicBezTo>
                    <a:pt x="8162026" y="1374070"/>
                    <a:pt x="8182336" y="1377023"/>
                    <a:pt x="8190592" y="1377686"/>
                  </a:cubicBezTo>
                  <a:cubicBezTo>
                    <a:pt x="8198849" y="1378349"/>
                    <a:pt x="8252125" y="1386485"/>
                    <a:pt x="8307932" y="1394320"/>
                  </a:cubicBezTo>
                  <a:lnTo>
                    <a:pt x="8415749" y="1408663"/>
                  </a:lnTo>
                  <a:cubicBezTo>
                    <a:pt x="8442267" y="1412340"/>
                    <a:pt x="8460347" y="1413786"/>
                    <a:pt x="8472340" y="1415112"/>
                  </a:cubicBezTo>
                  <a:cubicBezTo>
                    <a:pt x="8496447" y="1417523"/>
                    <a:pt x="8496447" y="1416920"/>
                    <a:pt x="8493132" y="1415474"/>
                  </a:cubicBezTo>
                  <a:cubicBezTo>
                    <a:pt x="8488732" y="1413485"/>
                    <a:pt x="8492228" y="1413485"/>
                    <a:pt x="8503558" y="1415474"/>
                  </a:cubicBezTo>
                  <a:cubicBezTo>
                    <a:pt x="8513804" y="1417041"/>
                    <a:pt x="8519589" y="1417161"/>
                    <a:pt x="8519770" y="1415474"/>
                  </a:cubicBezTo>
                  <a:cubicBezTo>
                    <a:pt x="8519951" y="1413786"/>
                    <a:pt x="8525797" y="1414268"/>
                    <a:pt x="8531341" y="1415474"/>
                  </a:cubicBezTo>
                  <a:cubicBezTo>
                    <a:pt x="8540020" y="1416974"/>
                    <a:pt x="8548818" y="1417818"/>
                    <a:pt x="8557678" y="1418005"/>
                  </a:cubicBezTo>
                  <a:cubicBezTo>
                    <a:pt x="8563162" y="1418005"/>
                    <a:pt x="8570695" y="1418487"/>
                    <a:pt x="8578891" y="1419089"/>
                  </a:cubicBezTo>
                  <a:cubicBezTo>
                    <a:pt x="8587088" y="1419692"/>
                    <a:pt x="8596068" y="1420054"/>
                    <a:pt x="8604325" y="1420717"/>
                  </a:cubicBezTo>
                  <a:cubicBezTo>
                    <a:pt x="8614449" y="1420922"/>
                    <a:pt x="8624574" y="1422175"/>
                    <a:pt x="8634458" y="1424453"/>
                  </a:cubicBezTo>
                  <a:cubicBezTo>
                    <a:pt x="8634458" y="1426924"/>
                    <a:pt x="8592753" y="1425900"/>
                    <a:pt x="8566537" y="1422103"/>
                  </a:cubicBezTo>
                  <a:cubicBezTo>
                    <a:pt x="8552856" y="1420114"/>
                    <a:pt x="8542430" y="1419210"/>
                    <a:pt x="8542430" y="1420235"/>
                  </a:cubicBezTo>
                  <a:cubicBezTo>
                    <a:pt x="8542430" y="1421259"/>
                    <a:pt x="8549421" y="1422404"/>
                    <a:pt x="8562439" y="1424212"/>
                  </a:cubicBezTo>
                  <a:cubicBezTo>
                    <a:pt x="8575457" y="1426020"/>
                    <a:pt x="8594260" y="1427828"/>
                    <a:pt x="8617764" y="1429696"/>
                  </a:cubicBezTo>
                  <a:cubicBezTo>
                    <a:pt x="8630781" y="1430709"/>
                    <a:pt x="8643739" y="1432601"/>
                    <a:pt x="8656515" y="1435362"/>
                  </a:cubicBezTo>
                  <a:cubicBezTo>
                    <a:pt x="8672366" y="1439279"/>
                    <a:pt x="8702138" y="1442473"/>
                    <a:pt x="8702319" y="1440424"/>
                  </a:cubicBezTo>
                  <a:cubicBezTo>
                    <a:pt x="8696051" y="1438315"/>
                    <a:pt x="8689541" y="1437037"/>
                    <a:pt x="8682973" y="1436627"/>
                  </a:cubicBezTo>
                  <a:cubicBezTo>
                    <a:pt x="8671582" y="1435000"/>
                    <a:pt x="8694423" y="1437592"/>
                    <a:pt x="8734561" y="1440906"/>
                  </a:cubicBezTo>
                  <a:cubicBezTo>
                    <a:pt x="8811402" y="1446933"/>
                    <a:pt x="8833158" y="1449464"/>
                    <a:pt x="8822672" y="1450730"/>
                  </a:cubicBezTo>
                  <a:cubicBezTo>
                    <a:pt x="8819176" y="1451212"/>
                    <a:pt x="8821466" y="1452236"/>
                    <a:pt x="8828276" y="1453321"/>
                  </a:cubicBezTo>
                  <a:cubicBezTo>
                    <a:pt x="8834303" y="1454165"/>
                    <a:pt x="8839787" y="1453984"/>
                    <a:pt x="8839848" y="1452538"/>
                  </a:cubicBezTo>
                  <a:cubicBezTo>
                    <a:pt x="8839908" y="1451091"/>
                    <a:pt x="8846899" y="1451152"/>
                    <a:pt x="8883601" y="1453803"/>
                  </a:cubicBezTo>
                  <a:cubicBezTo>
                    <a:pt x="8906021" y="1455431"/>
                    <a:pt x="8942783" y="1457600"/>
                    <a:pt x="8980691" y="1459830"/>
                  </a:cubicBezTo>
                  <a:cubicBezTo>
                    <a:pt x="9018600" y="1462060"/>
                    <a:pt x="9057773" y="1462060"/>
                    <a:pt x="9084833" y="1462482"/>
                  </a:cubicBezTo>
                  <a:cubicBezTo>
                    <a:pt x="9093451" y="1462482"/>
                    <a:pt x="9105504" y="1462964"/>
                    <a:pt x="9118040" y="1463446"/>
                  </a:cubicBezTo>
                  <a:lnTo>
                    <a:pt x="9153838" y="1464531"/>
                  </a:lnTo>
                  <a:cubicBezTo>
                    <a:pt x="9173365" y="1465435"/>
                    <a:pt x="9215974" y="1466761"/>
                    <a:pt x="9247011" y="1467484"/>
                  </a:cubicBezTo>
                  <a:cubicBezTo>
                    <a:pt x="9310351" y="1467785"/>
                    <a:pt x="9332228" y="1468991"/>
                    <a:pt x="9281604" y="1469593"/>
                  </a:cubicBezTo>
                  <a:cubicBezTo>
                    <a:pt x="9255087" y="1470015"/>
                    <a:pt x="9237549" y="1470075"/>
                    <a:pt x="9228027" y="1470377"/>
                  </a:cubicBezTo>
                  <a:cubicBezTo>
                    <a:pt x="9218504" y="1470678"/>
                    <a:pt x="9216998" y="1471220"/>
                    <a:pt x="9222724" y="1471883"/>
                  </a:cubicBezTo>
                  <a:cubicBezTo>
                    <a:pt x="9228449" y="1472546"/>
                    <a:pt x="9241225" y="1473450"/>
                    <a:pt x="9260390" y="1473993"/>
                  </a:cubicBezTo>
                  <a:cubicBezTo>
                    <a:pt x="9279555" y="1474535"/>
                    <a:pt x="9304928" y="1474716"/>
                    <a:pt x="9335784" y="1474837"/>
                  </a:cubicBezTo>
                  <a:cubicBezTo>
                    <a:pt x="9387674" y="1475439"/>
                    <a:pt x="9437274" y="1474837"/>
                    <a:pt x="9447639" y="1475499"/>
                  </a:cubicBezTo>
                  <a:cubicBezTo>
                    <a:pt x="9462706" y="1476644"/>
                    <a:pt x="9463852" y="1476584"/>
                    <a:pt x="9456860" y="1475499"/>
                  </a:cubicBezTo>
                  <a:cubicBezTo>
                    <a:pt x="9449869" y="1474415"/>
                    <a:pt x="9454510" y="1473691"/>
                    <a:pt x="9474097" y="1473209"/>
                  </a:cubicBezTo>
                  <a:lnTo>
                    <a:pt x="9503628" y="1472486"/>
                  </a:lnTo>
                  <a:cubicBezTo>
                    <a:pt x="9512487" y="1472124"/>
                    <a:pt x="9520261" y="1471582"/>
                    <a:pt x="9526951" y="1471160"/>
                  </a:cubicBezTo>
                  <a:cubicBezTo>
                    <a:pt x="9540330" y="1470316"/>
                    <a:pt x="9549249" y="1469533"/>
                    <a:pt x="9552986" y="1468930"/>
                  </a:cubicBezTo>
                  <a:cubicBezTo>
                    <a:pt x="9560399" y="1467665"/>
                    <a:pt x="9546959" y="1467183"/>
                    <a:pt x="9507364" y="1468388"/>
                  </a:cubicBezTo>
                  <a:cubicBezTo>
                    <a:pt x="9432452" y="1469171"/>
                    <a:pt x="9429017" y="1466038"/>
                    <a:pt x="9500252" y="1463145"/>
                  </a:cubicBezTo>
                  <a:cubicBezTo>
                    <a:pt x="9530386" y="1461578"/>
                    <a:pt x="9540511" y="1461337"/>
                    <a:pt x="9537136" y="1462843"/>
                  </a:cubicBezTo>
                  <a:cubicBezTo>
                    <a:pt x="9531109" y="1465013"/>
                    <a:pt x="9585349" y="1462180"/>
                    <a:pt x="9610722" y="1458986"/>
                  </a:cubicBezTo>
                  <a:cubicBezTo>
                    <a:pt x="9616749" y="1458263"/>
                    <a:pt x="9622172" y="1458263"/>
                    <a:pt x="9622233" y="1458986"/>
                  </a:cubicBezTo>
                  <a:cubicBezTo>
                    <a:pt x="9622293" y="1459709"/>
                    <a:pt x="9626934" y="1460131"/>
                    <a:pt x="9632659" y="1458986"/>
                  </a:cubicBezTo>
                  <a:cubicBezTo>
                    <a:pt x="9664661" y="1454225"/>
                    <a:pt x="9748492" y="1448560"/>
                    <a:pt x="9749818" y="1450971"/>
                  </a:cubicBezTo>
                  <a:cubicBezTo>
                    <a:pt x="9751144" y="1453382"/>
                    <a:pt x="9752349" y="1453261"/>
                    <a:pt x="9756688" y="1450248"/>
                  </a:cubicBezTo>
                  <a:cubicBezTo>
                    <a:pt x="9759460" y="1448681"/>
                    <a:pt x="9794657" y="1444824"/>
                    <a:pt x="9831781" y="1441449"/>
                  </a:cubicBezTo>
                  <a:cubicBezTo>
                    <a:pt x="9868905" y="1438074"/>
                    <a:pt x="9907898" y="1434217"/>
                    <a:pt x="9918324" y="1434518"/>
                  </a:cubicBezTo>
                  <a:cubicBezTo>
                    <a:pt x="9924351" y="1434518"/>
                    <a:pt x="9919590" y="1435422"/>
                    <a:pt x="9856611" y="1442413"/>
                  </a:cubicBezTo>
                  <a:cubicBezTo>
                    <a:pt x="9816473" y="1446330"/>
                    <a:pt x="9783447" y="1452056"/>
                    <a:pt x="9783688" y="1455069"/>
                  </a:cubicBezTo>
                  <a:cubicBezTo>
                    <a:pt x="9783688" y="1456093"/>
                    <a:pt x="9772478" y="1458866"/>
                    <a:pt x="9758737" y="1461096"/>
                  </a:cubicBezTo>
                  <a:cubicBezTo>
                    <a:pt x="9742766" y="1463808"/>
                    <a:pt x="9738186" y="1464712"/>
                    <a:pt x="9747467" y="1464591"/>
                  </a:cubicBezTo>
                  <a:cubicBezTo>
                    <a:pt x="9761269" y="1463989"/>
                    <a:pt x="9764523" y="1464591"/>
                    <a:pt x="9759521" y="1465555"/>
                  </a:cubicBezTo>
                  <a:cubicBezTo>
                    <a:pt x="9747890" y="1467610"/>
                    <a:pt x="9736198" y="1468936"/>
                    <a:pt x="9724385" y="1469533"/>
                  </a:cubicBezTo>
                  <a:cubicBezTo>
                    <a:pt x="9703653" y="1470979"/>
                    <a:pt x="9676172" y="1473450"/>
                    <a:pt x="9663395" y="1475078"/>
                  </a:cubicBezTo>
                  <a:cubicBezTo>
                    <a:pt x="9648449" y="1476886"/>
                    <a:pt x="9671531" y="1475680"/>
                    <a:pt x="9730291" y="1471582"/>
                  </a:cubicBezTo>
                  <a:cubicBezTo>
                    <a:pt x="9821294" y="1463989"/>
                    <a:pt x="9821234" y="1463446"/>
                    <a:pt x="9816232" y="1459529"/>
                  </a:cubicBezTo>
                  <a:cubicBezTo>
                    <a:pt x="9812435" y="1455973"/>
                    <a:pt x="9814665" y="1455189"/>
                    <a:pt x="9831962" y="1454225"/>
                  </a:cubicBezTo>
                  <a:cubicBezTo>
                    <a:pt x="9856069" y="1452779"/>
                    <a:pt x="9859384" y="1450609"/>
                    <a:pt x="9838470" y="1449826"/>
                  </a:cubicBezTo>
                  <a:cubicBezTo>
                    <a:pt x="9812917" y="1448861"/>
                    <a:pt x="9869327" y="1445366"/>
                    <a:pt x="9903980" y="1444522"/>
                  </a:cubicBezTo>
                  <a:cubicBezTo>
                    <a:pt x="9929474" y="1444522"/>
                    <a:pt x="9937550" y="1443739"/>
                    <a:pt x="9945384" y="1441147"/>
                  </a:cubicBezTo>
                  <a:cubicBezTo>
                    <a:pt x="9950989" y="1439400"/>
                    <a:pt x="9955569" y="1438737"/>
                    <a:pt x="9955690" y="1439580"/>
                  </a:cubicBezTo>
                  <a:cubicBezTo>
                    <a:pt x="9955811" y="1440424"/>
                    <a:pt x="9965393" y="1440846"/>
                    <a:pt x="9985823" y="1438556"/>
                  </a:cubicBezTo>
                  <a:cubicBezTo>
                    <a:pt x="10006254" y="1436266"/>
                    <a:pt x="10038135" y="1431685"/>
                    <a:pt x="10082612" y="1424996"/>
                  </a:cubicBezTo>
                  <a:cubicBezTo>
                    <a:pt x="10162345" y="1411918"/>
                    <a:pt x="10164093" y="1408061"/>
                    <a:pt x="10085384" y="1419572"/>
                  </a:cubicBezTo>
                  <a:cubicBezTo>
                    <a:pt x="10076224" y="1420717"/>
                    <a:pt x="10071583" y="1420596"/>
                    <a:pt x="10074898" y="1419572"/>
                  </a:cubicBezTo>
                  <a:cubicBezTo>
                    <a:pt x="10080804" y="1417908"/>
                    <a:pt x="10086831" y="1416914"/>
                    <a:pt x="10092978" y="1416619"/>
                  </a:cubicBezTo>
                  <a:cubicBezTo>
                    <a:pt x="10102138" y="1415655"/>
                    <a:pt x="10111299" y="1414027"/>
                    <a:pt x="10120218" y="1411737"/>
                  </a:cubicBezTo>
                  <a:cubicBezTo>
                    <a:pt x="10130283" y="1409025"/>
                    <a:pt x="10154209" y="1405349"/>
                    <a:pt x="10190791" y="1400708"/>
                  </a:cubicBezTo>
                  <a:cubicBezTo>
                    <a:pt x="10205677" y="1398840"/>
                    <a:pt x="10232978" y="1394681"/>
                    <a:pt x="10264256" y="1389438"/>
                  </a:cubicBezTo>
                  <a:cubicBezTo>
                    <a:pt x="10279986" y="1386847"/>
                    <a:pt x="10296982" y="1384316"/>
                    <a:pt x="10314037" y="1381302"/>
                  </a:cubicBezTo>
                  <a:lnTo>
                    <a:pt x="10364722" y="1372021"/>
                  </a:lnTo>
                  <a:cubicBezTo>
                    <a:pt x="10416913" y="1362800"/>
                    <a:pt x="10455544" y="1354363"/>
                    <a:pt x="10483749" y="1348818"/>
                  </a:cubicBezTo>
                  <a:cubicBezTo>
                    <a:pt x="10511953" y="1343274"/>
                    <a:pt x="10529612" y="1339356"/>
                    <a:pt x="10539435" y="1337368"/>
                  </a:cubicBezTo>
                  <a:cubicBezTo>
                    <a:pt x="10559082" y="1333390"/>
                    <a:pt x="10547390" y="1336705"/>
                    <a:pt x="10525755" y="1342912"/>
                  </a:cubicBezTo>
                  <a:cubicBezTo>
                    <a:pt x="10491282" y="1352676"/>
                    <a:pt x="10487063" y="1354966"/>
                    <a:pt x="10516473" y="1348939"/>
                  </a:cubicBezTo>
                  <a:cubicBezTo>
                    <a:pt x="10553719" y="1340863"/>
                    <a:pt x="10589879" y="1333571"/>
                    <a:pt x="10616095" y="1328448"/>
                  </a:cubicBezTo>
                  <a:cubicBezTo>
                    <a:pt x="10642311" y="1323326"/>
                    <a:pt x="10658282" y="1320011"/>
                    <a:pt x="10655871" y="1321578"/>
                  </a:cubicBezTo>
                  <a:cubicBezTo>
                    <a:pt x="10653461" y="1323145"/>
                    <a:pt x="10655208" y="1323807"/>
                    <a:pt x="10660813" y="1322421"/>
                  </a:cubicBezTo>
                  <a:cubicBezTo>
                    <a:pt x="10667563" y="1320794"/>
                    <a:pt x="10672204" y="1320312"/>
                    <a:pt x="10672384" y="1321156"/>
                  </a:cubicBezTo>
                  <a:cubicBezTo>
                    <a:pt x="10668226" y="1323271"/>
                    <a:pt x="10663706" y="1324597"/>
                    <a:pt x="10659065" y="1325073"/>
                  </a:cubicBezTo>
                  <a:cubicBezTo>
                    <a:pt x="10651110" y="1326640"/>
                    <a:pt x="10616276" y="1334897"/>
                    <a:pt x="10582285" y="1341647"/>
                  </a:cubicBezTo>
                  <a:cubicBezTo>
                    <a:pt x="10547210" y="1348939"/>
                    <a:pt x="10514304" y="1355146"/>
                    <a:pt x="10507253" y="1355267"/>
                  </a:cubicBezTo>
                  <a:cubicBezTo>
                    <a:pt x="10499900" y="1355598"/>
                    <a:pt x="10492547" y="1356364"/>
                    <a:pt x="10485316" y="1357557"/>
                  </a:cubicBezTo>
                  <a:cubicBezTo>
                    <a:pt x="10480796" y="1358521"/>
                    <a:pt x="10484351" y="1358763"/>
                    <a:pt x="10492608" y="1358582"/>
                  </a:cubicBezTo>
                  <a:cubicBezTo>
                    <a:pt x="10507735" y="1357678"/>
                    <a:pt x="10504661" y="1358582"/>
                    <a:pt x="10453314" y="1368104"/>
                  </a:cubicBezTo>
                  <a:cubicBezTo>
                    <a:pt x="10437946" y="1370876"/>
                    <a:pt x="10420950" y="1374131"/>
                    <a:pt x="10405884" y="1376963"/>
                  </a:cubicBezTo>
                  <a:lnTo>
                    <a:pt x="10370386" y="1382990"/>
                  </a:lnTo>
                  <a:cubicBezTo>
                    <a:pt x="10355621" y="1385762"/>
                    <a:pt x="10345316" y="1387088"/>
                    <a:pt x="10348570" y="1385762"/>
                  </a:cubicBezTo>
                  <a:cubicBezTo>
                    <a:pt x="10355139" y="1383171"/>
                    <a:pt x="10329887" y="1386244"/>
                    <a:pt x="10302646" y="1391066"/>
                  </a:cubicBezTo>
                  <a:cubicBezTo>
                    <a:pt x="10279865" y="1394862"/>
                    <a:pt x="10283662" y="1396731"/>
                    <a:pt x="10307769" y="1393778"/>
                  </a:cubicBezTo>
                  <a:cubicBezTo>
                    <a:pt x="10318075" y="1392391"/>
                    <a:pt x="10306745" y="1394440"/>
                    <a:pt x="10281613" y="1398117"/>
                  </a:cubicBezTo>
                  <a:cubicBezTo>
                    <a:pt x="10256482" y="1401793"/>
                    <a:pt x="10227915" y="1406072"/>
                    <a:pt x="10218755" y="1407157"/>
                  </a:cubicBezTo>
                  <a:cubicBezTo>
                    <a:pt x="10207304" y="1408784"/>
                    <a:pt x="10200675" y="1410652"/>
                    <a:pt x="10199711" y="1412460"/>
                  </a:cubicBezTo>
                  <a:cubicBezTo>
                    <a:pt x="10198746" y="1414268"/>
                    <a:pt x="10207003" y="1414389"/>
                    <a:pt x="10223034" y="1412460"/>
                  </a:cubicBezTo>
                  <a:cubicBezTo>
                    <a:pt x="10240210" y="1410049"/>
                    <a:pt x="10236835" y="1410893"/>
                    <a:pt x="10211764" y="1415233"/>
                  </a:cubicBezTo>
                  <a:cubicBezTo>
                    <a:pt x="10197360" y="1417739"/>
                    <a:pt x="10182775" y="1419505"/>
                    <a:pt x="10168191" y="1420536"/>
                  </a:cubicBezTo>
                  <a:cubicBezTo>
                    <a:pt x="10161622" y="1420439"/>
                    <a:pt x="10155053" y="1420922"/>
                    <a:pt x="10148544" y="1421982"/>
                  </a:cubicBezTo>
                  <a:cubicBezTo>
                    <a:pt x="10140528" y="1423128"/>
                    <a:pt x="10141794" y="1423851"/>
                    <a:pt x="10151135" y="1423790"/>
                  </a:cubicBezTo>
                  <a:cubicBezTo>
                    <a:pt x="10162827" y="1423790"/>
                    <a:pt x="10163189" y="1424212"/>
                    <a:pt x="10146917" y="1426563"/>
                  </a:cubicBezTo>
                  <a:cubicBezTo>
                    <a:pt x="10140709" y="1426966"/>
                    <a:pt x="10134622" y="1428371"/>
                    <a:pt x="10128837" y="1430721"/>
                  </a:cubicBezTo>
                  <a:cubicBezTo>
                    <a:pt x="10130946" y="1430709"/>
                    <a:pt x="10133115" y="1430552"/>
                    <a:pt x="10135225" y="1430239"/>
                  </a:cubicBezTo>
                  <a:lnTo>
                    <a:pt x="10152401" y="1428129"/>
                  </a:lnTo>
                  <a:cubicBezTo>
                    <a:pt x="10166805" y="1426201"/>
                    <a:pt x="10186392" y="1423670"/>
                    <a:pt x="10207244" y="1420656"/>
                  </a:cubicBezTo>
                  <a:cubicBezTo>
                    <a:pt x="10248768" y="1414027"/>
                    <a:pt x="10295294" y="1406494"/>
                    <a:pt x="10315122" y="1402576"/>
                  </a:cubicBezTo>
                  <a:cubicBezTo>
                    <a:pt x="10319702" y="1401733"/>
                    <a:pt x="10323198" y="1401673"/>
                    <a:pt x="10323379" y="1402576"/>
                  </a:cubicBezTo>
                  <a:cubicBezTo>
                    <a:pt x="10323559" y="1403481"/>
                    <a:pt x="10329405" y="1402576"/>
                    <a:pt x="10338204" y="1400106"/>
                  </a:cubicBezTo>
                  <a:cubicBezTo>
                    <a:pt x="10363215" y="1393663"/>
                    <a:pt x="10388647" y="1388733"/>
                    <a:pt x="10414261" y="1385340"/>
                  </a:cubicBezTo>
                  <a:cubicBezTo>
                    <a:pt x="10430292" y="1382869"/>
                    <a:pt x="10455182" y="1377566"/>
                    <a:pt x="10470912" y="1373648"/>
                  </a:cubicBezTo>
                  <a:cubicBezTo>
                    <a:pt x="10486943" y="1369056"/>
                    <a:pt x="10503396" y="1366308"/>
                    <a:pt x="10520030" y="1365452"/>
                  </a:cubicBezTo>
                  <a:cubicBezTo>
                    <a:pt x="10529310" y="1365030"/>
                    <a:pt x="10538531" y="1363698"/>
                    <a:pt x="10547571" y="1361474"/>
                  </a:cubicBezTo>
                  <a:cubicBezTo>
                    <a:pt x="10551971" y="1359908"/>
                    <a:pt x="10548355" y="1359666"/>
                    <a:pt x="10539134" y="1360872"/>
                  </a:cubicBezTo>
                  <a:cubicBezTo>
                    <a:pt x="10524248" y="1363041"/>
                    <a:pt x="10524188" y="1362740"/>
                    <a:pt x="10538592" y="1358160"/>
                  </a:cubicBezTo>
                  <a:cubicBezTo>
                    <a:pt x="10564024" y="1350265"/>
                    <a:pt x="10574270" y="1348396"/>
                    <a:pt x="10567098" y="1353278"/>
                  </a:cubicBezTo>
                  <a:cubicBezTo>
                    <a:pt x="10562940" y="1355869"/>
                    <a:pt x="10565470" y="1356593"/>
                    <a:pt x="10572220" y="1355086"/>
                  </a:cubicBezTo>
                  <a:cubicBezTo>
                    <a:pt x="10578970" y="1353579"/>
                    <a:pt x="10584274" y="1351591"/>
                    <a:pt x="10584274" y="1350747"/>
                  </a:cubicBezTo>
                  <a:cubicBezTo>
                    <a:pt x="10584274" y="1349903"/>
                    <a:pt x="10596327" y="1346890"/>
                    <a:pt x="10617963" y="1342611"/>
                  </a:cubicBezTo>
                  <a:cubicBezTo>
                    <a:pt x="10642914" y="1337308"/>
                    <a:pt x="10654123" y="1334294"/>
                    <a:pt x="10658161" y="1331522"/>
                  </a:cubicBezTo>
                  <a:cubicBezTo>
                    <a:pt x="10665393" y="1327062"/>
                    <a:pt x="10706857" y="1316455"/>
                    <a:pt x="10707460" y="1318866"/>
                  </a:cubicBezTo>
                  <a:cubicBezTo>
                    <a:pt x="10707460" y="1320011"/>
                    <a:pt x="10714451" y="1318203"/>
                    <a:pt x="10726444" y="1313683"/>
                  </a:cubicBezTo>
                  <a:cubicBezTo>
                    <a:pt x="10738437" y="1309163"/>
                    <a:pt x="10741751" y="1308199"/>
                    <a:pt x="10736387" y="1310790"/>
                  </a:cubicBezTo>
                  <a:cubicBezTo>
                    <a:pt x="10732169" y="1312899"/>
                    <a:pt x="10734640" y="1313201"/>
                    <a:pt x="10740244" y="1311694"/>
                  </a:cubicBezTo>
                  <a:cubicBezTo>
                    <a:pt x="10744524" y="1311001"/>
                    <a:pt x="10748622" y="1309446"/>
                    <a:pt x="10752298" y="1307114"/>
                  </a:cubicBezTo>
                  <a:cubicBezTo>
                    <a:pt x="10757421" y="1304215"/>
                    <a:pt x="10762965" y="1302178"/>
                    <a:pt x="10768751" y="1301087"/>
                  </a:cubicBezTo>
                  <a:cubicBezTo>
                    <a:pt x="10774476" y="1299924"/>
                    <a:pt x="10780021" y="1297893"/>
                    <a:pt x="10785144" y="1295060"/>
                  </a:cubicBezTo>
                  <a:cubicBezTo>
                    <a:pt x="10785144" y="1294217"/>
                    <a:pt x="10780322" y="1295060"/>
                    <a:pt x="10773572" y="1296567"/>
                  </a:cubicBezTo>
                  <a:cubicBezTo>
                    <a:pt x="10769896" y="1297869"/>
                    <a:pt x="10766039" y="1298477"/>
                    <a:pt x="10762121" y="1298375"/>
                  </a:cubicBezTo>
                  <a:cubicBezTo>
                    <a:pt x="10765497" y="1296826"/>
                    <a:pt x="10769052" y="1295669"/>
                    <a:pt x="10772728" y="1294940"/>
                  </a:cubicBezTo>
                  <a:cubicBezTo>
                    <a:pt x="10779238" y="1293132"/>
                    <a:pt x="10788217" y="1290842"/>
                    <a:pt x="10797739" y="1288491"/>
                  </a:cubicBezTo>
                  <a:cubicBezTo>
                    <a:pt x="10827873" y="1280837"/>
                    <a:pt x="10830284" y="1280416"/>
                    <a:pt x="10812685" y="1286261"/>
                  </a:cubicBezTo>
                  <a:cubicBezTo>
                    <a:pt x="10791773" y="1293011"/>
                    <a:pt x="10791773" y="1293011"/>
                    <a:pt x="10813348" y="1288732"/>
                  </a:cubicBezTo>
                  <a:cubicBezTo>
                    <a:pt x="10831428" y="1285056"/>
                    <a:pt x="10832755" y="1285116"/>
                    <a:pt x="10819375" y="1289456"/>
                  </a:cubicBezTo>
                  <a:cubicBezTo>
                    <a:pt x="10810576" y="1292288"/>
                    <a:pt x="10795268" y="1297109"/>
                    <a:pt x="10786168" y="1299701"/>
                  </a:cubicBezTo>
                  <a:cubicBezTo>
                    <a:pt x="10777067" y="1302292"/>
                    <a:pt x="10781949" y="1301690"/>
                    <a:pt x="10798704" y="1297290"/>
                  </a:cubicBezTo>
                  <a:cubicBezTo>
                    <a:pt x="10814433" y="1293312"/>
                    <a:pt x="10832393" y="1288913"/>
                    <a:pt x="10838178" y="1288069"/>
                  </a:cubicBezTo>
                  <a:cubicBezTo>
                    <a:pt x="10845109" y="1286984"/>
                    <a:pt x="10897843" y="1273605"/>
                    <a:pt x="10955578" y="1256369"/>
                  </a:cubicBezTo>
                  <a:cubicBezTo>
                    <a:pt x="10984506" y="1248173"/>
                    <a:pt x="11012651" y="1239253"/>
                    <a:pt x="11035131" y="1232262"/>
                  </a:cubicBezTo>
                  <a:lnTo>
                    <a:pt x="11079849" y="1218943"/>
                  </a:lnTo>
                  <a:cubicBezTo>
                    <a:pt x="11090998" y="1215870"/>
                    <a:pt x="11098652" y="1212917"/>
                    <a:pt x="11098351" y="1212193"/>
                  </a:cubicBezTo>
                  <a:cubicBezTo>
                    <a:pt x="11097628" y="1210024"/>
                    <a:pt x="11155966" y="1191100"/>
                    <a:pt x="11172961" y="1187062"/>
                  </a:cubicBezTo>
                  <a:cubicBezTo>
                    <a:pt x="11183267" y="1184832"/>
                    <a:pt x="11186521" y="1183687"/>
                    <a:pt x="11186099" y="1182482"/>
                  </a:cubicBezTo>
                  <a:cubicBezTo>
                    <a:pt x="11185678" y="1181276"/>
                    <a:pt x="11189896" y="1179288"/>
                    <a:pt x="11196466" y="1176997"/>
                  </a:cubicBezTo>
                  <a:cubicBezTo>
                    <a:pt x="11201890" y="1175069"/>
                    <a:pt x="11203396" y="1175792"/>
                    <a:pt x="11200563" y="1178142"/>
                  </a:cubicBezTo>
                  <a:cubicBezTo>
                    <a:pt x="11195622" y="1181698"/>
                    <a:pt x="11199057" y="1180975"/>
                    <a:pt x="11211954" y="1175672"/>
                  </a:cubicBezTo>
                  <a:cubicBezTo>
                    <a:pt x="11217920" y="1172893"/>
                    <a:pt x="11224249" y="1170874"/>
                    <a:pt x="11230697" y="1169645"/>
                  </a:cubicBezTo>
                  <a:cubicBezTo>
                    <a:pt x="11221476" y="1174568"/>
                    <a:pt x="11211773" y="1178607"/>
                    <a:pt x="11201769" y="1181698"/>
                  </a:cubicBezTo>
                  <a:cubicBezTo>
                    <a:pt x="11158738" y="1197428"/>
                    <a:pt x="11114864" y="1212434"/>
                    <a:pt x="11080271" y="1224608"/>
                  </a:cubicBezTo>
                  <a:cubicBezTo>
                    <a:pt x="11045678" y="1236782"/>
                    <a:pt x="11020004" y="1245039"/>
                    <a:pt x="11013556" y="1247751"/>
                  </a:cubicBezTo>
                  <a:cubicBezTo>
                    <a:pt x="11007107" y="1250463"/>
                    <a:pt x="11001502" y="1251728"/>
                    <a:pt x="11001140" y="1250764"/>
                  </a:cubicBezTo>
                  <a:cubicBezTo>
                    <a:pt x="11000778" y="1249800"/>
                    <a:pt x="10988545" y="1253355"/>
                    <a:pt x="10967572" y="1259925"/>
                  </a:cubicBezTo>
                  <a:cubicBezTo>
                    <a:pt x="10958712" y="1262757"/>
                    <a:pt x="10950395" y="1265289"/>
                    <a:pt x="10944249" y="1267036"/>
                  </a:cubicBezTo>
                  <a:cubicBezTo>
                    <a:pt x="10940934" y="1268139"/>
                    <a:pt x="10937498" y="1268941"/>
                    <a:pt x="10934063" y="1269447"/>
                  </a:cubicBezTo>
                  <a:cubicBezTo>
                    <a:pt x="10929965" y="1270140"/>
                    <a:pt x="10925927" y="1271255"/>
                    <a:pt x="10922010" y="1272762"/>
                  </a:cubicBezTo>
                  <a:lnTo>
                    <a:pt x="10894166" y="1283369"/>
                  </a:lnTo>
                  <a:cubicBezTo>
                    <a:pt x="10881751" y="1287406"/>
                    <a:pt x="10862587" y="1293132"/>
                    <a:pt x="10839926" y="1299761"/>
                  </a:cubicBezTo>
                  <a:cubicBezTo>
                    <a:pt x="10817266" y="1306391"/>
                    <a:pt x="10790568" y="1313562"/>
                    <a:pt x="10763387" y="1320493"/>
                  </a:cubicBezTo>
                  <a:lnTo>
                    <a:pt x="10722647" y="1330859"/>
                  </a:lnTo>
                  <a:cubicBezTo>
                    <a:pt x="10709147" y="1334234"/>
                    <a:pt x="10695828" y="1336886"/>
                    <a:pt x="10683232" y="1340080"/>
                  </a:cubicBezTo>
                  <a:cubicBezTo>
                    <a:pt x="10657920" y="1345805"/>
                    <a:pt x="10635019" y="1350807"/>
                    <a:pt x="10618144" y="1354182"/>
                  </a:cubicBezTo>
                  <a:cubicBezTo>
                    <a:pt x="10569930" y="1363162"/>
                    <a:pt x="10570292" y="1363162"/>
                    <a:pt x="10609707" y="1353579"/>
                  </a:cubicBezTo>
                  <a:cubicBezTo>
                    <a:pt x="10631041" y="1348156"/>
                    <a:pt x="10651230" y="1343153"/>
                    <a:pt x="10652556" y="1343515"/>
                  </a:cubicBezTo>
                  <a:cubicBezTo>
                    <a:pt x="10667141" y="1341665"/>
                    <a:pt x="10681484" y="1337892"/>
                    <a:pt x="10695105" y="1332305"/>
                  </a:cubicBezTo>
                  <a:cubicBezTo>
                    <a:pt x="10714691" y="1324772"/>
                    <a:pt x="10714330" y="1323205"/>
                    <a:pt x="10692091" y="1329774"/>
                  </a:cubicBezTo>
                  <a:cubicBezTo>
                    <a:pt x="10683232" y="1332366"/>
                    <a:pt x="10678652" y="1333330"/>
                    <a:pt x="10681846" y="1331642"/>
                  </a:cubicBezTo>
                  <a:cubicBezTo>
                    <a:pt x="10691428" y="1327122"/>
                    <a:pt x="10635320" y="1341164"/>
                    <a:pt x="10617782" y="1347613"/>
                  </a:cubicBezTo>
                  <a:cubicBezTo>
                    <a:pt x="10609285" y="1350687"/>
                    <a:pt x="10591204" y="1355689"/>
                    <a:pt x="10568725" y="1361535"/>
                  </a:cubicBezTo>
                  <a:cubicBezTo>
                    <a:pt x="10546246" y="1367381"/>
                    <a:pt x="10519306" y="1374191"/>
                    <a:pt x="10492909" y="1379615"/>
                  </a:cubicBezTo>
                  <a:cubicBezTo>
                    <a:pt x="10466513" y="1385039"/>
                    <a:pt x="10441020" y="1390583"/>
                    <a:pt x="10421312" y="1394380"/>
                  </a:cubicBezTo>
                  <a:cubicBezTo>
                    <a:pt x="10409380" y="1396918"/>
                    <a:pt x="10397326" y="1398569"/>
                    <a:pt x="10385152" y="1399322"/>
                  </a:cubicBezTo>
                  <a:cubicBezTo>
                    <a:pt x="10380089" y="1399075"/>
                    <a:pt x="10375027" y="1399708"/>
                    <a:pt x="10370146" y="1401190"/>
                  </a:cubicBezTo>
                  <a:cubicBezTo>
                    <a:pt x="10365686" y="1402396"/>
                    <a:pt x="10344593" y="1406615"/>
                    <a:pt x="10314459" y="1412400"/>
                  </a:cubicBezTo>
                  <a:lnTo>
                    <a:pt x="10204231" y="1431143"/>
                  </a:lnTo>
                  <a:cubicBezTo>
                    <a:pt x="10163309" y="1437170"/>
                    <a:pt x="10121002" y="1443618"/>
                    <a:pt x="10084721" y="1448440"/>
                  </a:cubicBezTo>
                  <a:cubicBezTo>
                    <a:pt x="10048441" y="1453261"/>
                    <a:pt x="10018427" y="1456576"/>
                    <a:pt x="10001794" y="1458384"/>
                  </a:cubicBezTo>
                  <a:cubicBezTo>
                    <a:pt x="9969551" y="1461879"/>
                    <a:pt x="9921097" y="1465917"/>
                    <a:pt x="9895784" y="1468689"/>
                  </a:cubicBezTo>
                  <a:cubicBezTo>
                    <a:pt x="9865651" y="1471944"/>
                    <a:pt x="9850765" y="1472366"/>
                    <a:pt x="9852995" y="1470919"/>
                  </a:cubicBezTo>
                  <a:cubicBezTo>
                    <a:pt x="9854020" y="1469955"/>
                    <a:pt x="9851669" y="1469292"/>
                    <a:pt x="9846968" y="1469533"/>
                  </a:cubicBezTo>
                  <a:cubicBezTo>
                    <a:pt x="9840941" y="1470075"/>
                    <a:pt x="9827321" y="1470859"/>
                    <a:pt x="9814665" y="1471703"/>
                  </a:cubicBezTo>
                  <a:cubicBezTo>
                    <a:pt x="9795018" y="1472908"/>
                    <a:pt x="9778505" y="1474113"/>
                    <a:pt x="9755543" y="1476283"/>
                  </a:cubicBezTo>
                  <a:lnTo>
                    <a:pt x="9660201" y="1484539"/>
                  </a:lnTo>
                  <a:cubicBezTo>
                    <a:pt x="9634286" y="1487071"/>
                    <a:pt x="9609155" y="1488517"/>
                    <a:pt x="9587218" y="1489662"/>
                  </a:cubicBezTo>
                  <a:cubicBezTo>
                    <a:pt x="9565281" y="1490807"/>
                    <a:pt x="9546477" y="1491651"/>
                    <a:pt x="9532978" y="1491952"/>
                  </a:cubicBezTo>
                  <a:cubicBezTo>
                    <a:pt x="9509835" y="1492736"/>
                    <a:pt x="9465900" y="1493278"/>
                    <a:pt x="9435827" y="1494423"/>
                  </a:cubicBezTo>
                  <a:cubicBezTo>
                    <a:pt x="9405754" y="1495568"/>
                    <a:pt x="9378032" y="1496111"/>
                    <a:pt x="9375560" y="1495508"/>
                  </a:cubicBezTo>
                  <a:cubicBezTo>
                    <a:pt x="9373089" y="1494905"/>
                    <a:pt x="9341449" y="1495508"/>
                    <a:pt x="9307639" y="1495508"/>
                  </a:cubicBezTo>
                  <a:lnTo>
                    <a:pt x="9231040" y="1496292"/>
                  </a:lnTo>
                  <a:cubicBezTo>
                    <a:pt x="9227544" y="1496292"/>
                    <a:pt x="9251832" y="1497919"/>
                    <a:pt x="9283051" y="1498401"/>
                  </a:cubicBezTo>
                  <a:cubicBezTo>
                    <a:pt x="9340907" y="1499546"/>
                    <a:pt x="9340907" y="1499968"/>
                    <a:pt x="9237971" y="1500149"/>
                  </a:cubicBezTo>
                  <a:cubicBezTo>
                    <a:pt x="9137325" y="1498943"/>
                    <a:pt x="9079348" y="1500992"/>
                    <a:pt x="9167338" y="1502619"/>
                  </a:cubicBezTo>
                  <a:cubicBezTo>
                    <a:pt x="9193976" y="1503162"/>
                    <a:pt x="9207837" y="1502619"/>
                    <a:pt x="9207837" y="1501535"/>
                  </a:cubicBezTo>
                  <a:cubicBezTo>
                    <a:pt x="9209043" y="1500269"/>
                    <a:pt x="9213864" y="1500631"/>
                    <a:pt x="9224049" y="1502318"/>
                  </a:cubicBezTo>
                  <a:cubicBezTo>
                    <a:pt x="9228388" y="1503041"/>
                    <a:pt x="9239960" y="1503945"/>
                    <a:pt x="9257317" y="1504548"/>
                  </a:cubicBezTo>
                  <a:cubicBezTo>
                    <a:pt x="9274674" y="1505151"/>
                    <a:pt x="9297756" y="1505211"/>
                    <a:pt x="9325238" y="1505392"/>
                  </a:cubicBezTo>
                  <a:cubicBezTo>
                    <a:pt x="9352719" y="1505573"/>
                    <a:pt x="9384419" y="1505693"/>
                    <a:pt x="9418952" y="1504548"/>
                  </a:cubicBezTo>
                  <a:lnTo>
                    <a:pt x="9472771" y="1503162"/>
                  </a:lnTo>
                  <a:cubicBezTo>
                    <a:pt x="9491333" y="1502619"/>
                    <a:pt x="9510378" y="1502137"/>
                    <a:pt x="9529723" y="1500932"/>
                  </a:cubicBezTo>
                  <a:cubicBezTo>
                    <a:pt x="9631514" y="1495568"/>
                    <a:pt x="9640795" y="1495508"/>
                    <a:pt x="9596017" y="1499968"/>
                  </a:cubicBezTo>
                  <a:cubicBezTo>
                    <a:pt x="9549852" y="1504428"/>
                    <a:pt x="9562629" y="1505392"/>
                    <a:pt x="9627536" y="1502559"/>
                  </a:cubicBezTo>
                  <a:cubicBezTo>
                    <a:pt x="9701604" y="1497919"/>
                    <a:pt x="9717936" y="1497859"/>
                    <a:pt x="9648449" y="1502559"/>
                  </a:cubicBezTo>
                  <a:cubicBezTo>
                    <a:pt x="9622896" y="1503548"/>
                    <a:pt x="9597403" y="1506205"/>
                    <a:pt x="9572211" y="1510515"/>
                  </a:cubicBezTo>
                  <a:cubicBezTo>
                    <a:pt x="9549189" y="1514733"/>
                    <a:pt x="9543404" y="1515336"/>
                    <a:pt x="9537498" y="1513709"/>
                  </a:cubicBezTo>
                  <a:cubicBezTo>
                    <a:pt x="9531350" y="1512419"/>
                    <a:pt x="9525143" y="1511949"/>
                    <a:pt x="9518875" y="1512323"/>
                  </a:cubicBezTo>
                  <a:cubicBezTo>
                    <a:pt x="9512849" y="1512624"/>
                    <a:pt x="9510799" y="1513347"/>
                    <a:pt x="9514295" y="1513890"/>
                  </a:cubicBezTo>
                  <a:cubicBezTo>
                    <a:pt x="9523636" y="1515456"/>
                    <a:pt x="9466865" y="1518771"/>
                    <a:pt x="9437756" y="1518470"/>
                  </a:cubicBezTo>
                  <a:cubicBezTo>
                    <a:pt x="9420338" y="1518470"/>
                    <a:pt x="9415758" y="1518892"/>
                    <a:pt x="9419254" y="1520097"/>
                  </a:cubicBezTo>
                  <a:cubicBezTo>
                    <a:pt x="9440528" y="1521519"/>
                    <a:pt x="9461862" y="1521784"/>
                    <a:pt x="9483197" y="1520880"/>
                  </a:cubicBezTo>
                  <a:lnTo>
                    <a:pt x="9507304" y="1520579"/>
                  </a:lnTo>
                  <a:lnTo>
                    <a:pt x="9529482" y="1520037"/>
                  </a:lnTo>
                  <a:cubicBezTo>
                    <a:pt x="9542982" y="1520037"/>
                    <a:pt x="9553589" y="1520037"/>
                    <a:pt x="9557506" y="1520037"/>
                  </a:cubicBezTo>
                  <a:cubicBezTo>
                    <a:pt x="9566848" y="1520459"/>
                    <a:pt x="9593666" y="1519675"/>
                    <a:pt x="9617773" y="1518289"/>
                  </a:cubicBezTo>
                  <a:cubicBezTo>
                    <a:pt x="9641880" y="1516903"/>
                    <a:pt x="9665384" y="1515396"/>
                    <a:pt x="9667734" y="1515939"/>
                  </a:cubicBezTo>
                  <a:cubicBezTo>
                    <a:pt x="9670085" y="1516481"/>
                    <a:pt x="9657609" y="1517144"/>
                    <a:pt x="9637601" y="1518711"/>
                  </a:cubicBezTo>
                  <a:cubicBezTo>
                    <a:pt x="9617593" y="1520278"/>
                    <a:pt x="9588544" y="1521423"/>
                    <a:pt x="9556603" y="1522990"/>
                  </a:cubicBezTo>
                  <a:lnTo>
                    <a:pt x="9511522" y="1525039"/>
                  </a:lnTo>
                  <a:cubicBezTo>
                    <a:pt x="9497601" y="1525521"/>
                    <a:pt x="9485065" y="1525641"/>
                    <a:pt x="9474579" y="1525883"/>
                  </a:cubicBezTo>
                  <a:lnTo>
                    <a:pt x="9449568" y="1526184"/>
                  </a:lnTo>
                  <a:lnTo>
                    <a:pt x="9442758" y="1526184"/>
                  </a:lnTo>
                  <a:cubicBezTo>
                    <a:pt x="9441191" y="1526184"/>
                    <a:pt x="9440408" y="1526184"/>
                    <a:pt x="9440408" y="1526184"/>
                  </a:cubicBezTo>
                  <a:cubicBezTo>
                    <a:pt x="9433055" y="1525852"/>
                    <a:pt x="9425642" y="1526232"/>
                    <a:pt x="9418350" y="1527329"/>
                  </a:cubicBezTo>
                  <a:cubicBezTo>
                    <a:pt x="9392797" y="1530282"/>
                    <a:pt x="9302095" y="1530282"/>
                    <a:pt x="9276542" y="1528595"/>
                  </a:cubicBezTo>
                  <a:cubicBezTo>
                    <a:pt x="9274191" y="1528595"/>
                    <a:pt x="9266296" y="1528595"/>
                    <a:pt x="9254002" y="1528595"/>
                  </a:cubicBezTo>
                  <a:lnTo>
                    <a:pt x="9205065" y="1527691"/>
                  </a:lnTo>
                  <a:lnTo>
                    <a:pt x="9136964" y="1526726"/>
                  </a:lnTo>
                  <a:cubicBezTo>
                    <a:pt x="9111893" y="1526726"/>
                    <a:pt x="9084833" y="1525220"/>
                    <a:pt x="9056990" y="1524496"/>
                  </a:cubicBezTo>
                  <a:cubicBezTo>
                    <a:pt x="9029146" y="1523773"/>
                    <a:pt x="9001303" y="1523050"/>
                    <a:pt x="8974966" y="1521604"/>
                  </a:cubicBezTo>
                  <a:lnTo>
                    <a:pt x="8901621" y="1517626"/>
                  </a:lnTo>
                  <a:cubicBezTo>
                    <a:pt x="8879503" y="1516300"/>
                    <a:pt x="8860158" y="1515396"/>
                    <a:pt x="8845030" y="1514191"/>
                  </a:cubicBezTo>
                  <a:lnTo>
                    <a:pt x="8813390" y="1511479"/>
                  </a:lnTo>
                  <a:lnTo>
                    <a:pt x="8758125" y="1506657"/>
                  </a:lnTo>
                  <a:cubicBezTo>
                    <a:pt x="8736189" y="1504789"/>
                    <a:pt x="8711841" y="1503041"/>
                    <a:pt x="8689060" y="1500631"/>
                  </a:cubicBezTo>
                  <a:cubicBezTo>
                    <a:pt x="8643378" y="1496111"/>
                    <a:pt x="8603541" y="1492374"/>
                    <a:pt x="8599443" y="1492495"/>
                  </a:cubicBezTo>
                  <a:cubicBezTo>
                    <a:pt x="8597695" y="1492495"/>
                    <a:pt x="8581725" y="1491591"/>
                    <a:pt x="8557618" y="1488879"/>
                  </a:cubicBezTo>
                  <a:lnTo>
                    <a:pt x="8466614" y="1478754"/>
                  </a:lnTo>
                  <a:cubicBezTo>
                    <a:pt x="8432021" y="1475017"/>
                    <a:pt x="8399778" y="1470558"/>
                    <a:pt x="8375611" y="1467484"/>
                  </a:cubicBezTo>
                  <a:cubicBezTo>
                    <a:pt x="8351444" y="1464410"/>
                    <a:pt x="8335293" y="1462602"/>
                    <a:pt x="8332943" y="1462663"/>
                  </a:cubicBezTo>
                  <a:cubicBezTo>
                    <a:pt x="8330592" y="1462723"/>
                    <a:pt x="8316128" y="1461096"/>
                    <a:pt x="8291840" y="1457902"/>
                  </a:cubicBezTo>
                  <a:cubicBezTo>
                    <a:pt x="8267553" y="1454707"/>
                    <a:pt x="8233984" y="1448982"/>
                    <a:pt x="8195052" y="1442774"/>
                  </a:cubicBezTo>
                  <a:lnTo>
                    <a:pt x="8136894" y="1433313"/>
                  </a:lnTo>
                  <a:lnTo>
                    <a:pt x="8096274" y="1426141"/>
                  </a:lnTo>
                  <a:cubicBezTo>
                    <a:pt x="8085547" y="1424333"/>
                    <a:pt x="8077592" y="1423007"/>
                    <a:pt x="8072168" y="1422223"/>
                  </a:cubicBezTo>
                  <a:cubicBezTo>
                    <a:pt x="8069576" y="1421627"/>
                    <a:pt x="8066864" y="1421368"/>
                    <a:pt x="8064213" y="1421440"/>
                  </a:cubicBezTo>
                  <a:cubicBezTo>
                    <a:pt x="8072589" y="1424568"/>
                    <a:pt x="8081328" y="1426707"/>
                    <a:pt x="8090248" y="1427828"/>
                  </a:cubicBezTo>
                  <a:cubicBezTo>
                    <a:pt x="8103928" y="1430299"/>
                    <a:pt x="8123334" y="1433855"/>
                    <a:pt x="8132435" y="1435904"/>
                  </a:cubicBezTo>
                  <a:lnTo>
                    <a:pt x="8201018" y="1448440"/>
                  </a:lnTo>
                  <a:cubicBezTo>
                    <a:pt x="8283343" y="1463326"/>
                    <a:pt x="8270205" y="1464953"/>
                    <a:pt x="8182938" y="1450609"/>
                  </a:cubicBezTo>
                  <a:lnTo>
                    <a:pt x="8129482" y="1441810"/>
                  </a:lnTo>
                  <a:lnTo>
                    <a:pt x="8073433" y="1431565"/>
                  </a:lnTo>
                  <a:cubicBezTo>
                    <a:pt x="8035887" y="1424634"/>
                    <a:pt x="7998401" y="1418427"/>
                    <a:pt x="7964953" y="1411797"/>
                  </a:cubicBezTo>
                  <a:cubicBezTo>
                    <a:pt x="7898659" y="1398599"/>
                    <a:pt x="7847915" y="1388896"/>
                    <a:pt x="7844419" y="1388836"/>
                  </a:cubicBezTo>
                  <a:cubicBezTo>
                    <a:pt x="7842611" y="1388836"/>
                    <a:pt x="7833993" y="1387630"/>
                    <a:pt x="7821578" y="1385219"/>
                  </a:cubicBezTo>
                  <a:cubicBezTo>
                    <a:pt x="7809163" y="1382809"/>
                    <a:pt x="7792891" y="1379675"/>
                    <a:pt x="7775835" y="1376119"/>
                  </a:cubicBezTo>
                  <a:cubicBezTo>
                    <a:pt x="7741664" y="1369008"/>
                    <a:pt x="7712012" y="1363162"/>
                    <a:pt x="7708457" y="1362981"/>
                  </a:cubicBezTo>
                  <a:cubicBezTo>
                    <a:pt x="7704901" y="1362800"/>
                    <a:pt x="7669584" y="1355689"/>
                    <a:pt x="7628964" y="1345624"/>
                  </a:cubicBezTo>
                  <a:cubicBezTo>
                    <a:pt x="7588345" y="1335560"/>
                    <a:pt x="7536154" y="1323807"/>
                    <a:pt x="7512288" y="1318444"/>
                  </a:cubicBezTo>
                  <a:cubicBezTo>
                    <a:pt x="7480708" y="1310609"/>
                    <a:pt x="7468474" y="1306933"/>
                    <a:pt x="7463230" y="1303919"/>
                  </a:cubicBezTo>
                  <a:cubicBezTo>
                    <a:pt x="7457987" y="1300906"/>
                    <a:pt x="7454733" y="1299701"/>
                    <a:pt x="7432736" y="1296386"/>
                  </a:cubicBezTo>
                  <a:cubicBezTo>
                    <a:pt x="7426106" y="1295422"/>
                    <a:pt x="7409352" y="1291625"/>
                    <a:pt x="7385125" y="1285598"/>
                  </a:cubicBezTo>
                  <a:cubicBezTo>
                    <a:pt x="7373071" y="1282464"/>
                    <a:pt x="7358909" y="1279210"/>
                    <a:pt x="7343480" y="1274811"/>
                  </a:cubicBezTo>
                  <a:lnTo>
                    <a:pt x="7292675" y="1260407"/>
                  </a:lnTo>
                  <a:lnTo>
                    <a:pt x="7234518" y="1243653"/>
                  </a:lnTo>
                  <a:cubicBezTo>
                    <a:pt x="7214087" y="1237626"/>
                    <a:pt x="7192692" y="1231599"/>
                    <a:pt x="7170936" y="1224548"/>
                  </a:cubicBezTo>
                  <a:lnTo>
                    <a:pt x="7035456" y="1180915"/>
                  </a:lnTo>
                  <a:lnTo>
                    <a:pt x="6900397" y="1135232"/>
                  </a:lnTo>
                  <a:lnTo>
                    <a:pt x="6861767" y="1122396"/>
                  </a:lnTo>
                  <a:lnTo>
                    <a:pt x="6822834" y="1108655"/>
                  </a:lnTo>
                  <a:lnTo>
                    <a:pt x="6746054" y="1081715"/>
                  </a:lnTo>
                  <a:cubicBezTo>
                    <a:pt x="6721164" y="1072917"/>
                    <a:pt x="6697057" y="1065082"/>
                    <a:pt x="6675240" y="1056885"/>
                  </a:cubicBezTo>
                  <a:lnTo>
                    <a:pt x="6616179" y="1035370"/>
                  </a:lnTo>
                  <a:cubicBezTo>
                    <a:pt x="6581766" y="1023317"/>
                    <a:pt x="6558443" y="1015000"/>
                    <a:pt x="6553562" y="1014036"/>
                  </a:cubicBezTo>
                  <a:cubicBezTo>
                    <a:pt x="6550066" y="1013373"/>
                    <a:pt x="6522464" y="1004212"/>
                    <a:pt x="6492330" y="991918"/>
                  </a:cubicBezTo>
                  <a:lnTo>
                    <a:pt x="6454422" y="976911"/>
                  </a:lnTo>
                  <a:lnTo>
                    <a:pt x="6442670" y="972331"/>
                  </a:lnTo>
                  <a:lnTo>
                    <a:pt x="6438271" y="970643"/>
                  </a:lnTo>
                  <a:cubicBezTo>
                    <a:pt x="6438271" y="970643"/>
                    <a:pt x="6435800" y="969800"/>
                    <a:pt x="6431400" y="968052"/>
                  </a:cubicBezTo>
                  <a:lnTo>
                    <a:pt x="6412839" y="960760"/>
                  </a:lnTo>
                  <a:lnTo>
                    <a:pt x="6351788" y="936653"/>
                  </a:lnTo>
                  <a:lnTo>
                    <a:pt x="6222877" y="883558"/>
                  </a:lnTo>
                  <a:lnTo>
                    <a:pt x="6170143" y="861982"/>
                  </a:lnTo>
                  <a:lnTo>
                    <a:pt x="6105236" y="833536"/>
                  </a:lnTo>
                  <a:cubicBezTo>
                    <a:pt x="6063833" y="815456"/>
                    <a:pt x="6010376" y="792193"/>
                    <a:pt x="5985847" y="781948"/>
                  </a:cubicBezTo>
                  <a:cubicBezTo>
                    <a:pt x="5961318" y="771702"/>
                    <a:pt x="5936428" y="760794"/>
                    <a:pt x="5926363" y="755310"/>
                  </a:cubicBezTo>
                  <a:cubicBezTo>
                    <a:pt x="5914310" y="748801"/>
                    <a:pt x="5912020" y="748138"/>
                    <a:pt x="5915636" y="751332"/>
                  </a:cubicBezTo>
                  <a:cubicBezTo>
                    <a:pt x="5919252" y="754526"/>
                    <a:pt x="5905391" y="748982"/>
                    <a:pt x="5838736" y="718788"/>
                  </a:cubicBezTo>
                  <a:cubicBezTo>
                    <a:pt x="5816436" y="708482"/>
                    <a:pt x="5794198" y="699442"/>
                    <a:pt x="5776781" y="692331"/>
                  </a:cubicBezTo>
                  <a:cubicBezTo>
                    <a:pt x="5759364" y="685219"/>
                    <a:pt x="5746648" y="680278"/>
                    <a:pt x="5742730" y="678951"/>
                  </a:cubicBezTo>
                  <a:cubicBezTo>
                    <a:pt x="5738813" y="677626"/>
                    <a:pt x="5721576" y="670997"/>
                    <a:pt x="5697108" y="660871"/>
                  </a:cubicBezTo>
                  <a:cubicBezTo>
                    <a:pt x="5672640" y="650747"/>
                    <a:pt x="5641060" y="637548"/>
                    <a:pt x="5608034" y="624711"/>
                  </a:cubicBezTo>
                  <a:cubicBezTo>
                    <a:pt x="5541017" y="598435"/>
                    <a:pt x="5481473" y="575473"/>
                    <a:pt x="5474784" y="573484"/>
                  </a:cubicBezTo>
                  <a:cubicBezTo>
                    <a:pt x="5456101" y="568000"/>
                    <a:pt x="5403367" y="548715"/>
                    <a:pt x="5337134" y="522921"/>
                  </a:cubicBezTo>
                  <a:cubicBezTo>
                    <a:pt x="5304168" y="509662"/>
                    <a:pt x="5267224" y="496584"/>
                    <a:pt x="5229618" y="482361"/>
                  </a:cubicBezTo>
                  <a:lnTo>
                    <a:pt x="5172786" y="460906"/>
                  </a:lnTo>
                  <a:cubicBezTo>
                    <a:pt x="5153923" y="453614"/>
                    <a:pt x="5135059" y="446382"/>
                    <a:pt x="5116497" y="439873"/>
                  </a:cubicBezTo>
                  <a:cubicBezTo>
                    <a:pt x="5096367" y="432581"/>
                    <a:pt x="5069729" y="423360"/>
                    <a:pt x="5034654" y="411607"/>
                  </a:cubicBezTo>
                  <a:lnTo>
                    <a:pt x="4975352" y="392021"/>
                  </a:lnTo>
                  <a:lnTo>
                    <a:pt x="4901464" y="369782"/>
                  </a:lnTo>
                  <a:cubicBezTo>
                    <a:pt x="4874223" y="361767"/>
                    <a:pt x="4844512" y="352667"/>
                    <a:pt x="4811787" y="343265"/>
                  </a:cubicBezTo>
                  <a:lnTo>
                    <a:pt x="4704753" y="314879"/>
                  </a:lnTo>
                  <a:cubicBezTo>
                    <a:pt x="4665941" y="304031"/>
                    <a:pt x="4623574" y="294087"/>
                    <a:pt x="4578192" y="283058"/>
                  </a:cubicBezTo>
                  <a:lnTo>
                    <a:pt x="4507138" y="265882"/>
                  </a:lnTo>
                  <a:lnTo>
                    <a:pt x="4430357" y="249309"/>
                  </a:lnTo>
                  <a:cubicBezTo>
                    <a:pt x="4145898" y="187836"/>
                    <a:pt x="3957624" y="165719"/>
                    <a:pt x="3934361" y="159692"/>
                  </a:cubicBezTo>
                  <a:cubicBezTo>
                    <a:pt x="3928756" y="158607"/>
                    <a:pt x="3925320" y="158426"/>
                    <a:pt x="3925200" y="159270"/>
                  </a:cubicBezTo>
                  <a:cubicBezTo>
                    <a:pt x="3925080" y="160114"/>
                    <a:pt x="3911519" y="158245"/>
                    <a:pt x="3893439" y="155895"/>
                  </a:cubicBezTo>
                  <a:cubicBezTo>
                    <a:pt x="3875359" y="153545"/>
                    <a:pt x="3836728" y="149868"/>
                    <a:pt x="3800327" y="147398"/>
                  </a:cubicBezTo>
                  <a:cubicBezTo>
                    <a:pt x="3763926" y="144926"/>
                    <a:pt x="3727524" y="142576"/>
                    <a:pt x="3711734" y="140527"/>
                  </a:cubicBezTo>
                  <a:cubicBezTo>
                    <a:pt x="3692509" y="138177"/>
                    <a:pt x="3685639" y="137875"/>
                    <a:pt x="3691244" y="139503"/>
                  </a:cubicBezTo>
                  <a:cubicBezTo>
                    <a:pt x="3697873" y="141551"/>
                    <a:pt x="3677383" y="140587"/>
                    <a:pt x="3649057" y="137453"/>
                  </a:cubicBezTo>
                  <a:cubicBezTo>
                    <a:pt x="3646767" y="137453"/>
                    <a:pt x="3638571" y="136730"/>
                    <a:pt x="3627180" y="136248"/>
                  </a:cubicBezTo>
                  <a:cubicBezTo>
                    <a:pt x="3615790" y="135766"/>
                    <a:pt x="3601265" y="135706"/>
                    <a:pt x="3586440" y="135585"/>
                  </a:cubicBezTo>
                  <a:cubicBezTo>
                    <a:pt x="3556788" y="135585"/>
                    <a:pt x="3519242" y="134500"/>
                    <a:pt x="3503332" y="133596"/>
                  </a:cubicBezTo>
                  <a:cubicBezTo>
                    <a:pt x="3487421" y="132692"/>
                    <a:pt x="3469281" y="132331"/>
                    <a:pt x="3462410" y="132511"/>
                  </a:cubicBezTo>
                  <a:cubicBezTo>
                    <a:pt x="3455540" y="132692"/>
                    <a:pt x="3427215" y="132150"/>
                    <a:pt x="3380508" y="130824"/>
                  </a:cubicBezTo>
                  <a:cubicBezTo>
                    <a:pt x="3368816" y="130824"/>
                    <a:pt x="3356039" y="129980"/>
                    <a:pt x="3342238" y="129739"/>
                  </a:cubicBezTo>
                  <a:lnTo>
                    <a:pt x="3297761" y="129739"/>
                  </a:lnTo>
                  <a:lnTo>
                    <a:pt x="3247559" y="129257"/>
                  </a:lnTo>
                  <a:cubicBezTo>
                    <a:pt x="3229901" y="129257"/>
                    <a:pt x="3211399" y="128775"/>
                    <a:pt x="3192113" y="129257"/>
                  </a:cubicBezTo>
                  <a:lnTo>
                    <a:pt x="3136969" y="129980"/>
                  </a:lnTo>
                  <a:lnTo>
                    <a:pt x="3101231" y="130463"/>
                  </a:lnTo>
                  <a:lnTo>
                    <a:pt x="3081885" y="130764"/>
                  </a:lnTo>
                  <a:lnTo>
                    <a:pt x="3061756" y="131547"/>
                  </a:lnTo>
                  <a:lnTo>
                    <a:pt x="2976599" y="134802"/>
                  </a:lnTo>
                  <a:lnTo>
                    <a:pt x="2954903" y="135645"/>
                  </a:lnTo>
                  <a:lnTo>
                    <a:pt x="2933448" y="136971"/>
                  </a:lnTo>
                  <a:lnTo>
                    <a:pt x="2891622" y="139563"/>
                  </a:lnTo>
                  <a:cubicBezTo>
                    <a:pt x="2672492" y="153424"/>
                    <a:pt x="2522548" y="174638"/>
                    <a:pt x="2421179" y="189102"/>
                  </a:cubicBezTo>
                  <a:lnTo>
                    <a:pt x="2353921" y="198805"/>
                  </a:lnTo>
                  <a:lnTo>
                    <a:pt x="2302694" y="206399"/>
                  </a:lnTo>
                  <a:cubicBezTo>
                    <a:pt x="2273886" y="210798"/>
                    <a:pt x="2254480" y="213269"/>
                    <a:pt x="2242728" y="214233"/>
                  </a:cubicBezTo>
                  <a:cubicBezTo>
                    <a:pt x="2196383" y="219055"/>
                    <a:pt x="2186258" y="220803"/>
                    <a:pt x="2176435" y="224840"/>
                  </a:cubicBezTo>
                  <a:cubicBezTo>
                    <a:pt x="2167039" y="227811"/>
                    <a:pt x="2157456" y="230168"/>
                    <a:pt x="2147747" y="231891"/>
                  </a:cubicBezTo>
                  <a:cubicBezTo>
                    <a:pt x="2140588" y="232765"/>
                    <a:pt x="2133585" y="234652"/>
                    <a:pt x="2126955" y="237496"/>
                  </a:cubicBezTo>
                  <a:cubicBezTo>
                    <a:pt x="2127317" y="239365"/>
                    <a:pt x="2095617" y="247681"/>
                    <a:pt x="2046439" y="259193"/>
                  </a:cubicBezTo>
                  <a:cubicBezTo>
                    <a:pt x="2021790" y="264616"/>
                    <a:pt x="1993042" y="272270"/>
                    <a:pt x="1961643" y="279864"/>
                  </a:cubicBezTo>
                  <a:cubicBezTo>
                    <a:pt x="1945974" y="283782"/>
                    <a:pt x="1929581" y="287518"/>
                    <a:pt x="1912948" y="291917"/>
                  </a:cubicBezTo>
                  <a:lnTo>
                    <a:pt x="1862022" y="305237"/>
                  </a:lnTo>
                  <a:cubicBezTo>
                    <a:pt x="1844786" y="309817"/>
                    <a:pt x="1827308" y="314035"/>
                    <a:pt x="1810011" y="318857"/>
                  </a:cubicBezTo>
                  <a:lnTo>
                    <a:pt x="1758724" y="332959"/>
                  </a:lnTo>
                  <a:cubicBezTo>
                    <a:pt x="1741729" y="337720"/>
                    <a:pt x="1724915" y="341999"/>
                    <a:pt x="1708823" y="346821"/>
                  </a:cubicBezTo>
                  <a:lnTo>
                    <a:pt x="1662056" y="360381"/>
                  </a:lnTo>
                  <a:lnTo>
                    <a:pt x="1619508" y="372434"/>
                  </a:lnTo>
                  <a:lnTo>
                    <a:pt x="1582745" y="383403"/>
                  </a:lnTo>
                  <a:cubicBezTo>
                    <a:pt x="1560326" y="389912"/>
                    <a:pt x="1542487" y="394853"/>
                    <a:pt x="1531036" y="397565"/>
                  </a:cubicBezTo>
                  <a:cubicBezTo>
                    <a:pt x="1511148" y="402507"/>
                    <a:pt x="1500179" y="405520"/>
                    <a:pt x="1484450" y="410764"/>
                  </a:cubicBezTo>
                  <a:cubicBezTo>
                    <a:pt x="1476555" y="413415"/>
                    <a:pt x="1467515" y="416790"/>
                    <a:pt x="1455582" y="420949"/>
                  </a:cubicBezTo>
                  <a:lnTo>
                    <a:pt x="1435332" y="428422"/>
                  </a:lnTo>
                  <a:lnTo>
                    <a:pt x="1409658" y="438547"/>
                  </a:lnTo>
                  <a:cubicBezTo>
                    <a:pt x="1291234" y="484531"/>
                    <a:pt x="1167385" y="537023"/>
                    <a:pt x="1063365" y="584091"/>
                  </a:cubicBezTo>
                  <a:lnTo>
                    <a:pt x="1025276" y="601207"/>
                  </a:lnTo>
                  <a:lnTo>
                    <a:pt x="989116" y="617901"/>
                  </a:lnTo>
                  <a:cubicBezTo>
                    <a:pt x="965973" y="628629"/>
                    <a:pt x="944217" y="638452"/>
                    <a:pt x="924630" y="648035"/>
                  </a:cubicBezTo>
                  <a:cubicBezTo>
                    <a:pt x="905043" y="657617"/>
                    <a:pt x="887265" y="665452"/>
                    <a:pt x="871836" y="672503"/>
                  </a:cubicBezTo>
                  <a:cubicBezTo>
                    <a:pt x="856408" y="679554"/>
                    <a:pt x="843330" y="685641"/>
                    <a:pt x="832904" y="690161"/>
                  </a:cubicBezTo>
                  <a:cubicBezTo>
                    <a:pt x="804614" y="701696"/>
                    <a:pt x="777302" y="715497"/>
                    <a:pt x="751242" y="731444"/>
                  </a:cubicBezTo>
                  <a:lnTo>
                    <a:pt x="707066" y="757057"/>
                  </a:lnTo>
                  <a:lnTo>
                    <a:pt x="656683" y="785443"/>
                  </a:lnTo>
                  <a:cubicBezTo>
                    <a:pt x="626911" y="801956"/>
                    <a:pt x="574238" y="833175"/>
                    <a:pt x="539765" y="854991"/>
                  </a:cubicBezTo>
                  <a:cubicBezTo>
                    <a:pt x="440084" y="917970"/>
                    <a:pt x="364509" y="968353"/>
                    <a:pt x="306532" y="1005056"/>
                  </a:cubicBezTo>
                  <a:cubicBezTo>
                    <a:pt x="248556" y="1041758"/>
                    <a:pt x="207936" y="1064720"/>
                    <a:pt x="179550" y="1074664"/>
                  </a:cubicBezTo>
                  <a:cubicBezTo>
                    <a:pt x="162784" y="1079666"/>
                    <a:pt x="147325" y="1088309"/>
                    <a:pt x="134289" y="1099976"/>
                  </a:cubicBezTo>
                  <a:cubicBezTo>
                    <a:pt x="107109" y="1122396"/>
                    <a:pt x="100781" y="1125469"/>
                    <a:pt x="95719" y="1118056"/>
                  </a:cubicBezTo>
                  <a:cubicBezTo>
                    <a:pt x="90656" y="1112030"/>
                    <a:pt x="85413" y="1114802"/>
                    <a:pt x="69261" y="1132762"/>
                  </a:cubicBezTo>
                  <a:cubicBezTo>
                    <a:pt x="62270" y="1140536"/>
                    <a:pt x="59498" y="1142224"/>
                    <a:pt x="58172" y="1140536"/>
                  </a:cubicBezTo>
                  <a:cubicBezTo>
                    <a:pt x="56846" y="1138848"/>
                    <a:pt x="46661" y="1143007"/>
                    <a:pt x="35753" y="1148009"/>
                  </a:cubicBezTo>
                  <a:cubicBezTo>
                    <a:pt x="4896" y="1163257"/>
                    <a:pt x="-7458" y="1161027"/>
                    <a:pt x="4294" y="1142705"/>
                  </a:cubicBezTo>
                  <a:cubicBezTo>
                    <a:pt x="8372" y="1137553"/>
                    <a:pt x="11663" y="1131827"/>
                    <a:pt x="14057" y="1125710"/>
                  </a:cubicBezTo>
                  <a:cubicBezTo>
                    <a:pt x="13394" y="1124987"/>
                    <a:pt x="17914" y="1119683"/>
                    <a:pt x="24604" y="1112994"/>
                  </a:cubicBezTo>
                  <a:cubicBezTo>
                    <a:pt x="30622" y="1107172"/>
                    <a:pt x="35740" y="1100495"/>
                    <a:pt x="39791" y="1093166"/>
                  </a:cubicBezTo>
                  <a:cubicBezTo>
                    <a:pt x="46300" y="1077557"/>
                    <a:pt x="70527" y="1044953"/>
                    <a:pt x="104156" y="1008190"/>
                  </a:cubicBezTo>
                  <a:cubicBezTo>
                    <a:pt x="140865" y="967980"/>
                    <a:pt x="180315" y="930367"/>
                    <a:pt x="222219" y="895611"/>
                  </a:cubicBezTo>
                  <a:cubicBezTo>
                    <a:pt x="241685" y="879460"/>
                    <a:pt x="259464" y="865839"/>
                    <a:pt x="276459" y="853424"/>
                  </a:cubicBezTo>
                  <a:cubicBezTo>
                    <a:pt x="293454" y="841009"/>
                    <a:pt x="310329" y="829739"/>
                    <a:pt x="327867" y="818952"/>
                  </a:cubicBezTo>
                  <a:cubicBezTo>
                    <a:pt x="369126" y="794194"/>
                    <a:pt x="411897" y="772052"/>
                    <a:pt x="455934" y="752658"/>
                  </a:cubicBezTo>
                  <a:cubicBezTo>
                    <a:pt x="492817" y="735602"/>
                    <a:pt x="511259" y="727828"/>
                    <a:pt x="530243" y="716136"/>
                  </a:cubicBezTo>
                  <a:cubicBezTo>
                    <a:pt x="549227" y="704445"/>
                    <a:pt x="569115" y="689438"/>
                    <a:pt x="609494" y="659124"/>
                  </a:cubicBezTo>
                  <a:cubicBezTo>
                    <a:pt x="675227" y="609590"/>
                    <a:pt x="744974" y="565620"/>
                    <a:pt x="818018" y="527682"/>
                  </a:cubicBezTo>
                  <a:cubicBezTo>
                    <a:pt x="834772" y="519244"/>
                    <a:pt x="851526" y="511169"/>
                    <a:pt x="868522" y="503575"/>
                  </a:cubicBezTo>
                  <a:cubicBezTo>
                    <a:pt x="885517" y="495981"/>
                    <a:pt x="902874" y="488749"/>
                    <a:pt x="920532" y="481638"/>
                  </a:cubicBezTo>
                  <a:cubicBezTo>
                    <a:pt x="955788" y="467354"/>
                    <a:pt x="992852" y="455000"/>
                    <a:pt x="1033171" y="442404"/>
                  </a:cubicBezTo>
                  <a:cubicBezTo>
                    <a:pt x="1111036" y="419322"/>
                    <a:pt x="1131587" y="411607"/>
                    <a:pt x="1161057" y="394190"/>
                  </a:cubicBezTo>
                  <a:cubicBezTo>
                    <a:pt x="1165577" y="391479"/>
                    <a:pt x="1179981" y="383704"/>
                    <a:pt x="1199568" y="373338"/>
                  </a:cubicBezTo>
                  <a:cubicBezTo>
                    <a:pt x="1219155" y="362972"/>
                    <a:pt x="1244045" y="350858"/>
                    <a:pt x="1269236" y="338323"/>
                  </a:cubicBezTo>
                  <a:cubicBezTo>
                    <a:pt x="1294428" y="325787"/>
                    <a:pt x="1323778" y="311866"/>
                    <a:pt x="1351742" y="298125"/>
                  </a:cubicBezTo>
                  <a:cubicBezTo>
                    <a:pt x="1379706" y="284384"/>
                    <a:pt x="1405982" y="272029"/>
                    <a:pt x="1423459" y="263471"/>
                  </a:cubicBezTo>
                  <a:lnTo>
                    <a:pt x="1473300" y="239365"/>
                  </a:lnTo>
                  <a:cubicBezTo>
                    <a:pt x="1488367" y="232494"/>
                    <a:pt x="1501987" y="226468"/>
                    <a:pt x="1514282" y="221284"/>
                  </a:cubicBezTo>
                  <a:cubicBezTo>
                    <a:pt x="1538871" y="210678"/>
                    <a:pt x="1558156" y="202602"/>
                    <a:pt x="1574549" y="197178"/>
                  </a:cubicBezTo>
                  <a:cubicBezTo>
                    <a:pt x="1610829" y="183980"/>
                    <a:pt x="1616434" y="182292"/>
                    <a:pt x="1674351" y="166924"/>
                  </a:cubicBezTo>
                  <a:close/>
                </a:path>
              </a:pathLst>
            </a:custGeom>
            <a:grpFill/>
            <a:ln w="6027"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1A730A71-375C-B7E8-9477-FE7B78B1D5CF}"/>
                </a:ext>
              </a:extLst>
            </p:cNvPr>
            <p:cNvSpPr/>
            <p:nvPr/>
          </p:nvSpPr>
          <p:spPr>
            <a:xfrm>
              <a:off x="8415850" y="4035819"/>
              <a:ext cx="241468" cy="26631"/>
            </a:xfrm>
            <a:custGeom>
              <a:avLst/>
              <a:gdLst>
                <a:gd name="connsiteX0" fmla="*/ 20648 w 241468"/>
                <a:gd name="connsiteY0" fmla="*/ 1721 h 26631"/>
                <a:gd name="connsiteX1" fmla="*/ 1061 w 241468"/>
                <a:gd name="connsiteY1" fmla="*/ 1721 h 26631"/>
                <a:gd name="connsiteX2" fmla="*/ 146727 w 241468"/>
                <a:gd name="connsiteY2" fmla="*/ 18234 h 26631"/>
                <a:gd name="connsiteX3" fmla="*/ 166072 w 241468"/>
                <a:gd name="connsiteY3" fmla="*/ 21006 h 26631"/>
                <a:gd name="connsiteX4" fmla="*/ 186503 w 241468"/>
                <a:gd name="connsiteY4" fmla="*/ 23357 h 26631"/>
                <a:gd name="connsiteX5" fmla="*/ 226520 w 241468"/>
                <a:gd name="connsiteY5" fmla="*/ 26189 h 26631"/>
                <a:gd name="connsiteX6" fmla="*/ 214467 w 241468"/>
                <a:gd name="connsiteY6" fmla="*/ 22995 h 26631"/>
                <a:gd name="connsiteX7" fmla="*/ 169508 w 241468"/>
                <a:gd name="connsiteY7" fmla="*/ 18174 h 26631"/>
                <a:gd name="connsiteX8" fmla="*/ 110928 w 241468"/>
                <a:gd name="connsiteY8" fmla="*/ 11304 h 26631"/>
                <a:gd name="connsiteX9" fmla="*/ 20648 w 241468"/>
                <a:gd name="connsiteY9" fmla="*/ 1721 h 2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468" h="26631">
                  <a:moveTo>
                    <a:pt x="20648" y="1721"/>
                  </a:moveTo>
                  <a:cubicBezTo>
                    <a:pt x="5823" y="456"/>
                    <a:pt x="-3459" y="395"/>
                    <a:pt x="1061" y="1721"/>
                  </a:cubicBezTo>
                  <a:cubicBezTo>
                    <a:pt x="7571" y="4795"/>
                    <a:pt x="112435" y="15824"/>
                    <a:pt x="146727" y="18234"/>
                  </a:cubicBezTo>
                  <a:cubicBezTo>
                    <a:pt x="153296" y="18084"/>
                    <a:pt x="159805" y="19017"/>
                    <a:pt x="166072" y="21006"/>
                  </a:cubicBezTo>
                  <a:cubicBezTo>
                    <a:pt x="166072" y="22212"/>
                    <a:pt x="172762" y="22935"/>
                    <a:pt x="186503" y="23357"/>
                  </a:cubicBezTo>
                  <a:cubicBezTo>
                    <a:pt x="196869" y="23357"/>
                    <a:pt x="215130" y="24864"/>
                    <a:pt x="226520" y="26189"/>
                  </a:cubicBezTo>
                  <a:cubicBezTo>
                    <a:pt x="252736" y="29082"/>
                    <a:pt x="241466" y="26189"/>
                    <a:pt x="214467" y="22995"/>
                  </a:cubicBezTo>
                  <a:cubicBezTo>
                    <a:pt x="203679" y="21730"/>
                    <a:pt x="187768" y="20042"/>
                    <a:pt x="169508" y="18174"/>
                  </a:cubicBezTo>
                  <a:lnTo>
                    <a:pt x="110928" y="11304"/>
                  </a:lnTo>
                  <a:cubicBezTo>
                    <a:pt x="70851" y="6663"/>
                    <a:pt x="33245" y="2806"/>
                    <a:pt x="20648" y="1721"/>
                  </a:cubicBezTo>
                  <a:close/>
                </a:path>
              </a:pathLst>
            </a:custGeom>
            <a:grpFill/>
            <a:ln w="6027" cap="flat">
              <a:noFill/>
              <a:prstDash val="solid"/>
              <a:miter/>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9F36E887-3789-80FD-B819-5F3DA83A592D}"/>
                </a:ext>
              </a:extLst>
            </p:cNvPr>
            <p:cNvSpPr/>
            <p:nvPr/>
          </p:nvSpPr>
          <p:spPr>
            <a:xfrm>
              <a:off x="6382750" y="3478945"/>
              <a:ext cx="27451" cy="12096"/>
            </a:xfrm>
            <a:custGeom>
              <a:avLst/>
              <a:gdLst>
                <a:gd name="connsiteX0" fmla="*/ -88 w 27451"/>
                <a:gd name="connsiteY0" fmla="*/ 1006 h 12096"/>
                <a:gd name="connsiteX1" fmla="*/ 16365 w 27451"/>
                <a:gd name="connsiteY1" fmla="*/ 9323 h 12096"/>
                <a:gd name="connsiteX2" fmla="*/ 26489 w 27451"/>
                <a:gd name="connsiteY2" fmla="*/ 11854 h 12096"/>
                <a:gd name="connsiteX3" fmla="*/ 9976 w 27451"/>
                <a:gd name="connsiteY3" fmla="*/ 3658 h 12096"/>
                <a:gd name="connsiteX4" fmla="*/ -88 w 27451"/>
                <a:gd name="connsiteY4" fmla="*/ 1006 h 12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1" h="12096">
                  <a:moveTo>
                    <a:pt x="-88" y="1006"/>
                  </a:moveTo>
                  <a:cubicBezTo>
                    <a:pt x="4914" y="4658"/>
                    <a:pt x="10459" y="7466"/>
                    <a:pt x="16365" y="9323"/>
                  </a:cubicBezTo>
                  <a:cubicBezTo>
                    <a:pt x="24862" y="12758"/>
                    <a:pt x="29382" y="13843"/>
                    <a:pt x="26489" y="11854"/>
                  </a:cubicBezTo>
                  <a:cubicBezTo>
                    <a:pt x="21246" y="8642"/>
                    <a:pt x="15702" y="5899"/>
                    <a:pt x="9976" y="3658"/>
                  </a:cubicBezTo>
                  <a:cubicBezTo>
                    <a:pt x="4673" y="1488"/>
                    <a:pt x="273" y="162"/>
                    <a:pt x="-88" y="1006"/>
                  </a:cubicBezTo>
                  <a:close/>
                </a:path>
              </a:pathLst>
            </a:custGeom>
            <a:grpFill/>
            <a:ln w="6027"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59C3EF29-FC7F-B8E0-1897-788A933A2A70}"/>
                </a:ext>
              </a:extLst>
            </p:cNvPr>
            <p:cNvSpPr/>
            <p:nvPr/>
          </p:nvSpPr>
          <p:spPr>
            <a:xfrm>
              <a:off x="8253644" y="4011529"/>
              <a:ext cx="146125" cy="23767"/>
            </a:xfrm>
            <a:custGeom>
              <a:avLst/>
              <a:gdLst>
                <a:gd name="connsiteX0" fmla="*/ 27124 w 146125"/>
                <a:gd name="connsiteY0" fmla="*/ 5942 h 23767"/>
                <a:gd name="connsiteX1" fmla="*/ 120840 w 146125"/>
                <a:gd name="connsiteY1" fmla="*/ 21490 h 23767"/>
                <a:gd name="connsiteX2" fmla="*/ 146031 w 146125"/>
                <a:gd name="connsiteY2" fmla="*/ 24263 h 23767"/>
                <a:gd name="connsiteX3" fmla="*/ 133977 w 146125"/>
                <a:gd name="connsiteY3" fmla="*/ 21069 h 23767"/>
                <a:gd name="connsiteX4" fmla="*/ 50086 w 146125"/>
                <a:gd name="connsiteY4" fmla="*/ 9015 h 23767"/>
                <a:gd name="connsiteX5" fmla="*/ 27124 w 146125"/>
                <a:gd name="connsiteY5" fmla="*/ 5942 h 2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125" h="23767">
                  <a:moveTo>
                    <a:pt x="27124" y="5942"/>
                  </a:moveTo>
                  <a:cubicBezTo>
                    <a:pt x="72806" y="14319"/>
                    <a:pt x="102579" y="18598"/>
                    <a:pt x="120840" y="21490"/>
                  </a:cubicBezTo>
                  <a:cubicBezTo>
                    <a:pt x="139100" y="24383"/>
                    <a:pt x="145970" y="24926"/>
                    <a:pt x="146031" y="24263"/>
                  </a:cubicBezTo>
                  <a:cubicBezTo>
                    <a:pt x="146091" y="23600"/>
                    <a:pt x="146031" y="23057"/>
                    <a:pt x="133977" y="21069"/>
                  </a:cubicBezTo>
                  <a:cubicBezTo>
                    <a:pt x="121924" y="19080"/>
                    <a:pt x="97817" y="15705"/>
                    <a:pt x="50086" y="9015"/>
                  </a:cubicBezTo>
                  <a:cubicBezTo>
                    <a:pt x="-11085" y="-1230"/>
                    <a:pt x="-13315" y="-1592"/>
                    <a:pt x="27124" y="5942"/>
                  </a:cubicBezTo>
                  <a:close/>
                </a:path>
              </a:pathLst>
            </a:custGeom>
            <a:grpFill/>
            <a:ln w="6027" cap="flat">
              <a:noFill/>
              <a:prstDash val="solid"/>
              <a:miter/>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6C147A1B-8EAC-C4C1-94B2-63048F9D798C}"/>
                </a:ext>
              </a:extLst>
            </p:cNvPr>
            <p:cNvSpPr/>
            <p:nvPr/>
          </p:nvSpPr>
          <p:spPr>
            <a:xfrm>
              <a:off x="9187813" y="4074247"/>
              <a:ext cx="577743" cy="22831"/>
            </a:xfrm>
            <a:custGeom>
              <a:avLst/>
              <a:gdLst>
                <a:gd name="connsiteX0" fmla="*/ -88 w 577743"/>
                <a:gd name="connsiteY0" fmla="*/ 16991 h 22831"/>
                <a:gd name="connsiteX1" fmla="*/ 17088 w 577743"/>
                <a:gd name="connsiteY1" fmla="*/ 17895 h 22831"/>
                <a:gd name="connsiteX2" fmla="*/ 27394 w 577743"/>
                <a:gd name="connsiteY2" fmla="*/ 19582 h 22831"/>
                <a:gd name="connsiteX3" fmla="*/ 35409 w 577743"/>
                <a:gd name="connsiteY3" fmla="*/ 21571 h 22831"/>
                <a:gd name="connsiteX4" fmla="*/ 48005 w 577743"/>
                <a:gd name="connsiteY4" fmla="*/ 19040 h 22831"/>
                <a:gd name="connsiteX5" fmla="*/ 153351 w 577743"/>
                <a:gd name="connsiteY5" fmla="*/ 19823 h 22831"/>
                <a:gd name="connsiteX6" fmla="*/ 129245 w 577743"/>
                <a:gd name="connsiteY6" fmla="*/ 20787 h 22831"/>
                <a:gd name="connsiteX7" fmla="*/ 87058 w 577743"/>
                <a:gd name="connsiteY7" fmla="*/ 21812 h 22831"/>
                <a:gd name="connsiteX8" fmla="*/ 99654 w 577743"/>
                <a:gd name="connsiteY8" fmla="*/ 22957 h 22831"/>
                <a:gd name="connsiteX9" fmla="*/ 164983 w 577743"/>
                <a:gd name="connsiteY9" fmla="*/ 23319 h 22831"/>
                <a:gd name="connsiteX10" fmla="*/ 200541 w 577743"/>
                <a:gd name="connsiteY10" fmla="*/ 22113 h 22831"/>
                <a:gd name="connsiteX11" fmla="*/ 270390 w 577743"/>
                <a:gd name="connsiteY11" fmla="*/ 19281 h 22831"/>
                <a:gd name="connsiteX12" fmla="*/ 397493 w 577743"/>
                <a:gd name="connsiteY12" fmla="*/ 15303 h 22831"/>
                <a:gd name="connsiteX13" fmla="*/ 457097 w 577743"/>
                <a:gd name="connsiteY13" fmla="*/ 13435 h 22831"/>
                <a:gd name="connsiteX14" fmla="*/ 469633 w 577743"/>
                <a:gd name="connsiteY14" fmla="*/ 11687 h 22831"/>
                <a:gd name="connsiteX15" fmla="*/ 519835 w 577743"/>
                <a:gd name="connsiteY15" fmla="*/ 7288 h 22831"/>
                <a:gd name="connsiteX16" fmla="*/ 560876 w 577743"/>
                <a:gd name="connsiteY16" fmla="*/ 4696 h 22831"/>
                <a:gd name="connsiteX17" fmla="*/ 576908 w 577743"/>
                <a:gd name="connsiteY17" fmla="*/ 1803 h 22831"/>
                <a:gd name="connsiteX18" fmla="*/ 500188 w 577743"/>
                <a:gd name="connsiteY18" fmla="*/ 5178 h 22831"/>
                <a:gd name="connsiteX19" fmla="*/ 448298 w 577743"/>
                <a:gd name="connsiteY19" fmla="*/ 8734 h 22831"/>
                <a:gd name="connsiteX20" fmla="*/ 400085 w 577743"/>
                <a:gd name="connsiteY20" fmla="*/ 11084 h 22831"/>
                <a:gd name="connsiteX21" fmla="*/ 316615 w 577743"/>
                <a:gd name="connsiteY21" fmla="*/ 14700 h 22831"/>
                <a:gd name="connsiteX22" fmla="*/ 217717 w 577743"/>
                <a:gd name="connsiteY22" fmla="*/ 16086 h 22831"/>
                <a:gd name="connsiteX23" fmla="*/ 93024 w 577743"/>
                <a:gd name="connsiteY23" fmla="*/ 16086 h 22831"/>
                <a:gd name="connsiteX24" fmla="*/ 28178 w 577743"/>
                <a:gd name="connsiteY24" fmla="*/ 16086 h 22831"/>
                <a:gd name="connsiteX25" fmla="*/ 7747 w 577743"/>
                <a:gd name="connsiteY25" fmla="*/ 16086 h 22831"/>
                <a:gd name="connsiteX26" fmla="*/ -88 w 577743"/>
                <a:gd name="connsiteY26" fmla="*/ 16991 h 2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7743" h="22831">
                  <a:moveTo>
                    <a:pt x="-88" y="16991"/>
                  </a:moveTo>
                  <a:cubicBezTo>
                    <a:pt x="5517" y="18286"/>
                    <a:pt x="11363" y="18594"/>
                    <a:pt x="17088" y="17895"/>
                  </a:cubicBezTo>
                  <a:cubicBezTo>
                    <a:pt x="29684" y="17292"/>
                    <a:pt x="31974" y="17895"/>
                    <a:pt x="27394" y="19582"/>
                  </a:cubicBezTo>
                  <a:cubicBezTo>
                    <a:pt x="21367" y="21390"/>
                    <a:pt x="23898" y="21872"/>
                    <a:pt x="35409" y="21571"/>
                  </a:cubicBezTo>
                  <a:cubicBezTo>
                    <a:pt x="44570" y="21209"/>
                    <a:pt x="50295" y="20124"/>
                    <a:pt x="48005" y="19040"/>
                  </a:cubicBezTo>
                  <a:cubicBezTo>
                    <a:pt x="43425" y="17232"/>
                    <a:pt x="133885" y="17593"/>
                    <a:pt x="153351" y="19823"/>
                  </a:cubicBezTo>
                  <a:cubicBezTo>
                    <a:pt x="162572" y="21028"/>
                    <a:pt x="157992" y="21390"/>
                    <a:pt x="129245" y="20787"/>
                  </a:cubicBezTo>
                  <a:cubicBezTo>
                    <a:pt x="115203" y="20305"/>
                    <a:pt x="101100" y="20643"/>
                    <a:pt x="87058" y="21812"/>
                  </a:cubicBezTo>
                  <a:cubicBezTo>
                    <a:pt x="82477" y="22595"/>
                    <a:pt x="89348" y="23077"/>
                    <a:pt x="99654" y="22957"/>
                  </a:cubicBezTo>
                  <a:cubicBezTo>
                    <a:pt x="111104" y="22957"/>
                    <a:pt x="140937" y="22957"/>
                    <a:pt x="164983" y="23319"/>
                  </a:cubicBezTo>
                  <a:cubicBezTo>
                    <a:pt x="200541" y="23981"/>
                    <a:pt x="207170" y="23319"/>
                    <a:pt x="200541" y="22113"/>
                  </a:cubicBezTo>
                  <a:cubicBezTo>
                    <a:pt x="193912" y="20908"/>
                    <a:pt x="207351" y="20305"/>
                    <a:pt x="270390" y="19281"/>
                  </a:cubicBezTo>
                  <a:cubicBezTo>
                    <a:pt x="313963" y="19281"/>
                    <a:pt x="371156" y="16267"/>
                    <a:pt x="397493" y="15303"/>
                  </a:cubicBezTo>
                  <a:cubicBezTo>
                    <a:pt x="423829" y="14339"/>
                    <a:pt x="450226" y="13495"/>
                    <a:pt x="457097" y="13435"/>
                  </a:cubicBezTo>
                  <a:cubicBezTo>
                    <a:pt x="463967" y="13375"/>
                    <a:pt x="469692" y="12712"/>
                    <a:pt x="469633" y="11687"/>
                  </a:cubicBezTo>
                  <a:cubicBezTo>
                    <a:pt x="469573" y="10663"/>
                    <a:pt x="484398" y="9216"/>
                    <a:pt x="519835" y="7288"/>
                  </a:cubicBezTo>
                  <a:cubicBezTo>
                    <a:pt x="539301" y="6323"/>
                    <a:pt x="552198" y="5540"/>
                    <a:pt x="560876" y="4696"/>
                  </a:cubicBezTo>
                  <a:cubicBezTo>
                    <a:pt x="566301" y="4353"/>
                    <a:pt x="571664" y="3382"/>
                    <a:pt x="576908" y="1803"/>
                  </a:cubicBezTo>
                  <a:cubicBezTo>
                    <a:pt x="581307" y="-366"/>
                    <a:pt x="567626" y="839"/>
                    <a:pt x="500188" y="5178"/>
                  </a:cubicBezTo>
                  <a:lnTo>
                    <a:pt x="448298" y="8734"/>
                  </a:lnTo>
                  <a:cubicBezTo>
                    <a:pt x="431544" y="9819"/>
                    <a:pt x="415393" y="10301"/>
                    <a:pt x="400085" y="11084"/>
                  </a:cubicBezTo>
                  <a:lnTo>
                    <a:pt x="316615" y="14700"/>
                  </a:lnTo>
                  <a:cubicBezTo>
                    <a:pt x="267497" y="15785"/>
                    <a:pt x="232603" y="16328"/>
                    <a:pt x="217717" y="16086"/>
                  </a:cubicBezTo>
                  <a:cubicBezTo>
                    <a:pt x="196503" y="16086"/>
                    <a:pt x="142082" y="15725"/>
                    <a:pt x="93024" y="16086"/>
                  </a:cubicBezTo>
                  <a:cubicBezTo>
                    <a:pt x="68496" y="16508"/>
                    <a:pt x="45293" y="16086"/>
                    <a:pt x="28178" y="16086"/>
                  </a:cubicBezTo>
                  <a:lnTo>
                    <a:pt x="7747" y="16086"/>
                  </a:lnTo>
                  <a:cubicBezTo>
                    <a:pt x="5095" y="16086"/>
                    <a:pt x="2504" y="16394"/>
                    <a:pt x="-88" y="16991"/>
                  </a:cubicBezTo>
                  <a:close/>
                </a:path>
              </a:pathLst>
            </a:custGeom>
            <a:grpFill/>
            <a:ln w="6027" cap="flat">
              <a:noFill/>
              <a:prstDash val="solid"/>
              <a:miter/>
            </a:ln>
          </p:spPr>
          <p:txBody>
            <a:bodyPr rtlCol="0" anchor="ctr"/>
            <a:lstStyle/>
            <a:p>
              <a:endParaRPr lang="zh-CN" altLang="en-US"/>
            </a:p>
          </p:txBody>
        </p:sp>
        <p:sp>
          <p:nvSpPr>
            <p:cNvPr id="114" name="任意多边形: 形状 113">
              <a:extLst>
                <a:ext uri="{FF2B5EF4-FFF2-40B4-BE49-F238E27FC236}">
                  <a16:creationId xmlns:a16="http://schemas.microsoft.com/office/drawing/2014/main" id="{7E183AAD-8970-CB9E-31CA-C1000827D1FA}"/>
                </a:ext>
              </a:extLst>
            </p:cNvPr>
            <p:cNvSpPr/>
            <p:nvPr/>
          </p:nvSpPr>
          <p:spPr>
            <a:xfrm>
              <a:off x="6966078" y="3700923"/>
              <a:ext cx="202191" cy="67852"/>
            </a:xfrm>
            <a:custGeom>
              <a:avLst/>
              <a:gdLst>
                <a:gd name="connsiteX0" fmla="*/ 872 w 202191"/>
                <a:gd name="connsiteY0" fmla="*/ 749 h 67852"/>
                <a:gd name="connsiteX1" fmla="*/ 18952 w 202191"/>
                <a:gd name="connsiteY1" fmla="*/ 8162 h 67852"/>
                <a:gd name="connsiteX2" fmla="*/ 93984 w 202191"/>
                <a:gd name="connsiteY2" fmla="*/ 33836 h 67852"/>
                <a:gd name="connsiteX3" fmla="*/ 173295 w 202191"/>
                <a:gd name="connsiteY3" fmla="*/ 60353 h 67852"/>
                <a:gd name="connsiteX4" fmla="*/ 202103 w 202191"/>
                <a:gd name="connsiteY4" fmla="*/ 68368 h 67852"/>
                <a:gd name="connsiteX5" fmla="*/ 189206 w 202191"/>
                <a:gd name="connsiteY5" fmla="*/ 63306 h 67852"/>
                <a:gd name="connsiteX6" fmla="*/ 158651 w 202191"/>
                <a:gd name="connsiteY6" fmla="*/ 53362 h 67852"/>
                <a:gd name="connsiteX7" fmla="*/ 122491 w 202191"/>
                <a:gd name="connsiteY7" fmla="*/ 40947 h 67852"/>
                <a:gd name="connsiteX8" fmla="*/ 97661 w 202191"/>
                <a:gd name="connsiteY8" fmla="*/ 32751 h 67852"/>
                <a:gd name="connsiteX9" fmla="*/ 71505 w 202191"/>
                <a:gd name="connsiteY9" fmla="*/ 23771 h 67852"/>
                <a:gd name="connsiteX10" fmla="*/ 872 w 202191"/>
                <a:gd name="connsiteY10" fmla="*/ 749 h 6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191" h="67852">
                  <a:moveTo>
                    <a:pt x="872" y="749"/>
                  </a:moveTo>
                  <a:cubicBezTo>
                    <a:pt x="-2684" y="749"/>
                    <a:pt x="3704" y="3039"/>
                    <a:pt x="18952" y="8162"/>
                  </a:cubicBezTo>
                  <a:cubicBezTo>
                    <a:pt x="34200" y="13285"/>
                    <a:pt x="64031" y="23410"/>
                    <a:pt x="93984" y="33836"/>
                  </a:cubicBezTo>
                  <a:cubicBezTo>
                    <a:pt x="123937" y="44262"/>
                    <a:pt x="154914" y="53965"/>
                    <a:pt x="173295" y="60353"/>
                  </a:cubicBezTo>
                  <a:cubicBezTo>
                    <a:pt x="191677" y="66741"/>
                    <a:pt x="201741" y="69454"/>
                    <a:pt x="202103" y="68368"/>
                  </a:cubicBezTo>
                  <a:cubicBezTo>
                    <a:pt x="198246" y="65723"/>
                    <a:pt x="193847" y="63993"/>
                    <a:pt x="189206" y="63306"/>
                  </a:cubicBezTo>
                  <a:cubicBezTo>
                    <a:pt x="181492" y="61197"/>
                    <a:pt x="167269" y="56677"/>
                    <a:pt x="158651" y="53362"/>
                  </a:cubicBezTo>
                  <a:cubicBezTo>
                    <a:pt x="151419" y="50650"/>
                    <a:pt x="138401" y="46130"/>
                    <a:pt x="122491" y="40947"/>
                  </a:cubicBezTo>
                  <a:lnTo>
                    <a:pt x="97661" y="32751"/>
                  </a:lnTo>
                  <a:lnTo>
                    <a:pt x="71505" y="23771"/>
                  </a:lnTo>
                  <a:cubicBezTo>
                    <a:pt x="37032" y="12019"/>
                    <a:pt x="5151" y="1412"/>
                    <a:pt x="872" y="749"/>
                  </a:cubicBezTo>
                  <a:close/>
                </a:path>
              </a:pathLst>
            </a:custGeom>
            <a:grpFill/>
            <a:ln w="6027" cap="flat">
              <a:noFill/>
              <a:prstDash val="solid"/>
              <a:miter/>
            </a:ln>
          </p:spPr>
          <p:txBody>
            <a:bodyPr rtlCol="0" anchor="ctr"/>
            <a:lstStyle/>
            <a:p>
              <a:endParaRPr lang="zh-CN" altLang="en-US"/>
            </a:p>
          </p:txBody>
        </p:sp>
        <p:sp>
          <p:nvSpPr>
            <p:cNvPr id="115" name="任意多边形: 形状 114">
              <a:extLst>
                <a:ext uri="{FF2B5EF4-FFF2-40B4-BE49-F238E27FC236}">
                  <a16:creationId xmlns:a16="http://schemas.microsoft.com/office/drawing/2014/main" id="{43770753-588E-FCF0-38F0-EB3019D25205}"/>
                </a:ext>
              </a:extLst>
            </p:cNvPr>
            <p:cNvSpPr/>
            <p:nvPr/>
          </p:nvSpPr>
          <p:spPr>
            <a:xfrm>
              <a:off x="7400158" y="3834957"/>
              <a:ext cx="158261" cy="43769"/>
            </a:xfrm>
            <a:custGeom>
              <a:avLst/>
              <a:gdLst>
                <a:gd name="connsiteX0" fmla="*/ 3425 w 158261"/>
                <a:gd name="connsiteY0" fmla="*/ 749 h 43769"/>
                <a:gd name="connsiteX1" fmla="*/ 51217 w 158261"/>
                <a:gd name="connsiteY1" fmla="*/ 17443 h 43769"/>
                <a:gd name="connsiteX2" fmla="*/ 137821 w 158261"/>
                <a:gd name="connsiteY2" fmla="*/ 40104 h 43769"/>
                <a:gd name="connsiteX3" fmla="*/ 154756 w 158261"/>
                <a:gd name="connsiteY3" fmla="*/ 43298 h 43769"/>
                <a:gd name="connsiteX4" fmla="*/ 118596 w 158261"/>
                <a:gd name="connsiteY4" fmla="*/ 31244 h 43769"/>
                <a:gd name="connsiteX5" fmla="*/ 91054 w 158261"/>
                <a:gd name="connsiteY5" fmla="*/ 23169 h 43769"/>
                <a:gd name="connsiteX6" fmla="*/ 37899 w 158261"/>
                <a:gd name="connsiteY6" fmla="*/ 9066 h 43769"/>
                <a:gd name="connsiteX7" fmla="*/ 3425 w 158261"/>
                <a:gd name="connsiteY7" fmla="*/ 749 h 4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261" h="43769">
                  <a:moveTo>
                    <a:pt x="3425" y="749"/>
                  </a:moveTo>
                  <a:cubicBezTo>
                    <a:pt x="-6277" y="1472"/>
                    <a:pt x="2401" y="4486"/>
                    <a:pt x="51217" y="17443"/>
                  </a:cubicBezTo>
                  <a:lnTo>
                    <a:pt x="137821" y="40104"/>
                  </a:lnTo>
                  <a:cubicBezTo>
                    <a:pt x="155901" y="44503"/>
                    <a:pt x="163013" y="45708"/>
                    <a:pt x="154756" y="43298"/>
                  </a:cubicBezTo>
                  <a:cubicBezTo>
                    <a:pt x="146499" y="40887"/>
                    <a:pt x="129625" y="35041"/>
                    <a:pt x="118596" y="31244"/>
                  </a:cubicBezTo>
                  <a:cubicBezTo>
                    <a:pt x="109857" y="27230"/>
                    <a:pt x="100576" y="24506"/>
                    <a:pt x="91054" y="23169"/>
                  </a:cubicBezTo>
                  <a:cubicBezTo>
                    <a:pt x="72913" y="20155"/>
                    <a:pt x="55135" y="15436"/>
                    <a:pt x="37899" y="9066"/>
                  </a:cubicBezTo>
                  <a:cubicBezTo>
                    <a:pt x="26990" y="4317"/>
                    <a:pt x="15299" y="1502"/>
                    <a:pt x="3425" y="749"/>
                  </a:cubicBezTo>
                  <a:close/>
                </a:path>
              </a:pathLst>
            </a:custGeom>
            <a:grpFill/>
            <a:ln w="6027" cap="flat">
              <a:no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3254C62C-497F-3649-626E-7515C91BA2B3}"/>
                </a:ext>
              </a:extLst>
            </p:cNvPr>
            <p:cNvSpPr/>
            <p:nvPr/>
          </p:nvSpPr>
          <p:spPr>
            <a:xfrm>
              <a:off x="8935897" y="4084472"/>
              <a:ext cx="102996" cy="6628"/>
            </a:xfrm>
            <a:custGeom>
              <a:avLst/>
              <a:gdLst>
                <a:gd name="connsiteX0" fmla="*/ -88 w 102996"/>
                <a:gd name="connsiteY0" fmla="*/ 1040 h 6628"/>
                <a:gd name="connsiteX1" fmla="*/ 15883 w 102996"/>
                <a:gd name="connsiteY1" fmla="*/ 3029 h 6628"/>
                <a:gd name="connsiteX2" fmla="*/ 67351 w 102996"/>
                <a:gd name="connsiteY2" fmla="*/ 6283 h 6628"/>
                <a:gd name="connsiteX3" fmla="*/ 102909 w 102996"/>
                <a:gd name="connsiteY3" fmla="*/ 6826 h 6628"/>
                <a:gd name="connsiteX4" fmla="*/ 87902 w 102996"/>
                <a:gd name="connsiteY4" fmla="*/ 5199 h 6628"/>
                <a:gd name="connsiteX5" fmla="*/ 51742 w 102996"/>
                <a:gd name="connsiteY5" fmla="*/ 3089 h 6628"/>
                <a:gd name="connsiteX6" fmla="*/ 15582 w 102996"/>
                <a:gd name="connsiteY6" fmla="*/ 1161 h 6628"/>
                <a:gd name="connsiteX7" fmla="*/ 4553 w 102996"/>
                <a:gd name="connsiteY7" fmla="*/ 859 h 6628"/>
                <a:gd name="connsiteX8" fmla="*/ -88 w 102996"/>
                <a:gd name="connsiteY8" fmla="*/ 1040 h 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96" h="6628">
                  <a:moveTo>
                    <a:pt x="-88" y="1040"/>
                  </a:moveTo>
                  <a:cubicBezTo>
                    <a:pt x="5096" y="2529"/>
                    <a:pt x="10459" y="3198"/>
                    <a:pt x="15883" y="3029"/>
                  </a:cubicBezTo>
                  <a:lnTo>
                    <a:pt x="67351" y="6283"/>
                  </a:lnTo>
                  <a:cubicBezTo>
                    <a:pt x="79163" y="7531"/>
                    <a:pt x="91036" y="7712"/>
                    <a:pt x="102909" y="6826"/>
                  </a:cubicBezTo>
                  <a:cubicBezTo>
                    <a:pt x="97966" y="5843"/>
                    <a:pt x="92965" y="5301"/>
                    <a:pt x="87902" y="5199"/>
                  </a:cubicBezTo>
                  <a:cubicBezTo>
                    <a:pt x="78621" y="4475"/>
                    <a:pt x="65724" y="3933"/>
                    <a:pt x="51742" y="3089"/>
                  </a:cubicBezTo>
                  <a:cubicBezTo>
                    <a:pt x="37760" y="2246"/>
                    <a:pt x="24562" y="1522"/>
                    <a:pt x="15582" y="1161"/>
                  </a:cubicBezTo>
                  <a:lnTo>
                    <a:pt x="4553" y="859"/>
                  </a:lnTo>
                  <a:cubicBezTo>
                    <a:pt x="2986" y="666"/>
                    <a:pt x="1419" y="727"/>
                    <a:pt x="-88" y="1040"/>
                  </a:cubicBezTo>
                  <a:close/>
                </a:path>
              </a:pathLst>
            </a:custGeom>
            <a:grpFill/>
            <a:ln w="6027" cap="flat">
              <a:no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08CDC620-7B6C-3813-D12F-4C535A79AB88}"/>
                </a:ext>
              </a:extLst>
            </p:cNvPr>
            <p:cNvSpPr/>
            <p:nvPr/>
          </p:nvSpPr>
          <p:spPr>
            <a:xfrm>
              <a:off x="9782948" y="4068032"/>
              <a:ext cx="41097" cy="7164"/>
            </a:xfrm>
            <a:custGeom>
              <a:avLst/>
              <a:gdLst>
                <a:gd name="connsiteX0" fmla="*/ -87 w 41097"/>
                <a:gd name="connsiteY0" fmla="*/ 6693 h 7164"/>
                <a:gd name="connsiteX1" fmla="*/ 9134 w 41097"/>
                <a:gd name="connsiteY1" fmla="*/ 6693 h 7164"/>
                <a:gd name="connsiteX2" fmla="*/ 34025 w 41097"/>
                <a:gd name="connsiteY2" fmla="*/ 1992 h 7164"/>
                <a:gd name="connsiteX3" fmla="*/ 25949 w 41097"/>
                <a:gd name="connsiteY3" fmla="*/ 1992 h 7164"/>
                <a:gd name="connsiteX4" fmla="*/ -87 w 41097"/>
                <a:gd name="connsiteY4" fmla="*/ 6693 h 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7" h="7164">
                  <a:moveTo>
                    <a:pt x="-87" y="6693"/>
                  </a:moveTo>
                  <a:cubicBezTo>
                    <a:pt x="-87" y="8260"/>
                    <a:pt x="3529" y="8380"/>
                    <a:pt x="9134" y="6693"/>
                  </a:cubicBezTo>
                  <a:cubicBezTo>
                    <a:pt x="17331" y="4704"/>
                    <a:pt x="25647" y="3131"/>
                    <a:pt x="34025" y="1992"/>
                  </a:cubicBezTo>
                  <a:cubicBezTo>
                    <a:pt x="45355" y="365"/>
                    <a:pt x="43065" y="305"/>
                    <a:pt x="25949" y="1992"/>
                  </a:cubicBezTo>
                  <a:cubicBezTo>
                    <a:pt x="7688" y="3499"/>
                    <a:pt x="-207" y="5066"/>
                    <a:pt x="-87" y="6693"/>
                  </a:cubicBezTo>
                  <a:close/>
                </a:path>
              </a:pathLst>
            </a:custGeom>
            <a:grpFill/>
            <a:ln w="6027" cap="flat">
              <a:noFill/>
              <a:prstDash val="solid"/>
              <a:miter/>
            </a:ln>
          </p:spPr>
          <p:txBody>
            <a:bodyPr rtlCol="0" anchor="ctr"/>
            <a:lstStyle/>
            <a:p>
              <a:endParaRPr lang="zh-CN" altLang="en-US"/>
            </a:p>
          </p:txBody>
        </p:sp>
        <p:sp>
          <p:nvSpPr>
            <p:cNvPr id="118" name="任意多边形: 形状 117">
              <a:extLst>
                <a:ext uri="{FF2B5EF4-FFF2-40B4-BE49-F238E27FC236}">
                  <a16:creationId xmlns:a16="http://schemas.microsoft.com/office/drawing/2014/main" id="{417DFE4C-677E-62C7-5FFC-D161F73D6C7F}"/>
                </a:ext>
              </a:extLst>
            </p:cNvPr>
            <p:cNvSpPr/>
            <p:nvPr/>
          </p:nvSpPr>
          <p:spPr>
            <a:xfrm>
              <a:off x="7222870" y="3787105"/>
              <a:ext cx="153969" cy="45097"/>
            </a:xfrm>
            <a:custGeom>
              <a:avLst/>
              <a:gdLst>
                <a:gd name="connsiteX0" fmla="*/ -88 w 153969"/>
                <a:gd name="connsiteY0" fmla="*/ 749 h 45097"/>
                <a:gd name="connsiteX1" fmla="*/ 15582 w 153969"/>
                <a:gd name="connsiteY1" fmla="*/ 6354 h 45097"/>
                <a:gd name="connsiteX2" fmla="*/ 53610 w 153969"/>
                <a:gd name="connsiteY2" fmla="*/ 17985 h 45097"/>
                <a:gd name="connsiteX3" fmla="*/ 138526 w 153969"/>
                <a:gd name="connsiteY3" fmla="*/ 42092 h 45097"/>
                <a:gd name="connsiteX4" fmla="*/ 115625 w 153969"/>
                <a:gd name="connsiteY4" fmla="*/ 34438 h 45097"/>
                <a:gd name="connsiteX5" fmla="*/ 30889 w 153969"/>
                <a:gd name="connsiteY5" fmla="*/ 9307 h 45097"/>
                <a:gd name="connsiteX6" fmla="*/ 8892 w 153969"/>
                <a:gd name="connsiteY6" fmla="*/ 2798 h 45097"/>
                <a:gd name="connsiteX7" fmla="*/ -88 w 153969"/>
                <a:gd name="connsiteY7" fmla="*/ 749 h 4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969" h="45097">
                  <a:moveTo>
                    <a:pt x="-88" y="749"/>
                  </a:moveTo>
                  <a:cubicBezTo>
                    <a:pt x="4975" y="3046"/>
                    <a:pt x="10218" y="4920"/>
                    <a:pt x="15582" y="6354"/>
                  </a:cubicBezTo>
                  <a:cubicBezTo>
                    <a:pt x="25345" y="9428"/>
                    <a:pt x="38845" y="13586"/>
                    <a:pt x="53610" y="17985"/>
                  </a:cubicBezTo>
                  <a:cubicBezTo>
                    <a:pt x="83201" y="26724"/>
                    <a:pt x="117975" y="36668"/>
                    <a:pt x="138526" y="42092"/>
                  </a:cubicBezTo>
                  <a:cubicBezTo>
                    <a:pt x="164079" y="48661"/>
                    <a:pt x="158595" y="46914"/>
                    <a:pt x="115625" y="34438"/>
                  </a:cubicBezTo>
                  <a:lnTo>
                    <a:pt x="30889" y="9307"/>
                  </a:lnTo>
                  <a:cubicBezTo>
                    <a:pt x="22151" y="6535"/>
                    <a:pt x="14437" y="4305"/>
                    <a:pt x="8892" y="2798"/>
                  </a:cubicBezTo>
                  <a:cubicBezTo>
                    <a:pt x="5999" y="1792"/>
                    <a:pt x="2986" y="1105"/>
                    <a:pt x="-88" y="749"/>
                  </a:cubicBezTo>
                  <a:close/>
                </a:path>
              </a:pathLst>
            </a:custGeom>
            <a:grpFill/>
            <a:ln w="6027" cap="flat">
              <a:noFill/>
              <a:prstDash val="solid"/>
              <a:miter/>
            </a:ln>
          </p:spPr>
          <p:txBody>
            <a:bodyPr rtlCol="0" anchor="ctr"/>
            <a:lstStyle/>
            <a:p>
              <a:endParaRPr lang="zh-CN" altLang="en-US"/>
            </a:p>
          </p:txBody>
        </p:sp>
        <p:sp>
          <p:nvSpPr>
            <p:cNvPr id="119" name="任意多边形: 形状 118">
              <a:extLst>
                <a:ext uri="{FF2B5EF4-FFF2-40B4-BE49-F238E27FC236}">
                  <a16:creationId xmlns:a16="http://schemas.microsoft.com/office/drawing/2014/main" id="{453B82A5-3E85-0D34-4D1E-522913B46A0F}"/>
                </a:ext>
              </a:extLst>
            </p:cNvPr>
            <p:cNvSpPr/>
            <p:nvPr/>
          </p:nvSpPr>
          <p:spPr>
            <a:xfrm>
              <a:off x="8055910" y="3997773"/>
              <a:ext cx="297146" cy="42436"/>
            </a:xfrm>
            <a:custGeom>
              <a:avLst/>
              <a:gdLst>
                <a:gd name="connsiteX0" fmla="*/ 103963 w 297146"/>
                <a:gd name="connsiteY0" fmla="*/ 14153 h 42436"/>
                <a:gd name="connsiteX1" fmla="*/ 103963 w 297146"/>
                <a:gd name="connsiteY1" fmla="*/ 14997 h 42436"/>
                <a:gd name="connsiteX2" fmla="*/ 128492 w 297146"/>
                <a:gd name="connsiteY2" fmla="*/ 21024 h 42436"/>
                <a:gd name="connsiteX3" fmla="*/ 145426 w 297146"/>
                <a:gd name="connsiteY3" fmla="*/ 24098 h 42436"/>
                <a:gd name="connsiteX4" fmla="*/ 137893 w 297146"/>
                <a:gd name="connsiteY4" fmla="*/ 20421 h 42436"/>
                <a:gd name="connsiteX5" fmla="*/ 103963 w 297146"/>
                <a:gd name="connsiteY5" fmla="*/ 14153 h 42436"/>
                <a:gd name="connsiteX6" fmla="*/ 188337 w 297146"/>
                <a:gd name="connsiteY6" fmla="*/ 25243 h 42436"/>
                <a:gd name="connsiteX7" fmla="*/ 235466 w 297146"/>
                <a:gd name="connsiteY7" fmla="*/ 33921 h 42436"/>
                <a:gd name="connsiteX8" fmla="*/ 270963 w 297146"/>
                <a:gd name="connsiteY8" fmla="*/ 38983 h 42436"/>
                <a:gd name="connsiteX9" fmla="*/ 297058 w 297146"/>
                <a:gd name="connsiteY9" fmla="*/ 43082 h 42436"/>
                <a:gd name="connsiteX10" fmla="*/ 276086 w 297146"/>
                <a:gd name="connsiteY10" fmla="*/ 41635 h 42436"/>
                <a:gd name="connsiteX11" fmla="*/ 226365 w 297146"/>
                <a:gd name="connsiteY11" fmla="*/ 34705 h 42436"/>
                <a:gd name="connsiteX12" fmla="*/ 201234 w 297146"/>
                <a:gd name="connsiteY12" fmla="*/ 31932 h 42436"/>
                <a:gd name="connsiteX13" fmla="*/ 177127 w 297146"/>
                <a:gd name="connsiteY13" fmla="*/ 28798 h 42436"/>
                <a:gd name="connsiteX14" fmla="*/ 159951 w 297146"/>
                <a:gd name="connsiteY14" fmla="*/ 26990 h 42436"/>
                <a:gd name="connsiteX15" fmla="*/ 168870 w 297146"/>
                <a:gd name="connsiteY15" fmla="*/ 29582 h 42436"/>
                <a:gd name="connsiteX16" fmla="*/ 178935 w 297146"/>
                <a:gd name="connsiteY16" fmla="*/ 32173 h 42436"/>
                <a:gd name="connsiteX17" fmla="*/ 195569 w 297146"/>
                <a:gd name="connsiteY17" fmla="*/ 37236 h 42436"/>
                <a:gd name="connsiteX18" fmla="*/ 136447 w 297146"/>
                <a:gd name="connsiteY18" fmla="*/ 28618 h 42436"/>
                <a:gd name="connsiteX19" fmla="*/ 83292 w 297146"/>
                <a:gd name="connsiteY19" fmla="*/ 19156 h 42436"/>
                <a:gd name="connsiteX20" fmla="*/ 57437 w 297146"/>
                <a:gd name="connsiteY20" fmla="*/ 13430 h 42436"/>
                <a:gd name="connsiteX21" fmla="*/ 19228 w 297146"/>
                <a:gd name="connsiteY21" fmla="*/ 5174 h 42436"/>
                <a:gd name="connsiteX22" fmla="*/ 13201 w 297146"/>
                <a:gd name="connsiteY22" fmla="*/ 5174 h 42436"/>
                <a:gd name="connsiteX23" fmla="*/ 31944 w 297146"/>
                <a:gd name="connsiteY23" fmla="*/ 4571 h 42436"/>
                <a:gd name="connsiteX24" fmla="*/ 75276 w 297146"/>
                <a:gd name="connsiteY24" fmla="*/ 10055 h 42436"/>
                <a:gd name="connsiteX25" fmla="*/ 109809 w 297146"/>
                <a:gd name="connsiteY25" fmla="*/ 12466 h 42436"/>
                <a:gd name="connsiteX26" fmla="*/ 188217 w 297146"/>
                <a:gd name="connsiteY26" fmla="*/ 25243 h 4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7146" h="42436">
                  <a:moveTo>
                    <a:pt x="103963" y="14153"/>
                  </a:moveTo>
                  <a:cubicBezTo>
                    <a:pt x="89198" y="11984"/>
                    <a:pt x="89198" y="11984"/>
                    <a:pt x="103963" y="14997"/>
                  </a:cubicBezTo>
                  <a:cubicBezTo>
                    <a:pt x="112220" y="16588"/>
                    <a:pt x="120416" y="18595"/>
                    <a:pt x="128492" y="21024"/>
                  </a:cubicBezTo>
                  <a:cubicBezTo>
                    <a:pt x="133976" y="22778"/>
                    <a:pt x="139701" y="23808"/>
                    <a:pt x="145426" y="24098"/>
                  </a:cubicBezTo>
                  <a:cubicBezTo>
                    <a:pt x="150127" y="24098"/>
                    <a:pt x="146874" y="22591"/>
                    <a:pt x="137893" y="20421"/>
                  </a:cubicBezTo>
                  <a:cubicBezTo>
                    <a:pt x="128913" y="18251"/>
                    <a:pt x="113063" y="15540"/>
                    <a:pt x="103963" y="14153"/>
                  </a:cubicBezTo>
                  <a:close/>
                  <a:moveTo>
                    <a:pt x="188337" y="25243"/>
                  </a:moveTo>
                  <a:cubicBezTo>
                    <a:pt x="203524" y="28196"/>
                    <a:pt x="220459" y="31269"/>
                    <a:pt x="235466" y="33921"/>
                  </a:cubicBezTo>
                  <a:cubicBezTo>
                    <a:pt x="250472" y="36573"/>
                    <a:pt x="263550" y="38140"/>
                    <a:pt x="270963" y="38983"/>
                  </a:cubicBezTo>
                  <a:cubicBezTo>
                    <a:pt x="279762" y="39658"/>
                    <a:pt x="288501" y="41033"/>
                    <a:pt x="297058" y="43082"/>
                  </a:cubicBezTo>
                  <a:cubicBezTo>
                    <a:pt x="290008" y="43419"/>
                    <a:pt x="283016" y="42931"/>
                    <a:pt x="276086" y="41635"/>
                  </a:cubicBezTo>
                  <a:cubicBezTo>
                    <a:pt x="263309" y="40008"/>
                    <a:pt x="245590" y="38140"/>
                    <a:pt x="226365" y="34705"/>
                  </a:cubicBezTo>
                  <a:cubicBezTo>
                    <a:pt x="218048" y="33168"/>
                    <a:pt x="209671" y="32240"/>
                    <a:pt x="201234" y="31932"/>
                  </a:cubicBezTo>
                  <a:cubicBezTo>
                    <a:pt x="193098" y="31709"/>
                    <a:pt x="185022" y="30661"/>
                    <a:pt x="177127" y="28798"/>
                  </a:cubicBezTo>
                  <a:cubicBezTo>
                    <a:pt x="171583" y="27159"/>
                    <a:pt x="165736" y="26544"/>
                    <a:pt x="159951" y="26990"/>
                  </a:cubicBezTo>
                  <a:cubicBezTo>
                    <a:pt x="159951" y="27834"/>
                    <a:pt x="163145" y="28979"/>
                    <a:pt x="168870" y="29582"/>
                  </a:cubicBezTo>
                  <a:cubicBezTo>
                    <a:pt x="172366" y="29805"/>
                    <a:pt x="175801" y="30679"/>
                    <a:pt x="178935" y="32173"/>
                  </a:cubicBezTo>
                  <a:cubicBezTo>
                    <a:pt x="184239" y="34518"/>
                    <a:pt x="189843" y="36217"/>
                    <a:pt x="195569" y="37236"/>
                  </a:cubicBezTo>
                  <a:cubicBezTo>
                    <a:pt x="203464" y="39225"/>
                    <a:pt x="179538" y="35789"/>
                    <a:pt x="136447" y="28618"/>
                  </a:cubicBezTo>
                  <a:cubicBezTo>
                    <a:pt x="116619" y="25182"/>
                    <a:pt x="97635" y="22169"/>
                    <a:pt x="83292" y="19156"/>
                  </a:cubicBezTo>
                  <a:cubicBezTo>
                    <a:pt x="68948" y="16142"/>
                    <a:pt x="59185" y="14093"/>
                    <a:pt x="57437" y="13430"/>
                  </a:cubicBezTo>
                  <a:cubicBezTo>
                    <a:pt x="47553" y="9754"/>
                    <a:pt x="10489" y="1859"/>
                    <a:pt x="19228" y="5174"/>
                  </a:cubicBezTo>
                  <a:cubicBezTo>
                    <a:pt x="23567" y="6982"/>
                    <a:pt x="21216" y="6982"/>
                    <a:pt x="13201" y="5174"/>
                  </a:cubicBezTo>
                  <a:cubicBezTo>
                    <a:pt x="-11508" y="-371"/>
                    <a:pt x="244" y="-853"/>
                    <a:pt x="31944" y="4571"/>
                  </a:cubicBezTo>
                  <a:cubicBezTo>
                    <a:pt x="48999" y="7283"/>
                    <a:pt x="69490" y="9935"/>
                    <a:pt x="75276" y="10055"/>
                  </a:cubicBezTo>
                  <a:cubicBezTo>
                    <a:pt x="82207" y="10055"/>
                    <a:pt x="97153" y="11502"/>
                    <a:pt x="109809" y="12466"/>
                  </a:cubicBezTo>
                  <a:cubicBezTo>
                    <a:pt x="136146" y="15275"/>
                    <a:pt x="162362" y="19541"/>
                    <a:pt x="188217" y="25243"/>
                  </a:cubicBezTo>
                  <a:close/>
                </a:path>
              </a:pathLst>
            </a:custGeom>
            <a:grpFill/>
            <a:ln w="6027" cap="flat">
              <a:no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4C520C8D-294E-19BD-13BE-3752C35B58D0}"/>
                </a:ext>
              </a:extLst>
            </p:cNvPr>
            <p:cNvSpPr/>
            <p:nvPr/>
          </p:nvSpPr>
          <p:spPr>
            <a:xfrm>
              <a:off x="10802628" y="3855727"/>
              <a:ext cx="283796" cy="81319"/>
            </a:xfrm>
            <a:custGeom>
              <a:avLst/>
              <a:gdLst>
                <a:gd name="connsiteX0" fmla="*/ 1577 w 283796"/>
                <a:gd name="connsiteY0" fmla="*/ 81831 h 81319"/>
                <a:gd name="connsiteX1" fmla="*/ 27552 w 283796"/>
                <a:gd name="connsiteY1" fmla="*/ 75804 h 81319"/>
                <a:gd name="connsiteX2" fmla="*/ 67449 w 283796"/>
                <a:gd name="connsiteY2" fmla="*/ 64232 h 81319"/>
                <a:gd name="connsiteX3" fmla="*/ 80647 w 283796"/>
                <a:gd name="connsiteY3" fmla="*/ 60134 h 81319"/>
                <a:gd name="connsiteX4" fmla="*/ 110117 w 283796"/>
                <a:gd name="connsiteY4" fmla="*/ 49889 h 81319"/>
                <a:gd name="connsiteX5" fmla="*/ 151581 w 283796"/>
                <a:gd name="connsiteY5" fmla="*/ 39704 h 81319"/>
                <a:gd name="connsiteX6" fmla="*/ 227397 w 283796"/>
                <a:gd name="connsiteY6" fmla="*/ 19153 h 81319"/>
                <a:gd name="connsiteX7" fmla="*/ 280131 w 283796"/>
                <a:gd name="connsiteY7" fmla="*/ 2278 h 81319"/>
                <a:gd name="connsiteX8" fmla="*/ 273200 w 283796"/>
                <a:gd name="connsiteY8" fmla="*/ 3363 h 81319"/>
                <a:gd name="connsiteX9" fmla="*/ 252347 w 283796"/>
                <a:gd name="connsiteY9" fmla="*/ 6316 h 81319"/>
                <a:gd name="connsiteX10" fmla="*/ 230169 w 283796"/>
                <a:gd name="connsiteY10" fmla="*/ 11740 h 81319"/>
                <a:gd name="connsiteX11" fmla="*/ 127293 w 283796"/>
                <a:gd name="connsiteY11" fmla="*/ 42838 h 81319"/>
                <a:gd name="connsiteX12" fmla="*/ 85106 w 283796"/>
                <a:gd name="connsiteY12" fmla="*/ 54891 h 81319"/>
                <a:gd name="connsiteX13" fmla="*/ 53165 w 283796"/>
                <a:gd name="connsiteY13" fmla="*/ 63871 h 81319"/>
                <a:gd name="connsiteX14" fmla="*/ 14413 w 283796"/>
                <a:gd name="connsiteY14" fmla="*/ 75020 h 81319"/>
                <a:gd name="connsiteX15" fmla="*/ 1577 w 283796"/>
                <a:gd name="connsiteY15" fmla="*/ 81831 h 8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796" h="81319">
                  <a:moveTo>
                    <a:pt x="1577" y="81831"/>
                  </a:moveTo>
                  <a:cubicBezTo>
                    <a:pt x="6640" y="82674"/>
                    <a:pt x="12244" y="81409"/>
                    <a:pt x="27552" y="75804"/>
                  </a:cubicBezTo>
                  <a:cubicBezTo>
                    <a:pt x="40629" y="71284"/>
                    <a:pt x="53949" y="67421"/>
                    <a:pt x="67449" y="64232"/>
                  </a:cubicBezTo>
                  <a:cubicBezTo>
                    <a:pt x="78658" y="61581"/>
                    <a:pt x="84203" y="59893"/>
                    <a:pt x="80647" y="60134"/>
                  </a:cubicBezTo>
                  <a:cubicBezTo>
                    <a:pt x="76007" y="60617"/>
                    <a:pt x="90290" y="56036"/>
                    <a:pt x="110117" y="49889"/>
                  </a:cubicBezTo>
                  <a:cubicBezTo>
                    <a:pt x="137660" y="41391"/>
                    <a:pt x="147784" y="39041"/>
                    <a:pt x="151581" y="39704"/>
                  </a:cubicBezTo>
                  <a:cubicBezTo>
                    <a:pt x="154354" y="40789"/>
                    <a:pt x="171228" y="36811"/>
                    <a:pt x="227397" y="19153"/>
                  </a:cubicBezTo>
                  <a:cubicBezTo>
                    <a:pt x="256627" y="10173"/>
                    <a:pt x="273381" y="4809"/>
                    <a:pt x="280131" y="2278"/>
                  </a:cubicBezTo>
                  <a:cubicBezTo>
                    <a:pt x="286881" y="-253"/>
                    <a:pt x="283807" y="531"/>
                    <a:pt x="273200" y="3363"/>
                  </a:cubicBezTo>
                  <a:cubicBezTo>
                    <a:pt x="258676" y="7220"/>
                    <a:pt x="249093" y="8365"/>
                    <a:pt x="252347" y="6316"/>
                  </a:cubicBezTo>
                  <a:cubicBezTo>
                    <a:pt x="254336" y="4930"/>
                    <a:pt x="248973" y="6316"/>
                    <a:pt x="230169" y="11740"/>
                  </a:cubicBezTo>
                  <a:cubicBezTo>
                    <a:pt x="211366" y="17164"/>
                    <a:pt x="179304" y="27651"/>
                    <a:pt x="127293" y="42838"/>
                  </a:cubicBezTo>
                  <a:lnTo>
                    <a:pt x="85106" y="54891"/>
                  </a:lnTo>
                  <a:lnTo>
                    <a:pt x="53165" y="63871"/>
                  </a:lnTo>
                  <a:cubicBezTo>
                    <a:pt x="35085" y="68994"/>
                    <a:pt x="22610" y="72549"/>
                    <a:pt x="14413" y="75020"/>
                  </a:cubicBezTo>
                  <a:cubicBezTo>
                    <a:pt x="-1738" y="80565"/>
                    <a:pt x="-1557" y="80987"/>
                    <a:pt x="1577" y="81831"/>
                  </a:cubicBezTo>
                  <a:close/>
                </a:path>
              </a:pathLst>
            </a:custGeom>
            <a:grpFill/>
            <a:ln w="6027" cap="flat">
              <a:noFill/>
              <a:prstDash val="solid"/>
              <a:miter/>
            </a:ln>
          </p:spPr>
          <p:txBody>
            <a:bodyPr rtlCol="0" anchor="ctr"/>
            <a:lstStyle/>
            <a:p>
              <a:endParaRPr lang="zh-CN" altLang="en-US"/>
            </a:p>
          </p:txBody>
        </p:sp>
        <p:sp>
          <p:nvSpPr>
            <p:cNvPr id="121" name="任意多边形: 形状 120">
              <a:extLst>
                <a:ext uri="{FF2B5EF4-FFF2-40B4-BE49-F238E27FC236}">
                  <a16:creationId xmlns:a16="http://schemas.microsoft.com/office/drawing/2014/main" id="{80069A46-0E84-0959-23E3-7FA03FFBA268}"/>
                </a:ext>
              </a:extLst>
            </p:cNvPr>
            <p:cNvSpPr/>
            <p:nvPr/>
          </p:nvSpPr>
          <p:spPr>
            <a:xfrm>
              <a:off x="11240857" y="3770358"/>
              <a:ext cx="87294" cy="29585"/>
            </a:xfrm>
            <a:custGeom>
              <a:avLst/>
              <a:gdLst>
                <a:gd name="connsiteX0" fmla="*/ 6250 w 87294"/>
                <a:gd name="connsiteY0" fmla="*/ 29790 h 29585"/>
                <a:gd name="connsiteX1" fmla="*/ 57839 w 87294"/>
                <a:gd name="connsiteY1" fmla="*/ 12915 h 29585"/>
                <a:gd name="connsiteX2" fmla="*/ 54765 w 87294"/>
                <a:gd name="connsiteY2" fmla="*/ 11288 h 29585"/>
                <a:gd name="connsiteX3" fmla="*/ 6250 w 87294"/>
                <a:gd name="connsiteY3" fmla="*/ 29790 h 29585"/>
              </a:gdLst>
              <a:ahLst/>
              <a:cxnLst>
                <a:cxn ang="0">
                  <a:pos x="connsiteX0" y="connsiteY0"/>
                </a:cxn>
                <a:cxn ang="0">
                  <a:pos x="connsiteX1" y="connsiteY1"/>
                </a:cxn>
                <a:cxn ang="0">
                  <a:pos x="connsiteX2" y="connsiteY2"/>
                </a:cxn>
                <a:cxn ang="0">
                  <a:pos x="connsiteX3" y="connsiteY3"/>
                </a:cxn>
              </a:cxnLst>
              <a:rect l="l" t="t" r="r" b="b"/>
              <a:pathLst>
                <a:path w="87294" h="29585">
                  <a:moveTo>
                    <a:pt x="6250" y="29790"/>
                  </a:moveTo>
                  <a:cubicBezTo>
                    <a:pt x="14506" y="28886"/>
                    <a:pt x="26560" y="24909"/>
                    <a:pt x="57839" y="12915"/>
                  </a:cubicBezTo>
                  <a:cubicBezTo>
                    <a:pt x="97494" y="-3055"/>
                    <a:pt x="97494" y="-2995"/>
                    <a:pt x="54765" y="11288"/>
                  </a:cubicBezTo>
                  <a:cubicBezTo>
                    <a:pt x="-1344" y="29188"/>
                    <a:pt x="-7792" y="31719"/>
                    <a:pt x="6250" y="29790"/>
                  </a:cubicBezTo>
                  <a:close/>
                </a:path>
              </a:pathLst>
            </a:custGeom>
            <a:grpFill/>
            <a:ln w="6027" cap="flat">
              <a:noFill/>
              <a:prstDash val="solid"/>
              <a:miter/>
            </a:ln>
          </p:spPr>
          <p:txBody>
            <a:bodyPr rtlCol="0" anchor="ctr"/>
            <a:lstStyle/>
            <a:p>
              <a:endParaRPr lang="zh-CN" altLang="en-US"/>
            </a:p>
          </p:txBody>
        </p:sp>
        <p:sp>
          <p:nvSpPr>
            <p:cNvPr id="122" name="任意多边形: 形状 121">
              <a:extLst>
                <a:ext uri="{FF2B5EF4-FFF2-40B4-BE49-F238E27FC236}">
                  <a16:creationId xmlns:a16="http://schemas.microsoft.com/office/drawing/2014/main" id="{8AFE7E5D-645F-9E3B-AB47-2B3F9FFD58E3}"/>
                </a:ext>
              </a:extLst>
            </p:cNvPr>
            <p:cNvSpPr/>
            <p:nvPr/>
          </p:nvSpPr>
          <p:spPr>
            <a:xfrm>
              <a:off x="11175737" y="3807756"/>
              <a:ext cx="46580" cy="18421"/>
            </a:xfrm>
            <a:custGeom>
              <a:avLst/>
              <a:gdLst>
                <a:gd name="connsiteX0" fmla="*/ 13815 w 46580"/>
                <a:gd name="connsiteY0" fmla="*/ 13125 h 18421"/>
                <a:gd name="connsiteX1" fmla="*/ 11223 w 46580"/>
                <a:gd name="connsiteY1" fmla="*/ 16138 h 18421"/>
                <a:gd name="connsiteX2" fmla="*/ 40151 w 46580"/>
                <a:gd name="connsiteY2" fmla="*/ 4627 h 18421"/>
                <a:gd name="connsiteX3" fmla="*/ 13815 w 46580"/>
                <a:gd name="connsiteY3" fmla="*/ 13125 h 18421"/>
              </a:gdLst>
              <a:ahLst/>
              <a:cxnLst>
                <a:cxn ang="0">
                  <a:pos x="connsiteX0" y="connsiteY0"/>
                </a:cxn>
                <a:cxn ang="0">
                  <a:pos x="connsiteX1" y="connsiteY1"/>
                </a:cxn>
                <a:cxn ang="0">
                  <a:pos x="connsiteX2" y="connsiteY2"/>
                </a:cxn>
                <a:cxn ang="0">
                  <a:pos x="connsiteX3" y="connsiteY3"/>
                </a:cxn>
              </a:cxnLst>
              <a:rect l="l" t="t" r="r" b="b"/>
              <a:pathLst>
                <a:path w="46580" h="18421">
                  <a:moveTo>
                    <a:pt x="13815" y="13125"/>
                  </a:moveTo>
                  <a:cubicBezTo>
                    <a:pt x="-4265" y="20417"/>
                    <a:pt x="-4265" y="20718"/>
                    <a:pt x="11223" y="16138"/>
                  </a:cubicBezTo>
                  <a:cubicBezTo>
                    <a:pt x="21167" y="13101"/>
                    <a:pt x="30810" y="9250"/>
                    <a:pt x="40151" y="4627"/>
                  </a:cubicBezTo>
                  <a:cubicBezTo>
                    <a:pt x="53591" y="-2424"/>
                    <a:pt x="46058" y="-14"/>
                    <a:pt x="13815" y="13125"/>
                  </a:cubicBezTo>
                  <a:close/>
                </a:path>
              </a:pathLst>
            </a:custGeom>
            <a:grpFill/>
            <a:ln w="6027"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ABC8EAC2-5F02-B0A1-46A9-9F3BF032CFC4}"/>
                </a:ext>
              </a:extLst>
            </p:cNvPr>
            <p:cNvSpPr/>
            <p:nvPr/>
          </p:nvSpPr>
          <p:spPr>
            <a:xfrm>
              <a:off x="11663288" y="3612370"/>
              <a:ext cx="38651" cy="18147"/>
            </a:xfrm>
            <a:custGeom>
              <a:avLst/>
              <a:gdLst>
                <a:gd name="connsiteX0" fmla="*/ 5206 w 38651"/>
                <a:gd name="connsiteY0" fmla="*/ 16982 h 18147"/>
                <a:gd name="connsiteX1" fmla="*/ 36484 w 38651"/>
                <a:gd name="connsiteY1" fmla="*/ 2096 h 18147"/>
                <a:gd name="connsiteX2" fmla="*/ 17440 w 38651"/>
                <a:gd name="connsiteY2" fmla="*/ 10413 h 18147"/>
                <a:gd name="connsiteX3" fmla="*/ 5206 w 38651"/>
                <a:gd name="connsiteY3" fmla="*/ 16982 h 18147"/>
              </a:gdLst>
              <a:ahLst/>
              <a:cxnLst>
                <a:cxn ang="0">
                  <a:pos x="connsiteX0" y="connsiteY0"/>
                </a:cxn>
                <a:cxn ang="0">
                  <a:pos x="connsiteX1" y="connsiteY1"/>
                </a:cxn>
                <a:cxn ang="0">
                  <a:pos x="connsiteX2" y="connsiteY2"/>
                </a:cxn>
                <a:cxn ang="0">
                  <a:pos x="connsiteX3" y="connsiteY3"/>
                </a:cxn>
              </a:cxnLst>
              <a:rect l="l" t="t" r="r" b="b"/>
              <a:pathLst>
                <a:path w="38651" h="18147">
                  <a:moveTo>
                    <a:pt x="5206" y="16982"/>
                  </a:moveTo>
                  <a:cubicBezTo>
                    <a:pt x="14727" y="12763"/>
                    <a:pt x="29312" y="5953"/>
                    <a:pt x="36484" y="2096"/>
                  </a:cubicBezTo>
                  <a:cubicBezTo>
                    <a:pt x="42511" y="-1400"/>
                    <a:pt x="35218" y="2096"/>
                    <a:pt x="17440" y="10413"/>
                  </a:cubicBezTo>
                  <a:cubicBezTo>
                    <a:pt x="685" y="18067"/>
                    <a:pt x="-5462" y="21261"/>
                    <a:pt x="5206" y="16982"/>
                  </a:cubicBezTo>
                  <a:close/>
                </a:path>
              </a:pathLst>
            </a:custGeom>
            <a:grpFill/>
            <a:ln w="6027" cap="flat">
              <a:noFill/>
              <a:prstDash val="solid"/>
              <a:miter/>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BEB6CF11-9948-81F3-FDC2-8E6B8C0458FD}"/>
                </a:ext>
              </a:extLst>
            </p:cNvPr>
            <p:cNvSpPr/>
            <p:nvPr/>
          </p:nvSpPr>
          <p:spPr>
            <a:xfrm>
              <a:off x="11721625" y="3575549"/>
              <a:ext cx="53687" cy="26867"/>
            </a:xfrm>
            <a:custGeom>
              <a:avLst/>
              <a:gdLst>
                <a:gd name="connsiteX0" fmla="*/ 9546 w 53687"/>
                <a:gd name="connsiteY0" fmla="*/ 23971 h 26867"/>
                <a:gd name="connsiteX1" fmla="*/ 45706 w 53687"/>
                <a:gd name="connsiteY1" fmla="*/ 5891 h 26867"/>
                <a:gd name="connsiteX2" fmla="*/ 26481 w 53687"/>
                <a:gd name="connsiteY2" fmla="*/ 13967 h 26867"/>
                <a:gd name="connsiteX3" fmla="*/ 9546 w 53687"/>
                <a:gd name="connsiteY3" fmla="*/ 23971 h 26867"/>
              </a:gdLst>
              <a:ahLst/>
              <a:cxnLst>
                <a:cxn ang="0">
                  <a:pos x="connsiteX0" y="connsiteY0"/>
                </a:cxn>
                <a:cxn ang="0">
                  <a:pos x="connsiteX1" y="connsiteY1"/>
                </a:cxn>
                <a:cxn ang="0">
                  <a:pos x="connsiteX2" y="connsiteY2"/>
                </a:cxn>
                <a:cxn ang="0">
                  <a:pos x="connsiteX3" y="connsiteY3"/>
                </a:cxn>
              </a:cxnLst>
              <a:rect l="l" t="t" r="r" b="b"/>
              <a:pathLst>
                <a:path w="53687" h="26867">
                  <a:moveTo>
                    <a:pt x="9546" y="23971"/>
                  </a:moveTo>
                  <a:cubicBezTo>
                    <a:pt x="22081" y="18993"/>
                    <a:pt x="34195" y="12942"/>
                    <a:pt x="45706" y="5891"/>
                  </a:cubicBezTo>
                  <a:cubicBezTo>
                    <a:pt x="59567" y="-2546"/>
                    <a:pt x="56374" y="-1100"/>
                    <a:pt x="26481" y="13967"/>
                  </a:cubicBezTo>
                  <a:cubicBezTo>
                    <a:pt x="-3411" y="29033"/>
                    <a:pt x="-6606" y="30419"/>
                    <a:pt x="9546" y="23971"/>
                  </a:cubicBezTo>
                  <a:close/>
                </a:path>
              </a:pathLst>
            </a:custGeom>
            <a:grpFill/>
            <a:ln w="6027" cap="flat">
              <a:noFill/>
              <a:prstDash val="solid"/>
              <a:miter/>
            </a:ln>
          </p:spPr>
          <p:txBody>
            <a:bodyPr rtlCol="0" anchor="ctr"/>
            <a:lstStyle/>
            <a:p>
              <a:endParaRPr lang="zh-CN" altLang="en-US"/>
            </a:p>
          </p:txBody>
        </p:sp>
        <p:sp>
          <p:nvSpPr>
            <p:cNvPr id="125" name="任意多边形: 形状 124">
              <a:extLst>
                <a:ext uri="{FF2B5EF4-FFF2-40B4-BE49-F238E27FC236}">
                  <a16:creationId xmlns:a16="http://schemas.microsoft.com/office/drawing/2014/main" id="{4872FE6B-CCCC-07A6-A4FA-4F23A3C8395A}"/>
                </a:ext>
              </a:extLst>
            </p:cNvPr>
            <p:cNvSpPr/>
            <p:nvPr/>
          </p:nvSpPr>
          <p:spPr>
            <a:xfrm>
              <a:off x="9825498" y="4157527"/>
              <a:ext cx="41880" cy="4037"/>
            </a:xfrm>
            <a:custGeom>
              <a:avLst/>
              <a:gdLst>
                <a:gd name="connsiteX0" fmla="*/ -88 w 41880"/>
                <a:gd name="connsiteY0" fmla="*/ 4404 h 4037"/>
                <a:gd name="connsiteX1" fmla="*/ 40532 w 41880"/>
                <a:gd name="connsiteY1" fmla="*/ 1632 h 4037"/>
                <a:gd name="connsiteX2" fmla="*/ 24139 w 41880"/>
                <a:gd name="connsiteY2" fmla="*/ 1632 h 4037"/>
                <a:gd name="connsiteX3" fmla="*/ 6782 w 41880"/>
                <a:gd name="connsiteY3" fmla="*/ 3319 h 4037"/>
                <a:gd name="connsiteX4" fmla="*/ -88 w 41880"/>
                <a:gd name="connsiteY4" fmla="*/ 4404 h 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80" h="4037">
                  <a:moveTo>
                    <a:pt x="-88" y="4404"/>
                  </a:moveTo>
                  <a:cubicBezTo>
                    <a:pt x="-88" y="5730"/>
                    <a:pt x="34806" y="3319"/>
                    <a:pt x="40532" y="1632"/>
                  </a:cubicBezTo>
                  <a:cubicBezTo>
                    <a:pt x="45052" y="366"/>
                    <a:pt x="36915" y="547"/>
                    <a:pt x="24139" y="1632"/>
                  </a:cubicBezTo>
                  <a:lnTo>
                    <a:pt x="6782" y="3319"/>
                  </a:lnTo>
                  <a:cubicBezTo>
                    <a:pt x="4492" y="3530"/>
                    <a:pt x="2202" y="3892"/>
                    <a:pt x="-88" y="4404"/>
                  </a:cubicBezTo>
                  <a:close/>
                </a:path>
              </a:pathLst>
            </a:custGeom>
            <a:grpFill/>
            <a:ln w="6027" cap="flat">
              <a:no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136FA6D1-4C93-264E-3262-66D669E58B66}"/>
                </a:ext>
              </a:extLst>
            </p:cNvPr>
            <p:cNvSpPr/>
            <p:nvPr/>
          </p:nvSpPr>
          <p:spPr>
            <a:xfrm>
              <a:off x="10825510" y="3971943"/>
              <a:ext cx="40376" cy="11214"/>
            </a:xfrm>
            <a:custGeom>
              <a:avLst/>
              <a:gdLst>
                <a:gd name="connsiteX0" fmla="*/ 874 w 40376"/>
                <a:gd name="connsiteY0" fmla="*/ 11959 h 11214"/>
                <a:gd name="connsiteX1" fmla="*/ 24981 w 40376"/>
                <a:gd name="connsiteY1" fmla="*/ 6776 h 11214"/>
                <a:gd name="connsiteX2" fmla="*/ 40289 w 40376"/>
                <a:gd name="connsiteY2" fmla="*/ 749 h 11214"/>
                <a:gd name="connsiteX3" fmla="*/ 16182 w 40376"/>
                <a:gd name="connsiteY3" fmla="*/ 5932 h 11214"/>
                <a:gd name="connsiteX4" fmla="*/ 874 w 40376"/>
                <a:gd name="connsiteY4" fmla="*/ 11959 h 11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 h="11214">
                  <a:moveTo>
                    <a:pt x="874" y="11959"/>
                  </a:moveTo>
                  <a:cubicBezTo>
                    <a:pt x="9010" y="10790"/>
                    <a:pt x="17085" y="9060"/>
                    <a:pt x="24981" y="6776"/>
                  </a:cubicBezTo>
                  <a:cubicBezTo>
                    <a:pt x="30405" y="5715"/>
                    <a:pt x="35588" y="3672"/>
                    <a:pt x="40289" y="749"/>
                  </a:cubicBezTo>
                  <a:cubicBezTo>
                    <a:pt x="32092" y="1491"/>
                    <a:pt x="23956" y="3232"/>
                    <a:pt x="16182" y="5932"/>
                  </a:cubicBezTo>
                  <a:cubicBezTo>
                    <a:pt x="3887" y="9609"/>
                    <a:pt x="-2682" y="12079"/>
                    <a:pt x="874" y="11959"/>
                  </a:cubicBezTo>
                  <a:close/>
                </a:path>
              </a:pathLst>
            </a:custGeom>
            <a:grpFill/>
            <a:ln w="6027"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1F248FEE-A7BC-60E9-6E77-D0D83EC1CDC7}"/>
                </a:ext>
              </a:extLst>
            </p:cNvPr>
            <p:cNvSpPr/>
            <p:nvPr/>
          </p:nvSpPr>
          <p:spPr>
            <a:xfrm>
              <a:off x="8785413" y="4174731"/>
              <a:ext cx="63293" cy="2477"/>
            </a:xfrm>
            <a:custGeom>
              <a:avLst/>
              <a:gdLst>
                <a:gd name="connsiteX0" fmla="*/ 23716 w 63293"/>
                <a:gd name="connsiteY0" fmla="*/ 880 h 2477"/>
                <a:gd name="connsiteX1" fmla="*/ 13109 w 63293"/>
                <a:gd name="connsiteY1" fmla="*/ 2266 h 2477"/>
                <a:gd name="connsiteX2" fmla="*/ 52704 w 63293"/>
                <a:gd name="connsiteY2" fmla="*/ 2929 h 2477"/>
                <a:gd name="connsiteX3" fmla="*/ 23716 w 63293"/>
                <a:gd name="connsiteY3" fmla="*/ 880 h 2477"/>
              </a:gdLst>
              <a:ahLst/>
              <a:cxnLst>
                <a:cxn ang="0">
                  <a:pos x="connsiteX0" y="connsiteY0"/>
                </a:cxn>
                <a:cxn ang="0">
                  <a:pos x="connsiteX1" y="connsiteY1"/>
                </a:cxn>
                <a:cxn ang="0">
                  <a:pos x="connsiteX2" y="connsiteY2"/>
                </a:cxn>
                <a:cxn ang="0">
                  <a:pos x="connsiteX3" y="connsiteY3"/>
                </a:cxn>
              </a:cxnLst>
              <a:rect l="l" t="t" r="r" b="b"/>
              <a:pathLst>
                <a:path w="63293" h="2477">
                  <a:moveTo>
                    <a:pt x="23716" y="880"/>
                  </a:moveTo>
                  <a:cubicBezTo>
                    <a:pt x="-5393" y="519"/>
                    <a:pt x="-6417" y="880"/>
                    <a:pt x="13109" y="2266"/>
                  </a:cubicBezTo>
                  <a:cubicBezTo>
                    <a:pt x="26307" y="3261"/>
                    <a:pt x="39506" y="3484"/>
                    <a:pt x="52704" y="2929"/>
                  </a:cubicBezTo>
                  <a:cubicBezTo>
                    <a:pt x="70242" y="1604"/>
                    <a:pt x="69097" y="1483"/>
                    <a:pt x="23716" y="880"/>
                  </a:cubicBezTo>
                  <a:close/>
                </a:path>
              </a:pathLst>
            </a:custGeom>
            <a:grpFill/>
            <a:ln w="6027"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77A362C5-293C-FC71-7917-078D820B0E76}"/>
                </a:ext>
              </a:extLst>
            </p:cNvPr>
            <p:cNvSpPr/>
            <p:nvPr/>
          </p:nvSpPr>
          <p:spPr>
            <a:xfrm>
              <a:off x="10079789" y="4120818"/>
              <a:ext cx="99621" cy="14440"/>
            </a:xfrm>
            <a:custGeom>
              <a:avLst/>
              <a:gdLst>
                <a:gd name="connsiteX0" fmla="*/ 3563 w 99621"/>
                <a:gd name="connsiteY0" fmla="*/ 14114 h 14440"/>
                <a:gd name="connsiteX1" fmla="*/ 26826 w 99621"/>
                <a:gd name="connsiteY1" fmla="*/ 12306 h 14440"/>
                <a:gd name="connsiteX2" fmla="*/ 79861 w 99621"/>
                <a:gd name="connsiteY2" fmla="*/ 5194 h 14440"/>
                <a:gd name="connsiteX3" fmla="*/ 99267 w 99621"/>
                <a:gd name="connsiteY3" fmla="*/ 1156 h 14440"/>
                <a:gd name="connsiteX4" fmla="*/ 3563 w 99621"/>
                <a:gd name="connsiteY4" fmla="*/ 14114 h 1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21" h="14440">
                  <a:moveTo>
                    <a:pt x="3563" y="14114"/>
                  </a:moveTo>
                  <a:cubicBezTo>
                    <a:pt x="-5598" y="15982"/>
                    <a:pt x="2598" y="15440"/>
                    <a:pt x="26826" y="12306"/>
                  </a:cubicBezTo>
                  <a:cubicBezTo>
                    <a:pt x="46413" y="9594"/>
                    <a:pt x="70640" y="6279"/>
                    <a:pt x="79861" y="5194"/>
                  </a:cubicBezTo>
                  <a:cubicBezTo>
                    <a:pt x="86430" y="4561"/>
                    <a:pt x="92939" y="3211"/>
                    <a:pt x="99267" y="1156"/>
                  </a:cubicBezTo>
                  <a:cubicBezTo>
                    <a:pt x="104751" y="-1556"/>
                    <a:pt x="24114" y="10016"/>
                    <a:pt x="3563" y="14114"/>
                  </a:cubicBezTo>
                  <a:close/>
                </a:path>
              </a:pathLst>
            </a:custGeom>
            <a:grpFill/>
            <a:ln w="6027" cap="flat">
              <a:noFill/>
              <a:prstDash val="solid"/>
              <a:miter/>
            </a:ln>
          </p:spPr>
          <p:txBody>
            <a:bodyPr rtlCol="0" anchor="ctr"/>
            <a:lstStyle/>
            <a:p>
              <a:endParaRPr lang="zh-CN" altLang="en-US"/>
            </a:p>
          </p:txBody>
        </p:sp>
        <p:sp>
          <p:nvSpPr>
            <p:cNvPr id="129" name="任意多边形: 形状 128">
              <a:extLst>
                <a:ext uri="{FF2B5EF4-FFF2-40B4-BE49-F238E27FC236}">
                  <a16:creationId xmlns:a16="http://schemas.microsoft.com/office/drawing/2014/main" id="{1B4CE3CE-8B01-34EE-C758-386C2A1FB985}"/>
                </a:ext>
              </a:extLst>
            </p:cNvPr>
            <p:cNvSpPr/>
            <p:nvPr/>
          </p:nvSpPr>
          <p:spPr>
            <a:xfrm>
              <a:off x="8271696" y="4119236"/>
              <a:ext cx="69006" cy="9610"/>
            </a:xfrm>
            <a:custGeom>
              <a:avLst/>
              <a:gdLst>
                <a:gd name="connsiteX0" fmla="*/ -88 w 69006"/>
                <a:gd name="connsiteY0" fmla="*/ 749 h 9610"/>
                <a:gd name="connsiteX1" fmla="*/ 34204 w 69006"/>
                <a:gd name="connsiteY1" fmla="*/ 6776 h 9610"/>
                <a:gd name="connsiteX2" fmla="*/ 58914 w 69006"/>
                <a:gd name="connsiteY2" fmla="*/ 9729 h 9610"/>
                <a:gd name="connsiteX3" fmla="*/ 68918 w 69006"/>
                <a:gd name="connsiteY3" fmla="*/ 10271 h 9610"/>
                <a:gd name="connsiteX4" fmla="*/ 59095 w 69006"/>
                <a:gd name="connsiteY4" fmla="*/ 8102 h 9610"/>
                <a:gd name="connsiteX5" fmla="*/ 34566 w 69006"/>
                <a:gd name="connsiteY5" fmla="*/ 4184 h 9610"/>
                <a:gd name="connsiteX6" fmla="*/ -88 w 69006"/>
                <a:gd name="connsiteY6" fmla="*/ 749 h 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06" h="9610">
                  <a:moveTo>
                    <a:pt x="-88" y="749"/>
                  </a:moveTo>
                  <a:cubicBezTo>
                    <a:pt x="11122" y="3823"/>
                    <a:pt x="22633" y="5842"/>
                    <a:pt x="34204" y="6776"/>
                  </a:cubicBezTo>
                  <a:cubicBezTo>
                    <a:pt x="44028" y="8102"/>
                    <a:pt x="52646" y="9126"/>
                    <a:pt x="58914" y="9729"/>
                  </a:cubicBezTo>
                  <a:cubicBezTo>
                    <a:pt x="62228" y="10307"/>
                    <a:pt x="65603" y="10488"/>
                    <a:pt x="68918" y="10271"/>
                  </a:cubicBezTo>
                  <a:cubicBezTo>
                    <a:pt x="65724" y="9217"/>
                    <a:pt x="62409" y="8493"/>
                    <a:pt x="59095" y="8102"/>
                  </a:cubicBezTo>
                  <a:cubicBezTo>
                    <a:pt x="53068" y="6957"/>
                    <a:pt x="44329" y="5570"/>
                    <a:pt x="34566" y="4184"/>
                  </a:cubicBezTo>
                  <a:cubicBezTo>
                    <a:pt x="23115" y="2292"/>
                    <a:pt x="11544" y="1141"/>
                    <a:pt x="-88" y="749"/>
                  </a:cubicBezTo>
                  <a:close/>
                </a:path>
              </a:pathLst>
            </a:custGeom>
            <a:grpFill/>
            <a:ln w="6027" cap="flat">
              <a:noFill/>
              <a:prstDash val="solid"/>
              <a:miter/>
            </a:ln>
          </p:spPr>
          <p:txBody>
            <a:bodyPr rtlCol="0" anchor="ctr"/>
            <a:lstStyle/>
            <a:p>
              <a:endParaRPr lang="zh-CN" altLang="en-US"/>
            </a:p>
          </p:txBody>
        </p:sp>
        <p:sp>
          <p:nvSpPr>
            <p:cNvPr id="130" name="任意多边形: 形状 129">
              <a:extLst>
                <a:ext uri="{FF2B5EF4-FFF2-40B4-BE49-F238E27FC236}">
                  <a16:creationId xmlns:a16="http://schemas.microsoft.com/office/drawing/2014/main" id="{CA0A6253-FBCD-6AC3-248E-75C0AA9364F6}"/>
                </a:ext>
              </a:extLst>
            </p:cNvPr>
            <p:cNvSpPr/>
            <p:nvPr/>
          </p:nvSpPr>
          <p:spPr>
            <a:xfrm>
              <a:off x="8861288" y="4179648"/>
              <a:ext cx="34833" cy="3262"/>
            </a:xfrm>
            <a:custGeom>
              <a:avLst/>
              <a:gdLst>
                <a:gd name="connsiteX0" fmla="*/ -88 w 34833"/>
                <a:gd name="connsiteY0" fmla="*/ 1388 h 3262"/>
                <a:gd name="connsiteX1" fmla="*/ 17268 w 34833"/>
                <a:gd name="connsiteY1" fmla="*/ 3557 h 3262"/>
                <a:gd name="connsiteX2" fmla="*/ 34746 w 34833"/>
                <a:gd name="connsiteY2" fmla="*/ 3196 h 3262"/>
                <a:gd name="connsiteX3" fmla="*/ 17389 w 34833"/>
                <a:gd name="connsiteY3" fmla="*/ 1147 h 3262"/>
                <a:gd name="connsiteX4" fmla="*/ -88 w 34833"/>
                <a:gd name="connsiteY4" fmla="*/ 1388 h 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3" h="3262">
                  <a:moveTo>
                    <a:pt x="-88" y="1388"/>
                  </a:moveTo>
                  <a:cubicBezTo>
                    <a:pt x="5577" y="2955"/>
                    <a:pt x="11422" y="3690"/>
                    <a:pt x="17268" y="3557"/>
                  </a:cubicBezTo>
                  <a:cubicBezTo>
                    <a:pt x="23054" y="4269"/>
                    <a:pt x="28960" y="4142"/>
                    <a:pt x="34746" y="3196"/>
                  </a:cubicBezTo>
                  <a:cubicBezTo>
                    <a:pt x="29081" y="1791"/>
                    <a:pt x="23235" y="1105"/>
                    <a:pt x="17389" y="1147"/>
                  </a:cubicBezTo>
                  <a:cubicBezTo>
                    <a:pt x="11603" y="544"/>
                    <a:pt x="5697" y="628"/>
                    <a:pt x="-88" y="1388"/>
                  </a:cubicBezTo>
                  <a:close/>
                </a:path>
              </a:pathLst>
            </a:custGeom>
            <a:grpFill/>
            <a:ln w="6027" cap="flat">
              <a:noFill/>
              <a:prstDash val="solid"/>
              <a:miter/>
            </a:ln>
          </p:spPr>
          <p:txBody>
            <a:bodyPr rtlCol="0" anchor="ctr"/>
            <a:lstStyle/>
            <a:p>
              <a:endParaRPr lang="zh-CN" altLang="en-US"/>
            </a:p>
          </p:txBody>
        </p:sp>
        <p:sp>
          <p:nvSpPr>
            <p:cNvPr id="131" name="任意多边形: 形状 130">
              <a:extLst>
                <a:ext uri="{FF2B5EF4-FFF2-40B4-BE49-F238E27FC236}">
                  <a16:creationId xmlns:a16="http://schemas.microsoft.com/office/drawing/2014/main" id="{3639D363-1BCC-777F-4115-A1A52F8D9E3A}"/>
                </a:ext>
              </a:extLst>
            </p:cNvPr>
            <p:cNvSpPr/>
            <p:nvPr/>
          </p:nvSpPr>
          <p:spPr>
            <a:xfrm>
              <a:off x="1843" y="2657541"/>
              <a:ext cx="10656103" cy="1529133"/>
            </a:xfrm>
            <a:custGeom>
              <a:avLst/>
              <a:gdLst>
                <a:gd name="connsiteX0" fmla="*/ 7653596 w 10656103"/>
                <a:gd name="connsiteY0" fmla="*/ 1344623 h 1529133"/>
                <a:gd name="connsiteX1" fmla="*/ 7607733 w 10656103"/>
                <a:gd name="connsiteY1" fmla="*/ 1336426 h 1529133"/>
                <a:gd name="connsiteX2" fmla="*/ 7648594 w 10656103"/>
                <a:gd name="connsiteY2" fmla="*/ 1345466 h 1529133"/>
                <a:gd name="connsiteX3" fmla="*/ 7653596 w 10656103"/>
                <a:gd name="connsiteY3" fmla="*/ 1344623 h 1529133"/>
                <a:gd name="connsiteX4" fmla="*/ 7810290 w 10656103"/>
                <a:gd name="connsiteY4" fmla="*/ 1373732 h 1529133"/>
                <a:gd name="connsiteX5" fmla="*/ 7770394 w 10656103"/>
                <a:gd name="connsiteY5" fmla="*/ 1366138 h 1529133"/>
                <a:gd name="connsiteX6" fmla="*/ 7744659 w 10656103"/>
                <a:gd name="connsiteY6" fmla="*/ 1364149 h 1529133"/>
                <a:gd name="connsiteX7" fmla="*/ 7777625 w 10656103"/>
                <a:gd name="connsiteY7" fmla="*/ 1370959 h 1529133"/>
                <a:gd name="connsiteX8" fmla="*/ 7806433 w 10656103"/>
                <a:gd name="connsiteY8" fmla="*/ 1374997 h 1529133"/>
                <a:gd name="connsiteX9" fmla="*/ 7810109 w 10656103"/>
                <a:gd name="connsiteY9" fmla="*/ 1373732 h 1529133"/>
                <a:gd name="connsiteX10" fmla="*/ 7859468 w 10656103"/>
                <a:gd name="connsiteY10" fmla="*/ 1382410 h 1529133"/>
                <a:gd name="connsiteX11" fmla="*/ 7845486 w 10656103"/>
                <a:gd name="connsiteY11" fmla="*/ 1381386 h 1529133"/>
                <a:gd name="connsiteX12" fmla="*/ 7872787 w 10656103"/>
                <a:gd name="connsiteY12" fmla="*/ 1386809 h 1529133"/>
                <a:gd name="connsiteX13" fmla="*/ 7859287 w 10656103"/>
                <a:gd name="connsiteY13" fmla="*/ 1382410 h 1529133"/>
                <a:gd name="connsiteX14" fmla="*/ 9030756 w 10656103"/>
                <a:gd name="connsiteY14" fmla="*/ 1519336 h 1529133"/>
                <a:gd name="connsiteX15" fmla="*/ 9064384 w 10656103"/>
                <a:gd name="connsiteY15" fmla="*/ 1521385 h 1529133"/>
                <a:gd name="connsiteX16" fmla="*/ 9092409 w 10656103"/>
                <a:gd name="connsiteY16" fmla="*/ 1521747 h 1529133"/>
                <a:gd name="connsiteX17" fmla="*/ 9100786 w 10656103"/>
                <a:gd name="connsiteY17" fmla="*/ 1521747 h 1529133"/>
                <a:gd name="connsiteX18" fmla="*/ 9103859 w 10656103"/>
                <a:gd name="connsiteY18" fmla="*/ 1521747 h 1529133"/>
                <a:gd name="connsiteX19" fmla="*/ 9092951 w 10656103"/>
                <a:gd name="connsiteY19" fmla="*/ 1520722 h 1529133"/>
                <a:gd name="connsiteX20" fmla="*/ 9068844 w 10656103"/>
                <a:gd name="connsiteY20" fmla="*/ 1519698 h 1529133"/>
                <a:gd name="connsiteX21" fmla="*/ 9030575 w 10656103"/>
                <a:gd name="connsiteY21" fmla="*/ 1519336 h 1529133"/>
                <a:gd name="connsiteX22" fmla="*/ 9323231 w 10656103"/>
                <a:gd name="connsiteY22" fmla="*/ 1518734 h 1529133"/>
                <a:gd name="connsiteX23" fmla="*/ 9307019 w 10656103"/>
                <a:gd name="connsiteY23" fmla="*/ 1519336 h 1529133"/>
                <a:gd name="connsiteX24" fmla="*/ 9265254 w 10656103"/>
                <a:gd name="connsiteY24" fmla="*/ 1520602 h 1529133"/>
                <a:gd name="connsiteX25" fmla="*/ 9252478 w 10656103"/>
                <a:gd name="connsiteY25" fmla="*/ 1523314 h 1529133"/>
                <a:gd name="connsiteX26" fmla="*/ 9372108 w 10656103"/>
                <a:gd name="connsiteY26" fmla="*/ 1523314 h 1529133"/>
                <a:gd name="connsiteX27" fmla="*/ 9392116 w 10656103"/>
                <a:gd name="connsiteY27" fmla="*/ 1521627 h 1529133"/>
                <a:gd name="connsiteX28" fmla="*/ 9365056 w 10656103"/>
                <a:gd name="connsiteY28" fmla="*/ 1521084 h 1529133"/>
                <a:gd name="connsiteX29" fmla="*/ 9323050 w 10656103"/>
                <a:gd name="connsiteY29" fmla="*/ 1518734 h 1529133"/>
                <a:gd name="connsiteX30" fmla="*/ 8832658 w 10656103"/>
                <a:gd name="connsiteY30" fmla="*/ 1506680 h 1529133"/>
                <a:gd name="connsiteX31" fmla="*/ 8842843 w 10656103"/>
                <a:gd name="connsiteY31" fmla="*/ 1510899 h 1529133"/>
                <a:gd name="connsiteX32" fmla="*/ 8852305 w 10656103"/>
                <a:gd name="connsiteY32" fmla="*/ 1508970 h 1529133"/>
                <a:gd name="connsiteX33" fmla="*/ 8863877 w 10656103"/>
                <a:gd name="connsiteY33" fmla="*/ 1508970 h 1529133"/>
                <a:gd name="connsiteX34" fmla="*/ 8883644 w 10656103"/>
                <a:gd name="connsiteY34" fmla="*/ 1509513 h 1529133"/>
                <a:gd name="connsiteX35" fmla="*/ 8832477 w 10656103"/>
                <a:gd name="connsiteY35" fmla="*/ 1506921 h 1529133"/>
                <a:gd name="connsiteX36" fmla="*/ 8135189 w 10656103"/>
                <a:gd name="connsiteY36" fmla="*/ 1422307 h 1529133"/>
                <a:gd name="connsiteX37" fmla="*/ 8112167 w 10656103"/>
                <a:gd name="connsiteY37" fmla="*/ 1419655 h 1529133"/>
                <a:gd name="connsiteX38" fmla="*/ 8135792 w 10656103"/>
                <a:gd name="connsiteY38" fmla="*/ 1424838 h 1529133"/>
                <a:gd name="connsiteX39" fmla="*/ 8169120 w 10656103"/>
                <a:gd name="connsiteY39" fmla="*/ 1430503 h 1529133"/>
                <a:gd name="connsiteX40" fmla="*/ 8192262 w 10656103"/>
                <a:gd name="connsiteY40" fmla="*/ 1432673 h 1529133"/>
                <a:gd name="connsiteX41" fmla="*/ 8135008 w 10656103"/>
                <a:gd name="connsiteY41" fmla="*/ 1422367 h 1529133"/>
                <a:gd name="connsiteX42" fmla="*/ 8514268 w 10656103"/>
                <a:gd name="connsiteY42" fmla="*/ 1473353 h 1529133"/>
                <a:gd name="connsiteX43" fmla="*/ 8496851 w 10656103"/>
                <a:gd name="connsiteY43" fmla="*/ 1472871 h 1529133"/>
                <a:gd name="connsiteX44" fmla="*/ 8513967 w 10656103"/>
                <a:gd name="connsiteY44" fmla="*/ 1476246 h 1529133"/>
                <a:gd name="connsiteX45" fmla="*/ 8531444 w 10656103"/>
                <a:gd name="connsiteY45" fmla="*/ 1476788 h 1529133"/>
                <a:gd name="connsiteX46" fmla="*/ 8513967 w 10656103"/>
                <a:gd name="connsiteY46" fmla="*/ 1473413 h 1529133"/>
                <a:gd name="connsiteX47" fmla="*/ 7998504 w 10656103"/>
                <a:gd name="connsiteY47" fmla="*/ 1396512 h 1529133"/>
                <a:gd name="connsiteX48" fmla="*/ 7986450 w 10656103"/>
                <a:gd name="connsiteY48" fmla="*/ 1396512 h 1529133"/>
                <a:gd name="connsiteX49" fmla="*/ 7997600 w 10656103"/>
                <a:gd name="connsiteY49" fmla="*/ 1399827 h 1529133"/>
                <a:gd name="connsiteX50" fmla="*/ 8009653 w 10656103"/>
                <a:gd name="connsiteY50" fmla="*/ 1399827 h 1529133"/>
                <a:gd name="connsiteX51" fmla="*/ 7998323 w 10656103"/>
                <a:gd name="connsiteY51" fmla="*/ 1396573 h 1529133"/>
                <a:gd name="connsiteX52" fmla="*/ 9469017 w 10656103"/>
                <a:gd name="connsiteY52" fmla="*/ 1508609 h 1529133"/>
                <a:gd name="connsiteX53" fmla="*/ 9451720 w 10656103"/>
                <a:gd name="connsiteY53" fmla="*/ 1510598 h 1529133"/>
                <a:gd name="connsiteX54" fmla="*/ 9469137 w 10656103"/>
                <a:gd name="connsiteY54" fmla="*/ 1511502 h 1529133"/>
                <a:gd name="connsiteX55" fmla="*/ 9486434 w 10656103"/>
                <a:gd name="connsiteY55" fmla="*/ 1509513 h 1529133"/>
                <a:gd name="connsiteX56" fmla="*/ 9469017 w 10656103"/>
                <a:gd name="connsiteY56" fmla="*/ 1508669 h 1529133"/>
                <a:gd name="connsiteX57" fmla="*/ 8594785 w 10656103"/>
                <a:gd name="connsiteY57" fmla="*/ 1482393 h 1529133"/>
                <a:gd name="connsiteX58" fmla="*/ 8605934 w 10656103"/>
                <a:gd name="connsiteY58" fmla="*/ 1484321 h 1529133"/>
                <a:gd name="connsiteX59" fmla="*/ 8632753 w 10656103"/>
                <a:gd name="connsiteY59" fmla="*/ 1486913 h 1529133"/>
                <a:gd name="connsiteX60" fmla="*/ 8690428 w 10656103"/>
                <a:gd name="connsiteY60" fmla="*/ 1492939 h 1529133"/>
                <a:gd name="connsiteX61" fmla="*/ 8723936 w 10656103"/>
                <a:gd name="connsiteY61" fmla="*/ 1495410 h 1529133"/>
                <a:gd name="connsiteX62" fmla="*/ 8709111 w 10656103"/>
                <a:gd name="connsiteY62" fmla="*/ 1491915 h 1529133"/>
                <a:gd name="connsiteX63" fmla="*/ 8594785 w 10656103"/>
                <a:gd name="connsiteY63" fmla="*/ 1482453 h 1529133"/>
                <a:gd name="connsiteX64" fmla="*/ 8937221 w 10656103"/>
                <a:gd name="connsiteY64" fmla="*/ 1502522 h 1529133"/>
                <a:gd name="connsiteX65" fmla="*/ 8942887 w 10656103"/>
                <a:gd name="connsiteY65" fmla="*/ 1506258 h 1529133"/>
                <a:gd name="connsiteX66" fmla="*/ 8947587 w 10656103"/>
                <a:gd name="connsiteY66" fmla="*/ 1505053 h 1529133"/>
                <a:gd name="connsiteX67" fmla="*/ 8952228 w 10656103"/>
                <a:gd name="connsiteY67" fmla="*/ 1503848 h 1529133"/>
                <a:gd name="connsiteX68" fmla="*/ 8965064 w 10656103"/>
                <a:gd name="connsiteY68" fmla="*/ 1503064 h 1529133"/>
                <a:gd name="connsiteX69" fmla="*/ 8937221 w 10656103"/>
                <a:gd name="connsiteY69" fmla="*/ 1502582 h 1529133"/>
                <a:gd name="connsiteX70" fmla="*/ 8901483 w 10656103"/>
                <a:gd name="connsiteY70" fmla="*/ 1498363 h 1529133"/>
                <a:gd name="connsiteX71" fmla="*/ 8884066 w 10656103"/>
                <a:gd name="connsiteY71" fmla="*/ 1498906 h 1529133"/>
                <a:gd name="connsiteX72" fmla="*/ 8901363 w 10656103"/>
                <a:gd name="connsiteY72" fmla="*/ 1501256 h 1529133"/>
                <a:gd name="connsiteX73" fmla="*/ 8918780 w 10656103"/>
                <a:gd name="connsiteY73" fmla="*/ 1500714 h 1529133"/>
                <a:gd name="connsiteX74" fmla="*/ 8901483 w 10656103"/>
                <a:gd name="connsiteY74" fmla="*/ 1498424 h 1529133"/>
                <a:gd name="connsiteX75" fmla="*/ 8709653 w 10656103"/>
                <a:gd name="connsiteY75" fmla="*/ 1471545 h 1529133"/>
                <a:gd name="connsiteX76" fmla="*/ 8688861 w 10656103"/>
                <a:gd name="connsiteY76" fmla="*/ 1470942 h 1529133"/>
                <a:gd name="connsiteX77" fmla="*/ 8731048 w 10656103"/>
                <a:gd name="connsiteY77" fmla="*/ 1478054 h 1529133"/>
                <a:gd name="connsiteX78" fmla="*/ 8847243 w 10656103"/>
                <a:gd name="connsiteY78" fmla="*/ 1489143 h 1529133"/>
                <a:gd name="connsiteX79" fmla="*/ 8918960 w 10656103"/>
                <a:gd name="connsiteY79" fmla="*/ 1491433 h 1529133"/>
                <a:gd name="connsiteX80" fmla="*/ 8914440 w 10656103"/>
                <a:gd name="connsiteY80" fmla="*/ 1488902 h 1529133"/>
                <a:gd name="connsiteX81" fmla="*/ 8883885 w 10656103"/>
                <a:gd name="connsiteY81" fmla="*/ 1486852 h 1529133"/>
                <a:gd name="connsiteX82" fmla="*/ 8854113 w 10656103"/>
                <a:gd name="connsiteY82" fmla="*/ 1484864 h 1529133"/>
                <a:gd name="connsiteX83" fmla="*/ 8818736 w 10656103"/>
                <a:gd name="connsiteY83" fmla="*/ 1481730 h 1529133"/>
                <a:gd name="connsiteX84" fmla="*/ 8709653 w 10656103"/>
                <a:gd name="connsiteY84" fmla="*/ 1471605 h 1529133"/>
                <a:gd name="connsiteX85" fmla="*/ 8539159 w 10656103"/>
                <a:gd name="connsiteY85" fmla="*/ 1457322 h 1529133"/>
                <a:gd name="connsiteX86" fmla="*/ 8575319 w 10656103"/>
                <a:gd name="connsiteY86" fmla="*/ 1466241 h 1529133"/>
                <a:gd name="connsiteX87" fmla="*/ 8599426 w 10656103"/>
                <a:gd name="connsiteY87" fmla="*/ 1466904 h 1529133"/>
                <a:gd name="connsiteX88" fmla="*/ 8608947 w 10656103"/>
                <a:gd name="connsiteY88" fmla="*/ 1464433 h 1529133"/>
                <a:gd name="connsiteX89" fmla="*/ 8591771 w 10656103"/>
                <a:gd name="connsiteY89" fmla="*/ 1462384 h 1529133"/>
                <a:gd name="connsiteX90" fmla="*/ 8566519 w 10656103"/>
                <a:gd name="connsiteY90" fmla="*/ 1459130 h 1529133"/>
                <a:gd name="connsiteX91" fmla="*/ 8539159 w 10656103"/>
                <a:gd name="connsiteY91" fmla="*/ 1457382 h 1529133"/>
                <a:gd name="connsiteX92" fmla="*/ 9535070 w 10656103"/>
                <a:gd name="connsiteY92" fmla="*/ 1481007 h 1529133"/>
                <a:gd name="connsiteX93" fmla="*/ 9514337 w 10656103"/>
                <a:gd name="connsiteY93" fmla="*/ 1482513 h 1529133"/>
                <a:gd name="connsiteX94" fmla="*/ 9495896 w 10656103"/>
                <a:gd name="connsiteY94" fmla="*/ 1483960 h 1529133"/>
                <a:gd name="connsiteX95" fmla="*/ 9485530 w 10656103"/>
                <a:gd name="connsiteY95" fmla="*/ 1484803 h 1529133"/>
                <a:gd name="connsiteX96" fmla="*/ 9524824 w 10656103"/>
                <a:gd name="connsiteY96" fmla="*/ 1483538 h 1529133"/>
                <a:gd name="connsiteX97" fmla="*/ 9535070 w 10656103"/>
                <a:gd name="connsiteY97" fmla="*/ 1481067 h 1529133"/>
                <a:gd name="connsiteX98" fmla="*/ 9853761 w 10656103"/>
                <a:gd name="connsiteY98" fmla="*/ 1454610 h 1529133"/>
                <a:gd name="connsiteX99" fmla="*/ 9864248 w 10656103"/>
                <a:gd name="connsiteY99" fmla="*/ 1455092 h 1529133"/>
                <a:gd name="connsiteX100" fmla="*/ 9896430 w 10656103"/>
                <a:gd name="connsiteY100" fmla="*/ 1452500 h 1529133"/>
                <a:gd name="connsiteX101" fmla="*/ 9895165 w 10656103"/>
                <a:gd name="connsiteY101" fmla="*/ 1451175 h 1529133"/>
                <a:gd name="connsiteX102" fmla="*/ 9853761 w 10656103"/>
                <a:gd name="connsiteY102" fmla="*/ 1454670 h 1529133"/>
                <a:gd name="connsiteX103" fmla="*/ 8897204 w 10656103"/>
                <a:gd name="connsiteY103" fmla="*/ 1470761 h 1529133"/>
                <a:gd name="connsiteX104" fmla="*/ 8920226 w 10656103"/>
                <a:gd name="connsiteY104" fmla="*/ 1472810 h 1529133"/>
                <a:gd name="connsiteX105" fmla="*/ 8943188 w 10656103"/>
                <a:gd name="connsiteY105" fmla="*/ 1475281 h 1529133"/>
                <a:gd name="connsiteX106" fmla="*/ 8976576 w 10656103"/>
                <a:gd name="connsiteY106" fmla="*/ 1477752 h 1529133"/>
                <a:gd name="connsiteX107" fmla="*/ 8985917 w 10656103"/>
                <a:gd name="connsiteY107" fmla="*/ 1475583 h 1529133"/>
                <a:gd name="connsiteX108" fmla="*/ 8897204 w 10656103"/>
                <a:gd name="connsiteY108" fmla="*/ 1470821 h 1529133"/>
                <a:gd name="connsiteX109" fmla="*/ 8730446 w 10656103"/>
                <a:gd name="connsiteY109" fmla="*/ 1458226 h 1529133"/>
                <a:gd name="connsiteX110" fmla="*/ 8702843 w 10656103"/>
                <a:gd name="connsiteY110" fmla="*/ 1456538 h 1529133"/>
                <a:gd name="connsiteX111" fmla="*/ 8698143 w 10656103"/>
                <a:gd name="connsiteY111" fmla="*/ 1456960 h 1529133"/>
                <a:gd name="connsiteX112" fmla="*/ 8770463 w 10656103"/>
                <a:gd name="connsiteY112" fmla="*/ 1464735 h 1529133"/>
                <a:gd name="connsiteX113" fmla="*/ 8838625 w 10656103"/>
                <a:gd name="connsiteY113" fmla="*/ 1468170 h 1529133"/>
                <a:gd name="connsiteX114" fmla="*/ 8822593 w 10656103"/>
                <a:gd name="connsiteY114" fmla="*/ 1465277 h 1529133"/>
                <a:gd name="connsiteX115" fmla="*/ 8793786 w 10656103"/>
                <a:gd name="connsiteY115" fmla="*/ 1464493 h 1529133"/>
                <a:gd name="connsiteX116" fmla="*/ 8775706 w 10656103"/>
                <a:gd name="connsiteY116" fmla="*/ 1462143 h 1529133"/>
                <a:gd name="connsiteX117" fmla="*/ 8730446 w 10656103"/>
                <a:gd name="connsiteY117" fmla="*/ 1458286 h 1529133"/>
                <a:gd name="connsiteX118" fmla="*/ 9626735 w 10656103"/>
                <a:gd name="connsiteY118" fmla="*/ 1466301 h 1529133"/>
                <a:gd name="connsiteX119" fmla="*/ 9640777 w 10656103"/>
                <a:gd name="connsiteY119" fmla="*/ 1468652 h 1529133"/>
                <a:gd name="connsiteX120" fmla="*/ 9662473 w 10656103"/>
                <a:gd name="connsiteY120" fmla="*/ 1464976 h 1529133"/>
                <a:gd name="connsiteX121" fmla="*/ 9626735 w 10656103"/>
                <a:gd name="connsiteY121" fmla="*/ 1466362 h 1529133"/>
                <a:gd name="connsiteX122" fmla="*/ 9008155 w 10656103"/>
                <a:gd name="connsiteY122" fmla="*/ 1465578 h 1529133"/>
                <a:gd name="connsiteX123" fmla="*/ 9008155 w 10656103"/>
                <a:gd name="connsiteY123" fmla="*/ 1467447 h 1529133"/>
                <a:gd name="connsiteX124" fmla="*/ 9070291 w 10656103"/>
                <a:gd name="connsiteY124" fmla="*/ 1469375 h 1529133"/>
                <a:gd name="connsiteX125" fmla="*/ 9008155 w 10656103"/>
                <a:gd name="connsiteY125" fmla="*/ 1465578 h 1529133"/>
                <a:gd name="connsiteX126" fmla="*/ 8634019 w 10656103"/>
                <a:gd name="connsiteY126" fmla="*/ 1436409 h 1529133"/>
                <a:gd name="connsiteX127" fmla="*/ 8595869 w 10656103"/>
                <a:gd name="connsiteY127" fmla="*/ 1436409 h 1529133"/>
                <a:gd name="connsiteX128" fmla="*/ 8629197 w 10656103"/>
                <a:gd name="connsiteY128" fmla="*/ 1438338 h 1529133"/>
                <a:gd name="connsiteX129" fmla="*/ 8634079 w 10656103"/>
                <a:gd name="connsiteY129" fmla="*/ 1436409 h 1529133"/>
                <a:gd name="connsiteX130" fmla="*/ 5435652 w 10656103"/>
                <a:gd name="connsiteY130" fmla="*/ 437786 h 1529133"/>
                <a:gd name="connsiteX131" fmla="*/ 5407207 w 10656103"/>
                <a:gd name="connsiteY131" fmla="*/ 427903 h 1529133"/>
                <a:gd name="connsiteX132" fmla="*/ 5451201 w 10656103"/>
                <a:gd name="connsiteY132" fmla="*/ 445983 h 1529133"/>
                <a:gd name="connsiteX133" fmla="*/ 5435652 w 10656103"/>
                <a:gd name="connsiteY133" fmla="*/ 437786 h 1529133"/>
                <a:gd name="connsiteX134" fmla="*/ 6233105 w 10656103"/>
                <a:gd name="connsiteY134" fmla="*/ 773654 h 1529133"/>
                <a:gd name="connsiteX135" fmla="*/ 6247328 w 10656103"/>
                <a:gd name="connsiteY135" fmla="*/ 781308 h 1529133"/>
                <a:gd name="connsiteX136" fmla="*/ 6263238 w 10656103"/>
                <a:gd name="connsiteY136" fmla="*/ 787877 h 1529133"/>
                <a:gd name="connsiteX137" fmla="*/ 6269747 w 10656103"/>
                <a:gd name="connsiteY137" fmla="*/ 790227 h 1529133"/>
                <a:gd name="connsiteX138" fmla="*/ 6233105 w 10656103"/>
                <a:gd name="connsiteY138" fmla="*/ 773654 h 1529133"/>
                <a:gd name="connsiteX139" fmla="*/ 6369187 w 10656103"/>
                <a:gd name="connsiteY139" fmla="*/ 829521 h 1529133"/>
                <a:gd name="connsiteX140" fmla="*/ 6345804 w 10656103"/>
                <a:gd name="connsiteY140" fmla="*/ 819878 h 1529133"/>
                <a:gd name="connsiteX141" fmla="*/ 6340802 w 10656103"/>
                <a:gd name="connsiteY141" fmla="*/ 819878 h 1529133"/>
                <a:gd name="connsiteX142" fmla="*/ 6364185 w 10656103"/>
                <a:gd name="connsiteY142" fmla="*/ 829521 h 1529133"/>
                <a:gd name="connsiteX143" fmla="*/ 6369187 w 10656103"/>
                <a:gd name="connsiteY143" fmla="*/ 829521 h 1529133"/>
                <a:gd name="connsiteX144" fmla="*/ 6411856 w 10656103"/>
                <a:gd name="connsiteY144" fmla="*/ 846456 h 1529133"/>
                <a:gd name="connsiteX145" fmla="*/ 6399803 w 10656103"/>
                <a:gd name="connsiteY145" fmla="*/ 845793 h 1529133"/>
                <a:gd name="connsiteX146" fmla="*/ 6441990 w 10656103"/>
                <a:gd name="connsiteY146" fmla="*/ 860920 h 1529133"/>
                <a:gd name="connsiteX147" fmla="*/ 6451211 w 10656103"/>
                <a:gd name="connsiteY147" fmla="*/ 862608 h 1529133"/>
                <a:gd name="connsiteX148" fmla="*/ 6457779 w 10656103"/>
                <a:gd name="connsiteY148" fmla="*/ 864777 h 1529133"/>
                <a:gd name="connsiteX149" fmla="*/ 6411856 w 10656103"/>
                <a:gd name="connsiteY149" fmla="*/ 846456 h 1529133"/>
                <a:gd name="connsiteX150" fmla="*/ 1678190 w 10656103"/>
                <a:gd name="connsiteY150" fmla="*/ 166224 h 1529133"/>
                <a:gd name="connsiteX151" fmla="*/ 1739542 w 10656103"/>
                <a:gd name="connsiteY151" fmla="*/ 152543 h 1529133"/>
                <a:gd name="connsiteX152" fmla="*/ 1798905 w 10656103"/>
                <a:gd name="connsiteY152" fmla="*/ 145130 h 1529133"/>
                <a:gd name="connsiteX153" fmla="*/ 1869056 w 10656103"/>
                <a:gd name="connsiteY153" fmla="*/ 135909 h 1529133"/>
                <a:gd name="connsiteX154" fmla="*/ 1871768 w 10656103"/>
                <a:gd name="connsiteY154" fmla="*/ 137175 h 1529133"/>
                <a:gd name="connsiteX155" fmla="*/ 1874419 w 10656103"/>
                <a:gd name="connsiteY155" fmla="*/ 137958 h 1529133"/>
                <a:gd name="connsiteX156" fmla="*/ 1926791 w 10656103"/>
                <a:gd name="connsiteY156" fmla="*/ 130967 h 1529133"/>
                <a:gd name="connsiteX157" fmla="*/ 1991759 w 10656103"/>
                <a:gd name="connsiteY157" fmla="*/ 121927 h 1529133"/>
                <a:gd name="connsiteX158" fmla="*/ 2096081 w 10656103"/>
                <a:gd name="connsiteY158" fmla="*/ 91191 h 1529133"/>
                <a:gd name="connsiteX159" fmla="*/ 2214204 w 10656103"/>
                <a:gd name="connsiteY159" fmla="*/ 59551 h 1529133"/>
                <a:gd name="connsiteX160" fmla="*/ 2307196 w 10656103"/>
                <a:gd name="connsiteY160" fmla="*/ 41471 h 1529133"/>
                <a:gd name="connsiteX161" fmla="*/ 2328591 w 10656103"/>
                <a:gd name="connsiteY161" fmla="*/ 38397 h 1529133"/>
                <a:gd name="connsiteX162" fmla="*/ 2349865 w 10656103"/>
                <a:gd name="connsiteY162" fmla="*/ 36228 h 1529133"/>
                <a:gd name="connsiteX163" fmla="*/ 2392896 w 10656103"/>
                <a:gd name="connsiteY163" fmla="*/ 33215 h 1529133"/>
                <a:gd name="connsiteX164" fmla="*/ 2438578 w 10656103"/>
                <a:gd name="connsiteY164" fmla="*/ 31587 h 1529133"/>
                <a:gd name="connsiteX165" fmla="*/ 2489262 w 10656103"/>
                <a:gd name="connsiteY165" fmla="*/ 32069 h 1529133"/>
                <a:gd name="connsiteX166" fmla="*/ 2565078 w 10656103"/>
                <a:gd name="connsiteY166" fmla="*/ 28092 h 1529133"/>
                <a:gd name="connsiteX167" fmla="*/ 2649452 w 10656103"/>
                <a:gd name="connsiteY167" fmla="*/ 22608 h 1529133"/>
                <a:gd name="connsiteX168" fmla="*/ 2697665 w 10656103"/>
                <a:gd name="connsiteY168" fmla="*/ 20860 h 1529133"/>
                <a:gd name="connsiteX169" fmla="*/ 2734971 w 10656103"/>
                <a:gd name="connsiteY169" fmla="*/ 21221 h 1529133"/>
                <a:gd name="connsiteX170" fmla="*/ 2799698 w 10656103"/>
                <a:gd name="connsiteY170" fmla="*/ 18027 h 1529133"/>
                <a:gd name="connsiteX171" fmla="*/ 2822117 w 10656103"/>
                <a:gd name="connsiteY171" fmla="*/ 16038 h 1529133"/>
                <a:gd name="connsiteX172" fmla="*/ 2846224 w 10656103"/>
                <a:gd name="connsiteY172" fmla="*/ 14170 h 1529133"/>
                <a:gd name="connsiteX173" fmla="*/ 2897270 w 10656103"/>
                <a:gd name="connsiteY173" fmla="*/ 9409 h 1529133"/>
                <a:gd name="connsiteX174" fmla="*/ 2949461 w 10656103"/>
                <a:gd name="connsiteY174" fmla="*/ 5190 h 1529133"/>
                <a:gd name="connsiteX175" fmla="*/ 3007317 w 10656103"/>
                <a:gd name="connsiteY175" fmla="*/ 3563 h 1529133"/>
                <a:gd name="connsiteX176" fmla="*/ 3088858 w 10656103"/>
                <a:gd name="connsiteY176" fmla="*/ 5552 h 1529133"/>
                <a:gd name="connsiteX177" fmla="*/ 3143400 w 10656103"/>
                <a:gd name="connsiteY177" fmla="*/ 3563 h 1529133"/>
                <a:gd name="connsiteX178" fmla="*/ 3204571 w 10656103"/>
                <a:gd name="connsiteY178" fmla="*/ 1032 h 1529133"/>
                <a:gd name="connsiteX179" fmla="*/ 3290933 w 10656103"/>
                <a:gd name="connsiteY179" fmla="*/ 1393 h 1529133"/>
                <a:gd name="connsiteX180" fmla="*/ 3342100 w 10656103"/>
                <a:gd name="connsiteY180" fmla="*/ 1936 h 1529133"/>
                <a:gd name="connsiteX181" fmla="*/ 3392483 w 10656103"/>
                <a:gd name="connsiteY181" fmla="*/ 3021 h 1529133"/>
                <a:gd name="connsiteX182" fmla="*/ 3500180 w 10656103"/>
                <a:gd name="connsiteY182" fmla="*/ 4527 h 1529133"/>
                <a:gd name="connsiteX183" fmla="*/ 3644339 w 10656103"/>
                <a:gd name="connsiteY183" fmla="*/ 9891 h 1529133"/>
                <a:gd name="connsiteX184" fmla="*/ 3737511 w 10656103"/>
                <a:gd name="connsiteY184" fmla="*/ 13206 h 1529133"/>
                <a:gd name="connsiteX185" fmla="*/ 3849849 w 10656103"/>
                <a:gd name="connsiteY185" fmla="*/ 16882 h 1529133"/>
                <a:gd name="connsiteX186" fmla="*/ 3928919 w 10656103"/>
                <a:gd name="connsiteY186" fmla="*/ 22065 h 1529133"/>
                <a:gd name="connsiteX187" fmla="*/ 4025346 w 10656103"/>
                <a:gd name="connsiteY187" fmla="*/ 38819 h 1529133"/>
                <a:gd name="connsiteX188" fmla="*/ 4036255 w 10656103"/>
                <a:gd name="connsiteY188" fmla="*/ 36529 h 1529133"/>
                <a:gd name="connsiteX189" fmla="*/ 4050056 w 10656103"/>
                <a:gd name="connsiteY189" fmla="*/ 39060 h 1529133"/>
                <a:gd name="connsiteX190" fmla="*/ 4071692 w 10656103"/>
                <a:gd name="connsiteY190" fmla="*/ 45087 h 1529133"/>
                <a:gd name="connsiteX191" fmla="*/ 4080430 w 10656103"/>
                <a:gd name="connsiteY191" fmla="*/ 48643 h 1529133"/>
                <a:gd name="connsiteX192" fmla="*/ 4129608 w 10656103"/>
                <a:gd name="connsiteY192" fmla="*/ 62805 h 1529133"/>
                <a:gd name="connsiteX193" fmla="*/ 4181498 w 10656103"/>
                <a:gd name="connsiteY193" fmla="*/ 74196 h 1529133"/>
                <a:gd name="connsiteX194" fmla="*/ 4242428 w 10656103"/>
                <a:gd name="connsiteY194" fmla="*/ 87154 h 1529133"/>
                <a:gd name="connsiteX195" fmla="*/ 4364107 w 10656103"/>
                <a:gd name="connsiteY195" fmla="*/ 112767 h 1529133"/>
                <a:gd name="connsiteX196" fmla="*/ 4440947 w 10656103"/>
                <a:gd name="connsiteY196" fmla="*/ 127110 h 1529133"/>
                <a:gd name="connsiteX197" fmla="*/ 4466138 w 10656103"/>
                <a:gd name="connsiteY197" fmla="*/ 131631 h 1529133"/>
                <a:gd name="connsiteX198" fmla="*/ 4513267 w 10656103"/>
                <a:gd name="connsiteY198" fmla="*/ 139224 h 1529133"/>
                <a:gd name="connsiteX199" fmla="*/ 4566001 w 10656103"/>
                <a:gd name="connsiteY199" fmla="*/ 149349 h 1529133"/>
                <a:gd name="connsiteX200" fmla="*/ 4621808 w 10656103"/>
                <a:gd name="connsiteY200" fmla="*/ 165380 h 1529133"/>
                <a:gd name="connsiteX201" fmla="*/ 4671227 w 10656103"/>
                <a:gd name="connsiteY201" fmla="*/ 178458 h 1529133"/>
                <a:gd name="connsiteX202" fmla="*/ 4726673 w 10656103"/>
                <a:gd name="connsiteY202" fmla="*/ 196538 h 1529133"/>
                <a:gd name="connsiteX203" fmla="*/ 4763315 w 10656103"/>
                <a:gd name="connsiteY203" fmla="*/ 207747 h 1529133"/>
                <a:gd name="connsiteX204" fmla="*/ 4849677 w 10656103"/>
                <a:gd name="connsiteY204" fmla="*/ 231011 h 1529133"/>
                <a:gd name="connsiteX205" fmla="*/ 4899699 w 10656103"/>
                <a:gd name="connsiteY205" fmla="*/ 246138 h 1529133"/>
                <a:gd name="connsiteX206" fmla="*/ 4964004 w 10656103"/>
                <a:gd name="connsiteY206" fmla="*/ 265905 h 1529133"/>
                <a:gd name="connsiteX207" fmla="*/ 4990401 w 10656103"/>
                <a:gd name="connsiteY207" fmla="*/ 273981 h 1529133"/>
                <a:gd name="connsiteX208" fmla="*/ 5032588 w 10656103"/>
                <a:gd name="connsiteY208" fmla="*/ 284648 h 1529133"/>
                <a:gd name="connsiteX209" fmla="*/ 5131726 w 10656103"/>
                <a:gd name="connsiteY209" fmla="*/ 312853 h 1529133"/>
                <a:gd name="connsiteX210" fmla="*/ 5178011 w 10656103"/>
                <a:gd name="connsiteY210" fmla="*/ 328221 h 1529133"/>
                <a:gd name="connsiteX211" fmla="*/ 5214172 w 10656103"/>
                <a:gd name="connsiteY211" fmla="*/ 342685 h 1529133"/>
                <a:gd name="connsiteX212" fmla="*/ 5288601 w 10656103"/>
                <a:gd name="connsiteY212" fmla="*/ 372337 h 1529133"/>
                <a:gd name="connsiteX213" fmla="*/ 5292699 w 10656103"/>
                <a:gd name="connsiteY213" fmla="*/ 371251 h 1529133"/>
                <a:gd name="connsiteX214" fmla="*/ 5302945 w 10656103"/>
                <a:gd name="connsiteY214" fmla="*/ 377278 h 1529133"/>
                <a:gd name="connsiteX215" fmla="*/ 5316505 w 10656103"/>
                <a:gd name="connsiteY215" fmla="*/ 384269 h 1529133"/>
                <a:gd name="connsiteX216" fmla="*/ 5299148 w 10656103"/>
                <a:gd name="connsiteY216" fmla="*/ 381075 h 1529133"/>
                <a:gd name="connsiteX217" fmla="*/ 5277934 w 10656103"/>
                <a:gd name="connsiteY217" fmla="*/ 378665 h 1529133"/>
                <a:gd name="connsiteX218" fmla="*/ 5289385 w 10656103"/>
                <a:gd name="connsiteY218" fmla="*/ 380894 h 1529133"/>
                <a:gd name="connsiteX219" fmla="*/ 5298425 w 10656103"/>
                <a:gd name="connsiteY219" fmla="*/ 383245 h 1529133"/>
                <a:gd name="connsiteX220" fmla="*/ 5372131 w 10656103"/>
                <a:gd name="connsiteY220" fmla="*/ 411028 h 1529133"/>
                <a:gd name="connsiteX221" fmla="*/ 5420345 w 10656103"/>
                <a:gd name="connsiteY221" fmla="*/ 428023 h 1529133"/>
                <a:gd name="connsiteX222" fmla="*/ 5418717 w 10656103"/>
                <a:gd name="connsiteY222" fmla="*/ 425733 h 1529133"/>
                <a:gd name="connsiteX223" fmla="*/ 5437521 w 10656103"/>
                <a:gd name="connsiteY223" fmla="*/ 435014 h 1529133"/>
                <a:gd name="connsiteX224" fmla="*/ 5477176 w 10656103"/>
                <a:gd name="connsiteY224" fmla="*/ 451346 h 1529133"/>
                <a:gd name="connsiteX225" fmla="*/ 5524607 w 10656103"/>
                <a:gd name="connsiteY225" fmla="*/ 469908 h 1529133"/>
                <a:gd name="connsiteX226" fmla="*/ 5544073 w 10656103"/>
                <a:gd name="connsiteY226" fmla="*/ 477442 h 1529133"/>
                <a:gd name="connsiteX227" fmla="*/ 5560465 w 10656103"/>
                <a:gd name="connsiteY227" fmla="*/ 483107 h 1529133"/>
                <a:gd name="connsiteX228" fmla="*/ 5576918 w 10656103"/>
                <a:gd name="connsiteY228" fmla="*/ 488832 h 1529133"/>
                <a:gd name="connsiteX229" fmla="*/ 5603617 w 10656103"/>
                <a:gd name="connsiteY229" fmla="*/ 500042 h 1529133"/>
                <a:gd name="connsiteX230" fmla="*/ 5627724 w 10656103"/>
                <a:gd name="connsiteY230" fmla="*/ 511131 h 1529133"/>
                <a:gd name="connsiteX231" fmla="*/ 5691124 w 10656103"/>
                <a:gd name="connsiteY231" fmla="*/ 535238 h 1529133"/>
                <a:gd name="connsiteX232" fmla="*/ 5738253 w 10656103"/>
                <a:gd name="connsiteY232" fmla="*/ 555789 h 1529133"/>
                <a:gd name="connsiteX233" fmla="*/ 5808765 w 10656103"/>
                <a:gd name="connsiteY233" fmla="*/ 585922 h 1529133"/>
                <a:gd name="connsiteX234" fmla="*/ 5859450 w 10656103"/>
                <a:gd name="connsiteY234" fmla="*/ 606895 h 1529133"/>
                <a:gd name="connsiteX235" fmla="*/ 5897056 w 10656103"/>
                <a:gd name="connsiteY235" fmla="*/ 623047 h 1529133"/>
                <a:gd name="connsiteX236" fmla="*/ 6005537 w 10656103"/>
                <a:gd name="connsiteY236" fmla="*/ 667042 h 1529133"/>
                <a:gd name="connsiteX237" fmla="*/ 6027354 w 10656103"/>
                <a:gd name="connsiteY237" fmla="*/ 677769 h 1529133"/>
                <a:gd name="connsiteX238" fmla="*/ 6059355 w 10656103"/>
                <a:gd name="connsiteY238" fmla="*/ 693740 h 1529133"/>
                <a:gd name="connsiteX239" fmla="*/ 6168679 w 10656103"/>
                <a:gd name="connsiteY239" fmla="*/ 741953 h 1529133"/>
                <a:gd name="connsiteX240" fmla="*/ 6267215 w 10656103"/>
                <a:gd name="connsiteY240" fmla="*/ 783357 h 1529133"/>
                <a:gd name="connsiteX241" fmla="*/ 6349359 w 10656103"/>
                <a:gd name="connsiteY241" fmla="*/ 813129 h 1529133"/>
                <a:gd name="connsiteX242" fmla="*/ 6346406 w 10656103"/>
                <a:gd name="connsiteY242" fmla="*/ 814213 h 1529133"/>
                <a:gd name="connsiteX243" fmla="*/ 6354362 w 10656103"/>
                <a:gd name="connsiteY243" fmla="*/ 819035 h 1529133"/>
                <a:gd name="connsiteX244" fmla="*/ 6373346 w 10656103"/>
                <a:gd name="connsiteY244" fmla="*/ 824278 h 1529133"/>
                <a:gd name="connsiteX245" fmla="*/ 6379373 w 10656103"/>
                <a:gd name="connsiteY245" fmla="*/ 827111 h 1529133"/>
                <a:gd name="connsiteX246" fmla="*/ 6411916 w 10656103"/>
                <a:gd name="connsiteY246" fmla="*/ 841514 h 1529133"/>
                <a:gd name="connsiteX247" fmla="*/ 6432226 w 10656103"/>
                <a:gd name="connsiteY247" fmla="*/ 849470 h 1529133"/>
                <a:gd name="connsiteX248" fmla="*/ 6461757 w 10656103"/>
                <a:gd name="connsiteY248" fmla="*/ 862186 h 1529133"/>
                <a:gd name="connsiteX249" fmla="*/ 6597539 w 10656103"/>
                <a:gd name="connsiteY249" fmla="*/ 915402 h 1529133"/>
                <a:gd name="connsiteX250" fmla="*/ 6605012 w 10656103"/>
                <a:gd name="connsiteY250" fmla="*/ 918355 h 1529133"/>
                <a:gd name="connsiteX251" fmla="*/ 6650393 w 10656103"/>
                <a:gd name="connsiteY251" fmla="*/ 934627 h 1529133"/>
                <a:gd name="connsiteX252" fmla="*/ 6678598 w 10656103"/>
                <a:gd name="connsiteY252" fmla="*/ 944390 h 1529133"/>
                <a:gd name="connsiteX253" fmla="*/ 6695050 w 10656103"/>
                <a:gd name="connsiteY253" fmla="*/ 949573 h 1529133"/>
                <a:gd name="connsiteX254" fmla="*/ 6716687 w 10656103"/>
                <a:gd name="connsiteY254" fmla="*/ 957287 h 1529133"/>
                <a:gd name="connsiteX255" fmla="*/ 6812149 w 10656103"/>
                <a:gd name="connsiteY255" fmla="*/ 990193 h 1529133"/>
                <a:gd name="connsiteX256" fmla="*/ 6825709 w 10656103"/>
                <a:gd name="connsiteY256" fmla="*/ 996219 h 1529133"/>
                <a:gd name="connsiteX257" fmla="*/ 6742300 w 10656103"/>
                <a:gd name="connsiteY257" fmla="*/ 967050 h 1529133"/>
                <a:gd name="connsiteX258" fmla="*/ 6721267 w 10656103"/>
                <a:gd name="connsiteY258" fmla="*/ 961024 h 1529133"/>
                <a:gd name="connsiteX259" fmla="*/ 6724823 w 10656103"/>
                <a:gd name="connsiteY259" fmla="*/ 964640 h 1529133"/>
                <a:gd name="connsiteX260" fmla="*/ 6741637 w 10656103"/>
                <a:gd name="connsiteY260" fmla="*/ 972233 h 1529133"/>
                <a:gd name="connsiteX261" fmla="*/ 6711986 w 10656103"/>
                <a:gd name="connsiteY261" fmla="*/ 962892 h 1529133"/>
                <a:gd name="connsiteX262" fmla="*/ 6560897 w 10656103"/>
                <a:gd name="connsiteY262" fmla="*/ 907808 h 1529133"/>
                <a:gd name="connsiteX263" fmla="*/ 6520578 w 10656103"/>
                <a:gd name="connsiteY263" fmla="*/ 891054 h 1529133"/>
                <a:gd name="connsiteX264" fmla="*/ 6547758 w 10656103"/>
                <a:gd name="connsiteY264" fmla="*/ 900455 h 1529133"/>
                <a:gd name="connsiteX265" fmla="*/ 6574216 w 10656103"/>
                <a:gd name="connsiteY265" fmla="*/ 908350 h 1529133"/>
                <a:gd name="connsiteX266" fmla="*/ 6554087 w 10656103"/>
                <a:gd name="connsiteY266" fmla="*/ 900034 h 1529133"/>
                <a:gd name="connsiteX267" fmla="*/ 6530401 w 10656103"/>
                <a:gd name="connsiteY267" fmla="*/ 891295 h 1529133"/>
                <a:gd name="connsiteX268" fmla="*/ 6496833 w 10656103"/>
                <a:gd name="connsiteY268" fmla="*/ 879242 h 1529133"/>
                <a:gd name="connsiteX269" fmla="*/ 6484116 w 10656103"/>
                <a:gd name="connsiteY269" fmla="*/ 880085 h 1529133"/>
                <a:gd name="connsiteX270" fmla="*/ 6545890 w 10656103"/>
                <a:gd name="connsiteY270" fmla="*/ 903529 h 1529133"/>
                <a:gd name="connsiteX271" fmla="*/ 6650031 w 10656103"/>
                <a:gd name="connsiteY271" fmla="*/ 943185 h 1529133"/>
                <a:gd name="connsiteX272" fmla="*/ 6747664 w 10656103"/>
                <a:gd name="connsiteY272" fmla="*/ 980791 h 1529133"/>
                <a:gd name="connsiteX273" fmla="*/ 6789851 w 10656103"/>
                <a:gd name="connsiteY273" fmla="*/ 997786 h 1529133"/>
                <a:gd name="connsiteX274" fmla="*/ 6898874 w 10656103"/>
                <a:gd name="connsiteY274" fmla="*/ 1041118 h 1529133"/>
                <a:gd name="connsiteX275" fmla="*/ 7009825 w 10656103"/>
                <a:gd name="connsiteY275" fmla="*/ 1082823 h 1529133"/>
                <a:gd name="connsiteX276" fmla="*/ 7014465 w 10656103"/>
                <a:gd name="connsiteY276" fmla="*/ 1087102 h 1529133"/>
                <a:gd name="connsiteX277" fmla="*/ 6970471 w 10656103"/>
                <a:gd name="connsiteY277" fmla="*/ 1073663 h 1529133"/>
                <a:gd name="connsiteX278" fmla="*/ 7003979 w 10656103"/>
                <a:gd name="connsiteY278" fmla="*/ 1089573 h 1529133"/>
                <a:gd name="connsiteX279" fmla="*/ 7046166 w 10656103"/>
                <a:gd name="connsiteY279" fmla="*/ 1104640 h 1529133"/>
                <a:gd name="connsiteX280" fmla="*/ 7080819 w 10656103"/>
                <a:gd name="connsiteY280" fmla="*/ 1116211 h 1529133"/>
                <a:gd name="connsiteX281" fmla="*/ 7133734 w 10656103"/>
                <a:gd name="connsiteY281" fmla="*/ 1133146 h 1529133"/>
                <a:gd name="connsiteX282" fmla="*/ 7224917 w 10656103"/>
                <a:gd name="connsiteY282" fmla="*/ 1158217 h 1529133"/>
                <a:gd name="connsiteX283" fmla="*/ 7336110 w 10656103"/>
                <a:gd name="connsiteY283" fmla="*/ 1188350 h 1529133"/>
                <a:gd name="connsiteX284" fmla="*/ 7389326 w 10656103"/>
                <a:gd name="connsiteY284" fmla="*/ 1203839 h 1529133"/>
                <a:gd name="connsiteX285" fmla="*/ 7447001 w 10656103"/>
                <a:gd name="connsiteY285" fmla="*/ 1219388 h 1529133"/>
                <a:gd name="connsiteX286" fmla="*/ 7491117 w 10656103"/>
                <a:gd name="connsiteY286" fmla="*/ 1232466 h 1529133"/>
                <a:gd name="connsiteX287" fmla="*/ 7489610 w 10656103"/>
                <a:gd name="connsiteY287" fmla="*/ 1234937 h 1529133"/>
                <a:gd name="connsiteX288" fmla="*/ 7557410 w 10656103"/>
                <a:gd name="connsiteY288" fmla="*/ 1252173 h 1529133"/>
                <a:gd name="connsiteX289" fmla="*/ 7658538 w 10656103"/>
                <a:gd name="connsiteY289" fmla="*/ 1275014 h 1529133"/>
                <a:gd name="connsiteX290" fmla="*/ 7754362 w 10656103"/>
                <a:gd name="connsiteY290" fmla="*/ 1294782 h 1529133"/>
                <a:gd name="connsiteX291" fmla="*/ 7810531 w 10656103"/>
                <a:gd name="connsiteY291" fmla="*/ 1307257 h 1529133"/>
                <a:gd name="connsiteX292" fmla="*/ 7815895 w 10656103"/>
                <a:gd name="connsiteY292" fmla="*/ 1309607 h 1529133"/>
                <a:gd name="connsiteX293" fmla="*/ 7813183 w 10656103"/>
                <a:gd name="connsiteY293" fmla="*/ 1310753 h 1529133"/>
                <a:gd name="connsiteX294" fmla="*/ 7849343 w 10656103"/>
                <a:gd name="connsiteY294" fmla="*/ 1319491 h 1529133"/>
                <a:gd name="connsiteX295" fmla="*/ 7894483 w 10656103"/>
                <a:gd name="connsiteY295" fmla="*/ 1328953 h 1529133"/>
                <a:gd name="connsiteX296" fmla="*/ 8049068 w 10656103"/>
                <a:gd name="connsiteY296" fmla="*/ 1360352 h 1529133"/>
                <a:gd name="connsiteX297" fmla="*/ 8145495 w 10656103"/>
                <a:gd name="connsiteY297" fmla="*/ 1378131 h 1529133"/>
                <a:gd name="connsiteX298" fmla="*/ 8154836 w 10656103"/>
                <a:gd name="connsiteY298" fmla="*/ 1377167 h 1529133"/>
                <a:gd name="connsiteX299" fmla="*/ 8184970 w 10656103"/>
                <a:gd name="connsiteY299" fmla="*/ 1378553 h 1529133"/>
                <a:gd name="connsiteX300" fmla="*/ 8250540 w 10656103"/>
                <a:gd name="connsiteY300" fmla="*/ 1387653 h 1529133"/>
                <a:gd name="connsiteX301" fmla="*/ 8293872 w 10656103"/>
                <a:gd name="connsiteY301" fmla="*/ 1394041 h 1529133"/>
                <a:gd name="connsiteX302" fmla="*/ 8343532 w 10656103"/>
                <a:gd name="connsiteY302" fmla="*/ 1400550 h 1529133"/>
                <a:gd name="connsiteX303" fmla="*/ 8431823 w 10656103"/>
                <a:gd name="connsiteY303" fmla="*/ 1412061 h 1529133"/>
                <a:gd name="connsiteX304" fmla="*/ 8486063 w 10656103"/>
                <a:gd name="connsiteY304" fmla="*/ 1417485 h 1529133"/>
                <a:gd name="connsiteX305" fmla="*/ 8521078 w 10656103"/>
                <a:gd name="connsiteY305" fmla="*/ 1417907 h 1529133"/>
                <a:gd name="connsiteX306" fmla="*/ 8532589 w 10656103"/>
                <a:gd name="connsiteY306" fmla="*/ 1417907 h 1529133"/>
                <a:gd name="connsiteX307" fmla="*/ 8536868 w 10656103"/>
                <a:gd name="connsiteY307" fmla="*/ 1421162 h 1529133"/>
                <a:gd name="connsiteX308" fmla="*/ 8584720 w 10656103"/>
                <a:gd name="connsiteY308" fmla="*/ 1427972 h 1529133"/>
                <a:gd name="connsiteX309" fmla="*/ 8654389 w 10656103"/>
                <a:gd name="connsiteY309" fmla="*/ 1436711 h 1529133"/>
                <a:gd name="connsiteX310" fmla="*/ 8715198 w 10656103"/>
                <a:gd name="connsiteY310" fmla="*/ 1441351 h 1529133"/>
                <a:gd name="connsiteX311" fmla="*/ 8750876 w 10656103"/>
                <a:gd name="connsiteY311" fmla="*/ 1442677 h 1529133"/>
                <a:gd name="connsiteX312" fmla="*/ 8801320 w 10656103"/>
                <a:gd name="connsiteY312" fmla="*/ 1447197 h 1529133"/>
                <a:gd name="connsiteX313" fmla="*/ 8822895 w 10656103"/>
                <a:gd name="connsiteY313" fmla="*/ 1451898 h 1529133"/>
                <a:gd name="connsiteX314" fmla="*/ 8842361 w 10656103"/>
                <a:gd name="connsiteY314" fmla="*/ 1454007 h 1529133"/>
                <a:gd name="connsiteX315" fmla="*/ 8888405 w 10656103"/>
                <a:gd name="connsiteY315" fmla="*/ 1454911 h 1529133"/>
                <a:gd name="connsiteX316" fmla="*/ 8964221 w 10656103"/>
                <a:gd name="connsiteY316" fmla="*/ 1460094 h 1529133"/>
                <a:gd name="connsiteX317" fmla="*/ 9035457 w 10656103"/>
                <a:gd name="connsiteY317" fmla="*/ 1464433 h 1529133"/>
                <a:gd name="connsiteX318" fmla="*/ 9055043 w 10656103"/>
                <a:gd name="connsiteY318" fmla="*/ 1464433 h 1529133"/>
                <a:gd name="connsiteX319" fmla="*/ 9102292 w 10656103"/>
                <a:gd name="connsiteY319" fmla="*/ 1463288 h 1529133"/>
                <a:gd name="connsiteX320" fmla="*/ 9209266 w 10656103"/>
                <a:gd name="connsiteY320" fmla="*/ 1467266 h 1529133"/>
                <a:gd name="connsiteX321" fmla="*/ 9252418 w 10656103"/>
                <a:gd name="connsiteY321" fmla="*/ 1468652 h 1529133"/>
                <a:gd name="connsiteX322" fmla="*/ 9273149 w 10656103"/>
                <a:gd name="connsiteY322" fmla="*/ 1469194 h 1529133"/>
                <a:gd name="connsiteX323" fmla="*/ 9257600 w 10656103"/>
                <a:gd name="connsiteY323" fmla="*/ 1470279 h 1529133"/>
                <a:gd name="connsiteX324" fmla="*/ 9220054 w 10656103"/>
                <a:gd name="connsiteY324" fmla="*/ 1472449 h 1529133"/>
                <a:gd name="connsiteX325" fmla="*/ 9281828 w 10656103"/>
                <a:gd name="connsiteY325" fmla="*/ 1475101 h 1529133"/>
                <a:gd name="connsiteX326" fmla="*/ 9328112 w 10656103"/>
                <a:gd name="connsiteY326" fmla="*/ 1476004 h 1529133"/>
                <a:gd name="connsiteX327" fmla="*/ 9347579 w 10656103"/>
                <a:gd name="connsiteY327" fmla="*/ 1477330 h 1529133"/>
                <a:gd name="connsiteX328" fmla="*/ 9357945 w 10656103"/>
                <a:gd name="connsiteY328" fmla="*/ 1476908 h 1529133"/>
                <a:gd name="connsiteX329" fmla="*/ 9414415 w 10656103"/>
                <a:gd name="connsiteY329" fmla="*/ 1475824 h 1529133"/>
                <a:gd name="connsiteX330" fmla="*/ 9467450 w 10656103"/>
                <a:gd name="connsiteY330" fmla="*/ 1474679 h 1529133"/>
                <a:gd name="connsiteX331" fmla="*/ 9484746 w 10656103"/>
                <a:gd name="connsiteY331" fmla="*/ 1474679 h 1529133"/>
                <a:gd name="connsiteX332" fmla="*/ 9507829 w 10656103"/>
                <a:gd name="connsiteY332" fmla="*/ 1474136 h 1529133"/>
                <a:gd name="connsiteX333" fmla="*/ 9548087 w 10656103"/>
                <a:gd name="connsiteY333" fmla="*/ 1471123 h 1529133"/>
                <a:gd name="connsiteX334" fmla="*/ 9571049 w 10656103"/>
                <a:gd name="connsiteY334" fmla="*/ 1468652 h 1529133"/>
                <a:gd name="connsiteX335" fmla="*/ 9539830 w 10656103"/>
                <a:gd name="connsiteY335" fmla="*/ 1468049 h 1529133"/>
                <a:gd name="connsiteX336" fmla="*/ 9570747 w 10656103"/>
                <a:gd name="connsiteY336" fmla="*/ 1462866 h 1529133"/>
                <a:gd name="connsiteX337" fmla="*/ 9612090 w 10656103"/>
                <a:gd name="connsiteY337" fmla="*/ 1459311 h 1529133"/>
                <a:gd name="connsiteX338" fmla="*/ 9622457 w 10656103"/>
                <a:gd name="connsiteY338" fmla="*/ 1459311 h 1529133"/>
                <a:gd name="connsiteX339" fmla="*/ 9652590 w 10656103"/>
                <a:gd name="connsiteY339" fmla="*/ 1458346 h 1529133"/>
                <a:gd name="connsiteX340" fmla="*/ 9681276 w 10656103"/>
                <a:gd name="connsiteY340" fmla="*/ 1455574 h 1529133"/>
                <a:gd name="connsiteX341" fmla="*/ 9710024 w 10656103"/>
                <a:gd name="connsiteY341" fmla="*/ 1453706 h 1529133"/>
                <a:gd name="connsiteX342" fmla="*/ 9745702 w 10656103"/>
                <a:gd name="connsiteY342" fmla="*/ 1451958 h 1529133"/>
                <a:gd name="connsiteX343" fmla="*/ 9770954 w 10656103"/>
                <a:gd name="connsiteY343" fmla="*/ 1450331 h 1529133"/>
                <a:gd name="connsiteX344" fmla="*/ 9841948 w 10656103"/>
                <a:gd name="connsiteY344" fmla="*/ 1442496 h 1529133"/>
                <a:gd name="connsiteX345" fmla="*/ 9893296 w 10656103"/>
                <a:gd name="connsiteY345" fmla="*/ 1437795 h 1529133"/>
                <a:gd name="connsiteX346" fmla="*/ 9918970 w 10656103"/>
                <a:gd name="connsiteY346" fmla="*/ 1435565 h 1529133"/>
                <a:gd name="connsiteX347" fmla="*/ 9876783 w 10656103"/>
                <a:gd name="connsiteY347" fmla="*/ 1440809 h 1529133"/>
                <a:gd name="connsiteX348" fmla="*/ 9785599 w 10656103"/>
                <a:gd name="connsiteY348" fmla="*/ 1455875 h 1529133"/>
                <a:gd name="connsiteX349" fmla="*/ 9766193 w 10656103"/>
                <a:gd name="connsiteY349" fmla="*/ 1458648 h 1529133"/>
                <a:gd name="connsiteX350" fmla="*/ 9760166 w 10656103"/>
                <a:gd name="connsiteY350" fmla="*/ 1457563 h 1529133"/>
                <a:gd name="connsiteX351" fmla="*/ 9771255 w 10656103"/>
                <a:gd name="connsiteY351" fmla="*/ 1454670 h 1529133"/>
                <a:gd name="connsiteX352" fmla="*/ 9725513 w 10656103"/>
                <a:gd name="connsiteY352" fmla="*/ 1457442 h 1529133"/>
                <a:gd name="connsiteX353" fmla="*/ 9701707 w 10656103"/>
                <a:gd name="connsiteY353" fmla="*/ 1463770 h 1529133"/>
                <a:gd name="connsiteX354" fmla="*/ 9668862 w 10656103"/>
                <a:gd name="connsiteY354" fmla="*/ 1474196 h 1529133"/>
                <a:gd name="connsiteX355" fmla="*/ 9629749 w 10656103"/>
                <a:gd name="connsiteY355" fmla="*/ 1477511 h 1529133"/>
                <a:gd name="connsiteX356" fmla="*/ 9615043 w 10656103"/>
                <a:gd name="connsiteY356" fmla="*/ 1479199 h 1529133"/>
                <a:gd name="connsiteX357" fmla="*/ 9663257 w 10656103"/>
                <a:gd name="connsiteY357" fmla="*/ 1477451 h 1529133"/>
                <a:gd name="connsiteX358" fmla="*/ 9767037 w 10656103"/>
                <a:gd name="connsiteY358" fmla="*/ 1470159 h 1529133"/>
                <a:gd name="connsiteX359" fmla="*/ 9824471 w 10656103"/>
                <a:gd name="connsiteY359" fmla="*/ 1463831 h 1529133"/>
                <a:gd name="connsiteX360" fmla="*/ 9845203 w 10656103"/>
                <a:gd name="connsiteY360" fmla="*/ 1462264 h 1529133"/>
                <a:gd name="connsiteX361" fmla="*/ 9878591 w 10656103"/>
                <a:gd name="connsiteY361" fmla="*/ 1459552 h 1529133"/>
                <a:gd name="connsiteX362" fmla="*/ 9883051 w 10656103"/>
                <a:gd name="connsiteY362" fmla="*/ 1457563 h 1529133"/>
                <a:gd name="connsiteX363" fmla="*/ 9842190 w 10656103"/>
                <a:gd name="connsiteY363" fmla="*/ 1455152 h 1529133"/>
                <a:gd name="connsiteX364" fmla="*/ 9842913 w 10656103"/>
                <a:gd name="connsiteY364" fmla="*/ 1450753 h 1529133"/>
                <a:gd name="connsiteX365" fmla="*/ 9862319 w 10656103"/>
                <a:gd name="connsiteY365" fmla="*/ 1447558 h 1529133"/>
                <a:gd name="connsiteX366" fmla="*/ 9903903 w 10656103"/>
                <a:gd name="connsiteY366" fmla="*/ 1445991 h 1529133"/>
                <a:gd name="connsiteX367" fmla="*/ 9946090 w 10656103"/>
                <a:gd name="connsiteY367" fmla="*/ 1441532 h 1529133"/>
                <a:gd name="connsiteX368" fmla="*/ 9958806 w 10656103"/>
                <a:gd name="connsiteY368" fmla="*/ 1440989 h 1529133"/>
                <a:gd name="connsiteX369" fmla="*/ 10014975 w 10656103"/>
                <a:gd name="connsiteY369" fmla="*/ 1436168 h 1529133"/>
                <a:gd name="connsiteX370" fmla="*/ 10110980 w 10656103"/>
                <a:gd name="connsiteY370" fmla="*/ 1421704 h 1529133"/>
                <a:gd name="connsiteX371" fmla="*/ 10139607 w 10656103"/>
                <a:gd name="connsiteY371" fmla="*/ 1418209 h 1529133"/>
                <a:gd name="connsiteX372" fmla="*/ 10166787 w 10656103"/>
                <a:gd name="connsiteY372" fmla="*/ 1412845 h 1529133"/>
                <a:gd name="connsiteX373" fmla="*/ 10180046 w 10656103"/>
                <a:gd name="connsiteY373" fmla="*/ 1407963 h 1529133"/>
                <a:gd name="connsiteX374" fmla="*/ 10168656 w 10656103"/>
                <a:gd name="connsiteY374" fmla="*/ 1409651 h 1529133"/>
                <a:gd name="connsiteX375" fmla="*/ 10128035 w 10656103"/>
                <a:gd name="connsiteY375" fmla="*/ 1410555 h 1529133"/>
                <a:gd name="connsiteX376" fmla="*/ 10137075 w 10656103"/>
                <a:gd name="connsiteY376" fmla="*/ 1408747 h 1529133"/>
                <a:gd name="connsiteX377" fmla="*/ 10159917 w 10656103"/>
                <a:gd name="connsiteY377" fmla="*/ 1405794 h 1529133"/>
                <a:gd name="connsiteX378" fmla="*/ 10512840 w 10656103"/>
                <a:gd name="connsiteY378" fmla="*/ 1344141 h 1529133"/>
                <a:gd name="connsiteX379" fmla="*/ 10520012 w 10656103"/>
                <a:gd name="connsiteY379" fmla="*/ 1344623 h 1529133"/>
                <a:gd name="connsiteX380" fmla="*/ 10480778 w 10656103"/>
                <a:gd name="connsiteY380" fmla="*/ 1354084 h 1529133"/>
                <a:gd name="connsiteX381" fmla="*/ 10453537 w 10656103"/>
                <a:gd name="connsiteY381" fmla="*/ 1364872 h 1529133"/>
                <a:gd name="connsiteX382" fmla="*/ 10459022 w 10656103"/>
                <a:gd name="connsiteY382" fmla="*/ 1362703 h 1529133"/>
                <a:gd name="connsiteX383" fmla="*/ 10489697 w 10656103"/>
                <a:gd name="connsiteY383" fmla="*/ 1355290 h 1529133"/>
                <a:gd name="connsiteX384" fmla="*/ 10577627 w 10656103"/>
                <a:gd name="connsiteY384" fmla="*/ 1338114 h 1529133"/>
                <a:gd name="connsiteX385" fmla="*/ 10630601 w 10656103"/>
                <a:gd name="connsiteY385" fmla="*/ 1326603 h 1529133"/>
                <a:gd name="connsiteX386" fmla="*/ 10654708 w 10656103"/>
                <a:gd name="connsiteY386" fmla="*/ 1323409 h 1529133"/>
                <a:gd name="connsiteX387" fmla="*/ 10634458 w 10656103"/>
                <a:gd name="connsiteY387" fmla="*/ 1330219 h 1529133"/>
                <a:gd name="connsiteX388" fmla="*/ 10593839 w 10656103"/>
                <a:gd name="connsiteY388" fmla="*/ 1340102 h 1529133"/>
                <a:gd name="connsiteX389" fmla="*/ 10520674 w 10656103"/>
                <a:gd name="connsiteY389" fmla="*/ 1353542 h 1529133"/>
                <a:gd name="connsiteX390" fmla="*/ 10489034 w 10656103"/>
                <a:gd name="connsiteY390" fmla="*/ 1360111 h 1529133"/>
                <a:gd name="connsiteX391" fmla="*/ 10466555 w 10656103"/>
                <a:gd name="connsiteY391" fmla="*/ 1365596 h 1529133"/>
                <a:gd name="connsiteX392" fmla="*/ 10407674 w 10656103"/>
                <a:gd name="connsiteY392" fmla="*/ 1377046 h 1529133"/>
                <a:gd name="connsiteX393" fmla="*/ 10359460 w 10656103"/>
                <a:gd name="connsiteY393" fmla="*/ 1384519 h 1529133"/>
                <a:gd name="connsiteX394" fmla="*/ 10321613 w 10656103"/>
                <a:gd name="connsiteY394" fmla="*/ 1389039 h 1529133"/>
                <a:gd name="connsiteX395" fmla="*/ 10290515 w 10656103"/>
                <a:gd name="connsiteY395" fmla="*/ 1394644 h 1529133"/>
                <a:gd name="connsiteX396" fmla="*/ 10277437 w 10656103"/>
                <a:gd name="connsiteY396" fmla="*/ 1397657 h 1529133"/>
                <a:gd name="connsiteX397" fmla="*/ 10191858 w 10656103"/>
                <a:gd name="connsiteY397" fmla="*/ 1410555 h 1529133"/>
                <a:gd name="connsiteX398" fmla="*/ 10174683 w 10656103"/>
                <a:gd name="connsiteY398" fmla="*/ 1412965 h 1529133"/>
                <a:gd name="connsiteX399" fmla="*/ 10186374 w 10656103"/>
                <a:gd name="connsiteY399" fmla="*/ 1412965 h 1529133"/>
                <a:gd name="connsiteX400" fmla="*/ 10198006 w 10656103"/>
                <a:gd name="connsiteY400" fmla="*/ 1412965 h 1529133"/>
                <a:gd name="connsiteX401" fmla="*/ 10186676 w 10656103"/>
                <a:gd name="connsiteY401" fmla="*/ 1415195 h 1529133"/>
                <a:gd name="connsiteX402" fmla="*/ 10175465 w 10656103"/>
                <a:gd name="connsiteY402" fmla="*/ 1418209 h 1529133"/>
                <a:gd name="connsiteX403" fmla="*/ 10156241 w 10656103"/>
                <a:gd name="connsiteY403" fmla="*/ 1422367 h 1529133"/>
                <a:gd name="connsiteX404" fmla="*/ 10146056 w 10656103"/>
                <a:gd name="connsiteY404" fmla="*/ 1424717 h 1529133"/>
                <a:gd name="connsiteX405" fmla="*/ 10135207 w 10656103"/>
                <a:gd name="connsiteY405" fmla="*/ 1430141 h 1529133"/>
                <a:gd name="connsiteX406" fmla="*/ 10187278 w 10656103"/>
                <a:gd name="connsiteY406" fmla="*/ 1424536 h 1529133"/>
                <a:gd name="connsiteX407" fmla="*/ 10309017 w 10656103"/>
                <a:gd name="connsiteY407" fmla="*/ 1404468 h 1529133"/>
                <a:gd name="connsiteX408" fmla="*/ 10360425 w 10656103"/>
                <a:gd name="connsiteY408" fmla="*/ 1402660 h 1529133"/>
                <a:gd name="connsiteX409" fmla="*/ 10343671 w 10656103"/>
                <a:gd name="connsiteY409" fmla="*/ 1406517 h 1529133"/>
                <a:gd name="connsiteX410" fmla="*/ 10303593 w 10656103"/>
                <a:gd name="connsiteY410" fmla="*/ 1413749 h 1529133"/>
                <a:gd name="connsiteX411" fmla="*/ 10263094 w 10656103"/>
                <a:gd name="connsiteY411" fmla="*/ 1420559 h 1529133"/>
                <a:gd name="connsiteX412" fmla="*/ 10251040 w 10656103"/>
                <a:gd name="connsiteY412" fmla="*/ 1422729 h 1529133"/>
                <a:gd name="connsiteX413" fmla="*/ 10246641 w 10656103"/>
                <a:gd name="connsiteY413" fmla="*/ 1423753 h 1529133"/>
                <a:gd name="connsiteX414" fmla="*/ 10235250 w 10656103"/>
                <a:gd name="connsiteY414" fmla="*/ 1426224 h 1529133"/>
                <a:gd name="connsiteX415" fmla="*/ 10207046 w 10656103"/>
                <a:gd name="connsiteY415" fmla="*/ 1430985 h 1529133"/>
                <a:gd name="connsiteX416" fmla="*/ 10137859 w 10656103"/>
                <a:gd name="connsiteY416" fmla="*/ 1440146 h 1529133"/>
                <a:gd name="connsiteX417" fmla="*/ 10103567 w 10656103"/>
                <a:gd name="connsiteY417" fmla="*/ 1445811 h 1529133"/>
                <a:gd name="connsiteX418" fmla="*/ 10071565 w 10656103"/>
                <a:gd name="connsiteY418" fmla="*/ 1450753 h 1529133"/>
                <a:gd name="connsiteX419" fmla="*/ 9990627 w 10656103"/>
                <a:gd name="connsiteY419" fmla="*/ 1459371 h 1529133"/>
                <a:gd name="connsiteX420" fmla="*/ 9911436 w 10656103"/>
                <a:gd name="connsiteY420" fmla="*/ 1467206 h 1529133"/>
                <a:gd name="connsiteX421" fmla="*/ 9859486 w 10656103"/>
                <a:gd name="connsiteY421" fmla="*/ 1471243 h 1529133"/>
                <a:gd name="connsiteX422" fmla="*/ 9866417 w 10656103"/>
                <a:gd name="connsiteY422" fmla="*/ 1470460 h 1529133"/>
                <a:gd name="connsiteX423" fmla="*/ 9874432 w 10656103"/>
                <a:gd name="connsiteY423" fmla="*/ 1469194 h 1529133"/>
                <a:gd name="connsiteX424" fmla="*/ 9781500 w 10656103"/>
                <a:gd name="connsiteY424" fmla="*/ 1473955 h 1529133"/>
                <a:gd name="connsiteX425" fmla="*/ 9751367 w 10656103"/>
                <a:gd name="connsiteY425" fmla="*/ 1476246 h 1529133"/>
                <a:gd name="connsiteX426" fmla="*/ 9725332 w 10656103"/>
                <a:gd name="connsiteY426" fmla="*/ 1477993 h 1529133"/>
                <a:gd name="connsiteX427" fmla="*/ 9700261 w 10656103"/>
                <a:gd name="connsiteY427" fmla="*/ 1480886 h 1529133"/>
                <a:gd name="connsiteX428" fmla="*/ 9694777 w 10656103"/>
                <a:gd name="connsiteY428" fmla="*/ 1481730 h 1529133"/>
                <a:gd name="connsiteX429" fmla="*/ 9679469 w 10656103"/>
                <a:gd name="connsiteY429" fmla="*/ 1483176 h 1529133"/>
                <a:gd name="connsiteX430" fmla="*/ 9626916 w 10656103"/>
                <a:gd name="connsiteY430" fmla="*/ 1487154 h 1529133"/>
                <a:gd name="connsiteX431" fmla="*/ 9557670 w 10656103"/>
                <a:gd name="connsiteY431" fmla="*/ 1490589 h 1529133"/>
                <a:gd name="connsiteX432" fmla="*/ 9486675 w 10656103"/>
                <a:gd name="connsiteY432" fmla="*/ 1493181 h 1529133"/>
                <a:gd name="connsiteX433" fmla="*/ 9275138 w 10656103"/>
                <a:gd name="connsiteY433" fmla="*/ 1498846 h 1529133"/>
                <a:gd name="connsiteX434" fmla="*/ 9330644 w 10656103"/>
                <a:gd name="connsiteY434" fmla="*/ 1499750 h 1529133"/>
                <a:gd name="connsiteX435" fmla="*/ 9299546 w 10656103"/>
                <a:gd name="connsiteY435" fmla="*/ 1500111 h 1529133"/>
                <a:gd name="connsiteX436" fmla="*/ 9262000 w 10656103"/>
                <a:gd name="connsiteY436" fmla="*/ 1500413 h 1529133"/>
                <a:gd name="connsiteX437" fmla="*/ 9216257 w 10656103"/>
                <a:gd name="connsiteY437" fmla="*/ 1499930 h 1529133"/>
                <a:gd name="connsiteX438" fmla="*/ 9119348 w 10656103"/>
                <a:gd name="connsiteY438" fmla="*/ 1498363 h 1529133"/>
                <a:gd name="connsiteX439" fmla="*/ 9047027 w 10656103"/>
                <a:gd name="connsiteY439" fmla="*/ 1495591 h 1529133"/>
                <a:gd name="connsiteX440" fmla="*/ 9004238 w 10656103"/>
                <a:gd name="connsiteY440" fmla="*/ 1495290 h 1529133"/>
                <a:gd name="connsiteX441" fmla="*/ 8989171 w 10656103"/>
                <a:gd name="connsiteY441" fmla="*/ 1494808 h 1529133"/>
                <a:gd name="connsiteX442" fmla="*/ 8960363 w 10656103"/>
                <a:gd name="connsiteY442" fmla="*/ 1492578 h 1529133"/>
                <a:gd name="connsiteX443" fmla="*/ 8931014 w 10656103"/>
                <a:gd name="connsiteY443" fmla="*/ 1494205 h 1529133"/>
                <a:gd name="connsiteX444" fmla="*/ 8984531 w 10656103"/>
                <a:gd name="connsiteY444" fmla="*/ 1498062 h 1529133"/>
                <a:gd name="connsiteX445" fmla="*/ 9073485 w 10656103"/>
                <a:gd name="connsiteY445" fmla="*/ 1501136 h 1529133"/>
                <a:gd name="connsiteX446" fmla="*/ 9132667 w 10656103"/>
                <a:gd name="connsiteY446" fmla="*/ 1502763 h 1529133"/>
                <a:gd name="connsiteX447" fmla="*/ 9184316 w 10656103"/>
                <a:gd name="connsiteY447" fmla="*/ 1503547 h 1529133"/>
                <a:gd name="connsiteX448" fmla="*/ 9248259 w 10656103"/>
                <a:gd name="connsiteY448" fmla="*/ 1505354 h 1529133"/>
                <a:gd name="connsiteX449" fmla="*/ 9317747 w 10656103"/>
                <a:gd name="connsiteY449" fmla="*/ 1506379 h 1529133"/>
                <a:gd name="connsiteX450" fmla="*/ 9506683 w 10656103"/>
                <a:gd name="connsiteY450" fmla="*/ 1503004 h 1529133"/>
                <a:gd name="connsiteX451" fmla="*/ 9588767 w 10656103"/>
                <a:gd name="connsiteY451" fmla="*/ 1501015 h 1529133"/>
                <a:gd name="connsiteX452" fmla="*/ 9582077 w 10656103"/>
                <a:gd name="connsiteY452" fmla="*/ 1505415 h 1529133"/>
                <a:gd name="connsiteX453" fmla="*/ 9578763 w 10656103"/>
                <a:gd name="connsiteY453" fmla="*/ 1509332 h 1529133"/>
                <a:gd name="connsiteX454" fmla="*/ 9538263 w 10656103"/>
                <a:gd name="connsiteY454" fmla="*/ 1512707 h 1529133"/>
                <a:gd name="connsiteX455" fmla="*/ 9504634 w 10656103"/>
                <a:gd name="connsiteY455" fmla="*/ 1514575 h 1529133"/>
                <a:gd name="connsiteX456" fmla="*/ 9445573 w 10656103"/>
                <a:gd name="connsiteY456" fmla="*/ 1518432 h 1529133"/>
                <a:gd name="connsiteX457" fmla="*/ 9413089 w 10656103"/>
                <a:gd name="connsiteY457" fmla="*/ 1521265 h 1529133"/>
                <a:gd name="connsiteX458" fmla="*/ 9434062 w 10656103"/>
                <a:gd name="connsiteY458" fmla="*/ 1523133 h 1529133"/>
                <a:gd name="connsiteX459" fmla="*/ 9535431 w 10656103"/>
                <a:gd name="connsiteY459" fmla="*/ 1520903 h 1529133"/>
                <a:gd name="connsiteX460" fmla="*/ 9568940 w 10656103"/>
                <a:gd name="connsiteY460" fmla="*/ 1521868 h 1529133"/>
                <a:gd name="connsiteX461" fmla="*/ 9541699 w 10656103"/>
                <a:gd name="connsiteY461" fmla="*/ 1523977 h 1529133"/>
                <a:gd name="connsiteX462" fmla="*/ 9500416 w 10656103"/>
                <a:gd name="connsiteY462" fmla="*/ 1524580 h 1529133"/>
                <a:gd name="connsiteX463" fmla="*/ 9465582 w 10656103"/>
                <a:gd name="connsiteY463" fmla="*/ 1526207 h 1529133"/>
                <a:gd name="connsiteX464" fmla="*/ 9437678 w 10656103"/>
                <a:gd name="connsiteY464" fmla="*/ 1526749 h 1529133"/>
                <a:gd name="connsiteX465" fmla="*/ 9414415 w 10656103"/>
                <a:gd name="connsiteY465" fmla="*/ 1527774 h 1529133"/>
                <a:gd name="connsiteX466" fmla="*/ 9384703 w 10656103"/>
                <a:gd name="connsiteY466" fmla="*/ 1529883 h 1529133"/>
                <a:gd name="connsiteX467" fmla="*/ 9322629 w 10656103"/>
                <a:gd name="connsiteY467" fmla="*/ 1529461 h 1529133"/>
                <a:gd name="connsiteX468" fmla="*/ 9170394 w 10656103"/>
                <a:gd name="connsiteY468" fmla="*/ 1526448 h 1529133"/>
                <a:gd name="connsiteX469" fmla="*/ 9104643 w 10656103"/>
                <a:gd name="connsiteY469" fmla="*/ 1525303 h 1529133"/>
                <a:gd name="connsiteX470" fmla="*/ 9011289 w 10656103"/>
                <a:gd name="connsiteY470" fmla="*/ 1523013 h 1529133"/>
                <a:gd name="connsiteX471" fmla="*/ 8935293 w 10656103"/>
                <a:gd name="connsiteY471" fmla="*/ 1519578 h 1529133"/>
                <a:gd name="connsiteX472" fmla="*/ 8890635 w 10656103"/>
                <a:gd name="connsiteY472" fmla="*/ 1516564 h 1529133"/>
                <a:gd name="connsiteX473" fmla="*/ 8877919 w 10656103"/>
                <a:gd name="connsiteY473" fmla="*/ 1516082 h 1529133"/>
                <a:gd name="connsiteX474" fmla="*/ 8855198 w 10656103"/>
                <a:gd name="connsiteY474" fmla="*/ 1515720 h 1529133"/>
                <a:gd name="connsiteX475" fmla="*/ 8808431 w 10656103"/>
                <a:gd name="connsiteY475" fmla="*/ 1510417 h 1529133"/>
                <a:gd name="connsiteX476" fmla="*/ 8739003 w 10656103"/>
                <a:gd name="connsiteY476" fmla="*/ 1504692 h 1529133"/>
                <a:gd name="connsiteX477" fmla="*/ 8715559 w 10656103"/>
                <a:gd name="connsiteY477" fmla="*/ 1503004 h 1529133"/>
                <a:gd name="connsiteX478" fmla="*/ 8694044 w 10656103"/>
                <a:gd name="connsiteY478" fmla="*/ 1500834 h 1529133"/>
                <a:gd name="connsiteX479" fmla="*/ 8667346 w 10656103"/>
                <a:gd name="connsiteY479" fmla="*/ 1497459 h 1529133"/>
                <a:gd name="connsiteX480" fmla="*/ 8652339 w 10656103"/>
                <a:gd name="connsiteY480" fmla="*/ 1496194 h 1529133"/>
                <a:gd name="connsiteX481" fmla="*/ 8628233 w 10656103"/>
                <a:gd name="connsiteY481" fmla="*/ 1493964 h 1529133"/>
                <a:gd name="connsiteX482" fmla="*/ 8595930 w 10656103"/>
                <a:gd name="connsiteY482" fmla="*/ 1490649 h 1529133"/>
                <a:gd name="connsiteX483" fmla="*/ 8556997 w 10656103"/>
                <a:gd name="connsiteY483" fmla="*/ 1487696 h 1529133"/>
                <a:gd name="connsiteX484" fmla="*/ 8472262 w 10656103"/>
                <a:gd name="connsiteY484" fmla="*/ 1478656 h 1529133"/>
                <a:gd name="connsiteX485" fmla="*/ 8424591 w 10656103"/>
                <a:gd name="connsiteY485" fmla="*/ 1473353 h 1529133"/>
                <a:gd name="connsiteX486" fmla="*/ 8381681 w 10656103"/>
                <a:gd name="connsiteY486" fmla="*/ 1467868 h 1529133"/>
                <a:gd name="connsiteX487" fmla="*/ 8328164 w 10656103"/>
                <a:gd name="connsiteY487" fmla="*/ 1461842 h 1529133"/>
                <a:gd name="connsiteX488" fmla="*/ 8289954 w 10656103"/>
                <a:gd name="connsiteY488" fmla="*/ 1457503 h 1529133"/>
                <a:gd name="connsiteX489" fmla="*/ 8237281 w 10656103"/>
                <a:gd name="connsiteY489" fmla="*/ 1449608 h 1529133"/>
                <a:gd name="connsiteX490" fmla="*/ 8082696 w 10656103"/>
                <a:gd name="connsiteY490" fmla="*/ 1423632 h 1529133"/>
                <a:gd name="connsiteX491" fmla="*/ 7965417 w 10656103"/>
                <a:gd name="connsiteY491" fmla="*/ 1400731 h 1529133"/>
                <a:gd name="connsiteX492" fmla="*/ 7894122 w 10656103"/>
                <a:gd name="connsiteY492" fmla="*/ 1390064 h 1529133"/>
                <a:gd name="connsiteX493" fmla="*/ 7896110 w 10656103"/>
                <a:gd name="connsiteY493" fmla="*/ 1390667 h 1529133"/>
                <a:gd name="connsiteX494" fmla="*/ 7902137 w 10656103"/>
                <a:gd name="connsiteY494" fmla="*/ 1391992 h 1529133"/>
                <a:gd name="connsiteX495" fmla="*/ 7923411 w 10656103"/>
                <a:gd name="connsiteY495" fmla="*/ 1396573 h 1529133"/>
                <a:gd name="connsiteX496" fmla="*/ 7994466 w 10656103"/>
                <a:gd name="connsiteY496" fmla="*/ 1410675 h 1529133"/>
                <a:gd name="connsiteX497" fmla="*/ 8234328 w 10656103"/>
                <a:gd name="connsiteY497" fmla="*/ 1454971 h 1529133"/>
                <a:gd name="connsiteX498" fmla="*/ 8153510 w 10656103"/>
                <a:gd name="connsiteY498" fmla="*/ 1445268 h 1529133"/>
                <a:gd name="connsiteX499" fmla="*/ 8102043 w 10656103"/>
                <a:gd name="connsiteY499" fmla="*/ 1436047 h 1529133"/>
                <a:gd name="connsiteX500" fmla="*/ 8059012 w 10656103"/>
                <a:gd name="connsiteY500" fmla="*/ 1428032 h 1529133"/>
                <a:gd name="connsiteX501" fmla="*/ 7996033 w 10656103"/>
                <a:gd name="connsiteY501" fmla="*/ 1416461 h 1529133"/>
                <a:gd name="connsiteX502" fmla="*/ 7960958 w 10656103"/>
                <a:gd name="connsiteY502" fmla="*/ 1409771 h 1529133"/>
                <a:gd name="connsiteX503" fmla="*/ 7952701 w 10656103"/>
                <a:gd name="connsiteY503" fmla="*/ 1408325 h 1529133"/>
                <a:gd name="connsiteX504" fmla="*/ 7950050 w 10656103"/>
                <a:gd name="connsiteY504" fmla="*/ 1408325 h 1529133"/>
                <a:gd name="connsiteX505" fmla="*/ 7945951 w 10656103"/>
                <a:gd name="connsiteY505" fmla="*/ 1407782 h 1529133"/>
                <a:gd name="connsiteX506" fmla="*/ 7934983 w 10656103"/>
                <a:gd name="connsiteY506" fmla="*/ 1405733 h 1529133"/>
                <a:gd name="connsiteX507" fmla="*/ 7898823 w 10656103"/>
                <a:gd name="connsiteY507" fmla="*/ 1398381 h 1529133"/>
                <a:gd name="connsiteX508" fmla="*/ 7829033 w 10656103"/>
                <a:gd name="connsiteY508" fmla="*/ 1385785 h 1529133"/>
                <a:gd name="connsiteX509" fmla="*/ 7800708 w 10656103"/>
                <a:gd name="connsiteY509" fmla="*/ 1379216 h 1529133"/>
                <a:gd name="connsiteX510" fmla="*/ 7790583 w 10656103"/>
                <a:gd name="connsiteY510" fmla="*/ 1376685 h 1529133"/>
                <a:gd name="connsiteX511" fmla="*/ 7750446 w 10656103"/>
                <a:gd name="connsiteY511" fmla="*/ 1369694 h 1529133"/>
                <a:gd name="connsiteX512" fmla="*/ 7722421 w 10656103"/>
                <a:gd name="connsiteY512" fmla="*/ 1363667 h 1529133"/>
                <a:gd name="connsiteX513" fmla="*/ 7710368 w 10656103"/>
                <a:gd name="connsiteY513" fmla="*/ 1361799 h 1529133"/>
                <a:gd name="connsiteX514" fmla="*/ 7679451 w 10656103"/>
                <a:gd name="connsiteY514" fmla="*/ 1356314 h 1529133"/>
                <a:gd name="connsiteX515" fmla="*/ 7504677 w 10656103"/>
                <a:gd name="connsiteY515" fmla="*/ 1316538 h 1529133"/>
                <a:gd name="connsiteX516" fmla="*/ 7461767 w 10656103"/>
                <a:gd name="connsiteY516" fmla="*/ 1301411 h 1529133"/>
                <a:gd name="connsiteX517" fmla="*/ 7438925 w 10656103"/>
                <a:gd name="connsiteY517" fmla="*/ 1296891 h 1529133"/>
                <a:gd name="connsiteX518" fmla="*/ 7086726 w 10656103"/>
                <a:gd name="connsiteY518" fmla="*/ 1197089 h 1529133"/>
                <a:gd name="connsiteX519" fmla="*/ 7022903 w 10656103"/>
                <a:gd name="connsiteY519" fmla="*/ 1176478 h 1529133"/>
                <a:gd name="connsiteX520" fmla="*/ 6942446 w 10656103"/>
                <a:gd name="connsiteY520" fmla="*/ 1148936 h 1529133"/>
                <a:gd name="connsiteX521" fmla="*/ 6864099 w 10656103"/>
                <a:gd name="connsiteY521" fmla="*/ 1122057 h 1529133"/>
                <a:gd name="connsiteX522" fmla="*/ 6806604 w 10656103"/>
                <a:gd name="connsiteY522" fmla="*/ 1101265 h 1529133"/>
                <a:gd name="connsiteX523" fmla="*/ 6724220 w 10656103"/>
                <a:gd name="connsiteY523" fmla="*/ 1072819 h 1529133"/>
                <a:gd name="connsiteX524" fmla="*/ 6685107 w 10656103"/>
                <a:gd name="connsiteY524" fmla="*/ 1059620 h 1529133"/>
                <a:gd name="connsiteX525" fmla="*/ 6643523 w 10656103"/>
                <a:gd name="connsiteY525" fmla="*/ 1044674 h 1529133"/>
                <a:gd name="connsiteX526" fmla="*/ 6568852 w 10656103"/>
                <a:gd name="connsiteY526" fmla="*/ 1017494 h 1529133"/>
                <a:gd name="connsiteX527" fmla="*/ 6554207 w 10656103"/>
                <a:gd name="connsiteY527" fmla="*/ 1013456 h 1529133"/>
                <a:gd name="connsiteX528" fmla="*/ 6543178 w 10656103"/>
                <a:gd name="connsiteY528" fmla="*/ 1009780 h 1529133"/>
                <a:gd name="connsiteX529" fmla="*/ 6520337 w 10656103"/>
                <a:gd name="connsiteY529" fmla="*/ 1001222 h 1529133"/>
                <a:gd name="connsiteX530" fmla="*/ 6468146 w 10656103"/>
                <a:gd name="connsiteY530" fmla="*/ 981635 h 1529133"/>
                <a:gd name="connsiteX531" fmla="*/ 6334775 w 10656103"/>
                <a:gd name="connsiteY531" fmla="*/ 929082 h 1529133"/>
                <a:gd name="connsiteX532" fmla="*/ 6247930 w 10656103"/>
                <a:gd name="connsiteY532" fmla="*/ 893464 h 1529133"/>
                <a:gd name="connsiteX533" fmla="*/ 6183565 w 10656103"/>
                <a:gd name="connsiteY533" fmla="*/ 867068 h 1529133"/>
                <a:gd name="connsiteX534" fmla="*/ 6072674 w 10656103"/>
                <a:gd name="connsiteY534" fmla="*/ 818854 h 1529133"/>
                <a:gd name="connsiteX535" fmla="*/ 5995653 w 10656103"/>
                <a:gd name="connsiteY535" fmla="*/ 784984 h 1529133"/>
                <a:gd name="connsiteX536" fmla="*/ 5957022 w 10656103"/>
                <a:gd name="connsiteY536" fmla="*/ 769013 h 1529133"/>
                <a:gd name="connsiteX537" fmla="*/ 5930926 w 10656103"/>
                <a:gd name="connsiteY537" fmla="*/ 757321 h 1529133"/>
                <a:gd name="connsiteX538" fmla="*/ 5895248 w 10656103"/>
                <a:gd name="connsiteY538" fmla="*/ 741833 h 1529133"/>
                <a:gd name="connsiteX539" fmla="*/ 5813285 w 10656103"/>
                <a:gd name="connsiteY539" fmla="*/ 706758 h 1529133"/>
                <a:gd name="connsiteX540" fmla="*/ 5746510 w 10656103"/>
                <a:gd name="connsiteY540" fmla="*/ 679818 h 1529133"/>
                <a:gd name="connsiteX541" fmla="*/ 5729514 w 10656103"/>
                <a:gd name="connsiteY541" fmla="*/ 673129 h 1529133"/>
                <a:gd name="connsiteX542" fmla="*/ 5701008 w 10656103"/>
                <a:gd name="connsiteY542" fmla="*/ 661075 h 1529133"/>
                <a:gd name="connsiteX543" fmla="*/ 5597891 w 10656103"/>
                <a:gd name="connsiteY543" fmla="*/ 620516 h 1529133"/>
                <a:gd name="connsiteX544" fmla="*/ 5511288 w 10656103"/>
                <a:gd name="connsiteY544" fmla="*/ 586947 h 1529133"/>
                <a:gd name="connsiteX545" fmla="*/ 5464159 w 10656103"/>
                <a:gd name="connsiteY545" fmla="*/ 568867 h 1529133"/>
                <a:gd name="connsiteX546" fmla="*/ 5421972 w 10656103"/>
                <a:gd name="connsiteY546" fmla="*/ 553619 h 1529133"/>
                <a:gd name="connsiteX547" fmla="*/ 5352785 w 10656103"/>
                <a:gd name="connsiteY547" fmla="*/ 528307 h 1529133"/>
                <a:gd name="connsiteX548" fmla="*/ 5320061 w 10656103"/>
                <a:gd name="connsiteY548" fmla="*/ 516254 h 1529133"/>
                <a:gd name="connsiteX549" fmla="*/ 5303909 w 10656103"/>
                <a:gd name="connsiteY549" fmla="*/ 510227 h 1529133"/>
                <a:gd name="connsiteX550" fmla="*/ 5287517 w 10656103"/>
                <a:gd name="connsiteY550" fmla="*/ 504200 h 1529133"/>
                <a:gd name="connsiteX551" fmla="*/ 5142876 w 10656103"/>
                <a:gd name="connsiteY551" fmla="*/ 449177 h 1529133"/>
                <a:gd name="connsiteX552" fmla="*/ 5033793 w 10656103"/>
                <a:gd name="connsiteY552" fmla="*/ 411570 h 1529133"/>
                <a:gd name="connsiteX553" fmla="*/ 4856728 w 10656103"/>
                <a:gd name="connsiteY553" fmla="*/ 356486 h 1529133"/>
                <a:gd name="connsiteX554" fmla="*/ 4750659 w 10656103"/>
                <a:gd name="connsiteY554" fmla="*/ 326353 h 1529133"/>
                <a:gd name="connsiteX555" fmla="*/ 4694731 w 10656103"/>
                <a:gd name="connsiteY555" fmla="*/ 311286 h 1529133"/>
                <a:gd name="connsiteX556" fmla="*/ 4637417 w 10656103"/>
                <a:gd name="connsiteY556" fmla="*/ 296460 h 1529133"/>
                <a:gd name="connsiteX557" fmla="*/ 4520138 w 10656103"/>
                <a:gd name="connsiteY557" fmla="*/ 268195 h 1529133"/>
                <a:gd name="connsiteX558" fmla="*/ 4461076 w 10656103"/>
                <a:gd name="connsiteY558" fmla="*/ 255178 h 1529133"/>
                <a:gd name="connsiteX559" fmla="*/ 4402316 w 10656103"/>
                <a:gd name="connsiteY559" fmla="*/ 242702 h 1529133"/>
                <a:gd name="connsiteX560" fmla="*/ 4360129 w 10656103"/>
                <a:gd name="connsiteY560" fmla="*/ 233662 h 1529133"/>
                <a:gd name="connsiteX561" fmla="*/ 4316496 w 10656103"/>
                <a:gd name="connsiteY561" fmla="*/ 225225 h 1529133"/>
                <a:gd name="connsiteX562" fmla="*/ 4230856 w 10656103"/>
                <a:gd name="connsiteY562" fmla="*/ 208832 h 1529133"/>
                <a:gd name="connsiteX563" fmla="*/ 4155342 w 10656103"/>
                <a:gd name="connsiteY563" fmla="*/ 195332 h 1529133"/>
                <a:gd name="connsiteX564" fmla="*/ 4099896 w 10656103"/>
                <a:gd name="connsiteY564" fmla="*/ 185690 h 1529133"/>
                <a:gd name="connsiteX565" fmla="*/ 4054757 w 10656103"/>
                <a:gd name="connsiteY565" fmla="*/ 177734 h 1529133"/>
                <a:gd name="connsiteX566" fmla="*/ 4005578 w 10656103"/>
                <a:gd name="connsiteY566" fmla="*/ 170382 h 1529133"/>
                <a:gd name="connsiteX567" fmla="*/ 3919518 w 10656103"/>
                <a:gd name="connsiteY567" fmla="*/ 158329 h 1529133"/>
                <a:gd name="connsiteX568" fmla="*/ 3803986 w 10656103"/>
                <a:gd name="connsiteY568" fmla="*/ 145130 h 1529133"/>
                <a:gd name="connsiteX569" fmla="*/ 3774334 w 10656103"/>
                <a:gd name="connsiteY569" fmla="*/ 143744 h 1529133"/>
                <a:gd name="connsiteX570" fmla="*/ 3753843 w 10656103"/>
                <a:gd name="connsiteY570" fmla="*/ 142358 h 1529133"/>
                <a:gd name="connsiteX571" fmla="*/ 3683211 w 10656103"/>
                <a:gd name="connsiteY571" fmla="*/ 139043 h 1529133"/>
                <a:gd name="connsiteX572" fmla="*/ 3660430 w 10656103"/>
                <a:gd name="connsiteY572" fmla="*/ 138019 h 1529133"/>
                <a:gd name="connsiteX573" fmla="*/ 3624933 w 10656103"/>
                <a:gd name="connsiteY573" fmla="*/ 135608 h 1529133"/>
                <a:gd name="connsiteX574" fmla="*/ 3580817 w 10656103"/>
                <a:gd name="connsiteY574" fmla="*/ 134584 h 1529133"/>
                <a:gd name="connsiteX575" fmla="*/ 3494636 w 10656103"/>
                <a:gd name="connsiteY575" fmla="*/ 132534 h 1529133"/>
                <a:gd name="connsiteX576" fmla="*/ 3417072 w 10656103"/>
                <a:gd name="connsiteY576" fmla="*/ 130003 h 1529133"/>
                <a:gd name="connsiteX577" fmla="*/ 3390675 w 10656103"/>
                <a:gd name="connsiteY577" fmla="*/ 129159 h 1529133"/>
                <a:gd name="connsiteX578" fmla="*/ 3379586 w 10656103"/>
                <a:gd name="connsiteY578" fmla="*/ 129642 h 1529133"/>
                <a:gd name="connsiteX579" fmla="*/ 3374403 w 10656103"/>
                <a:gd name="connsiteY579" fmla="*/ 129943 h 1529133"/>
                <a:gd name="connsiteX580" fmla="*/ 3360361 w 10656103"/>
                <a:gd name="connsiteY580" fmla="*/ 129943 h 1529133"/>
                <a:gd name="connsiteX581" fmla="*/ 3314799 w 10656103"/>
                <a:gd name="connsiteY581" fmla="*/ 129280 h 1529133"/>
                <a:gd name="connsiteX582" fmla="*/ 3249771 w 10656103"/>
                <a:gd name="connsiteY582" fmla="*/ 128436 h 1529133"/>
                <a:gd name="connsiteX583" fmla="*/ 3215780 w 10656103"/>
                <a:gd name="connsiteY583" fmla="*/ 128436 h 1529133"/>
                <a:gd name="connsiteX584" fmla="*/ 3186491 w 10656103"/>
                <a:gd name="connsiteY584" fmla="*/ 128858 h 1529133"/>
                <a:gd name="connsiteX585" fmla="*/ 2576891 w 10656103"/>
                <a:gd name="connsiteY585" fmla="*/ 167429 h 1529133"/>
                <a:gd name="connsiteX586" fmla="*/ 2454489 w 10656103"/>
                <a:gd name="connsiteY586" fmla="*/ 183098 h 1529133"/>
                <a:gd name="connsiteX587" fmla="*/ 2354687 w 10656103"/>
                <a:gd name="connsiteY587" fmla="*/ 197141 h 1529133"/>
                <a:gd name="connsiteX588" fmla="*/ 2243253 w 10656103"/>
                <a:gd name="connsiteY588" fmla="*/ 214015 h 1529133"/>
                <a:gd name="connsiteX589" fmla="*/ 2170450 w 10656103"/>
                <a:gd name="connsiteY589" fmla="*/ 226069 h 1529133"/>
                <a:gd name="connsiteX590" fmla="*/ 2130493 w 10656103"/>
                <a:gd name="connsiteY590" fmla="*/ 234566 h 1529133"/>
                <a:gd name="connsiteX591" fmla="*/ 2116331 w 10656103"/>
                <a:gd name="connsiteY591" fmla="*/ 238725 h 1529133"/>
                <a:gd name="connsiteX592" fmla="*/ 2040816 w 10656103"/>
                <a:gd name="connsiteY592" fmla="*/ 259878 h 1529133"/>
                <a:gd name="connsiteX593" fmla="*/ 2003270 w 10656103"/>
                <a:gd name="connsiteY593" fmla="*/ 269220 h 1529133"/>
                <a:gd name="connsiteX594" fmla="*/ 1961083 w 10656103"/>
                <a:gd name="connsiteY594" fmla="*/ 279887 h 1529133"/>
                <a:gd name="connsiteX595" fmla="*/ 1914738 w 10656103"/>
                <a:gd name="connsiteY595" fmla="*/ 291097 h 1529133"/>
                <a:gd name="connsiteX596" fmla="*/ 1866524 w 10656103"/>
                <a:gd name="connsiteY596" fmla="*/ 303933 h 1529133"/>
                <a:gd name="connsiteX597" fmla="*/ 1816985 w 10656103"/>
                <a:gd name="connsiteY597" fmla="*/ 316891 h 1529133"/>
                <a:gd name="connsiteX598" fmla="*/ 1767687 w 10656103"/>
                <a:gd name="connsiteY598" fmla="*/ 330632 h 1529133"/>
                <a:gd name="connsiteX599" fmla="*/ 1719473 w 10656103"/>
                <a:gd name="connsiteY599" fmla="*/ 343890 h 1529133"/>
                <a:gd name="connsiteX600" fmla="*/ 1674032 w 10656103"/>
                <a:gd name="connsiteY600" fmla="*/ 357089 h 1529133"/>
                <a:gd name="connsiteX601" fmla="*/ 1542288 w 10656103"/>
                <a:gd name="connsiteY601" fmla="*/ 394575 h 1529133"/>
                <a:gd name="connsiteX602" fmla="*/ 1455323 w 10656103"/>
                <a:gd name="connsiteY602" fmla="*/ 420490 h 1529133"/>
                <a:gd name="connsiteX603" fmla="*/ 1398491 w 10656103"/>
                <a:gd name="connsiteY603" fmla="*/ 443451 h 1529133"/>
                <a:gd name="connsiteX604" fmla="*/ 1321229 w 10656103"/>
                <a:gd name="connsiteY604" fmla="*/ 474187 h 1529133"/>
                <a:gd name="connsiteX605" fmla="*/ 1231130 w 10656103"/>
                <a:gd name="connsiteY605" fmla="*/ 511131 h 1529133"/>
                <a:gd name="connsiteX606" fmla="*/ 1183579 w 10656103"/>
                <a:gd name="connsiteY606" fmla="*/ 531019 h 1529133"/>
                <a:gd name="connsiteX607" fmla="*/ 1135667 w 10656103"/>
                <a:gd name="connsiteY607" fmla="*/ 551811 h 1529133"/>
                <a:gd name="connsiteX608" fmla="*/ 957157 w 10656103"/>
                <a:gd name="connsiteY608" fmla="*/ 632267 h 1529133"/>
                <a:gd name="connsiteX609" fmla="*/ 840661 w 10656103"/>
                <a:gd name="connsiteY609" fmla="*/ 686508 h 1529133"/>
                <a:gd name="connsiteX610" fmla="*/ 751586 w 10656103"/>
                <a:gd name="connsiteY610" fmla="*/ 731588 h 1529133"/>
                <a:gd name="connsiteX611" fmla="*/ 704397 w 10656103"/>
                <a:gd name="connsiteY611" fmla="*/ 758768 h 1529133"/>
                <a:gd name="connsiteX612" fmla="*/ 675288 w 10656103"/>
                <a:gd name="connsiteY612" fmla="*/ 774920 h 1529133"/>
                <a:gd name="connsiteX613" fmla="*/ 642021 w 10656103"/>
                <a:gd name="connsiteY613" fmla="*/ 793662 h 1529133"/>
                <a:gd name="connsiteX614" fmla="*/ 612611 w 10656103"/>
                <a:gd name="connsiteY614" fmla="*/ 810176 h 1529133"/>
                <a:gd name="connsiteX615" fmla="*/ 583381 w 10656103"/>
                <a:gd name="connsiteY615" fmla="*/ 827532 h 1529133"/>
                <a:gd name="connsiteX616" fmla="*/ 557527 w 10656103"/>
                <a:gd name="connsiteY616" fmla="*/ 843081 h 1529133"/>
                <a:gd name="connsiteX617" fmla="*/ 538784 w 10656103"/>
                <a:gd name="connsiteY617" fmla="*/ 855135 h 1529133"/>
                <a:gd name="connsiteX618" fmla="*/ 322244 w 10656103"/>
                <a:gd name="connsiteY618" fmla="*/ 994713 h 1529133"/>
                <a:gd name="connsiteX619" fmla="*/ 180858 w 10656103"/>
                <a:gd name="connsiteY619" fmla="*/ 1074205 h 1529133"/>
                <a:gd name="connsiteX620" fmla="*/ 129752 w 10656103"/>
                <a:gd name="connsiteY620" fmla="*/ 1103133 h 1529133"/>
                <a:gd name="connsiteX621" fmla="*/ 95761 w 10656103"/>
                <a:gd name="connsiteY621" fmla="*/ 1113981 h 1529133"/>
                <a:gd name="connsiteX622" fmla="*/ 70751 w 10656103"/>
                <a:gd name="connsiteY622" fmla="*/ 1130434 h 1529133"/>
                <a:gd name="connsiteX623" fmla="*/ 58697 w 10656103"/>
                <a:gd name="connsiteY623" fmla="*/ 1140619 h 1529133"/>
                <a:gd name="connsiteX624" fmla="*/ 36218 w 10656103"/>
                <a:gd name="connsiteY624" fmla="*/ 1148032 h 1529133"/>
                <a:gd name="connsiteX625" fmla="*/ 5060 w 10656103"/>
                <a:gd name="connsiteY625" fmla="*/ 1143030 h 1529133"/>
                <a:gd name="connsiteX626" fmla="*/ 14823 w 10656103"/>
                <a:gd name="connsiteY626" fmla="*/ 1126095 h 1529133"/>
                <a:gd name="connsiteX627" fmla="*/ 21392 w 10656103"/>
                <a:gd name="connsiteY627" fmla="*/ 1117657 h 1529133"/>
                <a:gd name="connsiteX628" fmla="*/ 46463 w 10656103"/>
                <a:gd name="connsiteY628" fmla="*/ 1082944 h 1529133"/>
                <a:gd name="connsiteX629" fmla="*/ 214306 w 10656103"/>
                <a:gd name="connsiteY629" fmla="*/ 902866 h 1529133"/>
                <a:gd name="connsiteX630" fmla="*/ 420660 w 10656103"/>
                <a:gd name="connsiteY630" fmla="*/ 768471 h 1529133"/>
                <a:gd name="connsiteX631" fmla="*/ 514616 w 10656103"/>
                <a:gd name="connsiteY631" fmla="*/ 724717 h 1529133"/>
                <a:gd name="connsiteX632" fmla="*/ 554272 w 10656103"/>
                <a:gd name="connsiteY632" fmla="*/ 699043 h 1529133"/>
                <a:gd name="connsiteX633" fmla="*/ 604053 w 10656103"/>
                <a:gd name="connsiteY633" fmla="*/ 662883 h 1529133"/>
                <a:gd name="connsiteX634" fmla="*/ 1025921 w 10656103"/>
                <a:gd name="connsiteY634" fmla="*/ 444597 h 1529133"/>
                <a:gd name="connsiteX635" fmla="*/ 1112826 w 10656103"/>
                <a:gd name="connsiteY635" fmla="*/ 417717 h 1529133"/>
                <a:gd name="connsiteX636" fmla="*/ 1162546 w 10656103"/>
                <a:gd name="connsiteY636" fmla="*/ 393249 h 1529133"/>
                <a:gd name="connsiteX637" fmla="*/ 1215159 w 10656103"/>
                <a:gd name="connsiteY637" fmla="*/ 365345 h 1529133"/>
                <a:gd name="connsiteX638" fmla="*/ 1286515 w 10656103"/>
                <a:gd name="connsiteY638" fmla="*/ 329788 h 1529133"/>
                <a:gd name="connsiteX639" fmla="*/ 1434591 w 10656103"/>
                <a:gd name="connsiteY639" fmla="*/ 258131 h 1529133"/>
                <a:gd name="connsiteX640" fmla="*/ 1547471 w 10656103"/>
                <a:gd name="connsiteY640" fmla="*/ 207567 h 1529133"/>
                <a:gd name="connsiteX641" fmla="*/ 1582185 w 10656103"/>
                <a:gd name="connsiteY641" fmla="*/ 194187 h 1529133"/>
                <a:gd name="connsiteX642" fmla="*/ 1606593 w 10656103"/>
                <a:gd name="connsiteY642" fmla="*/ 185871 h 1529133"/>
                <a:gd name="connsiteX643" fmla="*/ 1678190 w 10656103"/>
                <a:gd name="connsiteY643" fmla="*/ 166224 h 152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Lst>
              <a:rect l="l" t="t" r="r" b="b"/>
              <a:pathLst>
                <a:path w="10656103" h="1529133">
                  <a:moveTo>
                    <a:pt x="7653596" y="1344623"/>
                  </a:moveTo>
                  <a:cubicBezTo>
                    <a:pt x="7628706" y="1338596"/>
                    <a:pt x="7608155" y="1334920"/>
                    <a:pt x="7607733" y="1336426"/>
                  </a:cubicBezTo>
                  <a:cubicBezTo>
                    <a:pt x="7607312" y="1337933"/>
                    <a:pt x="7622077" y="1341549"/>
                    <a:pt x="7648594" y="1345466"/>
                  </a:cubicBezTo>
                  <a:cubicBezTo>
                    <a:pt x="7664806" y="1347757"/>
                    <a:pt x="7666012" y="1347636"/>
                    <a:pt x="7653596" y="1344623"/>
                  </a:cubicBezTo>
                  <a:close/>
                  <a:moveTo>
                    <a:pt x="7810290" y="1373732"/>
                  </a:moveTo>
                  <a:cubicBezTo>
                    <a:pt x="7809145" y="1373732"/>
                    <a:pt x="7790884" y="1370055"/>
                    <a:pt x="7770394" y="1366138"/>
                  </a:cubicBezTo>
                  <a:cubicBezTo>
                    <a:pt x="7737307" y="1359569"/>
                    <a:pt x="7715068" y="1358002"/>
                    <a:pt x="7744659" y="1364149"/>
                  </a:cubicBezTo>
                  <a:lnTo>
                    <a:pt x="7777625" y="1370959"/>
                  </a:lnTo>
                  <a:cubicBezTo>
                    <a:pt x="7787088" y="1373177"/>
                    <a:pt x="7796730" y="1374533"/>
                    <a:pt x="7806433" y="1374997"/>
                  </a:cubicBezTo>
                  <a:cubicBezTo>
                    <a:pt x="7809929" y="1374636"/>
                    <a:pt x="7811255" y="1374033"/>
                    <a:pt x="7810109" y="1373732"/>
                  </a:cubicBezTo>
                  <a:close/>
                  <a:moveTo>
                    <a:pt x="7859468" y="1382410"/>
                  </a:moveTo>
                  <a:cubicBezTo>
                    <a:pt x="7837833" y="1378071"/>
                    <a:pt x="7835361" y="1378071"/>
                    <a:pt x="7845486" y="1381386"/>
                  </a:cubicBezTo>
                  <a:cubicBezTo>
                    <a:pt x="7854285" y="1384453"/>
                    <a:pt x="7863506" y="1386279"/>
                    <a:pt x="7872787" y="1386809"/>
                  </a:cubicBezTo>
                  <a:cubicBezTo>
                    <a:pt x="7883092" y="1387653"/>
                    <a:pt x="7881164" y="1386689"/>
                    <a:pt x="7859287" y="1382410"/>
                  </a:cubicBezTo>
                  <a:close/>
                  <a:moveTo>
                    <a:pt x="9030756" y="1519336"/>
                  </a:moveTo>
                  <a:cubicBezTo>
                    <a:pt x="9027260" y="1520240"/>
                    <a:pt x="9038831" y="1520903"/>
                    <a:pt x="9064384" y="1521385"/>
                  </a:cubicBezTo>
                  <a:lnTo>
                    <a:pt x="9092409" y="1521747"/>
                  </a:lnTo>
                  <a:lnTo>
                    <a:pt x="9100786" y="1521747"/>
                  </a:lnTo>
                  <a:cubicBezTo>
                    <a:pt x="9101811" y="1521862"/>
                    <a:pt x="9102835" y="1521862"/>
                    <a:pt x="9103859" y="1521747"/>
                  </a:cubicBezTo>
                  <a:cubicBezTo>
                    <a:pt x="9100244" y="1521060"/>
                    <a:pt x="9096628" y="1520717"/>
                    <a:pt x="9092951" y="1520722"/>
                  </a:cubicBezTo>
                  <a:cubicBezTo>
                    <a:pt x="9086382" y="1520361"/>
                    <a:pt x="9077583" y="1519999"/>
                    <a:pt x="9068844" y="1519698"/>
                  </a:cubicBezTo>
                  <a:cubicBezTo>
                    <a:pt x="9050644" y="1518975"/>
                    <a:pt x="9032262" y="1518794"/>
                    <a:pt x="9030575" y="1519336"/>
                  </a:cubicBezTo>
                  <a:close/>
                  <a:moveTo>
                    <a:pt x="9323231" y="1518734"/>
                  </a:moveTo>
                  <a:cubicBezTo>
                    <a:pt x="9317807" y="1518059"/>
                    <a:pt x="9312383" y="1518264"/>
                    <a:pt x="9307019" y="1519336"/>
                  </a:cubicBezTo>
                  <a:cubicBezTo>
                    <a:pt x="9293158" y="1520753"/>
                    <a:pt x="9279176" y="1521175"/>
                    <a:pt x="9265254" y="1520602"/>
                  </a:cubicBezTo>
                  <a:cubicBezTo>
                    <a:pt x="9229094" y="1519879"/>
                    <a:pt x="9217643" y="1521566"/>
                    <a:pt x="9252478" y="1523314"/>
                  </a:cubicBezTo>
                  <a:cubicBezTo>
                    <a:pt x="9309369" y="1524640"/>
                    <a:pt x="9346554" y="1524700"/>
                    <a:pt x="9372108" y="1523314"/>
                  </a:cubicBezTo>
                  <a:cubicBezTo>
                    <a:pt x="9378797" y="1523296"/>
                    <a:pt x="9385487" y="1522729"/>
                    <a:pt x="9392116" y="1521627"/>
                  </a:cubicBezTo>
                  <a:cubicBezTo>
                    <a:pt x="9391212" y="1521627"/>
                    <a:pt x="9382473" y="1521627"/>
                    <a:pt x="9365056" y="1521084"/>
                  </a:cubicBezTo>
                  <a:cubicBezTo>
                    <a:pt x="9346313" y="1520240"/>
                    <a:pt x="9326545" y="1519578"/>
                    <a:pt x="9323050" y="1518734"/>
                  </a:cubicBezTo>
                  <a:close/>
                  <a:moveTo>
                    <a:pt x="8832658" y="1506680"/>
                  </a:moveTo>
                  <a:cubicBezTo>
                    <a:pt x="8823197" y="1509212"/>
                    <a:pt x="8823136" y="1509513"/>
                    <a:pt x="8842843" y="1510899"/>
                  </a:cubicBezTo>
                  <a:cubicBezTo>
                    <a:pt x="8854414" y="1511803"/>
                    <a:pt x="8856825" y="1510899"/>
                    <a:pt x="8852305" y="1508970"/>
                  </a:cubicBezTo>
                  <a:cubicBezTo>
                    <a:pt x="8845495" y="1506258"/>
                    <a:pt x="8846580" y="1506560"/>
                    <a:pt x="8863877" y="1508970"/>
                  </a:cubicBezTo>
                  <a:cubicBezTo>
                    <a:pt x="8881173" y="1511381"/>
                    <a:pt x="8883523" y="1511562"/>
                    <a:pt x="8883644" y="1509513"/>
                  </a:cubicBezTo>
                  <a:cubicBezTo>
                    <a:pt x="8883583" y="1506982"/>
                    <a:pt x="8841940" y="1504812"/>
                    <a:pt x="8832477" y="1506921"/>
                  </a:cubicBezTo>
                  <a:close/>
                  <a:moveTo>
                    <a:pt x="8135189" y="1422307"/>
                  </a:moveTo>
                  <a:cubicBezTo>
                    <a:pt x="8105538" y="1417003"/>
                    <a:pt x="8099752" y="1416280"/>
                    <a:pt x="8112167" y="1419655"/>
                  </a:cubicBezTo>
                  <a:cubicBezTo>
                    <a:pt x="8116627" y="1420800"/>
                    <a:pt x="8125426" y="1422729"/>
                    <a:pt x="8135792" y="1424838"/>
                  </a:cubicBezTo>
                  <a:cubicBezTo>
                    <a:pt x="8146158" y="1426947"/>
                    <a:pt x="8158211" y="1428816"/>
                    <a:pt x="8169120" y="1430503"/>
                  </a:cubicBezTo>
                  <a:cubicBezTo>
                    <a:pt x="8198891" y="1435204"/>
                    <a:pt x="8204677" y="1435626"/>
                    <a:pt x="8192262" y="1432673"/>
                  </a:cubicBezTo>
                  <a:cubicBezTo>
                    <a:pt x="8183041" y="1430563"/>
                    <a:pt x="8156765" y="1425802"/>
                    <a:pt x="8135008" y="1422367"/>
                  </a:cubicBezTo>
                  <a:close/>
                  <a:moveTo>
                    <a:pt x="8514268" y="1473353"/>
                  </a:moveTo>
                  <a:cubicBezTo>
                    <a:pt x="8508482" y="1472678"/>
                    <a:pt x="8502636" y="1472515"/>
                    <a:pt x="8496851" y="1472871"/>
                  </a:cubicBezTo>
                  <a:cubicBezTo>
                    <a:pt x="8493295" y="1473172"/>
                    <a:pt x="8500165" y="1474679"/>
                    <a:pt x="8513967" y="1476246"/>
                  </a:cubicBezTo>
                  <a:cubicBezTo>
                    <a:pt x="8527768" y="1477812"/>
                    <a:pt x="8534819" y="1477873"/>
                    <a:pt x="8531444" y="1476788"/>
                  </a:cubicBezTo>
                  <a:cubicBezTo>
                    <a:pt x="8525718" y="1475119"/>
                    <a:pt x="8519873" y="1473991"/>
                    <a:pt x="8513967" y="1473413"/>
                  </a:cubicBezTo>
                  <a:close/>
                  <a:moveTo>
                    <a:pt x="7998504" y="1396512"/>
                  </a:moveTo>
                  <a:cubicBezTo>
                    <a:pt x="7992839" y="1395488"/>
                    <a:pt x="7986933" y="1395488"/>
                    <a:pt x="7986450" y="1396512"/>
                  </a:cubicBezTo>
                  <a:cubicBezTo>
                    <a:pt x="7985968" y="1397537"/>
                    <a:pt x="7991814" y="1399224"/>
                    <a:pt x="7997600" y="1399827"/>
                  </a:cubicBezTo>
                  <a:cubicBezTo>
                    <a:pt x="8004530" y="1400611"/>
                    <a:pt x="8009292" y="1400430"/>
                    <a:pt x="8009653" y="1399827"/>
                  </a:cubicBezTo>
                  <a:cubicBezTo>
                    <a:pt x="8010015" y="1399224"/>
                    <a:pt x="8005193" y="1397778"/>
                    <a:pt x="7998323" y="1396573"/>
                  </a:cubicBezTo>
                  <a:close/>
                  <a:moveTo>
                    <a:pt x="9469017" y="1508609"/>
                  </a:moveTo>
                  <a:cubicBezTo>
                    <a:pt x="9463171" y="1508320"/>
                    <a:pt x="9457325" y="1508995"/>
                    <a:pt x="9451720" y="1510598"/>
                  </a:cubicBezTo>
                  <a:cubicBezTo>
                    <a:pt x="9457446" y="1511785"/>
                    <a:pt x="9463291" y="1512092"/>
                    <a:pt x="9469137" y="1511502"/>
                  </a:cubicBezTo>
                  <a:cubicBezTo>
                    <a:pt x="9474983" y="1511755"/>
                    <a:pt x="9480829" y="1511080"/>
                    <a:pt x="9486434" y="1509513"/>
                  </a:cubicBezTo>
                  <a:cubicBezTo>
                    <a:pt x="9480709" y="1508307"/>
                    <a:pt x="9474803" y="1508024"/>
                    <a:pt x="9469017" y="1508669"/>
                  </a:cubicBezTo>
                  <a:close/>
                  <a:moveTo>
                    <a:pt x="8594785" y="1482393"/>
                  </a:moveTo>
                  <a:cubicBezTo>
                    <a:pt x="8598401" y="1483484"/>
                    <a:pt x="8602137" y="1484128"/>
                    <a:pt x="8605934" y="1484321"/>
                  </a:cubicBezTo>
                  <a:cubicBezTo>
                    <a:pt x="8612865" y="1485165"/>
                    <a:pt x="8622387" y="1486129"/>
                    <a:pt x="8632753" y="1486913"/>
                  </a:cubicBezTo>
                  <a:cubicBezTo>
                    <a:pt x="8652400" y="1488600"/>
                    <a:pt x="8678917" y="1491493"/>
                    <a:pt x="8690428" y="1492939"/>
                  </a:cubicBezTo>
                  <a:cubicBezTo>
                    <a:pt x="8701517" y="1494687"/>
                    <a:pt x="8712727" y="1495513"/>
                    <a:pt x="8723936" y="1495410"/>
                  </a:cubicBezTo>
                  <a:cubicBezTo>
                    <a:pt x="8733338" y="1494868"/>
                    <a:pt x="8728698" y="1494145"/>
                    <a:pt x="8709111" y="1491915"/>
                  </a:cubicBezTo>
                  <a:cubicBezTo>
                    <a:pt x="8626184" y="1482332"/>
                    <a:pt x="8595025" y="1479741"/>
                    <a:pt x="8594785" y="1482453"/>
                  </a:cubicBezTo>
                  <a:close/>
                  <a:moveTo>
                    <a:pt x="8937221" y="1502522"/>
                  </a:moveTo>
                  <a:cubicBezTo>
                    <a:pt x="8927820" y="1505053"/>
                    <a:pt x="8927820" y="1505535"/>
                    <a:pt x="8942887" y="1506258"/>
                  </a:cubicBezTo>
                  <a:cubicBezTo>
                    <a:pt x="8948913" y="1506560"/>
                    <a:pt x="8951023" y="1505957"/>
                    <a:pt x="8947587" y="1505053"/>
                  </a:cubicBezTo>
                  <a:cubicBezTo>
                    <a:pt x="8944152" y="1504149"/>
                    <a:pt x="8946442" y="1503547"/>
                    <a:pt x="8952228" y="1503848"/>
                  </a:cubicBezTo>
                  <a:cubicBezTo>
                    <a:pt x="8956507" y="1504481"/>
                    <a:pt x="8960906" y="1504215"/>
                    <a:pt x="8965064" y="1503064"/>
                  </a:cubicBezTo>
                  <a:cubicBezTo>
                    <a:pt x="8965125" y="1500834"/>
                    <a:pt x="8945478" y="1500413"/>
                    <a:pt x="8937221" y="1502582"/>
                  </a:cubicBezTo>
                  <a:close/>
                  <a:moveTo>
                    <a:pt x="8901483" y="1498363"/>
                  </a:moveTo>
                  <a:cubicBezTo>
                    <a:pt x="8895697" y="1497592"/>
                    <a:pt x="8889791" y="1497773"/>
                    <a:pt x="8884066" y="1498906"/>
                  </a:cubicBezTo>
                  <a:cubicBezTo>
                    <a:pt x="8889671" y="1500563"/>
                    <a:pt x="8895517" y="1501359"/>
                    <a:pt x="8901363" y="1501256"/>
                  </a:cubicBezTo>
                  <a:cubicBezTo>
                    <a:pt x="8907148" y="1501955"/>
                    <a:pt x="8913054" y="1501775"/>
                    <a:pt x="8918780" y="1500714"/>
                  </a:cubicBezTo>
                  <a:cubicBezTo>
                    <a:pt x="8913175" y="1498972"/>
                    <a:pt x="8907329" y="1498201"/>
                    <a:pt x="8901483" y="1498424"/>
                  </a:cubicBezTo>
                  <a:close/>
                  <a:moveTo>
                    <a:pt x="8709653" y="1471545"/>
                  </a:moveTo>
                  <a:cubicBezTo>
                    <a:pt x="8697058" y="1469917"/>
                    <a:pt x="8688982" y="1469616"/>
                    <a:pt x="8688861" y="1470942"/>
                  </a:cubicBezTo>
                  <a:cubicBezTo>
                    <a:pt x="8688741" y="1472268"/>
                    <a:pt x="8703868" y="1475101"/>
                    <a:pt x="8731048" y="1478054"/>
                  </a:cubicBezTo>
                  <a:cubicBezTo>
                    <a:pt x="8758229" y="1481007"/>
                    <a:pt x="8798246" y="1484864"/>
                    <a:pt x="8847243" y="1489143"/>
                  </a:cubicBezTo>
                  <a:cubicBezTo>
                    <a:pt x="8908413" y="1493361"/>
                    <a:pt x="8918840" y="1493422"/>
                    <a:pt x="8918960" y="1491433"/>
                  </a:cubicBezTo>
                  <a:cubicBezTo>
                    <a:pt x="8919081" y="1489444"/>
                    <a:pt x="8916730" y="1489022"/>
                    <a:pt x="8914440" y="1488902"/>
                  </a:cubicBezTo>
                  <a:lnTo>
                    <a:pt x="8883885" y="1486852"/>
                  </a:lnTo>
                  <a:lnTo>
                    <a:pt x="8854113" y="1484864"/>
                  </a:lnTo>
                  <a:lnTo>
                    <a:pt x="8818736" y="1481730"/>
                  </a:lnTo>
                  <a:cubicBezTo>
                    <a:pt x="8769499" y="1477451"/>
                    <a:pt x="8719959" y="1473051"/>
                    <a:pt x="8709653" y="1471605"/>
                  </a:cubicBezTo>
                  <a:close/>
                  <a:moveTo>
                    <a:pt x="8539159" y="1457322"/>
                  </a:moveTo>
                  <a:cubicBezTo>
                    <a:pt x="8507819" y="1456659"/>
                    <a:pt x="8512339" y="1457744"/>
                    <a:pt x="8575319" y="1466241"/>
                  </a:cubicBezTo>
                  <a:cubicBezTo>
                    <a:pt x="8598340" y="1468772"/>
                    <a:pt x="8604126" y="1468893"/>
                    <a:pt x="8599426" y="1466904"/>
                  </a:cubicBezTo>
                  <a:cubicBezTo>
                    <a:pt x="8596111" y="1465397"/>
                    <a:pt x="8599426" y="1464313"/>
                    <a:pt x="8608947" y="1464433"/>
                  </a:cubicBezTo>
                  <a:cubicBezTo>
                    <a:pt x="8619434" y="1464433"/>
                    <a:pt x="8613709" y="1463752"/>
                    <a:pt x="8591771" y="1462384"/>
                  </a:cubicBezTo>
                  <a:cubicBezTo>
                    <a:pt x="8567665" y="1460998"/>
                    <a:pt x="8560674" y="1459672"/>
                    <a:pt x="8566519" y="1459130"/>
                  </a:cubicBezTo>
                  <a:cubicBezTo>
                    <a:pt x="8578573" y="1458346"/>
                    <a:pt x="8572848" y="1457864"/>
                    <a:pt x="8539159" y="1457382"/>
                  </a:cubicBezTo>
                  <a:close/>
                  <a:moveTo>
                    <a:pt x="9535070" y="1481007"/>
                  </a:moveTo>
                  <a:cubicBezTo>
                    <a:pt x="9528139" y="1480711"/>
                    <a:pt x="9521148" y="1481218"/>
                    <a:pt x="9514337" y="1482513"/>
                  </a:cubicBezTo>
                  <a:cubicBezTo>
                    <a:pt x="9508250" y="1483731"/>
                    <a:pt x="9502103" y="1484219"/>
                    <a:pt x="9495896" y="1483960"/>
                  </a:cubicBezTo>
                  <a:cubicBezTo>
                    <a:pt x="9489869" y="1483538"/>
                    <a:pt x="9485530" y="1483960"/>
                    <a:pt x="9485530" y="1484803"/>
                  </a:cubicBezTo>
                  <a:cubicBezTo>
                    <a:pt x="9485530" y="1485647"/>
                    <a:pt x="9493726" y="1486792"/>
                    <a:pt x="9524824" y="1483538"/>
                  </a:cubicBezTo>
                  <a:cubicBezTo>
                    <a:pt x="9539770" y="1482152"/>
                    <a:pt x="9543205" y="1481248"/>
                    <a:pt x="9535070" y="1481067"/>
                  </a:cubicBezTo>
                  <a:close/>
                  <a:moveTo>
                    <a:pt x="9853761" y="1454610"/>
                  </a:moveTo>
                  <a:cubicBezTo>
                    <a:pt x="9857136" y="1455676"/>
                    <a:pt x="9860752" y="1455845"/>
                    <a:pt x="9864248" y="1455092"/>
                  </a:cubicBezTo>
                  <a:cubicBezTo>
                    <a:pt x="9870274" y="1454549"/>
                    <a:pt x="9884919" y="1453284"/>
                    <a:pt x="9896430" y="1452500"/>
                  </a:cubicBezTo>
                  <a:cubicBezTo>
                    <a:pt x="9914871" y="1451235"/>
                    <a:pt x="9914871" y="1451054"/>
                    <a:pt x="9895165" y="1451175"/>
                  </a:cubicBezTo>
                  <a:cubicBezTo>
                    <a:pt x="9868526" y="1451657"/>
                    <a:pt x="9853580" y="1452681"/>
                    <a:pt x="9853761" y="1454670"/>
                  </a:cubicBezTo>
                  <a:close/>
                  <a:moveTo>
                    <a:pt x="8897204" y="1470761"/>
                  </a:moveTo>
                  <a:cubicBezTo>
                    <a:pt x="8904737" y="1472551"/>
                    <a:pt x="8912512" y="1473238"/>
                    <a:pt x="8920226" y="1472810"/>
                  </a:cubicBezTo>
                  <a:cubicBezTo>
                    <a:pt x="8935233" y="1473172"/>
                    <a:pt x="8943248" y="1474016"/>
                    <a:pt x="8943188" y="1475281"/>
                  </a:cubicBezTo>
                  <a:cubicBezTo>
                    <a:pt x="8943188" y="1477632"/>
                    <a:pt x="8953433" y="1478415"/>
                    <a:pt x="8976576" y="1477752"/>
                  </a:cubicBezTo>
                  <a:cubicBezTo>
                    <a:pt x="8984651" y="1477391"/>
                    <a:pt x="8989352" y="1476487"/>
                    <a:pt x="8985917" y="1475583"/>
                  </a:cubicBezTo>
                  <a:cubicBezTo>
                    <a:pt x="8975611" y="1473112"/>
                    <a:pt x="8897325" y="1468953"/>
                    <a:pt x="8897204" y="1470821"/>
                  </a:cubicBezTo>
                  <a:close/>
                  <a:moveTo>
                    <a:pt x="8730446" y="1458226"/>
                  </a:moveTo>
                  <a:cubicBezTo>
                    <a:pt x="8721225" y="1458636"/>
                    <a:pt x="8711943" y="1458069"/>
                    <a:pt x="8702843" y="1456538"/>
                  </a:cubicBezTo>
                  <a:cubicBezTo>
                    <a:pt x="8689103" y="1454549"/>
                    <a:pt x="8687957" y="1454549"/>
                    <a:pt x="8698143" y="1456960"/>
                  </a:cubicBezTo>
                  <a:cubicBezTo>
                    <a:pt x="8722129" y="1460787"/>
                    <a:pt x="8746236" y="1463379"/>
                    <a:pt x="8770463" y="1464735"/>
                  </a:cubicBezTo>
                  <a:cubicBezTo>
                    <a:pt x="8801078" y="1467085"/>
                    <a:pt x="8831091" y="1468772"/>
                    <a:pt x="8838625" y="1468170"/>
                  </a:cubicBezTo>
                  <a:cubicBezTo>
                    <a:pt x="8849051" y="1467326"/>
                    <a:pt x="8846821" y="1466723"/>
                    <a:pt x="8822593" y="1465277"/>
                  </a:cubicBezTo>
                  <a:cubicBezTo>
                    <a:pt x="8813011" y="1464258"/>
                    <a:pt x="8803369" y="1463999"/>
                    <a:pt x="8793786" y="1464493"/>
                  </a:cubicBezTo>
                  <a:cubicBezTo>
                    <a:pt x="8787699" y="1464500"/>
                    <a:pt x="8781612" y="1463710"/>
                    <a:pt x="8775706" y="1462143"/>
                  </a:cubicBezTo>
                  <a:cubicBezTo>
                    <a:pt x="8760940" y="1458401"/>
                    <a:pt x="8745632" y="1457099"/>
                    <a:pt x="8730446" y="1458286"/>
                  </a:cubicBezTo>
                  <a:close/>
                  <a:moveTo>
                    <a:pt x="9626735" y="1466301"/>
                  </a:moveTo>
                  <a:cubicBezTo>
                    <a:pt x="9601483" y="1468592"/>
                    <a:pt x="9610825" y="1470641"/>
                    <a:pt x="9640777" y="1468652"/>
                  </a:cubicBezTo>
                  <a:cubicBezTo>
                    <a:pt x="9661449" y="1467206"/>
                    <a:pt x="9667174" y="1466241"/>
                    <a:pt x="9662473" y="1464976"/>
                  </a:cubicBezTo>
                  <a:cubicBezTo>
                    <a:pt x="9655422" y="1463168"/>
                    <a:pt x="9649697" y="1463529"/>
                    <a:pt x="9626735" y="1466362"/>
                  </a:cubicBezTo>
                  <a:close/>
                  <a:moveTo>
                    <a:pt x="9008155" y="1465578"/>
                  </a:moveTo>
                  <a:cubicBezTo>
                    <a:pt x="9004660" y="1465880"/>
                    <a:pt x="9004660" y="1466784"/>
                    <a:pt x="9008155" y="1467447"/>
                  </a:cubicBezTo>
                  <a:cubicBezTo>
                    <a:pt x="9016110" y="1469435"/>
                    <a:pt x="9070291" y="1471063"/>
                    <a:pt x="9070291" y="1469375"/>
                  </a:cubicBezTo>
                  <a:cubicBezTo>
                    <a:pt x="9070291" y="1467688"/>
                    <a:pt x="9016291" y="1464674"/>
                    <a:pt x="9008155" y="1465578"/>
                  </a:cubicBezTo>
                  <a:close/>
                  <a:moveTo>
                    <a:pt x="8634019" y="1436409"/>
                  </a:moveTo>
                  <a:cubicBezTo>
                    <a:pt x="8609912" y="1434179"/>
                    <a:pt x="8583334" y="1434059"/>
                    <a:pt x="8595869" y="1436409"/>
                  </a:cubicBezTo>
                  <a:cubicBezTo>
                    <a:pt x="8606899" y="1437825"/>
                    <a:pt x="8618048" y="1438470"/>
                    <a:pt x="8629197" y="1438338"/>
                  </a:cubicBezTo>
                  <a:cubicBezTo>
                    <a:pt x="8646554" y="1438157"/>
                    <a:pt x="8647819" y="1437855"/>
                    <a:pt x="8634079" y="1436409"/>
                  </a:cubicBezTo>
                  <a:close/>
                  <a:moveTo>
                    <a:pt x="5435652" y="437786"/>
                  </a:moveTo>
                  <a:cubicBezTo>
                    <a:pt x="5426486" y="433646"/>
                    <a:pt x="5416964" y="430337"/>
                    <a:pt x="5407207" y="427903"/>
                  </a:cubicBezTo>
                  <a:cubicBezTo>
                    <a:pt x="5406483" y="429771"/>
                    <a:pt x="5438666" y="442909"/>
                    <a:pt x="5451201" y="445983"/>
                  </a:cubicBezTo>
                  <a:cubicBezTo>
                    <a:pt x="5459157" y="447489"/>
                    <a:pt x="5453974" y="444958"/>
                    <a:pt x="5435652" y="437786"/>
                  </a:cubicBezTo>
                  <a:close/>
                  <a:moveTo>
                    <a:pt x="6233105" y="773654"/>
                  </a:moveTo>
                  <a:cubicBezTo>
                    <a:pt x="6228525" y="772629"/>
                    <a:pt x="6235696" y="776366"/>
                    <a:pt x="6247328" y="781308"/>
                  </a:cubicBezTo>
                  <a:cubicBezTo>
                    <a:pt x="6253355" y="783960"/>
                    <a:pt x="6259381" y="786310"/>
                    <a:pt x="6263238" y="787877"/>
                  </a:cubicBezTo>
                  <a:cubicBezTo>
                    <a:pt x="6265348" y="788799"/>
                    <a:pt x="6267517" y="789588"/>
                    <a:pt x="6269747" y="790227"/>
                  </a:cubicBezTo>
                  <a:cubicBezTo>
                    <a:pt x="6270289" y="789022"/>
                    <a:pt x="6238830" y="774859"/>
                    <a:pt x="6233105" y="773654"/>
                  </a:cubicBezTo>
                  <a:close/>
                  <a:moveTo>
                    <a:pt x="6369187" y="829521"/>
                  </a:moveTo>
                  <a:cubicBezTo>
                    <a:pt x="6361594" y="825869"/>
                    <a:pt x="6353759" y="822651"/>
                    <a:pt x="6345804" y="819878"/>
                  </a:cubicBezTo>
                  <a:cubicBezTo>
                    <a:pt x="6338089" y="817408"/>
                    <a:pt x="6335679" y="817287"/>
                    <a:pt x="6340802" y="819878"/>
                  </a:cubicBezTo>
                  <a:cubicBezTo>
                    <a:pt x="6348396" y="823561"/>
                    <a:pt x="6356230" y="826785"/>
                    <a:pt x="6364185" y="829521"/>
                  </a:cubicBezTo>
                  <a:cubicBezTo>
                    <a:pt x="6371840" y="832113"/>
                    <a:pt x="6374491" y="832173"/>
                    <a:pt x="6369187" y="829521"/>
                  </a:cubicBezTo>
                  <a:close/>
                  <a:moveTo>
                    <a:pt x="6411856" y="846456"/>
                  </a:moveTo>
                  <a:cubicBezTo>
                    <a:pt x="6393234" y="840430"/>
                    <a:pt x="6390823" y="840430"/>
                    <a:pt x="6399803" y="845793"/>
                  </a:cubicBezTo>
                  <a:cubicBezTo>
                    <a:pt x="6417883" y="856581"/>
                    <a:pt x="6448016" y="867369"/>
                    <a:pt x="6441990" y="860920"/>
                  </a:cubicBezTo>
                  <a:cubicBezTo>
                    <a:pt x="6438555" y="857063"/>
                    <a:pt x="6440905" y="857485"/>
                    <a:pt x="6451211" y="862608"/>
                  </a:cubicBezTo>
                  <a:cubicBezTo>
                    <a:pt x="6460552" y="867128"/>
                    <a:pt x="6462722" y="867851"/>
                    <a:pt x="6457779" y="864777"/>
                  </a:cubicBezTo>
                  <a:cubicBezTo>
                    <a:pt x="6448981" y="858871"/>
                    <a:pt x="6442593" y="856340"/>
                    <a:pt x="6411856" y="846456"/>
                  </a:cubicBezTo>
                  <a:close/>
                  <a:moveTo>
                    <a:pt x="1678190" y="166224"/>
                  </a:moveTo>
                  <a:cubicBezTo>
                    <a:pt x="1705551" y="159534"/>
                    <a:pt x="1722728" y="155556"/>
                    <a:pt x="1739542" y="152543"/>
                  </a:cubicBezTo>
                  <a:cubicBezTo>
                    <a:pt x="1756356" y="149530"/>
                    <a:pt x="1772809" y="147360"/>
                    <a:pt x="1798905" y="145130"/>
                  </a:cubicBezTo>
                  <a:cubicBezTo>
                    <a:pt x="1822445" y="143394"/>
                    <a:pt x="1845865" y="140315"/>
                    <a:pt x="1869056" y="135909"/>
                  </a:cubicBezTo>
                  <a:cubicBezTo>
                    <a:pt x="1874600" y="134041"/>
                    <a:pt x="1875926" y="134584"/>
                    <a:pt x="1871768" y="137175"/>
                  </a:cubicBezTo>
                  <a:cubicBezTo>
                    <a:pt x="1868754" y="139465"/>
                    <a:pt x="1870080" y="139827"/>
                    <a:pt x="1874419" y="137958"/>
                  </a:cubicBezTo>
                  <a:cubicBezTo>
                    <a:pt x="1885388" y="133679"/>
                    <a:pt x="1926189" y="128497"/>
                    <a:pt x="1926791" y="130967"/>
                  </a:cubicBezTo>
                  <a:cubicBezTo>
                    <a:pt x="1927394" y="133438"/>
                    <a:pt x="1971389" y="126809"/>
                    <a:pt x="1991759" y="121927"/>
                  </a:cubicBezTo>
                  <a:cubicBezTo>
                    <a:pt x="1999714" y="120180"/>
                    <a:pt x="2045638" y="106620"/>
                    <a:pt x="2096081" y="91191"/>
                  </a:cubicBezTo>
                  <a:cubicBezTo>
                    <a:pt x="2141643" y="78173"/>
                    <a:pt x="2180033" y="67928"/>
                    <a:pt x="2214204" y="59551"/>
                  </a:cubicBezTo>
                  <a:cubicBezTo>
                    <a:pt x="2248376" y="51174"/>
                    <a:pt x="2278449" y="46051"/>
                    <a:pt x="2307196" y="41471"/>
                  </a:cubicBezTo>
                  <a:cubicBezTo>
                    <a:pt x="2314428" y="40326"/>
                    <a:pt x="2321540" y="39302"/>
                    <a:pt x="2328591" y="38397"/>
                  </a:cubicBezTo>
                  <a:lnTo>
                    <a:pt x="2349865" y="36228"/>
                  </a:lnTo>
                  <a:cubicBezTo>
                    <a:pt x="2364028" y="34962"/>
                    <a:pt x="2378251" y="33998"/>
                    <a:pt x="2392896" y="33215"/>
                  </a:cubicBezTo>
                  <a:cubicBezTo>
                    <a:pt x="2407541" y="32431"/>
                    <a:pt x="2422668" y="31949"/>
                    <a:pt x="2438578" y="31587"/>
                  </a:cubicBezTo>
                  <a:cubicBezTo>
                    <a:pt x="2454489" y="31226"/>
                    <a:pt x="2471303" y="31587"/>
                    <a:pt x="2489262" y="32069"/>
                  </a:cubicBezTo>
                  <a:cubicBezTo>
                    <a:pt x="2514599" y="32925"/>
                    <a:pt x="2539965" y="31593"/>
                    <a:pt x="2565078" y="28092"/>
                  </a:cubicBezTo>
                  <a:cubicBezTo>
                    <a:pt x="2583158" y="26043"/>
                    <a:pt x="2616124" y="24175"/>
                    <a:pt x="2649452" y="22608"/>
                  </a:cubicBezTo>
                  <a:cubicBezTo>
                    <a:pt x="2666086" y="21824"/>
                    <a:pt x="2682780" y="21101"/>
                    <a:pt x="2697665" y="20860"/>
                  </a:cubicBezTo>
                  <a:cubicBezTo>
                    <a:pt x="2712552" y="20619"/>
                    <a:pt x="2725629" y="20860"/>
                    <a:pt x="2734971" y="21221"/>
                  </a:cubicBezTo>
                  <a:cubicBezTo>
                    <a:pt x="2747808" y="21643"/>
                    <a:pt x="2771131" y="20438"/>
                    <a:pt x="2799698" y="18027"/>
                  </a:cubicBezTo>
                  <a:lnTo>
                    <a:pt x="2822117" y="16038"/>
                  </a:lnTo>
                  <a:lnTo>
                    <a:pt x="2846224" y="14170"/>
                  </a:lnTo>
                  <a:cubicBezTo>
                    <a:pt x="2862676" y="12784"/>
                    <a:pt x="2879913" y="11217"/>
                    <a:pt x="2897270" y="9409"/>
                  </a:cubicBezTo>
                  <a:cubicBezTo>
                    <a:pt x="2912276" y="7842"/>
                    <a:pt x="2930417" y="6396"/>
                    <a:pt x="2949461" y="5190"/>
                  </a:cubicBezTo>
                  <a:cubicBezTo>
                    <a:pt x="2968505" y="3985"/>
                    <a:pt x="2988514" y="3865"/>
                    <a:pt x="3007317" y="3563"/>
                  </a:cubicBezTo>
                  <a:cubicBezTo>
                    <a:pt x="3044984" y="3081"/>
                    <a:pt x="3077769" y="3563"/>
                    <a:pt x="3088858" y="5552"/>
                  </a:cubicBezTo>
                  <a:cubicBezTo>
                    <a:pt x="3091209" y="6094"/>
                    <a:pt x="3115557" y="5190"/>
                    <a:pt x="3143400" y="3563"/>
                  </a:cubicBezTo>
                  <a:cubicBezTo>
                    <a:pt x="3160274" y="2539"/>
                    <a:pt x="3180283" y="1695"/>
                    <a:pt x="3204571" y="1032"/>
                  </a:cubicBezTo>
                  <a:cubicBezTo>
                    <a:pt x="3228858" y="369"/>
                    <a:pt x="3257244" y="1032"/>
                    <a:pt x="3290933" y="1393"/>
                  </a:cubicBezTo>
                  <a:lnTo>
                    <a:pt x="3342100" y="1936"/>
                  </a:lnTo>
                  <a:cubicBezTo>
                    <a:pt x="3358914" y="1936"/>
                    <a:pt x="3375548" y="2780"/>
                    <a:pt x="3392483" y="3021"/>
                  </a:cubicBezTo>
                  <a:lnTo>
                    <a:pt x="3500180" y="4527"/>
                  </a:lnTo>
                  <a:cubicBezTo>
                    <a:pt x="3560447" y="6335"/>
                    <a:pt x="3625776" y="8143"/>
                    <a:pt x="3644339" y="9891"/>
                  </a:cubicBezTo>
                  <a:cubicBezTo>
                    <a:pt x="3662901" y="11639"/>
                    <a:pt x="3704605" y="12844"/>
                    <a:pt x="3737511" y="13206"/>
                  </a:cubicBezTo>
                  <a:cubicBezTo>
                    <a:pt x="3781627" y="13206"/>
                    <a:pt x="3818450" y="15496"/>
                    <a:pt x="3849849" y="16882"/>
                  </a:cubicBezTo>
                  <a:cubicBezTo>
                    <a:pt x="3881248" y="18268"/>
                    <a:pt x="3907103" y="19956"/>
                    <a:pt x="3928919" y="22065"/>
                  </a:cubicBezTo>
                  <a:cubicBezTo>
                    <a:pt x="3961475" y="24928"/>
                    <a:pt x="3993730" y="30533"/>
                    <a:pt x="4025346" y="38819"/>
                  </a:cubicBezTo>
                  <a:cubicBezTo>
                    <a:pt x="4072897" y="51717"/>
                    <a:pt x="4080249" y="49848"/>
                    <a:pt x="4036255" y="36529"/>
                  </a:cubicBezTo>
                  <a:cubicBezTo>
                    <a:pt x="4023840" y="32793"/>
                    <a:pt x="4028420" y="33697"/>
                    <a:pt x="4050056" y="39060"/>
                  </a:cubicBezTo>
                  <a:cubicBezTo>
                    <a:pt x="4058553" y="41290"/>
                    <a:pt x="4066207" y="43400"/>
                    <a:pt x="4071692" y="45087"/>
                  </a:cubicBezTo>
                  <a:cubicBezTo>
                    <a:pt x="4074783" y="45768"/>
                    <a:pt x="4077742" y="46967"/>
                    <a:pt x="4080430" y="48643"/>
                  </a:cubicBezTo>
                  <a:cubicBezTo>
                    <a:pt x="4080129" y="50571"/>
                    <a:pt x="4099535" y="55875"/>
                    <a:pt x="4129608" y="62805"/>
                  </a:cubicBezTo>
                  <a:cubicBezTo>
                    <a:pt x="4144614" y="66301"/>
                    <a:pt x="4162273" y="70158"/>
                    <a:pt x="4181498" y="74196"/>
                  </a:cubicBezTo>
                  <a:cubicBezTo>
                    <a:pt x="4200723" y="78234"/>
                    <a:pt x="4221455" y="82212"/>
                    <a:pt x="4242428" y="87154"/>
                  </a:cubicBezTo>
                  <a:cubicBezTo>
                    <a:pt x="4284614" y="96495"/>
                    <a:pt x="4328007" y="105715"/>
                    <a:pt x="4364107" y="112767"/>
                  </a:cubicBezTo>
                  <a:cubicBezTo>
                    <a:pt x="4400206" y="119818"/>
                    <a:pt x="4428713" y="126146"/>
                    <a:pt x="4440947" y="127110"/>
                  </a:cubicBezTo>
                  <a:cubicBezTo>
                    <a:pt x="4444503" y="127110"/>
                    <a:pt x="4457038" y="129642"/>
                    <a:pt x="4466138" y="131631"/>
                  </a:cubicBezTo>
                  <a:cubicBezTo>
                    <a:pt x="4476384" y="133800"/>
                    <a:pt x="4498200" y="137296"/>
                    <a:pt x="4513267" y="139224"/>
                  </a:cubicBezTo>
                  <a:cubicBezTo>
                    <a:pt x="4531046" y="141466"/>
                    <a:pt x="4548656" y="144847"/>
                    <a:pt x="4566001" y="149349"/>
                  </a:cubicBezTo>
                  <a:cubicBezTo>
                    <a:pt x="4584503" y="153869"/>
                    <a:pt x="4603487" y="159353"/>
                    <a:pt x="4621808" y="165380"/>
                  </a:cubicBezTo>
                  <a:cubicBezTo>
                    <a:pt x="4638038" y="170611"/>
                    <a:pt x="4654533" y="174974"/>
                    <a:pt x="4671227" y="178458"/>
                  </a:cubicBezTo>
                  <a:cubicBezTo>
                    <a:pt x="4690331" y="182381"/>
                    <a:pt x="4708930" y="188444"/>
                    <a:pt x="4726673" y="196538"/>
                  </a:cubicBezTo>
                  <a:cubicBezTo>
                    <a:pt x="4754757" y="208591"/>
                    <a:pt x="4756806" y="209194"/>
                    <a:pt x="4763315" y="207747"/>
                  </a:cubicBezTo>
                  <a:cubicBezTo>
                    <a:pt x="4770848" y="206603"/>
                    <a:pt x="4834791" y="223779"/>
                    <a:pt x="4849677" y="231011"/>
                  </a:cubicBezTo>
                  <a:cubicBezTo>
                    <a:pt x="4852872" y="232517"/>
                    <a:pt x="4875050" y="239267"/>
                    <a:pt x="4899699" y="246138"/>
                  </a:cubicBezTo>
                  <a:cubicBezTo>
                    <a:pt x="4924348" y="253008"/>
                    <a:pt x="4953155" y="261867"/>
                    <a:pt x="4964004" y="265905"/>
                  </a:cubicBezTo>
                  <a:cubicBezTo>
                    <a:pt x="4971115" y="268496"/>
                    <a:pt x="4979432" y="271028"/>
                    <a:pt x="4990401" y="273981"/>
                  </a:cubicBezTo>
                  <a:lnTo>
                    <a:pt x="5032588" y="284648"/>
                  </a:lnTo>
                  <a:cubicBezTo>
                    <a:pt x="5063022" y="292242"/>
                    <a:pt x="5098881" y="302728"/>
                    <a:pt x="5131726" y="312853"/>
                  </a:cubicBezTo>
                  <a:cubicBezTo>
                    <a:pt x="5148180" y="318036"/>
                    <a:pt x="5163969" y="323279"/>
                    <a:pt x="5178011" y="328221"/>
                  </a:cubicBezTo>
                  <a:cubicBezTo>
                    <a:pt x="5192054" y="333163"/>
                    <a:pt x="5204288" y="338406"/>
                    <a:pt x="5214172" y="342685"/>
                  </a:cubicBezTo>
                  <a:cubicBezTo>
                    <a:pt x="5269557" y="367153"/>
                    <a:pt x="5295472" y="377399"/>
                    <a:pt x="5288601" y="372337"/>
                  </a:cubicBezTo>
                  <a:cubicBezTo>
                    <a:pt x="5284684" y="369564"/>
                    <a:pt x="5287215" y="369383"/>
                    <a:pt x="5292699" y="371251"/>
                  </a:cubicBezTo>
                  <a:cubicBezTo>
                    <a:pt x="5299269" y="373481"/>
                    <a:pt x="5303307" y="375952"/>
                    <a:pt x="5302945" y="377278"/>
                  </a:cubicBezTo>
                  <a:cubicBezTo>
                    <a:pt x="5302583" y="378604"/>
                    <a:pt x="5308972" y="381618"/>
                    <a:pt x="5316505" y="384269"/>
                  </a:cubicBezTo>
                  <a:cubicBezTo>
                    <a:pt x="5323074" y="386499"/>
                    <a:pt x="5316083" y="385354"/>
                    <a:pt x="5299148" y="381075"/>
                  </a:cubicBezTo>
                  <a:cubicBezTo>
                    <a:pt x="5267689" y="372879"/>
                    <a:pt x="5258227" y="371915"/>
                    <a:pt x="5277934" y="378665"/>
                  </a:cubicBezTo>
                  <a:cubicBezTo>
                    <a:pt x="5284503" y="380894"/>
                    <a:pt x="5289144" y="381738"/>
                    <a:pt x="5289385" y="380894"/>
                  </a:cubicBezTo>
                  <a:cubicBezTo>
                    <a:pt x="5289626" y="380051"/>
                    <a:pt x="5294146" y="381316"/>
                    <a:pt x="5298425" y="383245"/>
                  </a:cubicBezTo>
                  <a:cubicBezTo>
                    <a:pt x="5307405" y="387283"/>
                    <a:pt x="5342179" y="399336"/>
                    <a:pt x="5372131" y="411028"/>
                  </a:cubicBezTo>
                  <a:cubicBezTo>
                    <a:pt x="5402084" y="422720"/>
                    <a:pt x="5428119" y="431760"/>
                    <a:pt x="5420345" y="428023"/>
                  </a:cubicBezTo>
                  <a:cubicBezTo>
                    <a:pt x="5408774" y="422539"/>
                    <a:pt x="5408894" y="421996"/>
                    <a:pt x="5418717" y="425733"/>
                  </a:cubicBezTo>
                  <a:cubicBezTo>
                    <a:pt x="5425323" y="428083"/>
                    <a:pt x="5431639" y="431199"/>
                    <a:pt x="5437521" y="435014"/>
                  </a:cubicBezTo>
                  <a:cubicBezTo>
                    <a:pt x="5441378" y="437967"/>
                    <a:pt x="5454215" y="443150"/>
                    <a:pt x="5477176" y="451346"/>
                  </a:cubicBezTo>
                  <a:cubicBezTo>
                    <a:pt x="5496824" y="458277"/>
                    <a:pt x="5517375" y="466112"/>
                    <a:pt x="5524607" y="469908"/>
                  </a:cubicBezTo>
                  <a:cubicBezTo>
                    <a:pt x="5530694" y="473368"/>
                    <a:pt x="5537263" y="475905"/>
                    <a:pt x="5544073" y="477442"/>
                  </a:cubicBezTo>
                  <a:cubicBezTo>
                    <a:pt x="5549738" y="478641"/>
                    <a:pt x="5555283" y="480546"/>
                    <a:pt x="5560465" y="483107"/>
                  </a:cubicBezTo>
                  <a:cubicBezTo>
                    <a:pt x="5565709" y="485644"/>
                    <a:pt x="5571253" y="487567"/>
                    <a:pt x="5576918" y="488832"/>
                  </a:cubicBezTo>
                  <a:cubicBezTo>
                    <a:pt x="5587405" y="490640"/>
                    <a:pt x="5604460" y="497872"/>
                    <a:pt x="5603617" y="500042"/>
                  </a:cubicBezTo>
                  <a:cubicBezTo>
                    <a:pt x="5602773" y="502212"/>
                    <a:pt x="5610427" y="504743"/>
                    <a:pt x="5627724" y="511131"/>
                  </a:cubicBezTo>
                  <a:cubicBezTo>
                    <a:pt x="5645020" y="517519"/>
                    <a:pt x="5669307" y="526499"/>
                    <a:pt x="5691124" y="535238"/>
                  </a:cubicBezTo>
                  <a:cubicBezTo>
                    <a:pt x="5712941" y="543977"/>
                    <a:pt x="5732046" y="552595"/>
                    <a:pt x="5738253" y="555789"/>
                  </a:cubicBezTo>
                  <a:cubicBezTo>
                    <a:pt x="5743436" y="558381"/>
                    <a:pt x="5774413" y="571639"/>
                    <a:pt x="5808765" y="585922"/>
                  </a:cubicBezTo>
                  <a:lnTo>
                    <a:pt x="5859450" y="606895"/>
                  </a:lnTo>
                  <a:cubicBezTo>
                    <a:pt x="5875059" y="613706"/>
                    <a:pt x="5888559" y="619491"/>
                    <a:pt x="5897056" y="623047"/>
                  </a:cubicBezTo>
                  <a:cubicBezTo>
                    <a:pt x="5981430" y="658363"/>
                    <a:pt x="5999510" y="665716"/>
                    <a:pt x="6005537" y="667042"/>
                  </a:cubicBezTo>
                  <a:cubicBezTo>
                    <a:pt x="6013191" y="669850"/>
                    <a:pt x="6020483" y="673448"/>
                    <a:pt x="6027354" y="677769"/>
                  </a:cubicBezTo>
                  <a:cubicBezTo>
                    <a:pt x="6037599" y="683844"/>
                    <a:pt x="6048326" y="689184"/>
                    <a:pt x="6059355" y="693740"/>
                  </a:cubicBezTo>
                  <a:cubicBezTo>
                    <a:pt x="6068938" y="697537"/>
                    <a:pt x="6117332" y="718811"/>
                    <a:pt x="6168679" y="741953"/>
                  </a:cubicBezTo>
                  <a:cubicBezTo>
                    <a:pt x="6218822" y="764975"/>
                    <a:pt x="6263781" y="782634"/>
                    <a:pt x="6267215" y="783357"/>
                  </a:cubicBezTo>
                  <a:cubicBezTo>
                    <a:pt x="6295119" y="791704"/>
                    <a:pt x="6322541" y="801642"/>
                    <a:pt x="6349359" y="813129"/>
                  </a:cubicBezTo>
                  <a:cubicBezTo>
                    <a:pt x="6357616" y="817287"/>
                    <a:pt x="6356230" y="817468"/>
                    <a:pt x="6346406" y="814213"/>
                  </a:cubicBezTo>
                  <a:cubicBezTo>
                    <a:pt x="6335498" y="810537"/>
                    <a:pt x="6337427" y="811803"/>
                    <a:pt x="6354362" y="819035"/>
                  </a:cubicBezTo>
                  <a:cubicBezTo>
                    <a:pt x="6372442" y="826689"/>
                    <a:pt x="6376781" y="827954"/>
                    <a:pt x="6373346" y="824278"/>
                  </a:cubicBezTo>
                  <a:cubicBezTo>
                    <a:pt x="6368946" y="819878"/>
                    <a:pt x="6368946" y="819878"/>
                    <a:pt x="6379373" y="827111"/>
                  </a:cubicBezTo>
                  <a:cubicBezTo>
                    <a:pt x="6389437" y="833547"/>
                    <a:pt x="6400406" y="838405"/>
                    <a:pt x="6411916" y="841514"/>
                  </a:cubicBezTo>
                  <a:cubicBezTo>
                    <a:pt x="6419028" y="843244"/>
                    <a:pt x="6425838" y="845920"/>
                    <a:pt x="6432226" y="849470"/>
                  </a:cubicBezTo>
                  <a:cubicBezTo>
                    <a:pt x="6441689" y="854526"/>
                    <a:pt x="6451573" y="858775"/>
                    <a:pt x="6461757" y="862186"/>
                  </a:cubicBezTo>
                  <a:cubicBezTo>
                    <a:pt x="6581749" y="908411"/>
                    <a:pt x="6606940" y="916426"/>
                    <a:pt x="6597539" y="915402"/>
                  </a:cubicBezTo>
                  <a:cubicBezTo>
                    <a:pt x="6589403" y="914136"/>
                    <a:pt x="6590427" y="914558"/>
                    <a:pt x="6605012" y="918355"/>
                  </a:cubicBezTo>
                  <a:cubicBezTo>
                    <a:pt x="6620441" y="922905"/>
                    <a:pt x="6635567" y="928335"/>
                    <a:pt x="6650393" y="934627"/>
                  </a:cubicBezTo>
                  <a:cubicBezTo>
                    <a:pt x="6668473" y="942100"/>
                    <a:pt x="6678176" y="945475"/>
                    <a:pt x="6678598" y="944390"/>
                  </a:cubicBezTo>
                  <a:cubicBezTo>
                    <a:pt x="6684384" y="945005"/>
                    <a:pt x="6689988" y="946770"/>
                    <a:pt x="6695050" y="949573"/>
                  </a:cubicBezTo>
                  <a:cubicBezTo>
                    <a:pt x="6701981" y="952833"/>
                    <a:pt x="6709214" y="955419"/>
                    <a:pt x="6716687" y="957287"/>
                  </a:cubicBezTo>
                  <a:cubicBezTo>
                    <a:pt x="6721146" y="958432"/>
                    <a:pt x="6763514" y="972836"/>
                    <a:pt x="6812149" y="990193"/>
                  </a:cubicBezTo>
                  <a:cubicBezTo>
                    <a:pt x="6900682" y="1022014"/>
                    <a:pt x="6900682" y="1022014"/>
                    <a:pt x="6825709" y="996219"/>
                  </a:cubicBezTo>
                  <a:cubicBezTo>
                    <a:pt x="6783523" y="981756"/>
                    <a:pt x="6746519" y="968979"/>
                    <a:pt x="6742300" y="967050"/>
                  </a:cubicBezTo>
                  <a:cubicBezTo>
                    <a:pt x="6735430" y="964525"/>
                    <a:pt x="6728438" y="962512"/>
                    <a:pt x="6721267" y="961024"/>
                  </a:cubicBezTo>
                  <a:cubicBezTo>
                    <a:pt x="6709937" y="958553"/>
                    <a:pt x="6710841" y="959396"/>
                    <a:pt x="6724823" y="964640"/>
                  </a:cubicBezTo>
                  <a:cubicBezTo>
                    <a:pt x="6730789" y="966357"/>
                    <a:pt x="6736394" y="968912"/>
                    <a:pt x="6741637" y="972233"/>
                  </a:cubicBezTo>
                  <a:cubicBezTo>
                    <a:pt x="6731452" y="970269"/>
                    <a:pt x="6721447" y="967135"/>
                    <a:pt x="6711986" y="962892"/>
                  </a:cubicBezTo>
                  <a:cubicBezTo>
                    <a:pt x="6661603" y="943667"/>
                    <a:pt x="6567345" y="909435"/>
                    <a:pt x="6560897" y="907808"/>
                  </a:cubicBezTo>
                  <a:cubicBezTo>
                    <a:pt x="6548843" y="904614"/>
                    <a:pt x="6512683" y="889728"/>
                    <a:pt x="6520578" y="891054"/>
                  </a:cubicBezTo>
                  <a:cubicBezTo>
                    <a:pt x="6529859" y="893537"/>
                    <a:pt x="6538960" y="896683"/>
                    <a:pt x="6547758" y="900455"/>
                  </a:cubicBezTo>
                  <a:cubicBezTo>
                    <a:pt x="6556256" y="904065"/>
                    <a:pt x="6565115" y="906711"/>
                    <a:pt x="6574216" y="908350"/>
                  </a:cubicBezTo>
                  <a:cubicBezTo>
                    <a:pt x="6581568" y="908350"/>
                    <a:pt x="6565657" y="901962"/>
                    <a:pt x="6554087" y="900034"/>
                  </a:cubicBezTo>
                  <a:cubicBezTo>
                    <a:pt x="6545950" y="897803"/>
                    <a:pt x="6538055" y="894881"/>
                    <a:pt x="6530401" y="891295"/>
                  </a:cubicBezTo>
                  <a:cubicBezTo>
                    <a:pt x="6519493" y="886480"/>
                    <a:pt x="6508283" y="882454"/>
                    <a:pt x="6496833" y="879242"/>
                  </a:cubicBezTo>
                  <a:cubicBezTo>
                    <a:pt x="6476643" y="874119"/>
                    <a:pt x="6466700" y="874541"/>
                    <a:pt x="6484116" y="880085"/>
                  </a:cubicBezTo>
                  <a:cubicBezTo>
                    <a:pt x="6492373" y="882677"/>
                    <a:pt x="6515636" y="891596"/>
                    <a:pt x="6545890" y="903529"/>
                  </a:cubicBezTo>
                  <a:lnTo>
                    <a:pt x="6650031" y="943185"/>
                  </a:lnTo>
                  <a:cubicBezTo>
                    <a:pt x="6686191" y="957046"/>
                    <a:pt x="6721447" y="971329"/>
                    <a:pt x="6747664" y="980791"/>
                  </a:cubicBezTo>
                  <a:cubicBezTo>
                    <a:pt x="6762068" y="985589"/>
                    <a:pt x="6776170" y="991266"/>
                    <a:pt x="6789851" y="997786"/>
                  </a:cubicBezTo>
                  <a:cubicBezTo>
                    <a:pt x="6786837" y="999233"/>
                    <a:pt x="6798529" y="1003813"/>
                    <a:pt x="6898874" y="1041118"/>
                  </a:cubicBezTo>
                  <a:cubicBezTo>
                    <a:pt x="7007354" y="1079086"/>
                    <a:pt x="7039717" y="1091381"/>
                    <a:pt x="7009825" y="1082823"/>
                  </a:cubicBezTo>
                  <a:cubicBezTo>
                    <a:pt x="6998735" y="1079689"/>
                    <a:pt x="7000725" y="1081015"/>
                    <a:pt x="7014465" y="1087102"/>
                  </a:cubicBezTo>
                  <a:cubicBezTo>
                    <a:pt x="7030376" y="1094033"/>
                    <a:pt x="7024832" y="1092526"/>
                    <a:pt x="6970471" y="1073663"/>
                  </a:cubicBezTo>
                  <a:cubicBezTo>
                    <a:pt x="6873682" y="1040214"/>
                    <a:pt x="6895619" y="1050580"/>
                    <a:pt x="7003979" y="1089573"/>
                  </a:cubicBezTo>
                  <a:lnTo>
                    <a:pt x="7046166" y="1104640"/>
                  </a:lnTo>
                  <a:cubicBezTo>
                    <a:pt x="7058883" y="1109100"/>
                    <a:pt x="7070272" y="1112776"/>
                    <a:pt x="7080819" y="1116211"/>
                  </a:cubicBezTo>
                  <a:cubicBezTo>
                    <a:pt x="7101672" y="1123081"/>
                    <a:pt x="7118486" y="1128265"/>
                    <a:pt x="7133734" y="1133146"/>
                  </a:cubicBezTo>
                  <a:cubicBezTo>
                    <a:pt x="7163867" y="1142367"/>
                    <a:pt x="7187974" y="1149117"/>
                    <a:pt x="7224917" y="1158217"/>
                  </a:cubicBezTo>
                  <a:cubicBezTo>
                    <a:pt x="7269817" y="1168824"/>
                    <a:pt x="7299830" y="1176900"/>
                    <a:pt x="7336110" y="1188350"/>
                  </a:cubicBezTo>
                  <a:cubicBezTo>
                    <a:pt x="7349911" y="1192388"/>
                    <a:pt x="7369137" y="1198536"/>
                    <a:pt x="7389326" y="1203839"/>
                  </a:cubicBezTo>
                  <a:lnTo>
                    <a:pt x="7447001" y="1219388"/>
                  </a:lnTo>
                  <a:cubicBezTo>
                    <a:pt x="7490333" y="1230899"/>
                    <a:pt x="7503652" y="1234696"/>
                    <a:pt x="7491117" y="1232466"/>
                  </a:cubicBezTo>
                  <a:cubicBezTo>
                    <a:pt x="7475809" y="1229693"/>
                    <a:pt x="7476954" y="1231080"/>
                    <a:pt x="7489610" y="1234937"/>
                  </a:cubicBezTo>
                  <a:cubicBezTo>
                    <a:pt x="7502266" y="1238794"/>
                    <a:pt x="7526373" y="1245664"/>
                    <a:pt x="7557410" y="1252173"/>
                  </a:cubicBezTo>
                  <a:cubicBezTo>
                    <a:pt x="7578805" y="1256814"/>
                    <a:pt x="7624849" y="1267240"/>
                    <a:pt x="7658538" y="1275014"/>
                  </a:cubicBezTo>
                  <a:cubicBezTo>
                    <a:pt x="7693192" y="1283391"/>
                    <a:pt x="7736282" y="1291347"/>
                    <a:pt x="7754362" y="1294782"/>
                  </a:cubicBezTo>
                  <a:cubicBezTo>
                    <a:pt x="7773588" y="1298458"/>
                    <a:pt x="7798357" y="1303822"/>
                    <a:pt x="7810531" y="1307257"/>
                  </a:cubicBezTo>
                  <a:cubicBezTo>
                    <a:pt x="7823911" y="1310813"/>
                    <a:pt x="7826020" y="1311837"/>
                    <a:pt x="7815895" y="1309607"/>
                  </a:cubicBezTo>
                  <a:cubicBezTo>
                    <a:pt x="7790583" y="1304244"/>
                    <a:pt x="7794922" y="1305992"/>
                    <a:pt x="7813183" y="1310753"/>
                  </a:cubicBezTo>
                  <a:cubicBezTo>
                    <a:pt x="7822344" y="1313043"/>
                    <a:pt x="7834879" y="1316357"/>
                    <a:pt x="7849343" y="1319491"/>
                  </a:cubicBezTo>
                  <a:cubicBezTo>
                    <a:pt x="7863807" y="1322625"/>
                    <a:pt x="7879477" y="1325880"/>
                    <a:pt x="7894483" y="1328953"/>
                  </a:cubicBezTo>
                  <a:cubicBezTo>
                    <a:pt x="7935103" y="1337149"/>
                    <a:pt x="8003807" y="1351975"/>
                    <a:pt x="8049068" y="1360352"/>
                  </a:cubicBezTo>
                  <a:cubicBezTo>
                    <a:pt x="8091255" y="1368669"/>
                    <a:pt x="8125787" y="1374997"/>
                    <a:pt x="8145495" y="1378131"/>
                  </a:cubicBezTo>
                  <a:cubicBezTo>
                    <a:pt x="8165202" y="1381265"/>
                    <a:pt x="8170566" y="1380903"/>
                    <a:pt x="8154836" y="1377167"/>
                  </a:cubicBezTo>
                  <a:cubicBezTo>
                    <a:pt x="8139107" y="1373430"/>
                    <a:pt x="8151221" y="1374214"/>
                    <a:pt x="8184970" y="1378553"/>
                  </a:cubicBezTo>
                  <a:cubicBezTo>
                    <a:pt x="8201724" y="1380722"/>
                    <a:pt x="8223842" y="1383796"/>
                    <a:pt x="8250540" y="1387653"/>
                  </a:cubicBezTo>
                  <a:lnTo>
                    <a:pt x="8293872" y="1394041"/>
                  </a:lnTo>
                  <a:lnTo>
                    <a:pt x="8343532" y="1400550"/>
                  </a:lnTo>
                  <a:lnTo>
                    <a:pt x="8431823" y="1412061"/>
                  </a:lnTo>
                  <a:cubicBezTo>
                    <a:pt x="8455206" y="1414713"/>
                    <a:pt x="8472925" y="1416340"/>
                    <a:pt x="8486063" y="1417485"/>
                  </a:cubicBezTo>
                  <a:cubicBezTo>
                    <a:pt x="8512460" y="1419776"/>
                    <a:pt x="8520837" y="1419655"/>
                    <a:pt x="8521078" y="1417907"/>
                  </a:cubicBezTo>
                  <a:cubicBezTo>
                    <a:pt x="8521319" y="1416159"/>
                    <a:pt x="8525839" y="1416702"/>
                    <a:pt x="8532589" y="1417907"/>
                  </a:cubicBezTo>
                  <a:cubicBezTo>
                    <a:pt x="8538254" y="1418992"/>
                    <a:pt x="8540424" y="1420559"/>
                    <a:pt x="8536868" y="1421162"/>
                  </a:cubicBezTo>
                  <a:cubicBezTo>
                    <a:pt x="8532167" y="1422005"/>
                    <a:pt x="8544703" y="1423874"/>
                    <a:pt x="8584720" y="1427972"/>
                  </a:cubicBezTo>
                  <a:cubicBezTo>
                    <a:pt x="8608104" y="1429322"/>
                    <a:pt x="8631367" y="1432245"/>
                    <a:pt x="8654389" y="1436711"/>
                  </a:cubicBezTo>
                  <a:cubicBezTo>
                    <a:pt x="8674759" y="1441532"/>
                    <a:pt x="8714656" y="1444485"/>
                    <a:pt x="8715198" y="1441351"/>
                  </a:cubicBezTo>
                  <a:cubicBezTo>
                    <a:pt x="8715198" y="1439664"/>
                    <a:pt x="8723394" y="1440025"/>
                    <a:pt x="8750876" y="1442677"/>
                  </a:cubicBezTo>
                  <a:cubicBezTo>
                    <a:pt x="8770342" y="1444485"/>
                    <a:pt x="8793063" y="1446594"/>
                    <a:pt x="8801320" y="1447197"/>
                  </a:cubicBezTo>
                  <a:cubicBezTo>
                    <a:pt x="8808732" y="1447546"/>
                    <a:pt x="8816024" y="1449137"/>
                    <a:pt x="8822895" y="1451898"/>
                  </a:cubicBezTo>
                  <a:cubicBezTo>
                    <a:pt x="8829585" y="1455453"/>
                    <a:pt x="8830730" y="1455634"/>
                    <a:pt x="8842361" y="1454007"/>
                  </a:cubicBezTo>
                  <a:cubicBezTo>
                    <a:pt x="8857729" y="1452765"/>
                    <a:pt x="8873097" y="1453067"/>
                    <a:pt x="8888405" y="1454911"/>
                  </a:cubicBezTo>
                  <a:cubicBezTo>
                    <a:pt x="8905641" y="1456418"/>
                    <a:pt x="8940114" y="1458708"/>
                    <a:pt x="8964221" y="1460094"/>
                  </a:cubicBezTo>
                  <a:cubicBezTo>
                    <a:pt x="8988327" y="1461480"/>
                    <a:pt x="9020571" y="1463228"/>
                    <a:pt x="9035457" y="1464433"/>
                  </a:cubicBezTo>
                  <a:cubicBezTo>
                    <a:pt x="9052693" y="1465518"/>
                    <a:pt x="9059563" y="1465639"/>
                    <a:pt x="9055043" y="1464433"/>
                  </a:cubicBezTo>
                  <a:cubicBezTo>
                    <a:pt x="9047027" y="1462444"/>
                    <a:pt x="9073545" y="1461781"/>
                    <a:pt x="9102292" y="1463288"/>
                  </a:cubicBezTo>
                  <a:cubicBezTo>
                    <a:pt x="9113804" y="1464252"/>
                    <a:pt x="9162077" y="1465759"/>
                    <a:pt x="9209266" y="1467266"/>
                  </a:cubicBezTo>
                  <a:lnTo>
                    <a:pt x="9252418" y="1468652"/>
                  </a:lnTo>
                  <a:lnTo>
                    <a:pt x="9273149" y="1469194"/>
                  </a:lnTo>
                  <a:cubicBezTo>
                    <a:pt x="9280080" y="1469496"/>
                    <a:pt x="9273752" y="1469797"/>
                    <a:pt x="9257600" y="1470279"/>
                  </a:cubicBezTo>
                  <a:cubicBezTo>
                    <a:pt x="9227467" y="1470761"/>
                    <a:pt x="9215414" y="1471424"/>
                    <a:pt x="9220054" y="1472449"/>
                  </a:cubicBezTo>
                  <a:cubicBezTo>
                    <a:pt x="9240605" y="1474522"/>
                    <a:pt x="9261216" y="1475408"/>
                    <a:pt x="9281828" y="1475101"/>
                  </a:cubicBezTo>
                  <a:cubicBezTo>
                    <a:pt x="9299908" y="1475101"/>
                    <a:pt x="9316119" y="1475583"/>
                    <a:pt x="9328112" y="1476004"/>
                  </a:cubicBezTo>
                  <a:cubicBezTo>
                    <a:pt x="9334622" y="1475896"/>
                    <a:pt x="9341130" y="1476342"/>
                    <a:pt x="9347579" y="1477330"/>
                  </a:cubicBezTo>
                  <a:cubicBezTo>
                    <a:pt x="9347579" y="1478174"/>
                    <a:pt x="9352159" y="1477993"/>
                    <a:pt x="9357945" y="1476908"/>
                  </a:cubicBezTo>
                  <a:cubicBezTo>
                    <a:pt x="9364816" y="1475161"/>
                    <a:pt x="9375181" y="1475583"/>
                    <a:pt x="9414415" y="1475824"/>
                  </a:cubicBezTo>
                  <a:cubicBezTo>
                    <a:pt x="9447863" y="1476246"/>
                    <a:pt x="9464015" y="1475824"/>
                    <a:pt x="9467450" y="1474679"/>
                  </a:cubicBezTo>
                  <a:cubicBezTo>
                    <a:pt x="9473175" y="1473455"/>
                    <a:pt x="9479021" y="1473455"/>
                    <a:pt x="9484746" y="1474679"/>
                  </a:cubicBezTo>
                  <a:cubicBezTo>
                    <a:pt x="9492400" y="1476324"/>
                    <a:pt x="9500295" y="1476137"/>
                    <a:pt x="9507829" y="1474136"/>
                  </a:cubicBezTo>
                  <a:cubicBezTo>
                    <a:pt x="9521148" y="1471961"/>
                    <a:pt x="9534587" y="1470954"/>
                    <a:pt x="9548087" y="1471123"/>
                  </a:cubicBezTo>
                  <a:cubicBezTo>
                    <a:pt x="9571169" y="1470641"/>
                    <a:pt x="9575750" y="1470159"/>
                    <a:pt x="9571049" y="1468652"/>
                  </a:cubicBezTo>
                  <a:cubicBezTo>
                    <a:pt x="9560683" y="1467531"/>
                    <a:pt x="9550256" y="1467326"/>
                    <a:pt x="9539830" y="1468049"/>
                  </a:cubicBezTo>
                  <a:cubicBezTo>
                    <a:pt x="9506502" y="1469737"/>
                    <a:pt x="9531694" y="1465277"/>
                    <a:pt x="9570747" y="1462866"/>
                  </a:cubicBezTo>
                  <a:cubicBezTo>
                    <a:pt x="9586839" y="1461781"/>
                    <a:pt x="9605220" y="1460275"/>
                    <a:pt x="9612090" y="1459311"/>
                  </a:cubicBezTo>
                  <a:cubicBezTo>
                    <a:pt x="9618961" y="1458346"/>
                    <a:pt x="9623541" y="1458346"/>
                    <a:pt x="9622457" y="1459311"/>
                  </a:cubicBezTo>
                  <a:cubicBezTo>
                    <a:pt x="9617996" y="1462384"/>
                    <a:pt x="9626073" y="1462444"/>
                    <a:pt x="9652590" y="1458346"/>
                  </a:cubicBezTo>
                  <a:cubicBezTo>
                    <a:pt x="9669766" y="1455695"/>
                    <a:pt x="9681217" y="1454610"/>
                    <a:pt x="9681276" y="1455574"/>
                  </a:cubicBezTo>
                  <a:cubicBezTo>
                    <a:pt x="9681337" y="1456538"/>
                    <a:pt x="9690558" y="1456116"/>
                    <a:pt x="9710024" y="1453706"/>
                  </a:cubicBezTo>
                  <a:cubicBezTo>
                    <a:pt x="9732926" y="1450994"/>
                    <a:pt x="9740941" y="1450692"/>
                    <a:pt x="9745702" y="1451958"/>
                  </a:cubicBezTo>
                  <a:cubicBezTo>
                    <a:pt x="9753898" y="1453826"/>
                    <a:pt x="9774631" y="1452320"/>
                    <a:pt x="9770954" y="1450331"/>
                  </a:cubicBezTo>
                  <a:cubicBezTo>
                    <a:pt x="9768604" y="1449366"/>
                    <a:pt x="9790360" y="1447016"/>
                    <a:pt x="9841948" y="1442496"/>
                  </a:cubicBezTo>
                  <a:cubicBezTo>
                    <a:pt x="9862921" y="1440869"/>
                    <a:pt x="9880218" y="1439121"/>
                    <a:pt x="9893296" y="1437795"/>
                  </a:cubicBezTo>
                  <a:cubicBezTo>
                    <a:pt x="9906374" y="1436469"/>
                    <a:pt x="9915112" y="1435806"/>
                    <a:pt x="9918970" y="1435565"/>
                  </a:cubicBezTo>
                  <a:cubicBezTo>
                    <a:pt x="9926563" y="1435083"/>
                    <a:pt x="9914269" y="1436711"/>
                    <a:pt x="9876783" y="1440809"/>
                  </a:cubicBezTo>
                  <a:cubicBezTo>
                    <a:pt x="9826400" y="1445751"/>
                    <a:pt x="9785297" y="1452199"/>
                    <a:pt x="9785599" y="1455875"/>
                  </a:cubicBezTo>
                  <a:cubicBezTo>
                    <a:pt x="9785599" y="1457020"/>
                    <a:pt x="9778849" y="1458105"/>
                    <a:pt x="9766193" y="1458648"/>
                  </a:cubicBezTo>
                  <a:cubicBezTo>
                    <a:pt x="9753537" y="1459190"/>
                    <a:pt x="9752331" y="1458648"/>
                    <a:pt x="9760166" y="1457563"/>
                  </a:cubicBezTo>
                  <a:cubicBezTo>
                    <a:pt x="9775655" y="1455514"/>
                    <a:pt x="9778247" y="1454549"/>
                    <a:pt x="9771255" y="1454670"/>
                  </a:cubicBezTo>
                  <a:cubicBezTo>
                    <a:pt x="9764264" y="1454791"/>
                    <a:pt x="9747932" y="1455936"/>
                    <a:pt x="9725513" y="1457442"/>
                  </a:cubicBezTo>
                  <a:cubicBezTo>
                    <a:pt x="9673803" y="1461360"/>
                    <a:pt x="9663558" y="1463951"/>
                    <a:pt x="9701707" y="1463770"/>
                  </a:cubicBezTo>
                  <a:cubicBezTo>
                    <a:pt x="9780054" y="1463288"/>
                    <a:pt x="9769086" y="1466663"/>
                    <a:pt x="9668862" y="1474196"/>
                  </a:cubicBezTo>
                  <a:cubicBezTo>
                    <a:pt x="9651867" y="1475462"/>
                    <a:pt x="9638728" y="1476607"/>
                    <a:pt x="9629749" y="1477511"/>
                  </a:cubicBezTo>
                  <a:cubicBezTo>
                    <a:pt x="9624806" y="1477716"/>
                    <a:pt x="9619925" y="1478283"/>
                    <a:pt x="9615043" y="1479199"/>
                  </a:cubicBezTo>
                  <a:cubicBezTo>
                    <a:pt x="9613657" y="1479922"/>
                    <a:pt x="9629267" y="1479922"/>
                    <a:pt x="9663257" y="1477451"/>
                  </a:cubicBezTo>
                  <a:cubicBezTo>
                    <a:pt x="9689774" y="1475462"/>
                    <a:pt x="9735939" y="1472810"/>
                    <a:pt x="9767037" y="1470159"/>
                  </a:cubicBezTo>
                  <a:cubicBezTo>
                    <a:pt x="9797170" y="1467627"/>
                    <a:pt x="9823386" y="1464674"/>
                    <a:pt x="9824471" y="1463831"/>
                  </a:cubicBezTo>
                  <a:cubicBezTo>
                    <a:pt x="9831281" y="1462378"/>
                    <a:pt x="9838272" y="1461854"/>
                    <a:pt x="9845203" y="1462264"/>
                  </a:cubicBezTo>
                  <a:cubicBezTo>
                    <a:pt x="9856413" y="1462499"/>
                    <a:pt x="9867562" y="1461589"/>
                    <a:pt x="9878591" y="1459552"/>
                  </a:cubicBezTo>
                  <a:cubicBezTo>
                    <a:pt x="9887691" y="1457683"/>
                    <a:pt x="9889921" y="1456840"/>
                    <a:pt x="9883051" y="1457563"/>
                  </a:cubicBezTo>
                  <a:cubicBezTo>
                    <a:pt x="9852013" y="1460938"/>
                    <a:pt x="9826339" y="1458889"/>
                    <a:pt x="9842190" y="1455152"/>
                  </a:cubicBezTo>
                  <a:cubicBezTo>
                    <a:pt x="9854665" y="1452139"/>
                    <a:pt x="9854243" y="1451295"/>
                    <a:pt x="9842913" y="1450753"/>
                  </a:cubicBezTo>
                  <a:cubicBezTo>
                    <a:pt x="9831583" y="1450210"/>
                    <a:pt x="9834717" y="1449427"/>
                    <a:pt x="9862319" y="1447558"/>
                  </a:cubicBezTo>
                  <a:cubicBezTo>
                    <a:pt x="9876120" y="1446269"/>
                    <a:pt x="9890041" y="1445744"/>
                    <a:pt x="9903903" y="1445991"/>
                  </a:cubicBezTo>
                  <a:cubicBezTo>
                    <a:pt x="9915594" y="1447197"/>
                    <a:pt x="9946632" y="1444063"/>
                    <a:pt x="9946090" y="1441532"/>
                  </a:cubicBezTo>
                  <a:cubicBezTo>
                    <a:pt x="9946090" y="1440628"/>
                    <a:pt x="9951755" y="1440326"/>
                    <a:pt x="9958806" y="1440989"/>
                  </a:cubicBezTo>
                  <a:cubicBezTo>
                    <a:pt x="9977609" y="1440827"/>
                    <a:pt x="9996413" y="1439218"/>
                    <a:pt x="10014975" y="1436168"/>
                  </a:cubicBezTo>
                  <a:cubicBezTo>
                    <a:pt x="10043481" y="1432431"/>
                    <a:pt x="10078617" y="1427731"/>
                    <a:pt x="10110980" y="1421704"/>
                  </a:cubicBezTo>
                  <a:cubicBezTo>
                    <a:pt x="10120382" y="1419667"/>
                    <a:pt x="10129964" y="1418492"/>
                    <a:pt x="10139607" y="1418209"/>
                  </a:cubicBezTo>
                  <a:cubicBezTo>
                    <a:pt x="10148888" y="1417726"/>
                    <a:pt x="10158049" y="1415918"/>
                    <a:pt x="10166787" y="1412845"/>
                  </a:cubicBezTo>
                  <a:cubicBezTo>
                    <a:pt x="10176852" y="1409771"/>
                    <a:pt x="10183481" y="1407421"/>
                    <a:pt x="10180046" y="1407963"/>
                  </a:cubicBezTo>
                  <a:lnTo>
                    <a:pt x="10168656" y="1409651"/>
                  </a:lnTo>
                  <a:cubicBezTo>
                    <a:pt x="10155155" y="1411211"/>
                    <a:pt x="10141595" y="1411513"/>
                    <a:pt x="10128035" y="1410555"/>
                  </a:cubicBezTo>
                  <a:cubicBezTo>
                    <a:pt x="10130989" y="1409578"/>
                    <a:pt x="10134002" y="1408970"/>
                    <a:pt x="10137075" y="1408747"/>
                  </a:cubicBezTo>
                  <a:cubicBezTo>
                    <a:pt x="10142801" y="1407903"/>
                    <a:pt x="10150756" y="1406878"/>
                    <a:pt x="10159917" y="1405794"/>
                  </a:cubicBezTo>
                  <a:cubicBezTo>
                    <a:pt x="10185229" y="1403744"/>
                    <a:pt x="10357291" y="1377287"/>
                    <a:pt x="10512840" y="1344141"/>
                  </a:cubicBezTo>
                  <a:cubicBezTo>
                    <a:pt x="10538694" y="1338415"/>
                    <a:pt x="10539840" y="1338114"/>
                    <a:pt x="10520012" y="1344623"/>
                  </a:cubicBezTo>
                  <a:cubicBezTo>
                    <a:pt x="10507114" y="1348474"/>
                    <a:pt x="10494037" y="1351632"/>
                    <a:pt x="10480778" y="1354084"/>
                  </a:cubicBezTo>
                  <a:cubicBezTo>
                    <a:pt x="10461493" y="1357459"/>
                    <a:pt x="10440821" y="1365837"/>
                    <a:pt x="10453537" y="1364872"/>
                  </a:cubicBezTo>
                  <a:cubicBezTo>
                    <a:pt x="10457033" y="1364571"/>
                    <a:pt x="10459202" y="1363727"/>
                    <a:pt x="10459022" y="1362703"/>
                  </a:cubicBezTo>
                  <a:cubicBezTo>
                    <a:pt x="10458841" y="1361678"/>
                    <a:pt x="10469508" y="1359328"/>
                    <a:pt x="10489697" y="1355290"/>
                  </a:cubicBezTo>
                  <a:lnTo>
                    <a:pt x="10577627" y="1338114"/>
                  </a:lnTo>
                  <a:cubicBezTo>
                    <a:pt x="10590102" y="1335703"/>
                    <a:pt x="10613787" y="1330822"/>
                    <a:pt x="10630601" y="1326603"/>
                  </a:cubicBezTo>
                  <a:cubicBezTo>
                    <a:pt x="10654166" y="1320576"/>
                    <a:pt x="10658746" y="1320094"/>
                    <a:pt x="10654708" y="1323409"/>
                  </a:cubicBezTo>
                  <a:cubicBezTo>
                    <a:pt x="10648200" y="1326404"/>
                    <a:pt x="10641450" y="1328682"/>
                    <a:pt x="10634458" y="1330219"/>
                  </a:cubicBezTo>
                  <a:cubicBezTo>
                    <a:pt x="10623370" y="1333413"/>
                    <a:pt x="10608905" y="1336909"/>
                    <a:pt x="10593839" y="1340102"/>
                  </a:cubicBezTo>
                  <a:cubicBezTo>
                    <a:pt x="10563705" y="1346672"/>
                    <a:pt x="10531764" y="1352819"/>
                    <a:pt x="10520674" y="1353542"/>
                  </a:cubicBezTo>
                  <a:cubicBezTo>
                    <a:pt x="10503137" y="1354325"/>
                    <a:pt x="10480537" y="1358966"/>
                    <a:pt x="10489034" y="1360111"/>
                  </a:cubicBezTo>
                  <a:cubicBezTo>
                    <a:pt x="10496267" y="1360955"/>
                    <a:pt x="10476981" y="1365596"/>
                    <a:pt x="10466555" y="1365596"/>
                  </a:cubicBezTo>
                  <a:cubicBezTo>
                    <a:pt x="10463060" y="1365596"/>
                    <a:pt x="10435879" y="1371140"/>
                    <a:pt x="10407674" y="1377046"/>
                  </a:cubicBezTo>
                  <a:cubicBezTo>
                    <a:pt x="10363499" y="1385845"/>
                    <a:pt x="10355483" y="1387051"/>
                    <a:pt x="10359460" y="1384519"/>
                  </a:cubicBezTo>
                  <a:cubicBezTo>
                    <a:pt x="10364885" y="1381867"/>
                    <a:pt x="10354519" y="1383193"/>
                    <a:pt x="10321613" y="1389039"/>
                  </a:cubicBezTo>
                  <a:lnTo>
                    <a:pt x="10290515" y="1394644"/>
                  </a:lnTo>
                  <a:cubicBezTo>
                    <a:pt x="10286056" y="1395211"/>
                    <a:pt x="10281656" y="1396217"/>
                    <a:pt x="10277437" y="1397657"/>
                  </a:cubicBezTo>
                  <a:cubicBezTo>
                    <a:pt x="10277437" y="1399405"/>
                    <a:pt x="10212711" y="1409711"/>
                    <a:pt x="10191858" y="1410555"/>
                  </a:cubicBezTo>
                  <a:cubicBezTo>
                    <a:pt x="10180227" y="1411097"/>
                    <a:pt x="10174502" y="1411820"/>
                    <a:pt x="10174683" y="1412965"/>
                  </a:cubicBezTo>
                  <a:cubicBezTo>
                    <a:pt x="10178539" y="1413899"/>
                    <a:pt x="10182517" y="1413899"/>
                    <a:pt x="10186374" y="1412965"/>
                  </a:cubicBezTo>
                  <a:cubicBezTo>
                    <a:pt x="10193184" y="1411941"/>
                    <a:pt x="10197885" y="1412001"/>
                    <a:pt x="10198006" y="1412965"/>
                  </a:cubicBezTo>
                  <a:cubicBezTo>
                    <a:pt x="10194450" y="1414514"/>
                    <a:pt x="10190592" y="1415279"/>
                    <a:pt x="10186676" y="1415195"/>
                  </a:cubicBezTo>
                  <a:cubicBezTo>
                    <a:pt x="10180649" y="1415617"/>
                    <a:pt x="10175285" y="1417063"/>
                    <a:pt x="10175465" y="1418209"/>
                  </a:cubicBezTo>
                  <a:cubicBezTo>
                    <a:pt x="10175646" y="1419354"/>
                    <a:pt x="10168896" y="1421041"/>
                    <a:pt x="10156241" y="1422367"/>
                  </a:cubicBezTo>
                  <a:cubicBezTo>
                    <a:pt x="10143585" y="1423693"/>
                    <a:pt x="10140149" y="1424296"/>
                    <a:pt x="10146056" y="1424717"/>
                  </a:cubicBezTo>
                  <a:cubicBezTo>
                    <a:pt x="10151962" y="1425139"/>
                    <a:pt x="10146477" y="1427309"/>
                    <a:pt x="10135207" y="1430141"/>
                  </a:cubicBezTo>
                  <a:cubicBezTo>
                    <a:pt x="10126167" y="1432371"/>
                    <a:pt x="10150877" y="1429478"/>
                    <a:pt x="10187278" y="1424536"/>
                  </a:cubicBezTo>
                  <a:cubicBezTo>
                    <a:pt x="10223679" y="1419595"/>
                    <a:pt x="10271652" y="1411217"/>
                    <a:pt x="10309017" y="1404468"/>
                  </a:cubicBezTo>
                  <a:cubicBezTo>
                    <a:pt x="10318117" y="1402780"/>
                    <a:pt x="10360184" y="1401213"/>
                    <a:pt x="10360425" y="1402660"/>
                  </a:cubicBezTo>
                  <a:cubicBezTo>
                    <a:pt x="10354940" y="1404371"/>
                    <a:pt x="10349336" y="1405661"/>
                    <a:pt x="10343671" y="1406517"/>
                  </a:cubicBezTo>
                  <a:cubicBezTo>
                    <a:pt x="10333244" y="1408506"/>
                    <a:pt x="10319082" y="1411398"/>
                    <a:pt x="10303593" y="1413749"/>
                  </a:cubicBezTo>
                  <a:lnTo>
                    <a:pt x="10263094" y="1420559"/>
                  </a:lnTo>
                  <a:lnTo>
                    <a:pt x="10251040" y="1422729"/>
                  </a:lnTo>
                  <a:cubicBezTo>
                    <a:pt x="10249534" y="1422921"/>
                    <a:pt x="10248087" y="1423265"/>
                    <a:pt x="10246641" y="1423753"/>
                  </a:cubicBezTo>
                  <a:cubicBezTo>
                    <a:pt x="10242904" y="1424862"/>
                    <a:pt x="10239108" y="1425687"/>
                    <a:pt x="10235250" y="1426224"/>
                  </a:cubicBezTo>
                  <a:lnTo>
                    <a:pt x="10207046" y="1430985"/>
                  </a:lnTo>
                  <a:cubicBezTo>
                    <a:pt x="10184686" y="1434179"/>
                    <a:pt x="10157446" y="1437855"/>
                    <a:pt x="10137859" y="1440146"/>
                  </a:cubicBezTo>
                  <a:cubicBezTo>
                    <a:pt x="10126288" y="1441224"/>
                    <a:pt x="10114837" y="1443117"/>
                    <a:pt x="10103567" y="1445811"/>
                  </a:cubicBezTo>
                  <a:cubicBezTo>
                    <a:pt x="10093081" y="1448360"/>
                    <a:pt x="10082353" y="1450017"/>
                    <a:pt x="10071565" y="1450753"/>
                  </a:cubicBezTo>
                  <a:lnTo>
                    <a:pt x="9990627" y="1459371"/>
                  </a:lnTo>
                  <a:lnTo>
                    <a:pt x="9911436" y="1467206"/>
                  </a:lnTo>
                  <a:cubicBezTo>
                    <a:pt x="9888415" y="1469556"/>
                    <a:pt x="9865332" y="1471605"/>
                    <a:pt x="9859486" y="1471243"/>
                  </a:cubicBezTo>
                  <a:cubicBezTo>
                    <a:pt x="9853640" y="1470882"/>
                    <a:pt x="9857075" y="1470581"/>
                    <a:pt x="9866417" y="1470460"/>
                  </a:cubicBezTo>
                  <a:cubicBezTo>
                    <a:pt x="9876843" y="1470460"/>
                    <a:pt x="9880278" y="1469556"/>
                    <a:pt x="9874432" y="1469194"/>
                  </a:cubicBezTo>
                  <a:cubicBezTo>
                    <a:pt x="9866778" y="1468592"/>
                    <a:pt x="9823145" y="1470882"/>
                    <a:pt x="9781500" y="1473955"/>
                  </a:cubicBezTo>
                  <a:lnTo>
                    <a:pt x="9751367" y="1476246"/>
                  </a:lnTo>
                  <a:lnTo>
                    <a:pt x="9725332" y="1477993"/>
                  </a:lnTo>
                  <a:cubicBezTo>
                    <a:pt x="9716894" y="1478162"/>
                    <a:pt x="9708517" y="1479132"/>
                    <a:pt x="9700261" y="1480886"/>
                  </a:cubicBezTo>
                  <a:cubicBezTo>
                    <a:pt x="9698453" y="1481398"/>
                    <a:pt x="9696645" y="1481682"/>
                    <a:pt x="9694777" y="1481730"/>
                  </a:cubicBezTo>
                  <a:lnTo>
                    <a:pt x="9679469" y="1483176"/>
                  </a:lnTo>
                  <a:cubicBezTo>
                    <a:pt x="9666391" y="1484261"/>
                    <a:pt x="9648070" y="1485768"/>
                    <a:pt x="9626916" y="1487154"/>
                  </a:cubicBezTo>
                  <a:lnTo>
                    <a:pt x="9557670" y="1490589"/>
                  </a:lnTo>
                  <a:cubicBezTo>
                    <a:pt x="9533563" y="1491614"/>
                    <a:pt x="9508974" y="1493000"/>
                    <a:pt x="9486675" y="1493181"/>
                  </a:cubicBezTo>
                  <a:cubicBezTo>
                    <a:pt x="9307502" y="1497640"/>
                    <a:pt x="9153700" y="1495712"/>
                    <a:pt x="9275138" y="1498846"/>
                  </a:cubicBezTo>
                  <a:cubicBezTo>
                    <a:pt x="9299245" y="1499207"/>
                    <a:pt x="9324859" y="1499509"/>
                    <a:pt x="9330644" y="1499750"/>
                  </a:cubicBezTo>
                  <a:cubicBezTo>
                    <a:pt x="9333235" y="1499750"/>
                    <a:pt x="9320760" y="1499750"/>
                    <a:pt x="9299546" y="1500111"/>
                  </a:cubicBezTo>
                  <a:lnTo>
                    <a:pt x="9262000" y="1500413"/>
                  </a:lnTo>
                  <a:cubicBezTo>
                    <a:pt x="9247837" y="1500413"/>
                    <a:pt x="9232348" y="1500051"/>
                    <a:pt x="9216257" y="1499930"/>
                  </a:cubicBezTo>
                  <a:lnTo>
                    <a:pt x="9119348" y="1498363"/>
                  </a:lnTo>
                  <a:lnTo>
                    <a:pt x="9047027" y="1495591"/>
                  </a:lnTo>
                  <a:cubicBezTo>
                    <a:pt x="9030876" y="1494928"/>
                    <a:pt x="9011169" y="1494747"/>
                    <a:pt x="9004238" y="1495290"/>
                  </a:cubicBezTo>
                  <a:cubicBezTo>
                    <a:pt x="8994957" y="1495832"/>
                    <a:pt x="8989171" y="1495712"/>
                    <a:pt x="8989171" y="1494808"/>
                  </a:cubicBezTo>
                  <a:cubicBezTo>
                    <a:pt x="8979649" y="1493054"/>
                    <a:pt x="8970007" y="1492307"/>
                    <a:pt x="8960363" y="1492578"/>
                  </a:cubicBezTo>
                  <a:cubicBezTo>
                    <a:pt x="8915224" y="1491312"/>
                    <a:pt x="8908836" y="1492156"/>
                    <a:pt x="8931014" y="1494205"/>
                  </a:cubicBezTo>
                  <a:cubicBezTo>
                    <a:pt x="8942103" y="1495230"/>
                    <a:pt x="8960363" y="1496556"/>
                    <a:pt x="8984531" y="1498062"/>
                  </a:cubicBezTo>
                  <a:cubicBezTo>
                    <a:pt x="9008698" y="1499569"/>
                    <a:pt x="9038771" y="1500111"/>
                    <a:pt x="9073485" y="1501136"/>
                  </a:cubicBezTo>
                  <a:cubicBezTo>
                    <a:pt x="9094036" y="1501678"/>
                    <a:pt x="9113985" y="1502582"/>
                    <a:pt x="9132667" y="1502763"/>
                  </a:cubicBezTo>
                  <a:lnTo>
                    <a:pt x="9184316" y="1503547"/>
                  </a:lnTo>
                  <a:cubicBezTo>
                    <a:pt x="9215293" y="1504149"/>
                    <a:pt x="9238556" y="1504752"/>
                    <a:pt x="9248259" y="1505354"/>
                  </a:cubicBezTo>
                  <a:cubicBezTo>
                    <a:pt x="9266761" y="1506258"/>
                    <a:pt x="9298039" y="1506500"/>
                    <a:pt x="9317747" y="1506379"/>
                  </a:cubicBezTo>
                  <a:cubicBezTo>
                    <a:pt x="9373915" y="1506379"/>
                    <a:pt x="9449189" y="1503968"/>
                    <a:pt x="9506683" y="1503004"/>
                  </a:cubicBezTo>
                  <a:cubicBezTo>
                    <a:pt x="9564118" y="1500834"/>
                    <a:pt x="9603773" y="1499689"/>
                    <a:pt x="9588767" y="1501015"/>
                  </a:cubicBezTo>
                  <a:cubicBezTo>
                    <a:pt x="9550679" y="1504571"/>
                    <a:pt x="9546159" y="1507042"/>
                    <a:pt x="9582077" y="1505415"/>
                  </a:cubicBezTo>
                  <a:cubicBezTo>
                    <a:pt x="9606184" y="1504209"/>
                    <a:pt x="9606184" y="1504209"/>
                    <a:pt x="9578763" y="1509332"/>
                  </a:cubicBezTo>
                  <a:cubicBezTo>
                    <a:pt x="9554656" y="1513792"/>
                    <a:pt x="9549955" y="1514153"/>
                    <a:pt x="9538263" y="1512707"/>
                  </a:cubicBezTo>
                  <a:cubicBezTo>
                    <a:pt x="9525426" y="1511261"/>
                    <a:pt x="9523136" y="1511502"/>
                    <a:pt x="9504634" y="1514575"/>
                  </a:cubicBezTo>
                  <a:cubicBezTo>
                    <a:pt x="9485048" y="1517004"/>
                    <a:pt x="9465340" y="1518294"/>
                    <a:pt x="9445573" y="1518432"/>
                  </a:cubicBezTo>
                  <a:cubicBezTo>
                    <a:pt x="9414234" y="1519095"/>
                    <a:pt x="9407243" y="1519698"/>
                    <a:pt x="9413089" y="1521265"/>
                  </a:cubicBezTo>
                  <a:cubicBezTo>
                    <a:pt x="9419959" y="1522735"/>
                    <a:pt x="9427011" y="1523362"/>
                    <a:pt x="9434062" y="1523133"/>
                  </a:cubicBezTo>
                  <a:lnTo>
                    <a:pt x="9535431" y="1520903"/>
                  </a:lnTo>
                  <a:cubicBezTo>
                    <a:pt x="9557790" y="1520421"/>
                    <a:pt x="9568879" y="1520903"/>
                    <a:pt x="9568940" y="1521868"/>
                  </a:cubicBezTo>
                  <a:cubicBezTo>
                    <a:pt x="9559960" y="1523290"/>
                    <a:pt x="9550799" y="1523995"/>
                    <a:pt x="9541699" y="1523977"/>
                  </a:cubicBezTo>
                  <a:cubicBezTo>
                    <a:pt x="9526873" y="1524519"/>
                    <a:pt x="9509757" y="1525182"/>
                    <a:pt x="9500416" y="1524580"/>
                  </a:cubicBezTo>
                  <a:cubicBezTo>
                    <a:pt x="9493425" y="1524580"/>
                    <a:pt x="9478298" y="1525122"/>
                    <a:pt x="9465582" y="1526207"/>
                  </a:cubicBezTo>
                  <a:cubicBezTo>
                    <a:pt x="9449309" y="1527834"/>
                    <a:pt x="9441475" y="1528075"/>
                    <a:pt x="9437678" y="1526749"/>
                  </a:cubicBezTo>
                  <a:cubicBezTo>
                    <a:pt x="9433881" y="1525423"/>
                    <a:pt x="9429482" y="1525725"/>
                    <a:pt x="9414415" y="1527774"/>
                  </a:cubicBezTo>
                  <a:cubicBezTo>
                    <a:pt x="9404531" y="1528979"/>
                    <a:pt x="9394647" y="1529678"/>
                    <a:pt x="9384703" y="1529883"/>
                  </a:cubicBezTo>
                  <a:cubicBezTo>
                    <a:pt x="9371203" y="1529883"/>
                    <a:pt x="9352280" y="1529883"/>
                    <a:pt x="9322629" y="1529461"/>
                  </a:cubicBezTo>
                  <a:cubicBezTo>
                    <a:pt x="9249946" y="1528979"/>
                    <a:pt x="9210773" y="1527111"/>
                    <a:pt x="9170394" y="1526448"/>
                  </a:cubicBezTo>
                  <a:cubicBezTo>
                    <a:pt x="9150204" y="1525966"/>
                    <a:pt x="9129714" y="1526448"/>
                    <a:pt x="9104643" y="1525303"/>
                  </a:cubicBezTo>
                  <a:lnTo>
                    <a:pt x="9011289" y="1523013"/>
                  </a:lnTo>
                  <a:cubicBezTo>
                    <a:pt x="8983988" y="1522531"/>
                    <a:pt x="8957049" y="1520662"/>
                    <a:pt x="8935293" y="1519578"/>
                  </a:cubicBezTo>
                  <a:cubicBezTo>
                    <a:pt x="8913537" y="1518493"/>
                    <a:pt x="8897024" y="1517227"/>
                    <a:pt x="8890635" y="1516564"/>
                  </a:cubicBezTo>
                  <a:cubicBezTo>
                    <a:pt x="8875629" y="1514756"/>
                    <a:pt x="8872133" y="1514575"/>
                    <a:pt x="8877919" y="1516082"/>
                  </a:cubicBezTo>
                  <a:cubicBezTo>
                    <a:pt x="8881897" y="1517107"/>
                    <a:pt x="8870566" y="1516745"/>
                    <a:pt x="8855198" y="1515720"/>
                  </a:cubicBezTo>
                  <a:cubicBezTo>
                    <a:pt x="8839830" y="1514696"/>
                    <a:pt x="8820545" y="1512285"/>
                    <a:pt x="8808431" y="1510417"/>
                  </a:cubicBezTo>
                  <a:cubicBezTo>
                    <a:pt x="8802404" y="1509453"/>
                    <a:pt x="8771427" y="1506921"/>
                    <a:pt x="8739003" y="1504692"/>
                  </a:cubicBezTo>
                  <a:lnTo>
                    <a:pt x="8715559" y="1503004"/>
                  </a:lnTo>
                  <a:lnTo>
                    <a:pt x="8694044" y="1500834"/>
                  </a:lnTo>
                  <a:cubicBezTo>
                    <a:pt x="8680906" y="1499388"/>
                    <a:pt x="8670781" y="1498122"/>
                    <a:pt x="8667346" y="1497459"/>
                  </a:cubicBezTo>
                  <a:cubicBezTo>
                    <a:pt x="8657040" y="1495471"/>
                    <a:pt x="8652460" y="1495049"/>
                    <a:pt x="8652339" y="1496194"/>
                  </a:cubicBezTo>
                  <a:cubicBezTo>
                    <a:pt x="8652219" y="1497339"/>
                    <a:pt x="8646313" y="1496977"/>
                    <a:pt x="8628233" y="1493964"/>
                  </a:cubicBezTo>
                  <a:cubicBezTo>
                    <a:pt x="8617565" y="1492054"/>
                    <a:pt x="8606778" y="1490945"/>
                    <a:pt x="8595930" y="1490649"/>
                  </a:cubicBezTo>
                  <a:cubicBezTo>
                    <a:pt x="8594182" y="1490649"/>
                    <a:pt x="8579356" y="1490167"/>
                    <a:pt x="8556997" y="1487696"/>
                  </a:cubicBezTo>
                  <a:lnTo>
                    <a:pt x="8472262" y="1478656"/>
                  </a:lnTo>
                  <a:lnTo>
                    <a:pt x="8424591" y="1473353"/>
                  </a:lnTo>
                  <a:lnTo>
                    <a:pt x="8381681" y="1467868"/>
                  </a:lnTo>
                  <a:cubicBezTo>
                    <a:pt x="8355585" y="1464614"/>
                    <a:pt x="8335698" y="1462264"/>
                    <a:pt x="8328164" y="1461842"/>
                  </a:cubicBezTo>
                  <a:cubicBezTo>
                    <a:pt x="8320631" y="1461420"/>
                    <a:pt x="8306528" y="1459552"/>
                    <a:pt x="8289954" y="1457503"/>
                  </a:cubicBezTo>
                  <a:cubicBezTo>
                    <a:pt x="8273381" y="1455453"/>
                    <a:pt x="8254457" y="1452320"/>
                    <a:pt x="8237281" y="1449608"/>
                  </a:cubicBezTo>
                  <a:cubicBezTo>
                    <a:pt x="8202929" y="1443581"/>
                    <a:pt x="8132899" y="1433275"/>
                    <a:pt x="8082696" y="1423632"/>
                  </a:cubicBezTo>
                  <a:cubicBezTo>
                    <a:pt x="8032494" y="1413990"/>
                    <a:pt x="7980243" y="1404769"/>
                    <a:pt x="7965417" y="1400731"/>
                  </a:cubicBezTo>
                  <a:cubicBezTo>
                    <a:pt x="7940587" y="1394704"/>
                    <a:pt x="7894664" y="1387653"/>
                    <a:pt x="7894122" y="1390064"/>
                  </a:cubicBezTo>
                  <a:lnTo>
                    <a:pt x="7896110" y="1390667"/>
                  </a:lnTo>
                  <a:lnTo>
                    <a:pt x="7902137" y="1391992"/>
                  </a:lnTo>
                  <a:lnTo>
                    <a:pt x="7923411" y="1396573"/>
                  </a:lnTo>
                  <a:cubicBezTo>
                    <a:pt x="7941491" y="1400249"/>
                    <a:pt x="7966442" y="1405613"/>
                    <a:pt x="7994466" y="1410675"/>
                  </a:cubicBezTo>
                  <a:cubicBezTo>
                    <a:pt x="8081431" y="1425742"/>
                    <a:pt x="8118797" y="1434119"/>
                    <a:pt x="8234328" y="1454971"/>
                  </a:cubicBezTo>
                  <a:cubicBezTo>
                    <a:pt x="8302912" y="1467748"/>
                    <a:pt x="8253312" y="1461721"/>
                    <a:pt x="8153510" y="1445268"/>
                  </a:cubicBezTo>
                  <a:cubicBezTo>
                    <a:pt x="8134827" y="1442315"/>
                    <a:pt x="8117772" y="1439242"/>
                    <a:pt x="8102043" y="1436047"/>
                  </a:cubicBezTo>
                  <a:lnTo>
                    <a:pt x="8059012" y="1428032"/>
                  </a:lnTo>
                  <a:lnTo>
                    <a:pt x="7996033" y="1416461"/>
                  </a:lnTo>
                  <a:cubicBezTo>
                    <a:pt x="7979881" y="1413628"/>
                    <a:pt x="7968431" y="1411097"/>
                    <a:pt x="7960958" y="1409771"/>
                  </a:cubicBezTo>
                  <a:lnTo>
                    <a:pt x="7952701" y="1408325"/>
                  </a:lnTo>
                  <a:cubicBezTo>
                    <a:pt x="7950893" y="1408023"/>
                    <a:pt x="7950050" y="1407963"/>
                    <a:pt x="7950050" y="1408325"/>
                  </a:cubicBezTo>
                  <a:cubicBezTo>
                    <a:pt x="7948663" y="1408276"/>
                    <a:pt x="7947277" y="1408096"/>
                    <a:pt x="7945951" y="1407782"/>
                  </a:cubicBezTo>
                  <a:lnTo>
                    <a:pt x="7934983" y="1405733"/>
                  </a:lnTo>
                  <a:lnTo>
                    <a:pt x="7898823" y="1398381"/>
                  </a:lnTo>
                  <a:cubicBezTo>
                    <a:pt x="7868146" y="1391812"/>
                    <a:pt x="7839519" y="1386689"/>
                    <a:pt x="7829033" y="1385785"/>
                  </a:cubicBezTo>
                  <a:cubicBezTo>
                    <a:pt x="7819270" y="1385200"/>
                    <a:pt x="7809688" y="1382976"/>
                    <a:pt x="7800708" y="1379216"/>
                  </a:cubicBezTo>
                  <a:cubicBezTo>
                    <a:pt x="7794199" y="1376263"/>
                    <a:pt x="7790824" y="1375539"/>
                    <a:pt x="7790583" y="1376685"/>
                  </a:cubicBezTo>
                  <a:cubicBezTo>
                    <a:pt x="7790342" y="1377830"/>
                    <a:pt x="7774311" y="1374997"/>
                    <a:pt x="7750446" y="1369694"/>
                  </a:cubicBezTo>
                  <a:cubicBezTo>
                    <a:pt x="7739658" y="1367343"/>
                    <a:pt x="7729713" y="1365294"/>
                    <a:pt x="7722421" y="1363667"/>
                  </a:cubicBezTo>
                  <a:cubicBezTo>
                    <a:pt x="7718443" y="1362733"/>
                    <a:pt x="7714405" y="1362106"/>
                    <a:pt x="7710368" y="1361799"/>
                  </a:cubicBezTo>
                  <a:cubicBezTo>
                    <a:pt x="7699942" y="1360841"/>
                    <a:pt x="7689575" y="1359002"/>
                    <a:pt x="7679451" y="1356314"/>
                  </a:cubicBezTo>
                  <a:cubicBezTo>
                    <a:pt x="7634190" y="1345587"/>
                    <a:pt x="7513957" y="1318407"/>
                    <a:pt x="7504677" y="1316538"/>
                  </a:cubicBezTo>
                  <a:cubicBezTo>
                    <a:pt x="7489731" y="1313826"/>
                    <a:pt x="7461104" y="1303822"/>
                    <a:pt x="7461767" y="1301411"/>
                  </a:cubicBezTo>
                  <a:cubicBezTo>
                    <a:pt x="7461044" y="1299483"/>
                    <a:pt x="7455318" y="1298398"/>
                    <a:pt x="7438925" y="1296891"/>
                  </a:cubicBezTo>
                  <a:cubicBezTo>
                    <a:pt x="7414397" y="1294239"/>
                    <a:pt x="7307845" y="1268867"/>
                    <a:pt x="7086726" y="1197089"/>
                  </a:cubicBezTo>
                  <a:lnTo>
                    <a:pt x="7022903" y="1176478"/>
                  </a:lnTo>
                  <a:lnTo>
                    <a:pt x="6942446" y="1148936"/>
                  </a:lnTo>
                  <a:lnTo>
                    <a:pt x="6864099" y="1122057"/>
                  </a:lnTo>
                  <a:lnTo>
                    <a:pt x="6806604" y="1101265"/>
                  </a:lnTo>
                  <a:cubicBezTo>
                    <a:pt x="6791297" y="1095660"/>
                    <a:pt x="6755077" y="1083185"/>
                    <a:pt x="6724220" y="1072819"/>
                  </a:cubicBezTo>
                  <a:cubicBezTo>
                    <a:pt x="6712167" y="1068781"/>
                    <a:pt x="6698727" y="1064562"/>
                    <a:pt x="6685107" y="1059620"/>
                  </a:cubicBezTo>
                  <a:lnTo>
                    <a:pt x="6643523" y="1044674"/>
                  </a:lnTo>
                  <a:lnTo>
                    <a:pt x="6568852" y="1017494"/>
                  </a:lnTo>
                  <a:cubicBezTo>
                    <a:pt x="6564211" y="1015384"/>
                    <a:pt x="6559270" y="1014023"/>
                    <a:pt x="6554207" y="1013456"/>
                  </a:cubicBezTo>
                  <a:cubicBezTo>
                    <a:pt x="6554207" y="1014119"/>
                    <a:pt x="6549567" y="1012612"/>
                    <a:pt x="6543178" y="1009780"/>
                  </a:cubicBezTo>
                  <a:cubicBezTo>
                    <a:pt x="6535765" y="1006441"/>
                    <a:pt x="6528111" y="1003584"/>
                    <a:pt x="6520337" y="1001222"/>
                  </a:cubicBezTo>
                  <a:cubicBezTo>
                    <a:pt x="6513707" y="999052"/>
                    <a:pt x="6489721" y="990193"/>
                    <a:pt x="6468146" y="981635"/>
                  </a:cubicBezTo>
                  <a:cubicBezTo>
                    <a:pt x="6414930" y="960662"/>
                    <a:pt x="6370754" y="943667"/>
                    <a:pt x="6334775" y="929082"/>
                  </a:cubicBezTo>
                  <a:lnTo>
                    <a:pt x="6247930" y="893464"/>
                  </a:lnTo>
                  <a:cubicBezTo>
                    <a:pt x="6204599" y="875384"/>
                    <a:pt x="6186820" y="868273"/>
                    <a:pt x="6183565" y="867068"/>
                  </a:cubicBezTo>
                  <a:cubicBezTo>
                    <a:pt x="6180311" y="865862"/>
                    <a:pt x="6130108" y="844347"/>
                    <a:pt x="6072674" y="818854"/>
                  </a:cubicBezTo>
                  <a:lnTo>
                    <a:pt x="5995653" y="784984"/>
                  </a:lnTo>
                  <a:cubicBezTo>
                    <a:pt x="5974741" y="776065"/>
                    <a:pt x="5960337" y="770098"/>
                    <a:pt x="5957022" y="769013"/>
                  </a:cubicBezTo>
                  <a:cubicBezTo>
                    <a:pt x="5948042" y="765783"/>
                    <a:pt x="5939304" y="761872"/>
                    <a:pt x="5930926" y="757321"/>
                  </a:cubicBezTo>
                  <a:cubicBezTo>
                    <a:pt x="5919355" y="751391"/>
                    <a:pt x="5907483" y="746220"/>
                    <a:pt x="5895248" y="741833"/>
                  </a:cubicBezTo>
                  <a:cubicBezTo>
                    <a:pt x="5882411" y="737011"/>
                    <a:pt x="5845649" y="721161"/>
                    <a:pt x="5813285" y="706758"/>
                  </a:cubicBezTo>
                  <a:cubicBezTo>
                    <a:pt x="5779657" y="692414"/>
                    <a:pt x="5749945" y="680541"/>
                    <a:pt x="5746510" y="679818"/>
                  </a:cubicBezTo>
                  <a:cubicBezTo>
                    <a:pt x="5740603" y="678245"/>
                    <a:pt x="5734878" y="676003"/>
                    <a:pt x="5729514" y="673129"/>
                  </a:cubicBezTo>
                  <a:cubicBezTo>
                    <a:pt x="5723487" y="670115"/>
                    <a:pt x="5710711" y="664751"/>
                    <a:pt x="5701008" y="661075"/>
                  </a:cubicBezTo>
                  <a:cubicBezTo>
                    <a:pt x="5691305" y="657399"/>
                    <a:pt x="5644899" y="638234"/>
                    <a:pt x="5597891" y="620516"/>
                  </a:cubicBezTo>
                  <a:lnTo>
                    <a:pt x="5511288" y="586947"/>
                  </a:lnTo>
                  <a:cubicBezTo>
                    <a:pt x="5495377" y="580920"/>
                    <a:pt x="5479406" y="574411"/>
                    <a:pt x="5464159" y="568867"/>
                  </a:cubicBezTo>
                  <a:lnTo>
                    <a:pt x="5421972" y="553619"/>
                  </a:lnTo>
                  <a:cubicBezTo>
                    <a:pt x="5397504" y="544880"/>
                    <a:pt x="5374783" y="536564"/>
                    <a:pt x="5352785" y="528307"/>
                  </a:cubicBezTo>
                  <a:lnTo>
                    <a:pt x="5320061" y="516254"/>
                  </a:lnTo>
                  <a:lnTo>
                    <a:pt x="5303909" y="510227"/>
                  </a:lnTo>
                  <a:lnTo>
                    <a:pt x="5287517" y="504200"/>
                  </a:lnTo>
                  <a:cubicBezTo>
                    <a:pt x="5243702" y="488230"/>
                    <a:pt x="5198382" y="470933"/>
                    <a:pt x="5142876" y="449177"/>
                  </a:cubicBezTo>
                  <a:cubicBezTo>
                    <a:pt x="5120698" y="440920"/>
                    <a:pt x="5082609" y="428023"/>
                    <a:pt x="5033793" y="411570"/>
                  </a:cubicBezTo>
                  <a:cubicBezTo>
                    <a:pt x="4984977" y="395117"/>
                    <a:pt x="4924107" y="376736"/>
                    <a:pt x="4856728" y="356486"/>
                  </a:cubicBezTo>
                  <a:cubicBezTo>
                    <a:pt x="4823160" y="346000"/>
                    <a:pt x="4787421" y="336538"/>
                    <a:pt x="4750659" y="326353"/>
                  </a:cubicBezTo>
                  <a:lnTo>
                    <a:pt x="4694731" y="311286"/>
                  </a:lnTo>
                  <a:cubicBezTo>
                    <a:pt x="4675868" y="306163"/>
                    <a:pt x="4656823" y="300980"/>
                    <a:pt x="4637417" y="296460"/>
                  </a:cubicBezTo>
                  <a:lnTo>
                    <a:pt x="4520138" y="268195"/>
                  </a:lnTo>
                  <a:cubicBezTo>
                    <a:pt x="4500551" y="263253"/>
                    <a:pt x="4480723" y="259517"/>
                    <a:pt x="4461076" y="255178"/>
                  </a:cubicBezTo>
                  <a:lnTo>
                    <a:pt x="4402316" y="242702"/>
                  </a:lnTo>
                  <a:lnTo>
                    <a:pt x="4360129" y="233662"/>
                  </a:lnTo>
                  <a:cubicBezTo>
                    <a:pt x="4345786" y="230528"/>
                    <a:pt x="4331080" y="228058"/>
                    <a:pt x="4316496" y="225225"/>
                  </a:cubicBezTo>
                  <a:lnTo>
                    <a:pt x="4230856" y="208832"/>
                  </a:lnTo>
                  <a:cubicBezTo>
                    <a:pt x="4203556" y="203288"/>
                    <a:pt x="4177761" y="199129"/>
                    <a:pt x="4155342" y="195332"/>
                  </a:cubicBezTo>
                  <a:lnTo>
                    <a:pt x="4099896" y="185690"/>
                  </a:lnTo>
                  <a:lnTo>
                    <a:pt x="4054757" y="177734"/>
                  </a:lnTo>
                  <a:lnTo>
                    <a:pt x="4005578" y="170382"/>
                  </a:lnTo>
                  <a:lnTo>
                    <a:pt x="3919518" y="158329"/>
                  </a:lnTo>
                  <a:cubicBezTo>
                    <a:pt x="3876547" y="152844"/>
                    <a:pt x="3824356" y="147480"/>
                    <a:pt x="3803986" y="145130"/>
                  </a:cubicBezTo>
                  <a:cubicBezTo>
                    <a:pt x="3779035" y="142298"/>
                    <a:pt x="3769935" y="141816"/>
                    <a:pt x="3774334" y="143744"/>
                  </a:cubicBezTo>
                  <a:cubicBezTo>
                    <a:pt x="3778734" y="145672"/>
                    <a:pt x="3774334" y="145130"/>
                    <a:pt x="3753843" y="142358"/>
                  </a:cubicBezTo>
                  <a:cubicBezTo>
                    <a:pt x="3725578" y="138501"/>
                    <a:pt x="3668626" y="135970"/>
                    <a:pt x="3683211" y="139043"/>
                  </a:cubicBezTo>
                  <a:cubicBezTo>
                    <a:pt x="3686586" y="139947"/>
                    <a:pt x="3677485" y="139525"/>
                    <a:pt x="3660430" y="138019"/>
                  </a:cubicBezTo>
                  <a:cubicBezTo>
                    <a:pt x="3652535" y="137296"/>
                    <a:pt x="3639457" y="136452"/>
                    <a:pt x="3624933" y="135608"/>
                  </a:cubicBezTo>
                  <a:cubicBezTo>
                    <a:pt x="3610408" y="134764"/>
                    <a:pt x="3594799" y="134764"/>
                    <a:pt x="3580817" y="134584"/>
                  </a:cubicBezTo>
                  <a:cubicBezTo>
                    <a:pt x="3550021" y="134222"/>
                    <a:pt x="3521635" y="133499"/>
                    <a:pt x="3494636" y="132534"/>
                  </a:cubicBezTo>
                  <a:cubicBezTo>
                    <a:pt x="3467636" y="131570"/>
                    <a:pt x="3442022" y="131269"/>
                    <a:pt x="3417072" y="130003"/>
                  </a:cubicBezTo>
                  <a:cubicBezTo>
                    <a:pt x="3406887" y="129521"/>
                    <a:pt x="3397485" y="129220"/>
                    <a:pt x="3390675" y="129159"/>
                  </a:cubicBezTo>
                  <a:cubicBezTo>
                    <a:pt x="3386975" y="128864"/>
                    <a:pt x="3383250" y="129027"/>
                    <a:pt x="3379586" y="129642"/>
                  </a:cubicBezTo>
                  <a:cubicBezTo>
                    <a:pt x="3377874" y="129943"/>
                    <a:pt x="3376139" y="130045"/>
                    <a:pt x="3374403" y="129943"/>
                  </a:cubicBezTo>
                  <a:lnTo>
                    <a:pt x="3360361" y="129943"/>
                  </a:lnTo>
                  <a:cubicBezTo>
                    <a:pt x="3348307" y="129581"/>
                    <a:pt x="3332397" y="129581"/>
                    <a:pt x="3314799" y="129280"/>
                  </a:cubicBezTo>
                  <a:lnTo>
                    <a:pt x="3249771" y="128436"/>
                  </a:lnTo>
                  <a:lnTo>
                    <a:pt x="3215780" y="128436"/>
                  </a:lnTo>
                  <a:lnTo>
                    <a:pt x="3186491" y="128858"/>
                  </a:lnTo>
                  <a:cubicBezTo>
                    <a:pt x="2982758" y="131178"/>
                    <a:pt x="2779291" y="144057"/>
                    <a:pt x="2576891" y="167429"/>
                  </a:cubicBezTo>
                  <a:cubicBezTo>
                    <a:pt x="2532956" y="173154"/>
                    <a:pt x="2491794" y="177855"/>
                    <a:pt x="2454489" y="183098"/>
                  </a:cubicBezTo>
                  <a:lnTo>
                    <a:pt x="2354687" y="197141"/>
                  </a:lnTo>
                  <a:cubicBezTo>
                    <a:pt x="2296891" y="206603"/>
                    <a:pt x="2257416" y="212629"/>
                    <a:pt x="2243253" y="214015"/>
                  </a:cubicBezTo>
                  <a:cubicBezTo>
                    <a:pt x="2218742" y="216414"/>
                    <a:pt x="2194425" y="220440"/>
                    <a:pt x="2170450" y="226069"/>
                  </a:cubicBezTo>
                  <a:cubicBezTo>
                    <a:pt x="2156107" y="229624"/>
                    <a:pt x="2137244" y="233542"/>
                    <a:pt x="2130493" y="234566"/>
                  </a:cubicBezTo>
                  <a:cubicBezTo>
                    <a:pt x="2122659" y="235832"/>
                    <a:pt x="2116090" y="237700"/>
                    <a:pt x="2116331" y="238725"/>
                  </a:cubicBezTo>
                  <a:cubicBezTo>
                    <a:pt x="2116753" y="240713"/>
                    <a:pt x="2087101" y="248789"/>
                    <a:pt x="2040816" y="259878"/>
                  </a:cubicBezTo>
                  <a:cubicBezTo>
                    <a:pt x="2029185" y="262530"/>
                    <a:pt x="2016710" y="265905"/>
                    <a:pt x="2003270" y="269220"/>
                  </a:cubicBezTo>
                  <a:lnTo>
                    <a:pt x="1961083" y="279887"/>
                  </a:lnTo>
                  <a:lnTo>
                    <a:pt x="1914738" y="291097"/>
                  </a:lnTo>
                  <a:lnTo>
                    <a:pt x="1866524" y="303933"/>
                  </a:lnTo>
                  <a:lnTo>
                    <a:pt x="1816985" y="316891"/>
                  </a:lnTo>
                  <a:lnTo>
                    <a:pt x="1767687" y="330632"/>
                  </a:lnTo>
                  <a:lnTo>
                    <a:pt x="1719473" y="343890"/>
                  </a:lnTo>
                  <a:lnTo>
                    <a:pt x="1674032" y="357089"/>
                  </a:lnTo>
                  <a:cubicBezTo>
                    <a:pt x="1615693" y="373481"/>
                    <a:pt x="1567781" y="388548"/>
                    <a:pt x="1542288" y="394575"/>
                  </a:cubicBezTo>
                  <a:cubicBezTo>
                    <a:pt x="1512781" y="401367"/>
                    <a:pt x="1483733" y="410021"/>
                    <a:pt x="1455323" y="420490"/>
                  </a:cubicBezTo>
                  <a:lnTo>
                    <a:pt x="1398491" y="443451"/>
                  </a:lnTo>
                  <a:cubicBezTo>
                    <a:pt x="1375771" y="452612"/>
                    <a:pt x="1349434" y="462496"/>
                    <a:pt x="1321229" y="474187"/>
                  </a:cubicBezTo>
                  <a:cubicBezTo>
                    <a:pt x="1293024" y="485879"/>
                    <a:pt x="1262348" y="497692"/>
                    <a:pt x="1231130" y="511131"/>
                  </a:cubicBezTo>
                  <a:lnTo>
                    <a:pt x="1183579" y="531019"/>
                  </a:lnTo>
                  <a:lnTo>
                    <a:pt x="1135667" y="551811"/>
                  </a:lnTo>
                  <a:cubicBezTo>
                    <a:pt x="1071724" y="579293"/>
                    <a:pt x="1009107" y="608161"/>
                    <a:pt x="957157" y="632267"/>
                  </a:cubicBezTo>
                  <a:cubicBezTo>
                    <a:pt x="905207" y="656374"/>
                    <a:pt x="863200" y="676504"/>
                    <a:pt x="840661" y="686508"/>
                  </a:cubicBezTo>
                  <a:cubicBezTo>
                    <a:pt x="809822" y="699152"/>
                    <a:pt x="780038" y="714224"/>
                    <a:pt x="751586" y="731588"/>
                  </a:cubicBezTo>
                  <a:cubicBezTo>
                    <a:pt x="737785" y="739483"/>
                    <a:pt x="722477" y="748643"/>
                    <a:pt x="704397" y="758768"/>
                  </a:cubicBezTo>
                  <a:lnTo>
                    <a:pt x="675288" y="774920"/>
                  </a:lnTo>
                  <a:lnTo>
                    <a:pt x="642021" y="793662"/>
                  </a:lnTo>
                  <a:lnTo>
                    <a:pt x="612611" y="810176"/>
                  </a:lnTo>
                  <a:lnTo>
                    <a:pt x="583381" y="827532"/>
                  </a:lnTo>
                  <a:lnTo>
                    <a:pt x="557527" y="843081"/>
                  </a:lnTo>
                  <a:lnTo>
                    <a:pt x="538784" y="855135"/>
                  </a:lnTo>
                  <a:cubicBezTo>
                    <a:pt x="462305" y="905518"/>
                    <a:pt x="385947" y="954695"/>
                    <a:pt x="322244" y="994713"/>
                  </a:cubicBezTo>
                  <a:cubicBezTo>
                    <a:pt x="258542" y="1034730"/>
                    <a:pt x="207737" y="1064924"/>
                    <a:pt x="180858" y="1074205"/>
                  </a:cubicBezTo>
                  <a:cubicBezTo>
                    <a:pt x="159343" y="1081799"/>
                    <a:pt x="152231" y="1085716"/>
                    <a:pt x="129752" y="1103133"/>
                  </a:cubicBezTo>
                  <a:cubicBezTo>
                    <a:pt x="102933" y="1124287"/>
                    <a:pt x="97087" y="1126155"/>
                    <a:pt x="95761" y="1113981"/>
                  </a:cubicBezTo>
                  <a:cubicBezTo>
                    <a:pt x="94255" y="1108678"/>
                    <a:pt x="82563" y="1116211"/>
                    <a:pt x="70751" y="1130434"/>
                  </a:cubicBezTo>
                  <a:cubicBezTo>
                    <a:pt x="61168" y="1142065"/>
                    <a:pt x="61168" y="1142065"/>
                    <a:pt x="58697" y="1140619"/>
                  </a:cubicBezTo>
                  <a:cubicBezTo>
                    <a:pt x="57552" y="1139293"/>
                    <a:pt x="47126" y="1143030"/>
                    <a:pt x="36218" y="1148032"/>
                  </a:cubicBezTo>
                  <a:cubicBezTo>
                    <a:pt x="5361" y="1163280"/>
                    <a:pt x="-8380" y="1161351"/>
                    <a:pt x="5060" y="1143030"/>
                  </a:cubicBezTo>
                  <a:cubicBezTo>
                    <a:pt x="11568" y="1134653"/>
                    <a:pt x="15787" y="1127180"/>
                    <a:pt x="14823" y="1126095"/>
                  </a:cubicBezTo>
                  <a:cubicBezTo>
                    <a:pt x="13859" y="1125010"/>
                    <a:pt x="16751" y="1121213"/>
                    <a:pt x="21392" y="1117657"/>
                  </a:cubicBezTo>
                  <a:cubicBezTo>
                    <a:pt x="30851" y="1106924"/>
                    <a:pt x="39248" y="1095298"/>
                    <a:pt x="46463" y="1082944"/>
                  </a:cubicBezTo>
                  <a:cubicBezTo>
                    <a:pt x="78284" y="1031355"/>
                    <a:pt x="142528" y="962410"/>
                    <a:pt x="214306" y="902866"/>
                  </a:cubicBezTo>
                  <a:cubicBezTo>
                    <a:pt x="286084" y="843322"/>
                    <a:pt x="364552" y="791553"/>
                    <a:pt x="420660" y="768471"/>
                  </a:cubicBezTo>
                  <a:cubicBezTo>
                    <a:pt x="452897" y="755942"/>
                    <a:pt x="484278" y="741327"/>
                    <a:pt x="514616" y="724717"/>
                  </a:cubicBezTo>
                  <a:cubicBezTo>
                    <a:pt x="527453" y="717365"/>
                    <a:pt x="539989" y="709048"/>
                    <a:pt x="554272" y="699043"/>
                  </a:cubicBezTo>
                  <a:cubicBezTo>
                    <a:pt x="568555" y="689039"/>
                    <a:pt x="584406" y="677347"/>
                    <a:pt x="604053" y="662883"/>
                  </a:cubicBezTo>
                  <a:cubicBezTo>
                    <a:pt x="754238" y="551691"/>
                    <a:pt x="873988" y="491484"/>
                    <a:pt x="1025921" y="444597"/>
                  </a:cubicBezTo>
                  <a:cubicBezTo>
                    <a:pt x="1073773" y="430072"/>
                    <a:pt x="1096494" y="424045"/>
                    <a:pt x="1112826" y="417717"/>
                  </a:cubicBezTo>
                  <a:cubicBezTo>
                    <a:pt x="1129966" y="410763"/>
                    <a:pt x="1146582" y="402584"/>
                    <a:pt x="1162546" y="393249"/>
                  </a:cubicBezTo>
                  <a:cubicBezTo>
                    <a:pt x="1173334" y="387222"/>
                    <a:pt x="1192680" y="376917"/>
                    <a:pt x="1215159" y="365345"/>
                  </a:cubicBezTo>
                  <a:lnTo>
                    <a:pt x="1286515" y="329788"/>
                  </a:lnTo>
                  <a:lnTo>
                    <a:pt x="1434591" y="258131"/>
                  </a:lnTo>
                  <a:cubicBezTo>
                    <a:pt x="1469365" y="240473"/>
                    <a:pt x="1520170" y="218535"/>
                    <a:pt x="1547471" y="207567"/>
                  </a:cubicBezTo>
                  <a:cubicBezTo>
                    <a:pt x="1562176" y="201540"/>
                    <a:pt x="1573024" y="197442"/>
                    <a:pt x="1582185" y="194187"/>
                  </a:cubicBezTo>
                  <a:cubicBezTo>
                    <a:pt x="1591345" y="190933"/>
                    <a:pt x="1598698" y="188161"/>
                    <a:pt x="1606593" y="185871"/>
                  </a:cubicBezTo>
                  <a:cubicBezTo>
                    <a:pt x="1622202" y="180989"/>
                    <a:pt x="1640041" y="175927"/>
                    <a:pt x="1678190" y="166224"/>
                  </a:cubicBezTo>
                  <a:close/>
                </a:path>
              </a:pathLst>
            </a:custGeom>
            <a:grpFill/>
            <a:ln w="6027" cap="flat">
              <a:noFill/>
              <a:prstDash val="solid"/>
              <a:miter/>
            </a:ln>
          </p:spPr>
          <p:txBody>
            <a:bodyPr rtlCol="0" anchor="ctr"/>
            <a:lstStyle/>
            <a:p>
              <a:endParaRPr lang="zh-CN" altLang="en-US"/>
            </a:p>
          </p:txBody>
        </p:sp>
        <p:sp>
          <p:nvSpPr>
            <p:cNvPr id="132" name="任意多边形: 形状 131">
              <a:extLst>
                <a:ext uri="{FF2B5EF4-FFF2-40B4-BE49-F238E27FC236}">
                  <a16:creationId xmlns:a16="http://schemas.microsoft.com/office/drawing/2014/main" id="{96520EE0-97D7-898E-1DEA-BB68457D37C9}"/>
                </a:ext>
              </a:extLst>
            </p:cNvPr>
            <p:cNvSpPr/>
            <p:nvPr/>
          </p:nvSpPr>
          <p:spPr>
            <a:xfrm>
              <a:off x="8425702" y="4036809"/>
              <a:ext cx="88329" cy="8944"/>
            </a:xfrm>
            <a:custGeom>
              <a:avLst/>
              <a:gdLst>
                <a:gd name="connsiteX0" fmla="*/ 48403 w 88329"/>
                <a:gd name="connsiteY0" fmla="*/ 4528 h 8944"/>
                <a:gd name="connsiteX1" fmla="*/ 3745 w 88329"/>
                <a:gd name="connsiteY1" fmla="*/ 852 h 8944"/>
                <a:gd name="connsiteX2" fmla="*/ 5915 w 88329"/>
                <a:gd name="connsiteY2" fmla="*/ 3142 h 8944"/>
                <a:gd name="connsiteX3" fmla="*/ 88239 w 88329"/>
                <a:gd name="connsiteY3" fmla="*/ 9168 h 8944"/>
                <a:gd name="connsiteX4" fmla="*/ 48403 w 88329"/>
                <a:gd name="connsiteY4" fmla="*/ 4528 h 8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29" h="8944">
                  <a:moveTo>
                    <a:pt x="48403" y="4528"/>
                  </a:moveTo>
                  <a:cubicBezTo>
                    <a:pt x="23874" y="2479"/>
                    <a:pt x="9892" y="1273"/>
                    <a:pt x="3745" y="852"/>
                  </a:cubicBezTo>
                  <a:cubicBezTo>
                    <a:pt x="-2402" y="430"/>
                    <a:pt x="-775" y="1334"/>
                    <a:pt x="5915" y="3142"/>
                  </a:cubicBezTo>
                  <a:cubicBezTo>
                    <a:pt x="17968" y="6577"/>
                    <a:pt x="87998" y="11278"/>
                    <a:pt x="88239" y="9168"/>
                  </a:cubicBezTo>
                  <a:cubicBezTo>
                    <a:pt x="88360" y="8385"/>
                    <a:pt x="84985" y="7662"/>
                    <a:pt x="48403" y="4528"/>
                  </a:cubicBezTo>
                  <a:close/>
                </a:path>
              </a:pathLst>
            </a:custGeom>
            <a:grpFill/>
            <a:ln w="6027" cap="flat">
              <a:noFill/>
              <a:prstDash val="solid"/>
              <a:miter/>
            </a:ln>
          </p:spPr>
          <p:txBody>
            <a:bodyPr rtlCol="0" anchor="ctr"/>
            <a:lstStyle/>
            <a:p>
              <a:endParaRPr lang="zh-CN" altLang="en-US"/>
            </a:p>
          </p:txBody>
        </p:sp>
        <p:sp>
          <p:nvSpPr>
            <p:cNvPr id="133" name="任意多边形: 形状 132">
              <a:extLst>
                <a:ext uri="{FF2B5EF4-FFF2-40B4-BE49-F238E27FC236}">
                  <a16:creationId xmlns:a16="http://schemas.microsoft.com/office/drawing/2014/main" id="{2E71BE9E-A7F2-A91D-81FD-95E897DB0018}"/>
                </a:ext>
              </a:extLst>
            </p:cNvPr>
            <p:cNvSpPr/>
            <p:nvPr/>
          </p:nvSpPr>
          <p:spPr>
            <a:xfrm>
              <a:off x="8525640" y="4049391"/>
              <a:ext cx="42211" cy="3438"/>
            </a:xfrm>
            <a:custGeom>
              <a:avLst/>
              <a:gdLst>
                <a:gd name="connsiteX0" fmla="*/ 10841 w 42211"/>
                <a:gd name="connsiteY0" fmla="*/ 925 h 3438"/>
                <a:gd name="connsiteX1" fmla="*/ 13011 w 42211"/>
                <a:gd name="connsiteY1" fmla="*/ 2673 h 3438"/>
                <a:gd name="connsiteX2" fmla="*/ 39287 w 42211"/>
                <a:gd name="connsiteY2" fmla="*/ 4180 h 3438"/>
                <a:gd name="connsiteX3" fmla="*/ 10841 w 42211"/>
                <a:gd name="connsiteY3" fmla="*/ 925 h 3438"/>
              </a:gdLst>
              <a:ahLst/>
              <a:cxnLst>
                <a:cxn ang="0">
                  <a:pos x="connsiteX0" y="connsiteY0"/>
                </a:cxn>
                <a:cxn ang="0">
                  <a:pos x="connsiteX1" y="connsiteY1"/>
                </a:cxn>
                <a:cxn ang="0">
                  <a:pos x="connsiteX2" y="connsiteY2"/>
                </a:cxn>
                <a:cxn ang="0">
                  <a:pos x="connsiteX3" y="connsiteY3"/>
                </a:cxn>
              </a:cxnLst>
              <a:rect l="l" t="t" r="r" b="b"/>
              <a:pathLst>
                <a:path w="42211" h="3438">
                  <a:moveTo>
                    <a:pt x="10841" y="925"/>
                  </a:moveTo>
                  <a:cubicBezTo>
                    <a:pt x="-4045" y="443"/>
                    <a:pt x="-4105" y="925"/>
                    <a:pt x="13011" y="2673"/>
                  </a:cubicBezTo>
                  <a:cubicBezTo>
                    <a:pt x="21749" y="3752"/>
                    <a:pt x="30488" y="4258"/>
                    <a:pt x="39287" y="4180"/>
                  </a:cubicBezTo>
                  <a:cubicBezTo>
                    <a:pt x="48628" y="3336"/>
                    <a:pt x="33803" y="1830"/>
                    <a:pt x="10841" y="925"/>
                  </a:cubicBezTo>
                  <a:close/>
                </a:path>
              </a:pathLst>
            </a:custGeom>
            <a:grpFill/>
            <a:ln w="6027" cap="flat">
              <a:noFill/>
              <a:prstDash val="solid"/>
              <a:miter/>
            </a:ln>
          </p:spPr>
          <p:txBody>
            <a:bodyPr rtlCol="0" anchor="ctr"/>
            <a:lstStyle/>
            <a:p>
              <a:endParaRPr lang="zh-CN" altLang="en-US"/>
            </a:p>
          </p:txBody>
        </p:sp>
        <p:sp>
          <p:nvSpPr>
            <p:cNvPr id="134" name="任意多边形: 形状 133">
              <a:extLst>
                <a:ext uri="{FF2B5EF4-FFF2-40B4-BE49-F238E27FC236}">
                  <a16:creationId xmlns:a16="http://schemas.microsoft.com/office/drawing/2014/main" id="{1014963E-5095-BA2A-9608-2D1D2B29F55B}"/>
                </a:ext>
              </a:extLst>
            </p:cNvPr>
            <p:cNvSpPr/>
            <p:nvPr/>
          </p:nvSpPr>
          <p:spPr>
            <a:xfrm>
              <a:off x="9311974" y="4082045"/>
              <a:ext cx="339986" cy="14432"/>
            </a:xfrm>
            <a:custGeom>
              <a:avLst/>
              <a:gdLst>
                <a:gd name="connsiteX0" fmla="*/ 1710 w 339986"/>
                <a:gd name="connsiteY0" fmla="*/ 9555 h 14432"/>
                <a:gd name="connsiteX1" fmla="*/ 18886 w 339986"/>
                <a:gd name="connsiteY1" fmla="*/ 10700 h 14432"/>
                <a:gd name="connsiteX2" fmla="*/ 10931 w 339986"/>
                <a:gd name="connsiteY2" fmla="*/ 13834 h 14432"/>
                <a:gd name="connsiteX3" fmla="*/ 24671 w 339986"/>
                <a:gd name="connsiteY3" fmla="*/ 14979 h 14432"/>
                <a:gd name="connsiteX4" fmla="*/ 70535 w 339986"/>
                <a:gd name="connsiteY4" fmla="*/ 14617 h 14432"/>
                <a:gd name="connsiteX5" fmla="*/ 175882 w 339986"/>
                <a:gd name="connsiteY5" fmla="*/ 10157 h 14432"/>
                <a:gd name="connsiteX6" fmla="*/ 235606 w 339986"/>
                <a:gd name="connsiteY6" fmla="*/ 8892 h 14432"/>
                <a:gd name="connsiteX7" fmla="*/ 285989 w 339986"/>
                <a:gd name="connsiteY7" fmla="*/ 6843 h 14432"/>
                <a:gd name="connsiteX8" fmla="*/ 338361 w 339986"/>
                <a:gd name="connsiteY8" fmla="*/ 2082 h 14432"/>
                <a:gd name="connsiteX9" fmla="*/ 301659 w 339986"/>
                <a:gd name="connsiteY9" fmla="*/ 2443 h 14432"/>
                <a:gd name="connsiteX10" fmla="*/ 253445 w 339986"/>
                <a:gd name="connsiteY10" fmla="*/ 4854 h 14432"/>
                <a:gd name="connsiteX11" fmla="*/ 184801 w 339986"/>
                <a:gd name="connsiteY11" fmla="*/ 7264 h 14432"/>
                <a:gd name="connsiteX12" fmla="*/ 62278 w 339986"/>
                <a:gd name="connsiteY12" fmla="*/ 9072 h 14432"/>
                <a:gd name="connsiteX13" fmla="*/ 19488 w 339986"/>
                <a:gd name="connsiteY13" fmla="*/ 9072 h 14432"/>
                <a:gd name="connsiteX14" fmla="*/ 6411 w 339986"/>
                <a:gd name="connsiteY14" fmla="*/ 9072 h 14432"/>
                <a:gd name="connsiteX15" fmla="*/ 1710 w 339986"/>
                <a:gd name="connsiteY15" fmla="*/ 9555 h 1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9986" h="14432">
                  <a:moveTo>
                    <a:pt x="1710" y="9555"/>
                  </a:moveTo>
                  <a:cubicBezTo>
                    <a:pt x="7375" y="10754"/>
                    <a:pt x="13161" y="11140"/>
                    <a:pt x="18886" y="10700"/>
                  </a:cubicBezTo>
                  <a:cubicBezTo>
                    <a:pt x="46368" y="10398"/>
                    <a:pt x="38412" y="13412"/>
                    <a:pt x="10931" y="13834"/>
                  </a:cubicBezTo>
                  <a:cubicBezTo>
                    <a:pt x="-7451" y="13834"/>
                    <a:pt x="-2810" y="14557"/>
                    <a:pt x="24671" y="14979"/>
                  </a:cubicBezTo>
                  <a:cubicBezTo>
                    <a:pt x="46488" y="15461"/>
                    <a:pt x="66858" y="14979"/>
                    <a:pt x="70535" y="14617"/>
                  </a:cubicBezTo>
                  <a:cubicBezTo>
                    <a:pt x="81925" y="12146"/>
                    <a:pt x="127728" y="10157"/>
                    <a:pt x="175882" y="10157"/>
                  </a:cubicBezTo>
                  <a:cubicBezTo>
                    <a:pt x="196794" y="10157"/>
                    <a:pt x="216983" y="9434"/>
                    <a:pt x="235606" y="8892"/>
                  </a:cubicBezTo>
                  <a:cubicBezTo>
                    <a:pt x="254229" y="8349"/>
                    <a:pt x="271284" y="7566"/>
                    <a:pt x="285989" y="6843"/>
                  </a:cubicBezTo>
                  <a:cubicBezTo>
                    <a:pt x="303526" y="6680"/>
                    <a:pt x="321064" y="5083"/>
                    <a:pt x="338361" y="2082"/>
                  </a:cubicBezTo>
                  <a:cubicBezTo>
                    <a:pt x="343966" y="-28"/>
                    <a:pt x="334805" y="575"/>
                    <a:pt x="301659" y="2443"/>
                  </a:cubicBezTo>
                  <a:cubicBezTo>
                    <a:pt x="278757" y="3769"/>
                    <a:pt x="257061" y="4854"/>
                    <a:pt x="253445" y="4854"/>
                  </a:cubicBezTo>
                  <a:lnTo>
                    <a:pt x="184801" y="7264"/>
                  </a:lnTo>
                  <a:cubicBezTo>
                    <a:pt x="150448" y="8108"/>
                    <a:pt x="94401" y="9133"/>
                    <a:pt x="62278" y="9072"/>
                  </a:cubicBezTo>
                  <a:cubicBezTo>
                    <a:pt x="45645" y="9072"/>
                    <a:pt x="30457" y="9072"/>
                    <a:pt x="19488" y="9072"/>
                  </a:cubicBezTo>
                  <a:lnTo>
                    <a:pt x="6411" y="9072"/>
                  </a:lnTo>
                  <a:cubicBezTo>
                    <a:pt x="4844" y="9085"/>
                    <a:pt x="3277" y="9247"/>
                    <a:pt x="1710" y="9555"/>
                  </a:cubicBezTo>
                  <a:close/>
                </a:path>
              </a:pathLst>
            </a:custGeom>
            <a:grpFill/>
            <a:ln w="6027" cap="flat">
              <a:noFill/>
              <a:prstDash val="solid"/>
              <a:miter/>
            </a:ln>
          </p:spPr>
          <p:txBody>
            <a:bodyPr rtlCol="0" anchor="ctr"/>
            <a:lstStyle/>
            <a:p>
              <a:endParaRPr lang="zh-CN" altLang="en-US"/>
            </a:p>
          </p:txBody>
        </p:sp>
        <p:sp>
          <p:nvSpPr>
            <p:cNvPr id="135" name="任意多边形: 形状 134">
              <a:extLst>
                <a:ext uri="{FF2B5EF4-FFF2-40B4-BE49-F238E27FC236}">
                  <a16:creationId xmlns:a16="http://schemas.microsoft.com/office/drawing/2014/main" id="{2A8B02BA-053F-C8D8-6932-6F62B911ED60}"/>
                </a:ext>
              </a:extLst>
            </p:cNvPr>
            <p:cNvSpPr/>
            <p:nvPr/>
          </p:nvSpPr>
          <p:spPr>
            <a:xfrm>
              <a:off x="6971753" y="3703146"/>
              <a:ext cx="129272" cy="44219"/>
            </a:xfrm>
            <a:custGeom>
              <a:avLst/>
              <a:gdLst>
                <a:gd name="connsiteX0" fmla="*/ 6285 w 129272"/>
                <a:gd name="connsiteY0" fmla="*/ 2324 h 44219"/>
                <a:gd name="connsiteX1" fmla="*/ 37504 w 129272"/>
                <a:gd name="connsiteY1" fmla="*/ 13955 h 44219"/>
                <a:gd name="connsiteX2" fmla="*/ 113500 w 129272"/>
                <a:gd name="connsiteY2" fmla="*/ 39930 h 44219"/>
                <a:gd name="connsiteX3" fmla="*/ 125553 w 129272"/>
                <a:gd name="connsiteY3" fmla="*/ 43124 h 44219"/>
                <a:gd name="connsiteX4" fmla="*/ 71012 w 129272"/>
                <a:gd name="connsiteY4" fmla="*/ 23598 h 44219"/>
                <a:gd name="connsiteX5" fmla="*/ 6285 w 129272"/>
                <a:gd name="connsiteY5" fmla="*/ 2324 h 4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72" h="44219">
                  <a:moveTo>
                    <a:pt x="6285" y="2324"/>
                  </a:moveTo>
                  <a:cubicBezTo>
                    <a:pt x="-8059" y="-1714"/>
                    <a:pt x="1585" y="1962"/>
                    <a:pt x="37504" y="13955"/>
                  </a:cubicBezTo>
                  <a:lnTo>
                    <a:pt x="113500" y="39930"/>
                  </a:lnTo>
                  <a:cubicBezTo>
                    <a:pt x="128687" y="45234"/>
                    <a:pt x="133147" y="46439"/>
                    <a:pt x="125553" y="43124"/>
                  </a:cubicBezTo>
                  <a:cubicBezTo>
                    <a:pt x="117960" y="39809"/>
                    <a:pt x="95420" y="32397"/>
                    <a:pt x="71012" y="23598"/>
                  </a:cubicBezTo>
                  <a:cubicBezTo>
                    <a:pt x="46604" y="14799"/>
                    <a:pt x="20086" y="6241"/>
                    <a:pt x="6285" y="2324"/>
                  </a:cubicBezTo>
                  <a:close/>
                </a:path>
              </a:pathLst>
            </a:custGeom>
            <a:grpFill/>
            <a:ln w="6027"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B33984E6-D6A0-FB1F-F6BE-D7409F617F6E}"/>
                </a:ext>
              </a:extLst>
            </p:cNvPr>
            <p:cNvSpPr/>
            <p:nvPr/>
          </p:nvSpPr>
          <p:spPr>
            <a:xfrm>
              <a:off x="8993091" y="4088499"/>
              <a:ext cx="45742" cy="2991"/>
            </a:xfrm>
            <a:custGeom>
              <a:avLst/>
              <a:gdLst>
                <a:gd name="connsiteX0" fmla="*/ -88 w 45742"/>
                <a:gd name="connsiteY0" fmla="*/ 1232 h 2991"/>
                <a:gd name="connsiteX1" fmla="*/ 22753 w 45742"/>
                <a:gd name="connsiteY1" fmla="*/ 3221 h 2991"/>
                <a:gd name="connsiteX2" fmla="*/ 38905 w 45742"/>
                <a:gd name="connsiteY2" fmla="*/ 3582 h 2991"/>
                <a:gd name="connsiteX3" fmla="*/ 45654 w 45742"/>
                <a:gd name="connsiteY3" fmla="*/ 3582 h 2991"/>
                <a:gd name="connsiteX4" fmla="*/ 38965 w 45742"/>
                <a:gd name="connsiteY4" fmla="*/ 2799 h 2991"/>
                <a:gd name="connsiteX5" fmla="*/ 22813 w 45742"/>
                <a:gd name="connsiteY5" fmla="*/ 1593 h 2991"/>
                <a:gd name="connsiteX6" fmla="*/ -88 w 45742"/>
                <a:gd name="connsiteY6" fmla="*/ 1232 h 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42" h="2991">
                  <a:moveTo>
                    <a:pt x="-88" y="1232"/>
                  </a:moveTo>
                  <a:cubicBezTo>
                    <a:pt x="7445" y="2768"/>
                    <a:pt x="15099" y="3432"/>
                    <a:pt x="22753" y="3221"/>
                  </a:cubicBezTo>
                  <a:cubicBezTo>
                    <a:pt x="28779" y="3221"/>
                    <a:pt x="34806" y="3221"/>
                    <a:pt x="38905" y="3582"/>
                  </a:cubicBezTo>
                  <a:cubicBezTo>
                    <a:pt x="41134" y="3793"/>
                    <a:pt x="43425" y="3793"/>
                    <a:pt x="45654" y="3582"/>
                  </a:cubicBezTo>
                  <a:cubicBezTo>
                    <a:pt x="43425" y="3166"/>
                    <a:pt x="41195" y="2907"/>
                    <a:pt x="38965" y="2799"/>
                  </a:cubicBezTo>
                  <a:lnTo>
                    <a:pt x="22813" y="1593"/>
                  </a:lnTo>
                  <a:cubicBezTo>
                    <a:pt x="15219" y="605"/>
                    <a:pt x="7505" y="484"/>
                    <a:pt x="-88" y="1232"/>
                  </a:cubicBezTo>
                  <a:close/>
                </a:path>
              </a:pathLst>
            </a:custGeom>
            <a:grpFill/>
            <a:ln w="6027"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848EC58B-2861-4791-E299-0559B6AFD56E}"/>
                </a:ext>
              </a:extLst>
            </p:cNvPr>
            <p:cNvSpPr/>
            <p:nvPr/>
          </p:nvSpPr>
          <p:spPr>
            <a:xfrm>
              <a:off x="7432959" y="3845564"/>
              <a:ext cx="73377" cy="18863"/>
            </a:xfrm>
            <a:custGeom>
              <a:avLst/>
              <a:gdLst>
                <a:gd name="connsiteX0" fmla="*/ -86 w 73377"/>
                <a:gd name="connsiteY0" fmla="*/ 749 h 18863"/>
                <a:gd name="connsiteX1" fmla="*/ 72234 w 73377"/>
                <a:gd name="connsiteY1" fmla="*/ 19613 h 18863"/>
                <a:gd name="connsiteX2" fmla="*/ 40353 w 73377"/>
                <a:gd name="connsiteY2" fmla="*/ 9970 h 18863"/>
                <a:gd name="connsiteX3" fmla="*/ 11967 w 73377"/>
                <a:gd name="connsiteY3" fmla="*/ 2979 h 18863"/>
                <a:gd name="connsiteX4" fmla="*/ -86 w 73377"/>
                <a:gd name="connsiteY4" fmla="*/ 749 h 18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77" h="18863">
                  <a:moveTo>
                    <a:pt x="-86" y="749"/>
                  </a:moveTo>
                  <a:cubicBezTo>
                    <a:pt x="-508" y="2437"/>
                    <a:pt x="63918" y="19251"/>
                    <a:pt x="72234" y="19613"/>
                  </a:cubicBezTo>
                  <a:cubicBezTo>
                    <a:pt x="76874" y="19613"/>
                    <a:pt x="66208" y="16479"/>
                    <a:pt x="40353" y="9970"/>
                  </a:cubicBezTo>
                  <a:cubicBezTo>
                    <a:pt x="29264" y="7077"/>
                    <a:pt x="19199" y="4667"/>
                    <a:pt x="11967" y="2979"/>
                  </a:cubicBezTo>
                  <a:cubicBezTo>
                    <a:pt x="7990" y="1906"/>
                    <a:pt x="4012" y="1165"/>
                    <a:pt x="-86" y="749"/>
                  </a:cubicBezTo>
                  <a:close/>
                </a:path>
              </a:pathLst>
            </a:custGeom>
            <a:grpFill/>
            <a:ln w="6027"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4325C753-471C-6D7B-A99B-C59327EF6DE8}"/>
                </a:ext>
              </a:extLst>
            </p:cNvPr>
            <p:cNvSpPr/>
            <p:nvPr/>
          </p:nvSpPr>
          <p:spPr>
            <a:xfrm>
              <a:off x="9668684" y="4074830"/>
              <a:ext cx="91364" cy="7079"/>
            </a:xfrm>
            <a:custGeom>
              <a:avLst/>
              <a:gdLst>
                <a:gd name="connsiteX0" fmla="*/ -88 w 91364"/>
                <a:gd name="connsiteY0" fmla="*/ 7548 h 7079"/>
                <a:gd name="connsiteX1" fmla="*/ 13351 w 91364"/>
                <a:gd name="connsiteY1" fmla="*/ 7548 h 7079"/>
                <a:gd name="connsiteX2" fmla="*/ 45654 w 91364"/>
                <a:gd name="connsiteY2" fmla="*/ 5619 h 7079"/>
                <a:gd name="connsiteX3" fmla="*/ 77957 w 91364"/>
                <a:gd name="connsiteY3" fmla="*/ 3028 h 7079"/>
                <a:gd name="connsiteX4" fmla="*/ 91276 w 91364"/>
                <a:gd name="connsiteY4" fmla="*/ 919 h 7079"/>
                <a:gd name="connsiteX5" fmla="*/ 77776 w 91364"/>
                <a:gd name="connsiteY5" fmla="*/ 1280 h 7079"/>
                <a:gd name="connsiteX6" fmla="*/ 45534 w 91364"/>
                <a:gd name="connsiteY6" fmla="*/ 3329 h 7079"/>
                <a:gd name="connsiteX7" fmla="*/ 13291 w 91364"/>
                <a:gd name="connsiteY7" fmla="*/ 6041 h 7079"/>
                <a:gd name="connsiteX8" fmla="*/ 3468 w 91364"/>
                <a:gd name="connsiteY8" fmla="*/ 7066 h 7079"/>
                <a:gd name="connsiteX9" fmla="*/ -88 w 91364"/>
                <a:gd name="connsiteY9" fmla="*/ 7548 h 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64" h="7079">
                  <a:moveTo>
                    <a:pt x="-88" y="7548"/>
                  </a:moveTo>
                  <a:cubicBezTo>
                    <a:pt x="4372" y="7922"/>
                    <a:pt x="8892" y="7922"/>
                    <a:pt x="13351" y="7548"/>
                  </a:cubicBezTo>
                  <a:cubicBezTo>
                    <a:pt x="21668" y="7186"/>
                    <a:pt x="33119" y="6524"/>
                    <a:pt x="45654" y="5619"/>
                  </a:cubicBezTo>
                  <a:cubicBezTo>
                    <a:pt x="58190" y="4716"/>
                    <a:pt x="69761" y="3872"/>
                    <a:pt x="77957" y="3028"/>
                  </a:cubicBezTo>
                  <a:cubicBezTo>
                    <a:pt x="82477" y="2835"/>
                    <a:pt x="86937" y="2130"/>
                    <a:pt x="91276" y="919"/>
                  </a:cubicBezTo>
                  <a:cubicBezTo>
                    <a:pt x="86756" y="605"/>
                    <a:pt x="82236" y="726"/>
                    <a:pt x="77776" y="1280"/>
                  </a:cubicBezTo>
                  <a:cubicBezTo>
                    <a:pt x="69520" y="1642"/>
                    <a:pt x="58070" y="2365"/>
                    <a:pt x="45534" y="3329"/>
                  </a:cubicBezTo>
                  <a:cubicBezTo>
                    <a:pt x="32999" y="4294"/>
                    <a:pt x="21427" y="5258"/>
                    <a:pt x="13291" y="6041"/>
                  </a:cubicBezTo>
                  <a:lnTo>
                    <a:pt x="3468" y="7066"/>
                  </a:lnTo>
                  <a:cubicBezTo>
                    <a:pt x="2263" y="7126"/>
                    <a:pt x="1057" y="7289"/>
                    <a:pt x="-88" y="7548"/>
                  </a:cubicBezTo>
                  <a:close/>
                </a:path>
              </a:pathLst>
            </a:custGeom>
            <a:grpFill/>
            <a:ln w="6027" cap="flat">
              <a:noFill/>
              <a:prstDash val="solid"/>
              <a:miter/>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4FCCB12F-5A79-1C11-3A45-EF5584A0A627}"/>
                </a:ext>
              </a:extLst>
            </p:cNvPr>
            <p:cNvSpPr/>
            <p:nvPr/>
          </p:nvSpPr>
          <p:spPr>
            <a:xfrm>
              <a:off x="8172739" y="4010408"/>
              <a:ext cx="139090" cy="25538"/>
            </a:xfrm>
            <a:custGeom>
              <a:avLst/>
              <a:gdLst>
                <a:gd name="connsiteX0" fmla="*/ 7866 w 139090"/>
                <a:gd name="connsiteY0" fmla="*/ 2663 h 25538"/>
                <a:gd name="connsiteX1" fmla="*/ 14315 w 139090"/>
                <a:gd name="connsiteY1" fmla="*/ 5918 h 25538"/>
                <a:gd name="connsiteX2" fmla="*/ 22150 w 139090"/>
                <a:gd name="connsiteY2" fmla="*/ 7967 h 25538"/>
                <a:gd name="connsiteX3" fmla="*/ 52283 w 139090"/>
                <a:gd name="connsiteY3" fmla="*/ 13993 h 25538"/>
                <a:gd name="connsiteX4" fmla="*/ 83984 w 139090"/>
                <a:gd name="connsiteY4" fmla="*/ 19237 h 25538"/>
                <a:gd name="connsiteX5" fmla="*/ 117010 w 139090"/>
                <a:gd name="connsiteY5" fmla="*/ 23516 h 25538"/>
                <a:gd name="connsiteX6" fmla="*/ 138645 w 139090"/>
                <a:gd name="connsiteY6" fmla="*/ 26288 h 25538"/>
                <a:gd name="connsiteX7" fmla="*/ 126592 w 139090"/>
                <a:gd name="connsiteY7" fmla="*/ 23395 h 25538"/>
                <a:gd name="connsiteX8" fmla="*/ 88081 w 139090"/>
                <a:gd name="connsiteY8" fmla="*/ 15922 h 25538"/>
                <a:gd name="connsiteX9" fmla="*/ 7866 w 139090"/>
                <a:gd name="connsiteY9" fmla="*/ 2663 h 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090" h="25538">
                  <a:moveTo>
                    <a:pt x="7866" y="2663"/>
                  </a:moveTo>
                  <a:cubicBezTo>
                    <a:pt x="14616" y="4049"/>
                    <a:pt x="17871" y="5556"/>
                    <a:pt x="14315" y="5918"/>
                  </a:cubicBezTo>
                  <a:cubicBezTo>
                    <a:pt x="9675" y="5918"/>
                    <a:pt x="12989" y="7003"/>
                    <a:pt x="22150" y="7967"/>
                  </a:cubicBezTo>
                  <a:cubicBezTo>
                    <a:pt x="32334" y="9286"/>
                    <a:pt x="42399" y="11300"/>
                    <a:pt x="52283" y="13993"/>
                  </a:cubicBezTo>
                  <a:cubicBezTo>
                    <a:pt x="62589" y="17085"/>
                    <a:pt x="73256" y="18851"/>
                    <a:pt x="83984" y="19237"/>
                  </a:cubicBezTo>
                  <a:cubicBezTo>
                    <a:pt x="95073" y="20038"/>
                    <a:pt x="106102" y="21466"/>
                    <a:pt x="117010" y="23516"/>
                  </a:cubicBezTo>
                  <a:cubicBezTo>
                    <a:pt x="124122" y="25251"/>
                    <a:pt x="131353" y="26179"/>
                    <a:pt x="138645" y="26288"/>
                  </a:cubicBezTo>
                  <a:cubicBezTo>
                    <a:pt x="140393" y="26288"/>
                    <a:pt x="135632" y="25143"/>
                    <a:pt x="126592" y="23395"/>
                  </a:cubicBezTo>
                  <a:cubicBezTo>
                    <a:pt x="117552" y="21647"/>
                    <a:pt x="103872" y="18815"/>
                    <a:pt x="88081" y="15922"/>
                  </a:cubicBezTo>
                  <a:cubicBezTo>
                    <a:pt x="30708" y="5255"/>
                    <a:pt x="-20218" y="-3183"/>
                    <a:pt x="7866" y="2663"/>
                  </a:cubicBezTo>
                  <a:close/>
                </a:path>
              </a:pathLst>
            </a:custGeom>
            <a:grpFill/>
            <a:ln w="6027"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1ADECDCF-0979-9095-7B1E-7E24E5E322F8}"/>
                </a:ext>
              </a:extLst>
            </p:cNvPr>
            <p:cNvSpPr/>
            <p:nvPr/>
          </p:nvSpPr>
          <p:spPr>
            <a:xfrm>
              <a:off x="8081946" y="4000329"/>
              <a:ext cx="156481" cy="30787"/>
            </a:xfrm>
            <a:custGeom>
              <a:avLst/>
              <a:gdLst>
                <a:gd name="connsiteX0" fmla="*/ 66235 w 156481"/>
                <a:gd name="connsiteY0" fmla="*/ 12501 h 30787"/>
                <a:gd name="connsiteX1" fmla="*/ 23204 w 156481"/>
                <a:gd name="connsiteY1" fmla="*/ 5269 h 30787"/>
                <a:gd name="connsiteX2" fmla="*/ 13923 w 156481"/>
                <a:gd name="connsiteY2" fmla="*/ 5269 h 30787"/>
                <a:gd name="connsiteX3" fmla="*/ 53037 w 156481"/>
                <a:gd name="connsiteY3" fmla="*/ 14852 h 30787"/>
                <a:gd name="connsiteX4" fmla="*/ 107277 w 156481"/>
                <a:gd name="connsiteY4" fmla="*/ 25217 h 30787"/>
                <a:gd name="connsiteX5" fmla="*/ 156394 w 156481"/>
                <a:gd name="connsiteY5" fmla="*/ 31244 h 30787"/>
                <a:gd name="connsiteX6" fmla="*/ 116618 w 156481"/>
                <a:gd name="connsiteY6" fmla="*/ 21722 h 30787"/>
                <a:gd name="connsiteX7" fmla="*/ 66235 w 156481"/>
                <a:gd name="connsiteY7" fmla="*/ 12501 h 3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81" h="30787">
                  <a:moveTo>
                    <a:pt x="66235" y="12501"/>
                  </a:moveTo>
                  <a:cubicBezTo>
                    <a:pt x="59364" y="11838"/>
                    <a:pt x="40140" y="8584"/>
                    <a:pt x="23204" y="5269"/>
                  </a:cubicBezTo>
                  <a:cubicBezTo>
                    <a:pt x="-6085" y="-758"/>
                    <a:pt x="-6085" y="-758"/>
                    <a:pt x="13923" y="5269"/>
                  </a:cubicBezTo>
                  <a:cubicBezTo>
                    <a:pt x="25976" y="8765"/>
                    <a:pt x="44056" y="13104"/>
                    <a:pt x="53037" y="14852"/>
                  </a:cubicBezTo>
                  <a:cubicBezTo>
                    <a:pt x="89197" y="21541"/>
                    <a:pt x="93777" y="21963"/>
                    <a:pt x="107277" y="25217"/>
                  </a:cubicBezTo>
                  <a:cubicBezTo>
                    <a:pt x="120777" y="28472"/>
                    <a:pt x="156153" y="32691"/>
                    <a:pt x="156394" y="31244"/>
                  </a:cubicBezTo>
                  <a:cubicBezTo>
                    <a:pt x="143377" y="27200"/>
                    <a:pt x="130057" y="24018"/>
                    <a:pt x="116618" y="21722"/>
                  </a:cubicBezTo>
                  <a:cubicBezTo>
                    <a:pt x="95585" y="17323"/>
                    <a:pt x="73045" y="13104"/>
                    <a:pt x="66235" y="12501"/>
                  </a:cubicBezTo>
                  <a:close/>
                </a:path>
              </a:pathLst>
            </a:custGeom>
            <a:grpFill/>
            <a:ln w="6027" cap="flat">
              <a:noFill/>
              <a:prstDash val="solid"/>
              <a:miter/>
            </a:ln>
          </p:spPr>
          <p:txBody>
            <a:bodyPr rtlCol="0" anchor="ctr"/>
            <a:lstStyle/>
            <a:p>
              <a:endParaRPr lang="zh-CN" altLang="en-US"/>
            </a:p>
          </p:txBody>
        </p:sp>
        <p:sp>
          <p:nvSpPr>
            <p:cNvPr id="141" name="任意多边形: 形状 140">
              <a:extLst>
                <a:ext uri="{FF2B5EF4-FFF2-40B4-BE49-F238E27FC236}">
                  <a16:creationId xmlns:a16="http://schemas.microsoft.com/office/drawing/2014/main" id="{95CE1598-DEC9-1257-3922-D8473EF78408}"/>
                </a:ext>
              </a:extLst>
            </p:cNvPr>
            <p:cNvSpPr/>
            <p:nvPr/>
          </p:nvSpPr>
          <p:spPr>
            <a:xfrm>
              <a:off x="8579780" y="4077197"/>
              <a:ext cx="54535" cy="5920"/>
            </a:xfrm>
            <a:custGeom>
              <a:avLst/>
              <a:gdLst>
                <a:gd name="connsiteX0" fmla="*/ -88 w 54535"/>
                <a:gd name="connsiteY0" fmla="*/ 903 h 5920"/>
                <a:gd name="connsiteX1" fmla="*/ 39748 w 54535"/>
                <a:gd name="connsiteY1" fmla="*/ 6507 h 5920"/>
                <a:gd name="connsiteX2" fmla="*/ 30889 w 54535"/>
                <a:gd name="connsiteY2" fmla="*/ 2831 h 5920"/>
                <a:gd name="connsiteX3" fmla="*/ 9012 w 54535"/>
                <a:gd name="connsiteY3" fmla="*/ 1083 h 5920"/>
                <a:gd name="connsiteX4" fmla="*/ -88 w 54535"/>
                <a:gd name="connsiteY4" fmla="*/ 903 h 5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5" h="5920">
                  <a:moveTo>
                    <a:pt x="-88" y="903"/>
                  </a:moveTo>
                  <a:cubicBezTo>
                    <a:pt x="635" y="4820"/>
                    <a:pt x="18896" y="7351"/>
                    <a:pt x="39748" y="6507"/>
                  </a:cubicBezTo>
                  <a:cubicBezTo>
                    <a:pt x="60601" y="5663"/>
                    <a:pt x="60662" y="5543"/>
                    <a:pt x="30889" y="2831"/>
                  </a:cubicBezTo>
                  <a:cubicBezTo>
                    <a:pt x="22331" y="1987"/>
                    <a:pt x="14618" y="1384"/>
                    <a:pt x="9012" y="1083"/>
                  </a:cubicBezTo>
                  <a:cubicBezTo>
                    <a:pt x="5999" y="709"/>
                    <a:pt x="2925" y="649"/>
                    <a:pt x="-88" y="903"/>
                  </a:cubicBezTo>
                  <a:close/>
                </a:path>
              </a:pathLst>
            </a:custGeom>
            <a:grpFill/>
            <a:ln w="6027"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0A8320A8-8951-A20E-5A58-E3688310F6DA}"/>
                </a:ext>
              </a:extLst>
            </p:cNvPr>
            <p:cNvSpPr/>
            <p:nvPr/>
          </p:nvSpPr>
          <p:spPr>
            <a:xfrm>
              <a:off x="9463776" y="4119744"/>
              <a:ext cx="76645" cy="5146"/>
            </a:xfrm>
            <a:custGeom>
              <a:avLst/>
              <a:gdLst>
                <a:gd name="connsiteX0" fmla="*/ -88 w 76645"/>
                <a:gd name="connsiteY0" fmla="*/ 4581 h 5146"/>
                <a:gd name="connsiteX1" fmla="*/ 65543 w 76645"/>
                <a:gd name="connsiteY1" fmla="*/ 2893 h 5146"/>
                <a:gd name="connsiteX2" fmla="*/ 43606 w 76645"/>
                <a:gd name="connsiteY2" fmla="*/ 1989 h 5146"/>
                <a:gd name="connsiteX3" fmla="*/ 12689 w 76645"/>
                <a:gd name="connsiteY3" fmla="*/ 3255 h 5146"/>
                <a:gd name="connsiteX4" fmla="*/ -88 w 76645"/>
                <a:gd name="connsiteY4" fmla="*/ 4581 h 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45" h="5146">
                  <a:moveTo>
                    <a:pt x="-88" y="4581"/>
                  </a:moveTo>
                  <a:cubicBezTo>
                    <a:pt x="-88" y="6750"/>
                    <a:pt x="44931" y="6268"/>
                    <a:pt x="65543" y="2893"/>
                  </a:cubicBezTo>
                  <a:cubicBezTo>
                    <a:pt x="83623" y="241"/>
                    <a:pt x="81513" y="181"/>
                    <a:pt x="43606" y="1989"/>
                  </a:cubicBezTo>
                  <a:cubicBezTo>
                    <a:pt x="31552" y="2351"/>
                    <a:pt x="20583" y="2833"/>
                    <a:pt x="12689" y="3255"/>
                  </a:cubicBezTo>
                  <a:cubicBezTo>
                    <a:pt x="8409" y="3255"/>
                    <a:pt x="4130" y="3701"/>
                    <a:pt x="-88" y="4581"/>
                  </a:cubicBezTo>
                  <a:close/>
                </a:path>
              </a:pathLst>
            </a:custGeom>
            <a:grpFill/>
            <a:ln w="6027"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F651235B-9139-AD7B-43AE-A7EFA878AD1F}"/>
                </a:ext>
              </a:extLst>
            </p:cNvPr>
            <p:cNvSpPr/>
            <p:nvPr/>
          </p:nvSpPr>
          <p:spPr>
            <a:xfrm>
              <a:off x="10829890" y="3913880"/>
              <a:ext cx="49668" cy="13130"/>
            </a:xfrm>
            <a:custGeom>
              <a:avLst/>
              <a:gdLst>
                <a:gd name="connsiteX0" fmla="*/ 170 w 49668"/>
                <a:gd name="connsiteY0" fmla="*/ 13854 h 13130"/>
                <a:gd name="connsiteX1" fmla="*/ 22951 w 49668"/>
                <a:gd name="connsiteY1" fmla="*/ 9756 h 13130"/>
                <a:gd name="connsiteX2" fmla="*/ 48383 w 49668"/>
                <a:gd name="connsiteY2" fmla="*/ 2222 h 13130"/>
                <a:gd name="connsiteX3" fmla="*/ 24276 w 49668"/>
                <a:gd name="connsiteY3" fmla="*/ 6622 h 13130"/>
                <a:gd name="connsiteX4" fmla="*/ 170 w 49668"/>
                <a:gd name="connsiteY4" fmla="*/ 13854 h 1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8" h="13130">
                  <a:moveTo>
                    <a:pt x="170" y="13854"/>
                  </a:moveTo>
                  <a:lnTo>
                    <a:pt x="22951" y="9756"/>
                  </a:lnTo>
                  <a:cubicBezTo>
                    <a:pt x="38922" y="6803"/>
                    <a:pt x="43381" y="5537"/>
                    <a:pt x="48383" y="2222"/>
                  </a:cubicBezTo>
                  <a:cubicBezTo>
                    <a:pt x="52421" y="-550"/>
                    <a:pt x="46696" y="414"/>
                    <a:pt x="24276" y="6622"/>
                  </a:cubicBezTo>
                  <a:cubicBezTo>
                    <a:pt x="9149" y="10780"/>
                    <a:pt x="-1939" y="14215"/>
                    <a:pt x="170" y="13854"/>
                  </a:cubicBezTo>
                  <a:close/>
                </a:path>
              </a:pathLst>
            </a:custGeom>
            <a:grpFill/>
            <a:ln w="6027" cap="flat">
              <a:noFill/>
              <a:prstDash val="solid"/>
              <a:miter/>
            </a:ln>
          </p:spPr>
          <p:txBody>
            <a:bodyPr rtlCol="0" anchor="ctr"/>
            <a:lstStyle/>
            <a:p>
              <a:endParaRPr lang="zh-CN" altLang="en-US"/>
            </a:p>
          </p:txBody>
        </p:sp>
        <p:sp>
          <p:nvSpPr>
            <p:cNvPr id="144" name="任意多边形: 形状 143">
              <a:extLst>
                <a:ext uri="{FF2B5EF4-FFF2-40B4-BE49-F238E27FC236}">
                  <a16:creationId xmlns:a16="http://schemas.microsoft.com/office/drawing/2014/main" id="{F5B328E8-0B7A-05ED-3D4A-70627B272AFA}"/>
                </a:ext>
              </a:extLst>
            </p:cNvPr>
            <p:cNvSpPr/>
            <p:nvPr/>
          </p:nvSpPr>
          <p:spPr>
            <a:xfrm>
              <a:off x="10916489" y="3859973"/>
              <a:ext cx="154715" cy="42685"/>
            </a:xfrm>
            <a:custGeom>
              <a:avLst/>
              <a:gdLst>
                <a:gd name="connsiteX0" fmla="*/ 12589 w 154715"/>
                <a:gd name="connsiteY0" fmla="*/ 40158 h 42685"/>
                <a:gd name="connsiteX1" fmla="*/ 52003 w 154715"/>
                <a:gd name="connsiteY1" fmla="*/ 31118 h 42685"/>
                <a:gd name="connsiteX2" fmla="*/ 129808 w 154715"/>
                <a:gd name="connsiteY2" fmla="*/ 9302 h 42685"/>
                <a:gd name="connsiteX3" fmla="*/ 154578 w 154715"/>
                <a:gd name="connsiteY3" fmla="*/ 864 h 42685"/>
                <a:gd name="connsiteX4" fmla="*/ 136980 w 154715"/>
                <a:gd name="connsiteY4" fmla="*/ 5204 h 42685"/>
                <a:gd name="connsiteX5" fmla="*/ 82739 w 154715"/>
                <a:gd name="connsiteY5" fmla="*/ 21898 h 42685"/>
                <a:gd name="connsiteX6" fmla="*/ 60260 w 154715"/>
                <a:gd name="connsiteY6" fmla="*/ 27261 h 42685"/>
                <a:gd name="connsiteX7" fmla="*/ 25366 w 154715"/>
                <a:gd name="connsiteY7" fmla="*/ 35337 h 42685"/>
                <a:gd name="connsiteX8" fmla="*/ 12589 w 154715"/>
                <a:gd name="connsiteY8" fmla="*/ 40158 h 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15" h="42685">
                  <a:moveTo>
                    <a:pt x="12589" y="40158"/>
                  </a:moveTo>
                  <a:cubicBezTo>
                    <a:pt x="27053" y="36301"/>
                    <a:pt x="45072" y="32143"/>
                    <a:pt x="52003" y="31118"/>
                  </a:cubicBezTo>
                  <a:cubicBezTo>
                    <a:pt x="64840" y="29732"/>
                    <a:pt x="81474" y="25092"/>
                    <a:pt x="129808" y="9302"/>
                  </a:cubicBezTo>
                  <a:cubicBezTo>
                    <a:pt x="145719" y="4119"/>
                    <a:pt x="153915" y="1467"/>
                    <a:pt x="154578" y="864"/>
                  </a:cubicBezTo>
                  <a:cubicBezTo>
                    <a:pt x="155241" y="262"/>
                    <a:pt x="149335" y="2070"/>
                    <a:pt x="136980" y="5204"/>
                  </a:cubicBezTo>
                  <a:cubicBezTo>
                    <a:pt x="122456" y="9001"/>
                    <a:pt x="98228" y="16534"/>
                    <a:pt x="82739" y="21898"/>
                  </a:cubicBezTo>
                  <a:cubicBezTo>
                    <a:pt x="58632" y="30275"/>
                    <a:pt x="55318" y="30757"/>
                    <a:pt x="60260" y="27261"/>
                  </a:cubicBezTo>
                  <a:cubicBezTo>
                    <a:pt x="65202" y="23766"/>
                    <a:pt x="59597" y="25031"/>
                    <a:pt x="25366" y="35337"/>
                  </a:cubicBezTo>
                  <a:cubicBezTo>
                    <a:pt x="-4165" y="44377"/>
                    <a:pt x="-7420" y="45643"/>
                    <a:pt x="12589" y="40158"/>
                  </a:cubicBezTo>
                  <a:close/>
                </a:path>
              </a:pathLst>
            </a:custGeom>
            <a:grpFill/>
            <a:ln w="6027" cap="flat">
              <a:noFill/>
              <a:prstDash val="solid"/>
              <a:miter/>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A60FC5C5-ED3F-1A10-405F-1E2EA1044757}"/>
                </a:ext>
              </a:extLst>
            </p:cNvPr>
            <p:cNvSpPr/>
            <p:nvPr/>
          </p:nvSpPr>
          <p:spPr>
            <a:xfrm>
              <a:off x="11251043" y="3773878"/>
              <a:ext cx="68347" cy="23692"/>
            </a:xfrm>
            <a:custGeom>
              <a:avLst/>
              <a:gdLst>
                <a:gd name="connsiteX0" fmla="*/ 4140 w 68347"/>
                <a:gd name="connsiteY0" fmla="*/ 21449 h 23692"/>
                <a:gd name="connsiteX1" fmla="*/ 44277 w 68347"/>
                <a:gd name="connsiteY1" fmla="*/ 10180 h 23692"/>
                <a:gd name="connsiteX2" fmla="*/ 51509 w 68347"/>
                <a:gd name="connsiteY2" fmla="*/ 6564 h 23692"/>
                <a:gd name="connsiteX3" fmla="*/ 17278 w 68347"/>
                <a:gd name="connsiteY3" fmla="*/ 17050 h 23692"/>
                <a:gd name="connsiteX4" fmla="*/ 4140 w 68347"/>
                <a:gd name="connsiteY4" fmla="*/ 21449 h 2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7" h="23692">
                  <a:moveTo>
                    <a:pt x="4140" y="21449"/>
                  </a:moveTo>
                  <a:cubicBezTo>
                    <a:pt x="-9300" y="28380"/>
                    <a:pt x="10709" y="22715"/>
                    <a:pt x="44277" y="10180"/>
                  </a:cubicBezTo>
                  <a:cubicBezTo>
                    <a:pt x="74410" y="-1512"/>
                    <a:pt x="75375" y="-1874"/>
                    <a:pt x="51509" y="6564"/>
                  </a:cubicBezTo>
                  <a:cubicBezTo>
                    <a:pt x="36201" y="11747"/>
                    <a:pt x="20773" y="16507"/>
                    <a:pt x="17278" y="17050"/>
                  </a:cubicBezTo>
                  <a:cubicBezTo>
                    <a:pt x="12758" y="17960"/>
                    <a:pt x="8298" y="19437"/>
                    <a:pt x="4140" y="21449"/>
                  </a:cubicBezTo>
                  <a:close/>
                </a:path>
              </a:pathLst>
            </a:custGeom>
            <a:grpFill/>
            <a:ln w="6027" cap="flat">
              <a:noFill/>
              <a:prstDash val="solid"/>
              <a:miter/>
            </a:ln>
          </p:spPr>
          <p:txBody>
            <a:bodyPr rtlCol="0" anchor="ctr"/>
            <a:lstStyle/>
            <a:p>
              <a:endParaRPr lang="zh-CN" altLang="en-US"/>
            </a:p>
          </p:txBody>
        </p:sp>
        <p:sp>
          <p:nvSpPr>
            <p:cNvPr id="146" name="任意多边形: 形状 145">
              <a:extLst>
                <a:ext uri="{FF2B5EF4-FFF2-40B4-BE49-F238E27FC236}">
                  <a16:creationId xmlns:a16="http://schemas.microsoft.com/office/drawing/2014/main" id="{5FED9E7F-0596-1631-EC73-24D4BDC458FB}"/>
                </a:ext>
              </a:extLst>
            </p:cNvPr>
            <p:cNvSpPr/>
            <p:nvPr/>
          </p:nvSpPr>
          <p:spPr>
            <a:xfrm>
              <a:off x="11725760" y="3581735"/>
              <a:ext cx="38368" cy="18737"/>
            </a:xfrm>
            <a:custGeom>
              <a:avLst/>
              <a:gdLst>
                <a:gd name="connsiteX0" fmla="*/ 5170 w 38368"/>
                <a:gd name="connsiteY0" fmla="*/ 17483 h 18737"/>
                <a:gd name="connsiteX1" fmla="*/ 36207 w 38368"/>
                <a:gd name="connsiteY1" fmla="*/ 2115 h 18737"/>
                <a:gd name="connsiteX2" fmla="*/ 17283 w 38368"/>
                <a:gd name="connsiteY2" fmla="*/ 10794 h 18737"/>
                <a:gd name="connsiteX3" fmla="*/ 5170 w 38368"/>
                <a:gd name="connsiteY3" fmla="*/ 17483 h 18737"/>
              </a:gdLst>
              <a:ahLst/>
              <a:cxnLst>
                <a:cxn ang="0">
                  <a:pos x="connsiteX0" y="connsiteY0"/>
                </a:cxn>
                <a:cxn ang="0">
                  <a:pos x="connsiteX1" y="connsiteY1"/>
                </a:cxn>
                <a:cxn ang="0">
                  <a:pos x="connsiteX2" y="connsiteY2"/>
                </a:cxn>
                <a:cxn ang="0">
                  <a:pos x="connsiteX3" y="connsiteY3"/>
                </a:cxn>
              </a:cxnLst>
              <a:rect l="l" t="t" r="r" b="b"/>
              <a:pathLst>
                <a:path w="38368" h="18737">
                  <a:moveTo>
                    <a:pt x="5170" y="17483"/>
                  </a:moveTo>
                  <a:cubicBezTo>
                    <a:pt x="14632" y="13265"/>
                    <a:pt x="29276" y="6093"/>
                    <a:pt x="36207" y="2115"/>
                  </a:cubicBezTo>
                  <a:cubicBezTo>
                    <a:pt x="42234" y="-1440"/>
                    <a:pt x="34882" y="2115"/>
                    <a:pt x="17283" y="10794"/>
                  </a:cubicBezTo>
                  <a:cubicBezTo>
                    <a:pt x="710" y="18628"/>
                    <a:pt x="-5437" y="21943"/>
                    <a:pt x="5170" y="17483"/>
                  </a:cubicBezTo>
                  <a:close/>
                </a:path>
              </a:pathLst>
            </a:custGeom>
            <a:grpFill/>
            <a:ln w="6027" cap="flat">
              <a:noFill/>
              <a:prstDash val="solid"/>
              <a:miter/>
            </a:ln>
          </p:spPr>
          <p:txBody>
            <a:bodyPr rtlCol="0" anchor="ctr"/>
            <a:lstStyle/>
            <a:p>
              <a:endParaRPr lang="zh-CN" altLang="en-US"/>
            </a:p>
          </p:txBody>
        </p:sp>
        <p:sp>
          <p:nvSpPr>
            <p:cNvPr id="147" name="任意多边形: 形状 146">
              <a:extLst>
                <a:ext uri="{FF2B5EF4-FFF2-40B4-BE49-F238E27FC236}">
                  <a16:creationId xmlns:a16="http://schemas.microsoft.com/office/drawing/2014/main" id="{3627D17B-7DEE-A3F4-EC6F-242FD8F8692E}"/>
                </a:ext>
              </a:extLst>
            </p:cNvPr>
            <p:cNvSpPr/>
            <p:nvPr/>
          </p:nvSpPr>
          <p:spPr>
            <a:xfrm>
              <a:off x="10372767" y="3835775"/>
              <a:ext cx="839565" cy="219352"/>
            </a:xfrm>
            <a:custGeom>
              <a:avLst/>
              <a:gdLst>
                <a:gd name="connsiteX0" fmla="*/ 407874 w 839565"/>
                <a:gd name="connsiteY0" fmla="*/ 120766 h 219352"/>
                <a:gd name="connsiteX1" fmla="*/ 394193 w 839565"/>
                <a:gd name="connsiteY1" fmla="*/ 127938 h 219352"/>
                <a:gd name="connsiteX2" fmla="*/ 344774 w 839565"/>
                <a:gd name="connsiteY2" fmla="*/ 139992 h 219352"/>
                <a:gd name="connsiteX3" fmla="*/ 288787 w 839565"/>
                <a:gd name="connsiteY3" fmla="*/ 154516 h 219352"/>
                <a:gd name="connsiteX4" fmla="*/ 289329 w 839565"/>
                <a:gd name="connsiteY4" fmla="*/ 156867 h 219352"/>
                <a:gd name="connsiteX5" fmla="*/ 333384 w 839565"/>
                <a:gd name="connsiteY5" fmla="*/ 151744 h 219352"/>
                <a:gd name="connsiteX6" fmla="*/ 258231 w 839565"/>
                <a:gd name="connsiteY6" fmla="*/ 171813 h 219352"/>
                <a:gd name="connsiteX7" fmla="*/ 204714 w 839565"/>
                <a:gd name="connsiteY7" fmla="*/ 181335 h 219352"/>
                <a:gd name="connsiteX8" fmla="*/ 224963 w 839565"/>
                <a:gd name="connsiteY8" fmla="*/ 176393 h 219352"/>
                <a:gd name="connsiteX9" fmla="*/ 218937 w 839565"/>
                <a:gd name="connsiteY9" fmla="*/ 176393 h 219352"/>
                <a:gd name="connsiteX10" fmla="*/ 176750 w 839565"/>
                <a:gd name="connsiteY10" fmla="*/ 184348 h 219352"/>
                <a:gd name="connsiteX11" fmla="*/ 183922 w 839565"/>
                <a:gd name="connsiteY11" fmla="*/ 179165 h 219352"/>
                <a:gd name="connsiteX12" fmla="*/ 183922 w 839565"/>
                <a:gd name="connsiteY12" fmla="*/ 177900 h 219352"/>
                <a:gd name="connsiteX13" fmla="*/ 158248 w 839565"/>
                <a:gd name="connsiteY13" fmla="*/ 185131 h 219352"/>
                <a:gd name="connsiteX14" fmla="*/ 135708 w 839565"/>
                <a:gd name="connsiteY14" fmla="*/ 190254 h 219352"/>
                <a:gd name="connsiteX15" fmla="*/ 91593 w 839565"/>
                <a:gd name="connsiteY15" fmla="*/ 199837 h 219352"/>
                <a:gd name="connsiteX16" fmla="*/ 62182 w 839565"/>
                <a:gd name="connsiteY16" fmla="*/ 205863 h 219352"/>
                <a:gd name="connsiteX17" fmla="*/ 45006 w 839565"/>
                <a:gd name="connsiteY17" fmla="*/ 208575 h 219352"/>
                <a:gd name="connsiteX18" fmla="*/ 27831 w 839565"/>
                <a:gd name="connsiteY18" fmla="*/ 211047 h 219352"/>
                <a:gd name="connsiteX19" fmla="*/ -73 w 839565"/>
                <a:gd name="connsiteY19" fmla="*/ 219182 h 219352"/>
                <a:gd name="connsiteX20" fmla="*/ 35003 w 839565"/>
                <a:gd name="connsiteY20" fmla="*/ 217796 h 219352"/>
                <a:gd name="connsiteX21" fmla="*/ 91894 w 839565"/>
                <a:gd name="connsiteY21" fmla="*/ 207008 h 219352"/>
                <a:gd name="connsiteX22" fmla="*/ 78214 w 839565"/>
                <a:gd name="connsiteY22" fmla="*/ 209359 h 219352"/>
                <a:gd name="connsiteX23" fmla="*/ 74658 w 839565"/>
                <a:gd name="connsiteY23" fmla="*/ 209359 h 219352"/>
                <a:gd name="connsiteX24" fmla="*/ 95028 w 839565"/>
                <a:gd name="connsiteY24" fmla="*/ 204899 h 219352"/>
                <a:gd name="connsiteX25" fmla="*/ 152101 w 839565"/>
                <a:gd name="connsiteY25" fmla="*/ 194774 h 219352"/>
                <a:gd name="connsiteX26" fmla="*/ 217973 w 839565"/>
                <a:gd name="connsiteY26" fmla="*/ 181516 h 219352"/>
                <a:gd name="connsiteX27" fmla="*/ 248890 w 839565"/>
                <a:gd name="connsiteY27" fmla="*/ 175971 h 219352"/>
                <a:gd name="connsiteX28" fmla="*/ 285834 w 839565"/>
                <a:gd name="connsiteY28" fmla="*/ 167654 h 219352"/>
                <a:gd name="connsiteX29" fmla="*/ 334047 w 839565"/>
                <a:gd name="connsiteY29" fmla="*/ 154817 h 219352"/>
                <a:gd name="connsiteX30" fmla="*/ 349897 w 839565"/>
                <a:gd name="connsiteY30" fmla="*/ 151322 h 219352"/>
                <a:gd name="connsiteX31" fmla="*/ 418541 w 839565"/>
                <a:gd name="connsiteY31" fmla="*/ 134327 h 219352"/>
                <a:gd name="connsiteX32" fmla="*/ 460728 w 839565"/>
                <a:gd name="connsiteY32" fmla="*/ 122635 h 219352"/>
                <a:gd name="connsiteX33" fmla="*/ 476036 w 839565"/>
                <a:gd name="connsiteY33" fmla="*/ 119200 h 219352"/>
                <a:gd name="connsiteX34" fmla="*/ 498575 w 839565"/>
                <a:gd name="connsiteY34" fmla="*/ 113655 h 219352"/>
                <a:gd name="connsiteX35" fmla="*/ 520392 w 839565"/>
                <a:gd name="connsiteY35" fmla="*/ 105760 h 219352"/>
                <a:gd name="connsiteX36" fmla="*/ 525395 w 839565"/>
                <a:gd name="connsiteY36" fmla="*/ 103952 h 219352"/>
                <a:gd name="connsiteX37" fmla="*/ 539195 w 839565"/>
                <a:gd name="connsiteY37" fmla="*/ 99673 h 219352"/>
                <a:gd name="connsiteX38" fmla="*/ 584757 w 839565"/>
                <a:gd name="connsiteY38" fmla="*/ 86173 h 219352"/>
                <a:gd name="connsiteX39" fmla="*/ 737956 w 839565"/>
                <a:gd name="connsiteY39" fmla="*/ 36333 h 219352"/>
                <a:gd name="connsiteX40" fmla="*/ 775502 w 839565"/>
                <a:gd name="connsiteY40" fmla="*/ 24279 h 219352"/>
                <a:gd name="connsiteX41" fmla="*/ 807263 w 839565"/>
                <a:gd name="connsiteY41" fmla="*/ 13250 h 219352"/>
                <a:gd name="connsiteX42" fmla="*/ 829863 w 839565"/>
                <a:gd name="connsiteY42" fmla="*/ 4090 h 219352"/>
                <a:gd name="connsiteX43" fmla="*/ 837517 w 839565"/>
                <a:gd name="connsiteY43" fmla="*/ 1438 h 219352"/>
                <a:gd name="connsiteX44" fmla="*/ 827753 w 839565"/>
                <a:gd name="connsiteY44" fmla="*/ 1438 h 219352"/>
                <a:gd name="connsiteX45" fmla="*/ 818774 w 839565"/>
                <a:gd name="connsiteY45" fmla="*/ 3849 h 219352"/>
                <a:gd name="connsiteX46" fmla="*/ 794667 w 839565"/>
                <a:gd name="connsiteY46" fmla="*/ 12708 h 219352"/>
                <a:gd name="connsiteX47" fmla="*/ 766763 w 839565"/>
                <a:gd name="connsiteY47" fmla="*/ 20663 h 219352"/>
                <a:gd name="connsiteX48" fmla="*/ 772790 w 839565"/>
                <a:gd name="connsiteY48" fmla="*/ 20241 h 219352"/>
                <a:gd name="connsiteX49" fmla="*/ 778817 w 839565"/>
                <a:gd name="connsiteY49" fmla="*/ 19759 h 219352"/>
                <a:gd name="connsiteX50" fmla="*/ 752963 w 839565"/>
                <a:gd name="connsiteY50" fmla="*/ 26509 h 219352"/>
                <a:gd name="connsiteX51" fmla="*/ 733496 w 839565"/>
                <a:gd name="connsiteY51" fmla="*/ 33922 h 219352"/>
                <a:gd name="connsiteX52" fmla="*/ 714030 w 839565"/>
                <a:gd name="connsiteY52" fmla="*/ 41516 h 219352"/>
                <a:gd name="connsiteX53" fmla="*/ 613022 w 839565"/>
                <a:gd name="connsiteY53" fmla="*/ 71649 h 219352"/>
                <a:gd name="connsiteX54" fmla="*/ 593195 w 839565"/>
                <a:gd name="connsiteY54" fmla="*/ 78158 h 219352"/>
                <a:gd name="connsiteX55" fmla="*/ 525093 w 839565"/>
                <a:gd name="connsiteY55" fmla="*/ 96961 h 219352"/>
                <a:gd name="connsiteX56" fmla="*/ 464405 w 839565"/>
                <a:gd name="connsiteY56" fmla="*/ 112088 h 219352"/>
                <a:gd name="connsiteX57" fmla="*/ 435355 w 839565"/>
                <a:gd name="connsiteY57" fmla="*/ 119923 h 219352"/>
                <a:gd name="connsiteX58" fmla="*/ 410224 w 839565"/>
                <a:gd name="connsiteY58" fmla="*/ 124503 h 219352"/>
                <a:gd name="connsiteX59" fmla="*/ 438610 w 839565"/>
                <a:gd name="connsiteY59" fmla="*/ 114077 h 219352"/>
                <a:gd name="connsiteX60" fmla="*/ 449578 w 839565"/>
                <a:gd name="connsiteY60" fmla="*/ 110401 h 219352"/>
                <a:gd name="connsiteX61" fmla="*/ 426797 w 839565"/>
                <a:gd name="connsiteY61" fmla="*/ 114680 h 219352"/>
                <a:gd name="connsiteX62" fmla="*/ 407874 w 839565"/>
                <a:gd name="connsiteY62" fmla="*/ 120766 h 21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39565" h="219352">
                  <a:moveTo>
                    <a:pt x="407874" y="120766"/>
                  </a:moveTo>
                  <a:cubicBezTo>
                    <a:pt x="402872" y="122243"/>
                    <a:pt x="398231" y="124678"/>
                    <a:pt x="394193" y="127938"/>
                  </a:cubicBezTo>
                  <a:cubicBezTo>
                    <a:pt x="394736" y="129867"/>
                    <a:pt x="383466" y="132639"/>
                    <a:pt x="344774" y="139992"/>
                  </a:cubicBezTo>
                  <a:cubicBezTo>
                    <a:pt x="313917" y="145476"/>
                    <a:pt x="310603" y="146018"/>
                    <a:pt x="288787" y="154516"/>
                  </a:cubicBezTo>
                  <a:cubicBezTo>
                    <a:pt x="266970" y="163014"/>
                    <a:pt x="267030" y="163014"/>
                    <a:pt x="289329" y="156867"/>
                  </a:cubicBezTo>
                  <a:cubicBezTo>
                    <a:pt x="328382" y="146079"/>
                    <a:pt x="360866" y="142221"/>
                    <a:pt x="333384" y="151744"/>
                  </a:cubicBezTo>
                  <a:cubicBezTo>
                    <a:pt x="318558" y="156806"/>
                    <a:pt x="286557" y="165123"/>
                    <a:pt x="258231" y="171813"/>
                  </a:cubicBezTo>
                  <a:cubicBezTo>
                    <a:pt x="229906" y="178502"/>
                    <a:pt x="205015" y="182721"/>
                    <a:pt x="204714" y="181335"/>
                  </a:cubicBezTo>
                  <a:cubicBezTo>
                    <a:pt x="211223" y="178762"/>
                    <a:pt x="218033" y="177098"/>
                    <a:pt x="224963" y="176393"/>
                  </a:cubicBezTo>
                  <a:cubicBezTo>
                    <a:pt x="238644" y="173922"/>
                    <a:pt x="237439" y="173741"/>
                    <a:pt x="218937" y="176393"/>
                  </a:cubicBezTo>
                  <a:cubicBezTo>
                    <a:pt x="204714" y="178237"/>
                    <a:pt x="190672" y="180895"/>
                    <a:pt x="176750" y="184348"/>
                  </a:cubicBezTo>
                  <a:cubicBezTo>
                    <a:pt x="148846" y="192062"/>
                    <a:pt x="154933" y="187422"/>
                    <a:pt x="183922" y="179165"/>
                  </a:cubicBezTo>
                  <a:cubicBezTo>
                    <a:pt x="208450" y="172174"/>
                    <a:pt x="208450" y="172174"/>
                    <a:pt x="183922" y="177900"/>
                  </a:cubicBezTo>
                  <a:cubicBezTo>
                    <a:pt x="175123" y="179479"/>
                    <a:pt x="166565" y="181901"/>
                    <a:pt x="158248" y="185131"/>
                  </a:cubicBezTo>
                  <a:cubicBezTo>
                    <a:pt x="150956" y="187759"/>
                    <a:pt x="143423" y="189483"/>
                    <a:pt x="135708" y="190254"/>
                  </a:cubicBezTo>
                  <a:cubicBezTo>
                    <a:pt x="124258" y="192123"/>
                    <a:pt x="103948" y="196582"/>
                    <a:pt x="91593" y="199837"/>
                  </a:cubicBezTo>
                  <a:cubicBezTo>
                    <a:pt x="82071" y="202940"/>
                    <a:pt x="72187" y="204960"/>
                    <a:pt x="62182" y="205863"/>
                  </a:cubicBezTo>
                  <a:cubicBezTo>
                    <a:pt x="56397" y="206123"/>
                    <a:pt x="50612" y="207033"/>
                    <a:pt x="45006" y="208575"/>
                  </a:cubicBezTo>
                  <a:cubicBezTo>
                    <a:pt x="39402" y="210070"/>
                    <a:pt x="33616" y="210902"/>
                    <a:pt x="27831" y="211047"/>
                  </a:cubicBezTo>
                  <a:cubicBezTo>
                    <a:pt x="17163" y="211047"/>
                    <a:pt x="-676" y="216048"/>
                    <a:pt x="-73" y="219182"/>
                  </a:cubicBezTo>
                  <a:cubicBezTo>
                    <a:pt x="229" y="220749"/>
                    <a:pt x="14270" y="220328"/>
                    <a:pt x="35003" y="217796"/>
                  </a:cubicBezTo>
                  <a:cubicBezTo>
                    <a:pt x="74176" y="212915"/>
                    <a:pt x="92316" y="208997"/>
                    <a:pt x="91894" y="207008"/>
                  </a:cubicBezTo>
                  <a:cubicBezTo>
                    <a:pt x="87193" y="206804"/>
                    <a:pt x="82553" y="207605"/>
                    <a:pt x="78214" y="209359"/>
                  </a:cubicBezTo>
                  <a:cubicBezTo>
                    <a:pt x="70379" y="211709"/>
                    <a:pt x="69234" y="211649"/>
                    <a:pt x="74658" y="209359"/>
                  </a:cubicBezTo>
                  <a:cubicBezTo>
                    <a:pt x="81106" y="206623"/>
                    <a:pt x="88037" y="205110"/>
                    <a:pt x="95028" y="204899"/>
                  </a:cubicBezTo>
                  <a:cubicBezTo>
                    <a:pt x="102019" y="204297"/>
                    <a:pt x="127150" y="199957"/>
                    <a:pt x="152101" y="194774"/>
                  </a:cubicBezTo>
                  <a:cubicBezTo>
                    <a:pt x="175786" y="189471"/>
                    <a:pt x="205377" y="183565"/>
                    <a:pt x="217973" y="181516"/>
                  </a:cubicBezTo>
                  <a:cubicBezTo>
                    <a:pt x="225988" y="180250"/>
                    <a:pt x="236897" y="178261"/>
                    <a:pt x="248890" y="175971"/>
                  </a:cubicBezTo>
                  <a:cubicBezTo>
                    <a:pt x="260883" y="173681"/>
                    <a:pt x="273720" y="170487"/>
                    <a:pt x="285834" y="167654"/>
                  </a:cubicBezTo>
                  <a:cubicBezTo>
                    <a:pt x="302105" y="164219"/>
                    <a:pt x="318197" y="159934"/>
                    <a:pt x="334047" y="154817"/>
                  </a:cubicBezTo>
                  <a:cubicBezTo>
                    <a:pt x="338989" y="152509"/>
                    <a:pt x="344413" y="151316"/>
                    <a:pt x="349897" y="151322"/>
                  </a:cubicBezTo>
                  <a:cubicBezTo>
                    <a:pt x="358094" y="150659"/>
                    <a:pt x="376113" y="146139"/>
                    <a:pt x="418541" y="134327"/>
                  </a:cubicBezTo>
                  <a:lnTo>
                    <a:pt x="460728" y="122635"/>
                  </a:lnTo>
                  <a:cubicBezTo>
                    <a:pt x="465670" y="120935"/>
                    <a:pt x="470853" y="119784"/>
                    <a:pt x="476036" y="119200"/>
                  </a:cubicBezTo>
                  <a:cubicBezTo>
                    <a:pt x="483750" y="118362"/>
                    <a:pt x="491344" y="116494"/>
                    <a:pt x="498575" y="113655"/>
                  </a:cubicBezTo>
                  <a:cubicBezTo>
                    <a:pt x="506048" y="111642"/>
                    <a:pt x="513341" y="109003"/>
                    <a:pt x="520392" y="105760"/>
                  </a:cubicBezTo>
                  <a:cubicBezTo>
                    <a:pt x="522019" y="105001"/>
                    <a:pt x="523647" y="104398"/>
                    <a:pt x="525395" y="103952"/>
                  </a:cubicBezTo>
                  <a:lnTo>
                    <a:pt x="539195" y="99673"/>
                  </a:lnTo>
                  <a:cubicBezTo>
                    <a:pt x="550827" y="96118"/>
                    <a:pt x="566918" y="91356"/>
                    <a:pt x="584757" y="86173"/>
                  </a:cubicBezTo>
                  <a:cubicBezTo>
                    <a:pt x="681485" y="57728"/>
                    <a:pt x="717345" y="44891"/>
                    <a:pt x="737956" y="36333"/>
                  </a:cubicBezTo>
                  <a:cubicBezTo>
                    <a:pt x="750250" y="31584"/>
                    <a:pt x="762785" y="27558"/>
                    <a:pt x="775502" y="24279"/>
                  </a:cubicBezTo>
                  <a:cubicBezTo>
                    <a:pt x="786471" y="21875"/>
                    <a:pt x="797138" y="18174"/>
                    <a:pt x="807263" y="13250"/>
                  </a:cubicBezTo>
                  <a:cubicBezTo>
                    <a:pt x="814495" y="9466"/>
                    <a:pt x="822028" y="6398"/>
                    <a:pt x="829863" y="4090"/>
                  </a:cubicBezTo>
                  <a:cubicBezTo>
                    <a:pt x="838722" y="1317"/>
                    <a:pt x="841916" y="173"/>
                    <a:pt x="837517" y="1438"/>
                  </a:cubicBezTo>
                  <a:cubicBezTo>
                    <a:pt x="831912" y="2945"/>
                    <a:pt x="828176" y="2884"/>
                    <a:pt x="827753" y="1438"/>
                  </a:cubicBezTo>
                  <a:cubicBezTo>
                    <a:pt x="827332" y="-8"/>
                    <a:pt x="823836" y="836"/>
                    <a:pt x="818774" y="3849"/>
                  </a:cubicBezTo>
                  <a:cubicBezTo>
                    <a:pt x="811120" y="7802"/>
                    <a:pt x="803044" y="10779"/>
                    <a:pt x="794667" y="12708"/>
                  </a:cubicBezTo>
                  <a:cubicBezTo>
                    <a:pt x="785627" y="14998"/>
                    <a:pt x="773393" y="18735"/>
                    <a:pt x="766763" y="20663"/>
                  </a:cubicBezTo>
                  <a:cubicBezTo>
                    <a:pt x="761279" y="22531"/>
                    <a:pt x="763690" y="22471"/>
                    <a:pt x="772790" y="20241"/>
                  </a:cubicBezTo>
                  <a:cubicBezTo>
                    <a:pt x="781890" y="18011"/>
                    <a:pt x="784241" y="17951"/>
                    <a:pt x="778817" y="19759"/>
                  </a:cubicBezTo>
                  <a:cubicBezTo>
                    <a:pt x="770319" y="22465"/>
                    <a:pt x="761701" y="24719"/>
                    <a:pt x="752963" y="26509"/>
                  </a:cubicBezTo>
                  <a:cubicBezTo>
                    <a:pt x="745972" y="27341"/>
                    <a:pt x="739282" y="29890"/>
                    <a:pt x="733496" y="33922"/>
                  </a:cubicBezTo>
                  <a:cubicBezTo>
                    <a:pt x="727590" y="37719"/>
                    <a:pt x="720961" y="40304"/>
                    <a:pt x="714030" y="41516"/>
                  </a:cubicBezTo>
                  <a:cubicBezTo>
                    <a:pt x="692454" y="46337"/>
                    <a:pt x="621339" y="67249"/>
                    <a:pt x="613022" y="71649"/>
                  </a:cubicBezTo>
                  <a:cubicBezTo>
                    <a:pt x="606695" y="74548"/>
                    <a:pt x="600005" y="76729"/>
                    <a:pt x="593195" y="78158"/>
                  </a:cubicBezTo>
                  <a:cubicBezTo>
                    <a:pt x="585239" y="79906"/>
                    <a:pt x="555166" y="88283"/>
                    <a:pt x="525093" y="96961"/>
                  </a:cubicBezTo>
                  <a:cubicBezTo>
                    <a:pt x="493874" y="105700"/>
                    <a:pt x="466875" y="112329"/>
                    <a:pt x="464405" y="112088"/>
                  </a:cubicBezTo>
                  <a:cubicBezTo>
                    <a:pt x="454460" y="113571"/>
                    <a:pt x="444697" y="116205"/>
                    <a:pt x="435355" y="119923"/>
                  </a:cubicBezTo>
                  <a:cubicBezTo>
                    <a:pt x="413237" y="126733"/>
                    <a:pt x="409802" y="127336"/>
                    <a:pt x="410224" y="124503"/>
                  </a:cubicBezTo>
                  <a:cubicBezTo>
                    <a:pt x="410646" y="121671"/>
                    <a:pt x="417336" y="119621"/>
                    <a:pt x="438610" y="114077"/>
                  </a:cubicBezTo>
                  <a:cubicBezTo>
                    <a:pt x="454279" y="109979"/>
                    <a:pt x="459764" y="108050"/>
                    <a:pt x="449578" y="110401"/>
                  </a:cubicBezTo>
                  <a:cubicBezTo>
                    <a:pt x="442045" y="112239"/>
                    <a:pt x="434451" y="113667"/>
                    <a:pt x="426797" y="114680"/>
                  </a:cubicBezTo>
                  <a:cubicBezTo>
                    <a:pt x="420228" y="115885"/>
                    <a:pt x="413901" y="117934"/>
                    <a:pt x="407874" y="120766"/>
                  </a:cubicBezTo>
                  <a:close/>
                </a:path>
              </a:pathLst>
            </a:custGeom>
            <a:grpFill/>
            <a:ln w="6027" cap="flat">
              <a:noFill/>
              <a:prstDash val="solid"/>
              <a:miter/>
            </a:ln>
          </p:spPr>
          <p:txBody>
            <a:bodyPr rtlCol="0" anchor="ctr"/>
            <a:lstStyle/>
            <a:p>
              <a:endParaRPr lang="zh-CN" altLang="en-US"/>
            </a:p>
          </p:txBody>
        </p:sp>
        <p:sp>
          <p:nvSpPr>
            <p:cNvPr id="148" name="任意多边形: 形状 147">
              <a:extLst>
                <a:ext uri="{FF2B5EF4-FFF2-40B4-BE49-F238E27FC236}">
                  <a16:creationId xmlns:a16="http://schemas.microsoft.com/office/drawing/2014/main" id="{1A2366A4-5B57-A3DE-4C07-1B5F734453C5}"/>
                </a:ext>
              </a:extLst>
            </p:cNvPr>
            <p:cNvSpPr/>
            <p:nvPr/>
          </p:nvSpPr>
          <p:spPr>
            <a:xfrm>
              <a:off x="10587566" y="3999740"/>
              <a:ext cx="41377" cy="9145"/>
            </a:xfrm>
            <a:custGeom>
              <a:avLst/>
              <a:gdLst>
                <a:gd name="connsiteX0" fmla="*/ -80 w 41377"/>
                <a:gd name="connsiteY0" fmla="*/ 9294 h 9145"/>
                <a:gd name="connsiteX1" fmla="*/ 35357 w 41377"/>
                <a:gd name="connsiteY1" fmla="*/ 3267 h 9145"/>
                <a:gd name="connsiteX2" fmla="*/ 32645 w 41377"/>
                <a:gd name="connsiteY2" fmla="*/ 1700 h 9145"/>
                <a:gd name="connsiteX3" fmla="*/ -80 w 41377"/>
                <a:gd name="connsiteY3" fmla="*/ 9294 h 9145"/>
              </a:gdLst>
              <a:ahLst/>
              <a:cxnLst>
                <a:cxn ang="0">
                  <a:pos x="connsiteX0" y="connsiteY0"/>
                </a:cxn>
                <a:cxn ang="0">
                  <a:pos x="connsiteX1" y="connsiteY1"/>
                </a:cxn>
                <a:cxn ang="0">
                  <a:pos x="connsiteX2" y="connsiteY2"/>
                </a:cxn>
                <a:cxn ang="0">
                  <a:pos x="connsiteX3" y="connsiteY3"/>
                </a:cxn>
              </a:cxnLst>
              <a:rect l="l" t="t" r="r" b="b"/>
              <a:pathLst>
                <a:path w="41377" h="9145">
                  <a:moveTo>
                    <a:pt x="-80" y="9294"/>
                  </a:moveTo>
                  <a:cubicBezTo>
                    <a:pt x="341" y="11283"/>
                    <a:pt x="21013" y="8089"/>
                    <a:pt x="35357" y="3267"/>
                  </a:cubicBezTo>
                  <a:cubicBezTo>
                    <a:pt x="44276" y="495"/>
                    <a:pt x="42950" y="73"/>
                    <a:pt x="32645" y="1700"/>
                  </a:cubicBezTo>
                  <a:cubicBezTo>
                    <a:pt x="11973" y="4834"/>
                    <a:pt x="-442" y="7546"/>
                    <a:pt x="-80" y="9294"/>
                  </a:cubicBezTo>
                  <a:close/>
                </a:path>
              </a:pathLst>
            </a:custGeom>
            <a:grpFill/>
            <a:ln w="6027" cap="flat">
              <a:noFill/>
              <a:prstDash val="solid"/>
              <a:miter/>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6EDC91B4-28B3-FE4E-E044-960D11234DCC}"/>
                </a:ext>
              </a:extLst>
            </p:cNvPr>
            <p:cNvSpPr/>
            <p:nvPr/>
          </p:nvSpPr>
          <p:spPr>
            <a:xfrm>
              <a:off x="9625213" y="4157728"/>
              <a:ext cx="42747" cy="2918"/>
            </a:xfrm>
            <a:custGeom>
              <a:avLst/>
              <a:gdLst>
                <a:gd name="connsiteX0" fmla="*/ 5535 w 42747"/>
                <a:gd name="connsiteY0" fmla="*/ 3661 h 2918"/>
                <a:gd name="connsiteX1" fmla="*/ 40249 w 42747"/>
                <a:gd name="connsiteY1" fmla="*/ 1311 h 2918"/>
                <a:gd name="connsiteX2" fmla="*/ 19336 w 42747"/>
                <a:gd name="connsiteY2" fmla="*/ 2034 h 2918"/>
                <a:gd name="connsiteX3" fmla="*/ 5535 w 42747"/>
                <a:gd name="connsiteY3" fmla="*/ 3661 h 2918"/>
              </a:gdLst>
              <a:ahLst/>
              <a:cxnLst>
                <a:cxn ang="0">
                  <a:pos x="connsiteX0" y="connsiteY0"/>
                </a:cxn>
                <a:cxn ang="0">
                  <a:pos x="connsiteX1" y="connsiteY1"/>
                </a:cxn>
                <a:cxn ang="0">
                  <a:pos x="connsiteX2" y="connsiteY2"/>
                </a:cxn>
                <a:cxn ang="0">
                  <a:pos x="connsiteX3" y="connsiteY3"/>
                </a:cxn>
              </a:cxnLst>
              <a:rect l="l" t="t" r="r" b="b"/>
              <a:pathLst>
                <a:path w="42747" h="2918">
                  <a:moveTo>
                    <a:pt x="5535" y="3661"/>
                  </a:moveTo>
                  <a:cubicBezTo>
                    <a:pt x="15961" y="3299"/>
                    <a:pt x="32113" y="2154"/>
                    <a:pt x="40249" y="1311"/>
                  </a:cubicBezTo>
                  <a:cubicBezTo>
                    <a:pt x="47119" y="346"/>
                    <a:pt x="39044" y="648"/>
                    <a:pt x="19336" y="2034"/>
                  </a:cubicBezTo>
                  <a:cubicBezTo>
                    <a:pt x="954" y="3420"/>
                    <a:pt x="-5976" y="3721"/>
                    <a:pt x="5535" y="3661"/>
                  </a:cubicBezTo>
                  <a:close/>
                </a:path>
              </a:pathLst>
            </a:custGeom>
            <a:grpFill/>
            <a:ln w="6027" cap="flat">
              <a:noFill/>
              <a:prstDash val="solid"/>
              <a:miter/>
            </a:ln>
          </p:spPr>
          <p:txBody>
            <a:bodyPr rtlCol="0" anchor="ctr"/>
            <a:lstStyle/>
            <a:p>
              <a:endParaRPr lang="zh-CN" altLang="en-US"/>
            </a:p>
          </p:txBody>
        </p:sp>
        <p:sp>
          <p:nvSpPr>
            <p:cNvPr id="150" name="任意多边形: 形状 149">
              <a:extLst>
                <a:ext uri="{FF2B5EF4-FFF2-40B4-BE49-F238E27FC236}">
                  <a16:creationId xmlns:a16="http://schemas.microsoft.com/office/drawing/2014/main" id="{A5F96DFA-E307-4E2B-9A4A-C27A01AAC490}"/>
                </a:ext>
              </a:extLst>
            </p:cNvPr>
            <p:cNvSpPr/>
            <p:nvPr/>
          </p:nvSpPr>
          <p:spPr>
            <a:xfrm>
              <a:off x="9591327" y="4176036"/>
              <a:ext cx="42968" cy="2291"/>
            </a:xfrm>
            <a:custGeom>
              <a:avLst/>
              <a:gdLst>
                <a:gd name="connsiteX0" fmla="*/ 5611 w 42968"/>
                <a:gd name="connsiteY0" fmla="*/ 3011 h 2291"/>
                <a:gd name="connsiteX1" fmla="*/ 40445 w 42968"/>
                <a:gd name="connsiteY1" fmla="*/ 1263 h 2291"/>
                <a:gd name="connsiteX2" fmla="*/ 19532 w 42968"/>
                <a:gd name="connsiteY2" fmla="*/ 1565 h 2291"/>
                <a:gd name="connsiteX3" fmla="*/ 5611 w 42968"/>
                <a:gd name="connsiteY3" fmla="*/ 3011 h 2291"/>
              </a:gdLst>
              <a:ahLst/>
              <a:cxnLst>
                <a:cxn ang="0">
                  <a:pos x="connsiteX0" y="connsiteY0"/>
                </a:cxn>
                <a:cxn ang="0">
                  <a:pos x="connsiteX1" y="connsiteY1"/>
                </a:cxn>
                <a:cxn ang="0">
                  <a:pos x="connsiteX2" y="connsiteY2"/>
                </a:cxn>
                <a:cxn ang="0">
                  <a:pos x="connsiteX3" y="connsiteY3"/>
                </a:cxn>
              </a:cxnLst>
              <a:rect l="l" t="t" r="r" b="b"/>
              <a:pathLst>
                <a:path w="42968" h="2291">
                  <a:moveTo>
                    <a:pt x="5611" y="3011"/>
                  </a:moveTo>
                  <a:cubicBezTo>
                    <a:pt x="16097" y="3011"/>
                    <a:pt x="32369" y="1987"/>
                    <a:pt x="40445" y="1263"/>
                  </a:cubicBezTo>
                  <a:cubicBezTo>
                    <a:pt x="47375" y="480"/>
                    <a:pt x="39240" y="600"/>
                    <a:pt x="19532" y="1565"/>
                  </a:cubicBezTo>
                  <a:cubicBezTo>
                    <a:pt x="910" y="2529"/>
                    <a:pt x="-6021" y="3192"/>
                    <a:pt x="5611" y="3011"/>
                  </a:cubicBezTo>
                  <a:close/>
                </a:path>
              </a:pathLst>
            </a:custGeom>
            <a:grpFill/>
            <a:ln w="6027" cap="flat">
              <a:noFill/>
              <a:prstDash val="solid"/>
              <a:miter/>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BD8195DB-755F-8034-6248-D4ABF02A9B7F}"/>
                </a:ext>
              </a:extLst>
            </p:cNvPr>
            <p:cNvSpPr/>
            <p:nvPr/>
          </p:nvSpPr>
          <p:spPr>
            <a:xfrm>
              <a:off x="8276483" y="4119959"/>
              <a:ext cx="34780" cy="4992"/>
            </a:xfrm>
            <a:custGeom>
              <a:avLst/>
              <a:gdLst>
                <a:gd name="connsiteX0" fmla="*/ 851 w 34780"/>
                <a:gd name="connsiteY0" fmla="*/ 749 h 4992"/>
                <a:gd name="connsiteX1" fmla="*/ 16821 w 34780"/>
                <a:gd name="connsiteY1" fmla="*/ 4245 h 4992"/>
                <a:gd name="connsiteX2" fmla="*/ 34299 w 34780"/>
                <a:gd name="connsiteY2" fmla="*/ 5269 h 4992"/>
                <a:gd name="connsiteX3" fmla="*/ 851 w 34780"/>
                <a:gd name="connsiteY3" fmla="*/ 749 h 4992"/>
              </a:gdLst>
              <a:ahLst/>
              <a:cxnLst>
                <a:cxn ang="0">
                  <a:pos x="connsiteX0" y="connsiteY0"/>
                </a:cxn>
                <a:cxn ang="0">
                  <a:pos x="connsiteX1" y="connsiteY1"/>
                </a:cxn>
                <a:cxn ang="0">
                  <a:pos x="connsiteX2" y="connsiteY2"/>
                </a:cxn>
                <a:cxn ang="0">
                  <a:pos x="connsiteX3" y="connsiteY3"/>
                </a:cxn>
              </a:cxnLst>
              <a:rect l="l" t="t" r="r" b="b"/>
              <a:pathLst>
                <a:path w="34780" h="4992">
                  <a:moveTo>
                    <a:pt x="851" y="749"/>
                  </a:moveTo>
                  <a:cubicBezTo>
                    <a:pt x="-2705" y="1050"/>
                    <a:pt x="4105" y="2738"/>
                    <a:pt x="16821" y="4245"/>
                  </a:cubicBezTo>
                  <a:cubicBezTo>
                    <a:pt x="29537" y="5751"/>
                    <a:pt x="36468" y="6173"/>
                    <a:pt x="34299" y="5269"/>
                  </a:cubicBezTo>
                  <a:cubicBezTo>
                    <a:pt x="23391" y="2292"/>
                    <a:pt x="12121" y="773"/>
                    <a:pt x="851" y="749"/>
                  </a:cubicBezTo>
                  <a:close/>
                </a:path>
              </a:pathLst>
            </a:custGeom>
            <a:grpFill/>
            <a:ln w="6027" cap="flat">
              <a:noFill/>
              <a:prstDash val="solid"/>
              <a:miter/>
            </a:ln>
          </p:spPr>
          <p:txBody>
            <a:bodyPr rtlCol="0" anchor="ctr"/>
            <a:lstStyle/>
            <a:p>
              <a:endParaRPr lang="zh-CN" altLang="en-US"/>
            </a:p>
          </p:txBody>
        </p:sp>
        <p:sp>
          <p:nvSpPr>
            <p:cNvPr id="152" name="任意多边形: 形状 151">
              <a:extLst>
                <a:ext uri="{FF2B5EF4-FFF2-40B4-BE49-F238E27FC236}">
                  <a16:creationId xmlns:a16="http://schemas.microsoft.com/office/drawing/2014/main" id="{5C4BD687-1132-C94C-7029-D45F0D0C589D}"/>
                </a:ext>
              </a:extLst>
            </p:cNvPr>
            <p:cNvSpPr/>
            <p:nvPr/>
          </p:nvSpPr>
          <p:spPr>
            <a:xfrm>
              <a:off x="5690" y="2657631"/>
              <a:ext cx="8949794" cy="1478217"/>
            </a:xfrm>
            <a:custGeom>
              <a:avLst/>
              <a:gdLst>
                <a:gd name="connsiteX0" fmla="*/ 6518900 w 8949794"/>
                <a:gd name="connsiteY0" fmla="*/ 976060 h 1478217"/>
                <a:gd name="connsiteX1" fmla="*/ 6508113 w 8949794"/>
                <a:gd name="connsiteY1" fmla="*/ 971781 h 1478217"/>
                <a:gd name="connsiteX2" fmla="*/ 6501604 w 8949794"/>
                <a:gd name="connsiteY2" fmla="*/ 972565 h 1478217"/>
                <a:gd name="connsiteX3" fmla="*/ 6496783 w 8949794"/>
                <a:gd name="connsiteY3" fmla="*/ 972022 h 1478217"/>
                <a:gd name="connsiteX4" fmla="*/ 6522034 w 8949794"/>
                <a:gd name="connsiteY4" fmla="*/ 980761 h 1478217"/>
                <a:gd name="connsiteX5" fmla="*/ 6518900 w 8949794"/>
                <a:gd name="connsiteY5" fmla="*/ 976060 h 1478217"/>
                <a:gd name="connsiteX6" fmla="*/ 8314855 w 8949794"/>
                <a:gd name="connsiteY6" fmla="*/ 1454760 h 1478217"/>
                <a:gd name="connsiteX7" fmla="*/ 8298824 w 8949794"/>
                <a:gd name="connsiteY7" fmla="*/ 1452048 h 1478217"/>
                <a:gd name="connsiteX8" fmla="*/ 8301897 w 8949794"/>
                <a:gd name="connsiteY8" fmla="*/ 1455062 h 1478217"/>
                <a:gd name="connsiteX9" fmla="*/ 8313348 w 8949794"/>
                <a:gd name="connsiteY9" fmla="*/ 1457231 h 1478217"/>
                <a:gd name="connsiteX10" fmla="*/ 8330464 w 8949794"/>
                <a:gd name="connsiteY10" fmla="*/ 1460245 h 1478217"/>
                <a:gd name="connsiteX11" fmla="*/ 8348062 w 8949794"/>
                <a:gd name="connsiteY11" fmla="*/ 1460245 h 1478217"/>
                <a:gd name="connsiteX12" fmla="*/ 8335406 w 8949794"/>
                <a:gd name="connsiteY12" fmla="*/ 1458256 h 1478217"/>
                <a:gd name="connsiteX13" fmla="*/ 8315096 w 8949794"/>
                <a:gd name="connsiteY13" fmla="*/ 1454760 h 1478217"/>
                <a:gd name="connsiteX14" fmla="*/ 6590016 w 8949794"/>
                <a:gd name="connsiteY14" fmla="*/ 1000288 h 1478217"/>
                <a:gd name="connsiteX15" fmla="*/ 6579710 w 8949794"/>
                <a:gd name="connsiteY15" fmla="*/ 998118 h 1478217"/>
                <a:gd name="connsiteX16" fmla="*/ 6563196 w 8949794"/>
                <a:gd name="connsiteY16" fmla="*/ 992634 h 1478217"/>
                <a:gd name="connsiteX17" fmla="*/ 6566813 w 8949794"/>
                <a:gd name="connsiteY17" fmla="*/ 996009 h 1478217"/>
                <a:gd name="connsiteX18" fmla="*/ 6593330 w 8949794"/>
                <a:gd name="connsiteY18" fmla="*/ 1004627 h 1478217"/>
                <a:gd name="connsiteX19" fmla="*/ 6590256 w 8949794"/>
                <a:gd name="connsiteY19" fmla="*/ 1000288 h 1478217"/>
                <a:gd name="connsiteX20" fmla="*/ 8077584 w 8949794"/>
                <a:gd name="connsiteY20" fmla="*/ 1411007 h 1478217"/>
                <a:gd name="connsiteX21" fmla="*/ 8035397 w 8949794"/>
                <a:gd name="connsiteY21" fmla="*/ 1404980 h 1478217"/>
                <a:gd name="connsiteX22" fmla="*/ 8045583 w 8949794"/>
                <a:gd name="connsiteY22" fmla="*/ 1407210 h 1478217"/>
                <a:gd name="connsiteX23" fmla="*/ 8062698 w 8949794"/>
                <a:gd name="connsiteY23" fmla="*/ 1410284 h 1478217"/>
                <a:gd name="connsiteX24" fmla="*/ 8078488 w 8949794"/>
                <a:gd name="connsiteY24" fmla="*/ 1414080 h 1478217"/>
                <a:gd name="connsiteX25" fmla="*/ 8103559 w 8949794"/>
                <a:gd name="connsiteY25" fmla="*/ 1418962 h 1478217"/>
                <a:gd name="connsiteX26" fmla="*/ 8198480 w 8949794"/>
                <a:gd name="connsiteY26" fmla="*/ 1434752 h 1478217"/>
                <a:gd name="connsiteX27" fmla="*/ 8162320 w 8949794"/>
                <a:gd name="connsiteY27" fmla="*/ 1426555 h 1478217"/>
                <a:gd name="connsiteX28" fmla="*/ 8077825 w 8949794"/>
                <a:gd name="connsiteY28" fmla="*/ 1411007 h 1478217"/>
                <a:gd name="connsiteX29" fmla="*/ 7109637 w 8949794"/>
                <a:gd name="connsiteY29" fmla="*/ 1177533 h 1478217"/>
                <a:gd name="connsiteX30" fmla="*/ 7121389 w 8949794"/>
                <a:gd name="connsiteY30" fmla="*/ 1182535 h 1478217"/>
                <a:gd name="connsiteX31" fmla="*/ 7142603 w 8949794"/>
                <a:gd name="connsiteY31" fmla="*/ 1188561 h 1478217"/>
                <a:gd name="connsiteX32" fmla="*/ 7150317 w 8949794"/>
                <a:gd name="connsiteY32" fmla="*/ 1190972 h 1478217"/>
                <a:gd name="connsiteX33" fmla="*/ 7109878 w 8949794"/>
                <a:gd name="connsiteY33" fmla="*/ 1177533 h 1478217"/>
                <a:gd name="connsiteX34" fmla="*/ 7630765 w 8949794"/>
                <a:gd name="connsiteY34" fmla="*/ 1313013 h 1478217"/>
                <a:gd name="connsiteX35" fmla="*/ 7618109 w 8949794"/>
                <a:gd name="connsiteY35" fmla="*/ 1310963 h 1478217"/>
                <a:gd name="connsiteX36" fmla="*/ 7653064 w 8949794"/>
                <a:gd name="connsiteY36" fmla="*/ 1324403 h 1478217"/>
                <a:gd name="connsiteX37" fmla="*/ 7645591 w 8949794"/>
                <a:gd name="connsiteY37" fmla="*/ 1320667 h 1478217"/>
                <a:gd name="connsiteX38" fmla="*/ 7628234 w 8949794"/>
                <a:gd name="connsiteY38" fmla="*/ 1313435 h 1478217"/>
                <a:gd name="connsiteX39" fmla="*/ 7631006 w 8949794"/>
                <a:gd name="connsiteY39" fmla="*/ 1313013 h 1478217"/>
                <a:gd name="connsiteX40" fmla="*/ 6570610 w 8949794"/>
                <a:gd name="connsiteY40" fmla="*/ 983051 h 1478217"/>
                <a:gd name="connsiteX41" fmla="*/ 6582663 w 8949794"/>
                <a:gd name="connsiteY41" fmla="*/ 994321 h 1478217"/>
                <a:gd name="connsiteX42" fmla="*/ 6582663 w 8949794"/>
                <a:gd name="connsiteY42" fmla="*/ 990524 h 1478217"/>
                <a:gd name="connsiteX43" fmla="*/ 6578083 w 8949794"/>
                <a:gd name="connsiteY43" fmla="*/ 986306 h 1478217"/>
                <a:gd name="connsiteX44" fmla="*/ 6570850 w 8949794"/>
                <a:gd name="connsiteY44" fmla="*/ 983051 h 1478217"/>
                <a:gd name="connsiteX45" fmla="*/ 7733762 w 8949794"/>
                <a:gd name="connsiteY45" fmla="*/ 1334890 h 1478217"/>
                <a:gd name="connsiteX46" fmla="*/ 7732315 w 8949794"/>
                <a:gd name="connsiteY46" fmla="*/ 1335914 h 1478217"/>
                <a:gd name="connsiteX47" fmla="*/ 7745634 w 8949794"/>
                <a:gd name="connsiteY47" fmla="*/ 1340012 h 1478217"/>
                <a:gd name="connsiteX48" fmla="*/ 7731591 w 8949794"/>
                <a:gd name="connsiteY48" fmla="*/ 1339289 h 1478217"/>
                <a:gd name="connsiteX49" fmla="*/ 7731170 w 8949794"/>
                <a:gd name="connsiteY49" fmla="*/ 1340977 h 1478217"/>
                <a:gd name="connsiteX50" fmla="*/ 7724781 w 8949794"/>
                <a:gd name="connsiteY50" fmla="*/ 1342965 h 1478217"/>
                <a:gd name="connsiteX51" fmla="*/ 7718754 w 8949794"/>
                <a:gd name="connsiteY51" fmla="*/ 1342544 h 1478217"/>
                <a:gd name="connsiteX52" fmla="*/ 7744730 w 8949794"/>
                <a:gd name="connsiteY52" fmla="*/ 1348570 h 1478217"/>
                <a:gd name="connsiteX53" fmla="*/ 7773236 w 8949794"/>
                <a:gd name="connsiteY53" fmla="*/ 1353994 h 1478217"/>
                <a:gd name="connsiteX54" fmla="*/ 7789388 w 8949794"/>
                <a:gd name="connsiteY54" fmla="*/ 1355923 h 1478217"/>
                <a:gd name="connsiteX55" fmla="*/ 7800055 w 8949794"/>
                <a:gd name="connsiteY55" fmla="*/ 1355923 h 1478217"/>
                <a:gd name="connsiteX56" fmla="*/ 7817532 w 8949794"/>
                <a:gd name="connsiteY56" fmla="*/ 1357369 h 1478217"/>
                <a:gd name="connsiteX57" fmla="*/ 7814399 w 8949794"/>
                <a:gd name="connsiteY57" fmla="*/ 1355380 h 1478217"/>
                <a:gd name="connsiteX58" fmla="*/ 7768716 w 8949794"/>
                <a:gd name="connsiteY58" fmla="*/ 1342122 h 1478217"/>
                <a:gd name="connsiteX59" fmla="*/ 7734063 w 8949794"/>
                <a:gd name="connsiteY59" fmla="*/ 1334890 h 1478217"/>
                <a:gd name="connsiteX60" fmla="*/ 8524343 w 8949794"/>
                <a:gd name="connsiteY60" fmla="*/ 1448794 h 1478217"/>
                <a:gd name="connsiteX61" fmla="*/ 8512711 w 8949794"/>
                <a:gd name="connsiteY61" fmla="*/ 1448794 h 1478217"/>
                <a:gd name="connsiteX62" fmla="*/ 8523921 w 8949794"/>
                <a:gd name="connsiteY62" fmla="*/ 1452350 h 1478217"/>
                <a:gd name="connsiteX63" fmla="*/ 8535552 w 8949794"/>
                <a:gd name="connsiteY63" fmla="*/ 1452350 h 1478217"/>
                <a:gd name="connsiteX64" fmla="*/ 8524644 w 8949794"/>
                <a:gd name="connsiteY64" fmla="*/ 1448794 h 1478217"/>
                <a:gd name="connsiteX65" fmla="*/ 8356258 w 8949794"/>
                <a:gd name="connsiteY65" fmla="*/ 1416431 h 1478217"/>
                <a:gd name="connsiteX66" fmla="*/ 8345290 w 8949794"/>
                <a:gd name="connsiteY66" fmla="*/ 1420227 h 1478217"/>
                <a:gd name="connsiteX67" fmla="*/ 8351317 w 8949794"/>
                <a:gd name="connsiteY67" fmla="*/ 1420830 h 1478217"/>
                <a:gd name="connsiteX68" fmla="*/ 8355174 w 8949794"/>
                <a:gd name="connsiteY68" fmla="*/ 1418179 h 1478217"/>
                <a:gd name="connsiteX69" fmla="*/ 8356560 w 8949794"/>
                <a:gd name="connsiteY69" fmla="*/ 1416431 h 1478217"/>
                <a:gd name="connsiteX70" fmla="*/ 8651566 w 8949794"/>
                <a:gd name="connsiteY70" fmla="*/ 1442104 h 1478217"/>
                <a:gd name="connsiteX71" fmla="*/ 8622819 w 8949794"/>
                <a:gd name="connsiteY71" fmla="*/ 1440718 h 1478217"/>
                <a:gd name="connsiteX72" fmla="*/ 8640899 w 8949794"/>
                <a:gd name="connsiteY72" fmla="*/ 1443129 h 1478217"/>
                <a:gd name="connsiteX73" fmla="*/ 8651626 w 8949794"/>
                <a:gd name="connsiteY73" fmla="*/ 1442104 h 1478217"/>
                <a:gd name="connsiteX74" fmla="*/ 7208354 w 8949794"/>
                <a:gd name="connsiteY74" fmla="*/ 1158549 h 1478217"/>
                <a:gd name="connsiteX75" fmla="*/ 7192323 w 8949794"/>
                <a:gd name="connsiteY75" fmla="*/ 1155897 h 1478217"/>
                <a:gd name="connsiteX76" fmla="*/ 7226072 w 8949794"/>
                <a:gd name="connsiteY76" fmla="*/ 1163671 h 1478217"/>
                <a:gd name="connsiteX77" fmla="*/ 7208354 w 8949794"/>
                <a:gd name="connsiteY77" fmla="*/ 1158549 h 1478217"/>
                <a:gd name="connsiteX78" fmla="*/ 6888939 w 8949794"/>
                <a:gd name="connsiteY78" fmla="*/ 1042776 h 1478217"/>
                <a:gd name="connsiteX79" fmla="*/ 6904609 w 8949794"/>
                <a:gd name="connsiteY79" fmla="*/ 1050128 h 1478217"/>
                <a:gd name="connsiteX80" fmla="*/ 6926606 w 8949794"/>
                <a:gd name="connsiteY80" fmla="*/ 1056999 h 1478217"/>
                <a:gd name="connsiteX81" fmla="*/ 6888939 w 8949794"/>
                <a:gd name="connsiteY81" fmla="*/ 1042836 h 1478217"/>
                <a:gd name="connsiteX82" fmla="*/ 6714165 w 8949794"/>
                <a:gd name="connsiteY82" fmla="*/ 977326 h 1478217"/>
                <a:gd name="connsiteX83" fmla="*/ 6699400 w 8949794"/>
                <a:gd name="connsiteY83" fmla="*/ 974072 h 1478217"/>
                <a:gd name="connsiteX84" fmla="*/ 6706692 w 8949794"/>
                <a:gd name="connsiteY84" fmla="*/ 977627 h 1478217"/>
                <a:gd name="connsiteX85" fmla="*/ 6730136 w 8949794"/>
                <a:gd name="connsiteY85" fmla="*/ 987089 h 1478217"/>
                <a:gd name="connsiteX86" fmla="*/ 6734717 w 8949794"/>
                <a:gd name="connsiteY86" fmla="*/ 988113 h 1478217"/>
                <a:gd name="connsiteX87" fmla="*/ 6729292 w 8949794"/>
                <a:gd name="connsiteY87" fmla="*/ 982810 h 1478217"/>
                <a:gd name="connsiteX88" fmla="*/ 6714708 w 8949794"/>
                <a:gd name="connsiteY88" fmla="*/ 977386 h 1478217"/>
                <a:gd name="connsiteX89" fmla="*/ 6556386 w 8949794"/>
                <a:gd name="connsiteY89" fmla="*/ 913383 h 1478217"/>
                <a:gd name="connsiteX90" fmla="*/ 6561027 w 8949794"/>
                <a:gd name="connsiteY90" fmla="*/ 917421 h 1478217"/>
                <a:gd name="connsiteX91" fmla="*/ 6571815 w 8949794"/>
                <a:gd name="connsiteY91" fmla="*/ 921398 h 1478217"/>
                <a:gd name="connsiteX92" fmla="*/ 6592727 w 8949794"/>
                <a:gd name="connsiteY92" fmla="*/ 931041 h 1478217"/>
                <a:gd name="connsiteX93" fmla="*/ 6605203 w 8949794"/>
                <a:gd name="connsiteY93" fmla="*/ 940262 h 1478217"/>
                <a:gd name="connsiteX94" fmla="*/ 6622861 w 8949794"/>
                <a:gd name="connsiteY94" fmla="*/ 945686 h 1478217"/>
                <a:gd name="connsiteX95" fmla="*/ 6607131 w 8949794"/>
                <a:gd name="connsiteY95" fmla="*/ 935260 h 1478217"/>
                <a:gd name="connsiteX96" fmla="*/ 6593390 w 8949794"/>
                <a:gd name="connsiteY96" fmla="*/ 929233 h 1478217"/>
                <a:gd name="connsiteX97" fmla="*/ 6556929 w 8949794"/>
                <a:gd name="connsiteY97" fmla="*/ 913443 h 1478217"/>
                <a:gd name="connsiteX98" fmla="*/ 6291212 w 8949794"/>
                <a:gd name="connsiteY98" fmla="*/ 796826 h 1478217"/>
                <a:gd name="connsiteX99" fmla="*/ 6278195 w 8949794"/>
                <a:gd name="connsiteY99" fmla="*/ 792246 h 1478217"/>
                <a:gd name="connsiteX100" fmla="*/ 6369860 w 8949794"/>
                <a:gd name="connsiteY100" fmla="*/ 832143 h 1478217"/>
                <a:gd name="connsiteX101" fmla="*/ 6341655 w 8949794"/>
                <a:gd name="connsiteY101" fmla="*/ 819186 h 1478217"/>
                <a:gd name="connsiteX102" fmla="*/ 6291755 w 8949794"/>
                <a:gd name="connsiteY102" fmla="*/ 796947 h 1478217"/>
                <a:gd name="connsiteX103" fmla="*/ 1682359 w 8949794"/>
                <a:gd name="connsiteY103" fmla="*/ 164144 h 1478217"/>
                <a:gd name="connsiteX104" fmla="*/ 1782583 w 8949794"/>
                <a:gd name="connsiteY104" fmla="*/ 146064 h 1478217"/>
                <a:gd name="connsiteX105" fmla="*/ 1836280 w 8949794"/>
                <a:gd name="connsiteY105" fmla="*/ 145341 h 1478217"/>
                <a:gd name="connsiteX106" fmla="*/ 1855325 w 8949794"/>
                <a:gd name="connsiteY106" fmla="*/ 144377 h 1478217"/>
                <a:gd name="connsiteX107" fmla="*/ 1871054 w 8949794"/>
                <a:gd name="connsiteY107" fmla="*/ 144377 h 1478217"/>
                <a:gd name="connsiteX108" fmla="*/ 1915652 w 8949794"/>
                <a:gd name="connsiteY108" fmla="*/ 140038 h 1478217"/>
                <a:gd name="connsiteX109" fmla="*/ 1961756 w 8949794"/>
                <a:gd name="connsiteY109" fmla="*/ 127562 h 1478217"/>
                <a:gd name="connsiteX110" fmla="*/ 2094343 w 8949794"/>
                <a:gd name="connsiteY110" fmla="*/ 90378 h 1478217"/>
                <a:gd name="connsiteX111" fmla="*/ 2169978 w 8949794"/>
                <a:gd name="connsiteY111" fmla="*/ 69767 h 1478217"/>
                <a:gd name="connsiteX112" fmla="*/ 2231149 w 8949794"/>
                <a:gd name="connsiteY112" fmla="*/ 55001 h 1478217"/>
                <a:gd name="connsiteX113" fmla="*/ 2330469 w 8949794"/>
                <a:gd name="connsiteY113" fmla="*/ 37584 h 1478217"/>
                <a:gd name="connsiteX114" fmla="*/ 2438166 w 8949794"/>
                <a:gd name="connsiteY114" fmla="*/ 31557 h 1478217"/>
                <a:gd name="connsiteX115" fmla="*/ 2555325 w 8949794"/>
                <a:gd name="connsiteY115" fmla="*/ 28845 h 1478217"/>
                <a:gd name="connsiteX116" fmla="*/ 2613362 w 8949794"/>
                <a:gd name="connsiteY116" fmla="*/ 24566 h 1478217"/>
                <a:gd name="connsiteX117" fmla="*/ 2744985 w 8949794"/>
                <a:gd name="connsiteY117" fmla="*/ 21010 h 1478217"/>
                <a:gd name="connsiteX118" fmla="*/ 2802962 w 8949794"/>
                <a:gd name="connsiteY118" fmla="*/ 18178 h 1478217"/>
                <a:gd name="connsiteX119" fmla="*/ 2895532 w 8949794"/>
                <a:gd name="connsiteY119" fmla="*/ 9198 h 1478217"/>
                <a:gd name="connsiteX120" fmla="*/ 2937297 w 8949794"/>
                <a:gd name="connsiteY120" fmla="*/ 5341 h 1478217"/>
                <a:gd name="connsiteX121" fmla="*/ 2977616 w 8949794"/>
                <a:gd name="connsiteY121" fmla="*/ 3714 h 1478217"/>
                <a:gd name="connsiteX122" fmla="*/ 3065063 w 8949794"/>
                <a:gd name="connsiteY122" fmla="*/ 4980 h 1478217"/>
                <a:gd name="connsiteX123" fmla="*/ 3140577 w 8949794"/>
                <a:gd name="connsiteY123" fmla="*/ 3473 h 1478217"/>
                <a:gd name="connsiteX124" fmla="*/ 3199337 w 8949794"/>
                <a:gd name="connsiteY124" fmla="*/ 1002 h 1478217"/>
                <a:gd name="connsiteX125" fmla="*/ 3283711 w 8949794"/>
                <a:gd name="connsiteY125" fmla="*/ 1484 h 1478217"/>
                <a:gd name="connsiteX126" fmla="*/ 3498744 w 8949794"/>
                <a:gd name="connsiteY126" fmla="*/ 4859 h 1478217"/>
                <a:gd name="connsiteX127" fmla="*/ 3593242 w 8949794"/>
                <a:gd name="connsiteY127" fmla="*/ 7933 h 1478217"/>
                <a:gd name="connsiteX128" fmla="*/ 3629403 w 8949794"/>
                <a:gd name="connsiteY128" fmla="*/ 9198 h 1478217"/>
                <a:gd name="connsiteX129" fmla="*/ 3651219 w 8949794"/>
                <a:gd name="connsiteY129" fmla="*/ 10524 h 1478217"/>
                <a:gd name="connsiteX130" fmla="*/ 3737461 w 8949794"/>
                <a:gd name="connsiteY130" fmla="*/ 13537 h 1478217"/>
                <a:gd name="connsiteX131" fmla="*/ 3835033 w 8949794"/>
                <a:gd name="connsiteY131" fmla="*/ 16671 h 1478217"/>
                <a:gd name="connsiteX132" fmla="*/ 3904702 w 8949794"/>
                <a:gd name="connsiteY132" fmla="*/ 20528 h 1478217"/>
                <a:gd name="connsiteX133" fmla="*/ 3952915 w 8949794"/>
                <a:gd name="connsiteY133" fmla="*/ 25350 h 1478217"/>
                <a:gd name="connsiteX134" fmla="*/ 3986424 w 8949794"/>
                <a:gd name="connsiteY134" fmla="*/ 30834 h 1478217"/>
                <a:gd name="connsiteX135" fmla="*/ 3995223 w 8949794"/>
                <a:gd name="connsiteY135" fmla="*/ 35294 h 1478217"/>
                <a:gd name="connsiteX136" fmla="*/ 4004383 w 8949794"/>
                <a:gd name="connsiteY136" fmla="*/ 36981 h 1478217"/>
                <a:gd name="connsiteX137" fmla="*/ 4036385 w 8949794"/>
                <a:gd name="connsiteY137" fmla="*/ 43671 h 1478217"/>
                <a:gd name="connsiteX138" fmla="*/ 4065072 w 8949794"/>
                <a:gd name="connsiteY138" fmla="*/ 48673 h 1478217"/>
                <a:gd name="connsiteX139" fmla="*/ 4047414 w 8949794"/>
                <a:gd name="connsiteY139" fmla="*/ 40838 h 1478217"/>
                <a:gd name="connsiteX140" fmla="*/ 4050910 w 8949794"/>
                <a:gd name="connsiteY140" fmla="*/ 41140 h 1478217"/>
                <a:gd name="connsiteX141" fmla="*/ 4115094 w 8949794"/>
                <a:gd name="connsiteY141" fmla="*/ 60485 h 1478217"/>
                <a:gd name="connsiteX142" fmla="*/ 4138477 w 8949794"/>
                <a:gd name="connsiteY142" fmla="*/ 69043 h 1478217"/>
                <a:gd name="connsiteX143" fmla="*/ 4125701 w 8949794"/>
                <a:gd name="connsiteY143" fmla="*/ 67657 h 1478217"/>
                <a:gd name="connsiteX144" fmla="*/ 4154207 w 8949794"/>
                <a:gd name="connsiteY144" fmla="*/ 73684 h 1478217"/>
                <a:gd name="connsiteX145" fmla="*/ 4207121 w 8949794"/>
                <a:gd name="connsiteY145" fmla="*/ 82241 h 1478217"/>
                <a:gd name="connsiteX146" fmla="*/ 4305176 w 8949794"/>
                <a:gd name="connsiteY146" fmla="*/ 101105 h 1478217"/>
                <a:gd name="connsiteX147" fmla="*/ 4378521 w 8949794"/>
                <a:gd name="connsiteY147" fmla="*/ 115630 h 1478217"/>
                <a:gd name="connsiteX148" fmla="*/ 4423479 w 8949794"/>
                <a:gd name="connsiteY148" fmla="*/ 125152 h 1478217"/>
                <a:gd name="connsiteX149" fmla="*/ 4486700 w 8949794"/>
                <a:gd name="connsiteY149" fmla="*/ 135879 h 1478217"/>
                <a:gd name="connsiteX150" fmla="*/ 4529549 w 8949794"/>
                <a:gd name="connsiteY150" fmla="*/ 142930 h 1478217"/>
                <a:gd name="connsiteX151" fmla="*/ 4568663 w 8949794"/>
                <a:gd name="connsiteY151" fmla="*/ 151669 h 1478217"/>
                <a:gd name="connsiteX152" fmla="*/ 4620191 w 8949794"/>
                <a:gd name="connsiteY152" fmla="*/ 167459 h 1478217"/>
                <a:gd name="connsiteX153" fmla="*/ 4653941 w 8949794"/>
                <a:gd name="connsiteY153" fmla="*/ 176137 h 1478217"/>
                <a:gd name="connsiteX154" fmla="*/ 4689618 w 8949794"/>
                <a:gd name="connsiteY154" fmla="*/ 183249 h 1478217"/>
                <a:gd name="connsiteX155" fmla="*/ 4695645 w 8949794"/>
                <a:gd name="connsiteY155" fmla="*/ 186383 h 1478217"/>
                <a:gd name="connsiteX156" fmla="*/ 4710772 w 8949794"/>
                <a:gd name="connsiteY156" fmla="*/ 192832 h 1478217"/>
                <a:gd name="connsiteX157" fmla="*/ 4719330 w 8949794"/>
                <a:gd name="connsiteY157" fmla="*/ 200305 h 1478217"/>
                <a:gd name="connsiteX158" fmla="*/ 4712399 w 8949794"/>
                <a:gd name="connsiteY158" fmla="*/ 199220 h 1478217"/>
                <a:gd name="connsiteX159" fmla="*/ 4815456 w 8949794"/>
                <a:gd name="connsiteY159" fmla="*/ 222724 h 1478217"/>
                <a:gd name="connsiteX160" fmla="*/ 4834500 w 8949794"/>
                <a:gd name="connsiteY160" fmla="*/ 228027 h 1478217"/>
                <a:gd name="connsiteX161" fmla="*/ 4867828 w 8949794"/>
                <a:gd name="connsiteY161" fmla="*/ 238212 h 1478217"/>
                <a:gd name="connsiteX162" fmla="*/ 4901095 w 8949794"/>
                <a:gd name="connsiteY162" fmla="*/ 248337 h 1478217"/>
                <a:gd name="connsiteX163" fmla="*/ 4908990 w 8949794"/>
                <a:gd name="connsiteY163" fmla="*/ 251350 h 1478217"/>
                <a:gd name="connsiteX164" fmla="*/ 4928758 w 8949794"/>
                <a:gd name="connsiteY164" fmla="*/ 257377 h 1478217"/>
                <a:gd name="connsiteX165" fmla="*/ 4956300 w 8949794"/>
                <a:gd name="connsiteY165" fmla="*/ 266478 h 1478217"/>
                <a:gd name="connsiteX166" fmla="*/ 5021629 w 8949794"/>
                <a:gd name="connsiteY166" fmla="*/ 283111 h 1478217"/>
                <a:gd name="connsiteX167" fmla="*/ 5055439 w 8949794"/>
                <a:gd name="connsiteY167" fmla="*/ 291549 h 1478217"/>
                <a:gd name="connsiteX168" fmla="*/ 5143609 w 8949794"/>
                <a:gd name="connsiteY168" fmla="*/ 320718 h 1478217"/>
                <a:gd name="connsiteX169" fmla="*/ 5167716 w 8949794"/>
                <a:gd name="connsiteY169" fmla="*/ 328794 h 1478217"/>
                <a:gd name="connsiteX170" fmla="*/ 5169283 w 8949794"/>
                <a:gd name="connsiteY170" fmla="*/ 327769 h 1478217"/>
                <a:gd name="connsiteX171" fmla="*/ 5159520 w 8949794"/>
                <a:gd name="connsiteY171" fmla="*/ 323972 h 1478217"/>
                <a:gd name="connsiteX172" fmla="*/ 5240096 w 8949794"/>
                <a:gd name="connsiteY172" fmla="*/ 357420 h 1478217"/>
                <a:gd name="connsiteX173" fmla="*/ 5285478 w 8949794"/>
                <a:gd name="connsiteY173" fmla="*/ 375501 h 1478217"/>
                <a:gd name="connsiteX174" fmla="*/ 5306028 w 8949794"/>
                <a:gd name="connsiteY174" fmla="*/ 383456 h 1478217"/>
                <a:gd name="connsiteX175" fmla="*/ 5291806 w 8949794"/>
                <a:gd name="connsiteY175" fmla="*/ 382491 h 1478217"/>
                <a:gd name="connsiteX176" fmla="*/ 5317298 w 8949794"/>
                <a:gd name="connsiteY176" fmla="*/ 393219 h 1478217"/>
                <a:gd name="connsiteX177" fmla="*/ 5357376 w 8949794"/>
                <a:gd name="connsiteY177" fmla="*/ 408587 h 1478217"/>
                <a:gd name="connsiteX178" fmla="*/ 5395826 w 8949794"/>
                <a:gd name="connsiteY178" fmla="*/ 424919 h 1478217"/>
                <a:gd name="connsiteX179" fmla="*/ 5451634 w 8949794"/>
                <a:gd name="connsiteY179" fmla="*/ 447520 h 1478217"/>
                <a:gd name="connsiteX180" fmla="*/ 5463687 w 8949794"/>
                <a:gd name="connsiteY180" fmla="*/ 448785 h 1478217"/>
                <a:gd name="connsiteX181" fmla="*/ 5490867 w 8949794"/>
                <a:gd name="connsiteY181" fmla="*/ 458850 h 1478217"/>
                <a:gd name="connsiteX182" fmla="*/ 5541491 w 8949794"/>
                <a:gd name="connsiteY182" fmla="*/ 478858 h 1478217"/>
                <a:gd name="connsiteX183" fmla="*/ 5551737 w 8949794"/>
                <a:gd name="connsiteY183" fmla="*/ 484463 h 1478217"/>
                <a:gd name="connsiteX184" fmla="*/ 5570239 w 8949794"/>
                <a:gd name="connsiteY184" fmla="*/ 494407 h 1478217"/>
                <a:gd name="connsiteX185" fmla="*/ 5597600 w 8949794"/>
                <a:gd name="connsiteY185" fmla="*/ 503809 h 1478217"/>
                <a:gd name="connsiteX186" fmla="*/ 5638401 w 8949794"/>
                <a:gd name="connsiteY186" fmla="*/ 520201 h 1478217"/>
                <a:gd name="connsiteX187" fmla="*/ 5658229 w 8949794"/>
                <a:gd name="connsiteY187" fmla="*/ 526831 h 1478217"/>
                <a:gd name="connsiteX188" fmla="*/ 5678659 w 8949794"/>
                <a:gd name="connsiteY188" fmla="*/ 532857 h 1478217"/>
                <a:gd name="connsiteX189" fmla="*/ 5742180 w 8949794"/>
                <a:gd name="connsiteY189" fmla="*/ 559857 h 1478217"/>
                <a:gd name="connsiteX190" fmla="*/ 5863558 w 8949794"/>
                <a:gd name="connsiteY190" fmla="*/ 611687 h 1478217"/>
                <a:gd name="connsiteX191" fmla="*/ 5880071 w 8949794"/>
                <a:gd name="connsiteY191" fmla="*/ 618617 h 1478217"/>
                <a:gd name="connsiteX192" fmla="*/ 5887243 w 8949794"/>
                <a:gd name="connsiteY192" fmla="*/ 621088 h 1478217"/>
                <a:gd name="connsiteX193" fmla="*/ 5889111 w 8949794"/>
                <a:gd name="connsiteY193" fmla="*/ 621630 h 1478217"/>
                <a:gd name="connsiteX194" fmla="*/ 5894354 w 8949794"/>
                <a:gd name="connsiteY194" fmla="*/ 623740 h 1478217"/>
                <a:gd name="connsiteX195" fmla="*/ 5914664 w 8949794"/>
                <a:gd name="connsiteY195" fmla="*/ 632358 h 1478217"/>
                <a:gd name="connsiteX196" fmla="*/ 5990360 w 8949794"/>
                <a:gd name="connsiteY196" fmla="*/ 665505 h 1478217"/>
                <a:gd name="connsiteX197" fmla="*/ 6008922 w 8949794"/>
                <a:gd name="connsiteY197" fmla="*/ 672255 h 1478217"/>
                <a:gd name="connsiteX198" fmla="*/ 6019710 w 8949794"/>
                <a:gd name="connsiteY198" fmla="*/ 676594 h 1478217"/>
                <a:gd name="connsiteX199" fmla="*/ 6029292 w 8949794"/>
                <a:gd name="connsiteY199" fmla="*/ 683404 h 1478217"/>
                <a:gd name="connsiteX200" fmla="*/ 6047372 w 8949794"/>
                <a:gd name="connsiteY200" fmla="*/ 691179 h 1478217"/>
                <a:gd name="connsiteX201" fmla="*/ 6075757 w 8949794"/>
                <a:gd name="connsiteY201" fmla="*/ 703774 h 1478217"/>
                <a:gd name="connsiteX202" fmla="*/ 6088715 w 8949794"/>
                <a:gd name="connsiteY202" fmla="*/ 711308 h 1478217"/>
                <a:gd name="connsiteX203" fmla="*/ 6094742 w 8949794"/>
                <a:gd name="connsiteY203" fmla="*/ 712634 h 1478217"/>
                <a:gd name="connsiteX204" fmla="*/ 6122585 w 8949794"/>
                <a:gd name="connsiteY204" fmla="*/ 723542 h 1478217"/>
                <a:gd name="connsiteX205" fmla="*/ 6140665 w 8949794"/>
                <a:gd name="connsiteY205" fmla="*/ 733064 h 1478217"/>
                <a:gd name="connsiteX206" fmla="*/ 6148440 w 8949794"/>
                <a:gd name="connsiteY206" fmla="*/ 738187 h 1478217"/>
                <a:gd name="connsiteX207" fmla="*/ 6166881 w 8949794"/>
                <a:gd name="connsiteY207" fmla="*/ 744876 h 1478217"/>
                <a:gd name="connsiteX208" fmla="*/ 6205211 w 8949794"/>
                <a:gd name="connsiteY208" fmla="*/ 760486 h 1478217"/>
                <a:gd name="connsiteX209" fmla="*/ 6228595 w 8949794"/>
                <a:gd name="connsiteY209" fmla="*/ 772901 h 1478217"/>
                <a:gd name="connsiteX210" fmla="*/ 6226666 w 8949794"/>
                <a:gd name="connsiteY210" fmla="*/ 774407 h 1478217"/>
                <a:gd name="connsiteX211" fmla="*/ 6251918 w 8949794"/>
                <a:gd name="connsiteY211" fmla="*/ 785496 h 1478217"/>
                <a:gd name="connsiteX212" fmla="*/ 6261380 w 8949794"/>
                <a:gd name="connsiteY212" fmla="*/ 786822 h 1478217"/>
                <a:gd name="connsiteX213" fmla="*/ 6287415 w 8949794"/>
                <a:gd name="connsiteY213" fmla="*/ 793211 h 1478217"/>
                <a:gd name="connsiteX214" fmla="*/ 6311522 w 8949794"/>
                <a:gd name="connsiteY214" fmla="*/ 800804 h 1478217"/>
                <a:gd name="connsiteX215" fmla="*/ 6328879 w 8949794"/>
                <a:gd name="connsiteY215" fmla="*/ 806831 h 1478217"/>
                <a:gd name="connsiteX216" fmla="*/ 6331108 w 8949794"/>
                <a:gd name="connsiteY216" fmla="*/ 810447 h 1478217"/>
                <a:gd name="connsiteX217" fmla="*/ 6325082 w 8949794"/>
                <a:gd name="connsiteY217" fmla="*/ 810025 h 1478217"/>
                <a:gd name="connsiteX218" fmla="*/ 6348767 w 8949794"/>
                <a:gd name="connsiteY218" fmla="*/ 819426 h 1478217"/>
                <a:gd name="connsiteX219" fmla="*/ 6401019 w 8949794"/>
                <a:gd name="connsiteY219" fmla="*/ 839375 h 1478217"/>
                <a:gd name="connsiteX220" fmla="*/ 6420726 w 8949794"/>
                <a:gd name="connsiteY220" fmla="*/ 848837 h 1478217"/>
                <a:gd name="connsiteX221" fmla="*/ 6398547 w 8949794"/>
                <a:gd name="connsiteY221" fmla="*/ 842388 h 1478217"/>
                <a:gd name="connsiteX222" fmla="*/ 6392882 w 8949794"/>
                <a:gd name="connsiteY222" fmla="*/ 844015 h 1478217"/>
                <a:gd name="connsiteX223" fmla="*/ 6396318 w 8949794"/>
                <a:gd name="connsiteY223" fmla="*/ 847873 h 1478217"/>
                <a:gd name="connsiteX224" fmla="*/ 6450558 w 8949794"/>
                <a:gd name="connsiteY224" fmla="*/ 869508 h 1478217"/>
                <a:gd name="connsiteX225" fmla="*/ 6555362 w 8949794"/>
                <a:gd name="connsiteY225" fmla="*/ 910791 h 1478217"/>
                <a:gd name="connsiteX226" fmla="*/ 6615629 w 8949794"/>
                <a:gd name="connsiteY226" fmla="*/ 934295 h 1478217"/>
                <a:gd name="connsiteX227" fmla="*/ 6640881 w 8949794"/>
                <a:gd name="connsiteY227" fmla="*/ 945144 h 1478217"/>
                <a:gd name="connsiteX228" fmla="*/ 6712779 w 8949794"/>
                <a:gd name="connsiteY228" fmla="*/ 972685 h 1478217"/>
                <a:gd name="connsiteX229" fmla="*/ 6699159 w 8949794"/>
                <a:gd name="connsiteY229" fmla="*/ 966658 h 1478217"/>
                <a:gd name="connsiteX230" fmla="*/ 6664867 w 8949794"/>
                <a:gd name="connsiteY230" fmla="*/ 953219 h 1478217"/>
                <a:gd name="connsiteX231" fmla="*/ 6723567 w 8949794"/>
                <a:gd name="connsiteY231" fmla="*/ 973529 h 1478217"/>
                <a:gd name="connsiteX232" fmla="*/ 6778410 w 8949794"/>
                <a:gd name="connsiteY232" fmla="*/ 994140 h 1478217"/>
                <a:gd name="connsiteX233" fmla="*/ 6873933 w 8949794"/>
                <a:gd name="connsiteY233" fmla="*/ 1034278 h 1478217"/>
                <a:gd name="connsiteX234" fmla="*/ 6957161 w 8949794"/>
                <a:gd name="connsiteY234" fmla="*/ 1064412 h 1478217"/>
                <a:gd name="connsiteX235" fmla="*/ 6944505 w 8949794"/>
                <a:gd name="connsiteY235" fmla="*/ 1062423 h 1478217"/>
                <a:gd name="connsiteX236" fmla="*/ 6960416 w 8949794"/>
                <a:gd name="connsiteY236" fmla="*/ 1069112 h 1478217"/>
                <a:gd name="connsiteX237" fmla="*/ 6970059 w 8949794"/>
                <a:gd name="connsiteY237" fmla="*/ 1073090 h 1478217"/>
                <a:gd name="connsiteX238" fmla="*/ 6929138 w 8949794"/>
                <a:gd name="connsiteY238" fmla="*/ 1061037 h 1478217"/>
                <a:gd name="connsiteX239" fmla="*/ 6989826 w 8949794"/>
                <a:gd name="connsiteY239" fmla="*/ 1086409 h 1478217"/>
                <a:gd name="connsiteX240" fmla="*/ 7125005 w 8949794"/>
                <a:gd name="connsiteY240" fmla="*/ 1132513 h 1478217"/>
                <a:gd name="connsiteX241" fmla="*/ 7162431 w 8949794"/>
                <a:gd name="connsiteY241" fmla="*/ 1144567 h 1478217"/>
                <a:gd name="connsiteX242" fmla="*/ 7175810 w 8949794"/>
                <a:gd name="connsiteY242" fmla="*/ 1147821 h 1478217"/>
                <a:gd name="connsiteX243" fmla="*/ 7190334 w 8949794"/>
                <a:gd name="connsiteY243" fmla="*/ 1151618 h 1478217"/>
                <a:gd name="connsiteX244" fmla="*/ 7212874 w 8949794"/>
                <a:gd name="connsiteY244" fmla="*/ 1158187 h 1478217"/>
                <a:gd name="connsiteX245" fmla="*/ 7248311 w 8949794"/>
                <a:gd name="connsiteY245" fmla="*/ 1166624 h 1478217"/>
                <a:gd name="connsiteX246" fmla="*/ 7306167 w 8949794"/>
                <a:gd name="connsiteY246" fmla="*/ 1182053 h 1478217"/>
                <a:gd name="connsiteX247" fmla="*/ 7320571 w 8949794"/>
                <a:gd name="connsiteY247" fmla="*/ 1186211 h 1478217"/>
                <a:gd name="connsiteX248" fmla="*/ 7351729 w 8949794"/>
                <a:gd name="connsiteY248" fmla="*/ 1194407 h 1478217"/>
                <a:gd name="connsiteX249" fmla="*/ 7429172 w 8949794"/>
                <a:gd name="connsiteY249" fmla="*/ 1216586 h 1478217"/>
                <a:gd name="connsiteX250" fmla="*/ 7475457 w 8949794"/>
                <a:gd name="connsiteY250" fmla="*/ 1230809 h 1478217"/>
                <a:gd name="connsiteX251" fmla="*/ 7497033 w 8949794"/>
                <a:gd name="connsiteY251" fmla="*/ 1238764 h 1478217"/>
                <a:gd name="connsiteX252" fmla="*/ 7558746 w 8949794"/>
                <a:gd name="connsiteY252" fmla="*/ 1253770 h 1478217"/>
                <a:gd name="connsiteX253" fmla="*/ 7640528 w 8949794"/>
                <a:gd name="connsiteY253" fmla="*/ 1273176 h 1478217"/>
                <a:gd name="connsiteX254" fmla="*/ 7665539 w 8949794"/>
                <a:gd name="connsiteY254" fmla="*/ 1279203 h 1478217"/>
                <a:gd name="connsiteX255" fmla="*/ 7676448 w 8949794"/>
                <a:gd name="connsiteY255" fmla="*/ 1281312 h 1478217"/>
                <a:gd name="connsiteX256" fmla="*/ 7693503 w 8949794"/>
                <a:gd name="connsiteY256" fmla="*/ 1284085 h 1478217"/>
                <a:gd name="connsiteX257" fmla="*/ 7696396 w 8949794"/>
                <a:gd name="connsiteY257" fmla="*/ 1286797 h 1478217"/>
                <a:gd name="connsiteX258" fmla="*/ 7690369 w 8949794"/>
                <a:gd name="connsiteY258" fmla="*/ 1288243 h 1478217"/>
                <a:gd name="connsiteX259" fmla="*/ 7716887 w 8949794"/>
                <a:gd name="connsiteY259" fmla="*/ 1291015 h 1478217"/>
                <a:gd name="connsiteX260" fmla="*/ 7762026 w 8949794"/>
                <a:gd name="connsiteY260" fmla="*/ 1300417 h 1478217"/>
                <a:gd name="connsiteX261" fmla="*/ 7788604 w 8949794"/>
                <a:gd name="connsiteY261" fmla="*/ 1308071 h 1478217"/>
                <a:gd name="connsiteX262" fmla="*/ 7775647 w 8949794"/>
                <a:gd name="connsiteY262" fmla="*/ 1302828 h 1478217"/>
                <a:gd name="connsiteX263" fmla="*/ 7770404 w 8949794"/>
                <a:gd name="connsiteY263" fmla="*/ 1299754 h 1478217"/>
                <a:gd name="connsiteX264" fmla="*/ 7799151 w 8949794"/>
                <a:gd name="connsiteY264" fmla="*/ 1308312 h 1478217"/>
                <a:gd name="connsiteX265" fmla="*/ 7892203 w 8949794"/>
                <a:gd name="connsiteY265" fmla="*/ 1330249 h 1478217"/>
                <a:gd name="connsiteX266" fmla="*/ 7992668 w 8949794"/>
                <a:gd name="connsiteY266" fmla="*/ 1350679 h 1478217"/>
                <a:gd name="connsiteX267" fmla="*/ 7998092 w 8949794"/>
                <a:gd name="connsiteY267" fmla="*/ 1353150 h 1478217"/>
                <a:gd name="connsiteX268" fmla="*/ 7997670 w 8949794"/>
                <a:gd name="connsiteY268" fmla="*/ 1355260 h 1478217"/>
                <a:gd name="connsiteX269" fmla="*/ 8010688 w 8949794"/>
                <a:gd name="connsiteY269" fmla="*/ 1360804 h 1478217"/>
                <a:gd name="connsiteX270" fmla="*/ 7983688 w 8949794"/>
                <a:gd name="connsiteY270" fmla="*/ 1354778 h 1478217"/>
                <a:gd name="connsiteX271" fmla="*/ 7977662 w 8949794"/>
                <a:gd name="connsiteY271" fmla="*/ 1354778 h 1478217"/>
                <a:gd name="connsiteX272" fmla="*/ 8000985 w 8949794"/>
                <a:gd name="connsiteY272" fmla="*/ 1361648 h 1478217"/>
                <a:gd name="connsiteX273" fmla="*/ 8004179 w 8949794"/>
                <a:gd name="connsiteY273" fmla="*/ 1363697 h 1478217"/>
                <a:gd name="connsiteX274" fmla="*/ 7990318 w 8949794"/>
                <a:gd name="connsiteY274" fmla="*/ 1362371 h 1478217"/>
                <a:gd name="connsiteX275" fmla="*/ 7961510 w 8949794"/>
                <a:gd name="connsiteY275" fmla="*/ 1353452 h 1478217"/>
                <a:gd name="connsiteX276" fmla="*/ 7966813 w 8949794"/>
                <a:gd name="connsiteY276" fmla="*/ 1356164 h 1478217"/>
                <a:gd name="connsiteX277" fmla="*/ 8022681 w 8949794"/>
                <a:gd name="connsiteY277" fmla="*/ 1369784 h 1478217"/>
                <a:gd name="connsiteX278" fmla="*/ 8057515 w 8949794"/>
                <a:gd name="connsiteY278" fmla="*/ 1373159 h 1478217"/>
                <a:gd name="connsiteX279" fmla="*/ 8067098 w 8949794"/>
                <a:gd name="connsiteY279" fmla="*/ 1372195 h 1478217"/>
                <a:gd name="connsiteX280" fmla="*/ 8061433 w 8949794"/>
                <a:gd name="connsiteY280" fmla="*/ 1371050 h 1478217"/>
                <a:gd name="connsiteX281" fmla="*/ 8038230 w 8949794"/>
                <a:gd name="connsiteY281" fmla="*/ 1363155 h 1478217"/>
                <a:gd name="connsiteX282" fmla="*/ 8094399 w 8949794"/>
                <a:gd name="connsiteY282" fmla="*/ 1369724 h 1478217"/>
                <a:gd name="connsiteX283" fmla="*/ 8161777 w 8949794"/>
                <a:gd name="connsiteY283" fmla="*/ 1378884 h 1478217"/>
                <a:gd name="connsiteX284" fmla="*/ 8188174 w 8949794"/>
                <a:gd name="connsiteY284" fmla="*/ 1381717 h 1478217"/>
                <a:gd name="connsiteX285" fmla="*/ 8195105 w 8949794"/>
                <a:gd name="connsiteY285" fmla="*/ 1382018 h 1478217"/>
                <a:gd name="connsiteX286" fmla="*/ 8215475 w 8949794"/>
                <a:gd name="connsiteY286" fmla="*/ 1383163 h 1478217"/>
                <a:gd name="connsiteX287" fmla="*/ 8249345 w 8949794"/>
                <a:gd name="connsiteY287" fmla="*/ 1388045 h 1478217"/>
                <a:gd name="connsiteX288" fmla="*/ 8308105 w 8949794"/>
                <a:gd name="connsiteY288" fmla="*/ 1396663 h 1478217"/>
                <a:gd name="connsiteX289" fmla="*/ 8409112 w 8949794"/>
                <a:gd name="connsiteY289" fmla="*/ 1410103 h 1478217"/>
                <a:gd name="connsiteX290" fmla="*/ 8434183 w 8949794"/>
                <a:gd name="connsiteY290" fmla="*/ 1413357 h 1478217"/>
                <a:gd name="connsiteX291" fmla="*/ 8457688 w 8949794"/>
                <a:gd name="connsiteY291" fmla="*/ 1415888 h 1478217"/>
                <a:gd name="connsiteX292" fmla="*/ 8496560 w 8949794"/>
                <a:gd name="connsiteY292" fmla="*/ 1420107 h 1478217"/>
                <a:gd name="connsiteX293" fmla="*/ 8535251 w 8949794"/>
                <a:gd name="connsiteY293" fmla="*/ 1426134 h 1478217"/>
                <a:gd name="connsiteX294" fmla="*/ 8513314 w 8949794"/>
                <a:gd name="connsiteY294" fmla="*/ 1426134 h 1478217"/>
                <a:gd name="connsiteX295" fmla="*/ 8501261 w 8949794"/>
                <a:gd name="connsiteY295" fmla="*/ 1429026 h 1478217"/>
                <a:gd name="connsiteX296" fmla="*/ 8510421 w 8949794"/>
                <a:gd name="connsiteY296" fmla="*/ 1429750 h 1478217"/>
                <a:gd name="connsiteX297" fmla="*/ 8541458 w 8949794"/>
                <a:gd name="connsiteY297" fmla="*/ 1432401 h 1478217"/>
                <a:gd name="connsiteX298" fmla="*/ 8541037 w 8949794"/>
                <a:gd name="connsiteY298" fmla="*/ 1435837 h 1478217"/>
                <a:gd name="connsiteX299" fmla="*/ 8572135 w 8949794"/>
                <a:gd name="connsiteY299" fmla="*/ 1437946 h 1478217"/>
                <a:gd name="connsiteX300" fmla="*/ 8572135 w 8949794"/>
                <a:gd name="connsiteY300" fmla="*/ 1435053 h 1478217"/>
                <a:gd name="connsiteX301" fmla="*/ 8583525 w 8949794"/>
                <a:gd name="connsiteY301" fmla="*/ 1436741 h 1478217"/>
                <a:gd name="connsiteX302" fmla="*/ 8612211 w 8949794"/>
                <a:gd name="connsiteY302" fmla="*/ 1439272 h 1478217"/>
                <a:gd name="connsiteX303" fmla="*/ 8641200 w 8949794"/>
                <a:gd name="connsiteY303" fmla="*/ 1438308 h 1478217"/>
                <a:gd name="connsiteX304" fmla="*/ 8631015 w 8949794"/>
                <a:gd name="connsiteY304" fmla="*/ 1436198 h 1478217"/>
                <a:gd name="connsiteX305" fmla="*/ 8612935 w 8949794"/>
                <a:gd name="connsiteY305" fmla="*/ 1433788 h 1478217"/>
                <a:gd name="connsiteX306" fmla="*/ 8629087 w 8949794"/>
                <a:gd name="connsiteY306" fmla="*/ 1433788 h 1478217"/>
                <a:gd name="connsiteX307" fmla="*/ 8653193 w 8949794"/>
                <a:gd name="connsiteY307" fmla="*/ 1438850 h 1478217"/>
                <a:gd name="connsiteX308" fmla="*/ 8680555 w 8949794"/>
                <a:gd name="connsiteY308" fmla="*/ 1442888 h 1478217"/>
                <a:gd name="connsiteX309" fmla="*/ 8713883 w 8949794"/>
                <a:gd name="connsiteY309" fmla="*/ 1445540 h 1478217"/>
                <a:gd name="connsiteX310" fmla="*/ 8734554 w 8949794"/>
                <a:gd name="connsiteY310" fmla="*/ 1446564 h 1478217"/>
                <a:gd name="connsiteX311" fmla="*/ 8726719 w 8949794"/>
                <a:gd name="connsiteY311" fmla="*/ 1443852 h 1478217"/>
                <a:gd name="connsiteX312" fmla="*/ 8756852 w 8949794"/>
                <a:gd name="connsiteY312" fmla="*/ 1445419 h 1478217"/>
                <a:gd name="connsiteX313" fmla="*/ 8807176 w 8949794"/>
                <a:gd name="connsiteY313" fmla="*/ 1451747 h 1478217"/>
                <a:gd name="connsiteX314" fmla="*/ 8826581 w 8949794"/>
                <a:gd name="connsiteY314" fmla="*/ 1455484 h 1478217"/>
                <a:gd name="connsiteX315" fmla="*/ 8848519 w 8949794"/>
                <a:gd name="connsiteY315" fmla="*/ 1454881 h 1478217"/>
                <a:gd name="connsiteX316" fmla="*/ 8878652 w 8949794"/>
                <a:gd name="connsiteY316" fmla="*/ 1456749 h 1478217"/>
                <a:gd name="connsiteX317" fmla="*/ 8894743 w 8949794"/>
                <a:gd name="connsiteY317" fmla="*/ 1458316 h 1478217"/>
                <a:gd name="connsiteX318" fmla="*/ 8912039 w 8949794"/>
                <a:gd name="connsiteY318" fmla="*/ 1457472 h 1478217"/>
                <a:gd name="connsiteX319" fmla="*/ 8921140 w 8949794"/>
                <a:gd name="connsiteY319" fmla="*/ 1460245 h 1478217"/>
                <a:gd name="connsiteX320" fmla="*/ 8935845 w 8949794"/>
                <a:gd name="connsiteY320" fmla="*/ 1465609 h 1478217"/>
                <a:gd name="connsiteX321" fmla="*/ 8938136 w 8949794"/>
                <a:gd name="connsiteY321" fmla="*/ 1467055 h 1478217"/>
                <a:gd name="connsiteX322" fmla="*/ 8917343 w 8949794"/>
                <a:gd name="connsiteY322" fmla="*/ 1466452 h 1478217"/>
                <a:gd name="connsiteX323" fmla="*/ 8932229 w 8949794"/>
                <a:gd name="connsiteY323" fmla="*/ 1468803 h 1478217"/>
                <a:gd name="connsiteX324" fmla="*/ 8920658 w 8949794"/>
                <a:gd name="connsiteY324" fmla="*/ 1469767 h 1478217"/>
                <a:gd name="connsiteX325" fmla="*/ 8907700 w 8949794"/>
                <a:gd name="connsiteY325" fmla="*/ 1474588 h 1478217"/>
                <a:gd name="connsiteX326" fmla="*/ 8913727 w 8949794"/>
                <a:gd name="connsiteY326" fmla="*/ 1475914 h 1478217"/>
                <a:gd name="connsiteX327" fmla="*/ 8881545 w 8949794"/>
                <a:gd name="connsiteY327" fmla="*/ 1471936 h 1478217"/>
                <a:gd name="connsiteX328" fmla="*/ 8836826 w 8949794"/>
                <a:gd name="connsiteY328" fmla="*/ 1466754 h 1478217"/>
                <a:gd name="connsiteX329" fmla="*/ 8823146 w 8949794"/>
                <a:gd name="connsiteY329" fmla="*/ 1463620 h 1478217"/>
                <a:gd name="connsiteX330" fmla="*/ 8845143 w 8949794"/>
                <a:gd name="connsiteY330" fmla="*/ 1463138 h 1478217"/>
                <a:gd name="connsiteX331" fmla="*/ 8856715 w 8949794"/>
                <a:gd name="connsiteY331" fmla="*/ 1463138 h 1478217"/>
                <a:gd name="connsiteX332" fmla="*/ 8836103 w 8949794"/>
                <a:gd name="connsiteY332" fmla="*/ 1459883 h 1478217"/>
                <a:gd name="connsiteX333" fmla="*/ 8802896 w 8949794"/>
                <a:gd name="connsiteY333" fmla="*/ 1456026 h 1478217"/>
                <a:gd name="connsiteX334" fmla="*/ 8758058 w 8949794"/>
                <a:gd name="connsiteY334" fmla="*/ 1453073 h 1478217"/>
                <a:gd name="connsiteX335" fmla="*/ 8793555 w 8949794"/>
                <a:gd name="connsiteY335" fmla="*/ 1457533 h 1478217"/>
                <a:gd name="connsiteX336" fmla="*/ 8802535 w 8949794"/>
                <a:gd name="connsiteY336" fmla="*/ 1461209 h 1478217"/>
                <a:gd name="connsiteX337" fmla="*/ 8766857 w 8949794"/>
                <a:gd name="connsiteY337" fmla="*/ 1459100 h 1478217"/>
                <a:gd name="connsiteX338" fmla="*/ 8737085 w 8949794"/>
                <a:gd name="connsiteY338" fmla="*/ 1455363 h 1478217"/>
                <a:gd name="connsiteX339" fmla="*/ 8746185 w 8949794"/>
                <a:gd name="connsiteY339" fmla="*/ 1457051 h 1478217"/>
                <a:gd name="connsiteX340" fmla="*/ 8744919 w 8949794"/>
                <a:gd name="connsiteY340" fmla="*/ 1458376 h 1478217"/>
                <a:gd name="connsiteX341" fmla="*/ 8704842 w 8949794"/>
                <a:gd name="connsiteY341" fmla="*/ 1453856 h 1478217"/>
                <a:gd name="connsiteX342" fmla="*/ 8698213 w 8949794"/>
                <a:gd name="connsiteY342" fmla="*/ 1450361 h 1478217"/>
                <a:gd name="connsiteX343" fmla="*/ 8698213 w 8949794"/>
                <a:gd name="connsiteY343" fmla="*/ 1448493 h 1478217"/>
                <a:gd name="connsiteX344" fmla="*/ 8718884 w 8949794"/>
                <a:gd name="connsiteY344" fmla="*/ 1450301 h 1478217"/>
                <a:gd name="connsiteX345" fmla="*/ 8735940 w 8949794"/>
                <a:gd name="connsiteY345" fmla="*/ 1453435 h 1478217"/>
                <a:gd name="connsiteX346" fmla="*/ 8733830 w 8949794"/>
                <a:gd name="connsiteY346" fmla="*/ 1451084 h 1478217"/>
                <a:gd name="connsiteX347" fmla="*/ 8697670 w 8949794"/>
                <a:gd name="connsiteY347" fmla="*/ 1446142 h 1478217"/>
                <a:gd name="connsiteX348" fmla="*/ 8686219 w 8949794"/>
                <a:gd name="connsiteY348" fmla="*/ 1449879 h 1478217"/>
                <a:gd name="connsiteX349" fmla="*/ 8664403 w 8949794"/>
                <a:gd name="connsiteY349" fmla="*/ 1448252 h 1478217"/>
                <a:gd name="connsiteX350" fmla="*/ 8644816 w 8949794"/>
                <a:gd name="connsiteY350" fmla="*/ 1447468 h 1478217"/>
                <a:gd name="connsiteX351" fmla="*/ 8628424 w 8949794"/>
                <a:gd name="connsiteY351" fmla="*/ 1449457 h 1478217"/>
                <a:gd name="connsiteX352" fmla="*/ 8606547 w 8949794"/>
                <a:gd name="connsiteY352" fmla="*/ 1447709 h 1478217"/>
                <a:gd name="connsiteX353" fmla="*/ 8618179 w 8949794"/>
                <a:gd name="connsiteY353" fmla="*/ 1447348 h 1478217"/>
                <a:gd name="connsiteX354" fmla="*/ 8629810 w 8949794"/>
                <a:gd name="connsiteY354" fmla="*/ 1446926 h 1478217"/>
                <a:gd name="connsiteX355" fmla="*/ 8567675 w 8949794"/>
                <a:gd name="connsiteY355" fmla="*/ 1442647 h 1478217"/>
                <a:gd name="connsiteX356" fmla="*/ 8515061 w 8949794"/>
                <a:gd name="connsiteY356" fmla="*/ 1436078 h 1478217"/>
                <a:gd name="connsiteX357" fmla="*/ 8526452 w 8949794"/>
                <a:gd name="connsiteY357" fmla="*/ 1437825 h 1478217"/>
                <a:gd name="connsiteX358" fmla="*/ 8545798 w 8949794"/>
                <a:gd name="connsiteY358" fmla="*/ 1441020 h 1478217"/>
                <a:gd name="connsiteX359" fmla="*/ 8499091 w 8949794"/>
                <a:gd name="connsiteY359" fmla="*/ 1433546 h 1478217"/>
                <a:gd name="connsiteX360" fmla="*/ 8489629 w 8949794"/>
                <a:gd name="connsiteY360" fmla="*/ 1434812 h 1478217"/>
                <a:gd name="connsiteX361" fmla="*/ 8496318 w 8949794"/>
                <a:gd name="connsiteY361" fmla="*/ 1437584 h 1478217"/>
                <a:gd name="connsiteX362" fmla="*/ 8501984 w 8949794"/>
                <a:gd name="connsiteY362" fmla="*/ 1438850 h 1478217"/>
                <a:gd name="connsiteX363" fmla="*/ 8557429 w 8949794"/>
                <a:gd name="connsiteY363" fmla="*/ 1452109 h 1478217"/>
                <a:gd name="connsiteX364" fmla="*/ 8566348 w 8949794"/>
                <a:gd name="connsiteY364" fmla="*/ 1455182 h 1478217"/>
                <a:gd name="connsiteX365" fmla="*/ 8590455 w 8949794"/>
                <a:gd name="connsiteY365" fmla="*/ 1458858 h 1478217"/>
                <a:gd name="connsiteX366" fmla="*/ 8567253 w 8949794"/>
                <a:gd name="connsiteY366" fmla="*/ 1458497 h 1478217"/>
                <a:gd name="connsiteX367" fmla="*/ 8518738 w 8949794"/>
                <a:gd name="connsiteY367" fmla="*/ 1455303 h 1478217"/>
                <a:gd name="connsiteX368" fmla="*/ 8503852 w 8949794"/>
                <a:gd name="connsiteY368" fmla="*/ 1453314 h 1478217"/>
                <a:gd name="connsiteX369" fmla="*/ 8493848 w 8949794"/>
                <a:gd name="connsiteY369" fmla="*/ 1449517 h 1478217"/>
                <a:gd name="connsiteX370" fmla="*/ 8454735 w 8949794"/>
                <a:gd name="connsiteY370" fmla="*/ 1445359 h 1478217"/>
                <a:gd name="connsiteX371" fmla="*/ 8437197 w 8949794"/>
                <a:gd name="connsiteY371" fmla="*/ 1446323 h 1478217"/>
                <a:gd name="connsiteX372" fmla="*/ 8397903 w 8949794"/>
                <a:gd name="connsiteY372" fmla="*/ 1443671 h 1478217"/>
                <a:gd name="connsiteX373" fmla="*/ 8356861 w 8949794"/>
                <a:gd name="connsiteY373" fmla="*/ 1436379 h 1478217"/>
                <a:gd name="connsiteX374" fmla="*/ 8345531 w 8949794"/>
                <a:gd name="connsiteY374" fmla="*/ 1433968 h 1478217"/>
                <a:gd name="connsiteX375" fmla="*/ 8329259 w 8949794"/>
                <a:gd name="connsiteY375" fmla="*/ 1433667 h 1478217"/>
                <a:gd name="connsiteX376" fmla="*/ 8375966 w 8949794"/>
                <a:gd name="connsiteY376" fmla="*/ 1441984 h 1478217"/>
                <a:gd name="connsiteX377" fmla="*/ 8386211 w 8949794"/>
                <a:gd name="connsiteY377" fmla="*/ 1443973 h 1478217"/>
                <a:gd name="connsiteX378" fmla="*/ 8414657 w 8949794"/>
                <a:gd name="connsiteY378" fmla="*/ 1449156 h 1478217"/>
                <a:gd name="connsiteX379" fmla="*/ 8443524 w 8949794"/>
                <a:gd name="connsiteY379" fmla="*/ 1451385 h 1478217"/>
                <a:gd name="connsiteX380" fmla="*/ 8455096 w 8949794"/>
                <a:gd name="connsiteY380" fmla="*/ 1452289 h 1478217"/>
                <a:gd name="connsiteX381" fmla="*/ 8460580 w 8949794"/>
                <a:gd name="connsiteY381" fmla="*/ 1455062 h 1478217"/>
                <a:gd name="connsiteX382" fmla="*/ 8469681 w 8949794"/>
                <a:gd name="connsiteY382" fmla="*/ 1457111 h 1478217"/>
                <a:gd name="connsiteX383" fmla="*/ 8517894 w 8949794"/>
                <a:gd name="connsiteY383" fmla="*/ 1464463 h 1478217"/>
                <a:gd name="connsiteX384" fmla="*/ 8501682 w 8949794"/>
                <a:gd name="connsiteY384" fmla="*/ 1463499 h 1478217"/>
                <a:gd name="connsiteX385" fmla="*/ 8473658 w 8949794"/>
                <a:gd name="connsiteY385" fmla="*/ 1463981 h 1478217"/>
                <a:gd name="connsiteX386" fmla="*/ 8480107 w 8949794"/>
                <a:gd name="connsiteY386" fmla="*/ 1468320 h 1478217"/>
                <a:gd name="connsiteX387" fmla="*/ 8487941 w 8949794"/>
                <a:gd name="connsiteY387" fmla="*/ 1471274 h 1478217"/>
                <a:gd name="connsiteX388" fmla="*/ 8493968 w 8949794"/>
                <a:gd name="connsiteY388" fmla="*/ 1470490 h 1478217"/>
                <a:gd name="connsiteX389" fmla="*/ 8501080 w 8949794"/>
                <a:gd name="connsiteY389" fmla="*/ 1469827 h 1478217"/>
                <a:gd name="connsiteX390" fmla="*/ 8500175 w 8949794"/>
                <a:gd name="connsiteY390" fmla="*/ 1467537 h 1478217"/>
                <a:gd name="connsiteX391" fmla="*/ 8503852 w 8949794"/>
                <a:gd name="connsiteY391" fmla="*/ 1465789 h 1478217"/>
                <a:gd name="connsiteX392" fmla="*/ 8494812 w 8949794"/>
                <a:gd name="connsiteY392" fmla="*/ 1473503 h 1478217"/>
                <a:gd name="connsiteX393" fmla="*/ 8487580 w 8949794"/>
                <a:gd name="connsiteY393" fmla="*/ 1475733 h 1478217"/>
                <a:gd name="connsiteX394" fmla="*/ 8466607 w 8949794"/>
                <a:gd name="connsiteY394" fmla="*/ 1475372 h 1478217"/>
                <a:gd name="connsiteX395" fmla="*/ 8425987 w 8949794"/>
                <a:gd name="connsiteY395" fmla="*/ 1472780 h 1478217"/>
                <a:gd name="connsiteX396" fmla="*/ 8371747 w 8949794"/>
                <a:gd name="connsiteY396" fmla="*/ 1465367 h 1478217"/>
                <a:gd name="connsiteX397" fmla="*/ 8349810 w 8949794"/>
                <a:gd name="connsiteY397" fmla="*/ 1463258 h 1478217"/>
                <a:gd name="connsiteX398" fmla="*/ 8293942 w 8949794"/>
                <a:gd name="connsiteY398" fmla="*/ 1458196 h 1478217"/>
                <a:gd name="connsiteX399" fmla="*/ 8223189 w 8949794"/>
                <a:gd name="connsiteY399" fmla="*/ 1446624 h 1478217"/>
                <a:gd name="connsiteX400" fmla="*/ 8199082 w 8949794"/>
                <a:gd name="connsiteY400" fmla="*/ 1443551 h 1478217"/>
                <a:gd name="connsiteX401" fmla="*/ 8186366 w 8949794"/>
                <a:gd name="connsiteY401" fmla="*/ 1442165 h 1478217"/>
                <a:gd name="connsiteX402" fmla="*/ 8157377 w 8949794"/>
                <a:gd name="connsiteY402" fmla="*/ 1436921 h 1478217"/>
                <a:gd name="connsiteX403" fmla="*/ 8132789 w 8949794"/>
                <a:gd name="connsiteY403" fmla="*/ 1432883 h 1478217"/>
                <a:gd name="connsiteX404" fmla="*/ 8105187 w 8949794"/>
                <a:gd name="connsiteY404" fmla="*/ 1427881 h 1478217"/>
                <a:gd name="connsiteX405" fmla="*/ 8031661 w 8949794"/>
                <a:gd name="connsiteY405" fmla="*/ 1410524 h 1478217"/>
                <a:gd name="connsiteX406" fmla="*/ 8000081 w 8949794"/>
                <a:gd name="connsiteY406" fmla="*/ 1402569 h 1478217"/>
                <a:gd name="connsiteX407" fmla="*/ 7982724 w 8949794"/>
                <a:gd name="connsiteY407" fmla="*/ 1400882 h 1478217"/>
                <a:gd name="connsiteX408" fmla="*/ 7948493 w 8949794"/>
                <a:gd name="connsiteY408" fmla="*/ 1394494 h 1478217"/>
                <a:gd name="connsiteX409" fmla="*/ 7926495 w 8949794"/>
                <a:gd name="connsiteY409" fmla="*/ 1386237 h 1478217"/>
                <a:gd name="connsiteX410" fmla="*/ 7941019 w 8949794"/>
                <a:gd name="connsiteY410" fmla="*/ 1390636 h 1478217"/>
                <a:gd name="connsiteX411" fmla="*/ 7952229 w 8949794"/>
                <a:gd name="connsiteY411" fmla="*/ 1393469 h 1478217"/>
                <a:gd name="connsiteX412" fmla="*/ 7980916 w 8949794"/>
                <a:gd name="connsiteY412" fmla="*/ 1397989 h 1478217"/>
                <a:gd name="connsiteX413" fmla="*/ 8028165 w 8949794"/>
                <a:gd name="connsiteY413" fmla="*/ 1397326 h 1478217"/>
                <a:gd name="connsiteX414" fmla="*/ 8024067 w 8949794"/>
                <a:gd name="connsiteY414" fmla="*/ 1393770 h 1478217"/>
                <a:gd name="connsiteX415" fmla="*/ 8039978 w 8949794"/>
                <a:gd name="connsiteY415" fmla="*/ 1397025 h 1478217"/>
                <a:gd name="connsiteX416" fmla="*/ 8062578 w 8949794"/>
                <a:gd name="connsiteY416" fmla="*/ 1402268 h 1478217"/>
                <a:gd name="connsiteX417" fmla="*/ 8087709 w 8949794"/>
                <a:gd name="connsiteY417" fmla="*/ 1406245 h 1478217"/>
                <a:gd name="connsiteX418" fmla="*/ 8099763 w 8949794"/>
                <a:gd name="connsiteY418" fmla="*/ 1405583 h 1478217"/>
                <a:gd name="connsiteX419" fmla="*/ 8089577 w 8949794"/>
                <a:gd name="connsiteY419" fmla="*/ 1403353 h 1478217"/>
                <a:gd name="connsiteX420" fmla="*/ 8037989 w 8949794"/>
                <a:gd name="connsiteY420" fmla="*/ 1389612 h 1478217"/>
                <a:gd name="connsiteX421" fmla="*/ 8037989 w 8949794"/>
                <a:gd name="connsiteY421" fmla="*/ 1382440 h 1478217"/>
                <a:gd name="connsiteX422" fmla="*/ 8033590 w 8949794"/>
                <a:gd name="connsiteY422" fmla="*/ 1380632 h 1478217"/>
                <a:gd name="connsiteX423" fmla="*/ 7996706 w 8949794"/>
                <a:gd name="connsiteY423" fmla="*/ 1370387 h 1478217"/>
                <a:gd name="connsiteX424" fmla="*/ 7976155 w 8949794"/>
                <a:gd name="connsiteY424" fmla="*/ 1367374 h 1478217"/>
                <a:gd name="connsiteX425" fmla="*/ 7971936 w 8949794"/>
                <a:gd name="connsiteY425" fmla="*/ 1370989 h 1478217"/>
                <a:gd name="connsiteX426" fmla="*/ 7963318 w 8949794"/>
                <a:gd name="connsiteY426" fmla="*/ 1366891 h 1478217"/>
                <a:gd name="connsiteX427" fmla="*/ 7940658 w 8949794"/>
                <a:gd name="connsiteY427" fmla="*/ 1362371 h 1478217"/>
                <a:gd name="connsiteX428" fmla="*/ 7893529 w 8949794"/>
                <a:gd name="connsiteY428" fmla="*/ 1356345 h 1478217"/>
                <a:gd name="connsiteX429" fmla="*/ 7873701 w 8949794"/>
                <a:gd name="connsiteY429" fmla="*/ 1355501 h 1478217"/>
                <a:gd name="connsiteX430" fmla="*/ 7891781 w 8949794"/>
                <a:gd name="connsiteY430" fmla="*/ 1359840 h 1478217"/>
                <a:gd name="connsiteX431" fmla="*/ 7936198 w 8949794"/>
                <a:gd name="connsiteY431" fmla="*/ 1367795 h 1478217"/>
                <a:gd name="connsiteX432" fmla="*/ 7919022 w 8949794"/>
                <a:gd name="connsiteY432" fmla="*/ 1365083 h 1478217"/>
                <a:gd name="connsiteX433" fmla="*/ 7902870 w 8949794"/>
                <a:gd name="connsiteY433" fmla="*/ 1363516 h 1478217"/>
                <a:gd name="connsiteX434" fmla="*/ 7907149 w 8949794"/>
                <a:gd name="connsiteY434" fmla="*/ 1365686 h 1478217"/>
                <a:gd name="connsiteX435" fmla="*/ 7904196 w 8949794"/>
                <a:gd name="connsiteY435" fmla="*/ 1368519 h 1478217"/>
                <a:gd name="connsiteX436" fmla="*/ 7868036 w 8949794"/>
                <a:gd name="connsiteY436" fmla="*/ 1360382 h 1478217"/>
                <a:gd name="connsiteX437" fmla="*/ 7863576 w 8949794"/>
                <a:gd name="connsiteY437" fmla="*/ 1359057 h 1478217"/>
                <a:gd name="connsiteX438" fmla="*/ 7832900 w 8949794"/>
                <a:gd name="connsiteY438" fmla="*/ 1353030 h 1478217"/>
                <a:gd name="connsiteX439" fmla="*/ 7818195 w 8949794"/>
                <a:gd name="connsiteY439" fmla="*/ 1349956 h 1478217"/>
                <a:gd name="connsiteX440" fmla="*/ 7807648 w 8949794"/>
                <a:gd name="connsiteY440" fmla="*/ 1349414 h 1478217"/>
                <a:gd name="connsiteX441" fmla="*/ 7792581 w 8949794"/>
                <a:gd name="connsiteY441" fmla="*/ 1347967 h 1478217"/>
                <a:gd name="connsiteX442" fmla="*/ 7812651 w 8949794"/>
                <a:gd name="connsiteY442" fmla="*/ 1353994 h 1478217"/>
                <a:gd name="connsiteX443" fmla="*/ 7832840 w 8949794"/>
                <a:gd name="connsiteY443" fmla="*/ 1357731 h 1478217"/>
                <a:gd name="connsiteX444" fmla="*/ 7854717 w 8949794"/>
                <a:gd name="connsiteY444" fmla="*/ 1362070 h 1478217"/>
                <a:gd name="connsiteX445" fmla="*/ 7911368 w 8949794"/>
                <a:gd name="connsiteY445" fmla="*/ 1374123 h 1478217"/>
                <a:gd name="connsiteX446" fmla="*/ 7920167 w 8949794"/>
                <a:gd name="connsiteY446" fmla="*/ 1377317 h 1478217"/>
                <a:gd name="connsiteX447" fmla="*/ 7893529 w 8949794"/>
                <a:gd name="connsiteY447" fmla="*/ 1374847 h 1478217"/>
                <a:gd name="connsiteX448" fmla="*/ 7870748 w 8949794"/>
                <a:gd name="connsiteY448" fmla="*/ 1370688 h 1478217"/>
                <a:gd name="connsiteX449" fmla="*/ 7812109 w 8949794"/>
                <a:gd name="connsiteY449" fmla="*/ 1362190 h 1478217"/>
                <a:gd name="connsiteX450" fmla="*/ 7766065 w 8949794"/>
                <a:gd name="connsiteY450" fmla="*/ 1356164 h 1478217"/>
                <a:gd name="connsiteX451" fmla="*/ 7762388 w 8949794"/>
                <a:gd name="connsiteY451" fmla="*/ 1356827 h 1478217"/>
                <a:gd name="connsiteX452" fmla="*/ 7748527 w 8949794"/>
                <a:gd name="connsiteY452" fmla="*/ 1354898 h 1478217"/>
                <a:gd name="connsiteX453" fmla="*/ 7737016 w 8949794"/>
                <a:gd name="connsiteY453" fmla="*/ 1353271 h 1478217"/>
                <a:gd name="connsiteX454" fmla="*/ 7815664 w 8949794"/>
                <a:gd name="connsiteY454" fmla="*/ 1368157 h 1478217"/>
                <a:gd name="connsiteX455" fmla="*/ 7842061 w 8949794"/>
                <a:gd name="connsiteY455" fmla="*/ 1372255 h 1478217"/>
                <a:gd name="connsiteX456" fmla="*/ 7812892 w 8949794"/>
                <a:gd name="connsiteY456" fmla="*/ 1370206 h 1478217"/>
                <a:gd name="connsiteX457" fmla="*/ 7776732 w 8949794"/>
                <a:gd name="connsiteY457" fmla="*/ 1367795 h 1478217"/>
                <a:gd name="connsiteX458" fmla="*/ 7766366 w 8949794"/>
                <a:gd name="connsiteY458" fmla="*/ 1366108 h 1478217"/>
                <a:gd name="connsiteX459" fmla="*/ 7736775 w 8949794"/>
                <a:gd name="connsiteY459" fmla="*/ 1360081 h 1478217"/>
                <a:gd name="connsiteX460" fmla="*/ 7723094 w 8949794"/>
                <a:gd name="connsiteY460" fmla="*/ 1357188 h 1478217"/>
                <a:gd name="connsiteX461" fmla="*/ 7719297 w 8949794"/>
                <a:gd name="connsiteY461" fmla="*/ 1352909 h 1478217"/>
                <a:gd name="connsiteX462" fmla="*/ 7715320 w 8949794"/>
                <a:gd name="connsiteY462" fmla="*/ 1349655 h 1478217"/>
                <a:gd name="connsiteX463" fmla="*/ 7711041 w 8949794"/>
                <a:gd name="connsiteY463" fmla="*/ 1347425 h 1478217"/>
                <a:gd name="connsiteX464" fmla="*/ 7692599 w 8949794"/>
                <a:gd name="connsiteY464" fmla="*/ 1344773 h 1478217"/>
                <a:gd name="connsiteX465" fmla="*/ 7696818 w 8949794"/>
                <a:gd name="connsiteY465" fmla="*/ 1347244 h 1478217"/>
                <a:gd name="connsiteX466" fmla="*/ 7708871 w 8949794"/>
                <a:gd name="connsiteY466" fmla="*/ 1352246 h 1478217"/>
                <a:gd name="connsiteX467" fmla="*/ 7691575 w 8949794"/>
                <a:gd name="connsiteY467" fmla="*/ 1349896 h 1478217"/>
                <a:gd name="connsiteX468" fmla="*/ 7657283 w 8949794"/>
                <a:gd name="connsiteY468" fmla="*/ 1343447 h 1478217"/>
                <a:gd name="connsiteX469" fmla="*/ 7628776 w 8949794"/>
                <a:gd name="connsiteY469" fmla="*/ 1337843 h 1478217"/>
                <a:gd name="connsiteX470" fmla="*/ 7623955 w 8949794"/>
                <a:gd name="connsiteY470" fmla="*/ 1337843 h 1478217"/>
                <a:gd name="connsiteX471" fmla="*/ 7611901 w 8949794"/>
                <a:gd name="connsiteY471" fmla="*/ 1337360 h 1478217"/>
                <a:gd name="connsiteX472" fmla="*/ 7593339 w 8949794"/>
                <a:gd name="connsiteY472" fmla="*/ 1335070 h 1478217"/>
                <a:gd name="connsiteX473" fmla="*/ 7570197 w 8949794"/>
                <a:gd name="connsiteY473" fmla="*/ 1331695 h 1478217"/>
                <a:gd name="connsiteX474" fmla="*/ 7547958 w 8949794"/>
                <a:gd name="connsiteY474" fmla="*/ 1324765 h 1478217"/>
                <a:gd name="connsiteX475" fmla="*/ 7559650 w 8949794"/>
                <a:gd name="connsiteY475" fmla="*/ 1326151 h 1478217"/>
                <a:gd name="connsiteX476" fmla="*/ 7557842 w 8949794"/>
                <a:gd name="connsiteY476" fmla="*/ 1323620 h 1478217"/>
                <a:gd name="connsiteX477" fmla="*/ 7534820 w 8949794"/>
                <a:gd name="connsiteY477" fmla="*/ 1319944 h 1478217"/>
                <a:gd name="connsiteX478" fmla="*/ 7509448 w 8949794"/>
                <a:gd name="connsiteY478" fmla="*/ 1317713 h 1478217"/>
                <a:gd name="connsiteX479" fmla="*/ 7491367 w 8949794"/>
                <a:gd name="connsiteY479" fmla="*/ 1311687 h 1478217"/>
                <a:gd name="connsiteX480" fmla="*/ 7481364 w 8949794"/>
                <a:gd name="connsiteY480" fmla="*/ 1308432 h 1478217"/>
                <a:gd name="connsiteX481" fmla="*/ 7466960 w 8949794"/>
                <a:gd name="connsiteY481" fmla="*/ 1303852 h 1478217"/>
                <a:gd name="connsiteX482" fmla="*/ 7412720 w 8949794"/>
                <a:gd name="connsiteY482" fmla="*/ 1291256 h 1478217"/>
                <a:gd name="connsiteX483" fmla="*/ 7427184 w 8949794"/>
                <a:gd name="connsiteY483" fmla="*/ 1295535 h 1478217"/>
                <a:gd name="connsiteX484" fmla="*/ 7425797 w 8949794"/>
                <a:gd name="connsiteY484" fmla="*/ 1296198 h 1478217"/>
                <a:gd name="connsiteX485" fmla="*/ 7400123 w 8949794"/>
                <a:gd name="connsiteY485" fmla="*/ 1288785 h 1478217"/>
                <a:gd name="connsiteX486" fmla="*/ 7376016 w 8949794"/>
                <a:gd name="connsiteY486" fmla="*/ 1279866 h 1478217"/>
                <a:gd name="connsiteX487" fmla="*/ 7378970 w 8949794"/>
                <a:gd name="connsiteY487" fmla="*/ 1282156 h 1478217"/>
                <a:gd name="connsiteX488" fmla="*/ 7376680 w 8949794"/>
                <a:gd name="connsiteY488" fmla="*/ 1283904 h 1478217"/>
                <a:gd name="connsiteX489" fmla="*/ 7348414 w 8949794"/>
                <a:gd name="connsiteY489" fmla="*/ 1276973 h 1478217"/>
                <a:gd name="connsiteX490" fmla="*/ 7303998 w 8949794"/>
                <a:gd name="connsiteY490" fmla="*/ 1264498 h 1478217"/>
                <a:gd name="connsiteX491" fmla="*/ 7244454 w 8949794"/>
                <a:gd name="connsiteY491" fmla="*/ 1247261 h 1478217"/>
                <a:gd name="connsiteX492" fmla="*/ 7209439 w 8949794"/>
                <a:gd name="connsiteY492" fmla="*/ 1237016 h 1478217"/>
                <a:gd name="connsiteX493" fmla="*/ 7171169 w 8949794"/>
                <a:gd name="connsiteY493" fmla="*/ 1225385 h 1478217"/>
                <a:gd name="connsiteX494" fmla="*/ 7085771 w 8949794"/>
                <a:gd name="connsiteY494" fmla="*/ 1198023 h 1478217"/>
                <a:gd name="connsiteX495" fmla="*/ 6989344 w 8949794"/>
                <a:gd name="connsiteY495" fmla="*/ 1166082 h 1478217"/>
                <a:gd name="connsiteX496" fmla="*/ 6915155 w 8949794"/>
                <a:gd name="connsiteY496" fmla="*/ 1140709 h 1478217"/>
                <a:gd name="connsiteX497" fmla="*/ 6824755 w 8949794"/>
                <a:gd name="connsiteY497" fmla="*/ 1109612 h 1478217"/>
                <a:gd name="connsiteX498" fmla="*/ 6685297 w 8949794"/>
                <a:gd name="connsiteY498" fmla="*/ 1060615 h 1478217"/>
                <a:gd name="connsiteX499" fmla="*/ 6649680 w 8949794"/>
                <a:gd name="connsiteY499" fmla="*/ 1046392 h 1478217"/>
                <a:gd name="connsiteX500" fmla="*/ 6626778 w 8949794"/>
                <a:gd name="connsiteY500" fmla="*/ 1038015 h 1478217"/>
                <a:gd name="connsiteX501" fmla="*/ 6563016 w 8949794"/>
                <a:gd name="connsiteY501" fmla="*/ 1016198 h 1478217"/>
                <a:gd name="connsiteX502" fmla="*/ 6463515 w 8949794"/>
                <a:gd name="connsiteY502" fmla="*/ 980460 h 1478217"/>
                <a:gd name="connsiteX503" fmla="*/ 6433382 w 8949794"/>
                <a:gd name="connsiteY503" fmla="*/ 968406 h 1478217"/>
                <a:gd name="connsiteX504" fmla="*/ 6400958 w 8949794"/>
                <a:gd name="connsiteY504" fmla="*/ 955690 h 1478217"/>
                <a:gd name="connsiteX505" fmla="*/ 6351057 w 8949794"/>
                <a:gd name="connsiteY505" fmla="*/ 936947 h 1478217"/>
                <a:gd name="connsiteX506" fmla="*/ 6273554 w 8949794"/>
                <a:gd name="connsiteY506" fmla="*/ 905006 h 1478217"/>
                <a:gd name="connsiteX507" fmla="*/ 6157600 w 8949794"/>
                <a:gd name="connsiteY507" fmla="*/ 857154 h 1478217"/>
                <a:gd name="connsiteX508" fmla="*/ 6119391 w 8949794"/>
                <a:gd name="connsiteY508" fmla="*/ 840158 h 1478217"/>
                <a:gd name="connsiteX509" fmla="*/ 6104264 w 8949794"/>
                <a:gd name="connsiteY509" fmla="*/ 834132 h 1478217"/>
                <a:gd name="connsiteX510" fmla="*/ 6086184 w 8949794"/>
                <a:gd name="connsiteY510" fmla="*/ 826297 h 1478217"/>
                <a:gd name="connsiteX511" fmla="*/ 6050506 w 8949794"/>
                <a:gd name="connsiteY511" fmla="*/ 809302 h 1478217"/>
                <a:gd name="connsiteX512" fmla="*/ 5987828 w 8949794"/>
                <a:gd name="connsiteY512" fmla="*/ 782182 h 1478217"/>
                <a:gd name="connsiteX513" fmla="*/ 5949680 w 8949794"/>
                <a:gd name="connsiteY513" fmla="*/ 765970 h 1478217"/>
                <a:gd name="connsiteX514" fmla="*/ 5908999 w 8949794"/>
                <a:gd name="connsiteY514" fmla="*/ 747890 h 1478217"/>
                <a:gd name="connsiteX515" fmla="*/ 5880252 w 8949794"/>
                <a:gd name="connsiteY515" fmla="*/ 736439 h 1478217"/>
                <a:gd name="connsiteX516" fmla="*/ 5761285 w 8949794"/>
                <a:gd name="connsiteY516" fmla="*/ 686237 h 1478217"/>
                <a:gd name="connsiteX517" fmla="*/ 5737178 w 8949794"/>
                <a:gd name="connsiteY517" fmla="*/ 678101 h 1478217"/>
                <a:gd name="connsiteX518" fmla="*/ 5727716 w 8949794"/>
                <a:gd name="connsiteY518" fmla="*/ 674063 h 1478217"/>
                <a:gd name="connsiteX519" fmla="*/ 5715663 w 8949794"/>
                <a:gd name="connsiteY519" fmla="*/ 668036 h 1478217"/>
                <a:gd name="connsiteX520" fmla="*/ 5624358 w 8949794"/>
                <a:gd name="connsiteY520" fmla="*/ 631876 h 1478217"/>
                <a:gd name="connsiteX521" fmla="*/ 5505934 w 8949794"/>
                <a:gd name="connsiteY521" fmla="*/ 586615 h 1478217"/>
                <a:gd name="connsiteX522" fmla="*/ 5184048 w 8949794"/>
                <a:gd name="connsiteY522" fmla="*/ 466624 h 1478217"/>
                <a:gd name="connsiteX523" fmla="*/ 5136919 w 8949794"/>
                <a:gd name="connsiteY523" fmla="*/ 448544 h 1478217"/>
                <a:gd name="connsiteX524" fmla="*/ 5086235 w 8949794"/>
                <a:gd name="connsiteY524" fmla="*/ 430946 h 1478217"/>
                <a:gd name="connsiteX525" fmla="*/ 4965701 w 8949794"/>
                <a:gd name="connsiteY525" fmla="*/ 390869 h 1478217"/>
                <a:gd name="connsiteX526" fmla="*/ 4802257 w 8949794"/>
                <a:gd name="connsiteY526" fmla="*/ 342655 h 1478217"/>
                <a:gd name="connsiteX527" fmla="*/ 4575413 w 8949794"/>
                <a:gd name="connsiteY527" fmla="*/ 284076 h 1478217"/>
                <a:gd name="connsiteX528" fmla="*/ 4514603 w 8949794"/>
                <a:gd name="connsiteY528" fmla="*/ 269371 h 1478217"/>
                <a:gd name="connsiteX529" fmla="*/ 4457651 w 8949794"/>
                <a:gd name="connsiteY529" fmla="*/ 256714 h 1478217"/>
                <a:gd name="connsiteX530" fmla="*/ 4360862 w 8949794"/>
                <a:gd name="connsiteY530" fmla="*/ 235621 h 1478217"/>
                <a:gd name="connsiteX531" fmla="*/ 4295232 w 8949794"/>
                <a:gd name="connsiteY531" fmla="*/ 222543 h 1478217"/>
                <a:gd name="connsiteX532" fmla="*/ 4277152 w 8949794"/>
                <a:gd name="connsiteY532" fmla="*/ 218987 h 1478217"/>
                <a:gd name="connsiteX533" fmla="*/ 4271125 w 8949794"/>
                <a:gd name="connsiteY533" fmla="*/ 217661 h 1478217"/>
                <a:gd name="connsiteX534" fmla="*/ 4267810 w 8949794"/>
                <a:gd name="connsiteY534" fmla="*/ 216757 h 1478217"/>
                <a:gd name="connsiteX535" fmla="*/ 4258831 w 8949794"/>
                <a:gd name="connsiteY535" fmla="*/ 214949 h 1478217"/>
                <a:gd name="connsiteX536" fmla="*/ 4229661 w 8949794"/>
                <a:gd name="connsiteY536" fmla="*/ 209766 h 1478217"/>
                <a:gd name="connsiteX537" fmla="*/ 4102679 w 8949794"/>
                <a:gd name="connsiteY537" fmla="*/ 187769 h 1478217"/>
                <a:gd name="connsiteX538" fmla="*/ 4059648 w 8949794"/>
                <a:gd name="connsiteY538" fmla="*/ 180236 h 1478217"/>
                <a:gd name="connsiteX539" fmla="*/ 4004263 w 8949794"/>
                <a:gd name="connsiteY539" fmla="*/ 171798 h 1478217"/>
                <a:gd name="connsiteX540" fmla="*/ 3943996 w 8949794"/>
                <a:gd name="connsiteY540" fmla="*/ 162999 h 1478217"/>
                <a:gd name="connsiteX541" fmla="*/ 3886079 w 8949794"/>
                <a:gd name="connsiteY541" fmla="*/ 155044 h 1478217"/>
                <a:gd name="connsiteX542" fmla="*/ 3735412 w 8949794"/>
                <a:gd name="connsiteY542" fmla="*/ 136060 h 1478217"/>
                <a:gd name="connsiteX543" fmla="*/ 3701060 w 8949794"/>
                <a:gd name="connsiteY543" fmla="*/ 136060 h 1478217"/>
                <a:gd name="connsiteX544" fmla="*/ 3663333 w 8949794"/>
                <a:gd name="connsiteY544" fmla="*/ 135699 h 1478217"/>
                <a:gd name="connsiteX545" fmla="*/ 3627173 w 8949794"/>
                <a:gd name="connsiteY545" fmla="*/ 134132 h 1478217"/>
                <a:gd name="connsiteX546" fmla="*/ 3611202 w 8949794"/>
                <a:gd name="connsiteY546" fmla="*/ 134132 h 1478217"/>
                <a:gd name="connsiteX547" fmla="*/ 3570160 w 8949794"/>
                <a:gd name="connsiteY547" fmla="*/ 133710 h 1478217"/>
                <a:gd name="connsiteX548" fmla="*/ 3501215 w 8949794"/>
                <a:gd name="connsiteY548" fmla="*/ 133227 h 1478217"/>
                <a:gd name="connsiteX549" fmla="*/ 3480604 w 8949794"/>
                <a:gd name="connsiteY549" fmla="*/ 132504 h 1478217"/>
                <a:gd name="connsiteX550" fmla="*/ 3462523 w 8949794"/>
                <a:gd name="connsiteY550" fmla="*/ 132022 h 1478217"/>
                <a:gd name="connsiteX551" fmla="*/ 3439622 w 8949794"/>
                <a:gd name="connsiteY551" fmla="*/ 130757 h 1478217"/>
                <a:gd name="connsiteX552" fmla="*/ 3433897 w 8949794"/>
                <a:gd name="connsiteY552" fmla="*/ 131359 h 1478217"/>
                <a:gd name="connsiteX553" fmla="*/ 3416781 w 8949794"/>
                <a:gd name="connsiteY553" fmla="*/ 131359 h 1478217"/>
                <a:gd name="connsiteX554" fmla="*/ 3380621 w 8949794"/>
                <a:gd name="connsiteY554" fmla="*/ 129973 h 1478217"/>
                <a:gd name="connsiteX555" fmla="*/ 3346148 w 8949794"/>
                <a:gd name="connsiteY555" fmla="*/ 129370 h 1478217"/>
                <a:gd name="connsiteX556" fmla="*/ 3291908 w 8949794"/>
                <a:gd name="connsiteY556" fmla="*/ 128888 h 1478217"/>
                <a:gd name="connsiteX557" fmla="*/ 3227301 w 8949794"/>
                <a:gd name="connsiteY557" fmla="*/ 128346 h 1478217"/>
                <a:gd name="connsiteX558" fmla="*/ 3209041 w 8949794"/>
                <a:gd name="connsiteY558" fmla="*/ 128346 h 1478217"/>
                <a:gd name="connsiteX559" fmla="*/ 3193070 w 8949794"/>
                <a:gd name="connsiteY559" fmla="*/ 128647 h 1478217"/>
                <a:gd name="connsiteX560" fmla="*/ 3165407 w 8949794"/>
                <a:gd name="connsiteY560" fmla="*/ 129190 h 1478217"/>
                <a:gd name="connsiteX561" fmla="*/ 3121051 w 8949794"/>
                <a:gd name="connsiteY561" fmla="*/ 130033 h 1478217"/>
                <a:gd name="connsiteX562" fmla="*/ 3061869 w 8949794"/>
                <a:gd name="connsiteY562" fmla="*/ 131359 h 1478217"/>
                <a:gd name="connsiteX563" fmla="*/ 2991477 w 8949794"/>
                <a:gd name="connsiteY563" fmla="*/ 134071 h 1478217"/>
                <a:gd name="connsiteX564" fmla="*/ 2953208 w 8949794"/>
                <a:gd name="connsiteY564" fmla="*/ 135457 h 1478217"/>
                <a:gd name="connsiteX565" fmla="*/ 2913491 w 8949794"/>
                <a:gd name="connsiteY565" fmla="*/ 137808 h 1478217"/>
                <a:gd name="connsiteX566" fmla="*/ 2831468 w 8949794"/>
                <a:gd name="connsiteY566" fmla="*/ 142689 h 1478217"/>
                <a:gd name="connsiteX567" fmla="*/ 2749083 w 8949794"/>
                <a:gd name="connsiteY567" fmla="*/ 149319 h 1478217"/>
                <a:gd name="connsiteX568" fmla="*/ 2708825 w 8949794"/>
                <a:gd name="connsiteY568" fmla="*/ 152634 h 1478217"/>
                <a:gd name="connsiteX569" fmla="*/ 2669832 w 8949794"/>
                <a:gd name="connsiteY569" fmla="*/ 156551 h 1478217"/>
                <a:gd name="connsiteX570" fmla="*/ 2597512 w 8949794"/>
                <a:gd name="connsiteY570" fmla="*/ 164084 h 1478217"/>
                <a:gd name="connsiteX571" fmla="*/ 2474748 w 8949794"/>
                <a:gd name="connsiteY571" fmla="*/ 179392 h 1478217"/>
                <a:gd name="connsiteX572" fmla="*/ 2418941 w 8949794"/>
                <a:gd name="connsiteY572" fmla="*/ 188191 h 1478217"/>
                <a:gd name="connsiteX573" fmla="*/ 2398691 w 8949794"/>
                <a:gd name="connsiteY573" fmla="*/ 190782 h 1478217"/>
                <a:gd name="connsiteX574" fmla="*/ 2383022 w 8949794"/>
                <a:gd name="connsiteY574" fmla="*/ 193072 h 1478217"/>
                <a:gd name="connsiteX575" fmla="*/ 2352889 w 8949794"/>
                <a:gd name="connsiteY575" fmla="*/ 198617 h 1478217"/>
                <a:gd name="connsiteX576" fmla="*/ 2314559 w 8949794"/>
                <a:gd name="connsiteY576" fmla="*/ 205006 h 1478217"/>
                <a:gd name="connsiteX577" fmla="*/ 2241576 w 8949794"/>
                <a:gd name="connsiteY577" fmla="*/ 214347 h 1478217"/>
                <a:gd name="connsiteX578" fmla="*/ 2167146 w 8949794"/>
                <a:gd name="connsiteY578" fmla="*/ 225918 h 1478217"/>
                <a:gd name="connsiteX579" fmla="*/ 2129780 w 8949794"/>
                <a:gd name="connsiteY579" fmla="*/ 233331 h 1478217"/>
                <a:gd name="connsiteX580" fmla="*/ 2104468 w 8949794"/>
                <a:gd name="connsiteY580" fmla="*/ 240021 h 1478217"/>
                <a:gd name="connsiteX581" fmla="*/ 2076263 w 8949794"/>
                <a:gd name="connsiteY581" fmla="*/ 248518 h 1478217"/>
                <a:gd name="connsiteX582" fmla="*/ 2010392 w 8949794"/>
                <a:gd name="connsiteY582" fmla="*/ 265513 h 1478217"/>
                <a:gd name="connsiteX583" fmla="*/ 1954042 w 8949794"/>
                <a:gd name="connsiteY583" fmla="*/ 278169 h 1478217"/>
                <a:gd name="connsiteX584" fmla="*/ 1937649 w 8949794"/>
                <a:gd name="connsiteY584" fmla="*/ 282689 h 1478217"/>
                <a:gd name="connsiteX585" fmla="*/ 1925596 w 8949794"/>
                <a:gd name="connsiteY585" fmla="*/ 285582 h 1478217"/>
                <a:gd name="connsiteX586" fmla="*/ 1916616 w 8949794"/>
                <a:gd name="connsiteY586" fmla="*/ 287149 h 1478217"/>
                <a:gd name="connsiteX587" fmla="*/ 1735333 w 8949794"/>
                <a:gd name="connsiteY587" fmla="*/ 338497 h 1478217"/>
                <a:gd name="connsiteX588" fmla="*/ 1670486 w 8949794"/>
                <a:gd name="connsiteY588" fmla="*/ 356577 h 1478217"/>
                <a:gd name="connsiteX589" fmla="*/ 1609436 w 8949794"/>
                <a:gd name="connsiteY589" fmla="*/ 373934 h 1478217"/>
                <a:gd name="connsiteX590" fmla="*/ 1521928 w 8949794"/>
                <a:gd name="connsiteY590" fmla="*/ 398040 h 1478217"/>
                <a:gd name="connsiteX591" fmla="*/ 1465217 w 8949794"/>
                <a:gd name="connsiteY591" fmla="*/ 414493 h 1478217"/>
                <a:gd name="connsiteX592" fmla="*/ 1163400 w 8949794"/>
                <a:gd name="connsiteY592" fmla="*/ 537076 h 1478217"/>
                <a:gd name="connsiteX593" fmla="*/ 1064743 w 8949794"/>
                <a:gd name="connsiteY593" fmla="*/ 580468 h 1478217"/>
                <a:gd name="connsiteX594" fmla="*/ 1017976 w 8949794"/>
                <a:gd name="connsiteY594" fmla="*/ 601501 h 1478217"/>
                <a:gd name="connsiteX595" fmla="*/ 974403 w 8949794"/>
                <a:gd name="connsiteY595" fmla="*/ 622173 h 1478217"/>
                <a:gd name="connsiteX596" fmla="*/ 900938 w 8949794"/>
                <a:gd name="connsiteY596" fmla="*/ 656706 h 1478217"/>
                <a:gd name="connsiteX597" fmla="*/ 852242 w 8949794"/>
                <a:gd name="connsiteY597" fmla="*/ 679186 h 1478217"/>
                <a:gd name="connsiteX598" fmla="*/ 728695 w 8949794"/>
                <a:gd name="connsiteY598" fmla="*/ 741562 h 1478217"/>
                <a:gd name="connsiteX599" fmla="*/ 669754 w 8949794"/>
                <a:gd name="connsiteY599" fmla="*/ 775251 h 1478217"/>
                <a:gd name="connsiteX600" fmla="*/ 614248 w 8949794"/>
                <a:gd name="connsiteY600" fmla="*/ 806530 h 1478217"/>
                <a:gd name="connsiteX601" fmla="*/ 538553 w 8949794"/>
                <a:gd name="connsiteY601" fmla="*/ 852272 h 1478217"/>
                <a:gd name="connsiteX602" fmla="*/ 498596 w 8949794"/>
                <a:gd name="connsiteY602" fmla="*/ 878247 h 1478217"/>
                <a:gd name="connsiteX603" fmla="*/ 433869 w 8949794"/>
                <a:gd name="connsiteY603" fmla="*/ 919711 h 1478217"/>
                <a:gd name="connsiteX604" fmla="*/ 307308 w 8949794"/>
                <a:gd name="connsiteY604" fmla="*/ 1001915 h 1478217"/>
                <a:gd name="connsiteX605" fmla="*/ 166886 w 8949794"/>
                <a:gd name="connsiteY605" fmla="*/ 1077731 h 1478217"/>
                <a:gd name="connsiteX606" fmla="*/ 125845 w 8949794"/>
                <a:gd name="connsiteY606" fmla="*/ 1102922 h 1478217"/>
                <a:gd name="connsiteX607" fmla="*/ 95229 w 8949794"/>
                <a:gd name="connsiteY607" fmla="*/ 1116060 h 1478217"/>
                <a:gd name="connsiteX608" fmla="*/ 67566 w 8949794"/>
                <a:gd name="connsiteY608" fmla="*/ 1129379 h 1478217"/>
                <a:gd name="connsiteX609" fmla="*/ 54187 w 8949794"/>
                <a:gd name="connsiteY609" fmla="*/ 1140107 h 1478217"/>
                <a:gd name="connsiteX610" fmla="*/ 31708 w 8949794"/>
                <a:gd name="connsiteY610" fmla="*/ 1147520 h 1478217"/>
                <a:gd name="connsiteX611" fmla="*/ 369 w 8949794"/>
                <a:gd name="connsiteY611" fmla="*/ 1151919 h 1478217"/>
                <a:gd name="connsiteX612" fmla="*/ 20377 w 8949794"/>
                <a:gd name="connsiteY612" fmla="*/ 1115759 h 1478217"/>
                <a:gd name="connsiteX613" fmla="*/ 45449 w 8949794"/>
                <a:gd name="connsiteY613" fmla="*/ 1078816 h 1478217"/>
                <a:gd name="connsiteX614" fmla="*/ 214196 w 8949794"/>
                <a:gd name="connsiteY614" fmla="*/ 898798 h 1478217"/>
                <a:gd name="connsiteX615" fmla="*/ 451467 w 8949794"/>
                <a:gd name="connsiteY615" fmla="*/ 753073 h 1478217"/>
                <a:gd name="connsiteX616" fmla="*/ 521798 w 8949794"/>
                <a:gd name="connsiteY616" fmla="*/ 720107 h 1478217"/>
                <a:gd name="connsiteX617" fmla="*/ 547050 w 8949794"/>
                <a:gd name="connsiteY617" fmla="*/ 702750 h 1478217"/>
                <a:gd name="connsiteX618" fmla="*/ 585079 w 8949794"/>
                <a:gd name="connsiteY618" fmla="*/ 674002 h 1478217"/>
                <a:gd name="connsiteX619" fmla="*/ 1021833 w 8949794"/>
                <a:gd name="connsiteY619" fmla="*/ 444988 h 1478217"/>
                <a:gd name="connsiteX620" fmla="*/ 1106207 w 8949794"/>
                <a:gd name="connsiteY620" fmla="*/ 418772 h 1478217"/>
                <a:gd name="connsiteX621" fmla="*/ 1158338 w 8949794"/>
                <a:gd name="connsiteY621" fmla="*/ 393219 h 1478217"/>
                <a:gd name="connsiteX622" fmla="*/ 1212578 w 8949794"/>
                <a:gd name="connsiteY622" fmla="*/ 364592 h 1478217"/>
                <a:gd name="connsiteX623" fmla="*/ 1287490 w 8949794"/>
                <a:gd name="connsiteY623" fmla="*/ 327408 h 1478217"/>
                <a:gd name="connsiteX624" fmla="*/ 1406878 w 8949794"/>
                <a:gd name="connsiteY624" fmla="*/ 269491 h 1478217"/>
                <a:gd name="connsiteX625" fmla="*/ 1443641 w 8949794"/>
                <a:gd name="connsiteY625" fmla="*/ 251411 h 1478217"/>
                <a:gd name="connsiteX626" fmla="*/ 1489806 w 8949794"/>
                <a:gd name="connsiteY626" fmla="*/ 230317 h 1478217"/>
                <a:gd name="connsiteX627" fmla="*/ 1573818 w 8949794"/>
                <a:gd name="connsiteY627" fmla="*/ 195966 h 1478217"/>
                <a:gd name="connsiteX628" fmla="*/ 1618114 w 8949794"/>
                <a:gd name="connsiteY628" fmla="*/ 181140 h 1478217"/>
                <a:gd name="connsiteX629" fmla="*/ 1642221 w 8949794"/>
                <a:gd name="connsiteY629" fmla="*/ 174510 h 1478217"/>
                <a:gd name="connsiteX630" fmla="*/ 1682359 w 8949794"/>
                <a:gd name="connsiteY630" fmla="*/ 164144 h 147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Lst>
              <a:rect l="l" t="t" r="r" b="b"/>
              <a:pathLst>
                <a:path w="8949794" h="1478217">
                  <a:moveTo>
                    <a:pt x="6518900" y="976060"/>
                  </a:moveTo>
                  <a:cubicBezTo>
                    <a:pt x="6504436" y="968527"/>
                    <a:pt x="6502267" y="967683"/>
                    <a:pt x="6508113" y="971781"/>
                  </a:cubicBezTo>
                  <a:cubicBezTo>
                    <a:pt x="6513959" y="975880"/>
                    <a:pt x="6510463" y="975337"/>
                    <a:pt x="6501604" y="972565"/>
                  </a:cubicBezTo>
                  <a:cubicBezTo>
                    <a:pt x="6492745" y="969792"/>
                    <a:pt x="6491419" y="969853"/>
                    <a:pt x="6496783" y="972022"/>
                  </a:cubicBezTo>
                  <a:cubicBezTo>
                    <a:pt x="6503291" y="974614"/>
                    <a:pt x="6514199" y="978411"/>
                    <a:pt x="6522034" y="980761"/>
                  </a:cubicBezTo>
                  <a:cubicBezTo>
                    <a:pt x="6533365" y="984076"/>
                    <a:pt x="6532279" y="983112"/>
                    <a:pt x="6518900" y="976060"/>
                  </a:cubicBezTo>
                  <a:close/>
                  <a:moveTo>
                    <a:pt x="8314855" y="1454760"/>
                  </a:moveTo>
                  <a:cubicBezTo>
                    <a:pt x="8309672" y="1453169"/>
                    <a:pt x="8304248" y="1452259"/>
                    <a:pt x="8298824" y="1452048"/>
                  </a:cubicBezTo>
                  <a:cubicBezTo>
                    <a:pt x="8285988" y="1451747"/>
                    <a:pt x="8289121" y="1454399"/>
                    <a:pt x="8301897" y="1455062"/>
                  </a:cubicBezTo>
                  <a:cubicBezTo>
                    <a:pt x="8308889" y="1455604"/>
                    <a:pt x="8313469" y="1456327"/>
                    <a:pt x="8313348" y="1457231"/>
                  </a:cubicBezTo>
                  <a:cubicBezTo>
                    <a:pt x="8318833" y="1459208"/>
                    <a:pt x="8324618" y="1460227"/>
                    <a:pt x="8330464" y="1460245"/>
                  </a:cubicBezTo>
                  <a:cubicBezTo>
                    <a:pt x="8336310" y="1461113"/>
                    <a:pt x="8342216" y="1461113"/>
                    <a:pt x="8348062" y="1460245"/>
                  </a:cubicBezTo>
                  <a:cubicBezTo>
                    <a:pt x="8344024" y="1458732"/>
                    <a:pt x="8339745" y="1458057"/>
                    <a:pt x="8335406" y="1458256"/>
                  </a:cubicBezTo>
                  <a:cubicBezTo>
                    <a:pt x="8328536" y="1457756"/>
                    <a:pt x="8321725" y="1456587"/>
                    <a:pt x="8315096" y="1454760"/>
                  </a:cubicBezTo>
                  <a:close/>
                  <a:moveTo>
                    <a:pt x="6590016" y="1000288"/>
                  </a:moveTo>
                  <a:cubicBezTo>
                    <a:pt x="6584591" y="998239"/>
                    <a:pt x="6580011" y="997274"/>
                    <a:pt x="6579710" y="998118"/>
                  </a:cubicBezTo>
                  <a:cubicBezTo>
                    <a:pt x="6573924" y="997316"/>
                    <a:pt x="6568320" y="995454"/>
                    <a:pt x="6563196" y="992634"/>
                  </a:cubicBezTo>
                  <a:cubicBezTo>
                    <a:pt x="6540838" y="982931"/>
                    <a:pt x="6542525" y="984920"/>
                    <a:pt x="6566813" y="996009"/>
                  </a:cubicBezTo>
                  <a:cubicBezTo>
                    <a:pt x="6582603" y="1003361"/>
                    <a:pt x="6588147" y="1005169"/>
                    <a:pt x="6593330" y="1004627"/>
                  </a:cubicBezTo>
                  <a:cubicBezTo>
                    <a:pt x="6597368" y="1004386"/>
                    <a:pt x="6595680" y="1002337"/>
                    <a:pt x="6590256" y="1000288"/>
                  </a:cubicBezTo>
                  <a:close/>
                  <a:moveTo>
                    <a:pt x="8077584" y="1411007"/>
                  </a:moveTo>
                  <a:cubicBezTo>
                    <a:pt x="8050343" y="1405402"/>
                    <a:pt x="8040038" y="1403895"/>
                    <a:pt x="8035397" y="1404980"/>
                  </a:cubicBezTo>
                  <a:cubicBezTo>
                    <a:pt x="8029370" y="1405824"/>
                    <a:pt x="8030456" y="1406125"/>
                    <a:pt x="8045583" y="1407210"/>
                  </a:cubicBezTo>
                  <a:cubicBezTo>
                    <a:pt x="8059564" y="1408234"/>
                    <a:pt x="8062940" y="1408837"/>
                    <a:pt x="8062698" y="1410284"/>
                  </a:cubicBezTo>
                  <a:cubicBezTo>
                    <a:pt x="8062457" y="1411730"/>
                    <a:pt x="8069327" y="1412875"/>
                    <a:pt x="8078488" y="1414080"/>
                  </a:cubicBezTo>
                  <a:cubicBezTo>
                    <a:pt x="8086926" y="1415153"/>
                    <a:pt x="8095303" y="1416780"/>
                    <a:pt x="8103559" y="1418962"/>
                  </a:cubicBezTo>
                  <a:cubicBezTo>
                    <a:pt x="8124713" y="1425892"/>
                    <a:pt x="8187933" y="1435475"/>
                    <a:pt x="8198480" y="1434752"/>
                  </a:cubicBezTo>
                  <a:cubicBezTo>
                    <a:pt x="8208002" y="1434029"/>
                    <a:pt x="8202337" y="1432823"/>
                    <a:pt x="8162320" y="1426555"/>
                  </a:cubicBezTo>
                  <a:cubicBezTo>
                    <a:pt x="8135862" y="1422578"/>
                    <a:pt x="8098316" y="1415165"/>
                    <a:pt x="8077825" y="1411007"/>
                  </a:cubicBezTo>
                  <a:close/>
                  <a:moveTo>
                    <a:pt x="7109637" y="1177533"/>
                  </a:moveTo>
                  <a:cubicBezTo>
                    <a:pt x="7106744" y="1178919"/>
                    <a:pt x="7109999" y="1180185"/>
                    <a:pt x="7121389" y="1182535"/>
                  </a:cubicBezTo>
                  <a:cubicBezTo>
                    <a:pt x="7128621" y="1183885"/>
                    <a:pt x="7135732" y="1185904"/>
                    <a:pt x="7142603" y="1188561"/>
                  </a:cubicBezTo>
                  <a:cubicBezTo>
                    <a:pt x="7145014" y="1189875"/>
                    <a:pt x="7147605" y="1190695"/>
                    <a:pt x="7150317" y="1190972"/>
                  </a:cubicBezTo>
                  <a:cubicBezTo>
                    <a:pt x="7151402" y="1188260"/>
                    <a:pt x="7111927" y="1175243"/>
                    <a:pt x="7109878" y="1177533"/>
                  </a:cubicBezTo>
                  <a:close/>
                  <a:moveTo>
                    <a:pt x="7630765" y="1313013"/>
                  </a:moveTo>
                  <a:cubicBezTo>
                    <a:pt x="7626607" y="1312115"/>
                    <a:pt x="7622388" y="1311428"/>
                    <a:pt x="7618109" y="1310963"/>
                  </a:cubicBezTo>
                  <a:cubicBezTo>
                    <a:pt x="7606598" y="1309517"/>
                    <a:pt x="7631669" y="1319220"/>
                    <a:pt x="7653064" y="1324403"/>
                  </a:cubicBezTo>
                  <a:cubicBezTo>
                    <a:pt x="7666564" y="1327537"/>
                    <a:pt x="7664455" y="1326573"/>
                    <a:pt x="7645591" y="1320667"/>
                  </a:cubicBezTo>
                  <a:cubicBezTo>
                    <a:pt x="7632332" y="1316388"/>
                    <a:pt x="7624738" y="1313193"/>
                    <a:pt x="7628234" y="1313435"/>
                  </a:cubicBezTo>
                  <a:cubicBezTo>
                    <a:pt x="7633115" y="1313977"/>
                    <a:pt x="7634381" y="1313856"/>
                    <a:pt x="7631006" y="1313013"/>
                  </a:cubicBezTo>
                  <a:close/>
                  <a:moveTo>
                    <a:pt x="6570610" y="983051"/>
                  </a:moveTo>
                  <a:cubicBezTo>
                    <a:pt x="6561510" y="980821"/>
                    <a:pt x="6571513" y="990223"/>
                    <a:pt x="6582663" y="994321"/>
                  </a:cubicBezTo>
                  <a:cubicBezTo>
                    <a:pt x="6595680" y="999263"/>
                    <a:pt x="6595440" y="996551"/>
                    <a:pt x="6582663" y="990524"/>
                  </a:cubicBezTo>
                  <a:cubicBezTo>
                    <a:pt x="6576637" y="987511"/>
                    <a:pt x="6574527" y="985763"/>
                    <a:pt x="6578083" y="986306"/>
                  </a:cubicBezTo>
                  <a:cubicBezTo>
                    <a:pt x="6586339" y="987812"/>
                    <a:pt x="6581036" y="985522"/>
                    <a:pt x="6570850" y="983051"/>
                  </a:cubicBezTo>
                  <a:close/>
                  <a:moveTo>
                    <a:pt x="7733762" y="1334890"/>
                  </a:moveTo>
                  <a:cubicBezTo>
                    <a:pt x="7722069" y="1333925"/>
                    <a:pt x="7721708" y="1334347"/>
                    <a:pt x="7732315" y="1335914"/>
                  </a:cubicBezTo>
                  <a:cubicBezTo>
                    <a:pt x="7740391" y="1337059"/>
                    <a:pt x="7745935" y="1338747"/>
                    <a:pt x="7745634" y="1340012"/>
                  </a:cubicBezTo>
                  <a:cubicBezTo>
                    <a:pt x="7745332" y="1341278"/>
                    <a:pt x="7739607" y="1341037"/>
                    <a:pt x="7731591" y="1339289"/>
                  </a:cubicBezTo>
                  <a:cubicBezTo>
                    <a:pt x="7721407" y="1337059"/>
                    <a:pt x="7721286" y="1337481"/>
                    <a:pt x="7731170" y="1340977"/>
                  </a:cubicBezTo>
                  <a:cubicBezTo>
                    <a:pt x="7750998" y="1348028"/>
                    <a:pt x="7747201" y="1349112"/>
                    <a:pt x="7724781" y="1342965"/>
                  </a:cubicBezTo>
                  <a:cubicBezTo>
                    <a:pt x="7707967" y="1338505"/>
                    <a:pt x="7706701" y="1338385"/>
                    <a:pt x="7718754" y="1342544"/>
                  </a:cubicBezTo>
                  <a:cubicBezTo>
                    <a:pt x="7727071" y="1345792"/>
                    <a:pt x="7735811" y="1347817"/>
                    <a:pt x="7744730" y="1348570"/>
                  </a:cubicBezTo>
                  <a:cubicBezTo>
                    <a:pt x="7754372" y="1349697"/>
                    <a:pt x="7763895" y="1351511"/>
                    <a:pt x="7773236" y="1353994"/>
                  </a:cubicBezTo>
                  <a:cubicBezTo>
                    <a:pt x="7782216" y="1356405"/>
                    <a:pt x="7789086" y="1357309"/>
                    <a:pt x="7789388" y="1355923"/>
                  </a:cubicBezTo>
                  <a:cubicBezTo>
                    <a:pt x="7789689" y="1354537"/>
                    <a:pt x="7794390" y="1354657"/>
                    <a:pt x="7800055" y="1355923"/>
                  </a:cubicBezTo>
                  <a:cubicBezTo>
                    <a:pt x="7805780" y="1357194"/>
                    <a:pt x="7811686" y="1357682"/>
                    <a:pt x="7817532" y="1357369"/>
                  </a:cubicBezTo>
                  <a:cubicBezTo>
                    <a:pt x="7821149" y="1357007"/>
                    <a:pt x="7820184" y="1356043"/>
                    <a:pt x="7814399" y="1355380"/>
                  </a:cubicBezTo>
                  <a:cubicBezTo>
                    <a:pt x="7798307" y="1353030"/>
                    <a:pt x="7768174" y="1344412"/>
                    <a:pt x="7768716" y="1342122"/>
                  </a:cubicBezTo>
                  <a:cubicBezTo>
                    <a:pt x="7769258" y="1339832"/>
                    <a:pt x="7752805" y="1335914"/>
                    <a:pt x="7734063" y="1334890"/>
                  </a:cubicBezTo>
                  <a:close/>
                  <a:moveTo>
                    <a:pt x="8524343" y="1448794"/>
                  </a:moveTo>
                  <a:cubicBezTo>
                    <a:pt x="8520485" y="1447992"/>
                    <a:pt x="8516568" y="1447992"/>
                    <a:pt x="8512711" y="1448794"/>
                  </a:cubicBezTo>
                  <a:cubicBezTo>
                    <a:pt x="8512711" y="1449638"/>
                    <a:pt x="8518256" y="1451265"/>
                    <a:pt x="8523921" y="1452350"/>
                  </a:cubicBezTo>
                  <a:cubicBezTo>
                    <a:pt x="8530792" y="1453615"/>
                    <a:pt x="8535431" y="1453555"/>
                    <a:pt x="8535552" y="1452350"/>
                  </a:cubicBezTo>
                  <a:cubicBezTo>
                    <a:pt x="8535673" y="1451144"/>
                    <a:pt x="8531515" y="1449578"/>
                    <a:pt x="8524644" y="1448794"/>
                  </a:cubicBezTo>
                  <a:close/>
                  <a:moveTo>
                    <a:pt x="8356258" y="1416431"/>
                  </a:moveTo>
                  <a:cubicBezTo>
                    <a:pt x="8339143" y="1414140"/>
                    <a:pt x="8329440" y="1416913"/>
                    <a:pt x="8345290" y="1420227"/>
                  </a:cubicBezTo>
                  <a:cubicBezTo>
                    <a:pt x="8353185" y="1421855"/>
                    <a:pt x="8355475" y="1422156"/>
                    <a:pt x="8351317" y="1420830"/>
                  </a:cubicBezTo>
                  <a:cubicBezTo>
                    <a:pt x="8347158" y="1419504"/>
                    <a:pt x="8348122" y="1418359"/>
                    <a:pt x="8355174" y="1418179"/>
                  </a:cubicBezTo>
                  <a:cubicBezTo>
                    <a:pt x="8363310" y="1418118"/>
                    <a:pt x="8364575" y="1417696"/>
                    <a:pt x="8356560" y="1416431"/>
                  </a:cubicBezTo>
                  <a:close/>
                  <a:moveTo>
                    <a:pt x="8651566" y="1442104"/>
                  </a:moveTo>
                  <a:cubicBezTo>
                    <a:pt x="8642044" y="1440989"/>
                    <a:pt x="8632401" y="1440525"/>
                    <a:pt x="8622819" y="1440718"/>
                  </a:cubicBezTo>
                  <a:cubicBezTo>
                    <a:pt x="8598712" y="1440718"/>
                    <a:pt x="8613357" y="1442767"/>
                    <a:pt x="8640899" y="1443129"/>
                  </a:cubicBezTo>
                  <a:cubicBezTo>
                    <a:pt x="8650361" y="1443249"/>
                    <a:pt x="8655062" y="1442828"/>
                    <a:pt x="8651626" y="1442104"/>
                  </a:cubicBezTo>
                  <a:close/>
                  <a:moveTo>
                    <a:pt x="7208354" y="1158549"/>
                  </a:moveTo>
                  <a:cubicBezTo>
                    <a:pt x="7192625" y="1154933"/>
                    <a:pt x="7185754" y="1153667"/>
                    <a:pt x="7192323" y="1155897"/>
                  </a:cubicBezTo>
                  <a:cubicBezTo>
                    <a:pt x="7197807" y="1157644"/>
                    <a:pt x="7213537" y="1161381"/>
                    <a:pt x="7226072" y="1163671"/>
                  </a:cubicBezTo>
                  <a:cubicBezTo>
                    <a:pt x="7253615" y="1168854"/>
                    <a:pt x="7244816" y="1166203"/>
                    <a:pt x="7208354" y="1158549"/>
                  </a:cubicBezTo>
                  <a:close/>
                  <a:moveTo>
                    <a:pt x="6888939" y="1042776"/>
                  </a:moveTo>
                  <a:cubicBezTo>
                    <a:pt x="6886529" y="1042776"/>
                    <a:pt x="6892797" y="1045729"/>
                    <a:pt x="6904609" y="1050128"/>
                  </a:cubicBezTo>
                  <a:cubicBezTo>
                    <a:pt x="6911660" y="1053262"/>
                    <a:pt x="6919013" y="1055564"/>
                    <a:pt x="6926606" y="1056999"/>
                  </a:cubicBezTo>
                  <a:cubicBezTo>
                    <a:pt x="6927390" y="1055432"/>
                    <a:pt x="6897256" y="1044041"/>
                    <a:pt x="6888939" y="1042836"/>
                  </a:cubicBezTo>
                  <a:close/>
                  <a:moveTo>
                    <a:pt x="6714165" y="977326"/>
                  </a:moveTo>
                  <a:cubicBezTo>
                    <a:pt x="6709464" y="975337"/>
                    <a:pt x="6704462" y="974234"/>
                    <a:pt x="6699400" y="974072"/>
                  </a:cubicBezTo>
                  <a:cubicBezTo>
                    <a:pt x="6699099" y="974915"/>
                    <a:pt x="6702233" y="976362"/>
                    <a:pt x="6706692" y="977627"/>
                  </a:cubicBezTo>
                  <a:cubicBezTo>
                    <a:pt x="6714708" y="980237"/>
                    <a:pt x="6722543" y="983395"/>
                    <a:pt x="6730136" y="987089"/>
                  </a:cubicBezTo>
                  <a:cubicBezTo>
                    <a:pt x="6744841" y="993899"/>
                    <a:pt x="6744841" y="993899"/>
                    <a:pt x="6734717" y="988113"/>
                  </a:cubicBezTo>
                  <a:cubicBezTo>
                    <a:pt x="6727544" y="984196"/>
                    <a:pt x="6724833" y="981665"/>
                    <a:pt x="6729292" y="982810"/>
                  </a:cubicBezTo>
                  <a:cubicBezTo>
                    <a:pt x="6737851" y="984437"/>
                    <a:pt x="6734536" y="983413"/>
                    <a:pt x="6714708" y="977386"/>
                  </a:cubicBezTo>
                  <a:close/>
                  <a:moveTo>
                    <a:pt x="6556386" y="913383"/>
                  </a:moveTo>
                  <a:cubicBezTo>
                    <a:pt x="6552951" y="912840"/>
                    <a:pt x="6554760" y="914468"/>
                    <a:pt x="6561027" y="917421"/>
                  </a:cubicBezTo>
                  <a:cubicBezTo>
                    <a:pt x="6564402" y="919343"/>
                    <a:pt x="6568018" y="920687"/>
                    <a:pt x="6571815" y="921398"/>
                  </a:cubicBezTo>
                  <a:cubicBezTo>
                    <a:pt x="6579047" y="923972"/>
                    <a:pt x="6586038" y="927196"/>
                    <a:pt x="6592727" y="931041"/>
                  </a:cubicBezTo>
                  <a:cubicBezTo>
                    <a:pt x="6604058" y="937068"/>
                    <a:pt x="6609843" y="941045"/>
                    <a:pt x="6605203" y="940262"/>
                  </a:cubicBezTo>
                  <a:cubicBezTo>
                    <a:pt x="6600562" y="939478"/>
                    <a:pt x="6608336" y="941708"/>
                    <a:pt x="6622861" y="945686"/>
                  </a:cubicBezTo>
                  <a:cubicBezTo>
                    <a:pt x="6647510" y="951712"/>
                    <a:pt x="6637807" y="945144"/>
                    <a:pt x="6607131" y="935260"/>
                  </a:cubicBezTo>
                  <a:cubicBezTo>
                    <a:pt x="6602190" y="934193"/>
                    <a:pt x="6597549" y="932144"/>
                    <a:pt x="6593390" y="929233"/>
                  </a:cubicBezTo>
                  <a:cubicBezTo>
                    <a:pt x="6594656" y="927545"/>
                    <a:pt x="6565065" y="914829"/>
                    <a:pt x="6556929" y="913443"/>
                  </a:cubicBezTo>
                  <a:close/>
                  <a:moveTo>
                    <a:pt x="6291212" y="796826"/>
                  </a:moveTo>
                  <a:cubicBezTo>
                    <a:pt x="6278195" y="789353"/>
                    <a:pt x="6276025" y="788630"/>
                    <a:pt x="6278195" y="792246"/>
                  </a:cubicBezTo>
                  <a:cubicBezTo>
                    <a:pt x="6282112" y="797670"/>
                    <a:pt x="6360097" y="831661"/>
                    <a:pt x="6369860" y="832143"/>
                  </a:cubicBezTo>
                  <a:cubicBezTo>
                    <a:pt x="6373537" y="832143"/>
                    <a:pt x="6367269" y="829371"/>
                    <a:pt x="6341655" y="819186"/>
                  </a:cubicBezTo>
                  <a:cubicBezTo>
                    <a:pt x="6324600" y="812683"/>
                    <a:pt x="6307966" y="805264"/>
                    <a:pt x="6291755" y="796947"/>
                  </a:cubicBezTo>
                  <a:close/>
                  <a:moveTo>
                    <a:pt x="1682359" y="164144"/>
                  </a:moveTo>
                  <a:cubicBezTo>
                    <a:pt x="1715409" y="156273"/>
                    <a:pt x="1748869" y="150241"/>
                    <a:pt x="1782583" y="146064"/>
                  </a:cubicBezTo>
                  <a:cubicBezTo>
                    <a:pt x="1811752" y="142810"/>
                    <a:pt x="1833086" y="142207"/>
                    <a:pt x="1836280" y="145341"/>
                  </a:cubicBezTo>
                  <a:cubicBezTo>
                    <a:pt x="1838088" y="147571"/>
                    <a:pt x="1845200" y="147149"/>
                    <a:pt x="1855325" y="144377"/>
                  </a:cubicBezTo>
                  <a:cubicBezTo>
                    <a:pt x="1867740" y="140942"/>
                    <a:pt x="1871416" y="141303"/>
                    <a:pt x="1871054" y="144377"/>
                  </a:cubicBezTo>
                  <a:cubicBezTo>
                    <a:pt x="1869970" y="149560"/>
                    <a:pt x="1901610" y="146426"/>
                    <a:pt x="1915652" y="140038"/>
                  </a:cubicBezTo>
                  <a:cubicBezTo>
                    <a:pt x="1930791" y="135072"/>
                    <a:pt x="1946177" y="130907"/>
                    <a:pt x="1961756" y="127562"/>
                  </a:cubicBezTo>
                  <a:cubicBezTo>
                    <a:pt x="1991227" y="120451"/>
                    <a:pt x="2020516" y="112857"/>
                    <a:pt x="2094343" y="90378"/>
                  </a:cubicBezTo>
                  <a:cubicBezTo>
                    <a:pt x="2122488" y="82422"/>
                    <a:pt x="2147439" y="75733"/>
                    <a:pt x="2169978" y="69767"/>
                  </a:cubicBezTo>
                  <a:cubicBezTo>
                    <a:pt x="2192518" y="63800"/>
                    <a:pt x="2212527" y="58738"/>
                    <a:pt x="2231149" y="55001"/>
                  </a:cubicBezTo>
                  <a:cubicBezTo>
                    <a:pt x="2268334" y="47106"/>
                    <a:pt x="2299131" y="41561"/>
                    <a:pt x="2330469" y="37584"/>
                  </a:cubicBezTo>
                  <a:cubicBezTo>
                    <a:pt x="2372355" y="32823"/>
                    <a:pt x="2437865" y="29086"/>
                    <a:pt x="2438166" y="31557"/>
                  </a:cubicBezTo>
                  <a:cubicBezTo>
                    <a:pt x="2438468" y="34028"/>
                    <a:pt x="2521877" y="33064"/>
                    <a:pt x="2555325" y="28845"/>
                  </a:cubicBezTo>
                  <a:cubicBezTo>
                    <a:pt x="2570874" y="26736"/>
                    <a:pt x="2586001" y="25952"/>
                    <a:pt x="2613362" y="24566"/>
                  </a:cubicBezTo>
                  <a:cubicBezTo>
                    <a:pt x="2640723" y="23180"/>
                    <a:pt x="2680319" y="21131"/>
                    <a:pt x="2744985" y="21010"/>
                  </a:cubicBezTo>
                  <a:cubicBezTo>
                    <a:pt x="2764753" y="21010"/>
                    <a:pt x="2781146" y="20167"/>
                    <a:pt x="2802962" y="18178"/>
                  </a:cubicBezTo>
                  <a:cubicBezTo>
                    <a:pt x="2824779" y="16189"/>
                    <a:pt x="2852743" y="13839"/>
                    <a:pt x="2895532" y="9198"/>
                  </a:cubicBezTo>
                  <a:cubicBezTo>
                    <a:pt x="2909996" y="7631"/>
                    <a:pt x="2923737" y="6366"/>
                    <a:pt x="2937297" y="5341"/>
                  </a:cubicBezTo>
                  <a:cubicBezTo>
                    <a:pt x="2950857" y="4316"/>
                    <a:pt x="2964056" y="4015"/>
                    <a:pt x="2977616" y="3714"/>
                  </a:cubicBezTo>
                  <a:cubicBezTo>
                    <a:pt x="3004615" y="3232"/>
                    <a:pt x="3032519" y="3714"/>
                    <a:pt x="3065063" y="4980"/>
                  </a:cubicBezTo>
                  <a:cubicBezTo>
                    <a:pt x="3090236" y="6227"/>
                    <a:pt x="3115470" y="5727"/>
                    <a:pt x="3140577" y="3473"/>
                  </a:cubicBezTo>
                  <a:cubicBezTo>
                    <a:pt x="3157392" y="2388"/>
                    <a:pt x="3176256" y="1605"/>
                    <a:pt x="3199337" y="1002"/>
                  </a:cubicBezTo>
                  <a:cubicBezTo>
                    <a:pt x="3222420" y="399"/>
                    <a:pt x="3249721" y="1002"/>
                    <a:pt x="3283711" y="1484"/>
                  </a:cubicBezTo>
                  <a:lnTo>
                    <a:pt x="3498744" y="4859"/>
                  </a:lnTo>
                  <a:lnTo>
                    <a:pt x="3593242" y="7933"/>
                  </a:lnTo>
                  <a:lnTo>
                    <a:pt x="3629403" y="9198"/>
                  </a:lnTo>
                  <a:lnTo>
                    <a:pt x="3651219" y="10524"/>
                  </a:lnTo>
                  <a:cubicBezTo>
                    <a:pt x="3669781" y="11789"/>
                    <a:pt x="3708231" y="13055"/>
                    <a:pt x="3737461" y="13537"/>
                  </a:cubicBezTo>
                  <a:cubicBezTo>
                    <a:pt x="3775429" y="13537"/>
                    <a:pt x="3807552" y="15526"/>
                    <a:pt x="3835033" y="16671"/>
                  </a:cubicBezTo>
                  <a:cubicBezTo>
                    <a:pt x="3862515" y="17816"/>
                    <a:pt x="3885416" y="19203"/>
                    <a:pt x="3904702" y="20528"/>
                  </a:cubicBezTo>
                  <a:cubicBezTo>
                    <a:pt x="3923987" y="21854"/>
                    <a:pt x="3939717" y="23723"/>
                    <a:pt x="3952915" y="25350"/>
                  </a:cubicBezTo>
                  <a:cubicBezTo>
                    <a:pt x="3966114" y="26977"/>
                    <a:pt x="3977022" y="28905"/>
                    <a:pt x="3986424" y="30834"/>
                  </a:cubicBezTo>
                  <a:cubicBezTo>
                    <a:pt x="4007035" y="35173"/>
                    <a:pt x="4008059" y="35896"/>
                    <a:pt x="3995223" y="35294"/>
                  </a:cubicBezTo>
                  <a:cubicBezTo>
                    <a:pt x="3983531" y="34691"/>
                    <a:pt x="3985821" y="35294"/>
                    <a:pt x="4004383" y="36981"/>
                  </a:cubicBezTo>
                  <a:cubicBezTo>
                    <a:pt x="4022946" y="38669"/>
                    <a:pt x="4030961" y="40597"/>
                    <a:pt x="4036385" y="43671"/>
                  </a:cubicBezTo>
                  <a:cubicBezTo>
                    <a:pt x="4043979" y="47950"/>
                    <a:pt x="4064650" y="51686"/>
                    <a:pt x="4065072" y="48673"/>
                  </a:cubicBezTo>
                  <a:cubicBezTo>
                    <a:pt x="4059726" y="44979"/>
                    <a:pt x="4053742" y="42321"/>
                    <a:pt x="4047414" y="40838"/>
                  </a:cubicBezTo>
                  <a:cubicBezTo>
                    <a:pt x="4030599" y="34811"/>
                    <a:pt x="4030599" y="34811"/>
                    <a:pt x="4050910" y="41140"/>
                  </a:cubicBezTo>
                  <a:lnTo>
                    <a:pt x="4115094" y="60485"/>
                  </a:lnTo>
                  <a:cubicBezTo>
                    <a:pt x="4138718" y="67476"/>
                    <a:pt x="4149868" y="71333"/>
                    <a:pt x="4138477" y="69043"/>
                  </a:cubicBezTo>
                  <a:cubicBezTo>
                    <a:pt x="4123651" y="65849"/>
                    <a:pt x="4120397" y="65427"/>
                    <a:pt x="4125701" y="67657"/>
                  </a:cubicBezTo>
                  <a:cubicBezTo>
                    <a:pt x="4135018" y="70465"/>
                    <a:pt x="4144552" y="72478"/>
                    <a:pt x="4154207" y="73684"/>
                  </a:cubicBezTo>
                  <a:cubicBezTo>
                    <a:pt x="4160233" y="74467"/>
                    <a:pt x="4179760" y="77662"/>
                    <a:pt x="4207121" y="82241"/>
                  </a:cubicBezTo>
                  <a:cubicBezTo>
                    <a:pt x="4234482" y="86822"/>
                    <a:pt x="4269257" y="94295"/>
                    <a:pt x="4305176" y="101105"/>
                  </a:cubicBezTo>
                  <a:cubicBezTo>
                    <a:pt x="4335972" y="107132"/>
                    <a:pt x="4359416" y="111652"/>
                    <a:pt x="4378521" y="115630"/>
                  </a:cubicBezTo>
                  <a:cubicBezTo>
                    <a:pt x="4397625" y="119607"/>
                    <a:pt x="4411607" y="122741"/>
                    <a:pt x="4423479" y="125152"/>
                  </a:cubicBezTo>
                  <a:cubicBezTo>
                    <a:pt x="4447285" y="129913"/>
                    <a:pt x="4461930" y="132203"/>
                    <a:pt x="4486700" y="135879"/>
                  </a:cubicBezTo>
                  <a:cubicBezTo>
                    <a:pt x="4501103" y="137988"/>
                    <a:pt x="4515628" y="140399"/>
                    <a:pt x="4529549" y="142930"/>
                  </a:cubicBezTo>
                  <a:cubicBezTo>
                    <a:pt x="4543471" y="145462"/>
                    <a:pt x="4556670" y="148957"/>
                    <a:pt x="4568663" y="151669"/>
                  </a:cubicBezTo>
                  <a:cubicBezTo>
                    <a:pt x="4586255" y="155466"/>
                    <a:pt x="4603491" y="160751"/>
                    <a:pt x="4620191" y="167459"/>
                  </a:cubicBezTo>
                  <a:cubicBezTo>
                    <a:pt x="4627664" y="171075"/>
                    <a:pt x="4634414" y="172823"/>
                    <a:pt x="4653941" y="176137"/>
                  </a:cubicBezTo>
                  <a:cubicBezTo>
                    <a:pt x="4668826" y="178729"/>
                    <a:pt x="4681723" y="181200"/>
                    <a:pt x="4689618" y="183249"/>
                  </a:cubicBezTo>
                  <a:cubicBezTo>
                    <a:pt x="4697513" y="185298"/>
                    <a:pt x="4700406" y="186624"/>
                    <a:pt x="4695645" y="186383"/>
                  </a:cubicBezTo>
                  <a:cubicBezTo>
                    <a:pt x="4690884" y="186142"/>
                    <a:pt x="4697393" y="188854"/>
                    <a:pt x="4710772" y="192832"/>
                  </a:cubicBezTo>
                  <a:cubicBezTo>
                    <a:pt x="4734939" y="200305"/>
                    <a:pt x="4742955" y="206331"/>
                    <a:pt x="4719330" y="200305"/>
                  </a:cubicBezTo>
                  <a:cubicBezTo>
                    <a:pt x="4712580" y="198497"/>
                    <a:pt x="4709145" y="197894"/>
                    <a:pt x="4712399" y="199220"/>
                  </a:cubicBezTo>
                  <a:cubicBezTo>
                    <a:pt x="4717823" y="201570"/>
                    <a:pt x="4783454" y="216456"/>
                    <a:pt x="4815456" y="222724"/>
                  </a:cubicBezTo>
                  <a:cubicBezTo>
                    <a:pt x="4828051" y="225134"/>
                    <a:pt x="4834801" y="226942"/>
                    <a:pt x="4834500" y="228027"/>
                  </a:cubicBezTo>
                  <a:cubicBezTo>
                    <a:pt x="4834199" y="229112"/>
                    <a:pt x="4846553" y="232427"/>
                    <a:pt x="4867828" y="238212"/>
                  </a:cubicBezTo>
                  <a:cubicBezTo>
                    <a:pt x="4879140" y="240810"/>
                    <a:pt x="4890253" y="244191"/>
                    <a:pt x="4901095" y="248337"/>
                  </a:cubicBezTo>
                  <a:cubicBezTo>
                    <a:pt x="4903596" y="249657"/>
                    <a:pt x="4906248" y="250670"/>
                    <a:pt x="4908990" y="251350"/>
                  </a:cubicBezTo>
                  <a:cubicBezTo>
                    <a:pt x="4913992" y="252978"/>
                    <a:pt x="4921043" y="255087"/>
                    <a:pt x="4928758" y="257377"/>
                  </a:cubicBezTo>
                  <a:cubicBezTo>
                    <a:pt x="4938238" y="259408"/>
                    <a:pt x="4947477" y="262458"/>
                    <a:pt x="4956300" y="266478"/>
                  </a:cubicBezTo>
                  <a:cubicBezTo>
                    <a:pt x="4955757" y="268286"/>
                    <a:pt x="5000957" y="279194"/>
                    <a:pt x="5021629" y="283111"/>
                  </a:cubicBezTo>
                  <a:cubicBezTo>
                    <a:pt x="5033056" y="285257"/>
                    <a:pt x="5044344" y="288077"/>
                    <a:pt x="5055439" y="291549"/>
                  </a:cubicBezTo>
                  <a:cubicBezTo>
                    <a:pt x="5122034" y="311859"/>
                    <a:pt x="5137522" y="316921"/>
                    <a:pt x="5143609" y="320718"/>
                  </a:cubicBezTo>
                  <a:cubicBezTo>
                    <a:pt x="5151269" y="324424"/>
                    <a:pt x="5159369" y="327136"/>
                    <a:pt x="5167716" y="328794"/>
                  </a:cubicBezTo>
                  <a:cubicBezTo>
                    <a:pt x="5181336" y="331988"/>
                    <a:pt x="5182542" y="332108"/>
                    <a:pt x="5169283" y="327769"/>
                  </a:cubicBezTo>
                  <a:cubicBezTo>
                    <a:pt x="5160424" y="324997"/>
                    <a:pt x="5156084" y="323309"/>
                    <a:pt x="5159520" y="323972"/>
                  </a:cubicBezTo>
                  <a:cubicBezTo>
                    <a:pt x="5168921" y="325117"/>
                    <a:pt x="5234190" y="353262"/>
                    <a:pt x="5240096" y="357420"/>
                  </a:cubicBezTo>
                  <a:cubicBezTo>
                    <a:pt x="5254808" y="364448"/>
                    <a:pt x="5269965" y="370486"/>
                    <a:pt x="5285478" y="375501"/>
                  </a:cubicBezTo>
                  <a:cubicBezTo>
                    <a:pt x="5307354" y="383155"/>
                    <a:pt x="5316033" y="386469"/>
                    <a:pt x="5306028" y="383456"/>
                  </a:cubicBezTo>
                  <a:cubicBezTo>
                    <a:pt x="5283308" y="376525"/>
                    <a:pt x="5280897" y="377429"/>
                    <a:pt x="5291806" y="382491"/>
                  </a:cubicBezTo>
                  <a:cubicBezTo>
                    <a:pt x="5297230" y="385083"/>
                    <a:pt x="5306028" y="388518"/>
                    <a:pt x="5317298" y="393219"/>
                  </a:cubicBezTo>
                  <a:lnTo>
                    <a:pt x="5357376" y="408587"/>
                  </a:lnTo>
                  <a:cubicBezTo>
                    <a:pt x="5385581" y="419134"/>
                    <a:pt x="5399563" y="425040"/>
                    <a:pt x="5395826" y="424919"/>
                  </a:cubicBezTo>
                  <a:cubicBezTo>
                    <a:pt x="5388474" y="424919"/>
                    <a:pt x="5432469" y="442578"/>
                    <a:pt x="5451634" y="447520"/>
                  </a:cubicBezTo>
                  <a:cubicBezTo>
                    <a:pt x="5460674" y="449749"/>
                    <a:pt x="5465495" y="450171"/>
                    <a:pt x="5463687" y="448785"/>
                  </a:cubicBezTo>
                  <a:cubicBezTo>
                    <a:pt x="5460674" y="446917"/>
                    <a:pt x="5472667" y="451316"/>
                    <a:pt x="5490867" y="458850"/>
                  </a:cubicBezTo>
                  <a:cubicBezTo>
                    <a:pt x="5509068" y="466383"/>
                    <a:pt x="5531608" y="475483"/>
                    <a:pt x="5541491" y="478858"/>
                  </a:cubicBezTo>
                  <a:cubicBezTo>
                    <a:pt x="5554690" y="483258"/>
                    <a:pt x="5557763" y="484885"/>
                    <a:pt x="5551737" y="484463"/>
                  </a:cubicBezTo>
                  <a:cubicBezTo>
                    <a:pt x="5545710" y="484041"/>
                    <a:pt x="5549748" y="486331"/>
                    <a:pt x="5570239" y="494407"/>
                  </a:cubicBezTo>
                  <a:cubicBezTo>
                    <a:pt x="5579038" y="498337"/>
                    <a:pt x="5588198" y="501482"/>
                    <a:pt x="5597600" y="503809"/>
                  </a:cubicBezTo>
                  <a:cubicBezTo>
                    <a:pt x="5598142" y="502423"/>
                    <a:pt x="5618513" y="510679"/>
                    <a:pt x="5638401" y="520201"/>
                  </a:cubicBezTo>
                  <a:cubicBezTo>
                    <a:pt x="5644548" y="523576"/>
                    <a:pt x="5651298" y="525824"/>
                    <a:pt x="5658229" y="526831"/>
                  </a:cubicBezTo>
                  <a:cubicBezTo>
                    <a:pt x="5665279" y="527982"/>
                    <a:pt x="5672150" y="530007"/>
                    <a:pt x="5678659" y="532857"/>
                  </a:cubicBezTo>
                  <a:cubicBezTo>
                    <a:pt x="5690713" y="537739"/>
                    <a:pt x="5710299" y="546056"/>
                    <a:pt x="5742180" y="559857"/>
                  </a:cubicBezTo>
                  <a:cubicBezTo>
                    <a:pt x="5838607" y="602044"/>
                    <a:pt x="5834690" y="599694"/>
                    <a:pt x="5863558" y="611687"/>
                  </a:cubicBezTo>
                  <a:cubicBezTo>
                    <a:pt x="5869886" y="614459"/>
                    <a:pt x="5875611" y="616930"/>
                    <a:pt x="5880071" y="618617"/>
                  </a:cubicBezTo>
                  <a:cubicBezTo>
                    <a:pt x="5882361" y="619672"/>
                    <a:pt x="5884772" y="620497"/>
                    <a:pt x="5887243" y="621088"/>
                  </a:cubicBezTo>
                  <a:cubicBezTo>
                    <a:pt x="5887243" y="621088"/>
                    <a:pt x="5887906" y="621088"/>
                    <a:pt x="5889111" y="621630"/>
                  </a:cubicBezTo>
                  <a:lnTo>
                    <a:pt x="5894354" y="623740"/>
                  </a:lnTo>
                  <a:lnTo>
                    <a:pt x="5914664" y="632358"/>
                  </a:lnTo>
                  <a:lnTo>
                    <a:pt x="5990360" y="665505"/>
                  </a:lnTo>
                  <a:cubicBezTo>
                    <a:pt x="6004160" y="671532"/>
                    <a:pt x="6011814" y="674304"/>
                    <a:pt x="6008922" y="672255"/>
                  </a:cubicBezTo>
                  <a:cubicBezTo>
                    <a:pt x="6006029" y="670206"/>
                    <a:pt x="6011393" y="672255"/>
                    <a:pt x="6019710" y="676594"/>
                  </a:cubicBezTo>
                  <a:cubicBezTo>
                    <a:pt x="6029051" y="681234"/>
                    <a:pt x="6032787" y="684187"/>
                    <a:pt x="6029292" y="683404"/>
                  </a:cubicBezTo>
                  <a:cubicBezTo>
                    <a:pt x="6024712" y="682319"/>
                    <a:pt x="6033270" y="685815"/>
                    <a:pt x="6047372" y="691179"/>
                  </a:cubicBezTo>
                  <a:cubicBezTo>
                    <a:pt x="6065814" y="697868"/>
                    <a:pt x="6073106" y="701122"/>
                    <a:pt x="6075757" y="703774"/>
                  </a:cubicBezTo>
                  <a:cubicBezTo>
                    <a:pt x="6079735" y="706812"/>
                    <a:pt x="6084074" y="709343"/>
                    <a:pt x="6088715" y="711308"/>
                  </a:cubicBezTo>
                  <a:cubicBezTo>
                    <a:pt x="6094742" y="714140"/>
                    <a:pt x="6097333" y="714562"/>
                    <a:pt x="6094742" y="712634"/>
                  </a:cubicBezTo>
                  <a:cubicBezTo>
                    <a:pt x="6092151" y="710705"/>
                    <a:pt x="6104686" y="715647"/>
                    <a:pt x="6122585" y="723542"/>
                  </a:cubicBezTo>
                  <a:cubicBezTo>
                    <a:pt x="6147777" y="734691"/>
                    <a:pt x="6151814" y="736981"/>
                    <a:pt x="6140665" y="733064"/>
                  </a:cubicBezTo>
                  <a:cubicBezTo>
                    <a:pt x="6127588" y="728484"/>
                    <a:pt x="6129576" y="729689"/>
                    <a:pt x="6148440" y="738187"/>
                  </a:cubicBezTo>
                  <a:cubicBezTo>
                    <a:pt x="6162120" y="744213"/>
                    <a:pt x="6169654" y="747046"/>
                    <a:pt x="6166881" y="744876"/>
                  </a:cubicBezTo>
                  <a:cubicBezTo>
                    <a:pt x="6163025" y="742164"/>
                    <a:pt x="6178934" y="748733"/>
                    <a:pt x="6205211" y="760486"/>
                  </a:cubicBezTo>
                  <a:cubicBezTo>
                    <a:pt x="6247398" y="778566"/>
                    <a:pt x="6248422" y="779108"/>
                    <a:pt x="6228595" y="772901"/>
                  </a:cubicBezTo>
                  <a:cubicBezTo>
                    <a:pt x="6209851" y="766874"/>
                    <a:pt x="6209792" y="766874"/>
                    <a:pt x="6226666" y="774407"/>
                  </a:cubicBezTo>
                  <a:cubicBezTo>
                    <a:pt x="6236188" y="778445"/>
                    <a:pt x="6247760" y="783568"/>
                    <a:pt x="6251918" y="785496"/>
                  </a:cubicBezTo>
                  <a:cubicBezTo>
                    <a:pt x="6257101" y="788028"/>
                    <a:pt x="6260777" y="788269"/>
                    <a:pt x="6261380" y="786822"/>
                  </a:cubicBezTo>
                  <a:cubicBezTo>
                    <a:pt x="6261982" y="785376"/>
                    <a:pt x="6273433" y="788148"/>
                    <a:pt x="6287415" y="793211"/>
                  </a:cubicBezTo>
                  <a:cubicBezTo>
                    <a:pt x="6295250" y="796404"/>
                    <a:pt x="6303265" y="798942"/>
                    <a:pt x="6311522" y="800804"/>
                  </a:cubicBezTo>
                  <a:cubicBezTo>
                    <a:pt x="6317548" y="802021"/>
                    <a:pt x="6323395" y="804053"/>
                    <a:pt x="6328879" y="806831"/>
                  </a:cubicBezTo>
                  <a:cubicBezTo>
                    <a:pt x="6343705" y="812858"/>
                    <a:pt x="6344609" y="813822"/>
                    <a:pt x="6331108" y="810447"/>
                  </a:cubicBezTo>
                  <a:cubicBezTo>
                    <a:pt x="6322672" y="808277"/>
                    <a:pt x="6317127" y="806590"/>
                    <a:pt x="6325082" y="810025"/>
                  </a:cubicBezTo>
                  <a:lnTo>
                    <a:pt x="6348767" y="819426"/>
                  </a:lnTo>
                  <a:cubicBezTo>
                    <a:pt x="6360820" y="824067"/>
                    <a:pt x="6377756" y="831058"/>
                    <a:pt x="6401019" y="839375"/>
                  </a:cubicBezTo>
                  <a:cubicBezTo>
                    <a:pt x="6422654" y="847270"/>
                    <a:pt x="6426753" y="849259"/>
                    <a:pt x="6420726" y="848837"/>
                  </a:cubicBezTo>
                  <a:cubicBezTo>
                    <a:pt x="6413072" y="847625"/>
                    <a:pt x="6405659" y="845462"/>
                    <a:pt x="6398547" y="842388"/>
                  </a:cubicBezTo>
                  <a:cubicBezTo>
                    <a:pt x="6381492" y="835578"/>
                    <a:pt x="6377394" y="836361"/>
                    <a:pt x="6392882" y="844015"/>
                  </a:cubicBezTo>
                  <a:cubicBezTo>
                    <a:pt x="6398909" y="847149"/>
                    <a:pt x="6400838" y="848957"/>
                    <a:pt x="6396318" y="847873"/>
                  </a:cubicBezTo>
                  <a:cubicBezTo>
                    <a:pt x="6389326" y="846667"/>
                    <a:pt x="6430007" y="862698"/>
                    <a:pt x="6450558" y="869508"/>
                  </a:cubicBezTo>
                  <a:cubicBezTo>
                    <a:pt x="6462611" y="873365"/>
                    <a:pt x="6510825" y="892651"/>
                    <a:pt x="6555362" y="910791"/>
                  </a:cubicBezTo>
                  <a:lnTo>
                    <a:pt x="6615629" y="934295"/>
                  </a:lnTo>
                  <a:cubicBezTo>
                    <a:pt x="6624247" y="937357"/>
                    <a:pt x="6632684" y="940985"/>
                    <a:pt x="6640881" y="945144"/>
                  </a:cubicBezTo>
                  <a:cubicBezTo>
                    <a:pt x="6635758" y="945625"/>
                    <a:pt x="6689456" y="966177"/>
                    <a:pt x="6712779" y="972685"/>
                  </a:cubicBezTo>
                  <a:cubicBezTo>
                    <a:pt x="6726098" y="976482"/>
                    <a:pt x="6722964" y="974975"/>
                    <a:pt x="6699159" y="966658"/>
                  </a:cubicBezTo>
                  <a:cubicBezTo>
                    <a:pt x="6687527" y="962754"/>
                    <a:pt x="6676077" y="958270"/>
                    <a:pt x="6664867" y="953219"/>
                  </a:cubicBezTo>
                  <a:cubicBezTo>
                    <a:pt x="6661914" y="951351"/>
                    <a:pt x="6688973" y="960933"/>
                    <a:pt x="6723567" y="973529"/>
                  </a:cubicBezTo>
                  <a:cubicBezTo>
                    <a:pt x="6766959" y="988716"/>
                    <a:pt x="6785220" y="995527"/>
                    <a:pt x="6778410" y="994140"/>
                  </a:cubicBezTo>
                  <a:cubicBezTo>
                    <a:pt x="6756714" y="989982"/>
                    <a:pt x="6785341" y="1001975"/>
                    <a:pt x="6873933" y="1034278"/>
                  </a:cubicBezTo>
                  <a:cubicBezTo>
                    <a:pt x="6953184" y="1061940"/>
                    <a:pt x="7009594" y="1081889"/>
                    <a:pt x="6957161" y="1064412"/>
                  </a:cubicBezTo>
                  <a:cubicBezTo>
                    <a:pt x="6946253" y="1060735"/>
                    <a:pt x="6941673" y="1059952"/>
                    <a:pt x="6944505" y="1062423"/>
                  </a:cubicBezTo>
                  <a:cubicBezTo>
                    <a:pt x="6949448" y="1065436"/>
                    <a:pt x="6954812" y="1067690"/>
                    <a:pt x="6960416" y="1069112"/>
                  </a:cubicBezTo>
                  <a:cubicBezTo>
                    <a:pt x="6966021" y="1070559"/>
                    <a:pt x="6970240" y="1072427"/>
                    <a:pt x="6970059" y="1073090"/>
                  </a:cubicBezTo>
                  <a:cubicBezTo>
                    <a:pt x="6956137" y="1070070"/>
                    <a:pt x="6942457" y="1066039"/>
                    <a:pt x="6929138" y="1061037"/>
                  </a:cubicBezTo>
                  <a:cubicBezTo>
                    <a:pt x="6866882" y="1040305"/>
                    <a:pt x="6897738" y="1053142"/>
                    <a:pt x="6989826" y="1086409"/>
                  </a:cubicBezTo>
                  <a:cubicBezTo>
                    <a:pt x="7046055" y="1107141"/>
                    <a:pt x="7092702" y="1122027"/>
                    <a:pt x="7125005" y="1132513"/>
                  </a:cubicBezTo>
                  <a:cubicBezTo>
                    <a:pt x="7141156" y="1137756"/>
                    <a:pt x="7153812" y="1141674"/>
                    <a:pt x="7162431" y="1144567"/>
                  </a:cubicBezTo>
                  <a:cubicBezTo>
                    <a:pt x="7166770" y="1146188"/>
                    <a:pt x="7171230" y="1147285"/>
                    <a:pt x="7175810" y="1147821"/>
                  </a:cubicBezTo>
                  <a:cubicBezTo>
                    <a:pt x="7180872" y="1148128"/>
                    <a:pt x="7185814" y="1149418"/>
                    <a:pt x="7190334" y="1151618"/>
                  </a:cubicBezTo>
                  <a:cubicBezTo>
                    <a:pt x="7194131" y="1152944"/>
                    <a:pt x="7202388" y="1155475"/>
                    <a:pt x="7212874" y="1158187"/>
                  </a:cubicBezTo>
                  <a:cubicBezTo>
                    <a:pt x="7223361" y="1160899"/>
                    <a:pt x="7235956" y="1163792"/>
                    <a:pt x="7248311" y="1166624"/>
                  </a:cubicBezTo>
                  <a:cubicBezTo>
                    <a:pt x="7267958" y="1170331"/>
                    <a:pt x="7287304" y="1175484"/>
                    <a:pt x="7306167" y="1182053"/>
                  </a:cubicBezTo>
                  <a:cubicBezTo>
                    <a:pt x="7315810" y="1186151"/>
                    <a:pt x="7320270" y="1187296"/>
                    <a:pt x="7320571" y="1186211"/>
                  </a:cubicBezTo>
                  <a:cubicBezTo>
                    <a:pt x="7320873" y="1185126"/>
                    <a:pt x="7331962" y="1188139"/>
                    <a:pt x="7351729" y="1194407"/>
                  </a:cubicBezTo>
                  <a:cubicBezTo>
                    <a:pt x="7368122" y="1200012"/>
                    <a:pt x="7402534" y="1209414"/>
                    <a:pt x="7429172" y="1216586"/>
                  </a:cubicBezTo>
                  <a:cubicBezTo>
                    <a:pt x="7458100" y="1224300"/>
                    <a:pt x="7475759" y="1229724"/>
                    <a:pt x="7475457" y="1230809"/>
                  </a:cubicBezTo>
                  <a:cubicBezTo>
                    <a:pt x="7475156" y="1231893"/>
                    <a:pt x="7482750" y="1234726"/>
                    <a:pt x="7497033" y="1238764"/>
                  </a:cubicBezTo>
                  <a:cubicBezTo>
                    <a:pt x="7511316" y="1242802"/>
                    <a:pt x="7532229" y="1248226"/>
                    <a:pt x="7558746" y="1253770"/>
                  </a:cubicBezTo>
                  <a:cubicBezTo>
                    <a:pt x="7583516" y="1259013"/>
                    <a:pt x="7620460" y="1267873"/>
                    <a:pt x="7640528" y="1273176"/>
                  </a:cubicBezTo>
                  <a:cubicBezTo>
                    <a:pt x="7649990" y="1275647"/>
                    <a:pt x="7658608" y="1277877"/>
                    <a:pt x="7665539" y="1279203"/>
                  </a:cubicBezTo>
                  <a:cubicBezTo>
                    <a:pt x="7669095" y="1280282"/>
                    <a:pt x="7672772" y="1280987"/>
                    <a:pt x="7676448" y="1281312"/>
                  </a:cubicBezTo>
                  <a:cubicBezTo>
                    <a:pt x="7682233" y="1281608"/>
                    <a:pt x="7687958" y="1282536"/>
                    <a:pt x="7693503" y="1284085"/>
                  </a:cubicBezTo>
                  <a:cubicBezTo>
                    <a:pt x="7705556" y="1286857"/>
                    <a:pt x="7706882" y="1287640"/>
                    <a:pt x="7696396" y="1286797"/>
                  </a:cubicBezTo>
                  <a:cubicBezTo>
                    <a:pt x="7689465" y="1286314"/>
                    <a:pt x="7686874" y="1286797"/>
                    <a:pt x="7690369" y="1288243"/>
                  </a:cubicBezTo>
                  <a:cubicBezTo>
                    <a:pt x="7699108" y="1290039"/>
                    <a:pt x="7707967" y="1290967"/>
                    <a:pt x="7716887" y="1291015"/>
                  </a:cubicBezTo>
                  <a:cubicBezTo>
                    <a:pt x="7736835" y="1291558"/>
                    <a:pt x="7736835" y="1291558"/>
                    <a:pt x="7762026" y="1300417"/>
                  </a:cubicBezTo>
                  <a:cubicBezTo>
                    <a:pt x="7770585" y="1304003"/>
                    <a:pt x="7779504" y="1306570"/>
                    <a:pt x="7788604" y="1308071"/>
                  </a:cubicBezTo>
                  <a:cubicBezTo>
                    <a:pt x="7784687" y="1305515"/>
                    <a:pt x="7780288" y="1303738"/>
                    <a:pt x="7775647" y="1302828"/>
                  </a:cubicBezTo>
                  <a:cubicBezTo>
                    <a:pt x="7767812" y="1300778"/>
                    <a:pt x="7765763" y="1299453"/>
                    <a:pt x="7770404" y="1299754"/>
                  </a:cubicBezTo>
                  <a:cubicBezTo>
                    <a:pt x="7780288" y="1301520"/>
                    <a:pt x="7789930" y="1304395"/>
                    <a:pt x="7799151" y="1308312"/>
                  </a:cubicBezTo>
                  <a:cubicBezTo>
                    <a:pt x="7816568" y="1315122"/>
                    <a:pt x="7823258" y="1317593"/>
                    <a:pt x="7892203" y="1330249"/>
                  </a:cubicBezTo>
                  <a:cubicBezTo>
                    <a:pt x="7933004" y="1337782"/>
                    <a:pt x="7978083" y="1347124"/>
                    <a:pt x="7992668" y="1350679"/>
                  </a:cubicBezTo>
                  <a:cubicBezTo>
                    <a:pt x="8015148" y="1355862"/>
                    <a:pt x="8016233" y="1356345"/>
                    <a:pt x="7998092" y="1353150"/>
                  </a:cubicBezTo>
                  <a:cubicBezTo>
                    <a:pt x="7975432" y="1348992"/>
                    <a:pt x="7975432" y="1348992"/>
                    <a:pt x="7997670" y="1355260"/>
                  </a:cubicBezTo>
                  <a:cubicBezTo>
                    <a:pt x="8008819" y="1358393"/>
                    <a:pt x="8015389" y="1361287"/>
                    <a:pt x="8010688" y="1360804"/>
                  </a:cubicBezTo>
                  <a:cubicBezTo>
                    <a:pt x="8001527" y="1359635"/>
                    <a:pt x="7992487" y="1357616"/>
                    <a:pt x="7983688" y="1354778"/>
                  </a:cubicBezTo>
                  <a:cubicBezTo>
                    <a:pt x="7965970" y="1349353"/>
                    <a:pt x="7965608" y="1349474"/>
                    <a:pt x="7977662" y="1354778"/>
                  </a:cubicBezTo>
                  <a:cubicBezTo>
                    <a:pt x="7985074" y="1358086"/>
                    <a:pt x="7992969" y="1360395"/>
                    <a:pt x="8000985" y="1361648"/>
                  </a:cubicBezTo>
                  <a:cubicBezTo>
                    <a:pt x="8007916" y="1362432"/>
                    <a:pt x="8008940" y="1363215"/>
                    <a:pt x="8004179" y="1363697"/>
                  </a:cubicBezTo>
                  <a:cubicBezTo>
                    <a:pt x="7999539" y="1364263"/>
                    <a:pt x="7994777" y="1363812"/>
                    <a:pt x="7990318" y="1362371"/>
                  </a:cubicBezTo>
                  <a:cubicBezTo>
                    <a:pt x="7987003" y="1361226"/>
                    <a:pt x="7973684" y="1357068"/>
                    <a:pt x="7961510" y="1353452"/>
                  </a:cubicBezTo>
                  <a:cubicBezTo>
                    <a:pt x="7947046" y="1349112"/>
                    <a:pt x="7949456" y="1350137"/>
                    <a:pt x="7966813" y="1356164"/>
                  </a:cubicBezTo>
                  <a:cubicBezTo>
                    <a:pt x="7985074" y="1362010"/>
                    <a:pt x="8003757" y="1366560"/>
                    <a:pt x="8022681" y="1369784"/>
                  </a:cubicBezTo>
                  <a:cubicBezTo>
                    <a:pt x="8041665" y="1373280"/>
                    <a:pt x="8057214" y="1375088"/>
                    <a:pt x="8057515" y="1373159"/>
                  </a:cubicBezTo>
                  <a:cubicBezTo>
                    <a:pt x="8057515" y="1372195"/>
                    <a:pt x="8061312" y="1371652"/>
                    <a:pt x="8067098" y="1372195"/>
                  </a:cubicBezTo>
                  <a:cubicBezTo>
                    <a:pt x="8071678" y="1372737"/>
                    <a:pt x="8069388" y="1372195"/>
                    <a:pt x="8061433" y="1371050"/>
                  </a:cubicBezTo>
                  <a:cubicBezTo>
                    <a:pt x="8053296" y="1369730"/>
                    <a:pt x="8045462" y="1367060"/>
                    <a:pt x="8038230" y="1363155"/>
                  </a:cubicBezTo>
                  <a:cubicBezTo>
                    <a:pt x="8027623" y="1357128"/>
                    <a:pt x="8027623" y="1357128"/>
                    <a:pt x="8094399" y="1369724"/>
                  </a:cubicBezTo>
                  <a:cubicBezTo>
                    <a:pt x="8156654" y="1381777"/>
                    <a:pt x="8161355" y="1381777"/>
                    <a:pt x="8161777" y="1378884"/>
                  </a:cubicBezTo>
                  <a:cubicBezTo>
                    <a:pt x="8162199" y="1375992"/>
                    <a:pt x="8179496" y="1377438"/>
                    <a:pt x="8188174" y="1381717"/>
                  </a:cubicBezTo>
                  <a:cubicBezTo>
                    <a:pt x="8191368" y="1383344"/>
                    <a:pt x="8194863" y="1383645"/>
                    <a:pt x="8195105" y="1382018"/>
                  </a:cubicBezTo>
                  <a:cubicBezTo>
                    <a:pt x="8195346" y="1380391"/>
                    <a:pt x="8199625" y="1381054"/>
                    <a:pt x="8215475" y="1383163"/>
                  </a:cubicBezTo>
                  <a:lnTo>
                    <a:pt x="8249345" y="1388045"/>
                  </a:lnTo>
                  <a:cubicBezTo>
                    <a:pt x="8264472" y="1390215"/>
                    <a:pt x="8283577" y="1393590"/>
                    <a:pt x="8308105" y="1396663"/>
                  </a:cubicBezTo>
                  <a:lnTo>
                    <a:pt x="8409112" y="1410103"/>
                  </a:lnTo>
                  <a:lnTo>
                    <a:pt x="8434183" y="1413357"/>
                  </a:lnTo>
                  <a:lnTo>
                    <a:pt x="8457688" y="1415888"/>
                  </a:lnTo>
                  <a:lnTo>
                    <a:pt x="8496560" y="1420107"/>
                  </a:lnTo>
                  <a:cubicBezTo>
                    <a:pt x="8567494" y="1427761"/>
                    <a:pt x="8599375" y="1432522"/>
                    <a:pt x="8535251" y="1426134"/>
                  </a:cubicBezTo>
                  <a:cubicBezTo>
                    <a:pt x="8521510" y="1424868"/>
                    <a:pt x="8511144" y="1424567"/>
                    <a:pt x="8513314" y="1426134"/>
                  </a:cubicBezTo>
                  <a:cubicBezTo>
                    <a:pt x="8514338" y="1427279"/>
                    <a:pt x="8509517" y="1428605"/>
                    <a:pt x="8501261" y="1429026"/>
                  </a:cubicBezTo>
                  <a:cubicBezTo>
                    <a:pt x="8489568" y="1429569"/>
                    <a:pt x="8490714" y="1429689"/>
                    <a:pt x="8510421" y="1429750"/>
                  </a:cubicBezTo>
                  <a:cubicBezTo>
                    <a:pt x="8537059" y="1429750"/>
                    <a:pt x="8562311" y="1432160"/>
                    <a:pt x="8541458" y="1432401"/>
                  </a:cubicBezTo>
                  <a:cubicBezTo>
                    <a:pt x="8530972" y="1432401"/>
                    <a:pt x="8532057" y="1433546"/>
                    <a:pt x="8541037" y="1435837"/>
                  </a:cubicBezTo>
                  <a:cubicBezTo>
                    <a:pt x="8559117" y="1440477"/>
                    <a:pt x="8587924" y="1441863"/>
                    <a:pt x="8572135" y="1437946"/>
                  </a:cubicBezTo>
                  <a:cubicBezTo>
                    <a:pt x="8563095" y="1435596"/>
                    <a:pt x="8563215" y="1434752"/>
                    <a:pt x="8572135" y="1435053"/>
                  </a:cubicBezTo>
                  <a:cubicBezTo>
                    <a:pt x="8578161" y="1435053"/>
                    <a:pt x="8583645" y="1435837"/>
                    <a:pt x="8583525" y="1436741"/>
                  </a:cubicBezTo>
                  <a:cubicBezTo>
                    <a:pt x="8583404" y="1437645"/>
                    <a:pt x="8592625" y="1438609"/>
                    <a:pt x="8612211" y="1439272"/>
                  </a:cubicBezTo>
                  <a:cubicBezTo>
                    <a:pt x="8628363" y="1439874"/>
                    <a:pt x="8641140" y="1439272"/>
                    <a:pt x="8641200" y="1438308"/>
                  </a:cubicBezTo>
                  <a:cubicBezTo>
                    <a:pt x="8641261" y="1437343"/>
                    <a:pt x="8636801" y="1436138"/>
                    <a:pt x="8631015" y="1436198"/>
                  </a:cubicBezTo>
                  <a:cubicBezTo>
                    <a:pt x="8624928" y="1436035"/>
                    <a:pt x="8618841" y="1435228"/>
                    <a:pt x="8612935" y="1433788"/>
                  </a:cubicBezTo>
                  <a:cubicBezTo>
                    <a:pt x="8609560" y="1432763"/>
                    <a:pt x="8616491" y="1432643"/>
                    <a:pt x="8629087" y="1433788"/>
                  </a:cubicBezTo>
                  <a:cubicBezTo>
                    <a:pt x="8645118" y="1435234"/>
                    <a:pt x="8653193" y="1436861"/>
                    <a:pt x="8653193" y="1438850"/>
                  </a:cubicBezTo>
                  <a:cubicBezTo>
                    <a:pt x="8653193" y="1440839"/>
                    <a:pt x="8657532" y="1441863"/>
                    <a:pt x="8680555" y="1442888"/>
                  </a:cubicBezTo>
                  <a:cubicBezTo>
                    <a:pt x="8695561" y="1443551"/>
                    <a:pt x="8710688" y="1444756"/>
                    <a:pt x="8713883" y="1445540"/>
                  </a:cubicBezTo>
                  <a:cubicBezTo>
                    <a:pt x="8720752" y="1446401"/>
                    <a:pt x="8727623" y="1446745"/>
                    <a:pt x="8734554" y="1446564"/>
                  </a:cubicBezTo>
                  <a:cubicBezTo>
                    <a:pt x="8744919" y="1446564"/>
                    <a:pt x="8742690" y="1445720"/>
                    <a:pt x="8726719" y="1443852"/>
                  </a:cubicBezTo>
                  <a:cubicBezTo>
                    <a:pt x="8712978" y="1442104"/>
                    <a:pt x="8724489" y="1442828"/>
                    <a:pt x="8756852" y="1445419"/>
                  </a:cubicBezTo>
                  <a:cubicBezTo>
                    <a:pt x="8795845" y="1448493"/>
                    <a:pt x="8808441" y="1450120"/>
                    <a:pt x="8807176" y="1451747"/>
                  </a:cubicBezTo>
                  <a:cubicBezTo>
                    <a:pt x="8805909" y="1453374"/>
                    <a:pt x="8813925" y="1454580"/>
                    <a:pt x="8826581" y="1455484"/>
                  </a:cubicBezTo>
                  <a:cubicBezTo>
                    <a:pt x="8839237" y="1456388"/>
                    <a:pt x="8848458" y="1456026"/>
                    <a:pt x="8848519" y="1454881"/>
                  </a:cubicBezTo>
                  <a:cubicBezTo>
                    <a:pt x="8848519" y="1452048"/>
                    <a:pt x="8860150" y="1452832"/>
                    <a:pt x="8878652" y="1456749"/>
                  </a:cubicBezTo>
                  <a:cubicBezTo>
                    <a:pt x="8887813" y="1458798"/>
                    <a:pt x="8893538" y="1459401"/>
                    <a:pt x="8894743" y="1458316"/>
                  </a:cubicBezTo>
                  <a:cubicBezTo>
                    <a:pt x="8900408" y="1456990"/>
                    <a:pt x="8906254" y="1456707"/>
                    <a:pt x="8912039" y="1457472"/>
                  </a:cubicBezTo>
                  <a:cubicBezTo>
                    <a:pt x="8922406" y="1458015"/>
                    <a:pt x="8925841" y="1459039"/>
                    <a:pt x="8921140" y="1460245"/>
                  </a:cubicBezTo>
                  <a:cubicBezTo>
                    <a:pt x="8916440" y="1461450"/>
                    <a:pt x="8922104" y="1463620"/>
                    <a:pt x="8935845" y="1465609"/>
                  </a:cubicBezTo>
                  <a:cubicBezTo>
                    <a:pt x="8953925" y="1468320"/>
                    <a:pt x="8953925" y="1468622"/>
                    <a:pt x="8938136" y="1467055"/>
                  </a:cubicBezTo>
                  <a:cubicBezTo>
                    <a:pt x="8931265" y="1465928"/>
                    <a:pt x="8924274" y="1465729"/>
                    <a:pt x="8917343" y="1466452"/>
                  </a:cubicBezTo>
                  <a:cubicBezTo>
                    <a:pt x="8922104" y="1468098"/>
                    <a:pt x="8927167" y="1468893"/>
                    <a:pt x="8932229" y="1468803"/>
                  </a:cubicBezTo>
                  <a:cubicBezTo>
                    <a:pt x="8939160" y="1468803"/>
                    <a:pt x="8934520" y="1469586"/>
                    <a:pt x="8920658" y="1469767"/>
                  </a:cubicBezTo>
                  <a:cubicBezTo>
                    <a:pt x="8892935" y="1470129"/>
                    <a:pt x="8883473" y="1473383"/>
                    <a:pt x="8907700" y="1474588"/>
                  </a:cubicBezTo>
                  <a:cubicBezTo>
                    <a:pt x="8914631" y="1474950"/>
                    <a:pt x="8916921" y="1475553"/>
                    <a:pt x="8913727" y="1475914"/>
                  </a:cubicBezTo>
                  <a:cubicBezTo>
                    <a:pt x="8902940" y="1475414"/>
                    <a:pt x="8892152" y="1474082"/>
                    <a:pt x="8881545" y="1471936"/>
                  </a:cubicBezTo>
                  <a:cubicBezTo>
                    <a:pt x="8866780" y="1469351"/>
                    <a:pt x="8851833" y="1467621"/>
                    <a:pt x="8836826" y="1466754"/>
                  </a:cubicBezTo>
                  <a:cubicBezTo>
                    <a:pt x="8821820" y="1466091"/>
                    <a:pt x="8818746" y="1465428"/>
                    <a:pt x="8823146" y="1463620"/>
                  </a:cubicBezTo>
                  <a:cubicBezTo>
                    <a:pt x="8830378" y="1461986"/>
                    <a:pt x="8837851" y="1461824"/>
                    <a:pt x="8845143" y="1463138"/>
                  </a:cubicBezTo>
                  <a:cubicBezTo>
                    <a:pt x="8855449" y="1464524"/>
                    <a:pt x="8860089" y="1464162"/>
                    <a:pt x="8856715" y="1463138"/>
                  </a:cubicBezTo>
                  <a:cubicBezTo>
                    <a:pt x="8849965" y="1461269"/>
                    <a:pt x="8843094" y="1460178"/>
                    <a:pt x="8836103" y="1459883"/>
                  </a:cubicBezTo>
                  <a:cubicBezTo>
                    <a:pt x="8826943" y="1459220"/>
                    <a:pt x="8811997" y="1457412"/>
                    <a:pt x="8802896" y="1456026"/>
                  </a:cubicBezTo>
                  <a:cubicBezTo>
                    <a:pt x="8775475" y="1451868"/>
                    <a:pt x="8743292" y="1449999"/>
                    <a:pt x="8758058" y="1453073"/>
                  </a:cubicBezTo>
                  <a:cubicBezTo>
                    <a:pt x="8769810" y="1455224"/>
                    <a:pt x="8781622" y="1456713"/>
                    <a:pt x="8793555" y="1457533"/>
                  </a:cubicBezTo>
                  <a:cubicBezTo>
                    <a:pt x="8811936" y="1458858"/>
                    <a:pt x="8813082" y="1459401"/>
                    <a:pt x="8802535" y="1461209"/>
                  </a:cubicBezTo>
                  <a:cubicBezTo>
                    <a:pt x="8789698" y="1463198"/>
                    <a:pt x="8788492" y="1463138"/>
                    <a:pt x="8766857" y="1459100"/>
                  </a:cubicBezTo>
                  <a:cubicBezTo>
                    <a:pt x="8757033" y="1457153"/>
                    <a:pt x="8747089" y="1455905"/>
                    <a:pt x="8737085" y="1455363"/>
                  </a:cubicBezTo>
                  <a:cubicBezTo>
                    <a:pt x="8733589" y="1455725"/>
                    <a:pt x="8737085" y="1456388"/>
                    <a:pt x="8746185" y="1457051"/>
                  </a:cubicBezTo>
                  <a:cubicBezTo>
                    <a:pt x="8758841" y="1457955"/>
                    <a:pt x="8758841" y="1458256"/>
                    <a:pt x="8744919" y="1458376"/>
                  </a:cubicBezTo>
                  <a:cubicBezTo>
                    <a:pt x="8714786" y="1458858"/>
                    <a:pt x="8696706" y="1456267"/>
                    <a:pt x="8704842" y="1453856"/>
                  </a:cubicBezTo>
                  <a:cubicBezTo>
                    <a:pt x="8709603" y="1452410"/>
                    <a:pt x="8707373" y="1451205"/>
                    <a:pt x="8698213" y="1450361"/>
                  </a:cubicBezTo>
                  <a:cubicBezTo>
                    <a:pt x="8686702" y="1449276"/>
                    <a:pt x="8686762" y="1448854"/>
                    <a:pt x="8698213" y="1448493"/>
                  </a:cubicBezTo>
                  <a:cubicBezTo>
                    <a:pt x="8710989" y="1448493"/>
                    <a:pt x="8714425" y="1448493"/>
                    <a:pt x="8718884" y="1450301"/>
                  </a:cubicBezTo>
                  <a:cubicBezTo>
                    <a:pt x="8724429" y="1452018"/>
                    <a:pt x="8730154" y="1453067"/>
                    <a:pt x="8735940" y="1453435"/>
                  </a:cubicBezTo>
                  <a:cubicBezTo>
                    <a:pt x="8742871" y="1453917"/>
                    <a:pt x="8742931" y="1453013"/>
                    <a:pt x="8733830" y="1451084"/>
                  </a:cubicBezTo>
                  <a:cubicBezTo>
                    <a:pt x="8721898" y="1448481"/>
                    <a:pt x="8709844" y="1446829"/>
                    <a:pt x="8697670" y="1446142"/>
                  </a:cubicBezTo>
                  <a:cubicBezTo>
                    <a:pt x="8688329" y="1445841"/>
                    <a:pt x="8683025" y="1446986"/>
                    <a:pt x="8686219" y="1449879"/>
                  </a:cubicBezTo>
                  <a:cubicBezTo>
                    <a:pt x="8678927" y="1450228"/>
                    <a:pt x="8671575" y="1449680"/>
                    <a:pt x="8664403" y="1448252"/>
                  </a:cubicBezTo>
                  <a:cubicBezTo>
                    <a:pt x="8647227" y="1446082"/>
                    <a:pt x="8641502" y="1445841"/>
                    <a:pt x="8644816" y="1447468"/>
                  </a:cubicBezTo>
                  <a:cubicBezTo>
                    <a:pt x="8648131" y="1449095"/>
                    <a:pt x="8639995" y="1449638"/>
                    <a:pt x="8628424" y="1449457"/>
                  </a:cubicBezTo>
                  <a:cubicBezTo>
                    <a:pt x="8614502" y="1449457"/>
                    <a:pt x="8606486" y="1448553"/>
                    <a:pt x="8606547" y="1447709"/>
                  </a:cubicBezTo>
                  <a:cubicBezTo>
                    <a:pt x="8610344" y="1446763"/>
                    <a:pt x="8614321" y="1446636"/>
                    <a:pt x="8618179" y="1447348"/>
                  </a:cubicBezTo>
                  <a:cubicBezTo>
                    <a:pt x="8625048" y="1447950"/>
                    <a:pt x="8629749" y="1447649"/>
                    <a:pt x="8629810" y="1446926"/>
                  </a:cubicBezTo>
                  <a:cubicBezTo>
                    <a:pt x="8629810" y="1444575"/>
                    <a:pt x="8600099" y="1442707"/>
                    <a:pt x="8567675" y="1442647"/>
                  </a:cubicBezTo>
                  <a:cubicBezTo>
                    <a:pt x="8537541" y="1442165"/>
                    <a:pt x="8514640" y="1439392"/>
                    <a:pt x="8515061" y="1436078"/>
                  </a:cubicBezTo>
                  <a:cubicBezTo>
                    <a:pt x="8515061" y="1435053"/>
                    <a:pt x="8519702" y="1436078"/>
                    <a:pt x="8526452" y="1437825"/>
                  </a:cubicBezTo>
                  <a:cubicBezTo>
                    <a:pt x="8532720" y="1439748"/>
                    <a:pt x="8539228" y="1440827"/>
                    <a:pt x="8545798" y="1441020"/>
                  </a:cubicBezTo>
                  <a:cubicBezTo>
                    <a:pt x="8562070" y="1441020"/>
                    <a:pt x="8523318" y="1434993"/>
                    <a:pt x="8499091" y="1433546"/>
                  </a:cubicBezTo>
                  <a:cubicBezTo>
                    <a:pt x="8482939" y="1432703"/>
                    <a:pt x="8480528" y="1433546"/>
                    <a:pt x="8489629" y="1434812"/>
                  </a:cubicBezTo>
                  <a:cubicBezTo>
                    <a:pt x="8496499" y="1435897"/>
                    <a:pt x="8499814" y="1437283"/>
                    <a:pt x="8496318" y="1437584"/>
                  </a:cubicBezTo>
                  <a:cubicBezTo>
                    <a:pt x="8491618" y="1438067"/>
                    <a:pt x="8493848" y="1438488"/>
                    <a:pt x="8501984" y="1438850"/>
                  </a:cubicBezTo>
                  <a:cubicBezTo>
                    <a:pt x="8525066" y="1439694"/>
                    <a:pt x="8571472" y="1450903"/>
                    <a:pt x="8557429" y="1452109"/>
                  </a:cubicBezTo>
                  <a:cubicBezTo>
                    <a:pt x="8548028" y="1453073"/>
                    <a:pt x="8550258" y="1453796"/>
                    <a:pt x="8566348" y="1455182"/>
                  </a:cubicBezTo>
                  <a:cubicBezTo>
                    <a:pt x="8574485" y="1455628"/>
                    <a:pt x="8582561" y="1456858"/>
                    <a:pt x="8590455" y="1458858"/>
                  </a:cubicBezTo>
                  <a:cubicBezTo>
                    <a:pt x="8593770" y="1460245"/>
                    <a:pt x="8584429" y="1460305"/>
                    <a:pt x="8567253" y="1458497"/>
                  </a:cubicBezTo>
                  <a:cubicBezTo>
                    <a:pt x="8551162" y="1456623"/>
                    <a:pt x="8534950" y="1455556"/>
                    <a:pt x="8518738" y="1455303"/>
                  </a:cubicBezTo>
                  <a:cubicBezTo>
                    <a:pt x="8501261" y="1455604"/>
                    <a:pt x="8500115" y="1455303"/>
                    <a:pt x="8503852" y="1453314"/>
                  </a:cubicBezTo>
                  <a:cubicBezTo>
                    <a:pt x="8506323" y="1451988"/>
                    <a:pt x="8500718" y="1450180"/>
                    <a:pt x="8493848" y="1449517"/>
                  </a:cubicBezTo>
                  <a:lnTo>
                    <a:pt x="8454735" y="1445359"/>
                  </a:lnTo>
                  <a:cubicBezTo>
                    <a:pt x="8437498" y="1443732"/>
                    <a:pt x="8432797" y="1443912"/>
                    <a:pt x="8437197" y="1446323"/>
                  </a:cubicBezTo>
                  <a:cubicBezTo>
                    <a:pt x="8442681" y="1449035"/>
                    <a:pt x="8436835" y="1449035"/>
                    <a:pt x="8397903" y="1443671"/>
                  </a:cubicBezTo>
                  <a:cubicBezTo>
                    <a:pt x="8365781" y="1439332"/>
                    <a:pt x="8353245" y="1437163"/>
                    <a:pt x="8356861" y="1436379"/>
                  </a:cubicBezTo>
                  <a:cubicBezTo>
                    <a:pt x="8360477" y="1435596"/>
                    <a:pt x="8355897" y="1434752"/>
                    <a:pt x="8345531" y="1433968"/>
                  </a:cubicBezTo>
                  <a:cubicBezTo>
                    <a:pt x="8340167" y="1433221"/>
                    <a:pt x="8334683" y="1433119"/>
                    <a:pt x="8329259" y="1433667"/>
                  </a:cubicBezTo>
                  <a:cubicBezTo>
                    <a:pt x="8329259" y="1435234"/>
                    <a:pt x="8363189" y="1441321"/>
                    <a:pt x="8375966" y="1441984"/>
                  </a:cubicBezTo>
                  <a:cubicBezTo>
                    <a:pt x="8381992" y="1442345"/>
                    <a:pt x="8386271" y="1443249"/>
                    <a:pt x="8386211" y="1443973"/>
                  </a:cubicBezTo>
                  <a:cubicBezTo>
                    <a:pt x="8395492" y="1446576"/>
                    <a:pt x="8405014" y="1448306"/>
                    <a:pt x="8414657" y="1449156"/>
                  </a:cubicBezTo>
                  <a:cubicBezTo>
                    <a:pt x="8424179" y="1450897"/>
                    <a:pt x="8433822" y="1451645"/>
                    <a:pt x="8443524" y="1451385"/>
                  </a:cubicBezTo>
                  <a:cubicBezTo>
                    <a:pt x="8447382" y="1450897"/>
                    <a:pt x="8451359" y="1451205"/>
                    <a:pt x="8455096" y="1452289"/>
                  </a:cubicBezTo>
                  <a:cubicBezTo>
                    <a:pt x="8461906" y="1453615"/>
                    <a:pt x="8464136" y="1454760"/>
                    <a:pt x="8460580" y="1455062"/>
                  </a:cubicBezTo>
                  <a:cubicBezTo>
                    <a:pt x="8457024" y="1455363"/>
                    <a:pt x="8461604" y="1456327"/>
                    <a:pt x="8469681" y="1457111"/>
                  </a:cubicBezTo>
                  <a:cubicBezTo>
                    <a:pt x="8506443" y="1461149"/>
                    <a:pt x="8524765" y="1463981"/>
                    <a:pt x="8517894" y="1464463"/>
                  </a:cubicBezTo>
                  <a:cubicBezTo>
                    <a:pt x="8512470" y="1464747"/>
                    <a:pt x="8507046" y="1464421"/>
                    <a:pt x="8501682" y="1463499"/>
                  </a:cubicBezTo>
                  <a:cubicBezTo>
                    <a:pt x="8484567" y="1460124"/>
                    <a:pt x="8460037" y="1460667"/>
                    <a:pt x="8473658" y="1463981"/>
                  </a:cubicBezTo>
                  <a:cubicBezTo>
                    <a:pt x="8480468" y="1465609"/>
                    <a:pt x="8483723" y="1467718"/>
                    <a:pt x="8480107" y="1468320"/>
                  </a:cubicBezTo>
                  <a:cubicBezTo>
                    <a:pt x="8476491" y="1468923"/>
                    <a:pt x="8480107" y="1470369"/>
                    <a:pt x="8487941" y="1471274"/>
                  </a:cubicBezTo>
                  <a:cubicBezTo>
                    <a:pt x="8494872" y="1472057"/>
                    <a:pt x="8497222" y="1471575"/>
                    <a:pt x="8493968" y="1470490"/>
                  </a:cubicBezTo>
                  <a:cubicBezTo>
                    <a:pt x="8490714" y="1469405"/>
                    <a:pt x="8493004" y="1468923"/>
                    <a:pt x="8501080" y="1469827"/>
                  </a:cubicBezTo>
                  <a:cubicBezTo>
                    <a:pt x="8510301" y="1470912"/>
                    <a:pt x="8510361" y="1470309"/>
                    <a:pt x="8500175" y="1467537"/>
                  </a:cubicBezTo>
                  <a:cubicBezTo>
                    <a:pt x="8488845" y="1464524"/>
                    <a:pt x="8488906" y="1464102"/>
                    <a:pt x="8503852" y="1465789"/>
                  </a:cubicBezTo>
                  <a:cubicBezTo>
                    <a:pt x="8539530" y="1469827"/>
                    <a:pt x="8533082" y="1475794"/>
                    <a:pt x="8494812" y="1473503"/>
                  </a:cubicBezTo>
                  <a:cubicBezTo>
                    <a:pt x="8458651" y="1471454"/>
                    <a:pt x="8458651" y="1471454"/>
                    <a:pt x="8487580" y="1475733"/>
                  </a:cubicBezTo>
                  <a:cubicBezTo>
                    <a:pt x="8517713" y="1480133"/>
                    <a:pt x="8512771" y="1480073"/>
                    <a:pt x="8466607" y="1475372"/>
                  </a:cubicBezTo>
                  <a:cubicBezTo>
                    <a:pt x="8451601" y="1473805"/>
                    <a:pt x="8434183" y="1472720"/>
                    <a:pt x="8425987" y="1472780"/>
                  </a:cubicBezTo>
                  <a:cubicBezTo>
                    <a:pt x="8409594" y="1472780"/>
                    <a:pt x="8371747" y="1467537"/>
                    <a:pt x="8371747" y="1465367"/>
                  </a:cubicBezTo>
                  <a:cubicBezTo>
                    <a:pt x="8364575" y="1463571"/>
                    <a:pt x="8357162" y="1462866"/>
                    <a:pt x="8349810" y="1463258"/>
                  </a:cubicBezTo>
                  <a:cubicBezTo>
                    <a:pt x="8338118" y="1463258"/>
                    <a:pt x="8317266" y="1461028"/>
                    <a:pt x="8293942" y="1458196"/>
                  </a:cubicBezTo>
                  <a:cubicBezTo>
                    <a:pt x="8270619" y="1455363"/>
                    <a:pt x="8244885" y="1450723"/>
                    <a:pt x="8223189" y="1446624"/>
                  </a:cubicBezTo>
                  <a:cubicBezTo>
                    <a:pt x="8208364" y="1443732"/>
                    <a:pt x="8199082" y="1442526"/>
                    <a:pt x="8199082" y="1443551"/>
                  </a:cubicBezTo>
                  <a:cubicBezTo>
                    <a:pt x="8194804" y="1444123"/>
                    <a:pt x="8190404" y="1443647"/>
                    <a:pt x="8186366" y="1442165"/>
                  </a:cubicBezTo>
                  <a:cubicBezTo>
                    <a:pt x="8182931" y="1441381"/>
                    <a:pt x="8172083" y="1439453"/>
                    <a:pt x="8157377" y="1436921"/>
                  </a:cubicBezTo>
                  <a:lnTo>
                    <a:pt x="8132789" y="1432883"/>
                  </a:lnTo>
                  <a:lnTo>
                    <a:pt x="8105187" y="1427881"/>
                  </a:lnTo>
                  <a:cubicBezTo>
                    <a:pt x="8040038" y="1416190"/>
                    <a:pt x="8037808" y="1415828"/>
                    <a:pt x="8031661" y="1410524"/>
                  </a:cubicBezTo>
                  <a:cubicBezTo>
                    <a:pt x="8022320" y="1404401"/>
                    <a:pt x="8011230" y="1401599"/>
                    <a:pt x="8000081" y="1402569"/>
                  </a:cubicBezTo>
                  <a:cubicBezTo>
                    <a:pt x="7994235" y="1402509"/>
                    <a:pt x="7988449" y="1401949"/>
                    <a:pt x="7982724" y="1400882"/>
                  </a:cubicBezTo>
                  <a:cubicBezTo>
                    <a:pt x="7973563" y="1399435"/>
                    <a:pt x="7961570" y="1397145"/>
                    <a:pt x="7948493" y="1394494"/>
                  </a:cubicBezTo>
                  <a:cubicBezTo>
                    <a:pt x="7900761" y="1384971"/>
                    <a:pt x="7889792" y="1380692"/>
                    <a:pt x="7926495" y="1386237"/>
                  </a:cubicBezTo>
                  <a:cubicBezTo>
                    <a:pt x="7943731" y="1388768"/>
                    <a:pt x="7947046" y="1389913"/>
                    <a:pt x="7941019" y="1390636"/>
                  </a:cubicBezTo>
                  <a:cubicBezTo>
                    <a:pt x="7933727" y="1391360"/>
                    <a:pt x="7936017" y="1391842"/>
                    <a:pt x="7952229" y="1393469"/>
                  </a:cubicBezTo>
                  <a:cubicBezTo>
                    <a:pt x="7961872" y="1394264"/>
                    <a:pt x="7971454" y="1395777"/>
                    <a:pt x="7980916" y="1397989"/>
                  </a:cubicBezTo>
                  <a:cubicBezTo>
                    <a:pt x="8006770" y="1404679"/>
                    <a:pt x="8050464" y="1404016"/>
                    <a:pt x="8028165" y="1397326"/>
                  </a:cubicBezTo>
                  <a:cubicBezTo>
                    <a:pt x="8021476" y="1395217"/>
                    <a:pt x="8019426" y="1393529"/>
                    <a:pt x="8024067" y="1393770"/>
                  </a:cubicBezTo>
                  <a:cubicBezTo>
                    <a:pt x="8029491" y="1394156"/>
                    <a:pt x="8034855" y="1395253"/>
                    <a:pt x="8039978" y="1397025"/>
                  </a:cubicBezTo>
                  <a:cubicBezTo>
                    <a:pt x="8047390" y="1399291"/>
                    <a:pt x="8054924" y="1401039"/>
                    <a:pt x="8062578" y="1402268"/>
                  </a:cubicBezTo>
                  <a:lnTo>
                    <a:pt x="8087709" y="1406245"/>
                  </a:lnTo>
                  <a:cubicBezTo>
                    <a:pt x="8094580" y="1407511"/>
                    <a:pt x="8099340" y="1407029"/>
                    <a:pt x="8099763" y="1405583"/>
                  </a:cubicBezTo>
                  <a:cubicBezTo>
                    <a:pt x="8100184" y="1404136"/>
                    <a:pt x="8097834" y="1403172"/>
                    <a:pt x="8089577" y="1403353"/>
                  </a:cubicBezTo>
                  <a:cubicBezTo>
                    <a:pt x="8071497" y="1403057"/>
                    <a:pt x="8053779" y="1398339"/>
                    <a:pt x="8037989" y="1389612"/>
                  </a:cubicBezTo>
                  <a:cubicBezTo>
                    <a:pt x="8028406" y="1383947"/>
                    <a:pt x="8028768" y="1382079"/>
                    <a:pt x="8037989" y="1382440"/>
                  </a:cubicBezTo>
                  <a:cubicBezTo>
                    <a:pt x="8047209" y="1382802"/>
                    <a:pt x="8046185" y="1382440"/>
                    <a:pt x="8033590" y="1380632"/>
                  </a:cubicBezTo>
                  <a:cubicBezTo>
                    <a:pt x="8020933" y="1378601"/>
                    <a:pt x="8008579" y="1375166"/>
                    <a:pt x="7996706" y="1370387"/>
                  </a:cubicBezTo>
                  <a:cubicBezTo>
                    <a:pt x="7973805" y="1361226"/>
                    <a:pt x="7961329" y="1358876"/>
                    <a:pt x="7976155" y="1367374"/>
                  </a:cubicBezTo>
                  <a:cubicBezTo>
                    <a:pt x="7983568" y="1371652"/>
                    <a:pt x="7982182" y="1372556"/>
                    <a:pt x="7971936" y="1370989"/>
                  </a:cubicBezTo>
                  <a:cubicBezTo>
                    <a:pt x="7960486" y="1369242"/>
                    <a:pt x="7958376" y="1368097"/>
                    <a:pt x="7963318" y="1366891"/>
                  </a:cubicBezTo>
                  <a:cubicBezTo>
                    <a:pt x="7969345" y="1364902"/>
                    <a:pt x="7969345" y="1364902"/>
                    <a:pt x="7940658" y="1362371"/>
                  </a:cubicBezTo>
                  <a:cubicBezTo>
                    <a:pt x="7925591" y="1361287"/>
                    <a:pt x="7903774" y="1358393"/>
                    <a:pt x="7893529" y="1356345"/>
                  </a:cubicBezTo>
                  <a:cubicBezTo>
                    <a:pt x="7881114" y="1353873"/>
                    <a:pt x="7874062" y="1353633"/>
                    <a:pt x="7873701" y="1355501"/>
                  </a:cubicBezTo>
                  <a:cubicBezTo>
                    <a:pt x="7873339" y="1357369"/>
                    <a:pt x="7874243" y="1358393"/>
                    <a:pt x="7891781" y="1359840"/>
                  </a:cubicBezTo>
                  <a:cubicBezTo>
                    <a:pt x="7911609" y="1361106"/>
                    <a:pt x="7947950" y="1367795"/>
                    <a:pt x="7936198" y="1367795"/>
                  </a:cubicBezTo>
                  <a:cubicBezTo>
                    <a:pt x="7930413" y="1367560"/>
                    <a:pt x="7924627" y="1366650"/>
                    <a:pt x="7919022" y="1365083"/>
                  </a:cubicBezTo>
                  <a:cubicBezTo>
                    <a:pt x="7913779" y="1363649"/>
                    <a:pt x="7908294" y="1363125"/>
                    <a:pt x="7902870" y="1363516"/>
                  </a:cubicBezTo>
                  <a:cubicBezTo>
                    <a:pt x="7899194" y="1363938"/>
                    <a:pt x="7900219" y="1364722"/>
                    <a:pt x="7907149" y="1365686"/>
                  </a:cubicBezTo>
                  <a:cubicBezTo>
                    <a:pt x="7923241" y="1367554"/>
                    <a:pt x="7920468" y="1369664"/>
                    <a:pt x="7904196" y="1368519"/>
                  </a:cubicBezTo>
                  <a:cubicBezTo>
                    <a:pt x="7883284" y="1366952"/>
                    <a:pt x="7860623" y="1362010"/>
                    <a:pt x="7868036" y="1360382"/>
                  </a:cubicBezTo>
                  <a:cubicBezTo>
                    <a:pt x="7874062" y="1359539"/>
                    <a:pt x="7872978" y="1359298"/>
                    <a:pt x="7863576" y="1359057"/>
                  </a:cubicBezTo>
                  <a:cubicBezTo>
                    <a:pt x="7853090" y="1358846"/>
                    <a:pt x="7842724" y="1356803"/>
                    <a:pt x="7832900" y="1353030"/>
                  </a:cubicBezTo>
                  <a:cubicBezTo>
                    <a:pt x="7817412" y="1348028"/>
                    <a:pt x="7814820" y="1347485"/>
                    <a:pt x="7818195" y="1349956"/>
                  </a:cubicBezTo>
                  <a:cubicBezTo>
                    <a:pt x="7820184" y="1351584"/>
                    <a:pt x="7814399" y="1351041"/>
                    <a:pt x="7807648" y="1349414"/>
                  </a:cubicBezTo>
                  <a:cubicBezTo>
                    <a:pt x="7799814" y="1347365"/>
                    <a:pt x="7792823" y="1346702"/>
                    <a:pt x="7792581" y="1347967"/>
                  </a:cubicBezTo>
                  <a:cubicBezTo>
                    <a:pt x="7792341" y="1349233"/>
                    <a:pt x="7797765" y="1351222"/>
                    <a:pt x="7812651" y="1353994"/>
                  </a:cubicBezTo>
                  <a:cubicBezTo>
                    <a:pt x="7817773" y="1354838"/>
                    <a:pt x="7825186" y="1356224"/>
                    <a:pt x="7832840" y="1357731"/>
                  </a:cubicBezTo>
                  <a:cubicBezTo>
                    <a:pt x="7840494" y="1359237"/>
                    <a:pt x="7848509" y="1360684"/>
                    <a:pt x="7854717" y="1362070"/>
                  </a:cubicBezTo>
                  <a:lnTo>
                    <a:pt x="7911368" y="1374123"/>
                  </a:lnTo>
                  <a:cubicBezTo>
                    <a:pt x="7943189" y="1380150"/>
                    <a:pt x="7944334" y="1380692"/>
                    <a:pt x="7920167" y="1377317"/>
                  </a:cubicBezTo>
                  <a:cubicBezTo>
                    <a:pt x="7911428" y="1375545"/>
                    <a:pt x="7902449" y="1374714"/>
                    <a:pt x="7893529" y="1374847"/>
                  </a:cubicBezTo>
                  <a:cubicBezTo>
                    <a:pt x="7885815" y="1374268"/>
                    <a:pt x="7878161" y="1372876"/>
                    <a:pt x="7870748" y="1370688"/>
                  </a:cubicBezTo>
                  <a:cubicBezTo>
                    <a:pt x="7851462" y="1366433"/>
                    <a:pt x="7831815" y="1363595"/>
                    <a:pt x="7812109" y="1362190"/>
                  </a:cubicBezTo>
                  <a:cubicBezTo>
                    <a:pt x="7796680" y="1361064"/>
                    <a:pt x="7781312" y="1359050"/>
                    <a:pt x="7766065" y="1356164"/>
                  </a:cubicBezTo>
                  <a:cubicBezTo>
                    <a:pt x="7760520" y="1354295"/>
                    <a:pt x="7759254" y="1354778"/>
                    <a:pt x="7762388" y="1356827"/>
                  </a:cubicBezTo>
                  <a:cubicBezTo>
                    <a:pt x="7767692" y="1359599"/>
                    <a:pt x="7764196" y="1359298"/>
                    <a:pt x="7748527" y="1354898"/>
                  </a:cubicBezTo>
                  <a:cubicBezTo>
                    <a:pt x="7735087" y="1351342"/>
                    <a:pt x="7731652" y="1350740"/>
                    <a:pt x="7737016" y="1353271"/>
                  </a:cubicBezTo>
                  <a:cubicBezTo>
                    <a:pt x="7746779" y="1357490"/>
                    <a:pt x="7785531" y="1364902"/>
                    <a:pt x="7815664" y="1368157"/>
                  </a:cubicBezTo>
                  <a:cubicBezTo>
                    <a:pt x="7824523" y="1369025"/>
                    <a:pt x="7833322" y="1370393"/>
                    <a:pt x="7842061" y="1372255"/>
                  </a:cubicBezTo>
                  <a:cubicBezTo>
                    <a:pt x="7845375" y="1373280"/>
                    <a:pt x="7831333" y="1372617"/>
                    <a:pt x="7812892" y="1370206"/>
                  </a:cubicBezTo>
                  <a:cubicBezTo>
                    <a:pt x="7793245" y="1367614"/>
                    <a:pt x="7776732" y="1366530"/>
                    <a:pt x="7776732" y="1367795"/>
                  </a:cubicBezTo>
                  <a:cubicBezTo>
                    <a:pt x="7776732" y="1369061"/>
                    <a:pt x="7774020" y="1369302"/>
                    <a:pt x="7766366" y="1366108"/>
                  </a:cubicBezTo>
                  <a:cubicBezTo>
                    <a:pt x="7759917" y="1363034"/>
                    <a:pt x="7753107" y="1361708"/>
                    <a:pt x="7736775" y="1360081"/>
                  </a:cubicBezTo>
                  <a:cubicBezTo>
                    <a:pt x="7716947" y="1358032"/>
                    <a:pt x="7715862" y="1357791"/>
                    <a:pt x="7723094" y="1357188"/>
                  </a:cubicBezTo>
                  <a:cubicBezTo>
                    <a:pt x="7726831" y="1356525"/>
                    <a:pt x="7726047" y="1354838"/>
                    <a:pt x="7719297" y="1352909"/>
                  </a:cubicBezTo>
                  <a:cubicBezTo>
                    <a:pt x="7713753" y="1351101"/>
                    <a:pt x="7711764" y="1349655"/>
                    <a:pt x="7715320" y="1349655"/>
                  </a:cubicBezTo>
                  <a:cubicBezTo>
                    <a:pt x="7719960" y="1349956"/>
                    <a:pt x="7717851" y="1348932"/>
                    <a:pt x="7711041" y="1347425"/>
                  </a:cubicBezTo>
                  <a:cubicBezTo>
                    <a:pt x="7704954" y="1346033"/>
                    <a:pt x="7698807" y="1345147"/>
                    <a:pt x="7692599" y="1344773"/>
                  </a:cubicBezTo>
                  <a:cubicBezTo>
                    <a:pt x="7689043" y="1344773"/>
                    <a:pt x="7691153" y="1345978"/>
                    <a:pt x="7696818" y="1347244"/>
                  </a:cubicBezTo>
                  <a:cubicBezTo>
                    <a:pt x="7703628" y="1348691"/>
                    <a:pt x="7708871" y="1350981"/>
                    <a:pt x="7708871" y="1352246"/>
                  </a:cubicBezTo>
                  <a:cubicBezTo>
                    <a:pt x="7708871" y="1353512"/>
                    <a:pt x="7701639" y="1352728"/>
                    <a:pt x="7691575" y="1349896"/>
                  </a:cubicBezTo>
                  <a:cubicBezTo>
                    <a:pt x="7680245" y="1347148"/>
                    <a:pt x="7668794" y="1344996"/>
                    <a:pt x="7657283" y="1343447"/>
                  </a:cubicBezTo>
                  <a:cubicBezTo>
                    <a:pt x="7647640" y="1342417"/>
                    <a:pt x="7638118" y="1340543"/>
                    <a:pt x="7628776" y="1337843"/>
                  </a:cubicBezTo>
                  <a:cubicBezTo>
                    <a:pt x="7622147" y="1335793"/>
                    <a:pt x="7620881" y="1336095"/>
                    <a:pt x="7623955" y="1337843"/>
                  </a:cubicBezTo>
                  <a:cubicBezTo>
                    <a:pt x="7628114" y="1340494"/>
                    <a:pt x="7623413" y="1340133"/>
                    <a:pt x="7611901" y="1337360"/>
                  </a:cubicBezTo>
                  <a:cubicBezTo>
                    <a:pt x="7601717" y="1334890"/>
                    <a:pt x="7593821" y="1333925"/>
                    <a:pt x="7593339" y="1335070"/>
                  </a:cubicBezTo>
                  <a:cubicBezTo>
                    <a:pt x="7592858" y="1336215"/>
                    <a:pt x="7582672" y="1334709"/>
                    <a:pt x="7570197" y="1331695"/>
                  </a:cubicBezTo>
                  <a:cubicBezTo>
                    <a:pt x="7562543" y="1330273"/>
                    <a:pt x="7555070" y="1327947"/>
                    <a:pt x="7547958" y="1324765"/>
                  </a:cubicBezTo>
                  <a:cubicBezTo>
                    <a:pt x="7547958" y="1323921"/>
                    <a:pt x="7553985" y="1324765"/>
                    <a:pt x="7559650" y="1326151"/>
                  </a:cubicBezTo>
                  <a:cubicBezTo>
                    <a:pt x="7566400" y="1327778"/>
                    <a:pt x="7565677" y="1326633"/>
                    <a:pt x="7557842" y="1323620"/>
                  </a:cubicBezTo>
                  <a:cubicBezTo>
                    <a:pt x="7545789" y="1318919"/>
                    <a:pt x="7542414" y="1318377"/>
                    <a:pt x="7534820" y="1319944"/>
                  </a:cubicBezTo>
                  <a:cubicBezTo>
                    <a:pt x="7526323" y="1320311"/>
                    <a:pt x="7517764" y="1319564"/>
                    <a:pt x="7509448" y="1317713"/>
                  </a:cubicBezTo>
                  <a:cubicBezTo>
                    <a:pt x="7499624" y="1315725"/>
                    <a:pt x="7490946" y="1313193"/>
                    <a:pt x="7491367" y="1311687"/>
                  </a:cubicBezTo>
                  <a:cubicBezTo>
                    <a:pt x="7491790" y="1310180"/>
                    <a:pt x="7487089" y="1309517"/>
                    <a:pt x="7481364" y="1308432"/>
                  </a:cubicBezTo>
                  <a:cubicBezTo>
                    <a:pt x="7476361" y="1307715"/>
                    <a:pt x="7471480" y="1306166"/>
                    <a:pt x="7466960" y="1303852"/>
                  </a:cubicBezTo>
                  <a:cubicBezTo>
                    <a:pt x="7461837" y="1300417"/>
                    <a:pt x="7413141" y="1289147"/>
                    <a:pt x="7412720" y="1291256"/>
                  </a:cubicBezTo>
                  <a:cubicBezTo>
                    <a:pt x="7417179" y="1293643"/>
                    <a:pt x="7422121" y="1295101"/>
                    <a:pt x="7427184" y="1295535"/>
                  </a:cubicBezTo>
                  <a:cubicBezTo>
                    <a:pt x="7437489" y="1297524"/>
                    <a:pt x="7436283" y="1297524"/>
                    <a:pt x="7425797" y="1296198"/>
                  </a:cubicBezTo>
                  <a:cubicBezTo>
                    <a:pt x="7416817" y="1295680"/>
                    <a:pt x="7408019" y="1293149"/>
                    <a:pt x="7400123" y="1288785"/>
                  </a:cubicBezTo>
                  <a:cubicBezTo>
                    <a:pt x="7392349" y="1285182"/>
                    <a:pt x="7384273" y="1282198"/>
                    <a:pt x="7376016" y="1279866"/>
                  </a:cubicBezTo>
                  <a:cubicBezTo>
                    <a:pt x="7368122" y="1277757"/>
                    <a:pt x="7369086" y="1278600"/>
                    <a:pt x="7378970" y="1282156"/>
                  </a:cubicBezTo>
                  <a:cubicBezTo>
                    <a:pt x="7391024" y="1286375"/>
                    <a:pt x="7389758" y="1286797"/>
                    <a:pt x="7376680" y="1283904"/>
                  </a:cubicBezTo>
                  <a:cubicBezTo>
                    <a:pt x="7370110" y="1282397"/>
                    <a:pt x="7360649" y="1280167"/>
                    <a:pt x="7348414" y="1276973"/>
                  </a:cubicBezTo>
                  <a:lnTo>
                    <a:pt x="7303998" y="1264498"/>
                  </a:lnTo>
                  <a:lnTo>
                    <a:pt x="7244454" y="1247261"/>
                  </a:lnTo>
                  <a:lnTo>
                    <a:pt x="7209439" y="1237016"/>
                  </a:lnTo>
                  <a:cubicBezTo>
                    <a:pt x="7197386" y="1233460"/>
                    <a:pt x="7184368" y="1229663"/>
                    <a:pt x="7171169" y="1225385"/>
                  </a:cubicBezTo>
                  <a:lnTo>
                    <a:pt x="7085771" y="1198023"/>
                  </a:lnTo>
                  <a:cubicBezTo>
                    <a:pt x="7055638" y="1188200"/>
                    <a:pt x="7022913" y="1178075"/>
                    <a:pt x="6989344" y="1166082"/>
                  </a:cubicBezTo>
                  <a:lnTo>
                    <a:pt x="6915155" y="1140709"/>
                  </a:lnTo>
                  <a:cubicBezTo>
                    <a:pt x="6886468" y="1131007"/>
                    <a:pt x="6854889" y="1120641"/>
                    <a:pt x="6824755" y="1109612"/>
                  </a:cubicBezTo>
                  <a:cubicBezTo>
                    <a:pt x="6764488" y="1088036"/>
                    <a:pt x="6707837" y="1068269"/>
                    <a:pt x="6685297" y="1060615"/>
                  </a:cubicBezTo>
                  <a:cubicBezTo>
                    <a:pt x="6673064" y="1056830"/>
                    <a:pt x="6661130" y="1052075"/>
                    <a:pt x="6649680" y="1046392"/>
                  </a:cubicBezTo>
                  <a:cubicBezTo>
                    <a:pt x="6649680" y="1045548"/>
                    <a:pt x="6641243" y="1042414"/>
                    <a:pt x="6626778" y="1038015"/>
                  </a:cubicBezTo>
                  <a:cubicBezTo>
                    <a:pt x="6613460" y="1033917"/>
                    <a:pt x="6584893" y="1024153"/>
                    <a:pt x="6563016" y="1016198"/>
                  </a:cubicBezTo>
                  <a:cubicBezTo>
                    <a:pt x="6511608" y="998118"/>
                    <a:pt x="6496723" y="992091"/>
                    <a:pt x="6463515" y="980460"/>
                  </a:cubicBezTo>
                  <a:cubicBezTo>
                    <a:pt x="6453149" y="977217"/>
                    <a:pt x="6443085" y="973192"/>
                    <a:pt x="6433382" y="968406"/>
                  </a:cubicBezTo>
                  <a:cubicBezTo>
                    <a:pt x="6422835" y="963573"/>
                    <a:pt x="6411987" y="959324"/>
                    <a:pt x="6400958" y="955690"/>
                  </a:cubicBezTo>
                  <a:cubicBezTo>
                    <a:pt x="6392702" y="952857"/>
                    <a:pt x="6374199" y="945867"/>
                    <a:pt x="6351057" y="936947"/>
                  </a:cubicBezTo>
                  <a:cubicBezTo>
                    <a:pt x="6327915" y="928028"/>
                    <a:pt x="6300372" y="916215"/>
                    <a:pt x="6273554" y="905006"/>
                  </a:cubicBezTo>
                  <a:cubicBezTo>
                    <a:pt x="6219977" y="882586"/>
                    <a:pt x="6168328" y="861553"/>
                    <a:pt x="6157600" y="857154"/>
                  </a:cubicBezTo>
                  <a:cubicBezTo>
                    <a:pt x="6147837" y="853296"/>
                    <a:pt x="6130842" y="845823"/>
                    <a:pt x="6119391" y="840158"/>
                  </a:cubicBezTo>
                  <a:cubicBezTo>
                    <a:pt x="6106855" y="834132"/>
                    <a:pt x="6100347" y="831480"/>
                    <a:pt x="6104264" y="834132"/>
                  </a:cubicBezTo>
                  <a:cubicBezTo>
                    <a:pt x="6108181" y="836783"/>
                    <a:pt x="6101733" y="834132"/>
                    <a:pt x="6086184" y="826297"/>
                  </a:cubicBezTo>
                  <a:cubicBezTo>
                    <a:pt x="6072624" y="819547"/>
                    <a:pt x="6056894" y="812014"/>
                    <a:pt x="6050506" y="809302"/>
                  </a:cubicBezTo>
                  <a:lnTo>
                    <a:pt x="5987828" y="782182"/>
                  </a:lnTo>
                  <a:cubicBezTo>
                    <a:pt x="5967880" y="773624"/>
                    <a:pt x="5951668" y="766753"/>
                    <a:pt x="5949680" y="765970"/>
                  </a:cubicBezTo>
                  <a:cubicBezTo>
                    <a:pt x="5946485" y="764704"/>
                    <a:pt x="5928767" y="756749"/>
                    <a:pt x="5908999" y="747890"/>
                  </a:cubicBezTo>
                  <a:cubicBezTo>
                    <a:pt x="5886098" y="737446"/>
                    <a:pt x="5876515" y="733624"/>
                    <a:pt x="5880252" y="736439"/>
                  </a:cubicBezTo>
                  <a:cubicBezTo>
                    <a:pt x="5886941" y="741200"/>
                    <a:pt x="5807450" y="706004"/>
                    <a:pt x="5761285" y="686237"/>
                  </a:cubicBezTo>
                  <a:cubicBezTo>
                    <a:pt x="5753571" y="682723"/>
                    <a:pt x="5745495" y="679993"/>
                    <a:pt x="5737178" y="678101"/>
                  </a:cubicBezTo>
                  <a:cubicBezTo>
                    <a:pt x="5729223" y="676413"/>
                    <a:pt x="5727113" y="675569"/>
                    <a:pt x="5727716" y="674063"/>
                  </a:cubicBezTo>
                  <a:cubicBezTo>
                    <a:pt x="5728319" y="672556"/>
                    <a:pt x="5723016" y="670507"/>
                    <a:pt x="5715663" y="668036"/>
                  </a:cubicBezTo>
                  <a:cubicBezTo>
                    <a:pt x="5709033" y="666047"/>
                    <a:pt x="5667932" y="648931"/>
                    <a:pt x="5624358" y="631876"/>
                  </a:cubicBezTo>
                  <a:cubicBezTo>
                    <a:pt x="5580786" y="614821"/>
                    <a:pt x="5527389" y="594510"/>
                    <a:pt x="5505934" y="586615"/>
                  </a:cubicBezTo>
                  <a:cubicBezTo>
                    <a:pt x="5415534" y="553710"/>
                    <a:pt x="5276920" y="501699"/>
                    <a:pt x="5184048" y="466624"/>
                  </a:cubicBezTo>
                  <a:lnTo>
                    <a:pt x="5136919" y="448544"/>
                  </a:lnTo>
                  <a:lnTo>
                    <a:pt x="5086235" y="430946"/>
                  </a:lnTo>
                  <a:cubicBezTo>
                    <a:pt x="5050858" y="418893"/>
                    <a:pt x="5011866" y="405513"/>
                    <a:pt x="4965701" y="390869"/>
                  </a:cubicBezTo>
                  <a:cubicBezTo>
                    <a:pt x="4919537" y="376224"/>
                    <a:pt x="4866020" y="360735"/>
                    <a:pt x="4802257" y="342655"/>
                  </a:cubicBezTo>
                  <a:cubicBezTo>
                    <a:pt x="4738133" y="325720"/>
                    <a:pt x="4664065" y="304506"/>
                    <a:pt x="4575413" y="284076"/>
                  </a:cubicBezTo>
                  <a:lnTo>
                    <a:pt x="4514603" y="269371"/>
                  </a:lnTo>
                  <a:cubicBezTo>
                    <a:pt x="4494956" y="264489"/>
                    <a:pt x="4475791" y="260812"/>
                    <a:pt x="4457651" y="256714"/>
                  </a:cubicBezTo>
                  <a:lnTo>
                    <a:pt x="4360862" y="235621"/>
                  </a:lnTo>
                  <a:cubicBezTo>
                    <a:pt x="4333260" y="229594"/>
                    <a:pt x="4310720" y="225737"/>
                    <a:pt x="4295232" y="222543"/>
                  </a:cubicBezTo>
                  <a:lnTo>
                    <a:pt x="4277152" y="218987"/>
                  </a:lnTo>
                  <a:lnTo>
                    <a:pt x="4271125" y="217661"/>
                  </a:lnTo>
                  <a:cubicBezTo>
                    <a:pt x="4270064" y="217222"/>
                    <a:pt x="4268949" y="216920"/>
                    <a:pt x="4267810" y="216757"/>
                  </a:cubicBezTo>
                  <a:lnTo>
                    <a:pt x="4258831" y="214949"/>
                  </a:lnTo>
                  <a:lnTo>
                    <a:pt x="4229661" y="209766"/>
                  </a:lnTo>
                  <a:cubicBezTo>
                    <a:pt x="4206097" y="205367"/>
                    <a:pt x="4148662" y="196146"/>
                    <a:pt x="4102679" y="187769"/>
                  </a:cubicBezTo>
                  <a:lnTo>
                    <a:pt x="4059648" y="180236"/>
                  </a:lnTo>
                  <a:cubicBezTo>
                    <a:pt x="4042834" y="177283"/>
                    <a:pt x="4023970" y="174812"/>
                    <a:pt x="4004263" y="171798"/>
                  </a:cubicBezTo>
                  <a:lnTo>
                    <a:pt x="3943996" y="162999"/>
                  </a:lnTo>
                  <a:cubicBezTo>
                    <a:pt x="3923867" y="160167"/>
                    <a:pt x="3904220" y="156973"/>
                    <a:pt x="3886079" y="155044"/>
                  </a:cubicBezTo>
                  <a:cubicBezTo>
                    <a:pt x="3798933" y="144739"/>
                    <a:pt x="3746863" y="137928"/>
                    <a:pt x="3735412" y="136060"/>
                  </a:cubicBezTo>
                  <a:cubicBezTo>
                    <a:pt x="3715162" y="132082"/>
                    <a:pt x="3703711" y="132022"/>
                    <a:pt x="3701060" y="136060"/>
                  </a:cubicBezTo>
                  <a:cubicBezTo>
                    <a:pt x="3699674" y="138531"/>
                    <a:pt x="3692803" y="138531"/>
                    <a:pt x="3663333" y="135699"/>
                  </a:cubicBezTo>
                  <a:cubicBezTo>
                    <a:pt x="3639226" y="133408"/>
                    <a:pt x="3627173" y="132866"/>
                    <a:pt x="3627173" y="134132"/>
                  </a:cubicBezTo>
                  <a:cubicBezTo>
                    <a:pt x="3627173" y="135397"/>
                    <a:pt x="3620242" y="134975"/>
                    <a:pt x="3611202" y="134132"/>
                  </a:cubicBezTo>
                  <a:cubicBezTo>
                    <a:pt x="3597545" y="133059"/>
                    <a:pt x="3583835" y="132914"/>
                    <a:pt x="3570160" y="133710"/>
                  </a:cubicBezTo>
                  <a:cubicBezTo>
                    <a:pt x="3558649" y="134433"/>
                    <a:pt x="3529359" y="134071"/>
                    <a:pt x="3501215" y="133227"/>
                  </a:cubicBezTo>
                  <a:lnTo>
                    <a:pt x="3480604" y="132504"/>
                  </a:lnTo>
                  <a:lnTo>
                    <a:pt x="3462523" y="132022"/>
                  </a:lnTo>
                  <a:cubicBezTo>
                    <a:pt x="3451434" y="132022"/>
                    <a:pt x="3442997" y="131299"/>
                    <a:pt x="3439622" y="130757"/>
                  </a:cubicBezTo>
                  <a:cubicBezTo>
                    <a:pt x="3436247" y="130214"/>
                    <a:pt x="3433897" y="130757"/>
                    <a:pt x="3433897" y="131359"/>
                  </a:cubicBezTo>
                  <a:cubicBezTo>
                    <a:pt x="3428237" y="132414"/>
                    <a:pt x="3422440" y="132414"/>
                    <a:pt x="3416781" y="131359"/>
                  </a:cubicBezTo>
                  <a:cubicBezTo>
                    <a:pt x="3407741" y="130395"/>
                    <a:pt x="3390685" y="129853"/>
                    <a:pt x="3380621" y="129973"/>
                  </a:cubicBezTo>
                  <a:cubicBezTo>
                    <a:pt x="3374955" y="129973"/>
                    <a:pt x="3362179" y="129973"/>
                    <a:pt x="3346148" y="129370"/>
                  </a:cubicBezTo>
                  <a:lnTo>
                    <a:pt x="3291908" y="128888"/>
                  </a:lnTo>
                  <a:lnTo>
                    <a:pt x="3227301" y="128346"/>
                  </a:lnTo>
                  <a:lnTo>
                    <a:pt x="3209041" y="128346"/>
                  </a:lnTo>
                  <a:lnTo>
                    <a:pt x="3193070" y="128647"/>
                  </a:lnTo>
                  <a:lnTo>
                    <a:pt x="3165407" y="129190"/>
                  </a:lnTo>
                  <a:lnTo>
                    <a:pt x="3121051" y="130033"/>
                  </a:lnTo>
                  <a:cubicBezTo>
                    <a:pt x="3103634" y="130455"/>
                    <a:pt x="3083685" y="130033"/>
                    <a:pt x="3061869" y="131359"/>
                  </a:cubicBezTo>
                  <a:lnTo>
                    <a:pt x="2991477" y="134071"/>
                  </a:lnTo>
                  <a:lnTo>
                    <a:pt x="2953208" y="135457"/>
                  </a:lnTo>
                  <a:lnTo>
                    <a:pt x="2913491" y="137808"/>
                  </a:lnTo>
                  <a:lnTo>
                    <a:pt x="2831468" y="142689"/>
                  </a:lnTo>
                  <a:cubicBezTo>
                    <a:pt x="2803866" y="144678"/>
                    <a:pt x="2776264" y="147209"/>
                    <a:pt x="2749083" y="149319"/>
                  </a:cubicBezTo>
                  <a:lnTo>
                    <a:pt x="2708825" y="152634"/>
                  </a:lnTo>
                  <a:cubicBezTo>
                    <a:pt x="2695566" y="153718"/>
                    <a:pt x="2682549" y="155285"/>
                    <a:pt x="2669832" y="156551"/>
                  </a:cubicBezTo>
                  <a:lnTo>
                    <a:pt x="2597512" y="164084"/>
                  </a:lnTo>
                  <a:cubicBezTo>
                    <a:pt x="2550745" y="169207"/>
                    <a:pt x="2507112" y="175294"/>
                    <a:pt x="2474748" y="179392"/>
                  </a:cubicBezTo>
                  <a:cubicBezTo>
                    <a:pt x="2442385" y="183490"/>
                    <a:pt x="2421171" y="187649"/>
                    <a:pt x="2418941" y="188191"/>
                  </a:cubicBezTo>
                  <a:cubicBezTo>
                    <a:pt x="2406888" y="191747"/>
                    <a:pt x="2389953" y="193796"/>
                    <a:pt x="2398691" y="190782"/>
                  </a:cubicBezTo>
                  <a:cubicBezTo>
                    <a:pt x="2404115" y="188794"/>
                    <a:pt x="2399656" y="189457"/>
                    <a:pt x="2383022" y="193072"/>
                  </a:cubicBezTo>
                  <a:cubicBezTo>
                    <a:pt x="2375248" y="194760"/>
                    <a:pt x="2364942" y="196689"/>
                    <a:pt x="2352889" y="198617"/>
                  </a:cubicBezTo>
                  <a:cubicBezTo>
                    <a:pt x="2340835" y="200545"/>
                    <a:pt x="2327938" y="202956"/>
                    <a:pt x="2314559" y="205006"/>
                  </a:cubicBezTo>
                  <a:cubicBezTo>
                    <a:pt x="2287860" y="209224"/>
                    <a:pt x="2260319" y="212840"/>
                    <a:pt x="2241576" y="214347"/>
                  </a:cubicBezTo>
                  <a:cubicBezTo>
                    <a:pt x="2222833" y="215854"/>
                    <a:pt x="2194085" y="221036"/>
                    <a:pt x="2167146" y="225918"/>
                  </a:cubicBezTo>
                  <a:cubicBezTo>
                    <a:pt x="2153706" y="228389"/>
                    <a:pt x="2140689" y="230981"/>
                    <a:pt x="2129780" y="233331"/>
                  </a:cubicBezTo>
                  <a:cubicBezTo>
                    <a:pt x="2118872" y="235681"/>
                    <a:pt x="2109892" y="238212"/>
                    <a:pt x="2104468" y="240021"/>
                  </a:cubicBezTo>
                  <a:lnTo>
                    <a:pt x="2076263" y="248518"/>
                  </a:lnTo>
                  <a:cubicBezTo>
                    <a:pt x="2066560" y="251953"/>
                    <a:pt x="2037572" y="258824"/>
                    <a:pt x="2010392" y="265513"/>
                  </a:cubicBezTo>
                  <a:cubicBezTo>
                    <a:pt x="1983211" y="272203"/>
                    <a:pt x="1957537" y="278350"/>
                    <a:pt x="1954042" y="278169"/>
                  </a:cubicBezTo>
                  <a:cubicBezTo>
                    <a:pt x="1948317" y="278471"/>
                    <a:pt x="1942724" y="280014"/>
                    <a:pt x="1937649" y="282689"/>
                  </a:cubicBezTo>
                  <a:cubicBezTo>
                    <a:pt x="1927103" y="287149"/>
                    <a:pt x="1925958" y="287390"/>
                    <a:pt x="1925596" y="285582"/>
                  </a:cubicBezTo>
                  <a:cubicBezTo>
                    <a:pt x="1925234" y="283774"/>
                    <a:pt x="1921859" y="284859"/>
                    <a:pt x="1916616" y="287149"/>
                  </a:cubicBezTo>
                  <a:cubicBezTo>
                    <a:pt x="1903659" y="293537"/>
                    <a:pt x="1821877" y="314149"/>
                    <a:pt x="1735333" y="338497"/>
                  </a:cubicBezTo>
                  <a:cubicBezTo>
                    <a:pt x="1713637" y="344162"/>
                    <a:pt x="1691821" y="350851"/>
                    <a:pt x="1670486" y="356577"/>
                  </a:cubicBezTo>
                  <a:cubicBezTo>
                    <a:pt x="1649152" y="362302"/>
                    <a:pt x="1628299" y="368329"/>
                    <a:pt x="1609436" y="373934"/>
                  </a:cubicBezTo>
                  <a:cubicBezTo>
                    <a:pt x="1571407" y="385203"/>
                    <a:pt x="1539647" y="394123"/>
                    <a:pt x="1521928" y="398040"/>
                  </a:cubicBezTo>
                  <a:cubicBezTo>
                    <a:pt x="1497821" y="404067"/>
                    <a:pt x="1471485" y="411841"/>
                    <a:pt x="1465217" y="414493"/>
                  </a:cubicBezTo>
                  <a:cubicBezTo>
                    <a:pt x="1430322" y="429680"/>
                    <a:pt x="1296469" y="479340"/>
                    <a:pt x="1163400" y="537076"/>
                  </a:cubicBezTo>
                  <a:cubicBezTo>
                    <a:pt x="1130193" y="551661"/>
                    <a:pt x="1096564" y="565824"/>
                    <a:pt x="1064743" y="580468"/>
                  </a:cubicBezTo>
                  <a:lnTo>
                    <a:pt x="1017976" y="601501"/>
                  </a:lnTo>
                  <a:lnTo>
                    <a:pt x="974403" y="622173"/>
                  </a:lnTo>
                  <a:cubicBezTo>
                    <a:pt x="946560" y="634829"/>
                    <a:pt x="921730" y="646882"/>
                    <a:pt x="900938" y="656706"/>
                  </a:cubicBezTo>
                  <a:lnTo>
                    <a:pt x="852242" y="679186"/>
                  </a:lnTo>
                  <a:cubicBezTo>
                    <a:pt x="809706" y="697181"/>
                    <a:pt x="768429" y="718016"/>
                    <a:pt x="728695" y="741562"/>
                  </a:cubicBezTo>
                  <a:cubicBezTo>
                    <a:pt x="709108" y="753073"/>
                    <a:pt x="689160" y="764403"/>
                    <a:pt x="669754" y="775251"/>
                  </a:cubicBezTo>
                  <a:cubicBezTo>
                    <a:pt x="650348" y="786099"/>
                    <a:pt x="631665" y="797007"/>
                    <a:pt x="614248" y="806530"/>
                  </a:cubicBezTo>
                  <a:cubicBezTo>
                    <a:pt x="588182" y="820355"/>
                    <a:pt x="562912" y="835620"/>
                    <a:pt x="538553" y="852272"/>
                  </a:cubicBezTo>
                  <a:cubicBezTo>
                    <a:pt x="531622" y="857274"/>
                    <a:pt x="517218" y="866555"/>
                    <a:pt x="498596" y="878247"/>
                  </a:cubicBezTo>
                  <a:lnTo>
                    <a:pt x="433869" y="919711"/>
                  </a:lnTo>
                  <a:cubicBezTo>
                    <a:pt x="386620" y="949844"/>
                    <a:pt x="336598" y="983353"/>
                    <a:pt x="307308" y="1001915"/>
                  </a:cubicBezTo>
                  <a:cubicBezTo>
                    <a:pt x="238785" y="1046271"/>
                    <a:pt x="202926" y="1066461"/>
                    <a:pt x="166886" y="1077731"/>
                  </a:cubicBezTo>
                  <a:cubicBezTo>
                    <a:pt x="156219" y="1080804"/>
                    <a:pt x="147480" y="1086228"/>
                    <a:pt x="125845" y="1102922"/>
                  </a:cubicBezTo>
                  <a:cubicBezTo>
                    <a:pt x="99930" y="1123352"/>
                    <a:pt x="99086" y="1124136"/>
                    <a:pt x="95229" y="1116060"/>
                  </a:cubicBezTo>
                  <a:cubicBezTo>
                    <a:pt x="90649" y="1107020"/>
                    <a:pt x="83176" y="1110697"/>
                    <a:pt x="67566" y="1129379"/>
                  </a:cubicBezTo>
                  <a:cubicBezTo>
                    <a:pt x="57261" y="1141854"/>
                    <a:pt x="57261" y="1141854"/>
                    <a:pt x="54187" y="1140107"/>
                  </a:cubicBezTo>
                  <a:cubicBezTo>
                    <a:pt x="52861" y="1138540"/>
                    <a:pt x="42134" y="1142276"/>
                    <a:pt x="31708" y="1147520"/>
                  </a:cubicBezTo>
                  <a:cubicBezTo>
                    <a:pt x="13628" y="1157042"/>
                    <a:pt x="2659" y="1158006"/>
                    <a:pt x="369" y="1151919"/>
                  </a:cubicBezTo>
                  <a:cubicBezTo>
                    <a:pt x="-1921" y="1145832"/>
                    <a:pt x="4346" y="1132875"/>
                    <a:pt x="20377" y="1115759"/>
                  </a:cubicBezTo>
                  <a:cubicBezTo>
                    <a:pt x="23572" y="1112324"/>
                    <a:pt x="34058" y="1096112"/>
                    <a:pt x="45449" y="1078816"/>
                  </a:cubicBezTo>
                  <a:cubicBezTo>
                    <a:pt x="83236" y="1019633"/>
                    <a:pt x="142840" y="956112"/>
                    <a:pt x="214196" y="898798"/>
                  </a:cubicBezTo>
                  <a:cubicBezTo>
                    <a:pt x="286763" y="840327"/>
                    <a:pt x="366496" y="791354"/>
                    <a:pt x="451467" y="753073"/>
                  </a:cubicBezTo>
                  <a:cubicBezTo>
                    <a:pt x="488591" y="736439"/>
                    <a:pt x="505707" y="729508"/>
                    <a:pt x="521798" y="720107"/>
                  </a:cubicBezTo>
                  <a:cubicBezTo>
                    <a:pt x="530531" y="714791"/>
                    <a:pt x="538962" y="708999"/>
                    <a:pt x="547050" y="702750"/>
                  </a:cubicBezTo>
                  <a:cubicBezTo>
                    <a:pt x="556874" y="695578"/>
                    <a:pt x="568746" y="686478"/>
                    <a:pt x="585079" y="674002"/>
                  </a:cubicBezTo>
                  <a:cubicBezTo>
                    <a:pt x="745810" y="553469"/>
                    <a:pt x="867791" y="491876"/>
                    <a:pt x="1021833" y="444988"/>
                  </a:cubicBezTo>
                  <a:cubicBezTo>
                    <a:pt x="1066370" y="431549"/>
                    <a:pt x="1089091" y="425462"/>
                    <a:pt x="1106207" y="418772"/>
                  </a:cubicBezTo>
                  <a:cubicBezTo>
                    <a:pt x="1124154" y="411468"/>
                    <a:pt x="1141571" y="402928"/>
                    <a:pt x="1158338" y="393219"/>
                  </a:cubicBezTo>
                  <a:cubicBezTo>
                    <a:pt x="1169668" y="387192"/>
                    <a:pt x="1189496" y="376465"/>
                    <a:pt x="1212578" y="364592"/>
                  </a:cubicBezTo>
                  <a:lnTo>
                    <a:pt x="1287490" y="327408"/>
                  </a:lnTo>
                  <a:cubicBezTo>
                    <a:pt x="1336065" y="304265"/>
                    <a:pt x="1389943" y="277868"/>
                    <a:pt x="1406878" y="269491"/>
                  </a:cubicBezTo>
                  <a:cubicBezTo>
                    <a:pt x="1416582" y="264489"/>
                    <a:pt x="1429358" y="258221"/>
                    <a:pt x="1443641" y="251411"/>
                  </a:cubicBezTo>
                  <a:cubicBezTo>
                    <a:pt x="1457925" y="244601"/>
                    <a:pt x="1473775" y="237188"/>
                    <a:pt x="1489806" y="230317"/>
                  </a:cubicBezTo>
                  <a:cubicBezTo>
                    <a:pt x="1521868" y="216577"/>
                    <a:pt x="1553870" y="202956"/>
                    <a:pt x="1573818" y="195966"/>
                  </a:cubicBezTo>
                  <a:cubicBezTo>
                    <a:pt x="1594851" y="188613"/>
                    <a:pt x="1604855" y="185057"/>
                    <a:pt x="1618114" y="181140"/>
                  </a:cubicBezTo>
                  <a:cubicBezTo>
                    <a:pt x="1624683" y="179211"/>
                    <a:pt x="1632156" y="177162"/>
                    <a:pt x="1642221" y="174510"/>
                  </a:cubicBezTo>
                  <a:cubicBezTo>
                    <a:pt x="1652285" y="171859"/>
                    <a:pt x="1665183" y="168303"/>
                    <a:pt x="1682359" y="164144"/>
                  </a:cubicBezTo>
                  <a:close/>
                </a:path>
              </a:pathLst>
            </a:custGeom>
            <a:grpFill/>
            <a:ln w="6027" cap="flat">
              <a:noFill/>
              <a:prstDash val="solid"/>
              <a:miter/>
            </a:ln>
          </p:spPr>
          <p:txBody>
            <a:bodyPr rtlCol="0" anchor="ctr"/>
            <a:lstStyle/>
            <a:p>
              <a:endParaRPr lang="zh-CN" altLang="en-US"/>
            </a:p>
          </p:txBody>
        </p:sp>
        <p:sp>
          <p:nvSpPr>
            <p:cNvPr id="153" name="任意多边形: 形状 152">
              <a:extLst>
                <a:ext uri="{FF2B5EF4-FFF2-40B4-BE49-F238E27FC236}">
                  <a16:creationId xmlns:a16="http://schemas.microsoft.com/office/drawing/2014/main" id="{0F3C8372-849F-E10C-17AD-CE9325382BC9}"/>
                </a:ext>
              </a:extLst>
            </p:cNvPr>
            <p:cNvSpPr/>
            <p:nvPr/>
          </p:nvSpPr>
          <p:spPr>
            <a:xfrm>
              <a:off x="4761358" y="2864978"/>
              <a:ext cx="54785" cy="12776"/>
            </a:xfrm>
            <a:custGeom>
              <a:avLst/>
              <a:gdLst>
                <a:gd name="connsiteX0" fmla="*/ 10549 w 54785"/>
                <a:gd name="connsiteY0" fmla="*/ 1697 h 12776"/>
                <a:gd name="connsiteX1" fmla="*/ 13743 w 54785"/>
                <a:gd name="connsiteY1" fmla="*/ 3324 h 12776"/>
                <a:gd name="connsiteX2" fmla="*/ 46529 w 54785"/>
                <a:gd name="connsiteY2" fmla="*/ 11098 h 12776"/>
                <a:gd name="connsiteX3" fmla="*/ 52555 w 54785"/>
                <a:gd name="connsiteY3" fmla="*/ 12063 h 12776"/>
                <a:gd name="connsiteX4" fmla="*/ 10549 w 54785"/>
                <a:gd name="connsiteY4" fmla="*/ 1697 h 12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5" h="12776">
                  <a:moveTo>
                    <a:pt x="10549" y="1697"/>
                  </a:moveTo>
                  <a:cubicBezTo>
                    <a:pt x="-4638" y="70"/>
                    <a:pt x="-3553" y="491"/>
                    <a:pt x="13743" y="3324"/>
                  </a:cubicBezTo>
                  <a:cubicBezTo>
                    <a:pt x="24844" y="5120"/>
                    <a:pt x="35801" y="7717"/>
                    <a:pt x="46529" y="11098"/>
                  </a:cubicBezTo>
                  <a:cubicBezTo>
                    <a:pt x="55328" y="14051"/>
                    <a:pt x="56473" y="14232"/>
                    <a:pt x="52555" y="12063"/>
                  </a:cubicBezTo>
                  <a:cubicBezTo>
                    <a:pt x="39321" y="6018"/>
                    <a:pt x="25074" y="2504"/>
                    <a:pt x="10549" y="1697"/>
                  </a:cubicBezTo>
                  <a:close/>
                </a:path>
              </a:pathLst>
            </a:custGeom>
            <a:grpFill/>
            <a:ln w="6027" cap="flat">
              <a:noFill/>
              <a:prstDash val="solid"/>
              <a:miter/>
            </a:ln>
          </p:spPr>
          <p:txBody>
            <a:bodyPr rtlCol="0" anchor="ctr"/>
            <a:lstStyle/>
            <a:p>
              <a:endParaRPr lang="zh-CN" altLang="en-US"/>
            </a:p>
          </p:txBody>
        </p:sp>
        <p:sp>
          <p:nvSpPr>
            <p:cNvPr id="154" name="任意多边形: 形状 153">
              <a:extLst>
                <a:ext uri="{FF2B5EF4-FFF2-40B4-BE49-F238E27FC236}">
                  <a16:creationId xmlns:a16="http://schemas.microsoft.com/office/drawing/2014/main" id="{DFEA13FA-3EC9-E385-A1EC-B52B62468DB7}"/>
                </a:ext>
              </a:extLst>
            </p:cNvPr>
            <p:cNvSpPr/>
            <p:nvPr/>
          </p:nvSpPr>
          <p:spPr>
            <a:xfrm>
              <a:off x="6798203" y="3641641"/>
              <a:ext cx="46321" cy="16604"/>
            </a:xfrm>
            <a:custGeom>
              <a:avLst/>
              <a:gdLst>
                <a:gd name="connsiteX0" fmla="*/ 4339 w 46321"/>
                <a:gd name="connsiteY0" fmla="*/ 2718 h 16604"/>
                <a:gd name="connsiteX1" fmla="*/ 42126 w 46321"/>
                <a:gd name="connsiteY1" fmla="*/ 16218 h 16604"/>
                <a:gd name="connsiteX2" fmla="*/ 22962 w 46321"/>
                <a:gd name="connsiteY2" fmla="*/ 8624 h 16604"/>
                <a:gd name="connsiteX3" fmla="*/ 4339 w 46321"/>
                <a:gd name="connsiteY3" fmla="*/ 2718 h 16604"/>
              </a:gdLst>
              <a:ahLst/>
              <a:cxnLst>
                <a:cxn ang="0">
                  <a:pos x="connsiteX0" y="connsiteY0"/>
                </a:cxn>
                <a:cxn ang="0">
                  <a:pos x="connsiteX1" y="connsiteY1"/>
                </a:cxn>
                <a:cxn ang="0">
                  <a:pos x="connsiteX2" y="connsiteY2"/>
                </a:cxn>
                <a:cxn ang="0">
                  <a:pos x="connsiteX3" y="connsiteY3"/>
                </a:cxn>
              </a:cxnLst>
              <a:rect l="l" t="t" r="r" b="b"/>
              <a:pathLst>
                <a:path w="46321" h="16604">
                  <a:moveTo>
                    <a:pt x="4339" y="2718"/>
                  </a:moveTo>
                  <a:cubicBezTo>
                    <a:pt x="13921" y="6454"/>
                    <a:pt x="31218" y="12662"/>
                    <a:pt x="42126" y="16218"/>
                  </a:cubicBezTo>
                  <a:cubicBezTo>
                    <a:pt x="52010" y="19291"/>
                    <a:pt x="43452" y="15916"/>
                    <a:pt x="22962" y="8624"/>
                  </a:cubicBezTo>
                  <a:cubicBezTo>
                    <a:pt x="2471" y="1332"/>
                    <a:pt x="-6027" y="-1501"/>
                    <a:pt x="4339" y="2718"/>
                  </a:cubicBezTo>
                  <a:close/>
                </a:path>
              </a:pathLst>
            </a:custGeom>
            <a:grpFill/>
            <a:ln w="6027" cap="flat">
              <a:noFill/>
              <a:prstDash val="solid"/>
              <a:miter/>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A0C0A800-3FD1-6C03-FC28-97A6CB8427E8}"/>
                </a:ext>
              </a:extLst>
            </p:cNvPr>
            <p:cNvSpPr/>
            <p:nvPr/>
          </p:nvSpPr>
          <p:spPr>
            <a:xfrm>
              <a:off x="9353724" y="4090489"/>
              <a:ext cx="94593" cy="1570"/>
            </a:xfrm>
            <a:custGeom>
              <a:avLst/>
              <a:gdLst>
                <a:gd name="connsiteX0" fmla="*/ 11488 w 94593"/>
                <a:gd name="connsiteY0" fmla="*/ 1894 h 1570"/>
                <a:gd name="connsiteX1" fmla="*/ 68741 w 94593"/>
                <a:gd name="connsiteY1" fmla="*/ 1894 h 1570"/>
                <a:gd name="connsiteX2" fmla="*/ 68741 w 94593"/>
                <a:gd name="connsiteY2" fmla="*/ 749 h 1570"/>
                <a:gd name="connsiteX3" fmla="*/ 8474 w 94593"/>
                <a:gd name="connsiteY3" fmla="*/ 749 h 1570"/>
                <a:gd name="connsiteX4" fmla="*/ 11488 w 94593"/>
                <a:gd name="connsiteY4" fmla="*/ 1894 h 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93" h="1570">
                  <a:moveTo>
                    <a:pt x="11488" y="1894"/>
                  </a:moveTo>
                  <a:cubicBezTo>
                    <a:pt x="24084" y="2678"/>
                    <a:pt x="50481" y="2195"/>
                    <a:pt x="68741" y="1894"/>
                  </a:cubicBezTo>
                  <a:cubicBezTo>
                    <a:pt x="103094" y="870"/>
                    <a:pt x="103094" y="870"/>
                    <a:pt x="68741" y="749"/>
                  </a:cubicBezTo>
                  <a:lnTo>
                    <a:pt x="8474" y="749"/>
                  </a:lnTo>
                  <a:cubicBezTo>
                    <a:pt x="-2855" y="749"/>
                    <a:pt x="-4001" y="1171"/>
                    <a:pt x="11488" y="1894"/>
                  </a:cubicBezTo>
                  <a:close/>
                </a:path>
              </a:pathLst>
            </a:custGeom>
            <a:grpFill/>
            <a:ln w="6027" cap="flat">
              <a:noFill/>
              <a:prstDash val="solid"/>
              <a:miter/>
            </a:ln>
          </p:spPr>
          <p:txBody>
            <a:bodyPr rtlCol="0" anchor="ctr"/>
            <a:lstStyle/>
            <a:p>
              <a:endParaRPr lang="zh-CN" altLang="en-US"/>
            </a:p>
          </p:txBody>
        </p:sp>
        <p:sp>
          <p:nvSpPr>
            <p:cNvPr id="156" name="任意多边形: 形状 155">
              <a:extLst>
                <a:ext uri="{FF2B5EF4-FFF2-40B4-BE49-F238E27FC236}">
                  <a16:creationId xmlns:a16="http://schemas.microsoft.com/office/drawing/2014/main" id="{743A4CA9-0162-4FD6-B200-28C6700D8D35}"/>
                </a:ext>
              </a:extLst>
            </p:cNvPr>
            <p:cNvSpPr/>
            <p:nvPr/>
          </p:nvSpPr>
          <p:spPr>
            <a:xfrm>
              <a:off x="9588649" y="4082883"/>
              <a:ext cx="57193" cy="3801"/>
            </a:xfrm>
            <a:custGeom>
              <a:avLst/>
              <a:gdLst>
                <a:gd name="connsiteX0" fmla="*/ -88 w 57193"/>
                <a:gd name="connsiteY0" fmla="*/ 3895 h 3801"/>
                <a:gd name="connsiteX1" fmla="*/ 28599 w 57193"/>
                <a:gd name="connsiteY1" fmla="*/ 3895 h 3801"/>
                <a:gd name="connsiteX2" fmla="*/ 57105 w 57193"/>
                <a:gd name="connsiteY2" fmla="*/ 1123 h 3801"/>
                <a:gd name="connsiteX3" fmla="*/ 28478 w 57193"/>
                <a:gd name="connsiteY3" fmla="*/ 1605 h 3801"/>
                <a:gd name="connsiteX4" fmla="*/ -88 w 57193"/>
                <a:gd name="connsiteY4" fmla="*/ 3895 h 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3" h="3801">
                  <a:moveTo>
                    <a:pt x="-88" y="3895"/>
                  </a:moveTo>
                  <a:cubicBezTo>
                    <a:pt x="9434" y="4769"/>
                    <a:pt x="19077" y="4769"/>
                    <a:pt x="28599" y="3895"/>
                  </a:cubicBezTo>
                  <a:cubicBezTo>
                    <a:pt x="38181" y="3949"/>
                    <a:pt x="47704" y="3021"/>
                    <a:pt x="57105" y="1123"/>
                  </a:cubicBezTo>
                  <a:cubicBezTo>
                    <a:pt x="47583" y="496"/>
                    <a:pt x="38000" y="659"/>
                    <a:pt x="28478" y="1605"/>
                  </a:cubicBezTo>
                  <a:cubicBezTo>
                    <a:pt x="18896" y="1695"/>
                    <a:pt x="9374" y="2461"/>
                    <a:pt x="-88" y="3895"/>
                  </a:cubicBezTo>
                  <a:close/>
                </a:path>
              </a:pathLst>
            </a:custGeom>
            <a:grpFill/>
            <a:ln w="6027" cap="flat">
              <a:noFill/>
              <a:prstDash val="solid"/>
              <a:miter/>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FD312523-DB29-9421-86BC-A0010BFB09BD}"/>
                </a:ext>
              </a:extLst>
            </p:cNvPr>
            <p:cNvSpPr/>
            <p:nvPr/>
          </p:nvSpPr>
          <p:spPr>
            <a:xfrm>
              <a:off x="9339151" y="4094342"/>
              <a:ext cx="43445" cy="2968"/>
            </a:xfrm>
            <a:custGeom>
              <a:avLst/>
              <a:gdLst>
                <a:gd name="connsiteX0" fmla="*/ 8945 w 43445"/>
                <a:gd name="connsiteY0" fmla="*/ 2560 h 2968"/>
                <a:gd name="connsiteX1" fmla="*/ 43358 w 43445"/>
                <a:gd name="connsiteY1" fmla="*/ 2199 h 2968"/>
                <a:gd name="connsiteX2" fmla="*/ 18106 w 43445"/>
                <a:gd name="connsiteY2" fmla="*/ 994 h 2968"/>
                <a:gd name="connsiteX3" fmla="*/ 8945 w 43445"/>
                <a:gd name="connsiteY3" fmla="*/ 2560 h 2968"/>
              </a:gdLst>
              <a:ahLst/>
              <a:cxnLst>
                <a:cxn ang="0">
                  <a:pos x="connsiteX0" y="connsiteY0"/>
                </a:cxn>
                <a:cxn ang="0">
                  <a:pos x="connsiteX1" y="connsiteY1"/>
                </a:cxn>
                <a:cxn ang="0">
                  <a:pos x="connsiteX2" y="connsiteY2"/>
                </a:cxn>
                <a:cxn ang="0">
                  <a:pos x="connsiteX3" y="connsiteY3"/>
                </a:cxn>
              </a:cxnLst>
              <a:rect l="l" t="t" r="r" b="b"/>
              <a:pathLst>
                <a:path w="43445" h="2968">
                  <a:moveTo>
                    <a:pt x="8945" y="2560"/>
                  </a:moveTo>
                  <a:cubicBezTo>
                    <a:pt x="30761" y="4188"/>
                    <a:pt x="43358" y="4127"/>
                    <a:pt x="43358" y="2199"/>
                  </a:cubicBezTo>
                  <a:cubicBezTo>
                    <a:pt x="35041" y="837"/>
                    <a:pt x="26543" y="433"/>
                    <a:pt x="18106" y="994"/>
                  </a:cubicBezTo>
                  <a:cubicBezTo>
                    <a:pt x="-3711" y="1235"/>
                    <a:pt x="-4796" y="1536"/>
                    <a:pt x="8945" y="2560"/>
                  </a:cubicBezTo>
                  <a:close/>
                </a:path>
              </a:pathLst>
            </a:custGeom>
            <a:grpFill/>
            <a:ln w="6027" cap="flat">
              <a:noFill/>
              <a:prstDash val="solid"/>
              <a:miter/>
            </a:ln>
          </p:spPr>
          <p:txBody>
            <a:bodyPr rtlCol="0" anchor="ctr"/>
            <a:lstStyle/>
            <a:p>
              <a:endParaRPr lang="zh-CN" altLang="en-US"/>
            </a:p>
          </p:txBody>
        </p:sp>
        <p:sp>
          <p:nvSpPr>
            <p:cNvPr id="158" name="任意多边形: 形状 157">
              <a:extLst>
                <a:ext uri="{FF2B5EF4-FFF2-40B4-BE49-F238E27FC236}">
                  <a16:creationId xmlns:a16="http://schemas.microsoft.com/office/drawing/2014/main" id="{323FD15C-8185-A234-BD04-313F369BDE90}"/>
                </a:ext>
              </a:extLst>
            </p:cNvPr>
            <p:cNvSpPr/>
            <p:nvPr/>
          </p:nvSpPr>
          <p:spPr>
            <a:xfrm>
              <a:off x="8187970" y="4012955"/>
              <a:ext cx="120541" cy="21863"/>
            </a:xfrm>
            <a:custGeom>
              <a:avLst/>
              <a:gdLst>
                <a:gd name="connsiteX0" fmla="*/ 28735 w 120541"/>
                <a:gd name="connsiteY0" fmla="*/ 6927 h 21863"/>
                <a:gd name="connsiteX1" fmla="*/ 102201 w 120541"/>
                <a:gd name="connsiteY1" fmla="*/ 20306 h 21863"/>
                <a:gd name="connsiteX2" fmla="*/ 112567 w 120541"/>
                <a:gd name="connsiteY2" fmla="*/ 20848 h 21863"/>
                <a:gd name="connsiteX3" fmla="*/ 34581 w 120541"/>
                <a:gd name="connsiteY3" fmla="*/ 6686 h 21863"/>
                <a:gd name="connsiteX4" fmla="*/ 28735 w 120541"/>
                <a:gd name="connsiteY4" fmla="*/ 6927 h 21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41" h="21863">
                  <a:moveTo>
                    <a:pt x="28735" y="6927"/>
                  </a:moveTo>
                  <a:cubicBezTo>
                    <a:pt x="50130" y="11326"/>
                    <a:pt x="84000" y="17473"/>
                    <a:pt x="102201" y="20306"/>
                  </a:cubicBezTo>
                  <a:cubicBezTo>
                    <a:pt x="123174" y="23440"/>
                    <a:pt x="125283" y="23139"/>
                    <a:pt x="112567" y="20848"/>
                  </a:cubicBezTo>
                  <a:cubicBezTo>
                    <a:pt x="99850" y="18558"/>
                    <a:pt x="72489" y="13315"/>
                    <a:pt x="34581" y="6686"/>
                  </a:cubicBezTo>
                  <a:cubicBezTo>
                    <a:pt x="-10619" y="-1269"/>
                    <a:pt x="-10619" y="-1269"/>
                    <a:pt x="28735" y="6927"/>
                  </a:cubicBezTo>
                  <a:close/>
                </a:path>
              </a:pathLst>
            </a:custGeom>
            <a:grpFill/>
            <a:ln w="6027" cap="flat">
              <a:noFill/>
              <a:prstDash val="solid"/>
              <a:miter/>
            </a:ln>
          </p:spPr>
          <p:txBody>
            <a:bodyPr rtlCol="0" anchor="ctr"/>
            <a:lstStyle/>
            <a:p>
              <a:endParaRPr lang="zh-CN" altLang="en-US"/>
            </a:p>
          </p:txBody>
        </p:sp>
        <p:sp>
          <p:nvSpPr>
            <p:cNvPr id="159" name="任意多边形: 形状 158">
              <a:extLst>
                <a:ext uri="{FF2B5EF4-FFF2-40B4-BE49-F238E27FC236}">
                  <a16:creationId xmlns:a16="http://schemas.microsoft.com/office/drawing/2014/main" id="{E955E592-CF7B-1664-93F6-F9E2DA2803DB}"/>
                </a:ext>
              </a:extLst>
            </p:cNvPr>
            <p:cNvSpPr/>
            <p:nvPr/>
          </p:nvSpPr>
          <p:spPr>
            <a:xfrm>
              <a:off x="5572159" y="3144479"/>
              <a:ext cx="28220" cy="10718"/>
            </a:xfrm>
            <a:custGeom>
              <a:avLst/>
              <a:gdLst>
                <a:gd name="connsiteX0" fmla="*/ -88 w 28220"/>
                <a:gd name="connsiteY0" fmla="*/ 749 h 10718"/>
                <a:gd name="connsiteX1" fmla="*/ 9073 w 28220"/>
                <a:gd name="connsiteY1" fmla="*/ 5932 h 10718"/>
                <a:gd name="connsiteX2" fmla="*/ 26852 w 28220"/>
                <a:gd name="connsiteY2" fmla="*/ 11416 h 10718"/>
                <a:gd name="connsiteX3" fmla="*/ 17691 w 28220"/>
                <a:gd name="connsiteY3" fmla="*/ 6234 h 10718"/>
                <a:gd name="connsiteX4" fmla="*/ -88 w 28220"/>
                <a:gd name="connsiteY4" fmla="*/ 749 h 1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0" h="10718">
                  <a:moveTo>
                    <a:pt x="-88" y="749"/>
                  </a:moveTo>
                  <a:cubicBezTo>
                    <a:pt x="-88" y="1412"/>
                    <a:pt x="3709" y="3823"/>
                    <a:pt x="9073" y="5932"/>
                  </a:cubicBezTo>
                  <a:cubicBezTo>
                    <a:pt x="14858" y="8222"/>
                    <a:pt x="20765" y="10054"/>
                    <a:pt x="26852" y="11416"/>
                  </a:cubicBezTo>
                  <a:cubicBezTo>
                    <a:pt x="30407" y="11838"/>
                    <a:pt x="26309" y="9609"/>
                    <a:pt x="17691" y="6234"/>
                  </a:cubicBezTo>
                  <a:cubicBezTo>
                    <a:pt x="12086" y="3449"/>
                    <a:pt x="6120" y="1593"/>
                    <a:pt x="-88" y="749"/>
                  </a:cubicBezTo>
                  <a:close/>
                </a:path>
              </a:pathLst>
            </a:custGeom>
            <a:grpFill/>
            <a:ln w="6027" cap="flat">
              <a:noFill/>
              <a:prstDash val="solid"/>
              <a:miter/>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B475B4E9-D74C-1323-780C-8CF8CA710075}"/>
                </a:ext>
              </a:extLst>
            </p:cNvPr>
            <p:cNvSpPr/>
            <p:nvPr/>
          </p:nvSpPr>
          <p:spPr>
            <a:xfrm>
              <a:off x="8137484" y="4012503"/>
              <a:ext cx="100466" cy="18334"/>
            </a:xfrm>
            <a:custGeom>
              <a:avLst/>
              <a:gdLst>
                <a:gd name="connsiteX0" fmla="*/ 2380 w 100466"/>
                <a:gd name="connsiteY0" fmla="*/ 749 h 18334"/>
                <a:gd name="connsiteX1" fmla="*/ 4490 w 100466"/>
                <a:gd name="connsiteY1" fmla="*/ 1894 h 18334"/>
                <a:gd name="connsiteX2" fmla="*/ 41675 w 100466"/>
                <a:gd name="connsiteY2" fmla="*/ 9608 h 18334"/>
                <a:gd name="connsiteX3" fmla="*/ 95192 w 100466"/>
                <a:gd name="connsiteY3" fmla="*/ 16660 h 18334"/>
                <a:gd name="connsiteX4" fmla="*/ 79160 w 100466"/>
                <a:gd name="connsiteY4" fmla="*/ 15273 h 18334"/>
                <a:gd name="connsiteX5" fmla="*/ 63310 w 100466"/>
                <a:gd name="connsiteY5" fmla="*/ 12561 h 18334"/>
                <a:gd name="connsiteX6" fmla="*/ 2380 w 100466"/>
                <a:gd name="connsiteY6" fmla="*/ 749 h 1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66" h="18334">
                  <a:moveTo>
                    <a:pt x="2380" y="749"/>
                  </a:moveTo>
                  <a:cubicBezTo>
                    <a:pt x="-1175" y="1171"/>
                    <a:pt x="-1235" y="1472"/>
                    <a:pt x="4490" y="1894"/>
                  </a:cubicBezTo>
                  <a:cubicBezTo>
                    <a:pt x="17026" y="3793"/>
                    <a:pt x="29440" y="6366"/>
                    <a:pt x="41675" y="9608"/>
                  </a:cubicBezTo>
                  <a:cubicBezTo>
                    <a:pt x="67348" y="16238"/>
                    <a:pt x="116406" y="22746"/>
                    <a:pt x="95192" y="16660"/>
                  </a:cubicBezTo>
                  <a:cubicBezTo>
                    <a:pt x="89948" y="15448"/>
                    <a:pt x="84524" y="14984"/>
                    <a:pt x="79160" y="15273"/>
                  </a:cubicBezTo>
                  <a:cubicBezTo>
                    <a:pt x="73736" y="16014"/>
                    <a:pt x="68192" y="15068"/>
                    <a:pt x="63310" y="12561"/>
                  </a:cubicBezTo>
                  <a:cubicBezTo>
                    <a:pt x="55777" y="8584"/>
                    <a:pt x="12867" y="749"/>
                    <a:pt x="2380" y="749"/>
                  </a:cubicBezTo>
                  <a:close/>
                </a:path>
              </a:pathLst>
            </a:custGeom>
            <a:grpFill/>
            <a:ln w="6027"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812E0325-2870-F606-3091-CEDDA6BE6089}"/>
                </a:ext>
              </a:extLst>
            </p:cNvPr>
            <p:cNvSpPr/>
            <p:nvPr/>
          </p:nvSpPr>
          <p:spPr>
            <a:xfrm>
              <a:off x="8583949" y="4077162"/>
              <a:ext cx="30064" cy="6034"/>
            </a:xfrm>
            <a:custGeom>
              <a:avLst/>
              <a:gdLst>
                <a:gd name="connsiteX0" fmla="*/ 2613 w 30064"/>
                <a:gd name="connsiteY0" fmla="*/ 1601 h 6034"/>
                <a:gd name="connsiteX1" fmla="*/ 20693 w 30064"/>
                <a:gd name="connsiteY1" fmla="*/ 5880 h 6034"/>
                <a:gd name="connsiteX2" fmla="*/ 29975 w 30064"/>
                <a:gd name="connsiteY2" fmla="*/ 5880 h 6034"/>
                <a:gd name="connsiteX3" fmla="*/ 10749 w 30064"/>
                <a:gd name="connsiteY3" fmla="*/ 1661 h 6034"/>
                <a:gd name="connsiteX4" fmla="*/ 2613 w 30064"/>
                <a:gd name="connsiteY4" fmla="*/ 1601 h 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6034">
                  <a:moveTo>
                    <a:pt x="2613" y="1601"/>
                  </a:moveTo>
                  <a:cubicBezTo>
                    <a:pt x="8279" y="2866"/>
                    <a:pt x="16173" y="4614"/>
                    <a:pt x="20693" y="5880"/>
                  </a:cubicBezTo>
                  <a:cubicBezTo>
                    <a:pt x="25214" y="7145"/>
                    <a:pt x="29854" y="7024"/>
                    <a:pt x="29975" y="5880"/>
                  </a:cubicBezTo>
                  <a:cubicBezTo>
                    <a:pt x="30095" y="4735"/>
                    <a:pt x="22200" y="2685"/>
                    <a:pt x="10749" y="1661"/>
                  </a:cubicBezTo>
                  <a:cubicBezTo>
                    <a:pt x="444" y="395"/>
                    <a:pt x="-3051" y="516"/>
                    <a:pt x="2613" y="1601"/>
                  </a:cubicBezTo>
                  <a:close/>
                </a:path>
              </a:pathLst>
            </a:custGeom>
            <a:grpFill/>
            <a:ln w="6027"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C0214987-549D-46D2-A825-C2627F004A23}"/>
                </a:ext>
              </a:extLst>
            </p:cNvPr>
            <p:cNvSpPr/>
            <p:nvPr/>
          </p:nvSpPr>
          <p:spPr>
            <a:xfrm>
              <a:off x="8946063" y="4117235"/>
              <a:ext cx="86260" cy="3931"/>
            </a:xfrm>
            <a:custGeom>
              <a:avLst/>
              <a:gdLst>
                <a:gd name="connsiteX0" fmla="*/ 3126 w 86260"/>
                <a:gd name="connsiteY0" fmla="*/ 942 h 3931"/>
                <a:gd name="connsiteX1" fmla="*/ 51340 w 86260"/>
                <a:gd name="connsiteY1" fmla="*/ 4498 h 3931"/>
                <a:gd name="connsiteX2" fmla="*/ 53690 w 86260"/>
                <a:gd name="connsiteY2" fmla="*/ 2811 h 3931"/>
                <a:gd name="connsiteX3" fmla="*/ 3126 w 86260"/>
                <a:gd name="connsiteY3" fmla="*/ 942 h 3931"/>
              </a:gdLst>
              <a:ahLst/>
              <a:cxnLst>
                <a:cxn ang="0">
                  <a:pos x="connsiteX0" y="connsiteY0"/>
                </a:cxn>
                <a:cxn ang="0">
                  <a:pos x="connsiteX1" y="connsiteY1"/>
                </a:cxn>
                <a:cxn ang="0">
                  <a:pos x="connsiteX2" y="connsiteY2"/>
                </a:cxn>
                <a:cxn ang="0">
                  <a:pos x="connsiteX3" y="connsiteY3"/>
                </a:cxn>
              </a:cxnLst>
              <a:rect l="l" t="t" r="r" b="b"/>
              <a:pathLst>
                <a:path w="86260" h="3931">
                  <a:moveTo>
                    <a:pt x="3126" y="942"/>
                  </a:moveTo>
                  <a:cubicBezTo>
                    <a:pt x="-6155" y="2449"/>
                    <a:pt x="3126" y="3233"/>
                    <a:pt x="51340" y="4498"/>
                  </a:cubicBezTo>
                  <a:cubicBezTo>
                    <a:pt x="97384" y="4860"/>
                    <a:pt x="97384" y="4860"/>
                    <a:pt x="53690" y="2811"/>
                  </a:cubicBezTo>
                  <a:cubicBezTo>
                    <a:pt x="29583" y="1425"/>
                    <a:pt x="6621" y="280"/>
                    <a:pt x="3126" y="942"/>
                  </a:cubicBezTo>
                  <a:close/>
                </a:path>
              </a:pathLst>
            </a:custGeom>
            <a:grpFill/>
            <a:ln w="6027"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D2F667AF-263A-5EFB-2614-C4CEF8792B28}"/>
                </a:ext>
              </a:extLst>
            </p:cNvPr>
            <p:cNvSpPr/>
            <p:nvPr/>
          </p:nvSpPr>
          <p:spPr>
            <a:xfrm>
              <a:off x="8991524" y="4121406"/>
              <a:ext cx="715790" cy="33515"/>
            </a:xfrm>
            <a:custGeom>
              <a:avLst/>
              <a:gdLst>
                <a:gd name="connsiteX0" fmla="*/ 114901 w 715790"/>
                <a:gd name="connsiteY0" fmla="*/ 29557 h 33515"/>
                <a:gd name="connsiteX1" fmla="*/ 141419 w 715790"/>
                <a:gd name="connsiteY1" fmla="*/ 31606 h 33515"/>
                <a:gd name="connsiteX2" fmla="*/ 149555 w 715790"/>
                <a:gd name="connsiteY2" fmla="*/ 30280 h 33515"/>
                <a:gd name="connsiteX3" fmla="*/ 114901 w 715790"/>
                <a:gd name="connsiteY3" fmla="*/ 29557 h 33515"/>
                <a:gd name="connsiteX4" fmla="*/ 136116 w 715790"/>
                <a:gd name="connsiteY4" fmla="*/ 8403 h 33515"/>
                <a:gd name="connsiteX5" fmla="*/ 123399 w 715790"/>
                <a:gd name="connsiteY5" fmla="*/ 9669 h 33515"/>
                <a:gd name="connsiteX6" fmla="*/ 130270 w 715790"/>
                <a:gd name="connsiteY6" fmla="*/ 13948 h 33515"/>
                <a:gd name="connsiteX7" fmla="*/ 148711 w 715790"/>
                <a:gd name="connsiteY7" fmla="*/ 11718 h 33515"/>
                <a:gd name="connsiteX8" fmla="*/ 135874 w 715790"/>
                <a:gd name="connsiteY8" fmla="*/ 8162 h 33515"/>
                <a:gd name="connsiteX9" fmla="*/ 165043 w 715790"/>
                <a:gd name="connsiteY9" fmla="*/ 2376 h 33515"/>
                <a:gd name="connsiteX10" fmla="*/ 264604 w 715790"/>
                <a:gd name="connsiteY10" fmla="*/ 5209 h 33515"/>
                <a:gd name="connsiteX11" fmla="*/ 257071 w 715790"/>
                <a:gd name="connsiteY11" fmla="*/ 6475 h 33515"/>
                <a:gd name="connsiteX12" fmla="*/ 239835 w 715790"/>
                <a:gd name="connsiteY12" fmla="*/ 10211 h 33515"/>
                <a:gd name="connsiteX13" fmla="*/ 276658 w 715790"/>
                <a:gd name="connsiteY13" fmla="*/ 11899 h 33515"/>
                <a:gd name="connsiteX14" fmla="*/ 326257 w 715790"/>
                <a:gd name="connsiteY14" fmla="*/ 11899 h 33515"/>
                <a:gd name="connsiteX15" fmla="*/ 357355 w 715790"/>
                <a:gd name="connsiteY15" fmla="*/ 12742 h 33515"/>
                <a:gd name="connsiteX16" fmla="*/ 392009 w 715790"/>
                <a:gd name="connsiteY16" fmla="*/ 12742 h 33515"/>
                <a:gd name="connsiteX17" fmla="*/ 426602 w 715790"/>
                <a:gd name="connsiteY17" fmla="*/ 12742 h 33515"/>
                <a:gd name="connsiteX18" fmla="*/ 436968 w 715790"/>
                <a:gd name="connsiteY18" fmla="*/ 13285 h 33515"/>
                <a:gd name="connsiteX19" fmla="*/ 455470 w 715790"/>
                <a:gd name="connsiteY19" fmla="*/ 13285 h 33515"/>
                <a:gd name="connsiteX20" fmla="*/ 422021 w 715790"/>
                <a:gd name="connsiteY20" fmla="*/ 15454 h 33515"/>
                <a:gd name="connsiteX21" fmla="*/ 390743 w 715790"/>
                <a:gd name="connsiteY21" fmla="*/ 16599 h 33515"/>
                <a:gd name="connsiteX22" fmla="*/ 372663 w 715790"/>
                <a:gd name="connsiteY22" fmla="*/ 17564 h 33515"/>
                <a:gd name="connsiteX23" fmla="*/ 383029 w 715790"/>
                <a:gd name="connsiteY23" fmla="*/ 17564 h 33515"/>
                <a:gd name="connsiteX24" fmla="*/ 396951 w 715790"/>
                <a:gd name="connsiteY24" fmla="*/ 20818 h 33515"/>
                <a:gd name="connsiteX25" fmla="*/ 368083 w 715790"/>
                <a:gd name="connsiteY25" fmla="*/ 20818 h 33515"/>
                <a:gd name="connsiteX26" fmla="*/ 356572 w 715790"/>
                <a:gd name="connsiteY26" fmla="*/ 22807 h 33515"/>
                <a:gd name="connsiteX27" fmla="*/ 332465 w 715790"/>
                <a:gd name="connsiteY27" fmla="*/ 24193 h 33515"/>
                <a:gd name="connsiteX28" fmla="*/ 349822 w 715790"/>
                <a:gd name="connsiteY28" fmla="*/ 26061 h 33515"/>
                <a:gd name="connsiteX29" fmla="*/ 371880 w 715790"/>
                <a:gd name="connsiteY29" fmla="*/ 26061 h 33515"/>
                <a:gd name="connsiteX30" fmla="*/ 380980 w 715790"/>
                <a:gd name="connsiteY30" fmla="*/ 25398 h 33515"/>
                <a:gd name="connsiteX31" fmla="*/ 445646 w 715790"/>
                <a:gd name="connsiteY31" fmla="*/ 22264 h 33515"/>
                <a:gd name="connsiteX32" fmla="*/ 525379 w 715790"/>
                <a:gd name="connsiteY32" fmla="*/ 22264 h 33515"/>
                <a:gd name="connsiteX33" fmla="*/ 536891 w 715790"/>
                <a:gd name="connsiteY33" fmla="*/ 20396 h 33515"/>
                <a:gd name="connsiteX34" fmla="*/ 549667 w 715790"/>
                <a:gd name="connsiteY34" fmla="*/ 21903 h 33515"/>
                <a:gd name="connsiteX35" fmla="*/ 595832 w 715790"/>
                <a:gd name="connsiteY35" fmla="*/ 20035 h 33515"/>
                <a:gd name="connsiteX36" fmla="*/ 585405 w 715790"/>
                <a:gd name="connsiteY36" fmla="*/ 20035 h 33515"/>
                <a:gd name="connsiteX37" fmla="*/ 565638 w 715790"/>
                <a:gd name="connsiteY37" fmla="*/ 17684 h 33515"/>
                <a:gd name="connsiteX38" fmla="*/ 578113 w 715790"/>
                <a:gd name="connsiteY38" fmla="*/ 12742 h 33515"/>
                <a:gd name="connsiteX39" fmla="*/ 582874 w 715790"/>
                <a:gd name="connsiteY39" fmla="*/ 15394 h 33515"/>
                <a:gd name="connsiteX40" fmla="*/ 587635 w 715790"/>
                <a:gd name="connsiteY40" fmla="*/ 18046 h 33515"/>
                <a:gd name="connsiteX41" fmla="*/ 605715 w 715790"/>
                <a:gd name="connsiteY41" fmla="*/ 9849 h 33515"/>
                <a:gd name="connsiteX42" fmla="*/ 587213 w 715790"/>
                <a:gd name="connsiteY42" fmla="*/ 9849 h 33515"/>
                <a:gd name="connsiteX43" fmla="*/ 576787 w 715790"/>
                <a:gd name="connsiteY43" fmla="*/ 9488 h 33515"/>
                <a:gd name="connsiteX44" fmla="*/ 560696 w 715790"/>
                <a:gd name="connsiteY44" fmla="*/ 10332 h 33515"/>
                <a:gd name="connsiteX45" fmla="*/ 525018 w 715790"/>
                <a:gd name="connsiteY45" fmla="*/ 12682 h 33515"/>
                <a:gd name="connsiteX46" fmla="*/ 510071 w 715790"/>
                <a:gd name="connsiteY46" fmla="*/ 15454 h 33515"/>
                <a:gd name="connsiteX47" fmla="*/ 498682 w 715790"/>
                <a:gd name="connsiteY47" fmla="*/ 19733 h 33515"/>
                <a:gd name="connsiteX48" fmla="*/ 484760 w 715790"/>
                <a:gd name="connsiteY48" fmla="*/ 17262 h 33515"/>
                <a:gd name="connsiteX49" fmla="*/ 485845 w 715790"/>
                <a:gd name="connsiteY49" fmla="*/ 15033 h 33515"/>
                <a:gd name="connsiteX50" fmla="*/ 473188 w 715790"/>
                <a:gd name="connsiteY50" fmla="*/ 16840 h 33515"/>
                <a:gd name="connsiteX51" fmla="*/ 455891 w 715790"/>
                <a:gd name="connsiteY51" fmla="*/ 18829 h 33515"/>
                <a:gd name="connsiteX52" fmla="*/ 466137 w 715790"/>
                <a:gd name="connsiteY52" fmla="*/ 14189 h 33515"/>
                <a:gd name="connsiteX53" fmla="*/ 526404 w 715790"/>
                <a:gd name="connsiteY53" fmla="*/ 11296 h 33515"/>
                <a:gd name="connsiteX54" fmla="*/ 544484 w 715790"/>
                <a:gd name="connsiteY54" fmla="*/ 9367 h 33515"/>
                <a:gd name="connsiteX55" fmla="*/ 568591 w 715790"/>
                <a:gd name="connsiteY55" fmla="*/ 6294 h 33515"/>
                <a:gd name="connsiteX56" fmla="*/ 614755 w 715790"/>
                <a:gd name="connsiteY56" fmla="*/ 5992 h 33515"/>
                <a:gd name="connsiteX57" fmla="*/ 637838 w 715790"/>
                <a:gd name="connsiteY57" fmla="*/ 5571 h 33515"/>
                <a:gd name="connsiteX58" fmla="*/ 636753 w 715790"/>
                <a:gd name="connsiteY58" fmla="*/ 7077 h 33515"/>
                <a:gd name="connsiteX59" fmla="*/ 628918 w 715790"/>
                <a:gd name="connsiteY59" fmla="*/ 11356 h 33515"/>
                <a:gd name="connsiteX60" fmla="*/ 624398 w 715790"/>
                <a:gd name="connsiteY60" fmla="*/ 13044 h 33515"/>
                <a:gd name="connsiteX61" fmla="*/ 611802 w 715790"/>
                <a:gd name="connsiteY61" fmla="*/ 15153 h 33515"/>
                <a:gd name="connsiteX62" fmla="*/ 626989 w 715790"/>
                <a:gd name="connsiteY62" fmla="*/ 15153 h 33515"/>
                <a:gd name="connsiteX63" fmla="*/ 663752 w 715790"/>
                <a:gd name="connsiteY63" fmla="*/ 13345 h 33515"/>
                <a:gd name="connsiteX64" fmla="*/ 700515 w 715790"/>
                <a:gd name="connsiteY64" fmla="*/ 11055 h 33515"/>
                <a:gd name="connsiteX65" fmla="*/ 711604 w 715790"/>
                <a:gd name="connsiteY65" fmla="*/ 10573 h 33515"/>
                <a:gd name="connsiteX66" fmla="*/ 715702 w 715790"/>
                <a:gd name="connsiteY66" fmla="*/ 10573 h 33515"/>
                <a:gd name="connsiteX67" fmla="*/ 656099 w 715790"/>
                <a:gd name="connsiteY67" fmla="*/ 19793 h 33515"/>
                <a:gd name="connsiteX68" fmla="*/ 623735 w 715790"/>
                <a:gd name="connsiteY68" fmla="*/ 20878 h 33515"/>
                <a:gd name="connsiteX69" fmla="*/ 609813 w 715790"/>
                <a:gd name="connsiteY69" fmla="*/ 20878 h 33515"/>
                <a:gd name="connsiteX70" fmla="*/ 565999 w 715790"/>
                <a:gd name="connsiteY70" fmla="*/ 25097 h 33515"/>
                <a:gd name="connsiteX71" fmla="*/ 519775 w 715790"/>
                <a:gd name="connsiteY71" fmla="*/ 26001 h 33515"/>
                <a:gd name="connsiteX72" fmla="*/ 464269 w 715790"/>
                <a:gd name="connsiteY72" fmla="*/ 26302 h 33515"/>
                <a:gd name="connsiteX73" fmla="*/ 443477 w 715790"/>
                <a:gd name="connsiteY73" fmla="*/ 27628 h 33515"/>
                <a:gd name="connsiteX74" fmla="*/ 383210 w 715790"/>
                <a:gd name="connsiteY74" fmla="*/ 28834 h 33515"/>
                <a:gd name="connsiteX75" fmla="*/ 355427 w 715790"/>
                <a:gd name="connsiteY75" fmla="*/ 29135 h 33515"/>
                <a:gd name="connsiteX76" fmla="*/ 281479 w 715790"/>
                <a:gd name="connsiteY76" fmla="*/ 30159 h 33515"/>
                <a:gd name="connsiteX77" fmla="*/ 242185 w 715790"/>
                <a:gd name="connsiteY77" fmla="*/ 31847 h 33515"/>
                <a:gd name="connsiteX78" fmla="*/ 262977 w 715790"/>
                <a:gd name="connsiteY78" fmla="*/ 33956 h 33515"/>
                <a:gd name="connsiteX79" fmla="*/ 190114 w 715790"/>
                <a:gd name="connsiteY79" fmla="*/ 33474 h 33515"/>
                <a:gd name="connsiteX80" fmla="*/ 65302 w 715790"/>
                <a:gd name="connsiteY80" fmla="*/ 28834 h 33515"/>
                <a:gd name="connsiteX81" fmla="*/ 19077 w 715790"/>
                <a:gd name="connsiteY81" fmla="*/ 26845 h 33515"/>
                <a:gd name="connsiteX82" fmla="*/ 14497 w 715790"/>
                <a:gd name="connsiteY82" fmla="*/ 25217 h 33515"/>
                <a:gd name="connsiteX83" fmla="*/ 7686 w 715790"/>
                <a:gd name="connsiteY83" fmla="*/ 22023 h 33515"/>
                <a:gd name="connsiteX84" fmla="*/ 7686 w 715790"/>
                <a:gd name="connsiteY84" fmla="*/ 21300 h 33515"/>
                <a:gd name="connsiteX85" fmla="*/ 36494 w 715790"/>
                <a:gd name="connsiteY85" fmla="*/ 23892 h 33515"/>
                <a:gd name="connsiteX86" fmla="*/ 74643 w 715790"/>
                <a:gd name="connsiteY86" fmla="*/ 25941 h 33515"/>
                <a:gd name="connsiteX87" fmla="*/ 78139 w 715790"/>
                <a:gd name="connsiteY87" fmla="*/ 24856 h 33515"/>
                <a:gd name="connsiteX88" fmla="*/ 70123 w 715790"/>
                <a:gd name="connsiteY88" fmla="*/ 21903 h 33515"/>
                <a:gd name="connsiteX89" fmla="*/ 112913 w 715790"/>
                <a:gd name="connsiteY89" fmla="*/ 20457 h 33515"/>
                <a:gd name="connsiteX90" fmla="*/ 127618 w 715790"/>
                <a:gd name="connsiteY90" fmla="*/ 19432 h 33515"/>
                <a:gd name="connsiteX91" fmla="*/ 171733 w 715790"/>
                <a:gd name="connsiteY91" fmla="*/ 21602 h 33515"/>
                <a:gd name="connsiteX92" fmla="*/ 191380 w 715790"/>
                <a:gd name="connsiteY92" fmla="*/ 20939 h 33515"/>
                <a:gd name="connsiteX93" fmla="*/ 190235 w 715790"/>
                <a:gd name="connsiteY93" fmla="*/ 20035 h 33515"/>
                <a:gd name="connsiteX94" fmla="*/ 168298 w 715790"/>
                <a:gd name="connsiteY94" fmla="*/ 19673 h 33515"/>
                <a:gd name="connsiteX95" fmla="*/ 121049 w 715790"/>
                <a:gd name="connsiteY95" fmla="*/ 16901 h 33515"/>
                <a:gd name="connsiteX96" fmla="*/ 87661 w 715790"/>
                <a:gd name="connsiteY96" fmla="*/ 12983 h 33515"/>
                <a:gd name="connsiteX97" fmla="*/ 81996 w 715790"/>
                <a:gd name="connsiteY97" fmla="*/ 10814 h 33515"/>
                <a:gd name="connsiteX98" fmla="*/ 46318 w 715790"/>
                <a:gd name="connsiteY98" fmla="*/ 7379 h 33515"/>
                <a:gd name="connsiteX99" fmla="*/ 40653 w 715790"/>
                <a:gd name="connsiteY99" fmla="*/ 5088 h 33515"/>
                <a:gd name="connsiteX100" fmla="*/ 80971 w 715790"/>
                <a:gd name="connsiteY100" fmla="*/ 5088 h 33515"/>
                <a:gd name="connsiteX101" fmla="*/ 114420 w 715790"/>
                <a:gd name="connsiteY101" fmla="*/ 4667 h 33515"/>
                <a:gd name="connsiteX102" fmla="*/ 119120 w 715790"/>
                <a:gd name="connsiteY102" fmla="*/ 749 h 33515"/>
                <a:gd name="connsiteX103" fmla="*/ 164803 w 715790"/>
                <a:gd name="connsiteY103" fmla="*/ 2497 h 3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15790" h="33515">
                  <a:moveTo>
                    <a:pt x="114901" y="29557"/>
                  </a:moveTo>
                  <a:cubicBezTo>
                    <a:pt x="123640" y="31226"/>
                    <a:pt x="132560" y="31913"/>
                    <a:pt x="141419" y="31606"/>
                  </a:cubicBezTo>
                  <a:cubicBezTo>
                    <a:pt x="162271" y="31606"/>
                    <a:pt x="163417" y="31606"/>
                    <a:pt x="149555" y="30280"/>
                  </a:cubicBezTo>
                  <a:cubicBezTo>
                    <a:pt x="127376" y="28291"/>
                    <a:pt x="114901" y="27568"/>
                    <a:pt x="114901" y="29557"/>
                  </a:cubicBezTo>
                  <a:close/>
                  <a:moveTo>
                    <a:pt x="136116" y="8403"/>
                  </a:moveTo>
                  <a:cubicBezTo>
                    <a:pt x="117673" y="7981"/>
                    <a:pt x="114239" y="8403"/>
                    <a:pt x="123399" y="9669"/>
                  </a:cubicBezTo>
                  <a:cubicBezTo>
                    <a:pt x="130330" y="10753"/>
                    <a:pt x="133705" y="12742"/>
                    <a:pt x="130270" y="13948"/>
                  </a:cubicBezTo>
                  <a:cubicBezTo>
                    <a:pt x="120928" y="16660"/>
                    <a:pt x="131354" y="15876"/>
                    <a:pt x="148711" y="11718"/>
                  </a:cubicBezTo>
                  <a:cubicBezTo>
                    <a:pt x="160041" y="8946"/>
                    <a:pt x="158897" y="8644"/>
                    <a:pt x="135874" y="8162"/>
                  </a:cubicBezTo>
                  <a:close/>
                  <a:moveTo>
                    <a:pt x="165043" y="2376"/>
                  </a:moveTo>
                  <a:cubicBezTo>
                    <a:pt x="208737" y="3220"/>
                    <a:pt x="245560" y="4425"/>
                    <a:pt x="264604" y="5209"/>
                  </a:cubicBezTo>
                  <a:cubicBezTo>
                    <a:pt x="283649" y="5992"/>
                    <a:pt x="284734" y="6414"/>
                    <a:pt x="257071" y="6475"/>
                  </a:cubicBezTo>
                  <a:cubicBezTo>
                    <a:pt x="216813" y="6475"/>
                    <a:pt x="205242" y="8584"/>
                    <a:pt x="239835" y="10211"/>
                  </a:cubicBezTo>
                  <a:cubicBezTo>
                    <a:pt x="250200" y="10753"/>
                    <a:pt x="267437" y="11718"/>
                    <a:pt x="276658" y="11899"/>
                  </a:cubicBezTo>
                  <a:cubicBezTo>
                    <a:pt x="285879" y="12079"/>
                    <a:pt x="307816" y="12320"/>
                    <a:pt x="326257" y="11899"/>
                  </a:cubicBezTo>
                  <a:cubicBezTo>
                    <a:pt x="336624" y="11061"/>
                    <a:pt x="347050" y="11344"/>
                    <a:pt x="357355" y="12742"/>
                  </a:cubicBezTo>
                  <a:cubicBezTo>
                    <a:pt x="357355" y="13586"/>
                    <a:pt x="371217" y="13767"/>
                    <a:pt x="392009" y="12742"/>
                  </a:cubicBezTo>
                  <a:cubicBezTo>
                    <a:pt x="415031" y="11579"/>
                    <a:pt x="426542" y="11579"/>
                    <a:pt x="426602" y="12742"/>
                  </a:cubicBezTo>
                  <a:cubicBezTo>
                    <a:pt x="426602" y="13767"/>
                    <a:pt x="431243" y="14068"/>
                    <a:pt x="436968" y="13285"/>
                  </a:cubicBezTo>
                  <a:cubicBezTo>
                    <a:pt x="443115" y="12574"/>
                    <a:pt x="449323" y="12574"/>
                    <a:pt x="455470" y="13285"/>
                  </a:cubicBezTo>
                  <a:cubicBezTo>
                    <a:pt x="460111" y="14189"/>
                    <a:pt x="448539" y="14972"/>
                    <a:pt x="422021" y="15454"/>
                  </a:cubicBezTo>
                  <a:cubicBezTo>
                    <a:pt x="411053" y="15454"/>
                    <a:pt x="399844" y="16117"/>
                    <a:pt x="390743" y="16599"/>
                  </a:cubicBezTo>
                  <a:cubicBezTo>
                    <a:pt x="381643" y="17082"/>
                    <a:pt x="374772" y="17202"/>
                    <a:pt x="372663" y="17564"/>
                  </a:cubicBezTo>
                  <a:cubicBezTo>
                    <a:pt x="368023" y="18227"/>
                    <a:pt x="372663" y="18287"/>
                    <a:pt x="383029" y="17564"/>
                  </a:cubicBezTo>
                  <a:cubicBezTo>
                    <a:pt x="409547" y="15997"/>
                    <a:pt x="419973" y="17564"/>
                    <a:pt x="396951" y="20818"/>
                  </a:cubicBezTo>
                  <a:cubicBezTo>
                    <a:pt x="387428" y="22530"/>
                    <a:pt x="377605" y="22530"/>
                    <a:pt x="368083" y="20818"/>
                  </a:cubicBezTo>
                  <a:cubicBezTo>
                    <a:pt x="358802" y="19010"/>
                    <a:pt x="353076" y="20095"/>
                    <a:pt x="356572" y="22807"/>
                  </a:cubicBezTo>
                  <a:cubicBezTo>
                    <a:pt x="348617" y="24109"/>
                    <a:pt x="340540" y="24573"/>
                    <a:pt x="332465" y="24193"/>
                  </a:cubicBezTo>
                  <a:cubicBezTo>
                    <a:pt x="300102" y="24555"/>
                    <a:pt x="309323" y="25459"/>
                    <a:pt x="349822" y="26061"/>
                  </a:cubicBezTo>
                  <a:cubicBezTo>
                    <a:pt x="358440" y="26061"/>
                    <a:pt x="366275" y="26061"/>
                    <a:pt x="371880" y="26061"/>
                  </a:cubicBezTo>
                  <a:cubicBezTo>
                    <a:pt x="374953" y="26218"/>
                    <a:pt x="377967" y="25995"/>
                    <a:pt x="380980" y="25398"/>
                  </a:cubicBezTo>
                  <a:cubicBezTo>
                    <a:pt x="380980" y="23711"/>
                    <a:pt x="430580" y="21119"/>
                    <a:pt x="445646" y="22264"/>
                  </a:cubicBezTo>
                  <a:cubicBezTo>
                    <a:pt x="465293" y="23651"/>
                    <a:pt x="533576" y="24012"/>
                    <a:pt x="525379" y="22264"/>
                  </a:cubicBezTo>
                  <a:cubicBezTo>
                    <a:pt x="520739" y="21782"/>
                    <a:pt x="526465" y="20939"/>
                    <a:pt x="536891" y="20396"/>
                  </a:cubicBezTo>
                  <a:cubicBezTo>
                    <a:pt x="549547" y="19733"/>
                    <a:pt x="554187" y="20396"/>
                    <a:pt x="549667" y="21903"/>
                  </a:cubicBezTo>
                  <a:cubicBezTo>
                    <a:pt x="541712" y="24916"/>
                    <a:pt x="583296" y="23289"/>
                    <a:pt x="595832" y="20035"/>
                  </a:cubicBezTo>
                  <a:cubicBezTo>
                    <a:pt x="601859" y="18588"/>
                    <a:pt x="598122" y="18648"/>
                    <a:pt x="585405" y="20035"/>
                  </a:cubicBezTo>
                  <a:cubicBezTo>
                    <a:pt x="569314" y="21541"/>
                    <a:pt x="565818" y="20999"/>
                    <a:pt x="565638" y="17684"/>
                  </a:cubicBezTo>
                  <a:cubicBezTo>
                    <a:pt x="565457" y="14370"/>
                    <a:pt x="571182" y="13044"/>
                    <a:pt x="578113" y="12742"/>
                  </a:cubicBezTo>
                  <a:cubicBezTo>
                    <a:pt x="585044" y="12441"/>
                    <a:pt x="587394" y="13526"/>
                    <a:pt x="582874" y="15394"/>
                  </a:cubicBezTo>
                  <a:cubicBezTo>
                    <a:pt x="579499" y="17142"/>
                    <a:pt x="580705" y="18347"/>
                    <a:pt x="587635" y="18046"/>
                  </a:cubicBezTo>
                  <a:cubicBezTo>
                    <a:pt x="601497" y="17323"/>
                    <a:pt x="615057" y="11296"/>
                    <a:pt x="605715" y="9849"/>
                  </a:cubicBezTo>
                  <a:cubicBezTo>
                    <a:pt x="599568" y="9193"/>
                    <a:pt x="593361" y="9193"/>
                    <a:pt x="587213" y="9849"/>
                  </a:cubicBezTo>
                  <a:cubicBezTo>
                    <a:pt x="581187" y="10693"/>
                    <a:pt x="576848" y="10513"/>
                    <a:pt x="576787" y="9488"/>
                  </a:cubicBezTo>
                  <a:cubicBezTo>
                    <a:pt x="576727" y="8463"/>
                    <a:pt x="573292" y="8343"/>
                    <a:pt x="560696" y="10332"/>
                  </a:cubicBezTo>
                  <a:cubicBezTo>
                    <a:pt x="548884" y="11850"/>
                    <a:pt x="536951" y="12640"/>
                    <a:pt x="525018" y="12682"/>
                  </a:cubicBezTo>
                  <a:cubicBezTo>
                    <a:pt x="507661" y="12682"/>
                    <a:pt x="505371" y="13044"/>
                    <a:pt x="510071" y="15454"/>
                  </a:cubicBezTo>
                  <a:cubicBezTo>
                    <a:pt x="514772" y="17865"/>
                    <a:pt x="510071" y="18769"/>
                    <a:pt x="498682" y="19733"/>
                  </a:cubicBezTo>
                  <a:cubicBezTo>
                    <a:pt x="474575" y="21602"/>
                    <a:pt x="467523" y="20336"/>
                    <a:pt x="484760" y="17262"/>
                  </a:cubicBezTo>
                  <a:cubicBezTo>
                    <a:pt x="493920" y="15515"/>
                    <a:pt x="495065" y="14731"/>
                    <a:pt x="485845" y="15033"/>
                  </a:cubicBezTo>
                  <a:cubicBezTo>
                    <a:pt x="481565" y="14659"/>
                    <a:pt x="477226" y="15280"/>
                    <a:pt x="473188" y="16840"/>
                  </a:cubicBezTo>
                  <a:cubicBezTo>
                    <a:pt x="467584" y="18371"/>
                    <a:pt x="461738" y="19040"/>
                    <a:pt x="455891" y="18829"/>
                  </a:cubicBezTo>
                  <a:cubicBezTo>
                    <a:pt x="429375" y="19613"/>
                    <a:pt x="435100" y="17262"/>
                    <a:pt x="466137" y="14189"/>
                  </a:cubicBezTo>
                  <a:cubicBezTo>
                    <a:pt x="483434" y="12562"/>
                    <a:pt x="507601" y="11657"/>
                    <a:pt x="526404" y="11296"/>
                  </a:cubicBezTo>
                  <a:cubicBezTo>
                    <a:pt x="552922" y="10874"/>
                    <a:pt x="556538" y="10513"/>
                    <a:pt x="544484" y="9367"/>
                  </a:cubicBezTo>
                  <a:cubicBezTo>
                    <a:pt x="532431" y="8222"/>
                    <a:pt x="537493" y="7680"/>
                    <a:pt x="568591" y="6294"/>
                  </a:cubicBezTo>
                  <a:cubicBezTo>
                    <a:pt x="583959" y="5378"/>
                    <a:pt x="599387" y="5281"/>
                    <a:pt x="614755" y="5992"/>
                  </a:cubicBezTo>
                  <a:cubicBezTo>
                    <a:pt x="622469" y="6655"/>
                    <a:pt x="630184" y="6517"/>
                    <a:pt x="637838" y="5571"/>
                  </a:cubicBezTo>
                  <a:cubicBezTo>
                    <a:pt x="645853" y="4486"/>
                    <a:pt x="645913" y="4908"/>
                    <a:pt x="636753" y="7077"/>
                  </a:cubicBezTo>
                  <a:cubicBezTo>
                    <a:pt x="627592" y="9247"/>
                    <a:pt x="624278" y="10753"/>
                    <a:pt x="628918" y="11356"/>
                  </a:cubicBezTo>
                  <a:cubicBezTo>
                    <a:pt x="632414" y="11899"/>
                    <a:pt x="630184" y="12742"/>
                    <a:pt x="624398" y="13044"/>
                  </a:cubicBezTo>
                  <a:cubicBezTo>
                    <a:pt x="617467" y="13405"/>
                    <a:pt x="611742" y="14249"/>
                    <a:pt x="611802" y="15153"/>
                  </a:cubicBezTo>
                  <a:cubicBezTo>
                    <a:pt x="616865" y="15611"/>
                    <a:pt x="621927" y="15611"/>
                    <a:pt x="626989" y="15153"/>
                  </a:cubicBezTo>
                  <a:cubicBezTo>
                    <a:pt x="636391" y="15153"/>
                    <a:pt x="649349" y="14370"/>
                    <a:pt x="663752" y="13345"/>
                  </a:cubicBezTo>
                  <a:cubicBezTo>
                    <a:pt x="678156" y="12320"/>
                    <a:pt x="691174" y="11537"/>
                    <a:pt x="700515" y="11055"/>
                  </a:cubicBezTo>
                  <a:lnTo>
                    <a:pt x="711604" y="10573"/>
                  </a:lnTo>
                  <a:cubicBezTo>
                    <a:pt x="712990" y="10404"/>
                    <a:pt x="714316" y="10404"/>
                    <a:pt x="715702" y="10573"/>
                  </a:cubicBezTo>
                  <a:cubicBezTo>
                    <a:pt x="714738" y="13405"/>
                    <a:pt x="695272" y="16599"/>
                    <a:pt x="656099" y="19793"/>
                  </a:cubicBezTo>
                  <a:cubicBezTo>
                    <a:pt x="627291" y="22325"/>
                    <a:pt x="615659" y="22144"/>
                    <a:pt x="623735" y="20878"/>
                  </a:cubicBezTo>
                  <a:cubicBezTo>
                    <a:pt x="646636" y="16840"/>
                    <a:pt x="633860" y="16599"/>
                    <a:pt x="609813" y="20878"/>
                  </a:cubicBezTo>
                  <a:cubicBezTo>
                    <a:pt x="595349" y="23355"/>
                    <a:pt x="580705" y="24766"/>
                    <a:pt x="565999" y="25097"/>
                  </a:cubicBezTo>
                  <a:cubicBezTo>
                    <a:pt x="556778" y="25097"/>
                    <a:pt x="535866" y="25459"/>
                    <a:pt x="519775" y="26001"/>
                  </a:cubicBezTo>
                  <a:cubicBezTo>
                    <a:pt x="503683" y="26543"/>
                    <a:pt x="478130" y="26001"/>
                    <a:pt x="464269" y="26302"/>
                  </a:cubicBezTo>
                  <a:cubicBezTo>
                    <a:pt x="448057" y="26302"/>
                    <a:pt x="440162" y="26845"/>
                    <a:pt x="443477" y="27628"/>
                  </a:cubicBezTo>
                  <a:cubicBezTo>
                    <a:pt x="451613" y="28894"/>
                    <a:pt x="405388" y="30280"/>
                    <a:pt x="383210" y="28834"/>
                  </a:cubicBezTo>
                  <a:cubicBezTo>
                    <a:pt x="373929" y="28363"/>
                    <a:pt x="364647" y="28460"/>
                    <a:pt x="355427" y="29135"/>
                  </a:cubicBezTo>
                  <a:cubicBezTo>
                    <a:pt x="330838" y="30925"/>
                    <a:pt x="306128" y="31262"/>
                    <a:pt x="281479" y="30159"/>
                  </a:cubicBezTo>
                  <a:cubicBezTo>
                    <a:pt x="274548" y="29135"/>
                    <a:pt x="242185" y="30159"/>
                    <a:pt x="242185" y="31847"/>
                  </a:cubicBezTo>
                  <a:cubicBezTo>
                    <a:pt x="248995" y="33432"/>
                    <a:pt x="255987" y="34143"/>
                    <a:pt x="262977" y="33956"/>
                  </a:cubicBezTo>
                  <a:cubicBezTo>
                    <a:pt x="273404" y="34499"/>
                    <a:pt x="240980" y="34318"/>
                    <a:pt x="190114" y="33474"/>
                  </a:cubicBezTo>
                  <a:cubicBezTo>
                    <a:pt x="139250" y="32630"/>
                    <a:pt x="82598" y="30220"/>
                    <a:pt x="65302" y="28834"/>
                  </a:cubicBezTo>
                  <a:cubicBezTo>
                    <a:pt x="46800" y="27387"/>
                    <a:pt x="26008" y="26483"/>
                    <a:pt x="19077" y="26845"/>
                  </a:cubicBezTo>
                  <a:cubicBezTo>
                    <a:pt x="12146" y="27206"/>
                    <a:pt x="9796" y="26543"/>
                    <a:pt x="14497" y="25217"/>
                  </a:cubicBezTo>
                  <a:cubicBezTo>
                    <a:pt x="17992" y="24073"/>
                    <a:pt x="15763" y="22686"/>
                    <a:pt x="7686" y="22023"/>
                  </a:cubicBezTo>
                  <a:cubicBezTo>
                    <a:pt x="-2679" y="21240"/>
                    <a:pt x="-2679" y="20939"/>
                    <a:pt x="7686" y="21300"/>
                  </a:cubicBezTo>
                  <a:cubicBezTo>
                    <a:pt x="17330" y="21614"/>
                    <a:pt x="26972" y="22475"/>
                    <a:pt x="36494" y="23892"/>
                  </a:cubicBezTo>
                  <a:cubicBezTo>
                    <a:pt x="49150" y="25639"/>
                    <a:pt x="61866" y="26327"/>
                    <a:pt x="74643" y="25941"/>
                  </a:cubicBezTo>
                  <a:cubicBezTo>
                    <a:pt x="93145" y="25639"/>
                    <a:pt x="94290" y="25338"/>
                    <a:pt x="78139" y="24856"/>
                  </a:cubicBezTo>
                  <a:cubicBezTo>
                    <a:pt x="50416" y="23892"/>
                    <a:pt x="43546" y="21481"/>
                    <a:pt x="70123" y="21903"/>
                  </a:cubicBezTo>
                  <a:cubicBezTo>
                    <a:pt x="125569" y="22988"/>
                    <a:pt x="126714" y="22867"/>
                    <a:pt x="112913" y="20457"/>
                  </a:cubicBezTo>
                  <a:cubicBezTo>
                    <a:pt x="106886" y="19251"/>
                    <a:pt x="114660" y="19010"/>
                    <a:pt x="127618" y="19432"/>
                  </a:cubicBezTo>
                  <a:cubicBezTo>
                    <a:pt x="140575" y="19854"/>
                    <a:pt x="158474" y="20396"/>
                    <a:pt x="171733" y="21602"/>
                  </a:cubicBezTo>
                  <a:cubicBezTo>
                    <a:pt x="178302" y="22186"/>
                    <a:pt x="184871" y="21963"/>
                    <a:pt x="191380" y="20939"/>
                  </a:cubicBezTo>
                  <a:cubicBezTo>
                    <a:pt x="196020" y="19974"/>
                    <a:pt x="196020" y="19553"/>
                    <a:pt x="190235" y="20035"/>
                  </a:cubicBezTo>
                  <a:cubicBezTo>
                    <a:pt x="182943" y="20565"/>
                    <a:pt x="175590" y="20438"/>
                    <a:pt x="168298" y="19673"/>
                  </a:cubicBezTo>
                  <a:cubicBezTo>
                    <a:pt x="161427" y="18648"/>
                    <a:pt x="139490" y="17925"/>
                    <a:pt x="121049" y="16901"/>
                  </a:cubicBezTo>
                  <a:cubicBezTo>
                    <a:pt x="97966" y="15756"/>
                    <a:pt x="86516" y="14430"/>
                    <a:pt x="87661" y="12983"/>
                  </a:cubicBezTo>
                  <a:cubicBezTo>
                    <a:pt x="88806" y="11537"/>
                    <a:pt x="86576" y="10814"/>
                    <a:pt x="81996" y="10814"/>
                  </a:cubicBezTo>
                  <a:cubicBezTo>
                    <a:pt x="78500" y="10814"/>
                    <a:pt x="62409" y="9367"/>
                    <a:pt x="46318" y="7379"/>
                  </a:cubicBezTo>
                  <a:cubicBezTo>
                    <a:pt x="21066" y="4305"/>
                    <a:pt x="21066" y="4004"/>
                    <a:pt x="40653" y="5088"/>
                  </a:cubicBezTo>
                  <a:cubicBezTo>
                    <a:pt x="53309" y="5571"/>
                    <a:pt x="71750" y="5691"/>
                    <a:pt x="80971" y="5088"/>
                  </a:cubicBezTo>
                  <a:cubicBezTo>
                    <a:pt x="90192" y="4486"/>
                    <a:pt x="105078" y="4365"/>
                    <a:pt x="114420" y="4667"/>
                  </a:cubicBezTo>
                  <a:cubicBezTo>
                    <a:pt x="139731" y="5450"/>
                    <a:pt x="143227" y="2196"/>
                    <a:pt x="119120" y="749"/>
                  </a:cubicBezTo>
                  <a:cubicBezTo>
                    <a:pt x="107247" y="870"/>
                    <a:pt x="127980" y="2135"/>
                    <a:pt x="164803" y="2497"/>
                  </a:cubicBezTo>
                  <a:close/>
                </a:path>
              </a:pathLst>
            </a:custGeom>
            <a:grpFill/>
            <a:ln w="6027"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1AC1EE83-ED4C-28EB-3A1C-BCDEB7807B25}"/>
                </a:ext>
              </a:extLst>
            </p:cNvPr>
            <p:cNvSpPr/>
            <p:nvPr/>
          </p:nvSpPr>
          <p:spPr>
            <a:xfrm>
              <a:off x="9475286" y="4120520"/>
              <a:ext cx="114993" cy="3944"/>
            </a:xfrm>
            <a:custGeom>
              <a:avLst/>
              <a:gdLst>
                <a:gd name="connsiteX0" fmla="*/ -88 w 114993"/>
                <a:gd name="connsiteY0" fmla="*/ 3443 h 3944"/>
                <a:gd name="connsiteX1" fmla="*/ 9133 w 114993"/>
                <a:gd name="connsiteY1" fmla="*/ 4467 h 3944"/>
                <a:gd name="connsiteX2" fmla="*/ 29866 w 114993"/>
                <a:gd name="connsiteY2" fmla="*/ 3925 h 3944"/>
                <a:gd name="connsiteX3" fmla="*/ 57528 w 114993"/>
                <a:gd name="connsiteY3" fmla="*/ 3503 h 3944"/>
                <a:gd name="connsiteX4" fmla="*/ 81635 w 114993"/>
                <a:gd name="connsiteY4" fmla="*/ 3503 h 3944"/>
                <a:gd name="connsiteX5" fmla="*/ 92061 w 114993"/>
                <a:gd name="connsiteY5" fmla="*/ 4106 h 3944"/>
                <a:gd name="connsiteX6" fmla="*/ 103572 w 114993"/>
                <a:gd name="connsiteY6" fmla="*/ 4106 h 3944"/>
                <a:gd name="connsiteX7" fmla="*/ 83804 w 114993"/>
                <a:gd name="connsiteY7" fmla="*/ 1032 h 3944"/>
                <a:gd name="connsiteX8" fmla="*/ 26250 w 114993"/>
                <a:gd name="connsiteY8" fmla="*/ 2057 h 3944"/>
                <a:gd name="connsiteX9" fmla="*/ -88 w 114993"/>
                <a:gd name="connsiteY9" fmla="*/ 3443 h 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3" h="3944">
                  <a:moveTo>
                    <a:pt x="-88" y="3443"/>
                  </a:moveTo>
                  <a:cubicBezTo>
                    <a:pt x="-88" y="4347"/>
                    <a:pt x="3408" y="4829"/>
                    <a:pt x="9133" y="4467"/>
                  </a:cubicBezTo>
                  <a:cubicBezTo>
                    <a:pt x="13774" y="4467"/>
                    <a:pt x="21187" y="4045"/>
                    <a:pt x="29866" y="3925"/>
                  </a:cubicBezTo>
                  <a:lnTo>
                    <a:pt x="57528" y="3503"/>
                  </a:lnTo>
                  <a:cubicBezTo>
                    <a:pt x="66749" y="3503"/>
                    <a:pt x="75608" y="3503"/>
                    <a:pt x="81635" y="3503"/>
                  </a:cubicBezTo>
                  <a:cubicBezTo>
                    <a:pt x="85130" y="3328"/>
                    <a:pt x="88626" y="3527"/>
                    <a:pt x="92061" y="4106"/>
                  </a:cubicBezTo>
                  <a:cubicBezTo>
                    <a:pt x="92061" y="4949"/>
                    <a:pt x="98087" y="4829"/>
                    <a:pt x="103572" y="4106"/>
                  </a:cubicBezTo>
                  <a:cubicBezTo>
                    <a:pt x="124243" y="1454"/>
                    <a:pt x="116047" y="128"/>
                    <a:pt x="83804" y="1032"/>
                  </a:cubicBezTo>
                  <a:cubicBezTo>
                    <a:pt x="65363" y="1514"/>
                    <a:pt x="40050" y="2177"/>
                    <a:pt x="26250" y="2057"/>
                  </a:cubicBezTo>
                  <a:cubicBezTo>
                    <a:pt x="9073" y="1876"/>
                    <a:pt x="-147" y="2478"/>
                    <a:pt x="-88" y="3443"/>
                  </a:cubicBezTo>
                  <a:close/>
                </a:path>
              </a:pathLst>
            </a:custGeom>
            <a:grpFill/>
            <a:ln w="6027" cap="flat">
              <a:noFill/>
              <a:prstDash val="solid"/>
              <a:miter/>
            </a:ln>
          </p:spPr>
          <p:txBody>
            <a:bodyPr rtlCol="0" anchor="ctr"/>
            <a:lstStyle/>
            <a:p>
              <a:endParaRPr lang="zh-CN" altLang="en-US"/>
            </a:p>
          </p:txBody>
        </p:sp>
        <p:sp>
          <p:nvSpPr>
            <p:cNvPr id="165" name="任意多边形: 形状 164">
              <a:extLst>
                <a:ext uri="{FF2B5EF4-FFF2-40B4-BE49-F238E27FC236}">
                  <a16:creationId xmlns:a16="http://schemas.microsoft.com/office/drawing/2014/main" id="{3E3EA28C-A252-BDE6-D6D9-36931233EDFC}"/>
                </a:ext>
              </a:extLst>
            </p:cNvPr>
            <p:cNvSpPr/>
            <p:nvPr/>
          </p:nvSpPr>
          <p:spPr>
            <a:xfrm>
              <a:off x="9638625" y="4111836"/>
              <a:ext cx="71886" cy="7641"/>
            </a:xfrm>
            <a:custGeom>
              <a:avLst/>
              <a:gdLst>
                <a:gd name="connsiteX0" fmla="*/ 2307 w 71886"/>
                <a:gd name="connsiteY0" fmla="*/ 5979 h 7641"/>
                <a:gd name="connsiteX1" fmla="*/ 3573 w 71886"/>
                <a:gd name="connsiteY1" fmla="*/ 8390 h 7641"/>
                <a:gd name="connsiteX2" fmla="*/ 19605 w 71886"/>
                <a:gd name="connsiteY2" fmla="*/ 6401 h 7641"/>
                <a:gd name="connsiteX3" fmla="*/ 46001 w 71886"/>
                <a:gd name="connsiteY3" fmla="*/ 3508 h 7641"/>
                <a:gd name="connsiteX4" fmla="*/ 71253 w 71886"/>
                <a:gd name="connsiteY4" fmla="*/ 1278 h 7641"/>
                <a:gd name="connsiteX5" fmla="*/ 43591 w 71886"/>
                <a:gd name="connsiteY5" fmla="*/ 1821 h 7641"/>
                <a:gd name="connsiteX6" fmla="*/ 2307 w 71886"/>
                <a:gd name="connsiteY6" fmla="*/ 5979 h 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6" h="7641">
                  <a:moveTo>
                    <a:pt x="2307" y="5979"/>
                  </a:moveTo>
                  <a:cubicBezTo>
                    <a:pt x="-1128" y="7124"/>
                    <a:pt x="-1007" y="8089"/>
                    <a:pt x="3573" y="8390"/>
                  </a:cubicBezTo>
                  <a:cubicBezTo>
                    <a:pt x="8998" y="8414"/>
                    <a:pt x="14361" y="7745"/>
                    <a:pt x="19605" y="6401"/>
                  </a:cubicBezTo>
                  <a:cubicBezTo>
                    <a:pt x="28283" y="4611"/>
                    <a:pt x="37142" y="3641"/>
                    <a:pt x="46001" y="3508"/>
                  </a:cubicBezTo>
                  <a:cubicBezTo>
                    <a:pt x="54438" y="3520"/>
                    <a:pt x="62936" y="2779"/>
                    <a:pt x="71253" y="1278"/>
                  </a:cubicBezTo>
                  <a:cubicBezTo>
                    <a:pt x="74628" y="374"/>
                    <a:pt x="61972" y="676"/>
                    <a:pt x="43591" y="1821"/>
                  </a:cubicBezTo>
                  <a:cubicBezTo>
                    <a:pt x="25209" y="2966"/>
                    <a:pt x="6827" y="4955"/>
                    <a:pt x="2307" y="5979"/>
                  </a:cubicBezTo>
                  <a:close/>
                </a:path>
              </a:pathLst>
            </a:custGeom>
            <a:grpFill/>
            <a:ln w="6027" cap="flat">
              <a:noFill/>
              <a:prstDash val="solid"/>
              <a:miter/>
            </a:ln>
          </p:spPr>
          <p:txBody>
            <a:bodyPr rtlCol="0" anchor="ctr"/>
            <a:lstStyle/>
            <a:p>
              <a:endParaRPr lang="zh-CN" altLang="en-US"/>
            </a:p>
          </p:txBody>
        </p:sp>
        <p:sp>
          <p:nvSpPr>
            <p:cNvPr id="166" name="任意多边形: 形状 165">
              <a:extLst>
                <a:ext uri="{FF2B5EF4-FFF2-40B4-BE49-F238E27FC236}">
                  <a16:creationId xmlns:a16="http://schemas.microsoft.com/office/drawing/2014/main" id="{EC9DF6AB-1A8A-9506-F5EE-9386B64B9384}"/>
                </a:ext>
              </a:extLst>
            </p:cNvPr>
            <p:cNvSpPr/>
            <p:nvPr/>
          </p:nvSpPr>
          <p:spPr>
            <a:xfrm>
              <a:off x="8983356" y="4126137"/>
              <a:ext cx="91720" cy="15488"/>
            </a:xfrm>
            <a:custGeom>
              <a:avLst/>
              <a:gdLst>
                <a:gd name="connsiteX0" fmla="*/ 4 w 91720"/>
                <a:gd name="connsiteY0" fmla="*/ 1923 h 15488"/>
                <a:gd name="connsiteX1" fmla="*/ 13745 w 91720"/>
                <a:gd name="connsiteY1" fmla="*/ 4696 h 15488"/>
                <a:gd name="connsiteX2" fmla="*/ 79195 w 91720"/>
                <a:gd name="connsiteY2" fmla="*/ 14218 h 15488"/>
                <a:gd name="connsiteX3" fmla="*/ 90706 w 91720"/>
                <a:gd name="connsiteY3" fmla="*/ 15001 h 15488"/>
                <a:gd name="connsiteX4" fmla="*/ 48519 w 91720"/>
                <a:gd name="connsiteY4" fmla="*/ 6022 h 15488"/>
                <a:gd name="connsiteX5" fmla="*/ 4 w 91720"/>
                <a:gd name="connsiteY5" fmla="*/ 1923 h 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20" h="15488">
                  <a:moveTo>
                    <a:pt x="4" y="1923"/>
                  </a:moveTo>
                  <a:cubicBezTo>
                    <a:pt x="4" y="3310"/>
                    <a:pt x="6815" y="4816"/>
                    <a:pt x="13745" y="4696"/>
                  </a:cubicBezTo>
                  <a:cubicBezTo>
                    <a:pt x="31042" y="4696"/>
                    <a:pt x="73530" y="10722"/>
                    <a:pt x="79195" y="14218"/>
                  </a:cubicBezTo>
                  <a:cubicBezTo>
                    <a:pt x="82570" y="16629"/>
                    <a:pt x="84861" y="16870"/>
                    <a:pt x="90706" y="15001"/>
                  </a:cubicBezTo>
                  <a:cubicBezTo>
                    <a:pt x="95347" y="13555"/>
                    <a:pt x="82751" y="10843"/>
                    <a:pt x="48519" y="6022"/>
                  </a:cubicBezTo>
                  <a:cubicBezTo>
                    <a:pt x="6935" y="658"/>
                    <a:pt x="-1080" y="-427"/>
                    <a:pt x="4" y="1923"/>
                  </a:cubicBezTo>
                  <a:close/>
                </a:path>
              </a:pathLst>
            </a:custGeom>
            <a:grpFill/>
            <a:ln w="6027" cap="flat">
              <a:noFill/>
              <a:prstDash val="solid"/>
              <a:miter/>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32143BA7-6B67-22EE-2475-90A6911529F7}"/>
                </a:ext>
              </a:extLst>
            </p:cNvPr>
            <p:cNvSpPr/>
            <p:nvPr/>
          </p:nvSpPr>
          <p:spPr>
            <a:xfrm>
              <a:off x="10142814" y="4060352"/>
              <a:ext cx="70027" cy="6268"/>
            </a:xfrm>
            <a:custGeom>
              <a:avLst/>
              <a:gdLst>
                <a:gd name="connsiteX0" fmla="*/ 21838 w 70027"/>
                <a:gd name="connsiteY0" fmla="*/ 5152 h 6268"/>
                <a:gd name="connsiteX1" fmla="*/ 47452 w 70027"/>
                <a:gd name="connsiteY1" fmla="*/ 5152 h 6268"/>
                <a:gd name="connsiteX2" fmla="*/ 55768 w 70027"/>
                <a:gd name="connsiteY2" fmla="*/ 5815 h 6268"/>
                <a:gd name="connsiteX3" fmla="*/ 26178 w 70027"/>
                <a:gd name="connsiteY3" fmla="*/ 3344 h 6268"/>
                <a:gd name="connsiteX4" fmla="*/ 21838 w 70027"/>
                <a:gd name="connsiteY4" fmla="*/ 5152 h 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7" h="6268">
                  <a:moveTo>
                    <a:pt x="21838" y="5152"/>
                  </a:moveTo>
                  <a:cubicBezTo>
                    <a:pt x="37990" y="3766"/>
                    <a:pt x="49621" y="3646"/>
                    <a:pt x="47452" y="5152"/>
                  </a:cubicBezTo>
                  <a:cubicBezTo>
                    <a:pt x="44198" y="6659"/>
                    <a:pt x="48898" y="6840"/>
                    <a:pt x="55768" y="5815"/>
                  </a:cubicBezTo>
                  <a:cubicBezTo>
                    <a:pt x="87650" y="753"/>
                    <a:pt x="60469" y="-1296"/>
                    <a:pt x="26178" y="3344"/>
                  </a:cubicBezTo>
                  <a:cubicBezTo>
                    <a:pt x="-8114" y="7985"/>
                    <a:pt x="-8054" y="7804"/>
                    <a:pt x="21838" y="5152"/>
                  </a:cubicBezTo>
                  <a:close/>
                </a:path>
              </a:pathLst>
            </a:custGeom>
            <a:grpFill/>
            <a:ln w="6027"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BD7CBD0A-7715-1737-D224-FD0FCA070FB2}"/>
                </a:ext>
              </a:extLst>
            </p:cNvPr>
            <p:cNvSpPr/>
            <p:nvPr/>
          </p:nvSpPr>
          <p:spPr>
            <a:xfrm>
              <a:off x="10234775" y="4042168"/>
              <a:ext cx="76896" cy="15140"/>
            </a:xfrm>
            <a:custGeom>
              <a:avLst/>
              <a:gdLst>
                <a:gd name="connsiteX0" fmla="*/ 19736 w 76896"/>
                <a:gd name="connsiteY0" fmla="*/ 9052 h 15140"/>
                <a:gd name="connsiteX1" fmla="*/ 34802 w 76896"/>
                <a:gd name="connsiteY1" fmla="*/ 8329 h 15140"/>
                <a:gd name="connsiteX2" fmla="*/ 21303 w 76896"/>
                <a:gd name="connsiteY2" fmla="*/ 11463 h 15140"/>
                <a:gd name="connsiteX3" fmla="*/ 1053 w 76896"/>
                <a:gd name="connsiteY3" fmla="*/ 15862 h 15140"/>
                <a:gd name="connsiteX4" fmla="*/ 42517 w 76896"/>
                <a:gd name="connsiteY4" fmla="*/ 8751 h 15140"/>
                <a:gd name="connsiteX5" fmla="*/ 76808 w 76896"/>
                <a:gd name="connsiteY5" fmla="*/ 856 h 15140"/>
                <a:gd name="connsiteX6" fmla="*/ 68431 w 76896"/>
                <a:gd name="connsiteY6" fmla="*/ 1278 h 15140"/>
                <a:gd name="connsiteX7" fmla="*/ 48121 w 76896"/>
                <a:gd name="connsiteY7" fmla="*/ 3869 h 15140"/>
                <a:gd name="connsiteX8" fmla="*/ 19736 w 76896"/>
                <a:gd name="connsiteY8" fmla="*/ 9052 h 1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96" h="15140">
                  <a:moveTo>
                    <a:pt x="19736" y="9052"/>
                  </a:moveTo>
                  <a:cubicBezTo>
                    <a:pt x="24737" y="9552"/>
                    <a:pt x="29861" y="9305"/>
                    <a:pt x="34802" y="8329"/>
                  </a:cubicBezTo>
                  <a:cubicBezTo>
                    <a:pt x="41733" y="7606"/>
                    <a:pt x="36128" y="8992"/>
                    <a:pt x="21303" y="11463"/>
                  </a:cubicBezTo>
                  <a:cubicBezTo>
                    <a:pt x="6477" y="13934"/>
                    <a:pt x="-3588" y="16164"/>
                    <a:pt x="1053" y="15862"/>
                  </a:cubicBezTo>
                  <a:cubicBezTo>
                    <a:pt x="5694" y="15561"/>
                    <a:pt x="24677" y="12247"/>
                    <a:pt x="42517" y="8751"/>
                  </a:cubicBezTo>
                  <a:cubicBezTo>
                    <a:pt x="54087" y="6840"/>
                    <a:pt x="65538" y="4201"/>
                    <a:pt x="76808" y="856"/>
                  </a:cubicBezTo>
                  <a:cubicBezTo>
                    <a:pt x="74036" y="627"/>
                    <a:pt x="71204" y="766"/>
                    <a:pt x="68431" y="1278"/>
                  </a:cubicBezTo>
                  <a:cubicBezTo>
                    <a:pt x="63248" y="1820"/>
                    <a:pt x="56378" y="2724"/>
                    <a:pt x="48121" y="3869"/>
                  </a:cubicBezTo>
                  <a:cubicBezTo>
                    <a:pt x="38539" y="4755"/>
                    <a:pt x="29017" y="6485"/>
                    <a:pt x="19736" y="9052"/>
                  </a:cubicBezTo>
                  <a:close/>
                </a:path>
              </a:pathLst>
            </a:custGeom>
            <a:grpFill/>
            <a:ln w="6027" cap="flat">
              <a:noFill/>
              <a:prstDash val="solid"/>
              <a:miter/>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4D9F6266-2C6C-A531-4C58-8179CAB52FDA}"/>
                </a:ext>
              </a:extLst>
            </p:cNvPr>
            <p:cNvSpPr/>
            <p:nvPr/>
          </p:nvSpPr>
          <p:spPr>
            <a:xfrm>
              <a:off x="10361169" y="4006909"/>
              <a:ext cx="128474" cy="28263"/>
            </a:xfrm>
            <a:custGeom>
              <a:avLst/>
              <a:gdLst>
                <a:gd name="connsiteX0" fmla="*/ 2726 w 128474"/>
                <a:gd name="connsiteY0" fmla="*/ 26955 h 28263"/>
                <a:gd name="connsiteX1" fmla="*/ 9717 w 128474"/>
                <a:gd name="connsiteY1" fmla="*/ 26955 h 28263"/>
                <a:gd name="connsiteX2" fmla="*/ 75046 w 128474"/>
                <a:gd name="connsiteY2" fmla="*/ 12672 h 28263"/>
                <a:gd name="connsiteX3" fmla="*/ 72455 w 128474"/>
                <a:gd name="connsiteY3" fmla="*/ 11587 h 28263"/>
                <a:gd name="connsiteX4" fmla="*/ 2726 w 128474"/>
                <a:gd name="connsiteY4" fmla="*/ 26955 h 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74" h="28263">
                  <a:moveTo>
                    <a:pt x="2726" y="26955"/>
                  </a:moveTo>
                  <a:cubicBezTo>
                    <a:pt x="-2638" y="29848"/>
                    <a:pt x="-348" y="29546"/>
                    <a:pt x="9717" y="26955"/>
                  </a:cubicBezTo>
                  <a:cubicBezTo>
                    <a:pt x="17491" y="24604"/>
                    <a:pt x="46901" y="18819"/>
                    <a:pt x="75046" y="12672"/>
                  </a:cubicBezTo>
                  <a:cubicBezTo>
                    <a:pt x="147367" y="-2576"/>
                    <a:pt x="145800" y="-3480"/>
                    <a:pt x="72455" y="11587"/>
                  </a:cubicBezTo>
                  <a:cubicBezTo>
                    <a:pt x="23880" y="21049"/>
                    <a:pt x="8030" y="24062"/>
                    <a:pt x="2726" y="26955"/>
                  </a:cubicBezTo>
                  <a:close/>
                </a:path>
              </a:pathLst>
            </a:custGeom>
            <a:grpFill/>
            <a:ln w="6027" cap="flat">
              <a:noFill/>
              <a:prstDash val="solid"/>
              <a:miter/>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5A158F9C-5B73-8262-A9AA-8DEA28685DC6}"/>
                </a:ext>
              </a:extLst>
            </p:cNvPr>
            <p:cNvSpPr/>
            <p:nvPr/>
          </p:nvSpPr>
          <p:spPr>
            <a:xfrm>
              <a:off x="9868450" y="4102971"/>
              <a:ext cx="41444" cy="5033"/>
            </a:xfrm>
            <a:custGeom>
              <a:avLst/>
              <a:gdLst>
                <a:gd name="connsiteX0" fmla="*/ 3907 w 41444"/>
                <a:gd name="connsiteY0" fmla="*/ 3273 h 5033"/>
                <a:gd name="connsiteX1" fmla="*/ 28014 w 41444"/>
                <a:gd name="connsiteY1" fmla="*/ 3273 h 5033"/>
                <a:gd name="connsiteX2" fmla="*/ 28918 w 41444"/>
                <a:gd name="connsiteY2" fmla="*/ 863 h 5033"/>
                <a:gd name="connsiteX3" fmla="*/ 3907 w 41444"/>
                <a:gd name="connsiteY3" fmla="*/ 3273 h 5033"/>
              </a:gdLst>
              <a:ahLst/>
              <a:cxnLst>
                <a:cxn ang="0">
                  <a:pos x="connsiteX0" y="connsiteY0"/>
                </a:cxn>
                <a:cxn ang="0">
                  <a:pos x="connsiteX1" y="connsiteY1"/>
                </a:cxn>
                <a:cxn ang="0">
                  <a:pos x="connsiteX2" y="connsiteY2"/>
                </a:cxn>
                <a:cxn ang="0">
                  <a:pos x="connsiteX3" y="connsiteY3"/>
                </a:cxn>
              </a:cxnLst>
              <a:rect l="l" t="t" r="r" b="b"/>
              <a:pathLst>
                <a:path w="41444" h="5033">
                  <a:moveTo>
                    <a:pt x="3907" y="3273"/>
                  </a:moveTo>
                  <a:cubicBezTo>
                    <a:pt x="-6157" y="6528"/>
                    <a:pt x="3124" y="6708"/>
                    <a:pt x="28014" y="3273"/>
                  </a:cubicBezTo>
                  <a:cubicBezTo>
                    <a:pt x="45190" y="983"/>
                    <a:pt x="46094" y="682"/>
                    <a:pt x="28918" y="863"/>
                  </a:cubicBezTo>
                  <a:cubicBezTo>
                    <a:pt x="20481" y="428"/>
                    <a:pt x="12103" y="1242"/>
                    <a:pt x="3907" y="3273"/>
                  </a:cubicBezTo>
                  <a:close/>
                </a:path>
              </a:pathLst>
            </a:custGeom>
            <a:grpFill/>
            <a:ln w="6027" cap="flat">
              <a:noFill/>
              <a:prstDash val="solid"/>
              <a:miter/>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88C489F5-6E5F-9D83-37E5-87FDE1148595}"/>
                </a:ext>
              </a:extLst>
            </p:cNvPr>
            <p:cNvSpPr/>
            <p:nvPr/>
          </p:nvSpPr>
          <p:spPr>
            <a:xfrm>
              <a:off x="8594805" y="4107747"/>
              <a:ext cx="391805" cy="38834"/>
            </a:xfrm>
            <a:custGeom>
              <a:avLst/>
              <a:gdLst>
                <a:gd name="connsiteX0" fmla="*/ 47565 w 391805"/>
                <a:gd name="connsiteY0" fmla="*/ 4223 h 38834"/>
                <a:gd name="connsiteX1" fmla="*/ 27737 w 391805"/>
                <a:gd name="connsiteY1" fmla="*/ 5308 h 38834"/>
                <a:gd name="connsiteX2" fmla="*/ 22133 w 391805"/>
                <a:gd name="connsiteY2" fmla="*/ 3319 h 38834"/>
                <a:gd name="connsiteX3" fmla="*/ 17673 w 391805"/>
                <a:gd name="connsiteY3" fmla="*/ 1451 h 38834"/>
                <a:gd name="connsiteX4" fmla="*/ 11646 w 391805"/>
                <a:gd name="connsiteY4" fmla="*/ 5368 h 38834"/>
                <a:gd name="connsiteX5" fmla="*/ 49674 w 391805"/>
                <a:gd name="connsiteY5" fmla="*/ 7598 h 38834"/>
                <a:gd name="connsiteX6" fmla="*/ 83062 w 391805"/>
                <a:gd name="connsiteY6" fmla="*/ 10430 h 38834"/>
                <a:gd name="connsiteX7" fmla="*/ 72455 w 391805"/>
                <a:gd name="connsiteY7" fmla="*/ 12359 h 38834"/>
                <a:gd name="connsiteX8" fmla="*/ 92826 w 391805"/>
                <a:gd name="connsiteY8" fmla="*/ 17723 h 38834"/>
                <a:gd name="connsiteX9" fmla="*/ 128564 w 391805"/>
                <a:gd name="connsiteY9" fmla="*/ 21881 h 38834"/>
                <a:gd name="connsiteX10" fmla="*/ 168702 w 391805"/>
                <a:gd name="connsiteY10" fmla="*/ 25979 h 38834"/>
                <a:gd name="connsiteX11" fmla="*/ 206791 w 391805"/>
                <a:gd name="connsiteY11" fmla="*/ 27848 h 38834"/>
                <a:gd name="connsiteX12" fmla="*/ 218422 w 391805"/>
                <a:gd name="connsiteY12" fmla="*/ 27366 h 38834"/>
                <a:gd name="connsiteX13" fmla="*/ 243734 w 391805"/>
                <a:gd name="connsiteY13" fmla="*/ 30077 h 38834"/>
                <a:gd name="connsiteX14" fmla="*/ 234393 w 391805"/>
                <a:gd name="connsiteY14" fmla="*/ 30861 h 38834"/>
                <a:gd name="connsiteX15" fmla="*/ 263140 w 391805"/>
                <a:gd name="connsiteY15" fmla="*/ 34477 h 38834"/>
                <a:gd name="connsiteX16" fmla="*/ 326601 w 391805"/>
                <a:gd name="connsiteY16" fmla="*/ 38274 h 38834"/>
                <a:gd name="connsiteX17" fmla="*/ 391569 w 391805"/>
                <a:gd name="connsiteY17" fmla="*/ 35200 h 38834"/>
                <a:gd name="connsiteX18" fmla="*/ 327083 w 391805"/>
                <a:gd name="connsiteY18" fmla="*/ 29174 h 38834"/>
                <a:gd name="connsiteX19" fmla="*/ 328228 w 391805"/>
                <a:gd name="connsiteY19" fmla="*/ 30077 h 38834"/>
                <a:gd name="connsiteX20" fmla="*/ 362761 w 391805"/>
                <a:gd name="connsiteY20" fmla="*/ 32428 h 38834"/>
                <a:gd name="connsiteX21" fmla="*/ 341969 w 391805"/>
                <a:gd name="connsiteY21" fmla="*/ 32428 h 38834"/>
                <a:gd name="connsiteX22" fmla="*/ 304001 w 391805"/>
                <a:gd name="connsiteY22" fmla="*/ 28330 h 38834"/>
                <a:gd name="connsiteX23" fmla="*/ 286764 w 391805"/>
                <a:gd name="connsiteY23" fmla="*/ 26100 h 38834"/>
                <a:gd name="connsiteX24" fmla="*/ 269528 w 391805"/>
                <a:gd name="connsiteY24" fmla="*/ 24653 h 38834"/>
                <a:gd name="connsiteX25" fmla="*/ 250002 w 391805"/>
                <a:gd name="connsiteY25" fmla="*/ 21821 h 38834"/>
                <a:gd name="connsiteX26" fmla="*/ 119042 w 391805"/>
                <a:gd name="connsiteY26" fmla="*/ 9285 h 38834"/>
                <a:gd name="connsiteX27" fmla="*/ 47565 w 391805"/>
                <a:gd name="connsiteY27" fmla="*/ 4223 h 3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1805" h="38834">
                  <a:moveTo>
                    <a:pt x="47565" y="4223"/>
                  </a:moveTo>
                  <a:cubicBezTo>
                    <a:pt x="41057" y="5724"/>
                    <a:pt x="34367" y="6091"/>
                    <a:pt x="27737" y="5308"/>
                  </a:cubicBezTo>
                  <a:cubicBezTo>
                    <a:pt x="20867" y="4645"/>
                    <a:pt x="18637" y="3741"/>
                    <a:pt x="22133" y="3319"/>
                  </a:cubicBezTo>
                  <a:cubicBezTo>
                    <a:pt x="25628" y="2897"/>
                    <a:pt x="24603" y="2114"/>
                    <a:pt x="17673" y="1451"/>
                  </a:cubicBezTo>
                  <a:cubicBezTo>
                    <a:pt x="-2999" y="-478"/>
                    <a:pt x="-6434" y="1812"/>
                    <a:pt x="11646" y="5368"/>
                  </a:cubicBezTo>
                  <a:cubicBezTo>
                    <a:pt x="24121" y="8261"/>
                    <a:pt x="36958" y="9014"/>
                    <a:pt x="49674" y="7598"/>
                  </a:cubicBezTo>
                  <a:cubicBezTo>
                    <a:pt x="68357" y="6152"/>
                    <a:pt x="68357" y="6152"/>
                    <a:pt x="83062" y="10430"/>
                  </a:cubicBezTo>
                  <a:cubicBezTo>
                    <a:pt x="95477" y="14167"/>
                    <a:pt x="94272" y="14348"/>
                    <a:pt x="72455" y="12359"/>
                  </a:cubicBezTo>
                  <a:cubicBezTo>
                    <a:pt x="40273" y="9346"/>
                    <a:pt x="53833" y="12962"/>
                    <a:pt x="92826" y="17723"/>
                  </a:cubicBezTo>
                  <a:lnTo>
                    <a:pt x="128564" y="21881"/>
                  </a:lnTo>
                  <a:lnTo>
                    <a:pt x="168702" y="25979"/>
                  </a:lnTo>
                  <a:cubicBezTo>
                    <a:pt x="206670" y="29836"/>
                    <a:pt x="212455" y="30138"/>
                    <a:pt x="206791" y="27848"/>
                  </a:cubicBezTo>
                  <a:cubicBezTo>
                    <a:pt x="201125" y="25557"/>
                    <a:pt x="204621" y="25799"/>
                    <a:pt x="218422" y="27366"/>
                  </a:cubicBezTo>
                  <a:cubicBezTo>
                    <a:pt x="227643" y="28450"/>
                    <a:pt x="240238" y="29836"/>
                    <a:pt x="243734" y="30077"/>
                  </a:cubicBezTo>
                  <a:cubicBezTo>
                    <a:pt x="248315" y="30379"/>
                    <a:pt x="243734" y="30801"/>
                    <a:pt x="234393" y="30861"/>
                  </a:cubicBezTo>
                  <a:cubicBezTo>
                    <a:pt x="221676" y="30861"/>
                    <a:pt x="228366" y="31886"/>
                    <a:pt x="263140" y="34477"/>
                  </a:cubicBezTo>
                  <a:lnTo>
                    <a:pt x="326601" y="38274"/>
                  </a:lnTo>
                  <a:cubicBezTo>
                    <a:pt x="367040" y="40745"/>
                    <a:pt x="389038" y="39720"/>
                    <a:pt x="391569" y="35200"/>
                  </a:cubicBezTo>
                  <a:cubicBezTo>
                    <a:pt x="394100" y="30680"/>
                    <a:pt x="364148" y="27607"/>
                    <a:pt x="327083" y="29174"/>
                  </a:cubicBezTo>
                  <a:cubicBezTo>
                    <a:pt x="312016" y="29656"/>
                    <a:pt x="312016" y="29836"/>
                    <a:pt x="328228" y="30077"/>
                  </a:cubicBezTo>
                  <a:cubicBezTo>
                    <a:pt x="339799" y="30282"/>
                    <a:pt x="351311" y="31066"/>
                    <a:pt x="362761" y="32428"/>
                  </a:cubicBezTo>
                  <a:cubicBezTo>
                    <a:pt x="374272" y="33874"/>
                    <a:pt x="367342" y="33874"/>
                    <a:pt x="341969" y="32428"/>
                  </a:cubicBezTo>
                  <a:cubicBezTo>
                    <a:pt x="316597" y="31102"/>
                    <a:pt x="303941" y="29776"/>
                    <a:pt x="304001" y="28330"/>
                  </a:cubicBezTo>
                  <a:cubicBezTo>
                    <a:pt x="304062" y="26883"/>
                    <a:pt x="297191" y="26220"/>
                    <a:pt x="286764" y="26100"/>
                  </a:cubicBezTo>
                  <a:cubicBezTo>
                    <a:pt x="280979" y="26576"/>
                    <a:pt x="275133" y="26088"/>
                    <a:pt x="269528" y="24653"/>
                  </a:cubicBezTo>
                  <a:cubicBezTo>
                    <a:pt x="263200" y="22839"/>
                    <a:pt x="256631" y="21887"/>
                    <a:pt x="250002" y="21821"/>
                  </a:cubicBezTo>
                  <a:cubicBezTo>
                    <a:pt x="209744" y="18868"/>
                    <a:pt x="139653" y="12299"/>
                    <a:pt x="119042" y="9285"/>
                  </a:cubicBezTo>
                  <a:cubicBezTo>
                    <a:pt x="85714" y="3741"/>
                    <a:pt x="54677" y="1692"/>
                    <a:pt x="47565" y="4223"/>
                  </a:cubicBezTo>
                  <a:close/>
                </a:path>
              </a:pathLst>
            </a:custGeom>
            <a:grpFill/>
            <a:ln w="6027"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DCAE9019-C999-F29C-36BD-88F441AED667}"/>
                </a:ext>
              </a:extLst>
            </p:cNvPr>
            <p:cNvSpPr/>
            <p:nvPr/>
          </p:nvSpPr>
          <p:spPr>
            <a:xfrm>
              <a:off x="9798860" y="4057944"/>
              <a:ext cx="561754" cy="68949"/>
            </a:xfrm>
            <a:custGeom>
              <a:avLst/>
              <a:gdLst>
                <a:gd name="connsiteX0" fmla="*/ 318785 w 561754"/>
                <a:gd name="connsiteY0" fmla="*/ 20517 h 68949"/>
                <a:gd name="connsiteX1" fmla="*/ 283348 w 561754"/>
                <a:gd name="connsiteY1" fmla="*/ 26544 h 68949"/>
                <a:gd name="connsiteX2" fmla="*/ 192103 w 561754"/>
                <a:gd name="connsiteY2" fmla="*/ 39561 h 68949"/>
                <a:gd name="connsiteX3" fmla="*/ 183124 w 561754"/>
                <a:gd name="connsiteY3" fmla="*/ 42273 h 68949"/>
                <a:gd name="connsiteX4" fmla="*/ 200360 w 561754"/>
                <a:gd name="connsiteY4" fmla="*/ 40646 h 68949"/>
                <a:gd name="connsiteX5" fmla="*/ 217536 w 561754"/>
                <a:gd name="connsiteY5" fmla="*/ 38597 h 68949"/>
                <a:gd name="connsiteX6" fmla="*/ 167936 w 561754"/>
                <a:gd name="connsiteY6" fmla="*/ 51614 h 68949"/>
                <a:gd name="connsiteX7" fmla="*/ 109297 w 561754"/>
                <a:gd name="connsiteY7" fmla="*/ 57641 h 68949"/>
                <a:gd name="connsiteX8" fmla="*/ 78259 w 561754"/>
                <a:gd name="connsiteY8" fmla="*/ 60896 h 68949"/>
                <a:gd name="connsiteX9" fmla="*/ -88 w 561754"/>
                <a:gd name="connsiteY9" fmla="*/ 69694 h 68949"/>
                <a:gd name="connsiteX10" fmla="*/ 33360 w 561754"/>
                <a:gd name="connsiteY10" fmla="*/ 67224 h 68949"/>
                <a:gd name="connsiteX11" fmla="*/ 88625 w 561754"/>
                <a:gd name="connsiteY11" fmla="*/ 62643 h 68949"/>
                <a:gd name="connsiteX12" fmla="*/ 80670 w 561754"/>
                <a:gd name="connsiteY12" fmla="*/ 64271 h 68949"/>
                <a:gd name="connsiteX13" fmla="*/ 75125 w 561754"/>
                <a:gd name="connsiteY13" fmla="*/ 67043 h 68949"/>
                <a:gd name="connsiteX14" fmla="*/ 117674 w 561754"/>
                <a:gd name="connsiteY14" fmla="*/ 62221 h 68949"/>
                <a:gd name="connsiteX15" fmla="*/ 138224 w 561754"/>
                <a:gd name="connsiteY15" fmla="*/ 58425 h 68949"/>
                <a:gd name="connsiteX16" fmla="*/ 166972 w 561754"/>
                <a:gd name="connsiteY16" fmla="*/ 55713 h 68949"/>
                <a:gd name="connsiteX17" fmla="*/ 182099 w 561754"/>
                <a:gd name="connsiteY17" fmla="*/ 55713 h 68949"/>
                <a:gd name="connsiteX18" fmla="*/ 159318 w 561754"/>
                <a:gd name="connsiteY18" fmla="*/ 60293 h 68949"/>
                <a:gd name="connsiteX19" fmla="*/ 150217 w 561754"/>
                <a:gd name="connsiteY19" fmla="*/ 61980 h 68949"/>
                <a:gd name="connsiteX20" fmla="*/ 195056 w 561754"/>
                <a:gd name="connsiteY20" fmla="*/ 56617 h 68949"/>
                <a:gd name="connsiteX21" fmla="*/ 203072 w 561754"/>
                <a:gd name="connsiteY21" fmla="*/ 55592 h 68949"/>
                <a:gd name="connsiteX22" fmla="*/ 212474 w 561754"/>
                <a:gd name="connsiteY22" fmla="*/ 56436 h 68949"/>
                <a:gd name="connsiteX23" fmla="*/ 307695 w 561754"/>
                <a:gd name="connsiteY23" fmla="*/ 43418 h 68949"/>
                <a:gd name="connsiteX24" fmla="*/ 328367 w 561754"/>
                <a:gd name="connsiteY24" fmla="*/ 40827 h 68949"/>
                <a:gd name="connsiteX25" fmla="*/ 356933 w 561754"/>
                <a:gd name="connsiteY25" fmla="*/ 36005 h 68949"/>
                <a:gd name="connsiteX26" fmla="*/ 367902 w 561754"/>
                <a:gd name="connsiteY26" fmla="*/ 31304 h 68949"/>
                <a:gd name="connsiteX27" fmla="*/ 372663 w 561754"/>
                <a:gd name="connsiteY27" fmla="*/ 31787 h 68949"/>
                <a:gd name="connsiteX28" fmla="*/ 383391 w 561754"/>
                <a:gd name="connsiteY28" fmla="*/ 33112 h 68949"/>
                <a:gd name="connsiteX29" fmla="*/ 408220 w 561754"/>
                <a:gd name="connsiteY29" fmla="*/ 27086 h 68949"/>
                <a:gd name="connsiteX30" fmla="*/ 421901 w 561754"/>
                <a:gd name="connsiteY30" fmla="*/ 24494 h 68949"/>
                <a:gd name="connsiteX31" fmla="*/ 448539 w 561754"/>
                <a:gd name="connsiteY31" fmla="*/ 22566 h 68949"/>
                <a:gd name="connsiteX32" fmla="*/ 459447 w 561754"/>
                <a:gd name="connsiteY32" fmla="*/ 17503 h 68949"/>
                <a:gd name="connsiteX33" fmla="*/ 471139 w 561754"/>
                <a:gd name="connsiteY33" fmla="*/ 17202 h 68949"/>
                <a:gd name="connsiteX34" fmla="*/ 494041 w 561754"/>
                <a:gd name="connsiteY34" fmla="*/ 13948 h 68949"/>
                <a:gd name="connsiteX35" fmla="*/ 516580 w 561754"/>
                <a:gd name="connsiteY35" fmla="*/ 10030 h 68949"/>
                <a:gd name="connsiteX36" fmla="*/ 540687 w 561754"/>
                <a:gd name="connsiteY36" fmla="*/ 6535 h 68949"/>
                <a:gd name="connsiteX37" fmla="*/ 558767 w 561754"/>
                <a:gd name="connsiteY37" fmla="*/ 2256 h 68949"/>
                <a:gd name="connsiteX38" fmla="*/ 550269 w 561754"/>
                <a:gd name="connsiteY38" fmla="*/ 749 h 68949"/>
                <a:gd name="connsiteX39" fmla="*/ 538880 w 561754"/>
                <a:gd name="connsiteY39" fmla="*/ 3039 h 68949"/>
                <a:gd name="connsiteX40" fmla="*/ 527248 w 561754"/>
                <a:gd name="connsiteY40" fmla="*/ 3582 h 68949"/>
                <a:gd name="connsiteX41" fmla="*/ 502237 w 561754"/>
                <a:gd name="connsiteY41" fmla="*/ 8282 h 68949"/>
                <a:gd name="connsiteX42" fmla="*/ 484157 w 561754"/>
                <a:gd name="connsiteY42" fmla="*/ 11899 h 68949"/>
                <a:gd name="connsiteX43" fmla="*/ 442693 w 561754"/>
                <a:gd name="connsiteY43" fmla="*/ 16479 h 68949"/>
                <a:gd name="connsiteX44" fmla="*/ 406955 w 561754"/>
                <a:gd name="connsiteY44" fmla="*/ 22505 h 68949"/>
                <a:gd name="connsiteX45" fmla="*/ 378629 w 561754"/>
                <a:gd name="connsiteY45" fmla="*/ 26544 h 68949"/>
                <a:gd name="connsiteX46" fmla="*/ 341746 w 561754"/>
                <a:gd name="connsiteY46" fmla="*/ 31606 h 68949"/>
                <a:gd name="connsiteX47" fmla="*/ 324630 w 561754"/>
                <a:gd name="connsiteY47" fmla="*/ 32329 h 68949"/>
                <a:gd name="connsiteX48" fmla="*/ 342710 w 561754"/>
                <a:gd name="connsiteY48" fmla="*/ 28291 h 68949"/>
                <a:gd name="connsiteX49" fmla="*/ 349400 w 561754"/>
                <a:gd name="connsiteY49" fmla="*/ 26182 h 68949"/>
                <a:gd name="connsiteX50" fmla="*/ 354583 w 561754"/>
                <a:gd name="connsiteY50" fmla="*/ 21722 h 68949"/>
                <a:gd name="connsiteX51" fmla="*/ 356572 w 561754"/>
                <a:gd name="connsiteY51" fmla="*/ 19251 h 68949"/>
                <a:gd name="connsiteX52" fmla="*/ 336442 w 561754"/>
                <a:gd name="connsiteY52" fmla="*/ 25278 h 68949"/>
                <a:gd name="connsiteX53" fmla="*/ 313661 w 561754"/>
                <a:gd name="connsiteY53" fmla="*/ 29075 h 68949"/>
                <a:gd name="connsiteX54" fmla="*/ 297571 w 561754"/>
                <a:gd name="connsiteY54" fmla="*/ 30581 h 68949"/>
                <a:gd name="connsiteX55" fmla="*/ 283890 w 561754"/>
                <a:gd name="connsiteY55" fmla="*/ 33052 h 68949"/>
                <a:gd name="connsiteX56" fmla="*/ 278345 w 561754"/>
                <a:gd name="connsiteY56" fmla="*/ 35101 h 68949"/>
                <a:gd name="connsiteX57" fmla="*/ 276477 w 561754"/>
                <a:gd name="connsiteY57" fmla="*/ 38537 h 68949"/>
                <a:gd name="connsiteX58" fmla="*/ 259723 w 561754"/>
                <a:gd name="connsiteY58" fmla="*/ 35162 h 68949"/>
                <a:gd name="connsiteX59" fmla="*/ 248332 w 561754"/>
                <a:gd name="connsiteY59" fmla="*/ 36909 h 68949"/>
                <a:gd name="connsiteX60" fmla="*/ 228866 w 561754"/>
                <a:gd name="connsiteY60" fmla="*/ 39862 h 68949"/>
                <a:gd name="connsiteX61" fmla="*/ 300463 w 561754"/>
                <a:gd name="connsiteY61" fmla="*/ 26483 h 68949"/>
                <a:gd name="connsiteX62" fmla="*/ 325474 w 561754"/>
                <a:gd name="connsiteY62" fmla="*/ 22024 h 68949"/>
                <a:gd name="connsiteX63" fmla="*/ 333248 w 561754"/>
                <a:gd name="connsiteY63" fmla="*/ 19130 h 68949"/>
                <a:gd name="connsiteX64" fmla="*/ 335418 w 561754"/>
                <a:gd name="connsiteY64" fmla="*/ 17925 h 68949"/>
                <a:gd name="connsiteX65" fmla="*/ 318785 w 561754"/>
                <a:gd name="connsiteY65" fmla="*/ 20517 h 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61754" h="68949">
                  <a:moveTo>
                    <a:pt x="318785" y="20517"/>
                  </a:moveTo>
                  <a:cubicBezTo>
                    <a:pt x="317097" y="20878"/>
                    <a:pt x="304923" y="23349"/>
                    <a:pt x="283348" y="26544"/>
                  </a:cubicBezTo>
                  <a:lnTo>
                    <a:pt x="192103" y="39561"/>
                  </a:lnTo>
                  <a:cubicBezTo>
                    <a:pt x="186077" y="40405"/>
                    <a:pt x="183003" y="41429"/>
                    <a:pt x="183124" y="42273"/>
                  </a:cubicBezTo>
                  <a:cubicBezTo>
                    <a:pt x="188909" y="42653"/>
                    <a:pt x="194755" y="42104"/>
                    <a:pt x="200360" y="40646"/>
                  </a:cubicBezTo>
                  <a:cubicBezTo>
                    <a:pt x="205964" y="39217"/>
                    <a:pt x="211750" y="38524"/>
                    <a:pt x="217536" y="38597"/>
                  </a:cubicBezTo>
                  <a:cubicBezTo>
                    <a:pt x="217536" y="40465"/>
                    <a:pt x="176132" y="51856"/>
                    <a:pt x="167936" y="51614"/>
                  </a:cubicBezTo>
                  <a:cubicBezTo>
                    <a:pt x="156244" y="51614"/>
                    <a:pt x="102245" y="56918"/>
                    <a:pt x="109297" y="57641"/>
                  </a:cubicBezTo>
                  <a:cubicBezTo>
                    <a:pt x="112792" y="58003"/>
                    <a:pt x="99051" y="59509"/>
                    <a:pt x="78259" y="60896"/>
                  </a:cubicBezTo>
                  <a:cubicBezTo>
                    <a:pt x="39025" y="63427"/>
                    <a:pt x="-88" y="67465"/>
                    <a:pt x="-88" y="69694"/>
                  </a:cubicBezTo>
                  <a:cubicBezTo>
                    <a:pt x="11122" y="69761"/>
                    <a:pt x="22271" y="68935"/>
                    <a:pt x="33360" y="67224"/>
                  </a:cubicBezTo>
                  <a:cubicBezTo>
                    <a:pt x="51441" y="65174"/>
                    <a:pt x="75909" y="63367"/>
                    <a:pt x="88625" y="62643"/>
                  </a:cubicBezTo>
                  <a:cubicBezTo>
                    <a:pt x="107187" y="62101"/>
                    <a:pt x="106042" y="62342"/>
                    <a:pt x="80670" y="64271"/>
                  </a:cubicBezTo>
                  <a:cubicBezTo>
                    <a:pt x="51802" y="66199"/>
                    <a:pt x="51802" y="66018"/>
                    <a:pt x="75125" y="67043"/>
                  </a:cubicBezTo>
                  <a:cubicBezTo>
                    <a:pt x="89469" y="68712"/>
                    <a:pt x="104053" y="67061"/>
                    <a:pt x="117674" y="62221"/>
                  </a:cubicBezTo>
                  <a:cubicBezTo>
                    <a:pt x="124243" y="59847"/>
                    <a:pt x="131234" y="58563"/>
                    <a:pt x="138224" y="58425"/>
                  </a:cubicBezTo>
                  <a:cubicBezTo>
                    <a:pt x="138224" y="59690"/>
                    <a:pt x="146421" y="58967"/>
                    <a:pt x="166972" y="55713"/>
                  </a:cubicBezTo>
                  <a:cubicBezTo>
                    <a:pt x="193308" y="51554"/>
                    <a:pt x="194454" y="51373"/>
                    <a:pt x="182099" y="55713"/>
                  </a:cubicBezTo>
                  <a:cubicBezTo>
                    <a:pt x="174686" y="57943"/>
                    <a:pt x="167032" y="59479"/>
                    <a:pt x="159318" y="60293"/>
                  </a:cubicBezTo>
                  <a:cubicBezTo>
                    <a:pt x="154678" y="60293"/>
                    <a:pt x="150158" y="61257"/>
                    <a:pt x="150217" y="61980"/>
                  </a:cubicBezTo>
                  <a:cubicBezTo>
                    <a:pt x="150217" y="64090"/>
                    <a:pt x="176916" y="61257"/>
                    <a:pt x="195056" y="56617"/>
                  </a:cubicBezTo>
                  <a:cubicBezTo>
                    <a:pt x="207471" y="53543"/>
                    <a:pt x="209761" y="53302"/>
                    <a:pt x="203072" y="55592"/>
                  </a:cubicBezTo>
                  <a:cubicBezTo>
                    <a:pt x="198612" y="57340"/>
                    <a:pt x="202167" y="57641"/>
                    <a:pt x="212474" y="56436"/>
                  </a:cubicBezTo>
                  <a:cubicBezTo>
                    <a:pt x="272258" y="49083"/>
                    <a:pt x="296365" y="46070"/>
                    <a:pt x="307695" y="43418"/>
                  </a:cubicBezTo>
                  <a:cubicBezTo>
                    <a:pt x="314445" y="41797"/>
                    <a:pt x="321376" y="40929"/>
                    <a:pt x="328367" y="40827"/>
                  </a:cubicBezTo>
                  <a:cubicBezTo>
                    <a:pt x="338974" y="41429"/>
                    <a:pt x="357235" y="38295"/>
                    <a:pt x="356933" y="36005"/>
                  </a:cubicBezTo>
                  <a:cubicBezTo>
                    <a:pt x="356933" y="34860"/>
                    <a:pt x="361092" y="32751"/>
                    <a:pt x="367902" y="31304"/>
                  </a:cubicBezTo>
                  <a:cubicBezTo>
                    <a:pt x="373567" y="30039"/>
                    <a:pt x="375918" y="30099"/>
                    <a:pt x="372663" y="31787"/>
                  </a:cubicBezTo>
                  <a:cubicBezTo>
                    <a:pt x="369408" y="33474"/>
                    <a:pt x="374170" y="34017"/>
                    <a:pt x="383391" y="33112"/>
                  </a:cubicBezTo>
                  <a:cubicBezTo>
                    <a:pt x="391949" y="32672"/>
                    <a:pt x="400386" y="30630"/>
                    <a:pt x="408220" y="27086"/>
                  </a:cubicBezTo>
                  <a:cubicBezTo>
                    <a:pt x="415754" y="22747"/>
                    <a:pt x="415754" y="22747"/>
                    <a:pt x="421901" y="24494"/>
                  </a:cubicBezTo>
                  <a:cubicBezTo>
                    <a:pt x="431725" y="27447"/>
                    <a:pt x="449142" y="26122"/>
                    <a:pt x="448539" y="22566"/>
                  </a:cubicBezTo>
                  <a:cubicBezTo>
                    <a:pt x="448539" y="20878"/>
                    <a:pt x="453722" y="18468"/>
                    <a:pt x="459447" y="17503"/>
                  </a:cubicBezTo>
                  <a:cubicBezTo>
                    <a:pt x="466318" y="16358"/>
                    <a:pt x="470959" y="16298"/>
                    <a:pt x="471139" y="17202"/>
                  </a:cubicBezTo>
                  <a:cubicBezTo>
                    <a:pt x="471320" y="18106"/>
                    <a:pt x="480480" y="16780"/>
                    <a:pt x="494041" y="13948"/>
                  </a:cubicBezTo>
                  <a:cubicBezTo>
                    <a:pt x="499706" y="12742"/>
                    <a:pt x="508022" y="11356"/>
                    <a:pt x="516580" y="10030"/>
                  </a:cubicBezTo>
                  <a:cubicBezTo>
                    <a:pt x="525139" y="8704"/>
                    <a:pt x="534058" y="7258"/>
                    <a:pt x="540687" y="6535"/>
                  </a:cubicBezTo>
                  <a:cubicBezTo>
                    <a:pt x="562624" y="3943"/>
                    <a:pt x="564794" y="3341"/>
                    <a:pt x="558767" y="2256"/>
                  </a:cubicBezTo>
                  <a:cubicBezTo>
                    <a:pt x="555874" y="2172"/>
                    <a:pt x="553042" y="1659"/>
                    <a:pt x="550269" y="749"/>
                  </a:cubicBezTo>
                  <a:cubicBezTo>
                    <a:pt x="546413" y="1044"/>
                    <a:pt x="542556" y="1816"/>
                    <a:pt x="538880" y="3039"/>
                  </a:cubicBezTo>
                  <a:cubicBezTo>
                    <a:pt x="533274" y="4486"/>
                    <a:pt x="527489" y="4847"/>
                    <a:pt x="527248" y="3582"/>
                  </a:cubicBezTo>
                  <a:cubicBezTo>
                    <a:pt x="526826" y="1171"/>
                    <a:pt x="524656" y="2075"/>
                    <a:pt x="502237" y="8282"/>
                  </a:cubicBezTo>
                  <a:cubicBezTo>
                    <a:pt x="484157" y="13345"/>
                    <a:pt x="479757" y="14309"/>
                    <a:pt x="484157" y="11899"/>
                  </a:cubicBezTo>
                  <a:cubicBezTo>
                    <a:pt x="488556" y="9488"/>
                    <a:pt x="480300" y="10211"/>
                    <a:pt x="442693" y="16479"/>
                  </a:cubicBezTo>
                  <a:lnTo>
                    <a:pt x="406955" y="22505"/>
                  </a:lnTo>
                  <a:lnTo>
                    <a:pt x="378629" y="26544"/>
                  </a:lnTo>
                  <a:lnTo>
                    <a:pt x="341746" y="31606"/>
                  </a:lnTo>
                  <a:cubicBezTo>
                    <a:pt x="324811" y="33775"/>
                    <a:pt x="321858" y="33655"/>
                    <a:pt x="324630" y="32329"/>
                  </a:cubicBezTo>
                  <a:cubicBezTo>
                    <a:pt x="330476" y="30232"/>
                    <a:pt x="336563" y="28876"/>
                    <a:pt x="342710" y="28291"/>
                  </a:cubicBezTo>
                  <a:cubicBezTo>
                    <a:pt x="350726" y="27267"/>
                    <a:pt x="354101" y="26363"/>
                    <a:pt x="349400" y="26182"/>
                  </a:cubicBezTo>
                  <a:cubicBezTo>
                    <a:pt x="344699" y="26001"/>
                    <a:pt x="347893" y="23892"/>
                    <a:pt x="354583" y="21722"/>
                  </a:cubicBezTo>
                  <a:cubicBezTo>
                    <a:pt x="363502" y="18950"/>
                    <a:pt x="364527" y="18046"/>
                    <a:pt x="356572" y="19251"/>
                  </a:cubicBezTo>
                  <a:cubicBezTo>
                    <a:pt x="349581" y="20258"/>
                    <a:pt x="342831" y="22289"/>
                    <a:pt x="336442" y="25278"/>
                  </a:cubicBezTo>
                  <a:cubicBezTo>
                    <a:pt x="330054" y="29255"/>
                    <a:pt x="328909" y="29436"/>
                    <a:pt x="313661" y="29075"/>
                  </a:cubicBezTo>
                  <a:cubicBezTo>
                    <a:pt x="304320" y="29075"/>
                    <a:pt x="297390" y="29557"/>
                    <a:pt x="297571" y="30581"/>
                  </a:cubicBezTo>
                  <a:cubicBezTo>
                    <a:pt x="297751" y="31606"/>
                    <a:pt x="292026" y="32630"/>
                    <a:pt x="283890" y="33052"/>
                  </a:cubicBezTo>
                  <a:cubicBezTo>
                    <a:pt x="274669" y="33534"/>
                    <a:pt x="273584" y="34137"/>
                    <a:pt x="278345" y="35101"/>
                  </a:cubicBezTo>
                  <a:cubicBezTo>
                    <a:pt x="281962" y="35945"/>
                    <a:pt x="280997" y="37512"/>
                    <a:pt x="276477" y="38537"/>
                  </a:cubicBezTo>
                  <a:cubicBezTo>
                    <a:pt x="262857" y="41309"/>
                    <a:pt x="249658" y="38537"/>
                    <a:pt x="259723" y="35162"/>
                  </a:cubicBezTo>
                  <a:cubicBezTo>
                    <a:pt x="264182" y="33595"/>
                    <a:pt x="258457" y="34438"/>
                    <a:pt x="248332" y="36909"/>
                  </a:cubicBezTo>
                  <a:cubicBezTo>
                    <a:pt x="235857" y="39682"/>
                    <a:pt x="228987" y="40706"/>
                    <a:pt x="228866" y="39862"/>
                  </a:cubicBezTo>
                  <a:cubicBezTo>
                    <a:pt x="228866" y="37392"/>
                    <a:pt x="266111" y="30642"/>
                    <a:pt x="300463" y="26483"/>
                  </a:cubicBezTo>
                  <a:cubicBezTo>
                    <a:pt x="316494" y="24434"/>
                    <a:pt x="327885" y="22445"/>
                    <a:pt x="325474" y="22024"/>
                  </a:cubicBezTo>
                  <a:cubicBezTo>
                    <a:pt x="321978" y="22024"/>
                    <a:pt x="326439" y="20457"/>
                    <a:pt x="333248" y="19130"/>
                  </a:cubicBezTo>
                  <a:cubicBezTo>
                    <a:pt x="341143" y="17564"/>
                    <a:pt x="342229" y="16961"/>
                    <a:pt x="335418" y="17925"/>
                  </a:cubicBezTo>
                  <a:cubicBezTo>
                    <a:pt x="329813" y="18510"/>
                    <a:pt x="324268" y="19378"/>
                    <a:pt x="318785" y="20517"/>
                  </a:cubicBezTo>
                  <a:close/>
                </a:path>
              </a:pathLst>
            </a:custGeom>
            <a:grpFill/>
            <a:ln w="6027"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573C18A6-59EF-431A-EFAA-531D704FB140}"/>
                </a:ext>
              </a:extLst>
            </p:cNvPr>
            <p:cNvSpPr/>
            <p:nvPr/>
          </p:nvSpPr>
          <p:spPr>
            <a:xfrm>
              <a:off x="8997236" y="4134603"/>
              <a:ext cx="39971" cy="5244"/>
            </a:xfrm>
            <a:custGeom>
              <a:avLst/>
              <a:gdLst>
                <a:gd name="connsiteX0" fmla="*/ 710 w 39971"/>
                <a:gd name="connsiteY0" fmla="*/ 991 h 5244"/>
                <a:gd name="connsiteX1" fmla="*/ 17946 w 39971"/>
                <a:gd name="connsiteY1" fmla="*/ 4426 h 5244"/>
                <a:gd name="connsiteX2" fmla="*/ 39883 w 39971"/>
                <a:gd name="connsiteY2" fmla="*/ 4788 h 5244"/>
                <a:gd name="connsiteX3" fmla="*/ 710 w 39971"/>
                <a:gd name="connsiteY3" fmla="*/ 991 h 5244"/>
              </a:gdLst>
              <a:ahLst/>
              <a:cxnLst>
                <a:cxn ang="0">
                  <a:pos x="connsiteX0" y="connsiteY0"/>
                </a:cxn>
                <a:cxn ang="0">
                  <a:pos x="connsiteX1" y="connsiteY1"/>
                </a:cxn>
                <a:cxn ang="0">
                  <a:pos x="connsiteX2" y="connsiteY2"/>
                </a:cxn>
                <a:cxn ang="0">
                  <a:pos x="connsiteX3" y="connsiteY3"/>
                </a:cxn>
              </a:cxnLst>
              <a:rect l="l" t="t" r="r" b="b"/>
              <a:pathLst>
                <a:path w="39971" h="5244">
                  <a:moveTo>
                    <a:pt x="710" y="991"/>
                  </a:moveTo>
                  <a:cubicBezTo>
                    <a:pt x="-2725" y="1594"/>
                    <a:pt x="5290" y="2980"/>
                    <a:pt x="17946" y="4426"/>
                  </a:cubicBezTo>
                  <a:cubicBezTo>
                    <a:pt x="35182" y="6355"/>
                    <a:pt x="39823" y="6536"/>
                    <a:pt x="39883" y="4788"/>
                  </a:cubicBezTo>
                  <a:cubicBezTo>
                    <a:pt x="39943" y="3040"/>
                    <a:pt x="8906" y="-154"/>
                    <a:pt x="710" y="991"/>
                  </a:cubicBezTo>
                  <a:close/>
                </a:path>
              </a:pathLst>
            </a:custGeom>
            <a:grpFill/>
            <a:ln w="6027"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C6E95F21-F5E5-1560-9A93-35824B608788}"/>
                </a:ext>
              </a:extLst>
            </p:cNvPr>
            <p:cNvSpPr/>
            <p:nvPr/>
          </p:nvSpPr>
          <p:spPr>
            <a:xfrm>
              <a:off x="9917151" y="4100085"/>
              <a:ext cx="52768" cy="6204"/>
            </a:xfrm>
            <a:custGeom>
              <a:avLst/>
              <a:gdLst>
                <a:gd name="connsiteX0" fmla="*/ 6133 w 52768"/>
                <a:gd name="connsiteY0" fmla="*/ 5376 h 6204"/>
                <a:gd name="connsiteX1" fmla="*/ 22344 w 52768"/>
                <a:gd name="connsiteY1" fmla="*/ 4954 h 6204"/>
                <a:gd name="connsiteX2" fmla="*/ 38194 w 52768"/>
                <a:gd name="connsiteY2" fmla="*/ 1338 h 6204"/>
                <a:gd name="connsiteX3" fmla="*/ 6133 w 52768"/>
                <a:gd name="connsiteY3" fmla="*/ 5376 h 6204"/>
              </a:gdLst>
              <a:ahLst/>
              <a:cxnLst>
                <a:cxn ang="0">
                  <a:pos x="connsiteX0" y="connsiteY0"/>
                </a:cxn>
                <a:cxn ang="0">
                  <a:pos x="connsiteX1" y="connsiteY1"/>
                </a:cxn>
                <a:cxn ang="0">
                  <a:pos x="connsiteX2" y="connsiteY2"/>
                </a:cxn>
                <a:cxn ang="0">
                  <a:pos x="connsiteX3" y="connsiteY3"/>
                </a:cxn>
              </a:cxnLst>
              <a:rect l="l" t="t" r="r" b="b"/>
              <a:pathLst>
                <a:path w="52768" h="6204">
                  <a:moveTo>
                    <a:pt x="6133" y="5376"/>
                  </a:moveTo>
                  <a:cubicBezTo>
                    <a:pt x="-5198" y="7546"/>
                    <a:pt x="-1763" y="7546"/>
                    <a:pt x="22344" y="4954"/>
                  </a:cubicBezTo>
                  <a:cubicBezTo>
                    <a:pt x="55672" y="1278"/>
                    <a:pt x="62422" y="-168"/>
                    <a:pt x="38194" y="1338"/>
                  </a:cubicBezTo>
                  <a:cubicBezTo>
                    <a:pt x="27467" y="2110"/>
                    <a:pt x="16740" y="3460"/>
                    <a:pt x="6133" y="5376"/>
                  </a:cubicBezTo>
                  <a:close/>
                </a:path>
              </a:pathLst>
            </a:custGeom>
            <a:grpFill/>
            <a:ln w="6027"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78109BC5-0A2F-BA94-6CFC-49BE508583ED}"/>
                </a:ext>
              </a:extLst>
            </p:cNvPr>
            <p:cNvSpPr/>
            <p:nvPr/>
          </p:nvSpPr>
          <p:spPr>
            <a:xfrm>
              <a:off x="10557240" y="3980723"/>
              <a:ext cx="95382" cy="21584"/>
            </a:xfrm>
            <a:custGeom>
              <a:avLst/>
              <a:gdLst>
                <a:gd name="connsiteX0" fmla="*/ 1618 w 95382"/>
                <a:gd name="connsiteY0" fmla="*/ 22284 h 21584"/>
                <a:gd name="connsiteX1" fmla="*/ 18975 w 95382"/>
                <a:gd name="connsiteY1" fmla="*/ 20597 h 21584"/>
                <a:gd name="connsiteX2" fmla="*/ 22049 w 95382"/>
                <a:gd name="connsiteY2" fmla="*/ 18427 h 21584"/>
                <a:gd name="connsiteX3" fmla="*/ 70684 w 95382"/>
                <a:gd name="connsiteY3" fmla="*/ 8242 h 21584"/>
                <a:gd name="connsiteX4" fmla="*/ 95213 w 95382"/>
                <a:gd name="connsiteY4" fmla="*/ 1733 h 21584"/>
                <a:gd name="connsiteX5" fmla="*/ 44046 w 95382"/>
                <a:gd name="connsiteY5" fmla="*/ 10894 h 21584"/>
                <a:gd name="connsiteX6" fmla="*/ 1618 w 95382"/>
                <a:gd name="connsiteY6" fmla="*/ 22284 h 2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382" h="21584">
                  <a:moveTo>
                    <a:pt x="1618" y="22284"/>
                  </a:moveTo>
                  <a:cubicBezTo>
                    <a:pt x="7464" y="22513"/>
                    <a:pt x="13310" y="21947"/>
                    <a:pt x="18975" y="20597"/>
                  </a:cubicBezTo>
                  <a:cubicBezTo>
                    <a:pt x="24640" y="19331"/>
                    <a:pt x="25604" y="18367"/>
                    <a:pt x="22049" y="18427"/>
                  </a:cubicBezTo>
                  <a:cubicBezTo>
                    <a:pt x="9995" y="18427"/>
                    <a:pt x="41997" y="12400"/>
                    <a:pt x="70684" y="8242"/>
                  </a:cubicBezTo>
                  <a:cubicBezTo>
                    <a:pt x="93586" y="4807"/>
                    <a:pt x="95815" y="4265"/>
                    <a:pt x="95213" y="1733"/>
                  </a:cubicBezTo>
                  <a:cubicBezTo>
                    <a:pt x="94610" y="-798"/>
                    <a:pt x="85630" y="1312"/>
                    <a:pt x="44046" y="10894"/>
                  </a:cubicBezTo>
                  <a:cubicBezTo>
                    <a:pt x="4571" y="19331"/>
                    <a:pt x="-4409" y="21802"/>
                    <a:pt x="1618" y="22284"/>
                  </a:cubicBezTo>
                  <a:close/>
                </a:path>
              </a:pathLst>
            </a:custGeom>
            <a:grpFill/>
            <a:ln w="6027"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8DEAA5AC-DA2C-3347-EE1F-CB0A1C6C9C76}"/>
                </a:ext>
              </a:extLst>
            </p:cNvPr>
            <p:cNvSpPr/>
            <p:nvPr/>
          </p:nvSpPr>
          <p:spPr>
            <a:xfrm>
              <a:off x="10489956" y="4012882"/>
              <a:ext cx="86194" cy="21016"/>
            </a:xfrm>
            <a:custGeom>
              <a:avLst/>
              <a:gdLst>
                <a:gd name="connsiteX0" fmla="*/ 14300 w 86194"/>
                <a:gd name="connsiteY0" fmla="*/ 16221 h 21016"/>
                <a:gd name="connsiteX1" fmla="*/ 17013 w 86194"/>
                <a:gd name="connsiteY1" fmla="*/ 17848 h 21016"/>
                <a:gd name="connsiteX2" fmla="*/ 4959 w 86194"/>
                <a:gd name="connsiteY2" fmla="*/ 21705 h 21016"/>
                <a:gd name="connsiteX3" fmla="*/ 23039 w 86194"/>
                <a:gd name="connsiteY3" fmla="*/ 18692 h 21016"/>
                <a:gd name="connsiteX4" fmla="*/ 47930 w 86194"/>
                <a:gd name="connsiteY4" fmla="*/ 13147 h 21016"/>
                <a:gd name="connsiteX5" fmla="*/ 57271 w 86194"/>
                <a:gd name="connsiteY5" fmla="*/ 12544 h 21016"/>
                <a:gd name="connsiteX6" fmla="*/ 80474 w 86194"/>
                <a:gd name="connsiteY6" fmla="*/ 4951 h 21016"/>
                <a:gd name="connsiteX7" fmla="*/ 74085 w 86194"/>
                <a:gd name="connsiteY7" fmla="*/ 2842 h 21016"/>
                <a:gd name="connsiteX8" fmla="*/ 69867 w 86194"/>
                <a:gd name="connsiteY8" fmla="*/ 5252 h 21016"/>
                <a:gd name="connsiteX9" fmla="*/ 33405 w 86194"/>
                <a:gd name="connsiteY9" fmla="*/ 11942 h 21016"/>
                <a:gd name="connsiteX10" fmla="*/ 2247 w 86194"/>
                <a:gd name="connsiteY10" fmla="*/ 15438 h 21016"/>
                <a:gd name="connsiteX11" fmla="*/ 14300 w 86194"/>
                <a:gd name="connsiteY11" fmla="*/ 16221 h 2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194" h="21016">
                  <a:moveTo>
                    <a:pt x="14300" y="16221"/>
                  </a:moveTo>
                  <a:cubicBezTo>
                    <a:pt x="32984" y="15016"/>
                    <a:pt x="34189" y="15257"/>
                    <a:pt x="17013" y="17848"/>
                  </a:cubicBezTo>
                  <a:cubicBezTo>
                    <a:pt x="3272" y="20078"/>
                    <a:pt x="-43" y="21103"/>
                    <a:pt x="4959" y="21705"/>
                  </a:cubicBezTo>
                  <a:cubicBezTo>
                    <a:pt x="11107" y="22037"/>
                    <a:pt x="17314" y="21012"/>
                    <a:pt x="23039" y="18692"/>
                  </a:cubicBezTo>
                  <a:cubicBezTo>
                    <a:pt x="38528" y="13449"/>
                    <a:pt x="56547" y="9230"/>
                    <a:pt x="47930" y="13147"/>
                  </a:cubicBezTo>
                  <a:cubicBezTo>
                    <a:pt x="44675" y="14594"/>
                    <a:pt x="47930" y="14533"/>
                    <a:pt x="57271" y="12544"/>
                  </a:cubicBezTo>
                  <a:cubicBezTo>
                    <a:pt x="65287" y="10930"/>
                    <a:pt x="73060" y="8380"/>
                    <a:pt x="80474" y="4951"/>
                  </a:cubicBezTo>
                  <a:cubicBezTo>
                    <a:pt x="88851" y="9"/>
                    <a:pt x="88791" y="-413"/>
                    <a:pt x="74085" y="2842"/>
                  </a:cubicBezTo>
                  <a:cubicBezTo>
                    <a:pt x="68421" y="4107"/>
                    <a:pt x="66311" y="5192"/>
                    <a:pt x="69867" y="5252"/>
                  </a:cubicBezTo>
                  <a:cubicBezTo>
                    <a:pt x="82884" y="5252"/>
                    <a:pt x="53233" y="10496"/>
                    <a:pt x="33405" y="11942"/>
                  </a:cubicBezTo>
                  <a:cubicBezTo>
                    <a:pt x="21774" y="12786"/>
                    <a:pt x="7912" y="14232"/>
                    <a:pt x="2247" y="15438"/>
                  </a:cubicBezTo>
                  <a:cubicBezTo>
                    <a:pt x="-3418" y="16643"/>
                    <a:pt x="1464" y="17065"/>
                    <a:pt x="14300" y="16221"/>
                  </a:cubicBezTo>
                  <a:close/>
                </a:path>
              </a:pathLst>
            </a:custGeom>
            <a:grpFill/>
            <a:ln w="6027" cap="flat">
              <a:noFill/>
              <a:prstDash val="solid"/>
              <a:miter/>
            </a:ln>
          </p:spPr>
          <p:txBody>
            <a:bodyPr rtlCol="0" anchor="ctr"/>
            <a:lstStyle/>
            <a:p>
              <a:endParaRPr lang="zh-CN" altLang="en-US"/>
            </a:p>
          </p:txBody>
        </p:sp>
        <p:sp>
          <p:nvSpPr>
            <p:cNvPr id="177" name="任意多边形: 形状 176">
              <a:extLst>
                <a:ext uri="{FF2B5EF4-FFF2-40B4-BE49-F238E27FC236}">
                  <a16:creationId xmlns:a16="http://schemas.microsoft.com/office/drawing/2014/main" id="{0766C4D6-6E67-149E-944F-AD5D78D1B149}"/>
                </a:ext>
              </a:extLst>
            </p:cNvPr>
            <p:cNvSpPr/>
            <p:nvPr/>
          </p:nvSpPr>
          <p:spPr>
            <a:xfrm>
              <a:off x="10734790" y="3881901"/>
              <a:ext cx="339430" cy="89831"/>
            </a:xfrm>
            <a:custGeom>
              <a:avLst/>
              <a:gdLst>
                <a:gd name="connsiteX0" fmla="*/ 9269 w 339430"/>
                <a:gd name="connsiteY0" fmla="*/ 90310 h 89831"/>
                <a:gd name="connsiteX1" fmla="*/ 61641 w 339430"/>
                <a:gd name="connsiteY1" fmla="*/ 82837 h 89831"/>
                <a:gd name="connsiteX2" fmla="*/ 108167 w 339430"/>
                <a:gd name="connsiteY2" fmla="*/ 70181 h 89831"/>
                <a:gd name="connsiteX3" fmla="*/ 124198 w 339430"/>
                <a:gd name="connsiteY3" fmla="*/ 67409 h 89831"/>
                <a:gd name="connsiteX4" fmla="*/ 130225 w 339430"/>
                <a:gd name="connsiteY4" fmla="*/ 67770 h 89831"/>
                <a:gd name="connsiteX5" fmla="*/ 146497 w 339430"/>
                <a:gd name="connsiteY5" fmla="*/ 61322 h 89831"/>
                <a:gd name="connsiteX6" fmla="*/ 151680 w 339430"/>
                <a:gd name="connsiteY6" fmla="*/ 59453 h 89831"/>
                <a:gd name="connsiteX7" fmla="*/ 165963 w 339430"/>
                <a:gd name="connsiteY7" fmla="*/ 55174 h 89831"/>
                <a:gd name="connsiteX8" fmla="*/ 213032 w 339430"/>
                <a:gd name="connsiteY8" fmla="*/ 41132 h 89831"/>
                <a:gd name="connsiteX9" fmla="*/ 285834 w 339430"/>
                <a:gd name="connsiteY9" fmla="*/ 17688 h 89831"/>
                <a:gd name="connsiteX10" fmla="*/ 304577 w 339430"/>
                <a:gd name="connsiteY10" fmla="*/ 11662 h 89831"/>
                <a:gd name="connsiteX11" fmla="*/ 337603 w 339430"/>
                <a:gd name="connsiteY11" fmla="*/ 753 h 89831"/>
                <a:gd name="connsiteX12" fmla="*/ 272876 w 339430"/>
                <a:gd name="connsiteY12" fmla="*/ 18834 h 89831"/>
                <a:gd name="connsiteX13" fmla="*/ 130646 w 339430"/>
                <a:gd name="connsiteY13" fmla="*/ 60357 h 89831"/>
                <a:gd name="connsiteX14" fmla="*/ 94004 w 339430"/>
                <a:gd name="connsiteY14" fmla="*/ 71205 h 89831"/>
                <a:gd name="connsiteX15" fmla="*/ 71163 w 339430"/>
                <a:gd name="connsiteY15" fmla="*/ 78919 h 89831"/>
                <a:gd name="connsiteX16" fmla="*/ 77190 w 339430"/>
                <a:gd name="connsiteY16" fmla="*/ 75002 h 89831"/>
                <a:gd name="connsiteX17" fmla="*/ 67668 w 339430"/>
                <a:gd name="connsiteY17" fmla="*/ 75424 h 89831"/>
                <a:gd name="connsiteX18" fmla="*/ 51034 w 339430"/>
                <a:gd name="connsiteY18" fmla="*/ 80366 h 89831"/>
                <a:gd name="connsiteX19" fmla="*/ 18248 w 339430"/>
                <a:gd name="connsiteY19" fmla="*/ 87538 h 89831"/>
                <a:gd name="connsiteX20" fmla="*/ 9269 w 339430"/>
                <a:gd name="connsiteY20" fmla="*/ 90310 h 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430" h="89831">
                  <a:moveTo>
                    <a:pt x="9269" y="90310"/>
                  </a:moveTo>
                  <a:cubicBezTo>
                    <a:pt x="26867" y="89002"/>
                    <a:pt x="44345" y="86507"/>
                    <a:pt x="61641" y="82837"/>
                  </a:cubicBezTo>
                  <a:cubicBezTo>
                    <a:pt x="77552" y="80149"/>
                    <a:pt x="93100" y="75912"/>
                    <a:pt x="108167" y="70181"/>
                  </a:cubicBezTo>
                  <a:cubicBezTo>
                    <a:pt x="119738" y="64154"/>
                    <a:pt x="135709" y="61201"/>
                    <a:pt x="124198" y="67409"/>
                  </a:cubicBezTo>
                  <a:cubicBezTo>
                    <a:pt x="114796" y="72411"/>
                    <a:pt x="116001" y="72350"/>
                    <a:pt x="130225" y="67770"/>
                  </a:cubicBezTo>
                  <a:cubicBezTo>
                    <a:pt x="135829" y="66137"/>
                    <a:pt x="141314" y="63979"/>
                    <a:pt x="146497" y="61322"/>
                  </a:cubicBezTo>
                  <a:cubicBezTo>
                    <a:pt x="148124" y="60478"/>
                    <a:pt x="149872" y="59845"/>
                    <a:pt x="151680" y="59453"/>
                  </a:cubicBezTo>
                  <a:lnTo>
                    <a:pt x="165963" y="55174"/>
                  </a:lnTo>
                  <a:lnTo>
                    <a:pt x="213032" y="41132"/>
                  </a:lnTo>
                  <a:cubicBezTo>
                    <a:pt x="249734" y="30465"/>
                    <a:pt x="282760" y="19436"/>
                    <a:pt x="285834" y="17688"/>
                  </a:cubicBezTo>
                  <a:cubicBezTo>
                    <a:pt x="291860" y="15109"/>
                    <a:pt x="298128" y="13096"/>
                    <a:pt x="304577" y="11662"/>
                  </a:cubicBezTo>
                  <a:cubicBezTo>
                    <a:pt x="328683" y="6117"/>
                    <a:pt x="344835" y="572"/>
                    <a:pt x="337603" y="753"/>
                  </a:cubicBezTo>
                  <a:cubicBezTo>
                    <a:pt x="331576" y="753"/>
                    <a:pt x="312472" y="5936"/>
                    <a:pt x="272876" y="18834"/>
                  </a:cubicBezTo>
                  <a:cubicBezTo>
                    <a:pt x="212609" y="38480"/>
                    <a:pt x="148847" y="56741"/>
                    <a:pt x="130646" y="60357"/>
                  </a:cubicBezTo>
                  <a:cubicBezTo>
                    <a:pt x="118171" y="63045"/>
                    <a:pt x="105937" y="66667"/>
                    <a:pt x="94004" y="71205"/>
                  </a:cubicBezTo>
                  <a:cubicBezTo>
                    <a:pt x="86592" y="74412"/>
                    <a:pt x="78998" y="76991"/>
                    <a:pt x="71163" y="78919"/>
                  </a:cubicBezTo>
                  <a:cubicBezTo>
                    <a:pt x="66522" y="79462"/>
                    <a:pt x="68512" y="77955"/>
                    <a:pt x="77190" y="75002"/>
                  </a:cubicBezTo>
                  <a:cubicBezTo>
                    <a:pt x="86953" y="71326"/>
                    <a:pt x="84602" y="71567"/>
                    <a:pt x="67668" y="75424"/>
                  </a:cubicBezTo>
                  <a:cubicBezTo>
                    <a:pt x="54168" y="78498"/>
                    <a:pt x="46393" y="80848"/>
                    <a:pt x="51034" y="80366"/>
                  </a:cubicBezTo>
                  <a:cubicBezTo>
                    <a:pt x="61701" y="79824"/>
                    <a:pt x="42416" y="84102"/>
                    <a:pt x="18248" y="87538"/>
                  </a:cubicBezTo>
                  <a:cubicBezTo>
                    <a:pt x="-3809" y="90551"/>
                    <a:pt x="-4894" y="90973"/>
                    <a:pt x="9269" y="90310"/>
                  </a:cubicBezTo>
                  <a:close/>
                </a:path>
              </a:pathLst>
            </a:custGeom>
            <a:grpFill/>
            <a:ln w="6027"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6730016E-963B-B62C-6FEF-A69DA40C4F49}"/>
                </a:ext>
              </a:extLst>
            </p:cNvPr>
            <p:cNvSpPr/>
            <p:nvPr/>
          </p:nvSpPr>
          <p:spPr>
            <a:xfrm>
              <a:off x="8593783" y="4125852"/>
              <a:ext cx="379013" cy="48829"/>
            </a:xfrm>
            <a:custGeom>
              <a:avLst/>
              <a:gdLst>
                <a:gd name="connsiteX0" fmla="*/ 200158 w 379013"/>
                <a:gd name="connsiteY0" fmla="*/ 33849 h 48829"/>
                <a:gd name="connsiteX1" fmla="*/ 183886 w 379013"/>
                <a:gd name="connsiteY1" fmla="*/ 33849 h 48829"/>
                <a:gd name="connsiteX2" fmla="*/ 222035 w 379013"/>
                <a:gd name="connsiteY2" fmla="*/ 37344 h 48829"/>
                <a:gd name="connsiteX3" fmla="*/ 215406 w 379013"/>
                <a:gd name="connsiteY3" fmla="*/ 36079 h 48829"/>
                <a:gd name="connsiteX4" fmla="*/ 252832 w 379013"/>
                <a:gd name="connsiteY4" fmla="*/ 28365 h 48829"/>
                <a:gd name="connsiteX5" fmla="*/ 258376 w 379013"/>
                <a:gd name="connsiteY5" fmla="*/ 32644 h 48829"/>
                <a:gd name="connsiteX6" fmla="*/ 265367 w 379013"/>
                <a:gd name="connsiteY6" fmla="*/ 32041 h 48829"/>
                <a:gd name="connsiteX7" fmla="*/ 268983 w 379013"/>
                <a:gd name="connsiteY7" fmla="*/ 29811 h 48829"/>
                <a:gd name="connsiteX8" fmla="*/ 280615 w 379013"/>
                <a:gd name="connsiteY8" fmla="*/ 28967 h 48829"/>
                <a:gd name="connsiteX9" fmla="*/ 252832 w 379013"/>
                <a:gd name="connsiteY9" fmla="*/ 27822 h 48829"/>
                <a:gd name="connsiteX10" fmla="*/ 73357 w 379013"/>
                <a:gd name="connsiteY10" fmla="*/ 6910 h 48829"/>
                <a:gd name="connsiteX11" fmla="*/ 64979 w 379013"/>
                <a:gd name="connsiteY11" fmla="*/ 9140 h 48829"/>
                <a:gd name="connsiteX12" fmla="*/ 84807 w 379013"/>
                <a:gd name="connsiteY12" fmla="*/ 8838 h 48829"/>
                <a:gd name="connsiteX13" fmla="*/ 73357 w 379013"/>
                <a:gd name="connsiteY13" fmla="*/ 6608 h 48829"/>
                <a:gd name="connsiteX14" fmla="*/ 215225 w 379013"/>
                <a:gd name="connsiteY14" fmla="*/ 17396 h 48829"/>
                <a:gd name="connsiteX15" fmla="*/ 257412 w 379013"/>
                <a:gd name="connsiteY15" fmla="*/ 21314 h 48829"/>
                <a:gd name="connsiteX16" fmla="*/ 286521 w 379013"/>
                <a:gd name="connsiteY16" fmla="*/ 23664 h 48829"/>
                <a:gd name="connsiteX17" fmla="*/ 301648 w 379013"/>
                <a:gd name="connsiteY17" fmla="*/ 25834 h 48829"/>
                <a:gd name="connsiteX18" fmla="*/ 299237 w 379013"/>
                <a:gd name="connsiteY18" fmla="*/ 26978 h 48829"/>
                <a:gd name="connsiteX19" fmla="*/ 324790 w 379013"/>
                <a:gd name="connsiteY19" fmla="*/ 26557 h 48829"/>
                <a:gd name="connsiteX20" fmla="*/ 338531 w 379013"/>
                <a:gd name="connsiteY20" fmla="*/ 29148 h 48829"/>
                <a:gd name="connsiteX21" fmla="*/ 312918 w 379013"/>
                <a:gd name="connsiteY21" fmla="*/ 31438 h 48829"/>
                <a:gd name="connsiteX22" fmla="*/ 286220 w 379013"/>
                <a:gd name="connsiteY22" fmla="*/ 32101 h 48829"/>
                <a:gd name="connsiteX23" fmla="*/ 306891 w 379013"/>
                <a:gd name="connsiteY23" fmla="*/ 35235 h 48829"/>
                <a:gd name="connsiteX24" fmla="*/ 326538 w 379013"/>
                <a:gd name="connsiteY24" fmla="*/ 37646 h 48829"/>
                <a:gd name="connsiteX25" fmla="*/ 355225 w 379013"/>
                <a:gd name="connsiteY25" fmla="*/ 44215 h 48829"/>
                <a:gd name="connsiteX26" fmla="*/ 378247 w 379013"/>
                <a:gd name="connsiteY26" fmla="*/ 49579 h 48829"/>
                <a:gd name="connsiteX27" fmla="*/ 354140 w 379013"/>
                <a:gd name="connsiteY27" fmla="*/ 46023 h 48829"/>
                <a:gd name="connsiteX28" fmla="*/ 319547 w 379013"/>
                <a:gd name="connsiteY28" fmla="*/ 41081 h 48829"/>
                <a:gd name="connsiteX29" fmla="*/ 303396 w 379013"/>
                <a:gd name="connsiteY29" fmla="*/ 39092 h 48829"/>
                <a:gd name="connsiteX30" fmla="*/ 275673 w 379013"/>
                <a:gd name="connsiteY30" fmla="*/ 36501 h 48829"/>
                <a:gd name="connsiteX31" fmla="*/ 252470 w 379013"/>
                <a:gd name="connsiteY31" fmla="*/ 36501 h 48829"/>
                <a:gd name="connsiteX32" fmla="*/ 247769 w 379013"/>
                <a:gd name="connsiteY32" fmla="*/ 37284 h 48829"/>
                <a:gd name="connsiteX33" fmla="*/ 261148 w 379013"/>
                <a:gd name="connsiteY33" fmla="*/ 45782 h 48829"/>
                <a:gd name="connsiteX34" fmla="*/ 259159 w 379013"/>
                <a:gd name="connsiteY34" fmla="*/ 47469 h 48829"/>
                <a:gd name="connsiteX35" fmla="*/ 190696 w 379013"/>
                <a:gd name="connsiteY35" fmla="*/ 38550 h 48829"/>
                <a:gd name="connsiteX36" fmla="*/ 152547 w 379013"/>
                <a:gd name="connsiteY36" fmla="*/ 34512 h 48829"/>
                <a:gd name="connsiteX37" fmla="*/ 125909 w 379013"/>
                <a:gd name="connsiteY37" fmla="*/ 34874 h 48829"/>
                <a:gd name="connsiteX38" fmla="*/ 89749 w 379013"/>
                <a:gd name="connsiteY38" fmla="*/ 31137 h 48829"/>
                <a:gd name="connsiteX39" fmla="*/ 61002 w 379013"/>
                <a:gd name="connsiteY39" fmla="*/ 26978 h 48829"/>
                <a:gd name="connsiteX40" fmla="*/ 17429 w 379013"/>
                <a:gd name="connsiteY40" fmla="*/ 19626 h 48829"/>
                <a:gd name="connsiteX41" fmla="*/ 29482 w 379013"/>
                <a:gd name="connsiteY41" fmla="*/ 17938 h 48829"/>
                <a:gd name="connsiteX42" fmla="*/ 52444 w 379013"/>
                <a:gd name="connsiteY42" fmla="*/ 21374 h 48829"/>
                <a:gd name="connsiteX43" fmla="*/ 37196 w 379013"/>
                <a:gd name="connsiteY43" fmla="*/ 22157 h 48829"/>
                <a:gd name="connsiteX44" fmla="*/ 54493 w 379013"/>
                <a:gd name="connsiteY44" fmla="*/ 24327 h 48829"/>
                <a:gd name="connsiteX45" fmla="*/ 87881 w 379013"/>
                <a:gd name="connsiteY45" fmla="*/ 28907 h 48829"/>
                <a:gd name="connsiteX46" fmla="*/ 111988 w 379013"/>
                <a:gd name="connsiteY46" fmla="*/ 31679 h 48829"/>
                <a:gd name="connsiteX47" fmla="*/ 131695 w 379013"/>
                <a:gd name="connsiteY47" fmla="*/ 32764 h 48829"/>
                <a:gd name="connsiteX48" fmla="*/ 136336 w 379013"/>
                <a:gd name="connsiteY48" fmla="*/ 32764 h 48829"/>
                <a:gd name="connsiteX49" fmla="*/ 106202 w 379013"/>
                <a:gd name="connsiteY49" fmla="*/ 28545 h 48829"/>
                <a:gd name="connsiteX50" fmla="*/ 78600 w 379013"/>
                <a:gd name="connsiteY50" fmla="*/ 24688 h 48829"/>
                <a:gd name="connsiteX51" fmla="*/ 99452 w 379013"/>
                <a:gd name="connsiteY51" fmla="*/ 26014 h 48829"/>
                <a:gd name="connsiteX52" fmla="*/ 134347 w 379013"/>
                <a:gd name="connsiteY52" fmla="*/ 27883 h 48829"/>
                <a:gd name="connsiteX53" fmla="*/ 121811 w 379013"/>
                <a:gd name="connsiteY53" fmla="*/ 22398 h 48829"/>
                <a:gd name="connsiteX54" fmla="*/ 121811 w 379013"/>
                <a:gd name="connsiteY54" fmla="*/ 20289 h 48829"/>
                <a:gd name="connsiteX55" fmla="*/ 152969 w 379013"/>
                <a:gd name="connsiteY55" fmla="*/ 23543 h 48829"/>
                <a:gd name="connsiteX56" fmla="*/ 166650 w 379013"/>
                <a:gd name="connsiteY56" fmla="*/ 26978 h 48829"/>
                <a:gd name="connsiteX57" fmla="*/ 177257 w 379013"/>
                <a:gd name="connsiteY57" fmla="*/ 24688 h 48829"/>
                <a:gd name="connsiteX58" fmla="*/ 171772 w 379013"/>
                <a:gd name="connsiteY58" fmla="*/ 20831 h 48829"/>
                <a:gd name="connsiteX59" fmla="*/ 104816 w 379013"/>
                <a:gd name="connsiteY59" fmla="*/ 14805 h 48829"/>
                <a:gd name="connsiteX60" fmla="*/ 81794 w 379013"/>
                <a:gd name="connsiteY60" fmla="*/ 12635 h 48829"/>
                <a:gd name="connsiteX61" fmla="*/ 41777 w 379013"/>
                <a:gd name="connsiteY61" fmla="*/ 5041 h 48829"/>
                <a:gd name="connsiteX62" fmla="*/ 41777 w 379013"/>
                <a:gd name="connsiteY62" fmla="*/ 4137 h 48829"/>
                <a:gd name="connsiteX63" fmla="*/ 26891 w 379013"/>
                <a:gd name="connsiteY63" fmla="*/ 1606 h 48829"/>
                <a:gd name="connsiteX64" fmla="*/ 58712 w 379013"/>
                <a:gd name="connsiteY64" fmla="*/ 2872 h 48829"/>
                <a:gd name="connsiteX65" fmla="*/ 115423 w 379013"/>
                <a:gd name="connsiteY65" fmla="*/ 8898 h 48829"/>
                <a:gd name="connsiteX66" fmla="*/ 215225 w 379013"/>
                <a:gd name="connsiteY66" fmla="*/ 17095 h 4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79013" h="48829">
                  <a:moveTo>
                    <a:pt x="200158" y="33849"/>
                  </a:moveTo>
                  <a:cubicBezTo>
                    <a:pt x="181777" y="31258"/>
                    <a:pt x="179426" y="31197"/>
                    <a:pt x="183886" y="33849"/>
                  </a:cubicBezTo>
                  <a:cubicBezTo>
                    <a:pt x="188346" y="36501"/>
                    <a:pt x="221915" y="39454"/>
                    <a:pt x="222035" y="37344"/>
                  </a:cubicBezTo>
                  <a:cubicBezTo>
                    <a:pt x="219866" y="36712"/>
                    <a:pt x="217636" y="36290"/>
                    <a:pt x="215406" y="36079"/>
                  </a:cubicBezTo>
                  <a:close/>
                  <a:moveTo>
                    <a:pt x="252832" y="28365"/>
                  </a:moveTo>
                  <a:cubicBezTo>
                    <a:pt x="248131" y="29329"/>
                    <a:pt x="251446" y="31318"/>
                    <a:pt x="258376" y="32644"/>
                  </a:cubicBezTo>
                  <a:cubicBezTo>
                    <a:pt x="268682" y="34452"/>
                    <a:pt x="269887" y="34331"/>
                    <a:pt x="265367" y="32041"/>
                  </a:cubicBezTo>
                  <a:cubicBezTo>
                    <a:pt x="260847" y="29751"/>
                    <a:pt x="263197" y="29510"/>
                    <a:pt x="268983" y="29811"/>
                  </a:cubicBezTo>
                  <a:cubicBezTo>
                    <a:pt x="275914" y="30173"/>
                    <a:pt x="280615" y="29811"/>
                    <a:pt x="280615" y="28967"/>
                  </a:cubicBezTo>
                  <a:cubicBezTo>
                    <a:pt x="280796" y="26255"/>
                    <a:pt x="261088" y="26195"/>
                    <a:pt x="252832" y="27822"/>
                  </a:cubicBezTo>
                  <a:close/>
                  <a:moveTo>
                    <a:pt x="73357" y="6910"/>
                  </a:moveTo>
                  <a:cubicBezTo>
                    <a:pt x="65160" y="7452"/>
                    <a:pt x="61605" y="8416"/>
                    <a:pt x="64979" y="9140"/>
                  </a:cubicBezTo>
                  <a:cubicBezTo>
                    <a:pt x="71549" y="9845"/>
                    <a:pt x="78238" y="9742"/>
                    <a:pt x="84807" y="8838"/>
                  </a:cubicBezTo>
                  <a:cubicBezTo>
                    <a:pt x="100055" y="6307"/>
                    <a:pt x="94329" y="5463"/>
                    <a:pt x="73357" y="6608"/>
                  </a:cubicBezTo>
                  <a:close/>
                  <a:moveTo>
                    <a:pt x="215225" y="17396"/>
                  </a:moveTo>
                  <a:lnTo>
                    <a:pt x="257412" y="21314"/>
                  </a:lnTo>
                  <a:lnTo>
                    <a:pt x="286521" y="23664"/>
                  </a:lnTo>
                  <a:cubicBezTo>
                    <a:pt x="301406" y="24990"/>
                    <a:pt x="306831" y="25713"/>
                    <a:pt x="301648" y="25834"/>
                  </a:cubicBezTo>
                  <a:cubicBezTo>
                    <a:pt x="293512" y="26135"/>
                    <a:pt x="292306" y="26617"/>
                    <a:pt x="299237" y="26978"/>
                  </a:cubicBezTo>
                  <a:cubicBezTo>
                    <a:pt x="307735" y="27274"/>
                    <a:pt x="316293" y="27129"/>
                    <a:pt x="324790" y="26557"/>
                  </a:cubicBezTo>
                  <a:cubicBezTo>
                    <a:pt x="335217" y="25773"/>
                    <a:pt x="338712" y="26557"/>
                    <a:pt x="338531" y="29148"/>
                  </a:cubicBezTo>
                  <a:cubicBezTo>
                    <a:pt x="338350" y="31740"/>
                    <a:pt x="332504" y="32463"/>
                    <a:pt x="312918" y="31438"/>
                  </a:cubicBezTo>
                  <a:cubicBezTo>
                    <a:pt x="296706" y="30474"/>
                    <a:pt x="286279" y="30836"/>
                    <a:pt x="286220" y="32101"/>
                  </a:cubicBezTo>
                  <a:cubicBezTo>
                    <a:pt x="286159" y="33367"/>
                    <a:pt x="295319" y="34632"/>
                    <a:pt x="306891" y="35235"/>
                  </a:cubicBezTo>
                  <a:cubicBezTo>
                    <a:pt x="313520" y="34898"/>
                    <a:pt x="320150" y="35717"/>
                    <a:pt x="326538" y="37646"/>
                  </a:cubicBezTo>
                  <a:cubicBezTo>
                    <a:pt x="335880" y="40768"/>
                    <a:pt x="345462" y="42967"/>
                    <a:pt x="355225" y="44215"/>
                  </a:cubicBezTo>
                  <a:cubicBezTo>
                    <a:pt x="371377" y="46927"/>
                    <a:pt x="381743" y="49338"/>
                    <a:pt x="378247" y="49579"/>
                  </a:cubicBezTo>
                  <a:cubicBezTo>
                    <a:pt x="370111" y="49139"/>
                    <a:pt x="362035" y="47945"/>
                    <a:pt x="354140" y="46023"/>
                  </a:cubicBezTo>
                  <a:cubicBezTo>
                    <a:pt x="342750" y="43516"/>
                    <a:pt x="331179" y="41859"/>
                    <a:pt x="319547" y="41081"/>
                  </a:cubicBezTo>
                  <a:cubicBezTo>
                    <a:pt x="314123" y="41141"/>
                    <a:pt x="308639" y="40472"/>
                    <a:pt x="303396" y="39092"/>
                  </a:cubicBezTo>
                  <a:cubicBezTo>
                    <a:pt x="294235" y="37495"/>
                    <a:pt x="284954" y="36633"/>
                    <a:pt x="275673" y="36501"/>
                  </a:cubicBezTo>
                  <a:cubicBezTo>
                    <a:pt x="259461" y="35778"/>
                    <a:pt x="250179" y="35536"/>
                    <a:pt x="252470" y="36501"/>
                  </a:cubicBezTo>
                  <a:cubicBezTo>
                    <a:pt x="255905" y="37284"/>
                    <a:pt x="253555" y="37706"/>
                    <a:pt x="247769" y="37284"/>
                  </a:cubicBezTo>
                  <a:cubicBezTo>
                    <a:pt x="228062" y="35898"/>
                    <a:pt x="236981" y="41623"/>
                    <a:pt x="261148" y="45782"/>
                  </a:cubicBezTo>
                  <a:cubicBezTo>
                    <a:pt x="277903" y="48373"/>
                    <a:pt x="274106" y="48735"/>
                    <a:pt x="259159" y="47469"/>
                  </a:cubicBezTo>
                  <a:cubicBezTo>
                    <a:pt x="244213" y="46204"/>
                    <a:pt x="218299" y="42648"/>
                    <a:pt x="190696" y="38550"/>
                  </a:cubicBezTo>
                  <a:cubicBezTo>
                    <a:pt x="178100" y="36290"/>
                    <a:pt x="165324" y="34940"/>
                    <a:pt x="152547" y="34512"/>
                  </a:cubicBezTo>
                  <a:cubicBezTo>
                    <a:pt x="143688" y="35705"/>
                    <a:pt x="134769" y="35826"/>
                    <a:pt x="125909" y="34874"/>
                  </a:cubicBezTo>
                  <a:cubicBezTo>
                    <a:pt x="113795" y="34319"/>
                    <a:pt x="101742" y="33072"/>
                    <a:pt x="89749" y="31137"/>
                  </a:cubicBezTo>
                  <a:cubicBezTo>
                    <a:pt x="80227" y="29257"/>
                    <a:pt x="70645" y="27864"/>
                    <a:pt x="61002" y="26978"/>
                  </a:cubicBezTo>
                  <a:cubicBezTo>
                    <a:pt x="46357" y="25261"/>
                    <a:pt x="31833" y="22808"/>
                    <a:pt x="17429" y="19626"/>
                  </a:cubicBezTo>
                  <a:cubicBezTo>
                    <a:pt x="-7642" y="13961"/>
                    <a:pt x="-7642" y="13961"/>
                    <a:pt x="29482" y="17938"/>
                  </a:cubicBezTo>
                  <a:cubicBezTo>
                    <a:pt x="50214" y="20289"/>
                    <a:pt x="59615" y="21735"/>
                    <a:pt x="52444" y="21374"/>
                  </a:cubicBezTo>
                  <a:cubicBezTo>
                    <a:pt x="47382" y="20717"/>
                    <a:pt x="42198" y="20982"/>
                    <a:pt x="37196" y="22157"/>
                  </a:cubicBezTo>
                  <a:cubicBezTo>
                    <a:pt x="42802" y="23875"/>
                    <a:pt x="48647" y="24610"/>
                    <a:pt x="54493" y="24327"/>
                  </a:cubicBezTo>
                  <a:cubicBezTo>
                    <a:pt x="65703" y="24984"/>
                    <a:pt x="76912" y="26514"/>
                    <a:pt x="87881" y="28907"/>
                  </a:cubicBezTo>
                  <a:cubicBezTo>
                    <a:pt x="95776" y="30872"/>
                    <a:pt x="103852" y="31806"/>
                    <a:pt x="111988" y="31679"/>
                  </a:cubicBezTo>
                  <a:cubicBezTo>
                    <a:pt x="118557" y="31469"/>
                    <a:pt x="125186" y="31830"/>
                    <a:pt x="131695" y="32764"/>
                  </a:cubicBezTo>
                  <a:cubicBezTo>
                    <a:pt x="139771" y="33909"/>
                    <a:pt x="140916" y="33668"/>
                    <a:pt x="136336" y="32764"/>
                  </a:cubicBezTo>
                  <a:cubicBezTo>
                    <a:pt x="126392" y="30757"/>
                    <a:pt x="116327" y="29353"/>
                    <a:pt x="106202" y="28545"/>
                  </a:cubicBezTo>
                  <a:cubicBezTo>
                    <a:pt x="96921" y="27822"/>
                    <a:pt x="87700" y="26533"/>
                    <a:pt x="78600" y="24688"/>
                  </a:cubicBezTo>
                  <a:cubicBezTo>
                    <a:pt x="75165" y="23784"/>
                    <a:pt x="84626" y="24327"/>
                    <a:pt x="99452" y="26014"/>
                  </a:cubicBezTo>
                  <a:cubicBezTo>
                    <a:pt x="110963" y="27943"/>
                    <a:pt x="122655" y="28570"/>
                    <a:pt x="134347" y="27883"/>
                  </a:cubicBezTo>
                  <a:cubicBezTo>
                    <a:pt x="138625" y="27099"/>
                    <a:pt x="134949" y="25231"/>
                    <a:pt x="121811" y="22398"/>
                  </a:cubicBezTo>
                  <a:cubicBezTo>
                    <a:pt x="102465" y="17577"/>
                    <a:pt x="102465" y="17577"/>
                    <a:pt x="121811" y="20289"/>
                  </a:cubicBezTo>
                  <a:cubicBezTo>
                    <a:pt x="133323" y="21675"/>
                    <a:pt x="147184" y="23121"/>
                    <a:pt x="152969" y="23543"/>
                  </a:cubicBezTo>
                  <a:cubicBezTo>
                    <a:pt x="157730" y="23748"/>
                    <a:pt x="162371" y="24917"/>
                    <a:pt x="166650" y="26978"/>
                  </a:cubicBezTo>
                  <a:cubicBezTo>
                    <a:pt x="170326" y="28618"/>
                    <a:pt x="174605" y="27690"/>
                    <a:pt x="177257" y="24688"/>
                  </a:cubicBezTo>
                  <a:cubicBezTo>
                    <a:pt x="182199" y="21012"/>
                    <a:pt x="179909" y="19927"/>
                    <a:pt x="171772" y="20831"/>
                  </a:cubicBezTo>
                  <a:cubicBezTo>
                    <a:pt x="149293" y="21380"/>
                    <a:pt x="126813" y="19355"/>
                    <a:pt x="104816" y="14805"/>
                  </a:cubicBezTo>
                  <a:cubicBezTo>
                    <a:pt x="97282" y="12949"/>
                    <a:pt x="89508" y="12213"/>
                    <a:pt x="81794" y="12635"/>
                  </a:cubicBezTo>
                  <a:cubicBezTo>
                    <a:pt x="58531" y="12936"/>
                    <a:pt x="21949" y="5945"/>
                    <a:pt x="41777" y="5041"/>
                  </a:cubicBezTo>
                  <a:cubicBezTo>
                    <a:pt x="52323" y="4559"/>
                    <a:pt x="52323" y="4378"/>
                    <a:pt x="41777" y="4137"/>
                  </a:cubicBezTo>
                  <a:cubicBezTo>
                    <a:pt x="32495" y="4137"/>
                    <a:pt x="26770" y="2932"/>
                    <a:pt x="26891" y="1606"/>
                  </a:cubicBezTo>
                  <a:cubicBezTo>
                    <a:pt x="27012" y="280"/>
                    <a:pt x="32556" y="341"/>
                    <a:pt x="58712" y="2872"/>
                  </a:cubicBezTo>
                  <a:lnTo>
                    <a:pt x="115423" y="8898"/>
                  </a:lnTo>
                  <a:cubicBezTo>
                    <a:pt x="141277" y="10646"/>
                    <a:pt x="173761" y="13298"/>
                    <a:pt x="215225" y="17095"/>
                  </a:cubicBezTo>
                  <a:close/>
                </a:path>
              </a:pathLst>
            </a:custGeom>
            <a:grpFill/>
            <a:ln w="6027"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359F49FE-B85C-D2DB-0A80-29B7D418FBA6}"/>
                </a:ext>
              </a:extLst>
            </p:cNvPr>
            <p:cNvSpPr/>
            <p:nvPr/>
          </p:nvSpPr>
          <p:spPr>
            <a:xfrm>
              <a:off x="10372541" y="4049677"/>
              <a:ext cx="23212" cy="5046"/>
            </a:xfrm>
            <a:custGeom>
              <a:avLst/>
              <a:gdLst>
                <a:gd name="connsiteX0" fmla="*/ -88 w 23212"/>
                <a:gd name="connsiteY0" fmla="*/ 5099 h 5046"/>
                <a:gd name="connsiteX1" fmla="*/ 11965 w 23212"/>
                <a:gd name="connsiteY1" fmla="*/ 5099 h 5046"/>
                <a:gd name="connsiteX2" fmla="*/ 23115 w 23212"/>
                <a:gd name="connsiteY2" fmla="*/ 1724 h 5046"/>
                <a:gd name="connsiteX3" fmla="*/ 11062 w 23212"/>
                <a:gd name="connsiteY3" fmla="*/ 1724 h 5046"/>
                <a:gd name="connsiteX4" fmla="*/ -88 w 23212"/>
                <a:gd name="connsiteY4" fmla="*/ 5099 h 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2" h="5046">
                  <a:moveTo>
                    <a:pt x="-88" y="5099"/>
                  </a:moveTo>
                  <a:cubicBezTo>
                    <a:pt x="3890" y="6027"/>
                    <a:pt x="7988" y="6027"/>
                    <a:pt x="11965" y="5099"/>
                  </a:cubicBezTo>
                  <a:cubicBezTo>
                    <a:pt x="18896" y="4255"/>
                    <a:pt x="23356" y="2869"/>
                    <a:pt x="23115" y="1724"/>
                  </a:cubicBezTo>
                  <a:cubicBezTo>
                    <a:pt x="22874" y="579"/>
                    <a:pt x="18113" y="278"/>
                    <a:pt x="11062" y="1724"/>
                  </a:cubicBezTo>
                  <a:cubicBezTo>
                    <a:pt x="7145" y="2074"/>
                    <a:pt x="3348" y="3225"/>
                    <a:pt x="-88" y="5099"/>
                  </a:cubicBezTo>
                  <a:close/>
                </a:path>
              </a:pathLst>
            </a:custGeom>
            <a:grpFill/>
            <a:ln w="6027"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4D92C1A9-1FD1-6705-427F-BEC9DBA05BC9}"/>
                </a:ext>
              </a:extLst>
            </p:cNvPr>
            <p:cNvSpPr/>
            <p:nvPr/>
          </p:nvSpPr>
          <p:spPr>
            <a:xfrm>
              <a:off x="10724012" y="3973229"/>
              <a:ext cx="43098" cy="8417"/>
            </a:xfrm>
            <a:custGeom>
              <a:avLst/>
              <a:gdLst>
                <a:gd name="connsiteX0" fmla="*/ -83 w 43098"/>
                <a:gd name="connsiteY0" fmla="*/ 9167 h 8417"/>
                <a:gd name="connsiteX1" fmla="*/ 17093 w 43098"/>
                <a:gd name="connsiteY1" fmla="*/ 6154 h 8417"/>
                <a:gd name="connsiteX2" fmla="*/ 34390 w 43098"/>
                <a:gd name="connsiteY2" fmla="*/ 3442 h 8417"/>
                <a:gd name="connsiteX3" fmla="*/ 41261 w 43098"/>
                <a:gd name="connsiteY3" fmla="*/ 2417 h 8417"/>
                <a:gd name="connsiteX4" fmla="*/ 9681 w 43098"/>
                <a:gd name="connsiteY4" fmla="*/ 5129 h 8417"/>
                <a:gd name="connsiteX5" fmla="*/ -83 w 43098"/>
                <a:gd name="connsiteY5" fmla="*/ 9167 h 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98" h="8417">
                  <a:moveTo>
                    <a:pt x="-83" y="9167"/>
                  </a:moveTo>
                  <a:cubicBezTo>
                    <a:pt x="5763" y="9016"/>
                    <a:pt x="11549" y="7998"/>
                    <a:pt x="17093" y="6154"/>
                  </a:cubicBezTo>
                  <a:cubicBezTo>
                    <a:pt x="22638" y="4135"/>
                    <a:pt x="28484" y="3212"/>
                    <a:pt x="34390" y="3442"/>
                  </a:cubicBezTo>
                  <a:cubicBezTo>
                    <a:pt x="34390" y="4285"/>
                    <a:pt x="38006" y="3442"/>
                    <a:pt x="41261" y="2417"/>
                  </a:cubicBezTo>
                  <a:cubicBezTo>
                    <a:pt x="49939" y="-1018"/>
                    <a:pt x="24266" y="1332"/>
                    <a:pt x="9681" y="5129"/>
                  </a:cubicBezTo>
                  <a:cubicBezTo>
                    <a:pt x="4076" y="6576"/>
                    <a:pt x="-263" y="8323"/>
                    <a:pt x="-83" y="9167"/>
                  </a:cubicBezTo>
                  <a:close/>
                </a:path>
              </a:pathLst>
            </a:custGeom>
            <a:grpFill/>
            <a:ln w="6027"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FE8BF3FD-DAAA-C6CF-2BCD-735357B3DEAC}"/>
                </a:ext>
              </a:extLst>
            </p:cNvPr>
            <p:cNvSpPr/>
            <p:nvPr/>
          </p:nvSpPr>
          <p:spPr>
            <a:xfrm>
              <a:off x="7938648" y="4030256"/>
              <a:ext cx="29664" cy="7014"/>
            </a:xfrm>
            <a:custGeom>
              <a:avLst/>
              <a:gdLst>
                <a:gd name="connsiteX0" fmla="*/ 950 w 29664"/>
                <a:gd name="connsiteY0" fmla="*/ 1739 h 7014"/>
                <a:gd name="connsiteX1" fmla="*/ 19030 w 29664"/>
                <a:gd name="connsiteY1" fmla="*/ 6741 h 7014"/>
                <a:gd name="connsiteX2" fmla="*/ 29577 w 29664"/>
                <a:gd name="connsiteY2" fmla="*/ 7404 h 7014"/>
                <a:gd name="connsiteX3" fmla="*/ 11497 w 29664"/>
                <a:gd name="connsiteY3" fmla="*/ 2342 h 7014"/>
                <a:gd name="connsiteX4" fmla="*/ 950 w 29664"/>
                <a:gd name="connsiteY4" fmla="*/ 1739 h 7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4" h="7014">
                  <a:moveTo>
                    <a:pt x="950" y="1739"/>
                  </a:moveTo>
                  <a:cubicBezTo>
                    <a:pt x="6796" y="3915"/>
                    <a:pt x="12883" y="5590"/>
                    <a:pt x="19030" y="6741"/>
                  </a:cubicBezTo>
                  <a:cubicBezTo>
                    <a:pt x="22465" y="7826"/>
                    <a:pt x="26082" y="8049"/>
                    <a:pt x="29577" y="7404"/>
                  </a:cubicBezTo>
                  <a:cubicBezTo>
                    <a:pt x="23851" y="4722"/>
                    <a:pt x="17765" y="3011"/>
                    <a:pt x="11497" y="2342"/>
                  </a:cubicBezTo>
                  <a:cubicBezTo>
                    <a:pt x="2336" y="534"/>
                    <a:pt x="-2305" y="172"/>
                    <a:pt x="950" y="1739"/>
                  </a:cubicBezTo>
                  <a:close/>
                </a:path>
              </a:pathLst>
            </a:custGeom>
            <a:grpFill/>
            <a:ln w="6027"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7F7CE4AD-4275-C82E-4F45-B508DA1A987C}"/>
                </a:ext>
              </a:extLst>
            </p:cNvPr>
            <p:cNvSpPr/>
            <p:nvPr/>
          </p:nvSpPr>
          <p:spPr>
            <a:xfrm>
              <a:off x="9047137" y="4158394"/>
              <a:ext cx="527743" cy="18302"/>
            </a:xfrm>
            <a:custGeom>
              <a:avLst/>
              <a:gdLst>
                <a:gd name="connsiteX0" fmla="*/ 10171 w 527743"/>
                <a:gd name="connsiteY0" fmla="*/ 1307 h 18302"/>
                <a:gd name="connsiteX1" fmla="*/ 35604 w 527743"/>
                <a:gd name="connsiteY1" fmla="*/ 3959 h 18302"/>
                <a:gd name="connsiteX2" fmla="*/ 78454 w 527743"/>
                <a:gd name="connsiteY2" fmla="*/ 3959 h 18302"/>
                <a:gd name="connsiteX3" fmla="*/ 99306 w 527743"/>
                <a:gd name="connsiteY3" fmla="*/ 4501 h 18302"/>
                <a:gd name="connsiteX4" fmla="*/ 125884 w 527743"/>
                <a:gd name="connsiteY4" fmla="*/ 6189 h 18302"/>
                <a:gd name="connsiteX5" fmla="*/ 160657 w 527743"/>
                <a:gd name="connsiteY5" fmla="*/ 9443 h 18302"/>
                <a:gd name="connsiteX6" fmla="*/ 129319 w 527743"/>
                <a:gd name="connsiteY6" fmla="*/ 9443 h 18302"/>
                <a:gd name="connsiteX7" fmla="*/ 72849 w 527743"/>
                <a:gd name="connsiteY7" fmla="*/ 7394 h 18302"/>
                <a:gd name="connsiteX8" fmla="*/ 70197 w 527743"/>
                <a:gd name="connsiteY8" fmla="*/ 9564 h 18302"/>
                <a:gd name="connsiteX9" fmla="*/ 69052 w 527743"/>
                <a:gd name="connsiteY9" fmla="*/ 11010 h 18302"/>
                <a:gd name="connsiteX10" fmla="*/ 42294 w 527743"/>
                <a:gd name="connsiteY10" fmla="*/ 12517 h 18302"/>
                <a:gd name="connsiteX11" fmla="*/ 63146 w 527743"/>
                <a:gd name="connsiteY11" fmla="*/ 15168 h 18302"/>
                <a:gd name="connsiteX12" fmla="*/ 104911 w 527743"/>
                <a:gd name="connsiteY12" fmla="*/ 16735 h 18302"/>
                <a:gd name="connsiteX13" fmla="*/ 131549 w 527743"/>
                <a:gd name="connsiteY13" fmla="*/ 19026 h 18302"/>
                <a:gd name="connsiteX14" fmla="*/ 122328 w 527743"/>
                <a:gd name="connsiteY14" fmla="*/ 16012 h 18302"/>
                <a:gd name="connsiteX15" fmla="*/ 120038 w 527743"/>
                <a:gd name="connsiteY15" fmla="*/ 13119 h 18302"/>
                <a:gd name="connsiteX16" fmla="*/ 139745 w 527743"/>
                <a:gd name="connsiteY16" fmla="*/ 14928 h 18302"/>
                <a:gd name="connsiteX17" fmla="*/ 153607 w 527743"/>
                <a:gd name="connsiteY17" fmla="*/ 15470 h 18302"/>
                <a:gd name="connsiteX18" fmla="*/ 158247 w 527743"/>
                <a:gd name="connsiteY18" fmla="*/ 16253 h 18302"/>
                <a:gd name="connsiteX19" fmla="*/ 164274 w 527743"/>
                <a:gd name="connsiteY19" fmla="*/ 17760 h 18302"/>
                <a:gd name="connsiteX20" fmla="*/ 206099 w 527743"/>
                <a:gd name="connsiteY20" fmla="*/ 18905 h 18302"/>
                <a:gd name="connsiteX21" fmla="*/ 264076 w 527743"/>
                <a:gd name="connsiteY21" fmla="*/ 16796 h 18302"/>
                <a:gd name="connsiteX22" fmla="*/ 287278 w 527743"/>
                <a:gd name="connsiteY22" fmla="*/ 15530 h 18302"/>
                <a:gd name="connsiteX23" fmla="*/ 305901 w 527743"/>
                <a:gd name="connsiteY23" fmla="*/ 17941 h 18302"/>
                <a:gd name="connsiteX24" fmla="*/ 334889 w 527743"/>
                <a:gd name="connsiteY24" fmla="*/ 17037 h 18302"/>
                <a:gd name="connsiteX25" fmla="*/ 367373 w 527743"/>
                <a:gd name="connsiteY25" fmla="*/ 16253 h 18302"/>
                <a:gd name="connsiteX26" fmla="*/ 384730 w 527743"/>
                <a:gd name="connsiteY26" fmla="*/ 14264 h 18302"/>
                <a:gd name="connsiteX27" fmla="*/ 383405 w 527743"/>
                <a:gd name="connsiteY27" fmla="*/ 7695 h 18302"/>
                <a:gd name="connsiteX28" fmla="*/ 381175 w 527743"/>
                <a:gd name="connsiteY28" fmla="*/ 10468 h 18302"/>
                <a:gd name="connsiteX29" fmla="*/ 395156 w 527743"/>
                <a:gd name="connsiteY29" fmla="*/ 12698 h 18302"/>
                <a:gd name="connsiteX30" fmla="*/ 435776 w 527743"/>
                <a:gd name="connsiteY30" fmla="*/ 12698 h 18302"/>
                <a:gd name="connsiteX31" fmla="*/ 453133 w 527743"/>
                <a:gd name="connsiteY31" fmla="*/ 11733 h 18302"/>
                <a:gd name="connsiteX32" fmla="*/ 476336 w 527743"/>
                <a:gd name="connsiteY32" fmla="*/ 10227 h 18302"/>
                <a:gd name="connsiteX33" fmla="*/ 444937 w 527743"/>
                <a:gd name="connsiteY33" fmla="*/ 9805 h 18302"/>
                <a:gd name="connsiteX34" fmla="*/ 470189 w 527743"/>
                <a:gd name="connsiteY34" fmla="*/ 2995 h 18302"/>
                <a:gd name="connsiteX35" fmla="*/ 473684 w 527743"/>
                <a:gd name="connsiteY35" fmla="*/ 3658 h 18302"/>
                <a:gd name="connsiteX36" fmla="*/ 452952 w 527743"/>
                <a:gd name="connsiteY36" fmla="*/ 6430 h 18302"/>
                <a:gd name="connsiteX37" fmla="*/ 469164 w 527743"/>
                <a:gd name="connsiteY37" fmla="*/ 6430 h 18302"/>
                <a:gd name="connsiteX38" fmla="*/ 491282 w 527743"/>
                <a:gd name="connsiteY38" fmla="*/ 6791 h 18302"/>
                <a:gd name="connsiteX39" fmla="*/ 515389 w 527743"/>
                <a:gd name="connsiteY39" fmla="*/ 6791 h 18302"/>
                <a:gd name="connsiteX40" fmla="*/ 516413 w 527743"/>
                <a:gd name="connsiteY40" fmla="*/ 3718 h 18302"/>
                <a:gd name="connsiteX41" fmla="*/ 504662 w 527743"/>
                <a:gd name="connsiteY41" fmla="*/ 946 h 18302"/>
                <a:gd name="connsiteX42" fmla="*/ 305479 w 527743"/>
                <a:gd name="connsiteY42" fmla="*/ 6370 h 18302"/>
                <a:gd name="connsiteX43" fmla="*/ 290412 w 527743"/>
                <a:gd name="connsiteY43" fmla="*/ 6370 h 18302"/>
                <a:gd name="connsiteX44" fmla="*/ 279565 w 527743"/>
                <a:gd name="connsiteY44" fmla="*/ 5466 h 18302"/>
                <a:gd name="connsiteX45" fmla="*/ 250817 w 527743"/>
                <a:gd name="connsiteY45" fmla="*/ 4863 h 18302"/>
                <a:gd name="connsiteX46" fmla="*/ 209654 w 527743"/>
                <a:gd name="connsiteY46" fmla="*/ 4441 h 18302"/>
                <a:gd name="connsiteX47" fmla="*/ 161441 w 527743"/>
                <a:gd name="connsiteY47" fmla="*/ 3356 h 18302"/>
                <a:gd name="connsiteX48" fmla="*/ 66521 w 527743"/>
                <a:gd name="connsiteY48" fmla="*/ 1669 h 18302"/>
                <a:gd name="connsiteX49" fmla="*/ 10171 w 527743"/>
                <a:gd name="connsiteY49" fmla="*/ 1307 h 1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7743" h="18302">
                  <a:moveTo>
                    <a:pt x="10171" y="1307"/>
                  </a:moveTo>
                  <a:cubicBezTo>
                    <a:pt x="-7186" y="2030"/>
                    <a:pt x="-4896" y="2151"/>
                    <a:pt x="35604" y="3959"/>
                  </a:cubicBezTo>
                  <a:cubicBezTo>
                    <a:pt x="49887" y="4676"/>
                    <a:pt x="64171" y="4676"/>
                    <a:pt x="78454" y="3959"/>
                  </a:cubicBezTo>
                  <a:cubicBezTo>
                    <a:pt x="85384" y="3145"/>
                    <a:pt x="92436" y="3326"/>
                    <a:pt x="99306" y="4501"/>
                  </a:cubicBezTo>
                  <a:cubicBezTo>
                    <a:pt x="108105" y="5604"/>
                    <a:pt x="117024" y="6171"/>
                    <a:pt x="125884" y="6189"/>
                  </a:cubicBezTo>
                  <a:cubicBezTo>
                    <a:pt x="137515" y="6327"/>
                    <a:pt x="149147" y="7418"/>
                    <a:pt x="160657" y="9443"/>
                  </a:cubicBezTo>
                  <a:cubicBezTo>
                    <a:pt x="178014" y="13059"/>
                    <a:pt x="176809" y="13059"/>
                    <a:pt x="129319" y="9443"/>
                  </a:cubicBezTo>
                  <a:cubicBezTo>
                    <a:pt x="109672" y="7997"/>
                    <a:pt x="86771" y="7454"/>
                    <a:pt x="72849" y="7394"/>
                  </a:cubicBezTo>
                  <a:cubicBezTo>
                    <a:pt x="58927" y="7334"/>
                    <a:pt x="54046" y="7876"/>
                    <a:pt x="70197" y="9564"/>
                  </a:cubicBezTo>
                  <a:cubicBezTo>
                    <a:pt x="85264" y="11070"/>
                    <a:pt x="85264" y="11432"/>
                    <a:pt x="69052" y="11010"/>
                  </a:cubicBezTo>
                  <a:cubicBezTo>
                    <a:pt x="60133" y="10498"/>
                    <a:pt x="51153" y="11004"/>
                    <a:pt x="42294" y="12517"/>
                  </a:cubicBezTo>
                  <a:cubicBezTo>
                    <a:pt x="31807" y="15530"/>
                    <a:pt x="32952" y="15711"/>
                    <a:pt x="63146" y="15168"/>
                  </a:cubicBezTo>
                  <a:cubicBezTo>
                    <a:pt x="77067" y="14457"/>
                    <a:pt x="91050" y="14982"/>
                    <a:pt x="104911" y="16735"/>
                  </a:cubicBezTo>
                  <a:cubicBezTo>
                    <a:pt x="113770" y="17959"/>
                    <a:pt x="122629" y="18724"/>
                    <a:pt x="131549" y="19026"/>
                  </a:cubicBezTo>
                  <a:cubicBezTo>
                    <a:pt x="137575" y="19026"/>
                    <a:pt x="133899" y="17760"/>
                    <a:pt x="122328" y="16012"/>
                  </a:cubicBezTo>
                  <a:cubicBezTo>
                    <a:pt x="103766" y="13240"/>
                    <a:pt x="103766" y="12939"/>
                    <a:pt x="120038" y="13119"/>
                  </a:cubicBezTo>
                  <a:cubicBezTo>
                    <a:pt x="126668" y="12589"/>
                    <a:pt x="133357" y="13204"/>
                    <a:pt x="139745" y="14928"/>
                  </a:cubicBezTo>
                  <a:cubicBezTo>
                    <a:pt x="144265" y="16042"/>
                    <a:pt x="149026" y="16229"/>
                    <a:pt x="153607" y="15470"/>
                  </a:cubicBezTo>
                  <a:cubicBezTo>
                    <a:pt x="161743" y="14867"/>
                    <a:pt x="162887" y="15470"/>
                    <a:pt x="158247" y="16253"/>
                  </a:cubicBezTo>
                  <a:cubicBezTo>
                    <a:pt x="152221" y="17338"/>
                    <a:pt x="154751" y="17820"/>
                    <a:pt x="164274" y="17760"/>
                  </a:cubicBezTo>
                  <a:cubicBezTo>
                    <a:pt x="173796" y="17700"/>
                    <a:pt x="192178" y="18061"/>
                    <a:pt x="206099" y="18905"/>
                  </a:cubicBezTo>
                  <a:cubicBezTo>
                    <a:pt x="225444" y="19387"/>
                    <a:pt x="244791" y="18682"/>
                    <a:pt x="264076" y="16796"/>
                  </a:cubicBezTo>
                  <a:cubicBezTo>
                    <a:pt x="281493" y="15168"/>
                    <a:pt x="291919" y="14626"/>
                    <a:pt x="287278" y="15530"/>
                  </a:cubicBezTo>
                  <a:cubicBezTo>
                    <a:pt x="282638" y="16434"/>
                    <a:pt x="289629" y="17519"/>
                    <a:pt x="305901" y="17941"/>
                  </a:cubicBezTo>
                  <a:cubicBezTo>
                    <a:pt x="315544" y="18435"/>
                    <a:pt x="325247" y="18134"/>
                    <a:pt x="334889" y="17037"/>
                  </a:cubicBezTo>
                  <a:cubicBezTo>
                    <a:pt x="345677" y="15952"/>
                    <a:pt x="356525" y="15693"/>
                    <a:pt x="367373" y="16253"/>
                  </a:cubicBezTo>
                  <a:cubicBezTo>
                    <a:pt x="410344" y="16977"/>
                    <a:pt x="416129" y="16314"/>
                    <a:pt x="384730" y="14264"/>
                  </a:cubicBezTo>
                  <a:cubicBezTo>
                    <a:pt x="357972" y="12517"/>
                    <a:pt x="356706" y="6430"/>
                    <a:pt x="383405" y="7695"/>
                  </a:cubicBezTo>
                  <a:cubicBezTo>
                    <a:pt x="400822" y="8419"/>
                    <a:pt x="397446" y="11131"/>
                    <a:pt x="381175" y="10468"/>
                  </a:cubicBezTo>
                  <a:cubicBezTo>
                    <a:pt x="373039" y="10166"/>
                    <a:pt x="378824" y="11131"/>
                    <a:pt x="395156" y="12698"/>
                  </a:cubicBezTo>
                  <a:cubicBezTo>
                    <a:pt x="421915" y="15048"/>
                    <a:pt x="450964" y="15048"/>
                    <a:pt x="435776" y="12698"/>
                  </a:cubicBezTo>
                  <a:cubicBezTo>
                    <a:pt x="432281" y="12215"/>
                    <a:pt x="440356" y="11733"/>
                    <a:pt x="453133" y="11733"/>
                  </a:cubicBezTo>
                  <a:cubicBezTo>
                    <a:pt x="460908" y="12197"/>
                    <a:pt x="468682" y="11691"/>
                    <a:pt x="476336" y="10227"/>
                  </a:cubicBezTo>
                  <a:cubicBezTo>
                    <a:pt x="465910" y="9329"/>
                    <a:pt x="455423" y="9184"/>
                    <a:pt x="444937" y="9805"/>
                  </a:cubicBezTo>
                  <a:cubicBezTo>
                    <a:pt x="390697" y="10829"/>
                    <a:pt x="414803" y="4682"/>
                    <a:pt x="470189" y="2995"/>
                  </a:cubicBezTo>
                  <a:cubicBezTo>
                    <a:pt x="489896" y="2151"/>
                    <a:pt x="489896" y="2271"/>
                    <a:pt x="473684" y="3658"/>
                  </a:cubicBezTo>
                  <a:cubicBezTo>
                    <a:pt x="466693" y="3772"/>
                    <a:pt x="459702" y="4700"/>
                    <a:pt x="452952" y="6430"/>
                  </a:cubicBezTo>
                  <a:cubicBezTo>
                    <a:pt x="458316" y="7400"/>
                    <a:pt x="463800" y="7400"/>
                    <a:pt x="469164" y="6430"/>
                  </a:cubicBezTo>
                  <a:cubicBezTo>
                    <a:pt x="476517" y="5556"/>
                    <a:pt x="483929" y="5677"/>
                    <a:pt x="491282" y="6791"/>
                  </a:cubicBezTo>
                  <a:cubicBezTo>
                    <a:pt x="499298" y="7774"/>
                    <a:pt x="507373" y="7774"/>
                    <a:pt x="515389" y="6791"/>
                  </a:cubicBezTo>
                  <a:cubicBezTo>
                    <a:pt x="531601" y="5285"/>
                    <a:pt x="531540" y="4863"/>
                    <a:pt x="516413" y="3718"/>
                  </a:cubicBezTo>
                  <a:cubicBezTo>
                    <a:pt x="505927" y="3055"/>
                    <a:pt x="501226" y="1850"/>
                    <a:pt x="504662" y="946"/>
                  </a:cubicBezTo>
                  <a:cubicBezTo>
                    <a:pt x="512737" y="-380"/>
                    <a:pt x="322836" y="5405"/>
                    <a:pt x="305479" y="6370"/>
                  </a:cubicBezTo>
                  <a:cubicBezTo>
                    <a:pt x="296198" y="7153"/>
                    <a:pt x="290412" y="7213"/>
                    <a:pt x="290412" y="6370"/>
                  </a:cubicBezTo>
                  <a:cubicBezTo>
                    <a:pt x="286857" y="5622"/>
                    <a:pt x="283181" y="5321"/>
                    <a:pt x="279565" y="5466"/>
                  </a:cubicBezTo>
                  <a:cubicBezTo>
                    <a:pt x="272694" y="5466"/>
                    <a:pt x="262810" y="5044"/>
                    <a:pt x="250817" y="4863"/>
                  </a:cubicBezTo>
                  <a:lnTo>
                    <a:pt x="209654" y="4441"/>
                  </a:lnTo>
                  <a:lnTo>
                    <a:pt x="161441" y="3356"/>
                  </a:lnTo>
                  <a:lnTo>
                    <a:pt x="66521" y="1669"/>
                  </a:lnTo>
                  <a:cubicBezTo>
                    <a:pt x="38979" y="1307"/>
                    <a:pt x="17704" y="1307"/>
                    <a:pt x="10171" y="1307"/>
                  </a:cubicBezTo>
                  <a:close/>
                </a:path>
              </a:pathLst>
            </a:custGeom>
            <a:grpFill/>
            <a:ln w="6027"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B63AD5C8-40DE-B376-06EE-5D881792F59D}"/>
                </a:ext>
              </a:extLst>
            </p:cNvPr>
            <p:cNvSpPr/>
            <p:nvPr/>
          </p:nvSpPr>
          <p:spPr>
            <a:xfrm>
              <a:off x="8955846" y="4156030"/>
              <a:ext cx="87050" cy="5769"/>
            </a:xfrm>
            <a:custGeom>
              <a:avLst/>
              <a:gdLst>
                <a:gd name="connsiteX0" fmla="*/ -88 w 87050"/>
                <a:gd name="connsiteY0" fmla="*/ 1320 h 5769"/>
                <a:gd name="connsiteX1" fmla="*/ 17209 w 87050"/>
                <a:gd name="connsiteY1" fmla="*/ 2887 h 5769"/>
                <a:gd name="connsiteX2" fmla="*/ 37760 w 87050"/>
                <a:gd name="connsiteY2" fmla="*/ 3731 h 5769"/>
                <a:gd name="connsiteX3" fmla="*/ 63494 w 87050"/>
                <a:gd name="connsiteY3" fmla="*/ 5298 h 5769"/>
                <a:gd name="connsiteX4" fmla="*/ 85491 w 87050"/>
                <a:gd name="connsiteY4" fmla="*/ 5298 h 5769"/>
                <a:gd name="connsiteX5" fmla="*/ 40171 w 87050"/>
                <a:gd name="connsiteY5" fmla="*/ 1863 h 5769"/>
                <a:gd name="connsiteX6" fmla="*/ -88 w 87050"/>
                <a:gd name="connsiteY6" fmla="*/ 1320 h 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 h="5769">
                  <a:moveTo>
                    <a:pt x="-88" y="1320"/>
                  </a:moveTo>
                  <a:cubicBezTo>
                    <a:pt x="5517" y="2905"/>
                    <a:pt x="11423" y="3436"/>
                    <a:pt x="17209" y="2887"/>
                  </a:cubicBezTo>
                  <a:cubicBezTo>
                    <a:pt x="21849" y="2887"/>
                    <a:pt x="29262" y="3309"/>
                    <a:pt x="37760" y="3731"/>
                  </a:cubicBezTo>
                  <a:cubicBezTo>
                    <a:pt x="46257" y="4153"/>
                    <a:pt x="55418" y="4635"/>
                    <a:pt x="63494" y="5298"/>
                  </a:cubicBezTo>
                  <a:cubicBezTo>
                    <a:pt x="84286" y="6925"/>
                    <a:pt x="90071" y="6925"/>
                    <a:pt x="85491" y="5298"/>
                  </a:cubicBezTo>
                  <a:cubicBezTo>
                    <a:pt x="70484" y="3291"/>
                    <a:pt x="55357" y="2146"/>
                    <a:pt x="40171" y="1863"/>
                  </a:cubicBezTo>
                  <a:cubicBezTo>
                    <a:pt x="19318" y="959"/>
                    <a:pt x="-88" y="175"/>
                    <a:pt x="-88" y="1320"/>
                  </a:cubicBezTo>
                  <a:close/>
                </a:path>
              </a:pathLst>
            </a:custGeom>
            <a:grpFill/>
            <a:ln w="6027"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D469B383-A814-8529-D5BD-E816F3179A62}"/>
                </a:ext>
              </a:extLst>
            </p:cNvPr>
            <p:cNvSpPr/>
            <p:nvPr/>
          </p:nvSpPr>
          <p:spPr>
            <a:xfrm>
              <a:off x="8623641" y="4133887"/>
              <a:ext cx="54254" cy="8454"/>
            </a:xfrm>
            <a:custGeom>
              <a:avLst/>
              <a:gdLst>
                <a:gd name="connsiteX0" fmla="*/ 107 w 54254"/>
                <a:gd name="connsiteY0" fmla="*/ 2370 h 8454"/>
                <a:gd name="connsiteX1" fmla="*/ 26383 w 54254"/>
                <a:gd name="connsiteY1" fmla="*/ 7855 h 8454"/>
                <a:gd name="connsiteX2" fmla="*/ 54166 w 54254"/>
                <a:gd name="connsiteY2" fmla="*/ 8819 h 8454"/>
                <a:gd name="connsiteX3" fmla="*/ 40425 w 54254"/>
                <a:gd name="connsiteY3" fmla="*/ 6710 h 8454"/>
                <a:gd name="connsiteX4" fmla="*/ 14028 w 54254"/>
                <a:gd name="connsiteY4" fmla="*/ 2792 h 8454"/>
                <a:gd name="connsiteX5" fmla="*/ 107 w 54254"/>
                <a:gd name="connsiteY5" fmla="*/ 2370 h 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54" h="8454">
                  <a:moveTo>
                    <a:pt x="107" y="2370"/>
                  </a:moveTo>
                  <a:cubicBezTo>
                    <a:pt x="-1279" y="4600"/>
                    <a:pt x="4446" y="5806"/>
                    <a:pt x="26383" y="7855"/>
                  </a:cubicBezTo>
                  <a:cubicBezTo>
                    <a:pt x="35604" y="9235"/>
                    <a:pt x="44885" y="9554"/>
                    <a:pt x="54166" y="8819"/>
                  </a:cubicBezTo>
                  <a:cubicBezTo>
                    <a:pt x="49767" y="7132"/>
                    <a:pt x="45126" y="6408"/>
                    <a:pt x="40425" y="6710"/>
                  </a:cubicBezTo>
                  <a:cubicBezTo>
                    <a:pt x="31506" y="6113"/>
                    <a:pt x="22707" y="4805"/>
                    <a:pt x="14028" y="2792"/>
                  </a:cubicBezTo>
                  <a:cubicBezTo>
                    <a:pt x="3843" y="80"/>
                    <a:pt x="1493" y="201"/>
                    <a:pt x="107" y="2370"/>
                  </a:cubicBezTo>
                  <a:close/>
                </a:path>
              </a:pathLst>
            </a:custGeom>
            <a:grpFill/>
            <a:ln w="6027"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196024B0-47D1-62DB-A276-9942B9CFD49A}"/>
                </a:ext>
              </a:extLst>
            </p:cNvPr>
            <p:cNvSpPr/>
            <p:nvPr/>
          </p:nvSpPr>
          <p:spPr>
            <a:xfrm>
              <a:off x="7887652" y="4033706"/>
              <a:ext cx="56388" cy="5315"/>
            </a:xfrm>
            <a:custGeom>
              <a:avLst/>
              <a:gdLst>
                <a:gd name="connsiteX0" fmla="*/ 20547 w 56388"/>
                <a:gd name="connsiteY0" fmla="*/ 1906 h 5315"/>
                <a:gd name="connsiteX1" fmla="*/ 23741 w 56388"/>
                <a:gd name="connsiteY1" fmla="*/ 3533 h 5315"/>
                <a:gd name="connsiteX2" fmla="*/ 56285 w 56388"/>
                <a:gd name="connsiteY2" fmla="*/ 6064 h 5315"/>
                <a:gd name="connsiteX3" fmla="*/ 20547 w 56388"/>
                <a:gd name="connsiteY3" fmla="*/ 1906 h 5315"/>
              </a:gdLst>
              <a:ahLst/>
              <a:cxnLst>
                <a:cxn ang="0">
                  <a:pos x="connsiteX0" y="connsiteY0"/>
                </a:cxn>
                <a:cxn ang="0">
                  <a:pos x="connsiteX1" y="connsiteY1"/>
                </a:cxn>
                <a:cxn ang="0">
                  <a:pos x="connsiteX2" y="connsiteY2"/>
                </a:cxn>
                <a:cxn ang="0">
                  <a:pos x="connsiteX3" y="connsiteY3"/>
                </a:cxn>
              </a:cxnLst>
              <a:rect l="l" t="t" r="r" b="b"/>
              <a:pathLst>
                <a:path w="56388" h="5315">
                  <a:moveTo>
                    <a:pt x="20547" y="1906"/>
                  </a:moveTo>
                  <a:cubicBezTo>
                    <a:pt x="-7477" y="158"/>
                    <a:pt x="-7477" y="158"/>
                    <a:pt x="23741" y="3533"/>
                  </a:cubicBezTo>
                  <a:cubicBezTo>
                    <a:pt x="34529" y="5191"/>
                    <a:pt x="45377" y="6034"/>
                    <a:pt x="56285" y="6064"/>
                  </a:cubicBezTo>
                  <a:cubicBezTo>
                    <a:pt x="56647" y="4377"/>
                    <a:pt x="50861" y="3834"/>
                    <a:pt x="20547" y="1906"/>
                  </a:cubicBezTo>
                  <a:close/>
                </a:path>
              </a:pathLst>
            </a:custGeom>
            <a:grpFill/>
            <a:ln w="6027"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971E0EEC-9845-90B0-F57B-F468552EDAD6}"/>
                </a:ext>
              </a:extLst>
            </p:cNvPr>
            <p:cNvSpPr/>
            <p:nvPr/>
          </p:nvSpPr>
          <p:spPr>
            <a:xfrm>
              <a:off x="7993224" y="4051170"/>
              <a:ext cx="29160" cy="3670"/>
            </a:xfrm>
            <a:custGeom>
              <a:avLst/>
              <a:gdLst>
                <a:gd name="connsiteX0" fmla="*/ 7364 w 29160"/>
                <a:gd name="connsiteY0" fmla="*/ 834 h 3670"/>
                <a:gd name="connsiteX1" fmla="*/ 4712 w 29160"/>
                <a:gd name="connsiteY1" fmla="*/ 2521 h 3670"/>
                <a:gd name="connsiteX2" fmla="*/ 27071 w 29160"/>
                <a:gd name="connsiteY2" fmla="*/ 2521 h 3670"/>
                <a:gd name="connsiteX3" fmla="*/ 7364 w 29160"/>
                <a:gd name="connsiteY3" fmla="*/ 834 h 3670"/>
              </a:gdLst>
              <a:ahLst/>
              <a:cxnLst>
                <a:cxn ang="0">
                  <a:pos x="connsiteX0" y="connsiteY0"/>
                </a:cxn>
                <a:cxn ang="0">
                  <a:pos x="connsiteX1" y="connsiteY1"/>
                </a:cxn>
                <a:cxn ang="0">
                  <a:pos x="connsiteX2" y="connsiteY2"/>
                </a:cxn>
                <a:cxn ang="0">
                  <a:pos x="connsiteX3" y="connsiteY3"/>
                </a:cxn>
              </a:cxnLst>
              <a:rect l="l" t="t" r="r" b="b"/>
              <a:pathLst>
                <a:path w="29160" h="3670">
                  <a:moveTo>
                    <a:pt x="7364" y="834"/>
                  </a:moveTo>
                  <a:cubicBezTo>
                    <a:pt x="-1978" y="472"/>
                    <a:pt x="-2158" y="1316"/>
                    <a:pt x="4712" y="2521"/>
                  </a:cubicBezTo>
                  <a:cubicBezTo>
                    <a:pt x="18393" y="4992"/>
                    <a:pt x="34845" y="5113"/>
                    <a:pt x="27071" y="2521"/>
                  </a:cubicBezTo>
                  <a:cubicBezTo>
                    <a:pt x="20562" y="1346"/>
                    <a:pt x="13993" y="779"/>
                    <a:pt x="7364" y="834"/>
                  </a:cubicBezTo>
                  <a:close/>
                </a:path>
              </a:pathLst>
            </a:custGeom>
            <a:grpFill/>
            <a:ln w="6027"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94D19868-DE69-96B8-9179-AFA6356251D0}"/>
                </a:ext>
              </a:extLst>
            </p:cNvPr>
            <p:cNvSpPr/>
            <p:nvPr/>
          </p:nvSpPr>
          <p:spPr>
            <a:xfrm>
              <a:off x="8955391" y="4163336"/>
              <a:ext cx="45950" cy="3012"/>
            </a:xfrm>
            <a:custGeom>
              <a:avLst/>
              <a:gdLst>
                <a:gd name="connsiteX0" fmla="*/ 15976 w 45950"/>
                <a:gd name="connsiteY0" fmla="*/ 1005 h 3012"/>
                <a:gd name="connsiteX1" fmla="*/ 789 w 45950"/>
                <a:gd name="connsiteY1" fmla="*/ 3175 h 3012"/>
                <a:gd name="connsiteX2" fmla="*/ 29777 w 45950"/>
                <a:gd name="connsiteY2" fmla="*/ 3476 h 3012"/>
                <a:gd name="connsiteX3" fmla="*/ 44965 w 45950"/>
                <a:gd name="connsiteY3" fmla="*/ 1126 h 3012"/>
                <a:gd name="connsiteX4" fmla="*/ 15976 w 45950"/>
                <a:gd name="connsiteY4" fmla="*/ 1005 h 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50" h="3012">
                  <a:moveTo>
                    <a:pt x="15976" y="1005"/>
                  </a:moveTo>
                  <a:cubicBezTo>
                    <a:pt x="4345" y="1608"/>
                    <a:pt x="-2646" y="2512"/>
                    <a:pt x="789" y="3175"/>
                  </a:cubicBezTo>
                  <a:cubicBezTo>
                    <a:pt x="10432" y="3838"/>
                    <a:pt x="20135" y="3940"/>
                    <a:pt x="29777" y="3476"/>
                  </a:cubicBezTo>
                  <a:cubicBezTo>
                    <a:pt x="41409" y="2873"/>
                    <a:pt x="48460" y="1668"/>
                    <a:pt x="44965" y="1126"/>
                  </a:cubicBezTo>
                  <a:cubicBezTo>
                    <a:pt x="41469" y="583"/>
                    <a:pt x="28753" y="704"/>
                    <a:pt x="15976" y="1005"/>
                  </a:cubicBezTo>
                  <a:close/>
                </a:path>
              </a:pathLst>
            </a:custGeom>
            <a:grpFill/>
            <a:ln w="6027"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A16E6CCC-ABF7-2B62-3F2A-A19F876EDD89}"/>
                </a:ext>
              </a:extLst>
            </p:cNvPr>
            <p:cNvSpPr/>
            <p:nvPr/>
          </p:nvSpPr>
          <p:spPr>
            <a:xfrm>
              <a:off x="9025364" y="4163907"/>
              <a:ext cx="55537" cy="7129"/>
            </a:xfrm>
            <a:custGeom>
              <a:avLst/>
              <a:gdLst>
                <a:gd name="connsiteX0" fmla="*/ 18986 w 55537"/>
                <a:gd name="connsiteY0" fmla="*/ 3810 h 7129"/>
                <a:gd name="connsiteX1" fmla="*/ 51350 w 55537"/>
                <a:gd name="connsiteY1" fmla="*/ 6401 h 7129"/>
                <a:gd name="connsiteX2" fmla="*/ 18986 w 55537"/>
                <a:gd name="connsiteY2" fmla="*/ 2363 h 7129"/>
                <a:gd name="connsiteX3" fmla="*/ 18986 w 55537"/>
                <a:gd name="connsiteY3" fmla="*/ 3810 h 7129"/>
              </a:gdLst>
              <a:ahLst/>
              <a:cxnLst>
                <a:cxn ang="0">
                  <a:pos x="connsiteX0" y="connsiteY0"/>
                </a:cxn>
                <a:cxn ang="0">
                  <a:pos x="connsiteX1" y="connsiteY1"/>
                </a:cxn>
                <a:cxn ang="0">
                  <a:pos x="connsiteX2" y="connsiteY2"/>
                </a:cxn>
                <a:cxn ang="0">
                  <a:pos x="connsiteX3" y="connsiteY3"/>
                </a:cxn>
              </a:cxnLst>
              <a:rect l="l" t="t" r="r" b="b"/>
              <a:pathLst>
                <a:path w="55537" h="7129">
                  <a:moveTo>
                    <a:pt x="18986" y="3810"/>
                  </a:moveTo>
                  <a:cubicBezTo>
                    <a:pt x="45504" y="7787"/>
                    <a:pt x="64067" y="9234"/>
                    <a:pt x="51350" y="6401"/>
                  </a:cubicBezTo>
                  <a:cubicBezTo>
                    <a:pt x="47915" y="5557"/>
                    <a:pt x="32908" y="3629"/>
                    <a:pt x="18986" y="2363"/>
                  </a:cubicBezTo>
                  <a:cubicBezTo>
                    <a:pt x="-6446" y="13"/>
                    <a:pt x="-6446" y="13"/>
                    <a:pt x="18986" y="3810"/>
                  </a:cubicBezTo>
                  <a:close/>
                </a:path>
              </a:pathLst>
            </a:custGeom>
            <a:grpFill/>
            <a:ln w="6027"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2358621A-096F-0C27-453E-D1161F1F2678}"/>
                </a:ext>
              </a:extLst>
            </p:cNvPr>
            <p:cNvSpPr/>
            <p:nvPr/>
          </p:nvSpPr>
          <p:spPr>
            <a:xfrm>
              <a:off x="8898668" y="4169611"/>
              <a:ext cx="61236" cy="7886"/>
            </a:xfrm>
            <a:custGeom>
              <a:avLst/>
              <a:gdLst>
                <a:gd name="connsiteX0" fmla="*/ 9661 w 61236"/>
                <a:gd name="connsiteY0" fmla="*/ 2144 h 7886"/>
                <a:gd name="connsiteX1" fmla="*/ 1344 w 61236"/>
                <a:gd name="connsiteY1" fmla="*/ 4735 h 7886"/>
                <a:gd name="connsiteX2" fmla="*/ 60526 w 61236"/>
                <a:gd name="connsiteY2" fmla="*/ 8170 h 7886"/>
                <a:gd name="connsiteX3" fmla="*/ 36419 w 61236"/>
                <a:gd name="connsiteY3" fmla="*/ 5639 h 7886"/>
                <a:gd name="connsiteX4" fmla="*/ 26113 w 61236"/>
                <a:gd name="connsiteY4" fmla="*/ 2927 h 7886"/>
                <a:gd name="connsiteX5" fmla="*/ 9661 w 61236"/>
                <a:gd name="connsiteY5" fmla="*/ 2144 h 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6" h="7886">
                  <a:moveTo>
                    <a:pt x="9661" y="2144"/>
                  </a:moveTo>
                  <a:cubicBezTo>
                    <a:pt x="1464" y="2987"/>
                    <a:pt x="-2393" y="4132"/>
                    <a:pt x="1344" y="4735"/>
                  </a:cubicBezTo>
                  <a:cubicBezTo>
                    <a:pt x="11709" y="6543"/>
                    <a:pt x="67637" y="9858"/>
                    <a:pt x="60526" y="8170"/>
                  </a:cubicBezTo>
                  <a:cubicBezTo>
                    <a:pt x="52571" y="6772"/>
                    <a:pt x="44495" y="5928"/>
                    <a:pt x="36419" y="5639"/>
                  </a:cubicBezTo>
                  <a:cubicBezTo>
                    <a:pt x="25993" y="5097"/>
                    <a:pt x="21412" y="4012"/>
                    <a:pt x="26113" y="2927"/>
                  </a:cubicBezTo>
                  <a:cubicBezTo>
                    <a:pt x="34129" y="336"/>
                    <a:pt x="28343" y="34"/>
                    <a:pt x="9661" y="2144"/>
                  </a:cubicBezTo>
                  <a:close/>
                </a:path>
              </a:pathLst>
            </a:custGeom>
            <a:grpFill/>
            <a:ln w="6027"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8EF88628-551E-CF16-0BE9-C41C40C0193E}"/>
                </a:ext>
              </a:extLst>
            </p:cNvPr>
            <p:cNvSpPr/>
            <p:nvPr/>
          </p:nvSpPr>
          <p:spPr>
            <a:xfrm>
              <a:off x="9042296" y="4176521"/>
              <a:ext cx="83632" cy="4798"/>
            </a:xfrm>
            <a:custGeom>
              <a:avLst/>
              <a:gdLst>
                <a:gd name="connsiteX0" fmla="*/ 63225 w 83632"/>
                <a:gd name="connsiteY0" fmla="*/ 2767 h 4798"/>
                <a:gd name="connsiteX1" fmla="*/ 29536 w 83632"/>
                <a:gd name="connsiteY1" fmla="*/ 3490 h 4798"/>
                <a:gd name="connsiteX2" fmla="*/ 487 w 83632"/>
                <a:gd name="connsiteY2" fmla="*/ 3128 h 4798"/>
                <a:gd name="connsiteX3" fmla="*/ 68951 w 83632"/>
                <a:gd name="connsiteY3" fmla="*/ 5238 h 4798"/>
                <a:gd name="connsiteX4" fmla="*/ 74978 w 83632"/>
                <a:gd name="connsiteY4" fmla="*/ 778 h 4798"/>
                <a:gd name="connsiteX5" fmla="*/ 63225 w 83632"/>
                <a:gd name="connsiteY5" fmla="*/ 2767 h 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32" h="4798">
                  <a:moveTo>
                    <a:pt x="63225" y="2767"/>
                  </a:moveTo>
                  <a:cubicBezTo>
                    <a:pt x="63225" y="4515"/>
                    <a:pt x="55029" y="4695"/>
                    <a:pt x="29536" y="3490"/>
                  </a:cubicBezTo>
                  <a:cubicBezTo>
                    <a:pt x="9769" y="2586"/>
                    <a:pt x="-3008" y="2345"/>
                    <a:pt x="487" y="3128"/>
                  </a:cubicBezTo>
                  <a:cubicBezTo>
                    <a:pt x="23208" y="5316"/>
                    <a:pt x="46110" y="6021"/>
                    <a:pt x="68951" y="5238"/>
                  </a:cubicBezTo>
                  <a:cubicBezTo>
                    <a:pt x="85283" y="4274"/>
                    <a:pt x="88778" y="1200"/>
                    <a:pt x="74978" y="778"/>
                  </a:cubicBezTo>
                  <a:cubicBezTo>
                    <a:pt x="69071" y="597"/>
                    <a:pt x="63225" y="1260"/>
                    <a:pt x="63225" y="2767"/>
                  </a:cubicBezTo>
                  <a:close/>
                </a:path>
              </a:pathLst>
            </a:custGeom>
            <a:grpFill/>
            <a:ln w="6027"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7BF45A2F-3B80-F661-5754-583969DF4736}"/>
                </a:ext>
              </a:extLst>
            </p:cNvPr>
            <p:cNvSpPr/>
            <p:nvPr/>
          </p:nvSpPr>
          <p:spPr>
            <a:xfrm>
              <a:off x="9140444" y="4177931"/>
              <a:ext cx="219180" cy="7690"/>
            </a:xfrm>
            <a:custGeom>
              <a:avLst/>
              <a:gdLst>
                <a:gd name="connsiteX0" fmla="*/ 69580 w 219180"/>
                <a:gd name="connsiteY0" fmla="*/ 1899 h 7690"/>
                <a:gd name="connsiteX1" fmla="*/ 34746 w 219180"/>
                <a:gd name="connsiteY1" fmla="*/ 2261 h 7690"/>
                <a:gd name="connsiteX2" fmla="*/ -88 w 219180"/>
                <a:gd name="connsiteY2" fmla="*/ 2803 h 7690"/>
                <a:gd name="connsiteX3" fmla="*/ 20764 w 219180"/>
                <a:gd name="connsiteY3" fmla="*/ 4009 h 7690"/>
                <a:gd name="connsiteX4" fmla="*/ 55599 w 219180"/>
                <a:gd name="connsiteY4" fmla="*/ 5515 h 7690"/>
                <a:gd name="connsiteX5" fmla="*/ 84647 w 219180"/>
                <a:gd name="connsiteY5" fmla="*/ 6962 h 7690"/>
                <a:gd name="connsiteX6" fmla="*/ 132258 w 219180"/>
                <a:gd name="connsiteY6" fmla="*/ 7986 h 7690"/>
                <a:gd name="connsiteX7" fmla="*/ 156666 w 219180"/>
                <a:gd name="connsiteY7" fmla="*/ 7986 h 7690"/>
                <a:gd name="connsiteX8" fmla="*/ 186800 w 219180"/>
                <a:gd name="connsiteY8" fmla="*/ 6238 h 7690"/>
                <a:gd name="connsiteX9" fmla="*/ 155461 w 219180"/>
                <a:gd name="connsiteY9" fmla="*/ 4671 h 7690"/>
                <a:gd name="connsiteX10" fmla="*/ 81091 w 219180"/>
                <a:gd name="connsiteY10" fmla="*/ 5576 h 7690"/>
                <a:gd name="connsiteX11" fmla="*/ 75065 w 219180"/>
                <a:gd name="connsiteY11" fmla="*/ 3948 h 7690"/>
                <a:gd name="connsiteX12" fmla="*/ 76270 w 219180"/>
                <a:gd name="connsiteY12" fmla="*/ 754 h 7690"/>
                <a:gd name="connsiteX13" fmla="*/ 69580 w 219180"/>
                <a:gd name="connsiteY13" fmla="*/ 1899 h 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80" h="7690">
                  <a:moveTo>
                    <a:pt x="69580" y="1899"/>
                  </a:moveTo>
                  <a:cubicBezTo>
                    <a:pt x="58009" y="3099"/>
                    <a:pt x="46317" y="3219"/>
                    <a:pt x="34746" y="2261"/>
                  </a:cubicBezTo>
                  <a:cubicBezTo>
                    <a:pt x="12689" y="1598"/>
                    <a:pt x="-88" y="1779"/>
                    <a:pt x="-88" y="2803"/>
                  </a:cubicBezTo>
                  <a:cubicBezTo>
                    <a:pt x="6783" y="4226"/>
                    <a:pt x="13774" y="4635"/>
                    <a:pt x="20764" y="4009"/>
                  </a:cubicBezTo>
                  <a:cubicBezTo>
                    <a:pt x="32396" y="3737"/>
                    <a:pt x="44027" y="4244"/>
                    <a:pt x="55599" y="5515"/>
                  </a:cubicBezTo>
                  <a:cubicBezTo>
                    <a:pt x="65241" y="6721"/>
                    <a:pt x="74944" y="7203"/>
                    <a:pt x="84647" y="6962"/>
                  </a:cubicBezTo>
                  <a:cubicBezTo>
                    <a:pt x="93928" y="6600"/>
                    <a:pt x="114780" y="7444"/>
                    <a:pt x="132258" y="7986"/>
                  </a:cubicBezTo>
                  <a:cubicBezTo>
                    <a:pt x="152026" y="8649"/>
                    <a:pt x="161367" y="8529"/>
                    <a:pt x="156666" y="7986"/>
                  </a:cubicBezTo>
                  <a:cubicBezTo>
                    <a:pt x="151965" y="7444"/>
                    <a:pt x="164802" y="6419"/>
                    <a:pt x="186800" y="6238"/>
                  </a:cubicBezTo>
                  <a:cubicBezTo>
                    <a:pt x="241401" y="5636"/>
                    <a:pt x="223985" y="4852"/>
                    <a:pt x="155461" y="4671"/>
                  </a:cubicBezTo>
                  <a:cubicBezTo>
                    <a:pt x="118276" y="4671"/>
                    <a:pt x="89167" y="4671"/>
                    <a:pt x="81091" y="5576"/>
                  </a:cubicBezTo>
                  <a:cubicBezTo>
                    <a:pt x="69460" y="6781"/>
                    <a:pt x="68315" y="6480"/>
                    <a:pt x="75065" y="3948"/>
                  </a:cubicBezTo>
                  <a:cubicBezTo>
                    <a:pt x="78561" y="2261"/>
                    <a:pt x="79705" y="815"/>
                    <a:pt x="76270" y="754"/>
                  </a:cubicBezTo>
                  <a:cubicBezTo>
                    <a:pt x="72835" y="694"/>
                    <a:pt x="69580" y="1176"/>
                    <a:pt x="69580" y="1899"/>
                  </a:cubicBezTo>
                  <a:close/>
                </a:path>
              </a:pathLst>
            </a:custGeom>
            <a:grpFill/>
            <a:ln w="6027"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45F44CB3-AF60-C532-09DA-A2B409475745}"/>
                </a:ext>
              </a:extLst>
            </p:cNvPr>
            <p:cNvSpPr/>
            <p:nvPr/>
          </p:nvSpPr>
          <p:spPr>
            <a:xfrm>
              <a:off x="7799739" y="4024782"/>
              <a:ext cx="118461" cy="22956"/>
            </a:xfrm>
            <a:custGeom>
              <a:avLst/>
              <a:gdLst>
                <a:gd name="connsiteX0" fmla="*/ 42588 w 118461"/>
                <a:gd name="connsiteY0" fmla="*/ 8359 h 22956"/>
                <a:gd name="connsiteX1" fmla="*/ 26496 w 118461"/>
                <a:gd name="connsiteY1" fmla="*/ 6008 h 22956"/>
                <a:gd name="connsiteX2" fmla="*/ 5042 w 118461"/>
                <a:gd name="connsiteY2" fmla="*/ 1006 h 22956"/>
                <a:gd name="connsiteX3" fmla="*/ 15830 w 118461"/>
                <a:gd name="connsiteY3" fmla="*/ 5888 h 22956"/>
                <a:gd name="connsiteX4" fmla="*/ 46927 w 118461"/>
                <a:gd name="connsiteY4" fmla="*/ 10408 h 22956"/>
                <a:gd name="connsiteX5" fmla="*/ 78869 w 118461"/>
                <a:gd name="connsiteY5" fmla="*/ 16435 h 22956"/>
                <a:gd name="connsiteX6" fmla="*/ 88511 w 118461"/>
                <a:gd name="connsiteY6" fmla="*/ 21316 h 22956"/>
                <a:gd name="connsiteX7" fmla="*/ 90922 w 118461"/>
                <a:gd name="connsiteY7" fmla="*/ 21015 h 22956"/>
                <a:gd name="connsiteX8" fmla="*/ 100384 w 118461"/>
                <a:gd name="connsiteY8" fmla="*/ 21015 h 22956"/>
                <a:gd name="connsiteX9" fmla="*/ 94357 w 118461"/>
                <a:gd name="connsiteY9" fmla="*/ 16254 h 22956"/>
                <a:gd name="connsiteX10" fmla="*/ 42588 w 118461"/>
                <a:gd name="connsiteY10" fmla="*/ 8359 h 2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461" h="22956">
                  <a:moveTo>
                    <a:pt x="42588" y="8359"/>
                  </a:moveTo>
                  <a:cubicBezTo>
                    <a:pt x="37103" y="9642"/>
                    <a:pt x="31378" y="8799"/>
                    <a:pt x="26496" y="6008"/>
                  </a:cubicBezTo>
                  <a:cubicBezTo>
                    <a:pt x="19686" y="3128"/>
                    <a:pt x="12454" y="1434"/>
                    <a:pt x="5042" y="1006"/>
                  </a:cubicBezTo>
                  <a:cubicBezTo>
                    <a:pt x="-4300" y="102"/>
                    <a:pt x="-985" y="1548"/>
                    <a:pt x="15830" y="5888"/>
                  </a:cubicBezTo>
                  <a:cubicBezTo>
                    <a:pt x="34994" y="10829"/>
                    <a:pt x="43070" y="11915"/>
                    <a:pt x="46927" y="10408"/>
                  </a:cubicBezTo>
                  <a:cubicBezTo>
                    <a:pt x="54340" y="8901"/>
                    <a:pt x="79411" y="13783"/>
                    <a:pt x="78869" y="16435"/>
                  </a:cubicBezTo>
                  <a:cubicBezTo>
                    <a:pt x="78869" y="17278"/>
                    <a:pt x="82966" y="19448"/>
                    <a:pt x="88511" y="21316"/>
                  </a:cubicBezTo>
                  <a:cubicBezTo>
                    <a:pt x="94056" y="23184"/>
                    <a:pt x="95261" y="23064"/>
                    <a:pt x="90922" y="21015"/>
                  </a:cubicBezTo>
                  <a:cubicBezTo>
                    <a:pt x="86583" y="18966"/>
                    <a:pt x="90139" y="19086"/>
                    <a:pt x="100384" y="21015"/>
                  </a:cubicBezTo>
                  <a:cubicBezTo>
                    <a:pt x="127685" y="26499"/>
                    <a:pt x="122502" y="22943"/>
                    <a:pt x="94357" y="16254"/>
                  </a:cubicBezTo>
                  <a:cubicBezTo>
                    <a:pt x="54702" y="7454"/>
                    <a:pt x="50121" y="6671"/>
                    <a:pt x="42588" y="8359"/>
                  </a:cubicBezTo>
                  <a:close/>
                </a:path>
              </a:pathLst>
            </a:custGeom>
            <a:grpFill/>
            <a:ln w="6027"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D4FDC794-E8AC-7869-0E8E-3B3C043B5F06}"/>
                </a:ext>
              </a:extLst>
            </p:cNvPr>
            <p:cNvSpPr/>
            <p:nvPr/>
          </p:nvSpPr>
          <p:spPr>
            <a:xfrm>
              <a:off x="9390930" y="4178800"/>
              <a:ext cx="132570" cy="6935"/>
            </a:xfrm>
            <a:custGeom>
              <a:avLst/>
              <a:gdLst>
                <a:gd name="connsiteX0" fmla="*/ 8393 w 132570"/>
                <a:gd name="connsiteY0" fmla="*/ 3502 h 6935"/>
                <a:gd name="connsiteX1" fmla="*/ 1522 w 132570"/>
                <a:gd name="connsiteY1" fmla="*/ 6575 h 6935"/>
                <a:gd name="connsiteX2" fmla="*/ 25629 w 132570"/>
                <a:gd name="connsiteY2" fmla="*/ 6153 h 6935"/>
                <a:gd name="connsiteX3" fmla="*/ 47687 w 132570"/>
                <a:gd name="connsiteY3" fmla="*/ 5309 h 6935"/>
                <a:gd name="connsiteX4" fmla="*/ 74446 w 132570"/>
                <a:gd name="connsiteY4" fmla="*/ 4948 h 6935"/>
                <a:gd name="connsiteX5" fmla="*/ 113920 w 132570"/>
                <a:gd name="connsiteY5" fmla="*/ 3200 h 6935"/>
                <a:gd name="connsiteX6" fmla="*/ 132482 w 132570"/>
                <a:gd name="connsiteY6" fmla="*/ 1633 h 6935"/>
                <a:gd name="connsiteX7" fmla="*/ 101023 w 132570"/>
                <a:gd name="connsiteY7" fmla="*/ 1272 h 6935"/>
                <a:gd name="connsiteX8" fmla="*/ 45276 w 132570"/>
                <a:gd name="connsiteY8" fmla="*/ 2236 h 6935"/>
                <a:gd name="connsiteX9" fmla="*/ 8393 w 132570"/>
                <a:gd name="connsiteY9" fmla="*/ 3502 h 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570" h="6935">
                  <a:moveTo>
                    <a:pt x="8393" y="3502"/>
                  </a:moveTo>
                  <a:cubicBezTo>
                    <a:pt x="317" y="4164"/>
                    <a:pt x="-2033" y="5551"/>
                    <a:pt x="1522" y="6575"/>
                  </a:cubicBezTo>
                  <a:cubicBezTo>
                    <a:pt x="6163" y="8202"/>
                    <a:pt x="10864" y="8022"/>
                    <a:pt x="25629" y="6153"/>
                  </a:cubicBezTo>
                  <a:cubicBezTo>
                    <a:pt x="39491" y="4285"/>
                    <a:pt x="44132" y="4104"/>
                    <a:pt x="47687" y="5309"/>
                  </a:cubicBezTo>
                  <a:cubicBezTo>
                    <a:pt x="56546" y="6587"/>
                    <a:pt x="65586" y="6461"/>
                    <a:pt x="74446" y="4948"/>
                  </a:cubicBezTo>
                  <a:cubicBezTo>
                    <a:pt x="86017" y="3863"/>
                    <a:pt x="104579" y="3019"/>
                    <a:pt x="113920" y="3200"/>
                  </a:cubicBezTo>
                  <a:cubicBezTo>
                    <a:pt x="120128" y="3719"/>
                    <a:pt x="126456" y="3188"/>
                    <a:pt x="132482" y="1633"/>
                  </a:cubicBezTo>
                  <a:cubicBezTo>
                    <a:pt x="122056" y="591"/>
                    <a:pt x="111510" y="470"/>
                    <a:pt x="101023" y="1272"/>
                  </a:cubicBezTo>
                  <a:cubicBezTo>
                    <a:pt x="82461" y="1814"/>
                    <a:pt x="58053" y="2236"/>
                    <a:pt x="45276" y="2236"/>
                  </a:cubicBezTo>
                  <a:cubicBezTo>
                    <a:pt x="32500" y="2236"/>
                    <a:pt x="16830" y="2778"/>
                    <a:pt x="8393" y="3502"/>
                  </a:cubicBezTo>
                  <a:close/>
                </a:path>
              </a:pathLst>
            </a:custGeom>
            <a:grpFill/>
            <a:ln w="6027"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00BE8E12-1107-19DF-836D-5FE110381F3D}"/>
                </a:ext>
              </a:extLst>
            </p:cNvPr>
            <p:cNvSpPr/>
            <p:nvPr/>
          </p:nvSpPr>
          <p:spPr>
            <a:xfrm>
              <a:off x="7906177" y="4051074"/>
              <a:ext cx="64740" cy="14629"/>
            </a:xfrm>
            <a:custGeom>
              <a:avLst/>
              <a:gdLst>
                <a:gd name="connsiteX0" fmla="*/ -88 w 64740"/>
                <a:gd name="connsiteY0" fmla="*/ 749 h 14629"/>
                <a:gd name="connsiteX1" fmla="*/ 11965 w 64740"/>
                <a:gd name="connsiteY1" fmla="*/ 4667 h 14629"/>
                <a:gd name="connsiteX2" fmla="*/ 15039 w 64740"/>
                <a:gd name="connsiteY2" fmla="*/ 7077 h 14629"/>
                <a:gd name="connsiteX3" fmla="*/ 20584 w 64740"/>
                <a:gd name="connsiteY3" fmla="*/ 8765 h 14629"/>
                <a:gd name="connsiteX4" fmla="*/ 27936 w 64740"/>
                <a:gd name="connsiteY4" fmla="*/ 7740 h 14629"/>
                <a:gd name="connsiteX5" fmla="*/ 52043 w 64740"/>
                <a:gd name="connsiteY5" fmla="*/ 12622 h 14629"/>
                <a:gd name="connsiteX6" fmla="*/ 64639 w 64740"/>
                <a:gd name="connsiteY6" fmla="*/ 14731 h 14629"/>
                <a:gd name="connsiteX7" fmla="*/ 32035 w 64740"/>
                <a:gd name="connsiteY7" fmla="*/ 5992 h 14629"/>
                <a:gd name="connsiteX8" fmla="*/ -88 w 64740"/>
                <a:gd name="connsiteY8" fmla="*/ 749 h 1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 h="14629">
                  <a:moveTo>
                    <a:pt x="-88" y="749"/>
                  </a:moveTo>
                  <a:cubicBezTo>
                    <a:pt x="3588" y="2883"/>
                    <a:pt x="7747" y="4215"/>
                    <a:pt x="11965" y="4667"/>
                  </a:cubicBezTo>
                  <a:cubicBezTo>
                    <a:pt x="17631" y="5812"/>
                    <a:pt x="19800" y="7017"/>
                    <a:pt x="15039" y="7077"/>
                  </a:cubicBezTo>
                  <a:cubicBezTo>
                    <a:pt x="10279" y="7137"/>
                    <a:pt x="11363" y="7499"/>
                    <a:pt x="20584" y="8765"/>
                  </a:cubicBezTo>
                  <a:cubicBezTo>
                    <a:pt x="27575" y="9548"/>
                    <a:pt x="31191" y="9126"/>
                    <a:pt x="27936" y="7740"/>
                  </a:cubicBezTo>
                  <a:cubicBezTo>
                    <a:pt x="19138" y="4184"/>
                    <a:pt x="37338" y="7740"/>
                    <a:pt x="52043" y="12622"/>
                  </a:cubicBezTo>
                  <a:cubicBezTo>
                    <a:pt x="59818" y="15213"/>
                    <a:pt x="64096" y="16117"/>
                    <a:pt x="64639" y="14731"/>
                  </a:cubicBezTo>
                  <a:cubicBezTo>
                    <a:pt x="65182" y="13345"/>
                    <a:pt x="50236" y="9789"/>
                    <a:pt x="32035" y="5992"/>
                  </a:cubicBezTo>
                  <a:cubicBezTo>
                    <a:pt x="21488" y="3292"/>
                    <a:pt x="10760" y="1539"/>
                    <a:pt x="-88" y="749"/>
                  </a:cubicBezTo>
                  <a:close/>
                </a:path>
              </a:pathLst>
            </a:custGeom>
            <a:grpFill/>
            <a:ln w="6027"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067F7599-DCFC-C317-52C7-3A1062D2338E}"/>
                </a:ext>
              </a:extLst>
            </p:cNvPr>
            <p:cNvSpPr/>
            <p:nvPr/>
          </p:nvSpPr>
          <p:spPr>
            <a:xfrm>
              <a:off x="8059875" y="4082395"/>
              <a:ext cx="198626" cy="34106"/>
            </a:xfrm>
            <a:custGeom>
              <a:avLst/>
              <a:gdLst>
                <a:gd name="connsiteX0" fmla="*/ 33403 w 198626"/>
                <a:gd name="connsiteY0" fmla="*/ 4564 h 34106"/>
                <a:gd name="connsiteX1" fmla="*/ 17311 w 198626"/>
                <a:gd name="connsiteY1" fmla="*/ 2274 h 34106"/>
                <a:gd name="connsiteX2" fmla="*/ 2245 w 198626"/>
                <a:gd name="connsiteY2" fmla="*/ 827 h 34106"/>
                <a:gd name="connsiteX3" fmla="*/ 11044 w 198626"/>
                <a:gd name="connsiteY3" fmla="*/ 4564 h 34106"/>
                <a:gd name="connsiteX4" fmla="*/ 43287 w 198626"/>
                <a:gd name="connsiteY4" fmla="*/ 10590 h 34106"/>
                <a:gd name="connsiteX5" fmla="*/ 105965 w 198626"/>
                <a:gd name="connsiteY5" fmla="*/ 21378 h 34106"/>
                <a:gd name="connsiteX6" fmla="*/ 175272 w 198626"/>
                <a:gd name="connsiteY6" fmla="*/ 29574 h 34106"/>
                <a:gd name="connsiteX7" fmla="*/ 77338 w 198626"/>
                <a:gd name="connsiteY7" fmla="*/ 11916 h 34106"/>
                <a:gd name="connsiteX8" fmla="*/ 33403 w 198626"/>
                <a:gd name="connsiteY8" fmla="*/ 4564 h 3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26" h="34106">
                  <a:moveTo>
                    <a:pt x="33403" y="4564"/>
                  </a:moveTo>
                  <a:cubicBezTo>
                    <a:pt x="27979" y="4431"/>
                    <a:pt x="22555" y="3660"/>
                    <a:pt x="17311" y="2274"/>
                  </a:cubicBezTo>
                  <a:cubicBezTo>
                    <a:pt x="12370" y="1032"/>
                    <a:pt x="7308" y="544"/>
                    <a:pt x="2245" y="827"/>
                  </a:cubicBezTo>
                  <a:cubicBezTo>
                    <a:pt x="-1371" y="1309"/>
                    <a:pt x="-2336" y="1791"/>
                    <a:pt x="11044" y="4564"/>
                  </a:cubicBezTo>
                  <a:cubicBezTo>
                    <a:pt x="17734" y="5950"/>
                    <a:pt x="27979" y="7879"/>
                    <a:pt x="43287" y="10590"/>
                  </a:cubicBezTo>
                  <a:cubicBezTo>
                    <a:pt x="58594" y="13303"/>
                    <a:pt x="78964" y="17220"/>
                    <a:pt x="105965" y="21378"/>
                  </a:cubicBezTo>
                  <a:cubicBezTo>
                    <a:pt x="188590" y="34758"/>
                    <a:pt x="226498" y="39458"/>
                    <a:pt x="175272" y="29574"/>
                  </a:cubicBezTo>
                  <a:cubicBezTo>
                    <a:pt x="136399" y="22343"/>
                    <a:pt x="102408" y="16195"/>
                    <a:pt x="77338" y="11916"/>
                  </a:cubicBezTo>
                  <a:cubicBezTo>
                    <a:pt x="52267" y="7637"/>
                    <a:pt x="36416" y="4503"/>
                    <a:pt x="33403" y="4564"/>
                  </a:cubicBezTo>
                  <a:close/>
                </a:path>
              </a:pathLst>
            </a:custGeom>
            <a:grpFill/>
            <a:ln w="6027"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4783DA39-7A10-6449-E56B-099D76353598}"/>
                </a:ext>
              </a:extLst>
            </p:cNvPr>
            <p:cNvSpPr/>
            <p:nvPr/>
          </p:nvSpPr>
          <p:spPr>
            <a:xfrm>
              <a:off x="7619491" y="3997782"/>
              <a:ext cx="70641" cy="13100"/>
            </a:xfrm>
            <a:custGeom>
              <a:avLst/>
              <a:gdLst>
                <a:gd name="connsiteX0" fmla="*/ 24015 w 70641"/>
                <a:gd name="connsiteY0" fmla="*/ 4442 h 13100"/>
                <a:gd name="connsiteX1" fmla="*/ 6537 w 70641"/>
                <a:gd name="connsiteY1" fmla="*/ 2574 h 13100"/>
                <a:gd name="connsiteX2" fmla="*/ 51135 w 70641"/>
                <a:gd name="connsiteY2" fmla="*/ 11373 h 13100"/>
                <a:gd name="connsiteX3" fmla="*/ 69637 w 70641"/>
                <a:gd name="connsiteY3" fmla="*/ 13301 h 13100"/>
                <a:gd name="connsiteX4" fmla="*/ 53726 w 70641"/>
                <a:gd name="connsiteY4" fmla="*/ 10047 h 1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1" h="13100">
                  <a:moveTo>
                    <a:pt x="24015" y="4442"/>
                  </a:moveTo>
                  <a:cubicBezTo>
                    <a:pt x="1053" y="524"/>
                    <a:pt x="-7083" y="-560"/>
                    <a:pt x="6537" y="2574"/>
                  </a:cubicBezTo>
                  <a:cubicBezTo>
                    <a:pt x="20158" y="5708"/>
                    <a:pt x="37816" y="9083"/>
                    <a:pt x="51135" y="11373"/>
                  </a:cubicBezTo>
                  <a:cubicBezTo>
                    <a:pt x="64454" y="13663"/>
                    <a:pt x="73554" y="14506"/>
                    <a:pt x="69637" y="13301"/>
                  </a:cubicBezTo>
                  <a:cubicBezTo>
                    <a:pt x="68010" y="12698"/>
                    <a:pt x="61984" y="11553"/>
                    <a:pt x="53726" y="10047"/>
                  </a:cubicBezTo>
                  <a:close/>
                </a:path>
              </a:pathLst>
            </a:custGeom>
            <a:grpFill/>
            <a:ln w="6027"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07934EF9-47A6-31E8-62F6-4C78E8F01A98}"/>
                </a:ext>
              </a:extLst>
            </p:cNvPr>
            <p:cNvSpPr/>
            <p:nvPr/>
          </p:nvSpPr>
          <p:spPr>
            <a:xfrm>
              <a:off x="7700486" y="4013094"/>
              <a:ext cx="29642" cy="6339"/>
            </a:xfrm>
            <a:custGeom>
              <a:avLst/>
              <a:gdLst>
                <a:gd name="connsiteX0" fmla="*/ -88 w 29642"/>
                <a:gd name="connsiteY0" fmla="*/ 761 h 6339"/>
                <a:gd name="connsiteX1" fmla="*/ 9796 w 29642"/>
                <a:gd name="connsiteY1" fmla="*/ 4437 h 6339"/>
                <a:gd name="connsiteX2" fmla="*/ 28298 w 29642"/>
                <a:gd name="connsiteY2" fmla="*/ 7089 h 6339"/>
                <a:gd name="connsiteX3" fmla="*/ 18414 w 29642"/>
                <a:gd name="connsiteY3" fmla="*/ 3413 h 6339"/>
                <a:gd name="connsiteX4" fmla="*/ -88 w 29642"/>
                <a:gd name="connsiteY4" fmla="*/ 761 h 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2" h="6339">
                  <a:moveTo>
                    <a:pt x="-88" y="761"/>
                  </a:moveTo>
                  <a:cubicBezTo>
                    <a:pt x="-88" y="1484"/>
                    <a:pt x="4131" y="3232"/>
                    <a:pt x="9796" y="4437"/>
                  </a:cubicBezTo>
                  <a:cubicBezTo>
                    <a:pt x="15883" y="5811"/>
                    <a:pt x="22091" y="6697"/>
                    <a:pt x="28298" y="7089"/>
                  </a:cubicBezTo>
                  <a:cubicBezTo>
                    <a:pt x="31914" y="7089"/>
                    <a:pt x="27454" y="5402"/>
                    <a:pt x="18414" y="3413"/>
                  </a:cubicBezTo>
                  <a:cubicBezTo>
                    <a:pt x="12448" y="1532"/>
                    <a:pt x="6180" y="634"/>
                    <a:pt x="-88" y="761"/>
                  </a:cubicBezTo>
                  <a:close/>
                </a:path>
              </a:pathLst>
            </a:custGeom>
            <a:grpFill/>
            <a:ln w="6027"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987E0604-B3AE-E939-0357-89A3579F791D}"/>
                </a:ext>
              </a:extLst>
            </p:cNvPr>
            <p:cNvSpPr/>
            <p:nvPr/>
          </p:nvSpPr>
          <p:spPr>
            <a:xfrm>
              <a:off x="7750998" y="3999996"/>
              <a:ext cx="33808" cy="8228"/>
            </a:xfrm>
            <a:custGeom>
              <a:avLst/>
              <a:gdLst>
                <a:gd name="connsiteX0" fmla="*/ 7015 w 33808"/>
                <a:gd name="connsiteY0" fmla="*/ 1022 h 8228"/>
                <a:gd name="connsiteX1" fmla="*/ 16477 w 33808"/>
                <a:gd name="connsiteY1" fmla="*/ 6507 h 8228"/>
                <a:gd name="connsiteX2" fmla="*/ 33713 w 33808"/>
                <a:gd name="connsiteY2" fmla="*/ 8978 h 8228"/>
                <a:gd name="connsiteX3" fmla="*/ 7015 w 33808"/>
                <a:gd name="connsiteY3" fmla="*/ 1022 h 8228"/>
              </a:gdLst>
              <a:ahLst/>
              <a:cxnLst>
                <a:cxn ang="0">
                  <a:pos x="connsiteX0" y="connsiteY0"/>
                </a:cxn>
                <a:cxn ang="0">
                  <a:pos x="connsiteX1" y="connsiteY1"/>
                </a:cxn>
                <a:cxn ang="0">
                  <a:pos x="connsiteX2" y="connsiteY2"/>
                </a:cxn>
                <a:cxn ang="0">
                  <a:pos x="connsiteX3" y="connsiteY3"/>
                </a:cxn>
              </a:cxnLst>
              <a:rect l="l" t="t" r="r" b="b"/>
              <a:pathLst>
                <a:path w="33808" h="8228">
                  <a:moveTo>
                    <a:pt x="7015" y="1022"/>
                  </a:moveTo>
                  <a:cubicBezTo>
                    <a:pt x="-5761" y="-183"/>
                    <a:pt x="-518" y="2770"/>
                    <a:pt x="16477" y="6507"/>
                  </a:cubicBezTo>
                  <a:cubicBezTo>
                    <a:pt x="22082" y="8158"/>
                    <a:pt x="27867" y="8990"/>
                    <a:pt x="33713" y="8978"/>
                  </a:cubicBezTo>
                  <a:cubicBezTo>
                    <a:pt x="34135" y="7170"/>
                    <a:pt x="16296" y="1866"/>
                    <a:pt x="7015" y="1022"/>
                  </a:cubicBezTo>
                  <a:close/>
                </a:path>
              </a:pathLst>
            </a:custGeom>
            <a:grpFill/>
            <a:ln w="6027"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5FD73087-2229-6799-3D22-14C55807880F}"/>
                </a:ext>
              </a:extLst>
            </p:cNvPr>
            <p:cNvSpPr/>
            <p:nvPr/>
          </p:nvSpPr>
          <p:spPr>
            <a:xfrm>
              <a:off x="7970" y="2658343"/>
              <a:ext cx="6544510" cy="1153127"/>
            </a:xfrm>
            <a:custGeom>
              <a:avLst/>
              <a:gdLst>
                <a:gd name="connsiteX0" fmla="*/ 1301964 w 6544510"/>
                <a:gd name="connsiteY0" fmla="*/ 469830 h 1153127"/>
                <a:gd name="connsiteX1" fmla="*/ 1274061 w 6544510"/>
                <a:gd name="connsiteY1" fmla="*/ 485620 h 1153127"/>
                <a:gd name="connsiteX2" fmla="*/ 1298770 w 6544510"/>
                <a:gd name="connsiteY2" fmla="*/ 474109 h 1153127"/>
                <a:gd name="connsiteX3" fmla="*/ 1301964 w 6544510"/>
                <a:gd name="connsiteY3" fmla="*/ 469830 h 1153127"/>
                <a:gd name="connsiteX4" fmla="*/ 3374665 w 6544510"/>
                <a:gd name="connsiteY4" fmla="*/ 120282 h 1153127"/>
                <a:gd name="connsiteX5" fmla="*/ 3357549 w 6544510"/>
                <a:gd name="connsiteY5" fmla="*/ 121728 h 1153127"/>
                <a:gd name="connsiteX6" fmla="*/ 3360924 w 6544510"/>
                <a:gd name="connsiteY6" fmla="*/ 124018 h 1153127"/>
                <a:gd name="connsiteX7" fmla="*/ 3378040 w 6544510"/>
                <a:gd name="connsiteY7" fmla="*/ 122572 h 1153127"/>
                <a:gd name="connsiteX8" fmla="*/ 3374665 w 6544510"/>
                <a:gd name="connsiteY8" fmla="*/ 120462 h 1153127"/>
                <a:gd name="connsiteX9" fmla="*/ 1982498 w 6544510"/>
                <a:gd name="connsiteY9" fmla="*/ 255099 h 1153127"/>
                <a:gd name="connsiteX10" fmla="*/ 1975869 w 6544510"/>
                <a:gd name="connsiteY10" fmla="*/ 256726 h 1153127"/>
                <a:gd name="connsiteX11" fmla="*/ 2025288 w 6544510"/>
                <a:gd name="connsiteY11" fmla="*/ 248469 h 1153127"/>
                <a:gd name="connsiteX12" fmla="*/ 2009438 w 6544510"/>
                <a:gd name="connsiteY12" fmla="*/ 250579 h 1153127"/>
                <a:gd name="connsiteX13" fmla="*/ 1982559 w 6544510"/>
                <a:gd name="connsiteY13" fmla="*/ 255280 h 1153127"/>
                <a:gd name="connsiteX14" fmla="*/ 5233297 w 6544510"/>
                <a:gd name="connsiteY14" fmla="*/ 472903 h 1153127"/>
                <a:gd name="connsiteX15" fmla="*/ 5203645 w 6544510"/>
                <a:gd name="connsiteY15" fmla="*/ 467660 h 1153127"/>
                <a:gd name="connsiteX16" fmla="*/ 5229078 w 6544510"/>
                <a:gd name="connsiteY16" fmla="*/ 474531 h 1153127"/>
                <a:gd name="connsiteX17" fmla="*/ 5233357 w 6544510"/>
                <a:gd name="connsiteY17" fmla="*/ 473084 h 1153127"/>
                <a:gd name="connsiteX18" fmla="*/ 5317309 w 6544510"/>
                <a:gd name="connsiteY18" fmla="*/ 502555 h 1153127"/>
                <a:gd name="connsiteX19" fmla="*/ 5306461 w 6544510"/>
                <a:gd name="connsiteY19" fmla="*/ 498999 h 1153127"/>
                <a:gd name="connsiteX20" fmla="*/ 5289465 w 6544510"/>
                <a:gd name="connsiteY20" fmla="*/ 498999 h 1153127"/>
                <a:gd name="connsiteX21" fmla="*/ 5279522 w 6544510"/>
                <a:gd name="connsiteY21" fmla="*/ 499722 h 1153127"/>
                <a:gd name="connsiteX22" fmla="*/ 5297602 w 6544510"/>
                <a:gd name="connsiteY22" fmla="*/ 506894 h 1153127"/>
                <a:gd name="connsiteX23" fmla="*/ 5317851 w 6544510"/>
                <a:gd name="connsiteY23" fmla="*/ 514608 h 1153127"/>
                <a:gd name="connsiteX24" fmla="*/ 5335931 w 6544510"/>
                <a:gd name="connsiteY24" fmla="*/ 519912 h 1153127"/>
                <a:gd name="connsiteX25" fmla="*/ 5320142 w 6544510"/>
                <a:gd name="connsiteY25" fmla="*/ 513343 h 1153127"/>
                <a:gd name="connsiteX26" fmla="*/ 5324963 w 6544510"/>
                <a:gd name="connsiteY26" fmla="*/ 510028 h 1153127"/>
                <a:gd name="connsiteX27" fmla="*/ 5317369 w 6544510"/>
                <a:gd name="connsiteY27" fmla="*/ 502736 h 1153127"/>
                <a:gd name="connsiteX28" fmla="*/ 5272049 w 6544510"/>
                <a:gd name="connsiteY28" fmla="*/ 483149 h 1153127"/>
                <a:gd name="connsiteX29" fmla="*/ 5259573 w 6544510"/>
                <a:gd name="connsiteY29" fmla="*/ 480678 h 1153127"/>
                <a:gd name="connsiteX30" fmla="*/ 5287115 w 6544510"/>
                <a:gd name="connsiteY30" fmla="*/ 495503 h 1153127"/>
                <a:gd name="connsiteX31" fmla="*/ 5281089 w 6544510"/>
                <a:gd name="connsiteY31" fmla="*/ 491104 h 1153127"/>
                <a:gd name="connsiteX32" fmla="*/ 5274459 w 6544510"/>
                <a:gd name="connsiteY32" fmla="*/ 485740 h 1153127"/>
                <a:gd name="connsiteX33" fmla="*/ 5272109 w 6544510"/>
                <a:gd name="connsiteY33" fmla="*/ 483330 h 1153127"/>
                <a:gd name="connsiteX34" fmla="*/ 3487605 w 6544510"/>
                <a:gd name="connsiteY34" fmla="*/ 115702 h 1153127"/>
                <a:gd name="connsiteX35" fmla="*/ 3472719 w 6544510"/>
                <a:gd name="connsiteY35" fmla="*/ 116726 h 1153127"/>
                <a:gd name="connsiteX36" fmla="*/ 3496826 w 6544510"/>
                <a:gd name="connsiteY36" fmla="*/ 118353 h 1153127"/>
                <a:gd name="connsiteX37" fmla="*/ 3487605 w 6544510"/>
                <a:gd name="connsiteY37" fmla="*/ 115702 h 1153127"/>
                <a:gd name="connsiteX38" fmla="*/ 3509482 w 6544510"/>
                <a:gd name="connsiteY38" fmla="*/ 112387 h 1153127"/>
                <a:gd name="connsiteX39" fmla="*/ 3487846 w 6544510"/>
                <a:gd name="connsiteY39" fmla="*/ 111362 h 1153127"/>
                <a:gd name="connsiteX40" fmla="*/ 3540218 w 6544510"/>
                <a:gd name="connsiteY40" fmla="*/ 114677 h 1153127"/>
                <a:gd name="connsiteX41" fmla="*/ 3536843 w 6544510"/>
                <a:gd name="connsiteY41" fmla="*/ 114135 h 1153127"/>
                <a:gd name="connsiteX42" fmla="*/ 3509662 w 6544510"/>
                <a:gd name="connsiteY42" fmla="*/ 112387 h 1153127"/>
                <a:gd name="connsiteX43" fmla="*/ 4971557 w 6544510"/>
                <a:gd name="connsiteY43" fmla="*/ 379188 h 1153127"/>
                <a:gd name="connsiteX44" fmla="*/ 4959504 w 6544510"/>
                <a:gd name="connsiteY44" fmla="*/ 383226 h 1153127"/>
                <a:gd name="connsiteX45" fmla="*/ 4984636 w 6544510"/>
                <a:gd name="connsiteY45" fmla="*/ 387023 h 1153127"/>
                <a:gd name="connsiteX46" fmla="*/ 5005669 w 6544510"/>
                <a:gd name="connsiteY46" fmla="*/ 392447 h 1153127"/>
                <a:gd name="connsiteX47" fmla="*/ 5024773 w 6544510"/>
                <a:gd name="connsiteY47" fmla="*/ 400463 h 1153127"/>
                <a:gd name="connsiteX48" fmla="*/ 4971738 w 6544510"/>
                <a:gd name="connsiteY48" fmla="*/ 379188 h 1153127"/>
                <a:gd name="connsiteX49" fmla="*/ 4019340 w 6544510"/>
                <a:gd name="connsiteY49" fmla="*/ 162227 h 1153127"/>
                <a:gd name="connsiteX50" fmla="*/ 3989689 w 6544510"/>
                <a:gd name="connsiteY50" fmla="*/ 160962 h 1153127"/>
                <a:gd name="connsiteX51" fmla="*/ 3972091 w 6544510"/>
                <a:gd name="connsiteY51" fmla="*/ 160540 h 1153127"/>
                <a:gd name="connsiteX52" fmla="*/ 3966064 w 6544510"/>
                <a:gd name="connsiteY52" fmla="*/ 160540 h 1153127"/>
                <a:gd name="connsiteX53" fmla="*/ 3963895 w 6544510"/>
                <a:gd name="connsiteY53" fmla="*/ 160540 h 1153127"/>
                <a:gd name="connsiteX54" fmla="*/ 4029706 w 6544510"/>
                <a:gd name="connsiteY54" fmla="*/ 167953 h 1153127"/>
                <a:gd name="connsiteX55" fmla="*/ 4015061 w 6544510"/>
                <a:gd name="connsiteY55" fmla="*/ 165904 h 1153127"/>
                <a:gd name="connsiteX56" fmla="*/ 4008432 w 6544510"/>
                <a:gd name="connsiteY56" fmla="*/ 163794 h 1153127"/>
                <a:gd name="connsiteX57" fmla="*/ 4019701 w 6544510"/>
                <a:gd name="connsiteY57" fmla="*/ 162288 h 1153127"/>
                <a:gd name="connsiteX58" fmla="*/ 3968415 w 6544510"/>
                <a:gd name="connsiteY58" fmla="*/ 155237 h 1153127"/>
                <a:gd name="connsiteX59" fmla="*/ 3930687 w 6544510"/>
                <a:gd name="connsiteY59" fmla="*/ 153067 h 1153127"/>
                <a:gd name="connsiteX60" fmla="*/ 3945393 w 6544510"/>
                <a:gd name="connsiteY60" fmla="*/ 154935 h 1153127"/>
                <a:gd name="connsiteX61" fmla="*/ 3968113 w 6544510"/>
                <a:gd name="connsiteY61" fmla="*/ 157527 h 1153127"/>
                <a:gd name="connsiteX62" fmla="*/ 3976129 w 6544510"/>
                <a:gd name="connsiteY62" fmla="*/ 157949 h 1153127"/>
                <a:gd name="connsiteX63" fmla="*/ 3968776 w 6544510"/>
                <a:gd name="connsiteY63" fmla="*/ 155297 h 1153127"/>
                <a:gd name="connsiteX64" fmla="*/ 3547872 w 6544510"/>
                <a:gd name="connsiteY64" fmla="*/ 109795 h 1153127"/>
                <a:gd name="connsiteX65" fmla="*/ 3551186 w 6544510"/>
                <a:gd name="connsiteY65" fmla="*/ 112146 h 1153127"/>
                <a:gd name="connsiteX66" fmla="*/ 3568423 w 6544510"/>
                <a:gd name="connsiteY66" fmla="*/ 111121 h 1153127"/>
                <a:gd name="connsiteX67" fmla="*/ 3547872 w 6544510"/>
                <a:gd name="connsiteY67" fmla="*/ 109795 h 1153127"/>
                <a:gd name="connsiteX68" fmla="*/ 4665462 w 6544510"/>
                <a:gd name="connsiteY68" fmla="*/ 281375 h 1153127"/>
                <a:gd name="connsiteX69" fmla="*/ 4661122 w 6544510"/>
                <a:gd name="connsiteY69" fmla="*/ 284690 h 1153127"/>
                <a:gd name="connsiteX70" fmla="*/ 4677395 w 6544510"/>
                <a:gd name="connsiteY70" fmla="*/ 285714 h 1153127"/>
                <a:gd name="connsiteX71" fmla="*/ 4665161 w 6544510"/>
                <a:gd name="connsiteY71" fmla="*/ 281375 h 1153127"/>
                <a:gd name="connsiteX72" fmla="*/ 4498281 w 6544510"/>
                <a:gd name="connsiteY72" fmla="*/ 236778 h 1153127"/>
                <a:gd name="connsiteX73" fmla="*/ 4482973 w 6544510"/>
                <a:gd name="connsiteY73" fmla="*/ 237079 h 1153127"/>
                <a:gd name="connsiteX74" fmla="*/ 4508105 w 6544510"/>
                <a:gd name="connsiteY74" fmla="*/ 240153 h 1153127"/>
                <a:gd name="connsiteX75" fmla="*/ 4497980 w 6544510"/>
                <a:gd name="connsiteY75" fmla="*/ 236778 h 1153127"/>
                <a:gd name="connsiteX76" fmla="*/ 4103051 w 6544510"/>
                <a:gd name="connsiteY76" fmla="*/ 162227 h 1153127"/>
                <a:gd name="connsiteX77" fmla="*/ 4116550 w 6544510"/>
                <a:gd name="connsiteY77" fmla="*/ 164879 h 1153127"/>
                <a:gd name="connsiteX78" fmla="*/ 4122999 w 6544510"/>
                <a:gd name="connsiteY78" fmla="*/ 168013 h 1153127"/>
                <a:gd name="connsiteX79" fmla="*/ 4131497 w 6544510"/>
                <a:gd name="connsiteY79" fmla="*/ 172654 h 1153127"/>
                <a:gd name="connsiteX80" fmla="*/ 4134630 w 6544510"/>
                <a:gd name="connsiteY80" fmla="*/ 167591 h 1153127"/>
                <a:gd name="connsiteX81" fmla="*/ 4103051 w 6544510"/>
                <a:gd name="connsiteY81" fmla="*/ 162227 h 1153127"/>
                <a:gd name="connsiteX82" fmla="*/ 4982225 w 6544510"/>
                <a:gd name="connsiteY82" fmla="*/ 364182 h 1153127"/>
                <a:gd name="connsiteX83" fmla="*/ 4973305 w 6544510"/>
                <a:gd name="connsiteY83" fmla="*/ 361892 h 1153127"/>
                <a:gd name="connsiteX84" fmla="*/ 4980236 w 6544510"/>
                <a:gd name="connsiteY84" fmla="*/ 364784 h 1153127"/>
                <a:gd name="connsiteX85" fmla="*/ 4996809 w 6544510"/>
                <a:gd name="connsiteY85" fmla="*/ 371233 h 1153127"/>
                <a:gd name="connsiteX86" fmla="*/ 4984756 w 6544510"/>
                <a:gd name="connsiteY86" fmla="*/ 371233 h 1153127"/>
                <a:gd name="connsiteX87" fmla="*/ 4955044 w 6544510"/>
                <a:gd name="connsiteY87" fmla="*/ 366532 h 1153127"/>
                <a:gd name="connsiteX88" fmla="*/ 4947029 w 6544510"/>
                <a:gd name="connsiteY88" fmla="*/ 365387 h 1153127"/>
                <a:gd name="connsiteX89" fmla="*/ 4946487 w 6544510"/>
                <a:gd name="connsiteY89" fmla="*/ 367376 h 1153127"/>
                <a:gd name="connsiteX90" fmla="*/ 4946487 w 6544510"/>
                <a:gd name="connsiteY90" fmla="*/ 370329 h 1153127"/>
                <a:gd name="connsiteX91" fmla="*/ 4948596 w 6544510"/>
                <a:gd name="connsiteY91" fmla="*/ 371233 h 1153127"/>
                <a:gd name="connsiteX92" fmla="*/ 4960167 w 6544510"/>
                <a:gd name="connsiteY92" fmla="*/ 372318 h 1153127"/>
                <a:gd name="connsiteX93" fmla="*/ 4991084 w 6544510"/>
                <a:gd name="connsiteY93" fmla="*/ 377019 h 1153127"/>
                <a:gd name="connsiteX94" fmla="*/ 5019711 w 6544510"/>
                <a:gd name="connsiteY94" fmla="*/ 385155 h 1153127"/>
                <a:gd name="connsiteX95" fmla="*/ 5014588 w 6544510"/>
                <a:gd name="connsiteY95" fmla="*/ 382322 h 1153127"/>
                <a:gd name="connsiteX96" fmla="*/ 5008561 w 6544510"/>
                <a:gd name="connsiteY96" fmla="*/ 378465 h 1153127"/>
                <a:gd name="connsiteX97" fmla="*/ 5009767 w 6544510"/>
                <a:gd name="connsiteY97" fmla="*/ 374608 h 1153127"/>
                <a:gd name="connsiteX98" fmla="*/ 4589706 w 6544510"/>
                <a:gd name="connsiteY98" fmla="*/ 261728 h 1153127"/>
                <a:gd name="connsiteX99" fmla="*/ 4595733 w 6544510"/>
                <a:gd name="connsiteY99" fmla="*/ 267273 h 1153127"/>
                <a:gd name="connsiteX100" fmla="*/ 4605677 w 6544510"/>
                <a:gd name="connsiteY100" fmla="*/ 265224 h 1153127"/>
                <a:gd name="connsiteX101" fmla="*/ 4589767 w 6544510"/>
                <a:gd name="connsiteY101" fmla="*/ 261909 h 1153127"/>
                <a:gd name="connsiteX102" fmla="*/ 4927201 w 6544510"/>
                <a:gd name="connsiteY102" fmla="*/ 343631 h 1153127"/>
                <a:gd name="connsiteX103" fmla="*/ 4936723 w 6544510"/>
                <a:gd name="connsiteY103" fmla="*/ 347729 h 1153127"/>
                <a:gd name="connsiteX104" fmla="*/ 4952754 w 6544510"/>
                <a:gd name="connsiteY104" fmla="*/ 350260 h 1153127"/>
                <a:gd name="connsiteX105" fmla="*/ 4927322 w 6544510"/>
                <a:gd name="connsiteY105" fmla="*/ 343812 h 1153127"/>
                <a:gd name="connsiteX106" fmla="*/ 4579461 w 6544510"/>
                <a:gd name="connsiteY106" fmla="*/ 250820 h 1153127"/>
                <a:gd name="connsiteX107" fmla="*/ 4553245 w 6544510"/>
                <a:gd name="connsiteY107" fmla="*/ 247204 h 1153127"/>
                <a:gd name="connsiteX108" fmla="*/ 4592659 w 6544510"/>
                <a:gd name="connsiteY108" fmla="*/ 254858 h 1153127"/>
                <a:gd name="connsiteX109" fmla="*/ 4579461 w 6544510"/>
                <a:gd name="connsiteY109" fmla="*/ 250820 h 1153127"/>
                <a:gd name="connsiteX110" fmla="*/ 4678359 w 6544510"/>
                <a:gd name="connsiteY110" fmla="*/ 271371 h 1153127"/>
                <a:gd name="connsiteX111" fmla="*/ 4713856 w 6544510"/>
                <a:gd name="connsiteY111" fmla="*/ 289812 h 1153127"/>
                <a:gd name="connsiteX112" fmla="*/ 4718497 w 6544510"/>
                <a:gd name="connsiteY112" fmla="*/ 289812 h 1153127"/>
                <a:gd name="connsiteX113" fmla="*/ 4695475 w 6544510"/>
                <a:gd name="connsiteY113" fmla="*/ 278181 h 1153127"/>
                <a:gd name="connsiteX114" fmla="*/ 4678359 w 6544510"/>
                <a:gd name="connsiteY114" fmla="*/ 271371 h 1153127"/>
                <a:gd name="connsiteX115" fmla="*/ 4644730 w 6544510"/>
                <a:gd name="connsiteY115" fmla="*/ 264802 h 1153127"/>
                <a:gd name="connsiteX116" fmla="*/ 4632074 w 6544510"/>
                <a:gd name="connsiteY116" fmla="*/ 263416 h 1153127"/>
                <a:gd name="connsiteX117" fmla="*/ 4643645 w 6544510"/>
                <a:gd name="connsiteY117" fmla="*/ 269021 h 1153127"/>
                <a:gd name="connsiteX118" fmla="*/ 4644730 w 6544510"/>
                <a:gd name="connsiteY118" fmla="*/ 264802 h 1153127"/>
                <a:gd name="connsiteX119" fmla="*/ 6035992 w 6544510"/>
                <a:gd name="connsiteY119" fmla="*/ 762667 h 1153127"/>
                <a:gd name="connsiteX120" fmla="*/ 6072152 w 6544510"/>
                <a:gd name="connsiteY120" fmla="*/ 781350 h 1153127"/>
                <a:gd name="connsiteX121" fmla="*/ 6073298 w 6544510"/>
                <a:gd name="connsiteY121" fmla="*/ 778758 h 1153127"/>
                <a:gd name="connsiteX122" fmla="*/ 6035811 w 6544510"/>
                <a:gd name="connsiteY122" fmla="*/ 762667 h 1153127"/>
                <a:gd name="connsiteX123" fmla="*/ 6016767 w 6544510"/>
                <a:gd name="connsiteY123" fmla="*/ 751819 h 1153127"/>
                <a:gd name="connsiteX124" fmla="*/ 6023878 w 6544510"/>
                <a:gd name="connsiteY124" fmla="*/ 761341 h 1153127"/>
                <a:gd name="connsiteX125" fmla="*/ 6050335 w 6544510"/>
                <a:gd name="connsiteY125" fmla="*/ 775926 h 1153127"/>
                <a:gd name="connsiteX126" fmla="*/ 6036896 w 6544510"/>
                <a:gd name="connsiteY126" fmla="*/ 766223 h 1153127"/>
                <a:gd name="connsiteX127" fmla="*/ 6020504 w 6544510"/>
                <a:gd name="connsiteY127" fmla="*/ 754892 h 1153127"/>
                <a:gd name="connsiteX128" fmla="*/ 6016586 w 6544510"/>
                <a:gd name="connsiteY128" fmla="*/ 751819 h 1153127"/>
                <a:gd name="connsiteX129" fmla="*/ 5416629 w 6544510"/>
                <a:gd name="connsiteY129" fmla="*/ 498698 h 1153127"/>
                <a:gd name="connsiteX130" fmla="*/ 5385712 w 6544510"/>
                <a:gd name="connsiteY130" fmla="*/ 489597 h 1153127"/>
                <a:gd name="connsiteX131" fmla="*/ 5374201 w 6544510"/>
                <a:gd name="connsiteY131" fmla="*/ 487669 h 1153127"/>
                <a:gd name="connsiteX132" fmla="*/ 5405118 w 6544510"/>
                <a:gd name="connsiteY132" fmla="*/ 496769 h 1153127"/>
                <a:gd name="connsiteX133" fmla="*/ 5416448 w 6544510"/>
                <a:gd name="connsiteY133" fmla="*/ 498758 h 1153127"/>
                <a:gd name="connsiteX134" fmla="*/ 6226677 w 6544510"/>
                <a:gd name="connsiteY134" fmla="*/ 834866 h 1153127"/>
                <a:gd name="connsiteX135" fmla="*/ 6233788 w 6544510"/>
                <a:gd name="connsiteY135" fmla="*/ 838784 h 1153127"/>
                <a:gd name="connsiteX136" fmla="*/ 6255364 w 6544510"/>
                <a:gd name="connsiteY136" fmla="*/ 847221 h 1153127"/>
                <a:gd name="connsiteX137" fmla="*/ 6263078 w 6544510"/>
                <a:gd name="connsiteY137" fmla="*/ 849692 h 1153127"/>
                <a:gd name="connsiteX138" fmla="*/ 6226496 w 6544510"/>
                <a:gd name="connsiteY138" fmla="*/ 834927 h 1153127"/>
                <a:gd name="connsiteX139" fmla="*/ 5825962 w 6544510"/>
                <a:gd name="connsiteY139" fmla="*/ 650932 h 1153127"/>
                <a:gd name="connsiteX140" fmla="*/ 5789139 w 6544510"/>
                <a:gd name="connsiteY140" fmla="*/ 637613 h 1153127"/>
                <a:gd name="connsiteX141" fmla="*/ 5787210 w 6544510"/>
                <a:gd name="connsiteY141" fmla="*/ 639120 h 1153127"/>
                <a:gd name="connsiteX142" fmla="*/ 5799263 w 6544510"/>
                <a:gd name="connsiteY142" fmla="*/ 642856 h 1153127"/>
                <a:gd name="connsiteX143" fmla="*/ 5824455 w 6544510"/>
                <a:gd name="connsiteY143" fmla="*/ 651294 h 1153127"/>
                <a:gd name="connsiteX144" fmla="*/ 5825962 w 6544510"/>
                <a:gd name="connsiteY144" fmla="*/ 650932 h 1153127"/>
                <a:gd name="connsiteX145" fmla="*/ 6074261 w 6544510"/>
                <a:gd name="connsiteY145" fmla="*/ 761582 h 1153127"/>
                <a:gd name="connsiteX146" fmla="*/ 6090232 w 6544510"/>
                <a:gd name="connsiteY146" fmla="*/ 771285 h 1153127"/>
                <a:gd name="connsiteX147" fmla="*/ 6103190 w 6544510"/>
                <a:gd name="connsiteY147" fmla="*/ 776166 h 1153127"/>
                <a:gd name="connsiteX148" fmla="*/ 6074382 w 6544510"/>
                <a:gd name="connsiteY148" fmla="*/ 761582 h 1153127"/>
                <a:gd name="connsiteX149" fmla="*/ 5617016 w 6544510"/>
                <a:gd name="connsiteY149" fmla="*/ 563063 h 1153127"/>
                <a:gd name="connsiteX150" fmla="*/ 5613400 w 6544510"/>
                <a:gd name="connsiteY150" fmla="*/ 563063 h 1153127"/>
                <a:gd name="connsiteX151" fmla="*/ 5618583 w 6544510"/>
                <a:gd name="connsiteY151" fmla="*/ 568668 h 1153127"/>
                <a:gd name="connsiteX152" fmla="*/ 5624610 w 6544510"/>
                <a:gd name="connsiteY152" fmla="*/ 571440 h 1153127"/>
                <a:gd name="connsiteX153" fmla="*/ 5638713 w 6544510"/>
                <a:gd name="connsiteY153" fmla="*/ 577467 h 1153127"/>
                <a:gd name="connsiteX154" fmla="*/ 5662820 w 6544510"/>
                <a:gd name="connsiteY154" fmla="*/ 588917 h 1153127"/>
                <a:gd name="connsiteX155" fmla="*/ 5674330 w 6544510"/>
                <a:gd name="connsiteY155" fmla="*/ 594100 h 1153127"/>
                <a:gd name="connsiteX156" fmla="*/ 5653418 w 6544510"/>
                <a:gd name="connsiteY156" fmla="*/ 581504 h 1153127"/>
                <a:gd name="connsiteX157" fmla="*/ 5617137 w 6544510"/>
                <a:gd name="connsiteY157" fmla="*/ 563063 h 1153127"/>
                <a:gd name="connsiteX158" fmla="*/ 5504136 w 6544510"/>
                <a:gd name="connsiteY158" fmla="*/ 523287 h 1153127"/>
                <a:gd name="connsiteX159" fmla="*/ 5456405 w 6544510"/>
                <a:gd name="connsiteY159" fmla="*/ 509666 h 1153127"/>
                <a:gd name="connsiteX160" fmla="*/ 5446581 w 6544510"/>
                <a:gd name="connsiteY160" fmla="*/ 506352 h 1153127"/>
                <a:gd name="connsiteX161" fmla="*/ 5444834 w 6544510"/>
                <a:gd name="connsiteY161" fmla="*/ 507738 h 1153127"/>
                <a:gd name="connsiteX162" fmla="*/ 5451825 w 6544510"/>
                <a:gd name="connsiteY162" fmla="*/ 515211 h 1153127"/>
                <a:gd name="connsiteX163" fmla="*/ 5454537 w 6544510"/>
                <a:gd name="connsiteY163" fmla="*/ 517923 h 1153127"/>
                <a:gd name="connsiteX164" fmla="*/ 5450439 w 6544510"/>
                <a:gd name="connsiteY164" fmla="*/ 519008 h 1153127"/>
                <a:gd name="connsiteX165" fmla="*/ 5464119 w 6544510"/>
                <a:gd name="connsiteY165" fmla="*/ 518525 h 1153127"/>
                <a:gd name="connsiteX166" fmla="*/ 5489190 w 6544510"/>
                <a:gd name="connsiteY166" fmla="*/ 523588 h 1153127"/>
                <a:gd name="connsiteX167" fmla="*/ 5534631 w 6544510"/>
                <a:gd name="connsiteY167" fmla="*/ 539980 h 1153127"/>
                <a:gd name="connsiteX168" fmla="*/ 5583990 w 6544510"/>
                <a:gd name="connsiteY168" fmla="*/ 559025 h 1153127"/>
                <a:gd name="connsiteX169" fmla="*/ 5603095 w 6544510"/>
                <a:gd name="connsiteY169" fmla="*/ 563786 h 1153127"/>
                <a:gd name="connsiteX170" fmla="*/ 5560908 w 6544510"/>
                <a:gd name="connsiteY170" fmla="*/ 543114 h 1153127"/>
                <a:gd name="connsiteX171" fmla="*/ 5565729 w 6544510"/>
                <a:gd name="connsiteY171" fmla="*/ 546550 h 1153127"/>
                <a:gd name="connsiteX172" fmla="*/ 5570490 w 6544510"/>
                <a:gd name="connsiteY172" fmla="*/ 549985 h 1153127"/>
                <a:gd name="connsiteX173" fmla="*/ 5541924 w 6544510"/>
                <a:gd name="connsiteY173" fmla="*/ 534677 h 1153127"/>
                <a:gd name="connsiteX174" fmla="*/ 5504257 w 6544510"/>
                <a:gd name="connsiteY174" fmla="*/ 523287 h 1153127"/>
                <a:gd name="connsiteX175" fmla="*/ 5466168 w 6544510"/>
                <a:gd name="connsiteY175" fmla="*/ 503278 h 1153127"/>
                <a:gd name="connsiteX176" fmla="*/ 5451282 w 6544510"/>
                <a:gd name="connsiteY176" fmla="*/ 503760 h 1153127"/>
                <a:gd name="connsiteX177" fmla="*/ 5467072 w 6544510"/>
                <a:gd name="connsiteY177" fmla="*/ 507436 h 1153127"/>
                <a:gd name="connsiteX178" fmla="*/ 5466289 w 6544510"/>
                <a:gd name="connsiteY178" fmla="*/ 503278 h 1153127"/>
                <a:gd name="connsiteX179" fmla="*/ 6151825 w 6544510"/>
                <a:gd name="connsiteY179" fmla="*/ 792017 h 1153127"/>
                <a:gd name="connsiteX180" fmla="*/ 6151825 w 6544510"/>
                <a:gd name="connsiteY180" fmla="*/ 794729 h 1153127"/>
                <a:gd name="connsiteX181" fmla="*/ 6175329 w 6544510"/>
                <a:gd name="connsiteY181" fmla="*/ 804311 h 1153127"/>
                <a:gd name="connsiteX182" fmla="*/ 6151945 w 6544510"/>
                <a:gd name="connsiteY182" fmla="*/ 792017 h 1153127"/>
                <a:gd name="connsiteX183" fmla="*/ 6213056 w 6544510"/>
                <a:gd name="connsiteY183" fmla="*/ 819137 h 1153127"/>
                <a:gd name="connsiteX184" fmla="*/ 6207572 w 6544510"/>
                <a:gd name="connsiteY184" fmla="*/ 817329 h 1153127"/>
                <a:gd name="connsiteX185" fmla="*/ 6212514 w 6544510"/>
                <a:gd name="connsiteY185" fmla="*/ 823356 h 1153127"/>
                <a:gd name="connsiteX186" fmla="*/ 6209561 w 6544510"/>
                <a:gd name="connsiteY186" fmla="*/ 824440 h 1153127"/>
                <a:gd name="connsiteX187" fmla="*/ 6221614 w 6544510"/>
                <a:gd name="connsiteY187" fmla="*/ 828900 h 1153127"/>
                <a:gd name="connsiteX188" fmla="*/ 6243129 w 6544510"/>
                <a:gd name="connsiteY188" fmla="*/ 837277 h 1153127"/>
                <a:gd name="connsiteX189" fmla="*/ 6258558 w 6544510"/>
                <a:gd name="connsiteY189" fmla="*/ 842460 h 1153127"/>
                <a:gd name="connsiteX190" fmla="*/ 6246505 w 6544510"/>
                <a:gd name="connsiteY190" fmla="*/ 835168 h 1153127"/>
                <a:gd name="connsiteX191" fmla="*/ 6213177 w 6544510"/>
                <a:gd name="connsiteY191" fmla="*/ 819137 h 1153127"/>
                <a:gd name="connsiteX192" fmla="*/ 5849888 w 6544510"/>
                <a:gd name="connsiteY192" fmla="*/ 656416 h 1153127"/>
                <a:gd name="connsiteX193" fmla="*/ 5859771 w 6544510"/>
                <a:gd name="connsiteY193" fmla="*/ 662443 h 1153127"/>
                <a:gd name="connsiteX194" fmla="*/ 5870439 w 6544510"/>
                <a:gd name="connsiteY194" fmla="*/ 669735 h 1153127"/>
                <a:gd name="connsiteX195" fmla="*/ 5874115 w 6544510"/>
                <a:gd name="connsiteY195" fmla="*/ 672809 h 1153127"/>
                <a:gd name="connsiteX196" fmla="*/ 5884240 w 6544510"/>
                <a:gd name="connsiteY196" fmla="*/ 678293 h 1153127"/>
                <a:gd name="connsiteX197" fmla="*/ 5903827 w 6544510"/>
                <a:gd name="connsiteY197" fmla="*/ 687996 h 1153127"/>
                <a:gd name="connsiteX198" fmla="*/ 5917869 w 6544510"/>
                <a:gd name="connsiteY198" fmla="*/ 696072 h 1153127"/>
                <a:gd name="connsiteX199" fmla="*/ 5922691 w 6544510"/>
                <a:gd name="connsiteY199" fmla="*/ 699447 h 1153127"/>
                <a:gd name="connsiteX200" fmla="*/ 5935105 w 6544510"/>
                <a:gd name="connsiteY200" fmla="*/ 705474 h 1153127"/>
                <a:gd name="connsiteX201" fmla="*/ 5921666 w 6544510"/>
                <a:gd name="connsiteY201" fmla="*/ 701677 h 1153127"/>
                <a:gd name="connsiteX202" fmla="*/ 5915639 w 6544510"/>
                <a:gd name="connsiteY202" fmla="*/ 700953 h 1153127"/>
                <a:gd name="connsiteX203" fmla="*/ 5937094 w 6544510"/>
                <a:gd name="connsiteY203" fmla="*/ 709270 h 1153127"/>
                <a:gd name="connsiteX204" fmla="*/ 5984464 w 6544510"/>
                <a:gd name="connsiteY204" fmla="*/ 727350 h 1153127"/>
                <a:gd name="connsiteX205" fmla="*/ 6012427 w 6544510"/>
                <a:gd name="connsiteY205" fmla="*/ 738319 h 1153127"/>
                <a:gd name="connsiteX206" fmla="*/ 5970240 w 6544510"/>
                <a:gd name="connsiteY206" fmla="*/ 719335 h 1153127"/>
                <a:gd name="connsiteX207" fmla="*/ 5940107 w 6544510"/>
                <a:gd name="connsiteY207" fmla="*/ 705052 h 1153127"/>
                <a:gd name="connsiteX208" fmla="*/ 5893280 w 6544510"/>
                <a:gd name="connsiteY208" fmla="*/ 680101 h 1153127"/>
                <a:gd name="connsiteX209" fmla="*/ 5880564 w 6544510"/>
                <a:gd name="connsiteY209" fmla="*/ 671905 h 1153127"/>
                <a:gd name="connsiteX210" fmla="*/ 5850069 w 6544510"/>
                <a:gd name="connsiteY210" fmla="*/ 656597 h 1153127"/>
                <a:gd name="connsiteX211" fmla="*/ 5553133 w 6544510"/>
                <a:gd name="connsiteY211" fmla="*/ 533592 h 1153127"/>
                <a:gd name="connsiteX212" fmla="*/ 5566271 w 6544510"/>
                <a:gd name="connsiteY212" fmla="*/ 540945 h 1153127"/>
                <a:gd name="connsiteX213" fmla="*/ 5581760 w 6544510"/>
                <a:gd name="connsiteY213" fmla="*/ 545646 h 1153127"/>
                <a:gd name="connsiteX214" fmla="*/ 5553254 w 6544510"/>
                <a:gd name="connsiteY214" fmla="*/ 533773 h 1153127"/>
                <a:gd name="connsiteX215" fmla="*/ 5316043 w 6544510"/>
                <a:gd name="connsiteY215" fmla="*/ 444578 h 1153127"/>
                <a:gd name="connsiteX216" fmla="*/ 5335931 w 6544510"/>
                <a:gd name="connsiteY216" fmla="*/ 453799 h 1153127"/>
                <a:gd name="connsiteX217" fmla="*/ 5354976 w 6544510"/>
                <a:gd name="connsiteY217" fmla="*/ 461272 h 1153127"/>
                <a:gd name="connsiteX218" fmla="*/ 5361002 w 6544510"/>
                <a:gd name="connsiteY218" fmla="*/ 463381 h 1153127"/>
                <a:gd name="connsiteX219" fmla="*/ 5363172 w 6544510"/>
                <a:gd name="connsiteY219" fmla="*/ 464044 h 1153127"/>
                <a:gd name="connsiteX220" fmla="*/ 5316164 w 6544510"/>
                <a:gd name="connsiteY220" fmla="*/ 444759 h 1153127"/>
                <a:gd name="connsiteX221" fmla="*/ 5494494 w 6544510"/>
                <a:gd name="connsiteY221" fmla="*/ 510209 h 1153127"/>
                <a:gd name="connsiteX222" fmla="*/ 5502690 w 6544510"/>
                <a:gd name="connsiteY222" fmla="*/ 517802 h 1153127"/>
                <a:gd name="connsiteX223" fmla="*/ 5512453 w 6544510"/>
                <a:gd name="connsiteY223" fmla="*/ 521358 h 1153127"/>
                <a:gd name="connsiteX224" fmla="*/ 5494494 w 6544510"/>
                <a:gd name="connsiteY224" fmla="*/ 510209 h 1153127"/>
                <a:gd name="connsiteX225" fmla="*/ 5429646 w 6544510"/>
                <a:gd name="connsiteY225" fmla="*/ 483209 h 1153127"/>
                <a:gd name="connsiteX226" fmla="*/ 5446099 w 6544510"/>
                <a:gd name="connsiteY226" fmla="*/ 491767 h 1153127"/>
                <a:gd name="connsiteX227" fmla="*/ 5459358 w 6544510"/>
                <a:gd name="connsiteY227" fmla="*/ 495745 h 1153127"/>
                <a:gd name="connsiteX228" fmla="*/ 5429586 w 6544510"/>
                <a:gd name="connsiteY228" fmla="*/ 483209 h 1153127"/>
                <a:gd name="connsiteX229" fmla="*/ 5543250 w 6544510"/>
                <a:gd name="connsiteY229" fmla="*/ 524673 h 1153127"/>
                <a:gd name="connsiteX230" fmla="*/ 5526978 w 6544510"/>
                <a:gd name="connsiteY230" fmla="*/ 518646 h 1153127"/>
                <a:gd name="connsiteX231" fmla="*/ 5552109 w 6544510"/>
                <a:gd name="connsiteY231" fmla="*/ 530338 h 1153127"/>
                <a:gd name="connsiteX232" fmla="*/ 5543189 w 6544510"/>
                <a:gd name="connsiteY232" fmla="*/ 524673 h 1153127"/>
                <a:gd name="connsiteX233" fmla="*/ 5614304 w 6544510"/>
                <a:gd name="connsiteY233" fmla="*/ 548780 h 1153127"/>
                <a:gd name="connsiteX234" fmla="*/ 5594115 w 6544510"/>
                <a:gd name="connsiteY234" fmla="*/ 546429 h 1153127"/>
                <a:gd name="connsiteX235" fmla="*/ 5613159 w 6544510"/>
                <a:gd name="connsiteY235" fmla="*/ 551612 h 1153127"/>
                <a:gd name="connsiteX236" fmla="*/ 5614244 w 6544510"/>
                <a:gd name="connsiteY236" fmla="*/ 548659 h 1153127"/>
                <a:gd name="connsiteX237" fmla="*/ 5365522 w 6544510"/>
                <a:gd name="connsiteY237" fmla="*/ 450785 h 1153127"/>
                <a:gd name="connsiteX238" fmla="*/ 5377214 w 6544510"/>
                <a:gd name="connsiteY238" fmla="*/ 459102 h 1153127"/>
                <a:gd name="connsiteX239" fmla="*/ 5386314 w 6544510"/>
                <a:gd name="connsiteY239" fmla="*/ 467660 h 1153127"/>
                <a:gd name="connsiteX240" fmla="*/ 5380288 w 6544510"/>
                <a:gd name="connsiteY240" fmla="*/ 467058 h 1153127"/>
                <a:gd name="connsiteX241" fmla="*/ 5411868 w 6544510"/>
                <a:gd name="connsiteY241" fmla="*/ 474531 h 1153127"/>
                <a:gd name="connsiteX242" fmla="*/ 5398790 w 6544510"/>
                <a:gd name="connsiteY242" fmla="*/ 466756 h 1153127"/>
                <a:gd name="connsiteX243" fmla="*/ 5388424 w 6544510"/>
                <a:gd name="connsiteY243" fmla="*/ 461573 h 1153127"/>
                <a:gd name="connsiteX244" fmla="*/ 5377817 w 6544510"/>
                <a:gd name="connsiteY244" fmla="*/ 457053 h 1153127"/>
                <a:gd name="connsiteX245" fmla="*/ 5365462 w 6544510"/>
                <a:gd name="connsiteY245" fmla="*/ 450665 h 1153127"/>
                <a:gd name="connsiteX246" fmla="*/ 5808303 w 6544510"/>
                <a:gd name="connsiteY246" fmla="*/ 625560 h 1153127"/>
                <a:gd name="connsiteX247" fmla="*/ 5796612 w 6544510"/>
                <a:gd name="connsiteY247" fmla="*/ 620618 h 1153127"/>
                <a:gd name="connsiteX248" fmla="*/ 5787451 w 6544510"/>
                <a:gd name="connsiteY248" fmla="*/ 621522 h 1153127"/>
                <a:gd name="connsiteX249" fmla="*/ 5799143 w 6544510"/>
                <a:gd name="connsiteY249" fmla="*/ 626403 h 1153127"/>
                <a:gd name="connsiteX250" fmla="*/ 5808244 w 6544510"/>
                <a:gd name="connsiteY250" fmla="*/ 625499 h 1153127"/>
                <a:gd name="connsiteX251" fmla="*/ 5735983 w 6544510"/>
                <a:gd name="connsiteY251" fmla="*/ 595426 h 1153127"/>
                <a:gd name="connsiteX252" fmla="*/ 5719952 w 6544510"/>
                <a:gd name="connsiteY252" fmla="*/ 588977 h 1153127"/>
                <a:gd name="connsiteX253" fmla="*/ 5724111 w 6544510"/>
                <a:gd name="connsiteY253" fmla="*/ 594040 h 1153127"/>
                <a:gd name="connsiteX254" fmla="*/ 5733573 w 6544510"/>
                <a:gd name="connsiteY254" fmla="*/ 598198 h 1153127"/>
                <a:gd name="connsiteX255" fmla="*/ 5755209 w 6544510"/>
                <a:gd name="connsiteY255" fmla="*/ 609167 h 1153127"/>
                <a:gd name="connsiteX256" fmla="*/ 5761777 w 6544510"/>
                <a:gd name="connsiteY256" fmla="*/ 611457 h 1153127"/>
                <a:gd name="connsiteX257" fmla="*/ 5735561 w 6544510"/>
                <a:gd name="connsiteY257" fmla="*/ 595607 h 1153127"/>
                <a:gd name="connsiteX258" fmla="*/ 6161287 w 6544510"/>
                <a:gd name="connsiteY258" fmla="*/ 779722 h 1153127"/>
                <a:gd name="connsiteX259" fmla="*/ 6091498 w 6544510"/>
                <a:gd name="connsiteY259" fmla="*/ 752180 h 1153127"/>
                <a:gd name="connsiteX260" fmla="*/ 6106263 w 6544510"/>
                <a:gd name="connsiteY260" fmla="*/ 758689 h 1153127"/>
                <a:gd name="connsiteX261" fmla="*/ 6127055 w 6544510"/>
                <a:gd name="connsiteY261" fmla="*/ 768754 h 1153127"/>
                <a:gd name="connsiteX262" fmla="*/ 6107107 w 6544510"/>
                <a:gd name="connsiteY262" fmla="*/ 765258 h 1153127"/>
                <a:gd name="connsiteX263" fmla="*/ 6110904 w 6544510"/>
                <a:gd name="connsiteY263" fmla="*/ 765258 h 1153127"/>
                <a:gd name="connsiteX264" fmla="*/ 6114641 w 6544510"/>
                <a:gd name="connsiteY264" fmla="*/ 765258 h 1153127"/>
                <a:gd name="connsiteX265" fmla="*/ 6095054 w 6544510"/>
                <a:gd name="connsiteY265" fmla="*/ 758207 h 1153127"/>
                <a:gd name="connsiteX266" fmla="*/ 6072635 w 6544510"/>
                <a:gd name="connsiteY266" fmla="*/ 748926 h 1153127"/>
                <a:gd name="connsiteX267" fmla="*/ 6073598 w 6544510"/>
                <a:gd name="connsiteY267" fmla="*/ 752361 h 1153127"/>
                <a:gd name="connsiteX268" fmla="*/ 6048407 w 6544510"/>
                <a:gd name="connsiteY268" fmla="*/ 743562 h 1153127"/>
                <a:gd name="connsiteX269" fmla="*/ 6039728 w 6544510"/>
                <a:gd name="connsiteY269" fmla="*/ 740308 h 1153127"/>
                <a:gd name="connsiteX270" fmla="*/ 6090835 w 6544510"/>
                <a:gd name="connsiteY270" fmla="*/ 761883 h 1153127"/>
                <a:gd name="connsiteX271" fmla="*/ 6107288 w 6544510"/>
                <a:gd name="connsiteY271" fmla="*/ 767488 h 1153127"/>
                <a:gd name="connsiteX272" fmla="*/ 6157490 w 6544510"/>
                <a:gd name="connsiteY272" fmla="*/ 790992 h 1153127"/>
                <a:gd name="connsiteX273" fmla="*/ 6139952 w 6544510"/>
                <a:gd name="connsiteY273" fmla="*/ 782193 h 1153127"/>
                <a:gd name="connsiteX274" fmla="*/ 6151283 w 6544510"/>
                <a:gd name="connsiteY274" fmla="*/ 782193 h 1153127"/>
                <a:gd name="connsiteX275" fmla="*/ 6157732 w 6544510"/>
                <a:gd name="connsiteY275" fmla="*/ 781892 h 1153127"/>
                <a:gd name="connsiteX276" fmla="*/ 6144172 w 6544510"/>
                <a:gd name="connsiteY276" fmla="*/ 775504 h 1153127"/>
                <a:gd name="connsiteX277" fmla="*/ 6157551 w 6544510"/>
                <a:gd name="connsiteY277" fmla="*/ 779481 h 1153127"/>
                <a:gd name="connsiteX278" fmla="*/ 6161046 w 6544510"/>
                <a:gd name="connsiteY278" fmla="*/ 779903 h 1153127"/>
                <a:gd name="connsiteX279" fmla="*/ 5561450 w 6544510"/>
                <a:gd name="connsiteY279" fmla="*/ 522744 h 1153127"/>
                <a:gd name="connsiteX280" fmla="*/ 5559281 w 6544510"/>
                <a:gd name="connsiteY280" fmla="*/ 525155 h 1153127"/>
                <a:gd name="connsiteX281" fmla="*/ 5591162 w 6544510"/>
                <a:gd name="connsiteY281" fmla="*/ 535400 h 1153127"/>
                <a:gd name="connsiteX282" fmla="*/ 5561209 w 6544510"/>
                <a:gd name="connsiteY282" fmla="*/ 522925 h 1153127"/>
                <a:gd name="connsiteX283" fmla="*/ 6351610 w 6544510"/>
                <a:gd name="connsiteY283" fmla="*/ 859576 h 1153127"/>
                <a:gd name="connsiteX284" fmla="*/ 6338532 w 6544510"/>
                <a:gd name="connsiteY284" fmla="*/ 854935 h 1153127"/>
                <a:gd name="connsiteX285" fmla="*/ 6367701 w 6544510"/>
                <a:gd name="connsiteY285" fmla="*/ 868917 h 1153127"/>
                <a:gd name="connsiteX286" fmla="*/ 6351369 w 6544510"/>
                <a:gd name="connsiteY286" fmla="*/ 859757 h 1153127"/>
                <a:gd name="connsiteX287" fmla="*/ 5321889 w 6544510"/>
                <a:gd name="connsiteY287" fmla="*/ 428607 h 1153127"/>
                <a:gd name="connsiteX288" fmla="*/ 5318032 w 6544510"/>
                <a:gd name="connsiteY288" fmla="*/ 432585 h 1153127"/>
                <a:gd name="connsiteX289" fmla="*/ 5339427 w 6544510"/>
                <a:gd name="connsiteY289" fmla="*/ 441263 h 1153127"/>
                <a:gd name="connsiteX290" fmla="*/ 5329362 w 6544510"/>
                <a:gd name="connsiteY290" fmla="*/ 435236 h 1153127"/>
                <a:gd name="connsiteX291" fmla="*/ 5320322 w 6544510"/>
                <a:gd name="connsiteY291" fmla="*/ 429571 h 1153127"/>
                <a:gd name="connsiteX292" fmla="*/ 5321889 w 6544510"/>
                <a:gd name="connsiteY292" fmla="*/ 428607 h 1153127"/>
                <a:gd name="connsiteX293" fmla="*/ 5954331 w 6544510"/>
                <a:gd name="connsiteY293" fmla="*/ 682934 h 1153127"/>
                <a:gd name="connsiteX294" fmla="*/ 5911119 w 6544510"/>
                <a:gd name="connsiteY294" fmla="*/ 677811 h 1153127"/>
                <a:gd name="connsiteX295" fmla="*/ 5935226 w 6544510"/>
                <a:gd name="connsiteY295" fmla="*/ 691612 h 1153127"/>
                <a:gd name="connsiteX296" fmla="*/ 5947942 w 6544510"/>
                <a:gd name="connsiteY296" fmla="*/ 699869 h 1153127"/>
                <a:gd name="connsiteX297" fmla="*/ 5984102 w 6544510"/>
                <a:gd name="connsiteY297" fmla="*/ 717406 h 1153127"/>
                <a:gd name="connsiteX298" fmla="*/ 5980305 w 6544510"/>
                <a:gd name="connsiteY298" fmla="*/ 717406 h 1153127"/>
                <a:gd name="connsiteX299" fmla="*/ 5979522 w 6544510"/>
                <a:gd name="connsiteY299" fmla="*/ 719154 h 1153127"/>
                <a:gd name="connsiteX300" fmla="*/ 5996758 w 6544510"/>
                <a:gd name="connsiteY300" fmla="*/ 723011 h 1153127"/>
                <a:gd name="connsiteX301" fmla="*/ 6005858 w 6544510"/>
                <a:gd name="connsiteY301" fmla="*/ 722529 h 1153127"/>
                <a:gd name="connsiteX302" fmla="*/ 6005256 w 6544510"/>
                <a:gd name="connsiteY302" fmla="*/ 718310 h 1153127"/>
                <a:gd name="connsiteX303" fmla="*/ 6009354 w 6544510"/>
                <a:gd name="connsiteY303" fmla="*/ 714875 h 1153127"/>
                <a:gd name="connsiteX304" fmla="*/ 6015381 w 6544510"/>
                <a:gd name="connsiteY304" fmla="*/ 713489 h 1153127"/>
                <a:gd name="connsiteX305" fmla="*/ 6008631 w 6544510"/>
                <a:gd name="connsiteY305" fmla="*/ 711621 h 1153127"/>
                <a:gd name="connsiteX306" fmla="*/ 5993444 w 6544510"/>
                <a:gd name="connsiteY306" fmla="*/ 706016 h 1153127"/>
                <a:gd name="connsiteX307" fmla="*/ 5981390 w 6544510"/>
                <a:gd name="connsiteY307" fmla="*/ 704328 h 1153127"/>
                <a:gd name="connsiteX308" fmla="*/ 5967830 w 6544510"/>
                <a:gd name="connsiteY308" fmla="*/ 703545 h 1153127"/>
                <a:gd name="connsiteX309" fmla="*/ 5958187 w 6544510"/>
                <a:gd name="connsiteY309" fmla="*/ 696976 h 1153127"/>
                <a:gd name="connsiteX310" fmla="*/ 5953004 w 6544510"/>
                <a:gd name="connsiteY310" fmla="*/ 691612 h 1153127"/>
                <a:gd name="connsiteX311" fmla="*/ 5942940 w 6544510"/>
                <a:gd name="connsiteY311" fmla="*/ 688719 h 1153127"/>
                <a:gd name="connsiteX312" fmla="*/ 5921304 w 6544510"/>
                <a:gd name="connsiteY312" fmla="*/ 680644 h 1153127"/>
                <a:gd name="connsiteX313" fmla="*/ 5918592 w 6544510"/>
                <a:gd name="connsiteY313" fmla="*/ 675461 h 1153127"/>
                <a:gd name="connsiteX314" fmla="*/ 5944025 w 6544510"/>
                <a:gd name="connsiteY314" fmla="*/ 683476 h 1153127"/>
                <a:gd name="connsiteX315" fmla="*/ 5953306 w 6544510"/>
                <a:gd name="connsiteY315" fmla="*/ 685284 h 1153127"/>
                <a:gd name="connsiteX316" fmla="*/ 5954331 w 6544510"/>
                <a:gd name="connsiteY316" fmla="*/ 682873 h 1153127"/>
                <a:gd name="connsiteX317" fmla="*/ 5464842 w 6544510"/>
                <a:gd name="connsiteY317" fmla="*/ 481160 h 1153127"/>
                <a:gd name="connsiteX318" fmla="*/ 5444352 w 6544510"/>
                <a:gd name="connsiteY318" fmla="*/ 476580 h 1153127"/>
                <a:gd name="connsiteX319" fmla="*/ 5456405 w 6544510"/>
                <a:gd name="connsiteY319" fmla="*/ 481522 h 1153127"/>
                <a:gd name="connsiteX320" fmla="*/ 5464842 w 6544510"/>
                <a:gd name="connsiteY320" fmla="*/ 481100 h 1153127"/>
                <a:gd name="connsiteX321" fmla="*/ 6295562 w 6544510"/>
                <a:gd name="connsiteY321" fmla="*/ 831974 h 1153127"/>
                <a:gd name="connsiteX322" fmla="*/ 6283990 w 6544510"/>
                <a:gd name="connsiteY322" fmla="*/ 832697 h 1153127"/>
                <a:gd name="connsiteX323" fmla="*/ 6271516 w 6544510"/>
                <a:gd name="connsiteY323" fmla="*/ 829623 h 1153127"/>
                <a:gd name="connsiteX324" fmla="*/ 6269647 w 6544510"/>
                <a:gd name="connsiteY324" fmla="*/ 831010 h 1153127"/>
                <a:gd name="connsiteX325" fmla="*/ 6281700 w 6544510"/>
                <a:gd name="connsiteY325" fmla="*/ 835590 h 1153127"/>
                <a:gd name="connsiteX326" fmla="*/ 6292910 w 6544510"/>
                <a:gd name="connsiteY326" fmla="*/ 838663 h 1153127"/>
                <a:gd name="connsiteX327" fmla="*/ 6302552 w 6544510"/>
                <a:gd name="connsiteY327" fmla="*/ 845413 h 1153127"/>
                <a:gd name="connsiteX328" fmla="*/ 6313883 w 6544510"/>
                <a:gd name="connsiteY328" fmla="*/ 851440 h 1153127"/>
                <a:gd name="connsiteX329" fmla="*/ 6302733 w 6544510"/>
                <a:gd name="connsiteY329" fmla="*/ 839386 h 1153127"/>
                <a:gd name="connsiteX330" fmla="*/ 6297972 w 6544510"/>
                <a:gd name="connsiteY330" fmla="*/ 835952 h 1153127"/>
                <a:gd name="connsiteX331" fmla="*/ 6295562 w 6544510"/>
                <a:gd name="connsiteY331" fmla="*/ 831913 h 1153127"/>
                <a:gd name="connsiteX332" fmla="*/ 5321769 w 6544510"/>
                <a:gd name="connsiteY332" fmla="*/ 425413 h 1153127"/>
                <a:gd name="connsiteX333" fmla="*/ 5345876 w 6544510"/>
                <a:gd name="connsiteY333" fmla="*/ 436020 h 1153127"/>
                <a:gd name="connsiteX334" fmla="*/ 5349913 w 6544510"/>
                <a:gd name="connsiteY334" fmla="*/ 438431 h 1153127"/>
                <a:gd name="connsiteX335" fmla="*/ 5366125 w 6544510"/>
                <a:gd name="connsiteY335" fmla="*/ 447893 h 1153127"/>
                <a:gd name="connsiteX336" fmla="*/ 5368777 w 6544510"/>
                <a:gd name="connsiteY336" fmla="*/ 447350 h 1153127"/>
                <a:gd name="connsiteX337" fmla="*/ 5363835 w 6544510"/>
                <a:gd name="connsiteY337" fmla="*/ 443975 h 1153127"/>
                <a:gd name="connsiteX338" fmla="*/ 5354855 w 6544510"/>
                <a:gd name="connsiteY338" fmla="*/ 438370 h 1153127"/>
                <a:gd name="connsiteX339" fmla="*/ 5325746 w 6544510"/>
                <a:gd name="connsiteY339" fmla="*/ 425413 h 1153127"/>
                <a:gd name="connsiteX340" fmla="*/ 5321769 w 6544510"/>
                <a:gd name="connsiteY340" fmla="*/ 425413 h 1153127"/>
                <a:gd name="connsiteX341" fmla="*/ 6344257 w 6544510"/>
                <a:gd name="connsiteY341" fmla="*/ 850476 h 1153127"/>
                <a:gd name="connsiteX342" fmla="*/ 6338231 w 6544510"/>
                <a:gd name="connsiteY342" fmla="*/ 850476 h 1153127"/>
                <a:gd name="connsiteX343" fmla="*/ 6366134 w 6544510"/>
                <a:gd name="connsiteY343" fmla="*/ 861444 h 1153127"/>
                <a:gd name="connsiteX344" fmla="*/ 6381985 w 6544510"/>
                <a:gd name="connsiteY344" fmla="*/ 865361 h 1153127"/>
                <a:gd name="connsiteX345" fmla="*/ 6344257 w 6544510"/>
                <a:gd name="connsiteY345" fmla="*/ 850476 h 1153127"/>
                <a:gd name="connsiteX346" fmla="*/ 5383301 w 6544510"/>
                <a:gd name="connsiteY346" fmla="*/ 448737 h 1153127"/>
                <a:gd name="connsiteX347" fmla="*/ 5432599 w 6544510"/>
                <a:gd name="connsiteY347" fmla="*/ 468444 h 1153127"/>
                <a:gd name="connsiteX348" fmla="*/ 5445798 w 6544510"/>
                <a:gd name="connsiteY348" fmla="*/ 466093 h 1153127"/>
                <a:gd name="connsiteX349" fmla="*/ 5383301 w 6544510"/>
                <a:gd name="connsiteY349" fmla="*/ 448737 h 1153127"/>
                <a:gd name="connsiteX350" fmla="*/ 4855664 w 6544510"/>
                <a:gd name="connsiteY350" fmla="*/ 267936 h 1153127"/>
                <a:gd name="connsiteX351" fmla="*/ 4845299 w 6544510"/>
                <a:gd name="connsiteY351" fmla="*/ 266429 h 1153127"/>
                <a:gd name="connsiteX352" fmla="*/ 4862655 w 6544510"/>
                <a:gd name="connsiteY352" fmla="*/ 272938 h 1153127"/>
                <a:gd name="connsiteX353" fmla="*/ 4873021 w 6544510"/>
                <a:gd name="connsiteY353" fmla="*/ 274505 h 1153127"/>
                <a:gd name="connsiteX354" fmla="*/ 4855664 w 6544510"/>
                <a:gd name="connsiteY354" fmla="*/ 268116 h 1153127"/>
                <a:gd name="connsiteX355" fmla="*/ 5861097 w 6544510"/>
                <a:gd name="connsiteY355" fmla="*/ 628091 h 1153127"/>
                <a:gd name="connsiteX356" fmla="*/ 5851033 w 6544510"/>
                <a:gd name="connsiteY356" fmla="*/ 625138 h 1153127"/>
                <a:gd name="connsiteX357" fmla="*/ 5867305 w 6544510"/>
                <a:gd name="connsiteY357" fmla="*/ 634057 h 1153127"/>
                <a:gd name="connsiteX358" fmla="*/ 5877370 w 6544510"/>
                <a:gd name="connsiteY358" fmla="*/ 636950 h 1153127"/>
                <a:gd name="connsiteX359" fmla="*/ 5861097 w 6544510"/>
                <a:gd name="connsiteY359" fmla="*/ 628272 h 1153127"/>
                <a:gd name="connsiteX360" fmla="*/ 4861329 w 6544510"/>
                <a:gd name="connsiteY360" fmla="*/ 265224 h 1153127"/>
                <a:gd name="connsiteX361" fmla="*/ 4840959 w 6544510"/>
                <a:gd name="connsiteY361" fmla="*/ 260764 h 1153127"/>
                <a:gd name="connsiteX362" fmla="*/ 4822879 w 6544510"/>
                <a:gd name="connsiteY362" fmla="*/ 256606 h 1153127"/>
                <a:gd name="connsiteX363" fmla="*/ 4812694 w 6544510"/>
                <a:gd name="connsiteY363" fmla="*/ 254496 h 1153127"/>
                <a:gd name="connsiteX364" fmla="*/ 4822758 w 6544510"/>
                <a:gd name="connsiteY364" fmla="*/ 258715 h 1153127"/>
                <a:gd name="connsiteX365" fmla="*/ 4852892 w 6544510"/>
                <a:gd name="connsiteY365" fmla="*/ 265043 h 1153127"/>
                <a:gd name="connsiteX366" fmla="*/ 4861329 w 6544510"/>
                <a:gd name="connsiteY366" fmla="*/ 265224 h 1153127"/>
                <a:gd name="connsiteX367" fmla="*/ 6249819 w 6544510"/>
                <a:gd name="connsiteY367" fmla="*/ 798285 h 1153127"/>
                <a:gd name="connsiteX368" fmla="*/ 6239152 w 6544510"/>
                <a:gd name="connsiteY368" fmla="*/ 793945 h 1153127"/>
                <a:gd name="connsiteX369" fmla="*/ 6227099 w 6544510"/>
                <a:gd name="connsiteY369" fmla="*/ 792740 h 1153127"/>
                <a:gd name="connsiteX370" fmla="*/ 6226496 w 6544510"/>
                <a:gd name="connsiteY370" fmla="*/ 794186 h 1153127"/>
                <a:gd name="connsiteX371" fmla="*/ 6252592 w 6544510"/>
                <a:gd name="connsiteY371" fmla="*/ 803407 h 1153127"/>
                <a:gd name="connsiteX372" fmla="*/ 6249819 w 6544510"/>
                <a:gd name="connsiteY372" fmla="*/ 798285 h 1153127"/>
                <a:gd name="connsiteX373" fmla="*/ 5035079 w 6544510"/>
                <a:gd name="connsiteY373" fmla="*/ 313678 h 1153127"/>
                <a:gd name="connsiteX374" fmla="*/ 5049603 w 6544510"/>
                <a:gd name="connsiteY374" fmla="*/ 321513 h 1153127"/>
                <a:gd name="connsiteX375" fmla="*/ 5058643 w 6544510"/>
                <a:gd name="connsiteY375" fmla="*/ 323743 h 1153127"/>
                <a:gd name="connsiteX376" fmla="*/ 5035079 w 6544510"/>
                <a:gd name="connsiteY376" fmla="*/ 313678 h 1153127"/>
                <a:gd name="connsiteX377" fmla="*/ 5814994 w 6544510"/>
                <a:gd name="connsiteY377" fmla="*/ 598078 h 1153127"/>
                <a:gd name="connsiteX378" fmla="*/ 5801915 w 6544510"/>
                <a:gd name="connsiteY378" fmla="*/ 593317 h 1153127"/>
                <a:gd name="connsiteX379" fmla="*/ 5784498 w 6544510"/>
                <a:gd name="connsiteY379" fmla="*/ 586929 h 1153127"/>
                <a:gd name="connsiteX380" fmla="*/ 5774735 w 6544510"/>
                <a:gd name="connsiteY380" fmla="*/ 583312 h 1153127"/>
                <a:gd name="connsiteX381" fmla="*/ 5803181 w 6544510"/>
                <a:gd name="connsiteY381" fmla="*/ 596210 h 1153127"/>
                <a:gd name="connsiteX382" fmla="*/ 5814994 w 6544510"/>
                <a:gd name="connsiteY382" fmla="*/ 598078 h 1153127"/>
                <a:gd name="connsiteX383" fmla="*/ 5857180 w 6544510"/>
                <a:gd name="connsiteY383" fmla="*/ 613868 h 1153127"/>
                <a:gd name="connsiteX384" fmla="*/ 5863930 w 6544510"/>
                <a:gd name="connsiteY384" fmla="*/ 618629 h 1153127"/>
                <a:gd name="connsiteX385" fmla="*/ 5874296 w 6544510"/>
                <a:gd name="connsiteY385" fmla="*/ 626644 h 1153127"/>
                <a:gd name="connsiteX386" fmla="*/ 5878274 w 6544510"/>
                <a:gd name="connsiteY386" fmla="*/ 629055 h 1153127"/>
                <a:gd name="connsiteX387" fmla="*/ 5900693 w 6544510"/>
                <a:gd name="connsiteY387" fmla="*/ 641108 h 1153127"/>
                <a:gd name="connsiteX388" fmla="*/ 5899548 w 6544510"/>
                <a:gd name="connsiteY388" fmla="*/ 643760 h 1153127"/>
                <a:gd name="connsiteX389" fmla="*/ 5888278 w 6544510"/>
                <a:gd name="connsiteY389" fmla="*/ 640626 h 1153127"/>
                <a:gd name="connsiteX390" fmla="*/ 5908829 w 6544510"/>
                <a:gd name="connsiteY390" fmla="*/ 648401 h 1153127"/>
                <a:gd name="connsiteX391" fmla="*/ 5937154 w 6544510"/>
                <a:gd name="connsiteY391" fmla="*/ 658706 h 1153127"/>
                <a:gd name="connsiteX392" fmla="*/ 5938541 w 6544510"/>
                <a:gd name="connsiteY392" fmla="*/ 658405 h 1153127"/>
                <a:gd name="connsiteX393" fmla="*/ 5918171 w 6544510"/>
                <a:gd name="connsiteY393" fmla="*/ 647376 h 1153127"/>
                <a:gd name="connsiteX394" fmla="*/ 5886650 w 6544510"/>
                <a:gd name="connsiteY394" fmla="*/ 630080 h 1153127"/>
                <a:gd name="connsiteX395" fmla="*/ 5857300 w 6544510"/>
                <a:gd name="connsiteY395" fmla="*/ 613868 h 1153127"/>
                <a:gd name="connsiteX396" fmla="*/ 5395957 w 6544510"/>
                <a:gd name="connsiteY396" fmla="*/ 430657 h 1153127"/>
                <a:gd name="connsiteX397" fmla="*/ 5415544 w 6544510"/>
                <a:gd name="connsiteY397" fmla="*/ 441083 h 1153127"/>
                <a:gd name="connsiteX398" fmla="*/ 5427055 w 6544510"/>
                <a:gd name="connsiteY398" fmla="*/ 443312 h 1153127"/>
                <a:gd name="connsiteX399" fmla="*/ 5396078 w 6544510"/>
                <a:gd name="connsiteY399" fmla="*/ 430657 h 1153127"/>
                <a:gd name="connsiteX400" fmla="*/ 6326177 w 6544510"/>
                <a:gd name="connsiteY400" fmla="*/ 818293 h 1153127"/>
                <a:gd name="connsiteX401" fmla="*/ 6314968 w 6544510"/>
                <a:gd name="connsiteY401" fmla="*/ 815220 h 1153127"/>
                <a:gd name="connsiteX402" fmla="*/ 6304180 w 6544510"/>
                <a:gd name="connsiteY402" fmla="*/ 811302 h 1153127"/>
                <a:gd name="connsiteX403" fmla="*/ 6275312 w 6544510"/>
                <a:gd name="connsiteY403" fmla="*/ 799791 h 1153127"/>
                <a:gd name="connsiteX404" fmla="*/ 6271635 w 6544510"/>
                <a:gd name="connsiteY404" fmla="*/ 799791 h 1153127"/>
                <a:gd name="connsiteX405" fmla="*/ 6313340 w 6544510"/>
                <a:gd name="connsiteY405" fmla="*/ 819318 h 1153127"/>
                <a:gd name="connsiteX406" fmla="*/ 6314907 w 6544510"/>
                <a:gd name="connsiteY406" fmla="*/ 821548 h 1153127"/>
                <a:gd name="connsiteX407" fmla="*/ 6378609 w 6544510"/>
                <a:gd name="connsiteY407" fmla="*/ 841978 h 1153127"/>
                <a:gd name="connsiteX408" fmla="*/ 6362157 w 6544510"/>
                <a:gd name="connsiteY408" fmla="*/ 833782 h 1153127"/>
                <a:gd name="connsiteX409" fmla="*/ 6352092 w 6544510"/>
                <a:gd name="connsiteY409" fmla="*/ 831070 h 1153127"/>
                <a:gd name="connsiteX410" fmla="*/ 6347271 w 6544510"/>
                <a:gd name="connsiteY410" fmla="*/ 830588 h 1153127"/>
                <a:gd name="connsiteX411" fmla="*/ 6336182 w 6544510"/>
                <a:gd name="connsiteY411" fmla="*/ 824561 h 1153127"/>
                <a:gd name="connsiteX412" fmla="*/ 6326177 w 6544510"/>
                <a:gd name="connsiteY412" fmla="*/ 818293 h 1153127"/>
                <a:gd name="connsiteX413" fmla="*/ 4778281 w 6544510"/>
                <a:gd name="connsiteY413" fmla="*/ 221651 h 1153127"/>
                <a:gd name="connsiteX414" fmla="*/ 4767855 w 6544510"/>
                <a:gd name="connsiteY414" fmla="*/ 220325 h 1153127"/>
                <a:gd name="connsiteX415" fmla="*/ 4785393 w 6544510"/>
                <a:gd name="connsiteY415" fmla="*/ 226352 h 1153127"/>
                <a:gd name="connsiteX416" fmla="*/ 4795880 w 6544510"/>
                <a:gd name="connsiteY416" fmla="*/ 227677 h 1153127"/>
                <a:gd name="connsiteX417" fmla="*/ 4778402 w 6544510"/>
                <a:gd name="connsiteY417" fmla="*/ 221651 h 1153127"/>
                <a:gd name="connsiteX418" fmla="*/ 4985539 w 6544510"/>
                <a:gd name="connsiteY418" fmla="*/ 277337 h 1153127"/>
                <a:gd name="connsiteX419" fmla="*/ 4981743 w 6544510"/>
                <a:gd name="connsiteY419" fmla="*/ 277880 h 1153127"/>
                <a:gd name="connsiteX420" fmla="*/ 4973124 w 6544510"/>
                <a:gd name="connsiteY420" fmla="*/ 278362 h 1153127"/>
                <a:gd name="connsiteX421" fmla="*/ 4976921 w 6544510"/>
                <a:gd name="connsiteY421" fmla="*/ 281737 h 1153127"/>
                <a:gd name="connsiteX422" fmla="*/ 5002474 w 6544510"/>
                <a:gd name="connsiteY422" fmla="*/ 285413 h 1153127"/>
                <a:gd name="connsiteX423" fmla="*/ 4985660 w 6544510"/>
                <a:gd name="connsiteY423" fmla="*/ 277337 h 1153127"/>
                <a:gd name="connsiteX424" fmla="*/ 4037722 w 6544510"/>
                <a:gd name="connsiteY424" fmla="*/ 55977 h 1153127"/>
                <a:gd name="connsiteX425" fmla="*/ 4053632 w 6544510"/>
                <a:gd name="connsiteY425" fmla="*/ 59533 h 1153127"/>
                <a:gd name="connsiteX426" fmla="*/ 4072375 w 6544510"/>
                <a:gd name="connsiteY426" fmla="*/ 60135 h 1153127"/>
                <a:gd name="connsiteX427" fmla="*/ 4037722 w 6544510"/>
                <a:gd name="connsiteY427" fmla="*/ 55977 h 1153127"/>
                <a:gd name="connsiteX428" fmla="*/ 3834802 w 6544510"/>
                <a:gd name="connsiteY428" fmla="*/ 19274 h 1153127"/>
                <a:gd name="connsiteX429" fmla="*/ 3816060 w 6544510"/>
                <a:gd name="connsiteY429" fmla="*/ 19274 h 1153127"/>
                <a:gd name="connsiteX430" fmla="*/ 3808767 w 6544510"/>
                <a:gd name="connsiteY430" fmla="*/ 21384 h 1153127"/>
                <a:gd name="connsiteX431" fmla="*/ 3802740 w 6544510"/>
                <a:gd name="connsiteY431" fmla="*/ 22408 h 1153127"/>
                <a:gd name="connsiteX432" fmla="*/ 3824798 w 6544510"/>
                <a:gd name="connsiteY432" fmla="*/ 24096 h 1153127"/>
                <a:gd name="connsiteX433" fmla="*/ 3854932 w 6544510"/>
                <a:gd name="connsiteY433" fmla="*/ 27531 h 1153127"/>
                <a:gd name="connsiteX434" fmla="*/ 3852220 w 6544510"/>
                <a:gd name="connsiteY434" fmla="*/ 30846 h 1153127"/>
                <a:gd name="connsiteX435" fmla="*/ 3849749 w 6544510"/>
                <a:gd name="connsiteY435" fmla="*/ 31870 h 1153127"/>
                <a:gd name="connsiteX436" fmla="*/ 3872469 w 6544510"/>
                <a:gd name="connsiteY436" fmla="*/ 27651 h 1153127"/>
                <a:gd name="connsiteX437" fmla="*/ 3857764 w 6544510"/>
                <a:gd name="connsiteY437" fmla="*/ 23493 h 1153127"/>
                <a:gd name="connsiteX438" fmla="*/ 3834802 w 6544510"/>
                <a:gd name="connsiteY438" fmla="*/ 19274 h 1153127"/>
                <a:gd name="connsiteX439" fmla="*/ 1602877 w 6544510"/>
                <a:gd name="connsiteY439" fmla="*/ 184104 h 1153127"/>
                <a:gd name="connsiteX440" fmla="*/ 1614930 w 6544510"/>
                <a:gd name="connsiteY440" fmla="*/ 180729 h 1153127"/>
                <a:gd name="connsiteX441" fmla="*/ 1643437 w 6544510"/>
                <a:gd name="connsiteY441" fmla="*/ 173075 h 1153127"/>
                <a:gd name="connsiteX442" fmla="*/ 1711900 w 6544510"/>
                <a:gd name="connsiteY442" fmla="*/ 156261 h 1153127"/>
                <a:gd name="connsiteX443" fmla="*/ 1774758 w 6544510"/>
                <a:gd name="connsiteY443" fmla="*/ 146920 h 1153127"/>
                <a:gd name="connsiteX444" fmla="*/ 1813148 w 6544510"/>
                <a:gd name="connsiteY444" fmla="*/ 149029 h 1153127"/>
                <a:gd name="connsiteX445" fmla="*/ 1846717 w 6544510"/>
                <a:gd name="connsiteY445" fmla="*/ 157285 h 1153127"/>
                <a:gd name="connsiteX446" fmla="*/ 1908973 w 6544510"/>
                <a:gd name="connsiteY446" fmla="*/ 142158 h 1153127"/>
                <a:gd name="connsiteX447" fmla="*/ 1985391 w 6544510"/>
                <a:gd name="connsiteY447" fmla="*/ 121246 h 1153127"/>
                <a:gd name="connsiteX448" fmla="*/ 2093088 w 6544510"/>
                <a:gd name="connsiteY448" fmla="*/ 89666 h 1153127"/>
                <a:gd name="connsiteX449" fmla="*/ 2480846 w 6544510"/>
                <a:gd name="connsiteY449" fmla="*/ 33859 h 1153127"/>
                <a:gd name="connsiteX450" fmla="*/ 2550575 w 6544510"/>
                <a:gd name="connsiteY450" fmla="*/ 28495 h 1153127"/>
                <a:gd name="connsiteX451" fmla="*/ 2658694 w 6544510"/>
                <a:gd name="connsiteY451" fmla="*/ 21806 h 1153127"/>
                <a:gd name="connsiteX452" fmla="*/ 2742585 w 6544510"/>
                <a:gd name="connsiteY452" fmla="*/ 20359 h 1153127"/>
                <a:gd name="connsiteX453" fmla="*/ 2895482 w 6544510"/>
                <a:gd name="connsiteY453" fmla="*/ 8306 h 1153127"/>
                <a:gd name="connsiteX454" fmla="*/ 2938814 w 6544510"/>
                <a:gd name="connsiteY454" fmla="*/ 4630 h 1153127"/>
                <a:gd name="connsiteX455" fmla="*/ 2980579 w 6544510"/>
                <a:gd name="connsiteY455" fmla="*/ 3243 h 1153127"/>
                <a:gd name="connsiteX456" fmla="*/ 3072004 w 6544510"/>
                <a:gd name="connsiteY456" fmla="*/ 4509 h 1153127"/>
                <a:gd name="connsiteX457" fmla="*/ 3131186 w 6544510"/>
                <a:gd name="connsiteY457" fmla="*/ 3605 h 1153127"/>
                <a:gd name="connsiteX458" fmla="*/ 3262448 w 6544510"/>
                <a:gd name="connsiteY458" fmla="*/ 1013 h 1153127"/>
                <a:gd name="connsiteX459" fmla="*/ 3342482 w 6544510"/>
                <a:gd name="connsiteY459" fmla="*/ 1616 h 1153127"/>
                <a:gd name="connsiteX460" fmla="*/ 3397204 w 6544510"/>
                <a:gd name="connsiteY460" fmla="*/ 3063 h 1153127"/>
                <a:gd name="connsiteX461" fmla="*/ 3437824 w 6544510"/>
                <a:gd name="connsiteY461" fmla="*/ 4268 h 1153127"/>
                <a:gd name="connsiteX462" fmla="*/ 3465788 w 6544510"/>
                <a:gd name="connsiteY462" fmla="*/ 4268 h 1153127"/>
                <a:gd name="connsiteX463" fmla="*/ 3528586 w 6544510"/>
                <a:gd name="connsiteY463" fmla="*/ 5533 h 1153127"/>
                <a:gd name="connsiteX464" fmla="*/ 3587889 w 6544510"/>
                <a:gd name="connsiteY464" fmla="*/ 7221 h 1153127"/>
                <a:gd name="connsiteX465" fmla="*/ 3634415 w 6544510"/>
                <a:gd name="connsiteY465" fmla="*/ 9089 h 1153127"/>
                <a:gd name="connsiteX466" fmla="*/ 3704144 w 6544510"/>
                <a:gd name="connsiteY466" fmla="*/ 12947 h 1153127"/>
                <a:gd name="connsiteX467" fmla="*/ 3736146 w 6544510"/>
                <a:gd name="connsiteY467" fmla="*/ 13730 h 1153127"/>
                <a:gd name="connsiteX468" fmla="*/ 3749706 w 6544510"/>
                <a:gd name="connsiteY468" fmla="*/ 13248 h 1153127"/>
                <a:gd name="connsiteX469" fmla="*/ 3757420 w 6544510"/>
                <a:gd name="connsiteY469" fmla="*/ 13248 h 1153127"/>
                <a:gd name="connsiteX470" fmla="*/ 3776404 w 6544510"/>
                <a:gd name="connsiteY470" fmla="*/ 15357 h 1153127"/>
                <a:gd name="connsiteX471" fmla="*/ 3786830 w 6544510"/>
                <a:gd name="connsiteY471" fmla="*/ 16140 h 1153127"/>
                <a:gd name="connsiteX472" fmla="*/ 3825582 w 6544510"/>
                <a:gd name="connsiteY472" fmla="*/ 15357 h 1153127"/>
                <a:gd name="connsiteX473" fmla="*/ 3874398 w 6544510"/>
                <a:gd name="connsiteY473" fmla="*/ 19214 h 1153127"/>
                <a:gd name="connsiteX474" fmla="*/ 3883076 w 6544510"/>
                <a:gd name="connsiteY474" fmla="*/ 25241 h 1153127"/>
                <a:gd name="connsiteX475" fmla="*/ 3907183 w 6544510"/>
                <a:gd name="connsiteY475" fmla="*/ 32171 h 1153127"/>
                <a:gd name="connsiteX476" fmla="*/ 3927674 w 6544510"/>
                <a:gd name="connsiteY476" fmla="*/ 35667 h 1153127"/>
                <a:gd name="connsiteX477" fmla="*/ 3996137 w 6544510"/>
                <a:gd name="connsiteY477" fmla="*/ 42778 h 1153127"/>
                <a:gd name="connsiteX478" fmla="*/ 4031213 w 6544510"/>
                <a:gd name="connsiteY478" fmla="*/ 44466 h 1153127"/>
                <a:gd name="connsiteX479" fmla="*/ 4037239 w 6544510"/>
                <a:gd name="connsiteY479" fmla="*/ 45129 h 1153127"/>
                <a:gd name="connsiteX480" fmla="*/ 4044652 w 6544510"/>
                <a:gd name="connsiteY480" fmla="*/ 50432 h 1153127"/>
                <a:gd name="connsiteX481" fmla="*/ 4047967 w 6544510"/>
                <a:gd name="connsiteY481" fmla="*/ 52180 h 1153127"/>
                <a:gd name="connsiteX482" fmla="*/ 4079125 w 6544510"/>
                <a:gd name="connsiteY482" fmla="*/ 56037 h 1153127"/>
                <a:gd name="connsiteX483" fmla="*/ 4090756 w 6544510"/>
                <a:gd name="connsiteY483" fmla="*/ 57062 h 1153127"/>
                <a:gd name="connsiteX484" fmla="*/ 4097807 w 6544510"/>
                <a:gd name="connsiteY484" fmla="*/ 57062 h 1153127"/>
                <a:gd name="connsiteX485" fmla="*/ 4109861 w 6544510"/>
                <a:gd name="connsiteY485" fmla="*/ 62124 h 1153127"/>
                <a:gd name="connsiteX486" fmla="*/ 4158557 w 6544510"/>
                <a:gd name="connsiteY486" fmla="*/ 74178 h 1153127"/>
                <a:gd name="connsiteX487" fmla="*/ 4187364 w 6544510"/>
                <a:gd name="connsiteY487" fmla="*/ 78215 h 1153127"/>
                <a:gd name="connsiteX488" fmla="*/ 4227381 w 6544510"/>
                <a:gd name="connsiteY488" fmla="*/ 85688 h 1153127"/>
                <a:gd name="connsiteX489" fmla="*/ 4294639 w 6544510"/>
                <a:gd name="connsiteY489" fmla="*/ 98887 h 1153127"/>
                <a:gd name="connsiteX490" fmla="*/ 4374312 w 6544510"/>
                <a:gd name="connsiteY490" fmla="*/ 115400 h 1153127"/>
                <a:gd name="connsiteX491" fmla="*/ 4379736 w 6544510"/>
                <a:gd name="connsiteY491" fmla="*/ 117931 h 1153127"/>
                <a:gd name="connsiteX492" fmla="*/ 4393718 w 6544510"/>
                <a:gd name="connsiteY492" fmla="*/ 119016 h 1153127"/>
                <a:gd name="connsiteX493" fmla="*/ 4400528 w 6544510"/>
                <a:gd name="connsiteY493" fmla="*/ 120462 h 1153127"/>
                <a:gd name="connsiteX494" fmla="*/ 4447356 w 6544510"/>
                <a:gd name="connsiteY494" fmla="*/ 129322 h 1153127"/>
                <a:gd name="connsiteX495" fmla="*/ 4521665 w 6544510"/>
                <a:gd name="connsiteY495" fmla="*/ 143364 h 1153127"/>
                <a:gd name="connsiteX496" fmla="*/ 4552582 w 6544510"/>
                <a:gd name="connsiteY496" fmla="*/ 148728 h 1153127"/>
                <a:gd name="connsiteX497" fmla="*/ 4562887 w 6544510"/>
                <a:gd name="connsiteY497" fmla="*/ 150596 h 1153127"/>
                <a:gd name="connsiteX498" fmla="*/ 4585307 w 6544510"/>
                <a:gd name="connsiteY498" fmla="*/ 157045 h 1153127"/>
                <a:gd name="connsiteX499" fmla="*/ 4619840 w 6544510"/>
                <a:gd name="connsiteY499" fmla="*/ 167410 h 1153127"/>
                <a:gd name="connsiteX500" fmla="*/ 4660339 w 6544510"/>
                <a:gd name="connsiteY500" fmla="*/ 177897 h 1153127"/>
                <a:gd name="connsiteX501" fmla="*/ 4685350 w 6544510"/>
                <a:gd name="connsiteY501" fmla="*/ 183442 h 1153127"/>
                <a:gd name="connsiteX502" fmla="*/ 4720064 w 6544510"/>
                <a:gd name="connsiteY502" fmla="*/ 197604 h 1153127"/>
                <a:gd name="connsiteX503" fmla="*/ 4731153 w 6544510"/>
                <a:gd name="connsiteY503" fmla="*/ 201160 h 1153127"/>
                <a:gd name="connsiteX504" fmla="*/ 4743869 w 6544510"/>
                <a:gd name="connsiteY504" fmla="*/ 206283 h 1153127"/>
                <a:gd name="connsiteX505" fmla="*/ 4775027 w 6544510"/>
                <a:gd name="connsiteY505" fmla="*/ 216829 h 1153127"/>
                <a:gd name="connsiteX506" fmla="*/ 4810404 w 6544510"/>
                <a:gd name="connsiteY506" fmla="*/ 232499 h 1153127"/>
                <a:gd name="connsiteX507" fmla="*/ 4816430 w 6544510"/>
                <a:gd name="connsiteY507" fmla="*/ 236838 h 1153127"/>
                <a:gd name="connsiteX508" fmla="*/ 4829448 w 6544510"/>
                <a:gd name="connsiteY508" fmla="*/ 237742 h 1153127"/>
                <a:gd name="connsiteX509" fmla="*/ 4845419 w 6544510"/>
                <a:gd name="connsiteY509" fmla="*/ 238706 h 1153127"/>
                <a:gd name="connsiteX510" fmla="*/ 4877722 w 6544510"/>
                <a:gd name="connsiteY510" fmla="*/ 245878 h 1153127"/>
                <a:gd name="connsiteX511" fmla="*/ 4893693 w 6544510"/>
                <a:gd name="connsiteY511" fmla="*/ 253291 h 1153127"/>
                <a:gd name="connsiteX512" fmla="*/ 4877481 w 6544510"/>
                <a:gd name="connsiteY512" fmla="*/ 250941 h 1153127"/>
                <a:gd name="connsiteX513" fmla="*/ 4880133 w 6544510"/>
                <a:gd name="connsiteY513" fmla="*/ 254436 h 1153127"/>
                <a:gd name="connsiteX514" fmla="*/ 4912556 w 6544510"/>
                <a:gd name="connsiteY514" fmla="*/ 263295 h 1153127"/>
                <a:gd name="connsiteX515" fmla="*/ 4919788 w 6544510"/>
                <a:gd name="connsiteY515" fmla="*/ 263295 h 1153127"/>
                <a:gd name="connsiteX516" fmla="*/ 4937868 w 6544510"/>
                <a:gd name="connsiteY516" fmla="*/ 266369 h 1153127"/>
                <a:gd name="connsiteX517" fmla="*/ 4957696 w 6544510"/>
                <a:gd name="connsiteY517" fmla="*/ 268960 h 1153127"/>
                <a:gd name="connsiteX518" fmla="*/ 4997532 w 6544510"/>
                <a:gd name="connsiteY518" fmla="*/ 277397 h 1153127"/>
                <a:gd name="connsiteX519" fmla="*/ 5026039 w 6544510"/>
                <a:gd name="connsiteY519" fmla="*/ 283424 h 1153127"/>
                <a:gd name="connsiteX520" fmla="*/ 5041588 w 6544510"/>
                <a:gd name="connsiteY520" fmla="*/ 291982 h 1153127"/>
                <a:gd name="connsiteX521" fmla="*/ 5050809 w 6544510"/>
                <a:gd name="connsiteY521" fmla="*/ 293670 h 1153127"/>
                <a:gd name="connsiteX522" fmla="*/ 5056353 w 6544510"/>
                <a:gd name="connsiteY522" fmla="*/ 291379 h 1153127"/>
                <a:gd name="connsiteX523" fmla="*/ 5065875 w 6544510"/>
                <a:gd name="connsiteY523" fmla="*/ 295899 h 1153127"/>
                <a:gd name="connsiteX524" fmla="*/ 5082328 w 6544510"/>
                <a:gd name="connsiteY524" fmla="*/ 301926 h 1153127"/>
                <a:gd name="connsiteX525" fmla="*/ 5122828 w 6544510"/>
                <a:gd name="connsiteY525" fmla="*/ 316270 h 1153127"/>
                <a:gd name="connsiteX526" fmla="*/ 5160133 w 6544510"/>
                <a:gd name="connsiteY526" fmla="*/ 329167 h 1153127"/>
                <a:gd name="connsiteX527" fmla="*/ 5170077 w 6544510"/>
                <a:gd name="connsiteY527" fmla="*/ 331336 h 1153127"/>
                <a:gd name="connsiteX528" fmla="*/ 5194183 w 6544510"/>
                <a:gd name="connsiteY528" fmla="*/ 340979 h 1153127"/>
                <a:gd name="connsiteX529" fmla="*/ 5187434 w 6544510"/>
                <a:gd name="connsiteY529" fmla="*/ 339231 h 1153127"/>
                <a:gd name="connsiteX530" fmla="*/ 5167787 w 6544510"/>
                <a:gd name="connsiteY530" fmla="*/ 335977 h 1153127"/>
                <a:gd name="connsiteX531" fmla="*/ 5179840 w 6544510"/>
                <a:gd name="connsiteY531" fmla="*/ 340738 h 1153127"/>
                <a:gd name="connsiteX532" fmla="*/ 5212746 w 6544510"/>
                <a:gd name="connsiteY532" fmla="*/ 351827 h 1153127"/>
                <a:gd name="connsiteX533" fmla="*/ 5229018 w 6544510"/>
                <a:gd name="connsiteY533" fmla="*/ 357854 h 1153127"/>
                <a:gd name="connsiteX534" fmla="*/ 5251678 w 6544510"/>
                <a:gd name="connsiteY534" fmla="*/ 363338 h 1153127"/>
                <a:gd name="connsiteX535" fmla="*/ 5257705 w 6544510"/>
                <a:gd name="connsiteY535" fmla="*/ 367918 h 1153127"/>
                <a:gd name="connsiteX536" fmla="*/ 5246917 w 6544510"/>
                <a:gd name="connsiteY536" fmla="*/ 367135 h 1153127"/>
                <a:gd name="connsiteX537" fmla="*/ 5272591 w 6544510"/>
                <a:gd name="connsiteY537" fmla="*/ 378043 h 1153127"/>
                <a:gd name="connsiteX538" fmla="*/ 5287537 w 6544510"/>
                <a:gd name="connsiteY538" fmla="*/ 380876 h 1153127"/>
                <a:gd name="connsiteX539" fmla="*/ 5303809 w 6544510"/>
                <a:gd name="connsiteY539" fmla="*/ 386903 h 1153127"/>
                <a:gd name="connsiteX540" fmla="*/ 5325807 w 6544510"/>
                <a:gd name="connsiteY540" fmla="*/ 397630 h 1153127"/>
                <a:gd name="connsiteX541" fmla="*/ 5314717 w 6544510"/>
                <a:gd name="connsiteY541" fmla="*/ 394135 h 1153127"/>
                <a:gd name="connsiteX542" fmla="*/ 5303508 w 6544510"/>
                <a:gd name="connsiteY542" fmla="*/ 391061 h 1153127"/>
                <a:gd name="connsiteX543" fmla="*/ 5280305 w 6544510"/>
                <a:gd name="connsiteY543" fmla="*/ 383889 h 1153127"/>
                <a:gd name="connsiteX544" fmla="*/ 5268674 w 6544510"/>
                <a:gd name="connsiteY544" fmla="*/ 382021 h 1153127"/>
                <a:gd name="connsiteX545" fmla="*/ 5286272 w 6544510"/>
                <a:gd name="connsiteY545" fmla="*/ 391302 h 1153127"/>
                <a:gd name="connsiteX546" fmla="*/ 5286754 w 6544510"/>
                <a:gd name="connsiteY546" fmla="*/ 390036 h 1153127"/>
                <a:gd name="connsiteX547" fmla="*/ 5313994 w 6544510"/>
                <a:gd name="connsiteY547" fmla="*/ 396063 h 1153127"/>
                <a:gd name="connsiteX548" fmla="*/ 5340331 w 6544510"/>
                <a:gd name="connsiteY548" fmla="*/ 401547 h 1153127"/>
                <a:gd name="connsiteX549" fmla="*/ 5351058 w 6544510"/>
                <a:gd name="connsiteY549" fmla="*/ 405947 h 1153127"/>
                <a:gd name="connsiteX550" fmla="*/ 5357869 w 6544510"/>
                <a:gd name="connsiteY550" fmla="*/ 410949 h 1153127"/>
                <a:gd name="connsiteX551" fmla="*/ 5361906 w 6544510"/>
                <a:gd name="connsiteY551" fmla="*/ 416976 h 1153127"/>
                <a:gd name="connsiteX552" fmla="*/ 5378601 w 6544510"/>
                <a:gd name="connsiteY552" fmla="*/ 421918 h 1153127"/>
                <a:gd name="connsiteX553" fmla="*/ 5395656 w 6544510"/>
                <a:gd name="connsiteY553" fmla="*/ 425775 h 1153127"/>
                <a:gd name="connsiteX554" fmla="*/ 5439832 w 6544510"/>
                <a:gd name="connsiteY554" fmla="*/ 443131 h 1153127"/>
                <a:gd name="connsiteX555" fmla="*/ 5455802 w 6544510"/>
                <a:gd name="connsiteY555" fmla="*/ 449942 h 1153127"/>
                <a:gd name="connsiteX556" fmla="*/ 5462251 w 6544510"/>
                <a:gd name="connsiteY556" fmla="*/ 455968 h 1153127"/>
                <a:gd name="connsiteX557" fmla="*/ 5491360 w 6544510"/>
                <a:gd name="connsiteY557" fmla="*/ 467359 h 1153127"/>
                <a:gd name="connsiteX558" fmla="*/ 5493530 w 6544510"/>
                <a:gd name="connsiteY558" fmla="*/ 464888 h 1153127"/>
                <a:gd name="connsiteX559" fmla="*/ 5518360 w 6544510"/>
                <a:gd name="connsiteY559" fmla="*/ 477665 h 1153127"/>
                <a:gd name="connsiteX560" fmla="*/ 5492927 w 6544510"/>
                <a:gd name="connsiteY560" fmla="*/ 470975 h 1153127"/>
                <a:gd name="connsiteX561" fmla="*/ 5461106 w 6544510"/>
                <a:gd name="connsiteY561" fmla="*/ 458922 h 1153127"/>
                <a:gd name="connsiteX562" fmla="*/ 5457429 w 6544510"/>
                <a:gd name="connsiteY562" fmla="*/ 458922 h 1153127"/>
                <a:gd name="connsiteX563" fmla="*/ 5440796 w 6544510"/>
                <a:gd name="connsiteY563" fmla="*/ 457113 h 1153127"/>
                <a:gd name="connsiteX564" fmla="*/ 5431153 w 6544510"/>
                <a:gd name="connsiteY564" fmla="*/ 456632 h 1153127"/>
                <a:gd name="connsiteX565" fmla="*/ 5450499 w 6544510"/>
                <a:gd name="connsiteY565" fmla="*/ 464225 h 1153127"/>
                <a:gd name="connsiteX566" fmla="*/ 5469423 w 6544510"/>
                <a:gd name="connsiteY566" fmla="*/ 472903 h 1153127"/>
                <a:gd name="connsiteX567" fmla="*/ 5474364 w 6544510"/>
                <a:gd name="connsiteY567" fmla="*/ 479473 h 1153127"/>
                <a:gd name="connsiteX568" fmla="*/ 5479005 w 6544510"/>
                <a:gd name="connsiteY568" fmla="*/ 483510 h 1153127"/>
                <a:gd name="connsiteX569" fmla="*/ 5483163 w 6544510"/>
                <a:gd name="connsiteY569" fmla="*/ 488874 h 1153127"/>
                <a:gd name="connsiteX570" fmla="*/ 5492746 w 6544510"/>
                <a:gd name="connsiteY570" fmla="*/ 495986 h 1153127"/>
                <a:gd name="connsiteX571" fmla="*/ 5503594 w 6544510"/>
                <a:gd name="connsiteY571" fmla="*/ 503218 h 1153127"/>
                <a:gd name="connsiteX572" fmla="*/ 5505523 w 6544510"/>
                <a:gd name="connsiteY572" fmla="*/ 504604 h 1153127"/>
                <a:gd name="connsiteX573" fmla="*/ 5520288 w 6544510"/>
                <a:gd name="connsiteY573" fmla="*/ 511173 h 1153127"/>
                <a:gd name="connsiteX574" fmla="*/ 5526315 w 6544510"/>
                <a:gd name="connsiteY574" fmla="*/ 512077 h 1153127"/>
                <a:gd name="connsiteX575" fmla="*/ 5537163 w 6544510"/>
                <a:gd name="connsiteY575" fmla="*/ 512921 h 1153127"/>
                <a:gd name="connsiteX576" fmla="*/ 5552651 w 6544510"/>
                <a:gd name="connsiteY576" fmla="*/ 517682 h 1153127"/>
                <a:gd name="connsiteX577" fmla="*/ 5525953 w 6544510"/>
                <a:gd name="connsiteY577" fmla="*/ 506653 h 1153127"/>
                <a:gd name="connsiteX578" fmla="*/ 5513357 w 6544510"/>
                <a:gd name="connsiteY578" fmla="*/ 497673 h 1153127"/>
                <a:gd name="connsiteX579" fmla="*/ 5501304 w 6544510"/>
                <a:gd name="connsiteY579" fmla="*/ 490803 h 1153127"/>
                <a:gd name="connsiteX580" fmla="*/ 5494072 w 6544510"/>
                <a:gd name="connsiteY580" fmla="*/ 487127 h 1153127"/>
                <a:gd name="connsiteX581" fmla="*/ 5505643 w 6544510"/>
                <a:gd name="connsiteY581" fmla="*/ 489115 h 1153127"/>
                <a:gd name="connsiteX582" fmla="*/ 5533547 w 6544510"/>
                <a:gd name="connsiteY582" fmla="*/ 503398 h 1153127"/>
                <a:gd name="connsiteX583" fmla="*/ 5576517 w 6544510"/>
                <a:gd name="connsiteY583" fmla="*/ 523467 h 1153127"/>
                <a:gd name="connsiteX584" fmla="*/ 5600081 w 6544510"/>
                <a:gd name="connsiteY584" fmla="*/ 532809 h 1153127"/>
                <a:gd name="connsiteX585" fmla="*/ 5621295 w 6544510"/>
                <a:gd name="connsiteY585" fmla="*/ 541909 h 1153127"/>
                <a:gd name="connsiteX586" fmla="*/ 5646607 w 6544510"/>
                <a:gd name="connsiteY586" fmla="*/ 553179 h 1153127"/>
                <a:gd name="connsiteX587" fmla="*/ 5647030 w 6544510"/>
                <a:gd name="connsiteY587" fmla="*/ 552094 h 1153127"/>
                <a:gd name="connsiteX588" fmla="*/ 5612496 w 6544510"/>
                <a:gd name="connsiteY588" fmla="*/ 535943 h 1153127"/>
                <a:gd name="connsiteX589" fmla="*/ 5609061 w 6544510"/>
                <a:gd name="connsiteY589" fmla="*/ 529012 h 1153127"/>
                <a:gd name="connsiteX590" fmla="*/ 5628166 w 6544510"/>
                <a:gd name="connsiteY590" fmla="*/ 537208 h 1153127"/>
                <a:gd name="connsiteX591" fmla="*/ 5646246 w 6544510"/>
                <a:gd name="connsiteY591" fmla="*/ 545224 h 1153127"/>
                <a:gd name="connsiteX592" fmla="*/ 5622139 w 6544510"/>
                <a:gd name="connsiteY592" fmla="*/ 530157 h 1153127"/>
                <a:gd name="connsiteX593" fmla="*/ 5607795 w 6544510"/>
                <a:gd name="connsiteY593" fmla="*/ 519369 h 1153127"/>
                <a:gd name="connsiteX594" fmla="*/ 5612798 w 6544510"/>
                <a:gd name="connsiteY594" fmla="*/ 522443 h 1153127"/>
                <a:gd name="connsiteX595" fmla="*/ 5623224 w 6544510"/>
                <a:gd name="connsiteY595" fmla="*/ 527505 h 1153127"/>
                <a:gd name="connsiteX596" fmla="*/ 5633710 w 6544510"/>
                <a:gd name="connsiteY596" fmla="*/ 532447 h 1153127"/>
                <a:gd name="connsiteX597" fmla="*/ 5644197 w 6544510"/>
                <a:gd name="connsiteY597" fmla="*/ 537329 h 1153127"/>
                <a:gd name="connsiteX598" fmla="*/ 5670774 w 6544510"/>
                <a:gd name="connsiteY598" fmla="*/ 548599 h 1153127"/>
                <a:gd name="connsiteX599" fmla="*/ 5675716 w 6544510"/>
                <a:gd name="connsiteY599" fmla="*/ 554625 h 1153127"/>
                <a:gd name="connsiteX600" fmla="*/ 5670714 w 6544510"/>
                <a:gd name="connsiteY600" fmla="*/ 554625 h 1153127"/>
                <a:gd name="connsiteX601" fmla="*/ 5685600 w 6544510"/>
                <a:gd name="connsiteY601" fmla="*/ 564027 h 1153127"/>
                <a:gd name="connsiteX602" fmla="*/ 5689336 w 6544510"/>
                <a:gd name="connsiteY602" fmla="*/ 564027 h 1153127"/>
                <a:gd name="connsiteX603" fmla="*/ 5706874 w 6544510"/>
                <a:gd name="connsiteY603" fmla="*/ 570054 h 1153127"/>
                <a:gd name="connsiteX604" fmla="*/ 5717843 w 6544510"/>
                <a:gd name="connsiteY604" fmla="*/ 576683 h 1153127"/>
                <a:gd name="connsiteX605" fmla="*/ 5725075 w 6544510"/>
                <a:gd name="connsiteY605" fmla="*/ 583493 h 1153127"/>
                <a:gd name="connsiteX606" fmla="*/ 5730318 w 6544510"/>
                <a:gd name="connsiteY606" fmla="*/ 579877 h 1153127"/>
                <a:gd name="connsiteX607" fmla="*/ 5748398 w 6544510"/>
                <a:gd name="connsiteY607" fmla="*/ 584277 h 1153127"/>
                <a:gd name="connsiteX608" fmla="*/ 5749061 w 6544510"/>
                <a:gd name="connsiteY608" fmla="*/ 582650 h 1153127"/>
                <a:gd name="connsiteX609" fmla="*/ 5730981 w 6544510"/>
                <a:gd name="connsiteY609" fmla="*/ 574212 h 1153127"/>
                <a:gd name="connsiteX610" fmla="*/ 5709164 w 6544510"/>
                <a:gd name="connsiteY610" fmla="*/ 566438 h 1153127"/>
                <a:gd name="connsiteX611" fmla="*/ 5706513 w 6544510"/>
                <a:gd name="connsiteY611" fmla="*/ 563907 h 1153127"/>
                <a:gd name="connsiteX612" fmla="*/ 5706513 w 6544510"/>
                <a:gd name="connsiteY612" fmla="*/ 561978 h 1153127"/>
                <a:gd name="connsiteX613" fmla="*/ 5687650 w 6544510"/>
                <a:gd name="connsiteY613" fmla="*/ 552998 h 1153127"/>
                <a:gd name="connsiteX614" fmla="*/ 5673004 w 6544510"/>
                <a:gd name="connsiteY614" fmla="*/ 546309 h 1153127"/>
                <a:gd name="connsiteX615" fmla="*/ 5654503 w 6544510"/>
                <a:gd name="connsiteY615" fmla="*/ 538413 h 1153127"/>
                <a:gd name="connsiteX616" fmla="*/ 5622742 w 6544510"/>
                <a:gd name="connsiteY616" fmla="*/ 521358 h 1153127"/>
                <a:gd name="connsiteX617" fmla="*/ 5635880 w 6544510"/>
                <a:gd name="connsiteY617" fmla="*/ 522804 h 1153127"/>
                <a:gd name="connsiteX618" fmla="*/ 5642690 w 6544510"/>
                <a:gd name="connsiteY618" fmla="*/ 527505 h 1153127"/>
                <a:gd name="connsiteX619" fmla="*/ 5651730 w 6544510"/>
                <a:gd name="connsiteY619" fmla="*/ 532990 h 1153127"/>
                <a:gd name="connsiteX620" fmla="*/ 5673065 w 6544510"/>
                <a:gd name="connsiteY620" fmla="*/ 541849 h 1153127"/>
                <a:gd name="connsiteX621" fmla="*/ 5707778 w 6544510"/>
                <a:gd name="connsiteY621" fmla="*/ 557880 h 1153127"/>
                <a:gd name="connsiteX622" fmla="*/ 5701029 w 6544510"/>
                <a:gd name="connsiteY622" fmla="*/ 552998 h 1153127"/>
                <a:gd name="connsiteX623" fmla="*/ 5674089 w 6544510"/>
                <a:gd name="connsiteY623" fmla="*/ 539739 h 1153127"/>
                <a:gd name="connsiteX624" fmla="*/ 5660649 w 6544510"/>
                <a:gd name="connsiteY624" fmla="*/ 532568 h 1153127"/>
                <a:gd name="connsiteX625" fmla="*/ 5685359 w 6544510"/>
                <a:gd name="connsiteY625" fmla="*/ 542331 h 1153127"/>
                <a:gd name="connsiteX626" fmla="*/ 5704042 w 6544510"/>
                <a:gd name="connsiteY626" fmla="*/ 551733 h 1153127"/>
                <a:gd name="connsiteX627" fmla="*/ 5697413 w 6544510"/>
                <a:gd name="connsiteY627" fmla="*/ 546610 h 1153127"/>
                <a:gd name="connsiteX628" fmla="*/ 5695002 w 6544510"/>
                <a:gd name="connsiteY628" fmla="*/ 543235 h 1153127"/>
                <a:gd name="connsiteX629" fmla="*/ 5721820 w 6544510"/>
                <a:gd name="connsiteY629" fmla="*/ 557157 h 1153127"/>
                <a:gd name="connsiteX630" fmla="*/ 5732006 w 6544510"/>
                <a:gd name="connsiteY630" fmla="*/ 562761 h 1153127"/>
                <a:gd name="connsiteX631" fmla="*/ 5718686 w 6544510"/>
                <a:gd name="connsiteY631" fmla="*/ 552576 h 1153127"/>
                <a:gd name="connsiteX632" fmla="*/ 5696569 w 6544510"/>
                <a:gd name="connsiteY632" fmla="*/ 541306 h 1153127"/>
                <a:gd name="connsiteX633" fmla="*/ 5657395 w 6544510"/>
                <a:gd name="connsiteY633" fmla="*/ 528229 h 1153127"/>
                <a:gd name="connsiteX634" fmla="*/ 5625152 w 6544510"/>
                <a:gd name="connsiteY634" fmla="*/ 515331 h 1153127"/>
                <a:gd name="connsiteX635" fmla="*/ 5624490 w 6544510"/>
                <a:gd name="connsiteY635" fmla="*/ 513945 h 1153127"/>
                <a:gd name="connsiteX636" fmla="*/ 5662578 w 6544510"/>
                <a:gd name="connsiteY636" fmla="*/ 527746 h 1153127"/>
                <a:gd name="connsiteX637" fmla="*/ 5810232 w 6544510"/>
                <a:gd name="connsiteY637" fmla="*/ 588797 h 1153127"/>
                <a:gd name="connsiteX638" fmla="*/ 5856156 w 6544510"/>
                <a:gd name="connsiteY638" fmla="*/ 608685 h 1153127"/>
                <a:gd name="connsiteX639" fmla="*/ 5887977 w 6544510"/>
                <a:gd name="connsiteY639" fmla="*/ 621883 h 1153127"/>
                <a:gd name="connsiteX640" fmla="*/ 5938118 w 6544510"/>
                <a:gd name="connsiteY640" fmla="*/ 645990 h 1153127"/>
                <a:gd name="connsiteX641" fmla="*/ 5928054 w 6544510"/>
                <a:gd name="connsiteY641" fmla="*/ 643037 h 1153127"/>
                <a:gd name="connsiteX642" fmla="*/ 5910697 w 6544510"/>
                <a:gd name="connsiteY642" fmla="*/ 636528 h 1153127"/>
                <a:gd name="connsiteX643" fmla="*/ 5936431 w 6544510"/>
                <a:gd name="connsiteY643" fmla="*/ 649847 h 1153127"/>
                <a:gd name="connsiteX644" fmla="*/ 5950835 w 6544510"/>
                <a:gd name="connsiteY644" fmla="*/ 657260 h 1153127"/>
                <a:gd name="connsiteX645" fmla="*/ 5952402 w 6544510"/>
                <a:gd name="connsiteY645" fmla="*/ 659369 h 1153127"/>
                <a:gd name="connsiteX646" fmla="*/ 5985790 w 6544510"/>
                <a:gd name="connsiteY646" fmla="*/ 675400 h 1153127"/>
                <a:gd name="connsiteX647" fmla="*/ 6005015 w 6544510"/>
                <a:gd name="connsiteY647" fmla="*/ 683416 h 1153127"/>
                <a:gd name="connsiteX648" fmla="*/ 6014477 w 6544510"/>
                <a:gd name="connsiteY648" fmla="*/ 684923 h 1153127"/>
                <a:gd name="connsiteX649" fmla="*/ 6001881 w 6544510"/>
                <a:gd name="connsiteY649" fmla="*/ 684923 h 1153127"/>
                <a:gd name="connsiteX650" fmla="*/ 5974941 w 6544510"/>
                <a:gd name="connsiteY650" fmla="*/ 674316 h 1153127"/>
                <a:gd name="connsiteX651" fmla="*/ 5947640 w 6544510"/>
                <a:gd name="connsiteY651" fmla="*/ 664612 h 1153127"/>
                <a:gd name="connsiteX652" fmla="*/ 5924077 w 6544510"/>
                <a:gd name="connsiteY652" fmla="*/ 660695 h 1153127"/>
                <a:gd name="connsiteX653" fmla="*/ 5901235 w 6544510"/>
                <a:gd name="connsiteY653" fmla="*/ 652378 h 1153127"/>
                <a:gd name="connsiteX654" fmla="*/ 5877671 w 6544510"/>
                <a:gd name="connsiteY654" fmla="*/ 642916 h 1153127"/>
                <a:gd name="connsiteX655" fmla="*/ 5857300 w 6544510"/>
                <a:gd name="connsiteY655" fmla="*/ 634720 h 1153127"/>
                <a:gd name="connsiteX656" fmla="*/ 5843198 w 6544510"/>
                <a:gd name="connsiteY656" fmla="*/ 626584 h 1153127"/>
                <a:gd name="connsiteX657" fmla="*/ 5843198 w 6544510"/>
                <a:gd name="connsiteY657" fmla="*/ 629778 h 1153127"/>
                <a:gd name="connsiteX658" fmla="*/ 5868992 w 6544510"/>
                <a:gd name="connsiteY658" fmla="*/ 642796 h 1153127"/>
                <a:gd name="connsiteX659" fmla="*/ 5890086 w 6544510"/>
                <a:gd name="connsiteY659" fmla="*/ 652197 h 1153127"/>
                <a:gd name="connsiteX660" fmla="*/ 5885264 w 6544510"/>
                <a:gd name="connsiteY660" fmla="*/ 651655 h 1153127"/>
                <a:gd name="connsiteX661" fmla="*/ 5873211 w 6544510"/>
                <a:gd name="connsiteY661" fmla="*/ 647557 h 1153127"/>
                <a:gd name="connsiteX662" fmla="*/ 5887434 w 6544510"/>
                <a:gd name="connsiteY662" fmla="*/ 655331 h 1153127"/>
                <a:gd name="connsiteX663" fmla="*/ 5899487 w 6544510"/>
                <a:gd name="connsiteY663" fmla="*/ 656838 h 1153127"/>
                <a:gd name="connsiteX664" fmla="*/ 5929139 w 6544510"/>
                <a:gd name="connsiteY664" fmla="*/ 669675 h 1153127"/>
                <a:gd name="connsiteX665" fmla="*/ 5936672 w 6544510"/>
                <a:gd name="connsiteY665" fmla="*/ 672568 h 1153127"/>
                <a:gd name="connsiteX666" fmla="*/ 5963129 w 6544510"/>
                <a:gd name="connsiteY666" fmla="*/ 684139 h 1153127"/>
                <a:gd name="connsiteX667" fmla="*/ 5979100 w 6544510"/>
                <a:gd name="connsiteY667" fmla="*/ 693661 h 1153127"/>
                <a:gd name="connsiteX668" fmla="*/ 5974821 w 6544510"/>
                <a:gd name="connsiteY668" fmla="*/ 689141 h 1153127"/>
                <a:gd name="connsiteX669" fmla="*/ 5991154 w 6544510"/>
                <a:gd name="connsiteY669" fmla="*/ 695168 h 1153127"/>
                <a:gd name="connsiteX670" fmla="*/ 5999892 w 6544510"/>
                <a:gd name="connsiteY670" fmla="*/ 703846 h 1153127"/>
                <a:gd name="connsiteX671" fmla="*/ 6016285 w 6544510"/>
                <a:gd name="connsiteY671" fmla="*/ 712284 h 1153127"/>
                <a:gd name="connsiteX672" fmla="*/ 6058471 w 6544510"/>
                <a:gd name="connsiteY672" fmla="*/ 733498 h 1153127"/>
                <a:gd name="connsiteX673" fmla="*/ 6091076 w 6544510"/>
                <a:gd name="connsiteY673" fmla="*/ 748143 h 1153127"/>
                <a:gd name="connsiteX674" fmla="*/ 6098067 w 6544510"/>
                <a:gd name="connsiteY674" fmla="*/ 749408 h 1153127"/>
                <a:gd name="connsiteX675" fmla="*/ 6091679 w 6544510"/>
                <a:gd name="connsiteY675" fmla="*/ 741151 h 1153127"/>
                <a:gd name="connsiteX676" fmla="*/ 6093005 w 6544510"/>
                <a:gd name="connsiteY676" fmla="*/ 735125 h 1153127"/>
                <a:gd name="connsiteX677" fmla="*/ 6077757 w 6544510"/>
                <a:gd name="connsiteY677" fmla="*/ 726989 h 1153127"/>
                <a:gd name="connsiteX678" fmla="*/ 6089449 w 6544510"/>
                <a:gd name="connsiteY678" fmla="*/ 730966 h 1153127"/>
                <a:gd name="connsiteX679" fmla="*/ 6115303 w 6544510"/>
                <a:gd name="connsiteY679" fmla="*/ 741031 h 1153127"/>
                <a:gd name="connsiteX680" fmla="*/ 6156888 w 6544510"/>
                <a:gd name="connsiteY680" fmla="*/ 758750 h 1153127"/>
                <a:gd name="connsiteX681" fmla="*/ 6136457 w 6544510"/>
                <a:gd name="connsiteY681" fmla="*/ 753687 h 1153127"/>
                <a:gd name="connsiteX682" fmla="*/ 6122174 w 6544510"/>
                <a:gd name="connsiteY682" fmla="*/ 748866 h 1153127"/>
                <a:gd name="connsiteX683" fmla="*/ 6131033 w 6544510"/>
                <a:gd name="connsiteY683" fmla="*/ 754410 h 1153127"/>
                <a:gd name="connsiteX684" fmla="*/ 6139109 w 6544510"/>
                <a:gd name="connsiteY684" fmla="*/ 758991 h 1153127"/>
                <a:gd name="connsiteX685" fmla="*/ 6115002 w 6544510"/>
                <a:gd name="connsiteY685" fmla="*/ 751096 h 1153127"/>
                <a:gd name="connsiteX686" fmla="*/ 6101623 w 6544510"/>
                <a:gd name="connsiteY686" fmla="*/ 747178 h 1153127"/>
                <a:gd name="connsiteX687" fmla="*/ 6143086 w 6544510"/>
                <a:gd name="connsiteY687" fmla="*/ 764535 h 1153127"/>
                <a:gd name="connsiteX688" fmla="*/ 6162794 w 6544510"/>
                <a:gd name="connsiteY688" fmla="*/ 771165 h 1153127"/>
                <a:gd name="connsiteX689" fmla="*/ 6170387 w 6544510"/>
                <a:gd name="connsiteY689" fmla="*/ 768272 h 1153127"/>
                <a:gd name="connsiteX690" fmla="*/ 6191721 w 6544510"/>
                <a:gd name="connsiteY690" fmla="*/ 785568 h 1153127"/>
                <a:gd name="connsiteX691" fmla="*/ 6198231 w 6544510"/>
                <a:gd name="connsiteY691" fmla="*/ 790811 h 1153127"/>
                <a:gd name="connsiteX692" fmla="*/ 6240418 w 6544510"/>
                <a:gd name="connsiteY692" fmla="*/ 804371 h 1153127"/>
                <a:gd name="connsiteX693" fmla="*/ 6248132 w 6544510"/>
                <a:gd name="connsiteY693" fmla="*/ 809675 h 1153127"/>
                <a:gd name="connsiteX694" fmla="*/ 6266212 w 6544510"/>
                <a:gd name="connsiteY694" fmla="*/ 814918 h 1153127"/>
                <a:gd name="connsiteX695" fmla="*/ 6281519 w 6544510"/>
                <a:gd name="connsiteY695" fmla="*/ 820041 h 1153127"/>
                <a:gd name="connsiteX696" fmla="*/ 6302975 w 6544510"/>
                <a:gd name="connsiteY696" fmla="*/ 828538 h 1153127"/>
                <a:gd name="connsiteX697" fmla="*/ 6288992 w 6544510"/>
                <a:gd name="connsiteY697" fmla="*/ 820222 h 1153127"/>
                <a:gd name="connsiteX698" fmla="*/ 6267598 w 6544510"/>
                <a:gd name="connsiteY698" fmla="*/ 811603 h 1153127"/>
                <a:gd name="connsiteX699" fmla="*/ 6202630 w 6544510"/>
                <a:gd name="connsiteY699" fmla="*/ 784905 h 1153127"/>
                <a:gd name="connsiteX700" fmla="*/ 6202630 w 6544510"/>
                <a:gd name="connsiteY700" fmla="*/ 779361 h 1153127"/>
                <a:gd name="connsiteX701" fmla="*/ 6186419 w 6544510"/>
                <a:gd name="connsiteY701" fmla="*/ 767669 h 1153127"/>
                <a:gd name="connsiteX702" fmla="*/ 6186057 w 6544510"/>
                <a:gd name="connsiteY702" fmla="*/ 768453 h 1153127"/>
                <a:gd name="connsiteX703" fmla="*/ 6185394 w 6544510"/>
                <a:gd name="connsiteY703" fmla="*/ 769959 h 1153127"/>
                <a:gd name="connsiteX704" fmla="*/ 6156707 w 6544510"/>
                <a:gd name="connsiteY704" fmla="*/ 755133 h 1153127"/>
                <a:gd name="connsiteX705" fmla="*/ 6144051 w 6544510"/>
                <a:gd name="connsiteY705" fmla="*/ 749589 h 1153127"/>
                <a:gd name="connsiteX706" fmla="*/ 6133203 w 6544510"/>
                <a:gd name="connsiteY706" fmla="*/ 745671 h 1153127"/>
                <a:gd name="connsiteX707" fmla="*/ 6121149 w 6544510"/>
                <a:gd name="connsiteY707" fmla="*/ 741453 h 1153127"/>
                <a:gd name="connsiteX708" fmla="*/ 6115122 w 6544510"/>
                <a:gd name="connsiteY708" fmla="*/ 738620 h 1153127"/>
                <a:gd name="connsiteX709" fmla="*/ 6095898 w 6544510"/>
                <a:gd name="connsiteY709" fmla="*/ 728074 h 1153127"/>
                <a:gd name="connsiteX710" fmla="*/ 6086797 w 6544510"/>
                <a:gd name="connsiteY710" fmla="*/ 725844 h 1153127"/>
                <a:gd name="connsiteX711" fmla="*/ 6080288 w 6544510"/>
                <a:gd name="connsiteY711" fmla="*/ 723433 h 1153127"/>
                <a:gd name="connsiteX712" fmla="*/ 6084628 w 6544510"/>
                <a:gd name="connsiteY712" fmla="*/ 722228 h 1153127"/>
                <a:gd name="connsiteX713" fmla="*/ 6093185 w 6544510"/>
                <a:gd name="connsiteY713" fmla="*/ 722891 h 1153127"/>
                <a:gd name="connsiteX714" fmla="*/ 6083241 w 6544510"/>
                <a:gd name="connsiteY714" fmla="*/ 716864 h 1153127"/>
                <a:gd name="connsiteX715" fmla="*/ 6065944 w 6544510"/>
                <a:gd name="connsiteY715" fmla="*/ 707643 h 1153127"/>
                <a:gd name="connsiteX716" fmla="*/ 6065523 w 6544510"/>
                <a:gd name="connsiteY716" fmla="*/ 705835 h 1153127"/>
                <a:gd name="connsiteX717" fmla="*/ 6093788 w 6544510"/>
                <a:gd name="connsiteY717" fmla="*/ 715900 h 1153127"/>
                <a:gd name="connsiteX718" fmla="*/ 6110302 w 6544510"/>
                <a:gd name="connsiteY718" fmla="*/ 721203 h 1153127"/>
                <a:gd name="connsiteX719" fmla="*/ 6125971 w 6544510"/>
                <a:gd name="connsiteY719" fmla="*/ 728435 h 1153127"/>
                <a:gd name="connsiteX720" fmla="*/ 6151825 w 6544510"/>
                <a:gd name="connsiteY720" fmla="*/ 740971 h 1153127"/>
                <a:gd name="connsiteX721" fmla="*/ 6161588 w 6544510"/>
                <a:gd name="connsiteY721" fmla="*/ 746997 h 1153127"/>
                <a:gd name="connsiteX722" fmla="*/ 6172859 w 6544510"/>
                <a:gd name="connsiteY722" fmla="*/ 753024 h 1153127"/>
                <a:gd name="connsiteX723" fmla="*/ 6221072 w 6544510"/>
                <a:gd name="connsiteY723" fmla="*/ 772129 h 1153127"/>
                <a:gd name="connsiteX724" fmla="*/ 6294718 w 6544510"/>
                <a:gd name="connsiteY724" fmla="*/ 802744 h 1153127"/>
                <a:gd name="connsiteX725" fmla="*/ 6361614 w 6544510"/>
                <a:gd name="connsiteY725" fmla="*/ 832034 h 1153127"/>
                <a:gd name="connsiteX726" fmla="*/ 6390362 w 6544510"/>
                <a:gd name="connsiteY726" fmla="*/ 846257 h 1153127"/>
                <a:gd name="connsiteX727" fmla="*/ 6403681 w 6544510"/>
                <a:gd name="connsiteY727" fmla="*/ 853188 h 1153127"/>
                <a:gd name="connsiteX728" fmla="*/ 6488477 w 6544510"/>
                <a:gd name="connsiteY728" fmla="*/ 885732 h 1153127"/>
                <a:gd name="connsiteX729" fmla="*/ 6474193 w 6544510"/>
                <a:gd name="connsiteY729" fmla="*/ 884346 h 1153127"/>
                <a:gd name="connsiteX730" fmla="*/ 6444060 w 6544510"/>
                <a:gd name="connsiteY730" fmla="*/ 878681 h 1153127"/>
                <a:gd name="connsiteX731" fmla="*/ 6424653 w 6544510"/>
                <a:gd name="connsiteY731" fmla="*/ 871509 h 1153127"/>
                <a:gd name="connsiteX732" fmla="*/ 6444180 w 6544510"/>
                <a:gd name="connsiteY732" fmla="*/ 875306 h 1153127"/>
                <a:gd name="connsiteX733" fmla="*/ 6443457 w 6544510"/>
                <a:gd name="connsiteY733" fmla="*/ 871087 h 1153127"/>
                <a:gd name="connsiteX734" fmla="*/ 6431765 w 6544510"/>
                <a:gd name="connsiteY734" fmla="*/ 866266 h 1153127"/>
                <a:gd name="connsiteX735" fmla="*/ 6418326 w 6544510"/>
                <a:gd name="connsiteY735" fmla="*/ 862589 h 1153127"/>
                <a:gd name="connsiteX736" fmla="*/ 6389939 w 6544510"/>
                <a:gd name="connsiteY736" fmla="*/ 853007 h 1153127"/>
                <a:gd name="connsiteX737" fmla="*/ 6382708 w 6544510"/>
                <a:gd name="connsiteY737" fmla="*/ 849512 h 1153127"/>
                <a:gd name="connsiteX738" fmla="*/ 6380719 w 6544510"/>
                <a:gd name="connsiteY738" fmla="*/ 845232 h 1153127"/>
                <a:gd name="connsiteX739" fmla="*/ 6362337 w 6544510"/>
                <a:gd name="connsiteY739" fmla="*/ 841496 h 1153127"/>
                <a:gd name="connsiteX740" fmla="*/ 6340099 w 6544510"/>
                <a:gd name="connsiteY740" fmla="*/ 834987 h 1153127"/>
                <a:gd name="connsiteX741" fmla="*/ 6326238 w 6544510"/>
                <a:gd name="connsiteY741" fmla="*/ 832396 h 1153127"/>
                <a:gd name="connsiteX742" fmla="*/ 6365291 w 6544510"/>
                <a:gd name="connsiteY742" fmla="*/ 852344 h 1153127"/>
                <a:gd name="connsiteX743" fmla="*/ 6401451 w 6544510"/>
                <a:gd name="connsiteY743" fmla="*/ 864397 h 1153127"/>
                <a:gd name="connsiteX744" fmla="*/ 6395424 w 6544510"/>
                <a:gd name="connsiteY744" fmla="*/ 863554 h 1153127"/>
                <a:gd name="connsiteX745" fmla="*/ 6392773 w 6544510"/>
                <a:gd name="connsiteY745" fmla="*/ 864036 h 1153127"/>
                <a:gd name="connsiteX746" fmla="*/ 6398498 w 6544510"/>
                <a:gd name="connsiteY746" fmla="*/ 868254 h 1153127"/>
                <a:gd name="connsiteX747" fmla="*/ 6408201 w 6544510"/>
                <a:gd name="connsiteY747" fmla="*/ 871931 h 1153127"/>
                <a:gd name="connsiteX748" fmla="*/ 6427667 w 6544510"/>
                <a:gd name="connsiteY748" fmla="*/ 879042 h 1153127"/>
                <a:gd name="connsiteX749" fmla="*/ 6438033 w 6544510"/>
                <a:gd name="connsiteY749" fmla="*/ 881152 h 1153127"/>
                <a:gd name="connsiteX750" fmla="*/ 6544404 w 6544510"/>
                <a:gd name="connsiteY750" fmla="*/ 925146 h 1153127"/>
                <a:gd name="connsiteX751" fmla="*/ 6532350 w 6544510"/>
                <a:gd name="connsiteY751" fmla="*/ 920867 h 1153127"/>
                <a:gd name="connsiteX752" fmla="*/ 6450448 w 6544510"/>
                <a:gd name="connsiteY752" fmla="*/ 889830 h 1153127"/>
                <a:gd name="connsiteX753" fmla="*/ 6449544 w 6544510"/>
                <a:gd name="connsiteY753" fmla="*/ 892120 h 1153127"/>
                <a:gd name="connsiteX754" fmla="*/ 6445686 w 6544510"/>
                <a:gd name="connsiteY754" fmla="*/ 892120 h 1153127"/>
                <a:gd name="connsiteX755" fmla="*/ 6449363 w 6544510"/>
                <a:gd name="connsiteY755" fmla="*/ 895314 h 1153127"/>
                <a:gd name="connsiteX756" fmla="*/ 6454124 w 6544510"/>
                <a:gd name="connsiteY756" fmla="*/ 898930 h 1153127"/>
                <a:gd name="connsiteX757" fmla="*/ 6450327 w 6544510"/>
                <a:gd name="connsiteY757" fmla="*/ 905379 h 1153127"/>
                <a:gd name="connsiteX758" fmla="*/ 6457560 w 6544510"/>
                <a:gd name="connsiteY758" fmla="*/ 905921 h 1153127"/>
                <a:gd name="connsiteX759" fmla="*/ 6462019 w 6544510"/>
                <a:gd name="connsiteY759" fmla="*/ 907127 h 1153127"/>
                <a:gd name="connsiteX760" fmla="*/ 6479075 w 6544510"/>
                <a:gd name="connsiteY760" fmla="*/ 914238 h 1153127"/>
                <a:gd name="connsiteX761" fmla="*/ 6497817 w 6544510"/>
                <a:gd name="connsiteY761" fmla="*/ 920265 h 1153127"/>
                <a:gd name="connsiteX762" fmla="*/ 6491791 w 6544510"/>
                <a:gd name="connsiteY762" fmla="*/ 920265 h 1153127"/>
                <a:gd name="connsiteX763" fmla="*/ 6490224 w 6544510"/>
                <a:gd name="connsiteY763" fmla="*/ 924303 h 1153127"/>
                <a:gd name="connsiteX764" fmla="*/ 6495166 w 6544510"/>
                <a:gd name="connsiteY764" fmla="*/ 927557 h 1153127"/>
                <a:gd name="connsiteX765" fmla="*/ 6495166 w 6544510"/>
                <a:gd name="connsiteY765" fmla="*/ 930510 h 1153127"/>
                <a:gd name="connsiteX766" fmla="*/ 6494383 w 6544510"/>
                <a:gd name="connsiteY766" fmla="*/ 932439 h 1153127"/>
                <a:gd name="connsiteX767" fmla="*/ 6502337 w 6544510"/>
                <a:gd name="connsiteY767" fmla="*/ 940575 h 1153127"/>
                <a:gd name="connsiteX768" fmla="*/ 6494985 w 6544510"/>
                <a:gd name="connsiteY768" fmla="*/ 940575 h 1153127"/>
                <a:gd name="connsiteX769" fmla="*/ 6486186 w 6544510"/>
                <a:gd name="connsiteY769" fmla="*/ 934548 h 1153127"/>
                <a:gd name="connsiteX770" fmla="*/ 6481546 w 6544510"/>
                <a:gd name="connsiteY770" fmla="*/ 930691 h 1153127"/>
                <a:gd name="connsiteX771" fmla="*/ 6468588 w 6544510"/>
                <a:gd name="connsiteY771" fmla="*/ 919542 h 1153127"/>
                <a:gd name="connsiteX772" fmla="*/ 6416999 w 6544510"/>
                <a:gd name="connsiteY772" fmla="*/ 896158 h 1153127"/>
                <a:gd name="connsiteX773" fmla="*/ 6429053 w 6544510"/>
                <a:gd name="connsiteY773" fmla="*/ 890855 h 1153127"/>
                <a:gd name="connsiteX774" fmla="*/ 6423569 w 6544510"/>
                <a:gd name="connsiteY774" fmla="*/ 886033 h 1153127"/>
                <a:gd name="connsiteX775" fmla="*/ 6418687 w 6544510"/>
                <a:gd name="connsiteY775" fmla="*/ 882658 h 1153127"/>
                <a:gd name="connsiteX776" fmla="*/ 6415252 w 6544510"/>
                <a:gd name="connsiteY776" fmla="*/ 878921 h 1153127"/>
                <a:gd name="connsiteX777" fmla="*/ 6405910 w 6544510"/>
                <a:gd name="connsiteY777" fmla="*/ 880488 h 1153127"/>
                <a:gd name="connsiteX778" fmla="*/ 6396569 w 6544510"/>
                <a:gd name="connsiteY778" fmla="*/ 885009 h 1153127"/>
                <a:gd name="connsiteX779" fmla="*/ 6393435 w 6544510"/>
                <a:gd name="connsiteY779" fmla="*/ 880428 h 1153127"/>
                <a:gd name="connsiteX780" fmla="*/ 6389879 w 6544510"/>
                <a:gd name="connsiteY780" fmla="*/ 874040 h 1153127"/>
                <a:gd name="connsiteX781" fmla="*/ 6374391 w 6544510"/>
                <a:gd name="connsiteY781" fmla="*/ 875245 h 1153127"/>
                <a:gd name="connsiteX782" fmla="*/ 6355769 w 6544510"/>
                <a:gd name="connsiteY782" fmla="*/ 869219 h 1153127"/>
                <a:gd name="connsiteX783" fmla="*/ 6341425 w 6544510"/>
                <a:gd name="connsiteY783" fmla="*/ 864699 h 1153127"/>
                <a:gd name="connsiteX784" fmla="*/ 6367400 w 6544510"/>
                <a:gd name="connsiteY784" fmla="*/ 877234 h 1153127"/>
                <a:gd name="connsiteX785" fmla="*/ 6381924 w 6544510"/>
                <a:gd name="connsiteY785" fmla="*/ 884466 h 1153127"/>
                <a:gd name="connsiteX786" fmla="*/ 6426401 w 6544510"/>
                <a:gd name="connsiteY786" fmla="*/ 910019 h 1153127"/>
                <a:gd name="connsiteX787" fmla="*/ 6437792 w 6544510"/>
                <a:gd name="connsiteY787" fmla="*/ 915685 h 1153127"/>
                <a:gd name="connsiteX788" fmla="*/ 6444240 w 6544510"/>
                <a:gd name="connsiteY788" fmla="*/ 918276 h 1153127"/>
                <a:gd name="connsiteX789" fmla="*/ 6459909 w 6544510"/>
                <a:gd name="connsiteY789" fmla="*/ 922675 h 1153127"/>
                <a:gd name="connsiteX790" fmla="*/ 6463647 w 6544510"/>
                <a:gd name="connsiteY790" fmla="*/ 925749 h 1153127"/>
                <a:gd name="connsiteX791" fmla="*/ 6467624 w 6544510"/>
                <a:gd name="connsiteY791" fmla="*/ 931293 h 1153127"/>
                <a:gd name="connsiteX792" fmla="*/ 6462561 w 6544510"/>
                <a:gd name="connsiteY792" fmla="*/ 931293 h 1153127"/>
                <a:gd name="connsiteX793" fmla="*/ 6450146 w 6544510"/>
                <a:gd name="connsiteY793" fmla="*/ 924905 h 1153127"/>
                <a:gd name="connsiteX794" fmla="*/ 6430801 w 6544510"/>
                <a:gd name="connsiteY794" fmla="*/ 914178 h 1153127"/>
                <a:gd name="connsiteX795" fmla="*/ 6415131 w 6544510"/>
                <a:gd name="connsiteY795" fmla="*/ 909899 h 1153127"/>
                <a:gd name="connsiteX796" fmla="*/ 6405187 w 6544510"/>
                <a:gd name="connsiteY796" fmla="*/ 918999 h 1153127"/>
                <a:gd name="connsiteX797" fmla="*/ 6402295 w 6544510"/>
                <a:gd name="connsiteY797" fmla="*/ 916890 h 1153127"/>
                <a:gd name="connsiteX798" fmla="*/ 6421580 w 6544510"/>
                <a:gd name="connsiteY798" fmla="*/ 921711 h 1153127"/>
                <a:gd name="connsiteX799" fmla="*/ 6398136 w 6544510"/>
                <a:gd name="connsiteY799" fmla="*/ 911647 h 1153127"/>
                <a:gd name="connsiteX800" fmla="*/ 6398498 w 6544510"/>
                <a:gd name="connsiteY800" fmla="*/ 910863 h 1153127"/>
                <a:gd name="connsiteX801" fmla="*/ 6406573 w 6544510"/>
                <a:gd name="connsiteY801" fmla="*/ 909417 h 1153127"/>
                <a:gd name="connsiteX802" fmla="*/ 6397112 w 6544510"/>
                <a:gd name="connsiteY802" fmla="*/ 905017 h 1153127"/>
                <a:gd name="connsiteX803" fmla="*/ 6388072 w 6544510"/>
                <a:gd name="connsiteY803" fmla="*/ 899653 h 1153127"/>
                <a:gd name="connsiteX804" fmla="*/ 6360409 w 6544510"/>
                <a:gd name="connsiteY804" fmla="*/ 887600 h 1153127"/>
                <a:gd name="connsiteX805" fmla="*/ 6339375 w 6544510"/>
                <a:gd name="connsiteY805" fmla="*/ 878078 h 1153127"/>
                <a:gd name="connsiteX806" fmla="*/ 6336724 w 6544510"/>
                <a:gd name="connsiteY806" fmla="*/ 872353 h 1153127"/>
                <a:gd name="connsiteX807" fmla="*/ 6327624 w 6544510"/>
                <a:gd name="connsiteY807" fmla="*/ 861143 h 1153127"/>
                <a:gd name="connsiteX808" fmla="*/ 6317800 w 6544510"/>
                <a:gd name="connsiteY808" fmla="*/ 857708 h 1153127"/>
                <a:gd name="connsiteX809" fmla="*/ 6310448 w 6544510"/>
                <a:gd name="connsiteY809" fmla="*/ 863373 h 1153127"/>
                <a:gd name="connsiteX810" fmla="*/ 6308459 w 6544510"/>
                <a:gd name="connsiteY810" fmla="*/ 862047 h 1153127"/>
                <a:gd name="connsiteX811" fmla="*/ 6304119 w 6544510"/>
                <a:gd name="connsiteY811" fmla="*/ 857527 h 1153127"/>
                <a:gd name="connsiteX812" fmla="*/ 6305807 w 6544510"/>
                <a:gd name="connsiteY812" fmla="*/ 865361 h 1153127"/>
                <a:gd name="connsiteX813" fmla="*/ 6347994 w 6544510"/>
                <a:gd name="connsiteY813" fmla="*/ 884768 h 1153127"/>
                <a:gd name="connsiteX814" fmla="*/ 6358119 w 6544510"/>
                <a:gd name="connsiteY814" fmla="*/ 893627 h 1153127"/>
                <a:gd name="connsiteX815" fmla="*/ 6347633 w 6544510"/>
                <a:gd name="connsiteY815" fmla="*/ 888745 h 1153127"/>
                <a:gd name="connsiteX816" fmla="*/ 6326720 w 6544510"/>
                <a:gd name="connsiteY816" fmla="*/ 878741 h 1153127"/>
                <a:gd name="connsiteX817" fmla="*/ 6305084 w 6544510"/>
                <a:gd name="connsiteY817" fmla="*/ 867471 h 1153127"/>
                <a:gd name="connsiteX818" fmla="*/ 6295923 w 6544510"/>
                <a:gd name="connsiteY818" fmla="*/ 862469 h 1153127"/>
                <a:gd name="connsiteX819" fmla="*/ 6283870 w 6544510"/>
                <a:gd name="connsiteY819" fmla="*/ 860721 h 1153127"/>
                <a:gd name="connsiteX820" fmla="*/ 6310689 w 6544510"/>
                <a:gd name="connsiteY820" fmla="*/ 874522 h 1153127"/>
                <a:gd name="connsiteX821" fmla="*/ 6331481 w 6544510"/>
                <a:gd name="connsiteY821" fmla="*/ 884768 h 1153127"/>
                <a:gd name="connsiteX822" fmla="*/ 6335157 w 6544510"/>
                <a:gd name="connsiteY822" fmla="*/ 887962 h 1153127"/>
                <a:gd name="connsiteX823" fmla="*/ 6338954 w 6544510"/>
                <a:gd name="connsiteY823" fmla="*/ 890975 h 1153127"/>
                <a:gd name="connsiteX824" fmla="*/ 6310387 w 6544510"/>
                <a:gd name="connsiteY824" fmla="*/ 881272 h 1153127"/>
                <a:gd name="connsiteX825" fmla="*/ 6295984 w 6544510"/>
                <a:gd name="connsiteY825" fmla="*/ 876752 h 1153127"/>
                <a:gd name="connsiteX826" fmla="*/ 6289957 w 6544510"/>
                <a:gd name="connsiteY826" fmla="*/ 875788 h 1153127"/>
                <a:gd name="connsiteX827" fmla="*/ 6283930 w 6544510"/>
                <a:gd name="connsiteY827" fmla="*/ 874884 h 1153127"/>
                <a:gd name="connsiteX828" fmla="*/ 6276216 w 6544510"/>
                <a:gd name="connsiteY828" fmla="*/ 872353 h 1153127"/>
                <a:gd name="connsiteX829" fmla="*/ 6240960 w 6544510"/>
                <a:gd name="connsiteY829" fmla="*/ 860299 h 1153127"/>
                <a:gd name="connsiteX830" fmla="*/ 6201786 w 6544510"/>
                <a:gd name="connsiteY830" fmla="*/ 845835 h 1153127"/>
                <a:gd name="connsiteX831" fmla="*/ 6212695 w 6544510"/>
                <a:gd name="connsiteY831" fmla="*/ 849873 h 1153127"/>
                <a:gd name="connsiteX832" fmla="*/ 6223543 w 6544510"/>
                <a:gd name="connsiteY832" fmla="*/ 853851 h 1153127"/>
                <a:gd name="connsiteX833" fmla="*/ 6206668 w 6544510"/>
                <a:gd name="connsiteY833" fmla="*/ 843364 h 1153127"/>
                <a:gd name="connsiteX834" fmla="*/ 6219746 w 6544510"/>
                <a:gd name="connsiteY834" fmla="*/ 848125 h 1153127"/>
                <a:gd name="connsiteX835" fmla="*/ 6232824 w 6544510"/>
                <a:gd name="connsiteY835" fmla="*/ 852946 h 1153127"/>
                <a:gd name="connsiteX836" fmla="*/ 6194735 w 6544510"/>
                <a:gd name="connsiteY836" fmla="*/ 835952 h 1153127"/>
                <a:gd name="connsiteX837" fmla="*/ 6166410 w 6544510"/>
                <a:gd name="connsiteY837" fmla="*/ 822693 h 1153127"/>
                <a:gd name="connsiteX838" fmla="*/ 6180030 w 6544510"/>
                <a:gd name="connsiteY838" fmla="*/ 824742 h 1153127"/>
                <a:gd name="connsiteX839" fmla="*/ 6215105 w 6544510"/>
                <a:gd name="connsiteY839" fmla="*/ 838302 h 1153127"/>
                <a:gd name="connsiteX840" fmla="*/ 6222880 w 6544510"/>
                <a:gd name="connsiteY840" fmla="*/ 840833 h 1153127"/>
                <a:gd name="connsiteX841" fmla="*/ 6246987 w 6544510"/>
                <a:gd name="connsiteY841" fmla="*/ 851500 h 1153127"/>
                <a:gd name="connsiteX842" fmla="*/ 6272540 w 6544510"/>
                <a:gd name="connsiteY842" fmla="*/ 862408 h 1153127"/>
                <a:gd name="connsiteX843" fmla="*/ 6247951 w 6544510"/>
                <a:gd name="connsiteY843" fmla="*/ 846438 h 1153127"/>
                <a:gd name="connsiteX844" fmla="*/ 6205342 w 6544510"/>
                <a:gd name="connsiteY844" fmla="*/ 828358 h 1153127"/>
                <a:gd name="connsiteX845" fmla="*/ 6197146 w 6544510"/>
                <a:gd name="connsiteY845" fmla="*/ 824079 h 1153127"/>
                <a:gd name="connsiteX846" fmla="*/ 6184248 w 6544510"/>
                <a:gd name="connsiteY846" fmla="*/ 821849 h 1153127"/>
                <a:gd name="connsiteX847" fmla="*/ 6174485 w 6544510"/>
                <a:gd name="connsiteY847" fmla="*/ 821065 h 1153127"/>
                <a:gd name="connsiteX848" fmla="*/ 6170809 w 6544510"/>
                <a:gd name="connsiteY848" fmla="*/ 817871 h 1153127"/>
                <a:gd name="connsiteX849" fmla="*/ 6158756 w 6544510"/>
                <a:gd name="connsiteY849" fmla="*/ 811121 h 1153127"/>
                <a:gd name="connsiteX850" fmla="*/ 6158756 w 6544510"/>
                <a:gd name="connsiteY850" fmla="*/ 808771 h 1153127"/>
                <a:gd name="connsiteX851" fmla="*/ 6162191 w 6544510"/>
                <a:gd name="connsiteY851" fmla="*/ 806662 h 1153127"/>
                <a:gd name="connsiteX852" fmla="*/ 6146341 w 6544510"/>
                <a:gd name="connsiteY852" fmla="*/ 799731 h 1153127"/>
                <a:gd name="connsiteX853" fmla="*/ 6137180 w 6544510"/>
                <a:gd name="connsiteY853" fmla="*/ 794668 h 1153127"/>
                <a:gd name="connsiteX854" fmla="*/ 6140977 w 6544510"/>
                <a:gd name="connsiteY854" fmla="*/ 806059 h 1153127"/>
                <a:gd name="connsiteX855" fmla="*/ 6161950 w 6544510"/>
                <a:gd name="connsiteY855" fmla="*/ 815943 h 1153127"/>
                <a:gd name="connsiteX856" fmla="*/ 6092462 w 6544510"/>
                <a:gd name="connsiteY856" fmla="*/ 789908 h 1153127"/>
                <a:gd name="connsiteX857" fmla="*/ 6076432 w 6544510"/>
                <a:gd name="connsiteY857" fmla="*/ 788762 h 1153127"/>
                <a:gd name="connsiteX858" fmla="*/ 6084989 w 6544510"/>
                <a:gd name="connsiteY858" fmla="*/ 795151 h 1153127"/>
                <a:gd name="connsiteX859" fmla="*/ 6068898 w 6544510"/>
                <a:gd name="connsiteY859" fmla="*/ 788581 h 1153127"/>
                <a:gd name="connsiteX860" fmla="*/ 6041657 w 6544510"/>
                <a:gd name="connsiteY860" fmla="*/ 775685 h 1153127"/>
                <a:gd name="connsiteX861" fmla="*/ 6035631 w 6544510"/>
                <a:gd name="connsiteY861" fmla="*/ 772430 h 1153127"/>
                <a:gd name="connsiteX862" fmla="*/ 5983921 w 6544510"/>
                <a:gd name="connsiteY862" fmla="*/ 741151 h 1153127"/>
                <a:gd name="connsiteX863" fmla="*/ 5967348 w 6544510"/>
                <a:gd name="connsiteY863" fmla="*/ 733256 h 1153127"/>
                <a:gd name="connsiteX864" fmla="*/ 5963551 w 6544510"/>
                <a:gd name="connsiteY864" fmla="*/ 733256 h 1153127"/>
                <a:gd name="connsiteX865" fmla="*/ 5959272 w 6544510"/>
                <a:gd name="connsiteY865" fmla="*/ 725964 h 1153127"/>
                <a:gd name="connsiteX866" fmla="*/ 5969578 w 6544510"/>
                <a:gd name="connsiteY866" fmla="*/ 728254 h 1153127"/>
                <a:gd name="connsiteX867" fmla="*/ 5993684 w 6544510"/>
                <a:gd name="connsiteY867" fmla="*/ 736873 h 1153127"/>
                <a:gd name="connsiteX868" fmla="*/ 6003207 w 6544510"/>
                <a:gd name="connsiteY868" fmla="*/ 738259 h 1153127"/>
                <a:gd name="connsiteX869" fmla="*/ 5992721 w 6544510"/>
                <a:gd name="connsiteY869" fmla="*/ 733558 h 1153127"/>
                <a:gd name="connsiteX870" fmla="*/ 5984163 w 6544510"/>
                <a:gd name="connsiteY870" fmla="*/ 730063 h 1153127"/>
                <a:gd name="connsiteX871" fmla="*/ 5949388 w 6544510"/>
                <a:gd name="connsiteY871" fmla="*/ 714935 h 1153127"/>
                <a:gd name="connsiteX872" fmla="*/ 5915217 w 6544510"/>
                <a:gd name="connsiteY872" fmla="*/ 701255 h 1153127"/>
                <a:gd name="connsiteX873" fmla="*/ 5912505 w 6544510"/>
                <a:gd name="connsiteY873" fmla="*/ 701616 h 1153127"/>
                <a:gd name="connsiteX874" fmla="*/ 5939565 w 6544510"/>
                <a:gd name="connsiteY874" fmla="*/ 714333 h 1153127"/>
                <a:gd name="connsiteX875" fmla="*/ 5932694 w 6544510"/>
                <a:gd name="connsiteY875" fmla="*/ 715598 h 1153127"/>
                <a:gd name="connsiteX876" fmla="*/ 5906840 w 6544510"/>
                <a:gd name="connsiteY876" fmla="*/ 705895 h 1153127"/>
                <a:gd name="connsiteX877" fmla="*/ 5895690 w 6544510"/>
                <a:gd name="connsiteY877" fmla="*/ 699869 h 1153127"/>
                <a:gd name="connsiteX878" fmla="*/ 5898282 w 6544510"/>
                <a:gd name="connsiteY878" fmla="*/ 705293 h 1153127"/>
                <a:gd name="connsiteX879" fmla="*/ 5897017 w 6544510"/>
                <a:gd name="connsiteY879" fmla="*/ 708065 h 1153127"/>
                <a:gd name="connsiteX880" fmla="*/ 5887434 w 6544510"/>
                <a:gd name="connsiteY880" fmla="*/ 701436 h 1153127"/>
                <a:gd name="connsiteX881" fmla="*/ 5856577 w 6544510"/>
                <a:gd name="connsiteY881" fmla="*/ 686007 h 1153127"/>
                <a:gd name="connsiteX882" fmla="*/ 5818428 w 6544510"/>
                <a:gd name="connsiteY882" fmla="*/ 667324 h 1153127"/>
                <a:gd name="connsiteX883" fmla="*/ 5797154 w 6544510"/>
                <a:gd name="connsiteY883" fmla="*/ 658706 h 1153127"/>
                <a:gd name="connsiteX884" fmla="*/ 5783594 w 6544510"/>
                <a:gd name="connsiteY884" fmla="*/ 652680 h 1153127"/>
                <a:gd name="connsiteX885" fmla="*/ 5801072 w 6544510"/>
                <a:gd name="connsiteY885" fmla="*/ 655633 h 1153127"/>
                <a:gd name="connsiteX886" fmla="*/ 5811437 w 6544510"/>
                <a:gd name="connsiteY886" fmla="*/ 657682 h 1153127"/>
                <a:gd name="connsiteX887" fmla="*/ 5836207 w 6544510"/>
                <a:gd name="connsiteY887" fmla="*/ 669735 h 1153127"/>
                <a:gd name="connsiteX888" fmla="*/ 5857542 w 6544510"/>
                <a:gd name="connsiteY888" fmla="*/ 684018 h 1153127"/>
                <a:gd name="connsiteX889" fmla="*/ 5867667 w 6544510"/>
                <a:gd name="connsiteY889" fmla="*/ 689503 h 1153127"/>
                <a:gd name="connsiteX890" fmla="*/ 5873693 w 6544510"/>
                <a:gd name="connsiteY890" fmla="*/ 689503 h 1153127"/>
                <a:gd name="connsiteX891" fmla="*/ 5878454 w 6544510"/>
                <a:gd name="connsiteY891" fmla="*/ 690166 h 1153127"/>
                <a:gd name="connsiteX892" fmla="*/ 5887254 w 6544510"/>
                <a:gd name="connsiteY892" fmla="*/ 690166 h 1153127"/>
                <a:gd name="connsiteX893" fmla="*/ 5893280 w 6544510"/>
                <a:gd name="connsiteY893" fmla="*/ 690166 h 1153127"/>
                <a:gd name="connsiteX894" fmla="*/ 5902983 w 6544510"/>
                <a:gd name="connsiteY894" fmla="*/ 693902 h 1153127"/>
                <a:gd name="connsiteX895" fmla="*/ 5875200 w 6544510"/>
                <a:gd name="connsiteY895" fmla="*/ 679860 h 1153127"/>
                <a:gd name="connsiteX896" fmla="*/ 5850189 w 6544510"/>
                <a:gd name="connsiteY896" fmla="*/ 668168 h 1153127"/>
                <a:gd name="connsiteX897" fmla="*/ 5851033 w 6544510"/>
                <a:gd name="connsiteY897" fmla="*/ 672025 h 1153127"/>
                <a:gd name="connsiteX898" fmla="*/ 5838980 w 6544510"/>
                <a:gd name="connsiteY898" fmla="*/ 667807 h 1153127"/>
                <a:gd name="connsiteX899" fmla="*/ 5823913 w 6544510"/>
                <a:gd name="connsiteY899" fmla="*/ 656296 h 1153127"/>
                <a:gd name="connsiteX900" fmla="*/ 5820658 w 6544510"/>
                <a:gd name="connsiteY900" fmla="*/ 652258 h 1153127"/>
                <a:gd name="connsiteX901" fmla="*/ 5803120 w 6544510"/>
                <a:gd name="connsiteY901" fmla="*/ 649425 h 1153127"/>
                <a:gd name="connsiteX902" fmla="*/ 5777809 w 6544510"/>
                <a:gd name="connsiteY902" fmla="*/ 644242 h 1153127"/>
                <a:gd name="connsiteX903" fmla="*/ 5768769 w 6544510"/>
                <a:gd name="connsiteY903" fmla="*/ 639059 h 1153127"/>
                <a:gd name="connsiteX904" fmla="*/ 5765393 w 6544510"/>
                <a:gd name="connsiteY904" fmla="*/ 635262 h 1153127"/>
                <a:gd name="connsiteX905" fmla="*/ 5753642 w 6544510"/>
                <a:gd name="connsiteY905" fmla="*/ 633575 h 1153127"/>
                <a:gd name="connsiteX906" fmla="*/ 5736887 w 6544510"/>
                <a:gd name="connsiteY906" fmla="*/ 629055 h 1153127"/>
                <a:gd name="connsiteX907" fmla="*/ 5715553 w 6544510"/>
                <a:gd name="connsiteY907" fmla="*/ 620377 h 1153127"/>
                <a:gd name="connsiteX908" fmla="*/ 5730679 w 6544510"/>
                <a:gd name="connsiteY908" fmla="*/ 628934 h 1153127"/>
                <a:gd name="connsiteX909" fmla="*/ 5755389 w 6544510"/>
                <a:gd name="connsiteY909" fmla="*/ 638276 h 1153127"/>
                <a:gd name="connsiteX910" fmla="*/ 5768346 w 6544510"/>
                <a:gd name="connsiteY910" fmla="*/ 643097 h 1153127"/>
                <a:gd name="connsiteX911" fmla="*/ 5761717 w 6544510"/>
                <a:gd name="connsiteY911" fmla="*/ 643941 h 1153127"/>
                <a:gd name="connsiteX912" fmla="*/ 5742070 w 6544510"/>
                <a:gd name="connsiteY912" fmla="*/ 637372 h 1153127"/>
                <a:gd name="connsiteX913" fmla="*/ 5705549 w 6544510"/>
                <a:gd name="connsiteY913" fmla="*/ 623571 h 1153127"/>
                <a:gd name="connsiteX914" fmla="*/ 5658480 w 6544510"/>
                <a:gd name="connsiteY914" fmla="*/ 605491 h 1153127"/>
                <a:gd name="connsiteX915" fmla="*/ 5657275 w 6544510"/>
                <a:gd name="connsiteY915" fmla="*/ 599464 h 1153127"/>
                <a:gd name="connsiteX916" fmla="*/ 5661734 w 6544510"/>
                <a:gd name="connsiteY916" fmla="*/ 603743 h 1153127"/>
                <a:gd name="connsiteX917" fmla="*/ 5687348 w 6544510"/>
                <a:gd name="connsiteY917" fmla="*/ 613868 h 1153127"/>
                <a:gd name="connsiteX918" fmla="*/ 5688011 w 6544510"/>
                <a:gd name="connsiteY918" fmla="*/ 609287 h 1153127"/>
                <a:gd name="connsiteX919" fmla="*/ 5683190 w 6544510"/>
                <a:gd name="connsiteY919" fmla="*/ 608865 h 1153127"/>
                <a:gd name="connsiteX920" fmla="*/ 5678428 w 6544510"/>
                <a:gd name="connsiteY920" fmla="*/ 608384 h 1153127"/>
                <a:gd name="connsiteX921" fmla="*/ 5667279 w 6544510"/>
                <a:gd name="connsiteY921" fmla="*/ 602357 h 1153127"/>
                <a:gd name="connsiteX922" fmla="*/ 5657938 w 6544510"/>
                <a:gd name="connsiteY922" fmla="*/ 597596 h 1153127"/>
                <a:gd name="connsiteX923" fmla="*/ 5634554 w 6544510"/>
                <a:gd name="connsiteY923" fmla="*/ 588375 h 1153127"/>
                <a:gd name="connsiteX924" fmla="*/ 5608519 w 6544510"/>
                <a:gd name="connsiteY924" fmla="*/ 576322 h 1153127"/>
                <a:gd name="connsiteX925" fmla="*/ 5582001 w 6544510"/>
                <a:gd name="connsiteY925" fmla="*/ 562099 h 1153127"/>
                <a:gd name="connsiteX926" fmla="*/ 5568200 w 6544510"/>
                <a:gd name="connsiteY926" fmla="*/ 556072 h 1153127"/>
                <a:gd name="connsiteX927" fmla="*/ 5551386 w 6544510"/>
                <a:gd name="connsiteY927" fmla="*/ 548599 h 1153127"/>
                <a:gd name="connsiteX928" fmla="*/ 5507210 w 6544510"/>
                <a:gd name="connsiteY928" fmla="*/ 532266 h 1153127"/>
                <a:gd name="connsiteX929" fmla="*/ 5487443 w 6544510"/>
                <a:gd name="connsiteY929" fmla="*/ 526240 h 1153127"/>
                <a:gd name="connsiteX930" fmla="*/ 5497688 w 6544510"/>
                <a:gd name="connsiteY930" fmla="*/ 531664 h 1153127"/>
                <a:gd name="connsiteX931" fmla="*/ 5457731 w 6544510"/>
                <a:gd name="connsiteY931" fmla="*/ 523648 h 1153127"/>
                <a:gd name="connsiteX932" fmla="*/ 5430008 w 6544510"/>
                <a:gd name="connsiteY932" fmla="*/ 515934 h 1153127"/>
                <a:gd name="connsiteX933" fmla="*/ 5443930 w 6544510"/>
                <a:gd name="connsiteY933" fmla="*/ 521358 h 1153127"/>
                <a:gd name="connsiteX934" fmla="*/ 5442423 w 6544510"/>
                <a:gd name="connsiteY934" fmla="*/ 522021 h 1153127"/>
                <a:gd name="connsiteX935" fmla="*/ 5407408 w 6544510"/>
                <a:gd name="connsiteY935" fmla="*/ 510811 h 1153127"/>
                <a:gd name="connsiteX936" fmla="*/ 5405479 w 6544510"/>
                <a:gd name="connsiteY936" fmla="*/ 506231 h 1153127"/>
                <a:gd name="connsiteX937" fmla="*/ 5406323 w 6544510"/>
                <a:gd name="connsiteY937" fmla="*/ 503941 h 1153127"/>
                <a:gd name="connsiteX938" fmla="*/ 5387881 w 6544510"/>
                <a:gd name="connsiteY938" fmla="*/ 497914 h 1153127"/>
                <a:gd name="connsiteX939" fmla="*/ 5375226 w 6544510"/>
                <a:gd name="connsiteY939" fmla="*/ 495684 h 1153127"/>
                <a:gd name="connsiteX940" fmla="*/ 5369199 w 6544510"/>
                <a:gd name="connsiteY940" fmla="*/ 495684 h 1153127"/>
                <a:gd name="connsiteX941" fmla="*/ 5358772 w 6544510"/>
                <a:gd name="connsiteY941" fmla="*/ 494178 h 1153127"/>
                <a:gd name="connsiteX942" fmla="*/ 5338041 w 6544510"/>
                <a:gd name="connsiteY942" fmla="*/ 490983 h 1153127"/>
                <a:gd name="connsiteX943" fmla="*/ 5325987 w 6544510"/>
                <a:gd name="connsiteY943" fmla="*/ 490562 h 1153127"/>
                <a:gd name="connsiteX944" fmla="*/ 5315200 w 6544510"/>
                <a:gd name="connsiteY944" fmla="*/ 486705 h 1153127"/>
                <a:gd name="connsiteX945" fmla="*/ 5313572 w 6544510"/>
                <a:gd name="connsiteY945" fmla="*/ 481040 h 1153127"/>
                <a:gd name="connsiteX946" fmla="*/ 5330387 w 6544510"/>
                <a:gd name="connsiteY946" fmla="*/ 481702 h 1153127"/>
                <a:gd name="connsiteX947" fmla="*/ 5332858 w 6544510"/>
                <a:gd name="connsiteY947" fmla="*/ 481702 h 1153127"/>
                <a:gd name="connsiteX948" fmla="*/ 5297722 w 6544510"/>
                <a:gd name="connsiteY948" fmla="*/ 470915 h 1153127"/>
                <a:gd name="connsiteX949" fmla="*/ 5287839 w 6544510"/>
                <a:gd name="connsiteY949" fmla="*/ 471397 h 1153127"/>
                <a:gd name="connsiteX950" fmla="*/ 5226065 w 6544510"/>
                <a:gd name="connsiteY950" fmla="*/ 457234 h 1153127"/>
                <a:gd name="connsiteX951" fmla="*/ 5214493 w 6544510"/>
                <a:gd name="connsiteY951" fmla="*/ 455727 h 1153127"/>
                <a:gd name="connsiteX952" fmla="*/ 5193099 w 6544510"/>
                <a:gd name="connsiteY952" fmla="*/ 451147 h 1153127"/>
                <a:gd name="connsiteX953" fmla="*/ 5180443 w 6544510"/>
                <a:gd name="connsiteY953" fmla="*/ 445723 h 1153127"/>
                <a:gd name="connsiteX954" fmla="*/ 5177670 w 6544510"/>
                <a:gd name="connsiteY954" fmla="*/ 443131 h 1153127"/>
                <a:gd name="connsiteX955" fmla="*/ 5166220 w 6544510"/>
                <a:gd name="connsiteY955" fmla="*/ 437647 h 1153127"/>
                <a:gd name="connsiteX956" fmla="*/ 5180684 w 6544510"/>
                <a:gd name="connsiteY956" fmla="*/ 441384 h 1153127"/>
                <a:gd name="connsiteX957" fmla="*/ 5243482 w 6544510"/>
                <a:gd name="connsiteY957" fmla="*/ 459464 h 1153127"/>
                <a:gd name="connsiteX958" fmla="*/ 5210697 w 6544510"/>
                <a:gd name="connsiteY958" fmla="*/ 449158 h 1153127"/>
                <a:gd name="connsiteX959" fmla="*/ 5183878 w 6544510"/>
                <a:gd name="connsiteY959" fmla="*/ 439154 h 1153127"/>
                <a:gd name="connsiteX960" fmla="*/ 5180202 w 6544510"/>
                <a:gd name="connsiteY960" fmla="*/ 435779 h 1153127"/>
                <a:gd name="connsiteX961" fmla="*/ 5157360 w 6544510"/>
                <a:gd name="connsiteY961" fmla="*/ 431741 h 1153127"/>
                <a:gd name="connsiteX962" fmla="*/ 5132410 w 6544510"/>
                <a:gd name="connsiteY962" fmla="*/ 426920 h 1153127"/>
                <a:gd name="connsiteX963" fmla="*/ 5126805 w 6544510"/>
                <a:gd name="connsiteY963" fmla="*/ 425775 h 1153127"/>
                <a:gd name="connsiteX964" fmla="*/ 5124093 w 6544510"/>
                <a:gd name="connsiteY964" fmla="*/ 426739 h 1153127"/>
                <a:gd name="connsiteX965" fmla="*/ 5110955 w 6544510"/>
                <a:gd name="connsiteY965" fmla="*/ 418965 h 1153127"/>
                <a:gd name="connsiteX966" fmla="*/ 5112341 w 6544510"/>
                <a:gd name="connsiteY966" fmla="*/ 414686 h 1153127"/>
                <a:gd name="connsiteX967" fmla="*/ 5102759 w 6544510"/>
                <a:gd name="connsiteY967" fmla="*/ 410889 h 1153127"/>
                <a:gd name="connsiteX968" fmla="*/ 5094562 w 6544510"/>
                <a:gd name="connsiteY968" fmla="*/ 413902 h 1153127"/>
                <a:gd name="connsiteX969" fmla="*/ 5101192 w 6544510"/>
                <a:gd name="connsiteY969" fmla="*/ 419447 h 1153127"/>
                <a:gd name="connsiteX970" fmla="*/ 5105049 w 6544510"/>
                <a:gd name="connsiteY970" fmla="*/ 422400 h 1153127"/>
                <a:gd name="connsiteX971" fmla="*/ 5084076 w 6544510"/>
                <a:gd name="connsiteY971" fmla="*/ 416373 h 1153127"/>
                <a:gd name="connsiteX972" fmla="*/ 5069973 w 6544510"/>
                <a:gd name="connsiteY972" fmla="*/ 415409 h 1153127"/>
                <a:gd name="connsiteX973" fmla="*/ 5084257 w 6544510"/>
                <a:gd name="connsiteY973" fmla="*/ 423304 h 1153127"/>
                <a:gd name="connsiteX974" fmla="*/ 5092634 w 6544510"/>
                <a:gd name="connsiteY974" fmla="*/ 426980 h 1153127"/>
                <a:gd name="connsiteX975" fmla="*/ 5127830 w 6544510"/>
                <a:gd name="connsiteY975" fmla="*/ 437105 h 1153127"/>
                <a:gd name="connsiteX976" fmla="*/ 5136327 w 6544510"/>
                <a:gd name="connsiteY976" fmla="*/ 436743 h 1153127"/>
                <a:gd name="connsiteX977" fmla="*/ 5123069 w 6544510"/>
                <a:gd name="connsiteY977" fmla="*/ 433308 h 1153127"/>
                <a:gd name="connsiteX978" fmla="*/ 5107218 w 6544510"/>
                <a:gd name="connsiteY978" fmla="*/ 430235 h 1153127"/>
                <a:gd name="connsiteX979" fmla="*/ 5123611 w 6544510"/>
                <a:gd name="connsiteY979" fmla="*/ 427884 h 1153127"/>
                <a:gd name="connsiteX980" fmla="*/ 5156035 w 6544510"/>
                <a:gd name="connsiteY980" fmla="*/ 435598 h 1153127"/>
                <a:gd name="connsiteX981" fmla="*/ 5161037 w 6544510"/>
                <a:gd name="connsiteY981" fmla="*/ 438611 h 1153127"/>
                <a:gd name="connsiteX982" fmla="*/ 5170077 w 6544510"/>
                <a:gd name="connsiteY982" fmla="*/ 443975 h 1153127"/>
                <a:gd name="connsiteX983" fmla="*/ 5185385 w 6544510"/>
                <a:gd name="connsiteY983" fmla="*/ 452292 h 1153127"/>
                <a:gd name="connsiteX984" fmla="*/ 5170860 w 6544510"/>
                <a:gd name="connsiteY984" fmla="*/ 448978 h 1153127"/>
                <a:gd name="connsiteX985" fmla="*/ 5143138 w 6544510"/>
                <a:gd name="connsiteY985" fmla="*/ 441745 h 1153127"/>
                <a:gd name="connsiteX986" fmla="*/ 5167727 w 6544510"/>
                <a:gd name="connsiteY986" fmla="*/ 451147 h 1153127"/>
                <a:gd name="connsiteX987" fmla="*/ 5205936 w 6544510"/>
                <a:gd name="connsiteY987" fmla="*/ 463200 h 1153127"/>
                <a:gd name="connsiteX988" fmla="*/ 5207563 w 6544510"/>
                <a:gd name="connsiteY988" fmla="*/ 461875 h 1153127"/>
                <a:gd name="connsiteX989" fmla="*/ 5227089 w 6544510"/>
                <a:gd name="connsiteY989" fmla="*/ 461392 h 1153127"/>
                <a:gd name="connsiteX990" fmla="*/ 5266745 w 6544510"/>
                <a:gd name="connsiteY990" fmla="*/ 472723 h 1153127"/>
                <a:gd name="connsiteX991" fmla="*/ 5257343 w 6544510"/>
                <a:gd name="connsiteY991" fmla="*/ 471939 h 1153127"/>
                <a:gd name="connsiteX992" fmla="*/ 5247942 w 6544510"/>
                <a:gd name="connsiteY992" fmla="*/ 471156 h 1153127"/>
                <a:gd name="connsiteX993" fmla="*/ 5264997 w 6544510"/>
                <a:gd name="connsiteY993" fmla="*/ 477785 h 1153127"/>
                <a:gd name="connsiteX994" fmla="*/ 5293986 w 6544510"/>
                <a:gd name="connsiteY994" fmla="*/ 488332 h 1153127"/>
                <a:gd name="connsiteX995" fmla="*/ 5307305 w 6544510"/>
                <a:gd name="connsiteY995" fmla="*/ 495262 h 1153127"/>
                <a:gd name="connsiteX996" fmla="*/ 5341657 w 6544510"/>
                <a:gd name="connsiteY996" fmla="*/ 517983 h 1153127"/>
                <a:gd name="connsiteX997" fmla="*/ 5352324 w 6544510"/>
                <a:gd name="connsiteY997" fmla="*/ 525456 h 1153127"/>
                <a:gd name="connsiteX998" fmla="*/ 5360641 w 6544510"/>
                <a:gd name="connsiteY998" fmla="*/ 525998 h 1153127"/>
                <a:gd name="connsiteX999" fmla="*/ 5366245 w 6544510"/>
                <a:gd name="connsiteY999" fmla="*/ 523950 h 1153127"/>
                <a:gd name="connsiteX1000" fmla="*/ 5374623 w 6544510"/>
                <a:gd name="connsiteY1000" fmla="*/ 527626 h 1153127"/>
                <a:gd name="connsiteX1001" fmla="*/ 5391558 w 6544510"/>
                <a:gd name="connsiteY1001" fmla="*/ 537751 h 1153127"/>
                <a:gd name="connsiteX1002" fmla="*/ 5392944 w 6544510"/>
                <a:gd name="connsiteY1002" fmla="*/ 540704 h 1153127"/>
                <a:gd name="connsiteX1003" fmla="*/ 5379625 w 6544510"/>
                <a:gd name="connsiteY1003" fmla="*/ 537208 h 1153127"/>
                <a:gd name="connsiteX1004" fmla="*/ 5316706 w 6544510"/>
                <a:gd name="connsiteY1004" fmla="*/ 516055 h 1153127"/>
                <a:gd name="connsiteX1005" fmla="*/ 5299048 w 6544510"/>
                <a:gd name="connsiteY1005" fmla="*/ 509244 h 1153127"/>
                <a:gd name="connsiteX1006" fmla="*/ 5279702 w 6544510"/>
                <a:gd name="connsiteY1006" fmla="*/ 502133 h 1153127"/>
                <a:gd name="connsiteX1007" fmla="*/ 5237094 w 6544510"/>
                <a:gd name="connsiteY1007" fmla="*/ 486343 h 1153127"/>
                <a:gd name="connsiteX1008" fmla="*/ 5141691 w 6544510"/>
                <a:gd name="connsiteY1008" fmla="*/ 449882 h 1153127"/>
                <a:gd name="connsiteX1009" fmla="*/ 5000305 w 6544510"/>
                <a:gd name="connsiteY1009" fmla="*/ 400945 h 1153127"/>
                <a:gd name="connsiteX1010" fmla="*/ 4925032 w 6544510"/>
                <a:gd name="connsiteY1010" fmla="*/ 375271 h 1153127"/>
                <a:gd name="connsiteX1011" fmla="*/ 4920994 w 6544510"/>
                <a:gd name="connsiteY1011" fmla="*/ 371293 h 1153127"/>
                <a:gd name="connsiteX1012" fmla="*/ 4920270 w 6544510"/>
                <a:gd name="connsiteY1012" fmla="*/ 365689 h 1153127"/>
                <a:gd name="connsiteX1013" fmla="*/ 4914907 w 6544510"/>
                <a:gd name="connsiteY1013" fmla="*/ 359662 h 1153127"/>
                <a:gd name="connsiteX1014" fmla="*/ 4910145 w 6544510"/>
                <a:gd name="connsiteY1014" fmla="*/ 355564 h 1153127"/>
                <a:gd name="connsiteX1015" fmla="*/ 4894115 w 6544510"/>
                <a:gd name="connsiteY1015" fmla="*/ 349115 h 1153127"/>
                <a:gd name="connsiteX1016" fmla="*/ 4905505 w 6544510"/>
                <a:gd name="connsiteY1016" fmla="*/ 350923 h 1153127"/>
                <a:gd name="connsiteX1017" fmla="*/ 4916715 w 6544510"/>
                <a:gd name="connsiteY1017" fmla="*/ 353394 h 1153127"/>
                <a:gd name="connsiteX1018" fmla="*/ 4900503 w 6544510"/>
                <a:gd name="connsiteY1018" fmla="*/ 347669 h 1153127"/>
                <a:gd name="connsiteX1019" fmla="*/ 4878626 w 6544510"/>
                <a:gd name="connsiteY1019" fmla="*/ 340859 h 1153127"/>
                <a:gd name="connsiteX1020" fmla="*/ 4884653 w 6544510"/>
                <a:gd name="connsiteY1020" fmla="*/ 340859 h 1153127"/>
                <a:gd name="connsiteX1021" fmla="*/ 4890679 w 6544510"/>
                <a:gd name="connsiteY1021" fmla="*/ 340859 h 1153127"/>
                <a:gd name="connsiteX1022" fmla="*/ 4867537 w 6544510"/>
                <a:gd name="connsiteY1022" fmla="*/ 334229 h 1153127"/>
                <a:gd name="connsiteX1023" fmla="*/ 4852350 w 6544510"/>
                <a:gd name="connsiteY1023" fmla="*/ 328926 h 1153127"/>
                <a:gd name="connsiteX1024" fmla="*/ 4880314 w 6544510"/>
                <a:gd name="connsiteY1024" fmla="*/ 335375 h 1153127"/>
                <a:gd name="connsiteX1025" fmla="*/ 4895320 w 6544510"/>
                <a:gd name="connsiteY1025" fmla="*/ 337062 h 1153127"/>
                <a:gd name="connsiteX1026" fmla="*/ 4861148 w 6544510"/>
                <a:gd name="connsiteY1026" fmla="*/ 327419 h 1153127"/>
                <a:gd name="connsiteX1027" fmla="*/ 4825953 w 6544510"/>
                <a:gd name="connsiteY1027" fmla="*/ 316993 h 1153127"/>
                <a:gd name="connsiteX1028" fmla="*/ 4805221 w 6544510"/>
                <a:gd name="connsiteY1028" fmla="*/ 310183 h 1153127"/>
                <a:gd name="connsiteX1029" fmla="*/ 4809138 w 6544510"/>
                <a:gd name="connsiteY1029" fmla="*/ 313317 h 1153127"/>
                <a:gd name="connsiteX1030" fmla="*/ 4806788 w 6544510"/>
                <a:gd name="connsiteY1030" fmla="*/ 313317 h 1153127"/>
                <a:gd name="connsiteX1031" fmla="*/ 4795518 w 6544510"/>
                <a:gd name="connsiteY1031" fmla="*/ 306748 h 1153127"/>
                <a:gd name="connsiteX1032" fmla="*/ 4780692 w 6544510"/>
                <a:gd name="connsiteY1032" fmla="*/ 300118 h 1153127"/>
                <a:gd name="connsiteX1033" fmla="*/ 4764179 w 6544510"/>
                <a:gd name="connsiteY1033" fmla="*/ 299636 h 1153127"/>
                <a:gd name="connsiteX1034" fmla="*/ 4776232 w 6544510"/>
                <a:gd name="connsiteY1034" fmla="*/ 304397 h 1153127"/>
                <a:gd name="connsiteX1035" fmla="*/ 4757188 w 6544510"/>
                <a:gd name="connsiteY1035" fmla="*/ 300118 h 1153127"/>
                <a:gd name="connsiteX1036" fmla="*/ 4758876 w 6544510"/>
                <a:gd name="connsiteY1036" fmla="*/ 302649 h 1153127"/>
                <a:gd name="connsiteX1037" fmla="*/ 4790757 w 6544510"/>
                <a:gd name="connsiteY1037" fmla="*/ 312172 h 1153127"/>
                <a:gd name="connsiteX1038" fmla="*/ 4792022 w 6544510"/>
                <a:gd name="connsiteY1038" fmla="*/ 311870 h 1153127"/>
                <a:gd name="connsiteX1039" fmla="*/ 4803413 w 6544510"/>
                <a:gd name="connsiteY1039" fmla="*/ 317897 h 1153127"/>
                <a:gd name="connsiteX1040" fmla="*/ 4811187 w 6544510"/>
                <a:gd name="connsiteY1040" fmla="*/ 323924 h 1153127"/>
                <a:gd name="connsiteX1041" fmla="*/ 4799134 w 6544510"/>
                <a:gd name="connsiteY1041" fmla="*/ 325189 h 1153127"/>
                <a:gd name="connsiteX1042" fmla="*/ 4793107 w 6544510"/>
                <a:gd name="connsiteY1042" fmla="*/ 322417 h 1153127"/>
                <a:gd name="connsiteX1043" fmla="*/ 4767433 w 6544510"/>
                <a:gd name="connsiteY1043" fmla="*/ 307712 h 1153127"/>
                <a:gd name="connsiteX1044" fmla="*/ 4741820 w 6544510"/>
                <a:gd name="connsiteY1044" fmla="*/ 301685 h 1153127"/>
                <a:gd name="connsiteX1045" fmla="*/ 4730188 w 6544510"/>
                <a:gd name="connsiteY1045" fmla="*/ 300841 h 1153127"/>
                <a:gd name="connsiteX1046" fmla="*/ 4719521 w 6544510"/>
                <a:gd name="connsiteY1046" fmla="*/ 296382 h 1153127"/>
                <a:gd name="connsiteX1047" fmla="*/ 4708613 w 6544510"/>
                <a:gd name="connsiteY1047" fmla="*/ 292826 h 1153127"/>
                <a:gd name="connsiteX1048" fmla="*/ 4710300 w 6544510"/>
                <a:gd name="connsiteY1048" fmla="*/ 304879 h 1153127"/>
                <a:gd name="connsiteX1049" fmla="*/ 4701622 w 6544510"/>
                <a:gd name="connsiteY1049" fmla="*/ 301866 h 1153127"/>
                <a:gd name="connsiteX1050" fmla="*/ 4660339 w 6544510"/>
                <a:gd name="connsiteY1050" fmla="*/ 287764 h 1153127"/>
                <a:gd name="connsiteX1051" fmla="*/ 4637378 w 6544510"/>
                <a:gd name="connsiteY1051" fmla="*/ 280592 h 1153127"/>
                <a:gd name="connsiteX1052" fmla="*/ 4647502 w 6544510"/>
                <a:gd name="connsiteY1052" fmla="*/ 277819 h 1153127"/>
                <a:gd name="connsiteX1053" fmla="*/ 4636413 w 6544510"/>
                <a:gd name="connsiteY1053" fmla="*/ 270226 h 1153127"/>
                <a:gd name="connsiteX1054" fmla="*/ 4629482 w 6544510"/>
                <a:gd name="connsiteY1054" fmla="*/ 269623 h 1153127"/>
                <a:gd name="connsiteX1055" fmla="*/ 4619056 w 6544510"/>
                <a:gd name="connsiteY1055" fmla="*/ 273661 h 1153127"/>
                <a:gd name="connsiteX1056" fmla="*/ 4610016 w 6544510"/>
                <a:gd name="connsiteY1056" fmla="*/ 276976 h 1153127"/>
                <a:gd name="connsiteX1057" fmla="*/ 4608751 w 6544510"/>
                <a:gd name="connsiteY1057" fmla="*/ 277458 h 1153127"/>
                <a:gd name="connsiteX1058" fmla="*/ 4585066 w 6544510"/>
                <a:gd name="connsiteY1058" fmla="*/ 268177 h 1153127"/>
                <a:gd name="connsiteX1059" fmla="*/ 4569215 w 6544510"/>
                <a:gd name="connsiteY1059" fmla="*/ 260643 h 1153127"/>
                <a:gd name="connsiteX1060" fmla="*/ 4567829 w 6544510"/>
                <a:gd name="connsiteY1060" fmla="*/ 261668 h 1153127"/>
                <a:gd name="connsiteX1061" fmla="*/ 4556198 w 6544510"/>
                <a:gd name="connsiteY1061" fmla="*/ 261126 h 1153127"/>
                <a:gd name="connsiteX1062" fmla="*/ 4545350 w 6544510"/>
                <a:gd name="connsiteY1062" fmla="*/ 257148 h 1153127"/>
                <a:gd name="connsiteX1063" fmla="*/ 4542517 w 6544510"/>
                <a:gd name="connsiteY1063" fmla="*/ 254255 h 1153127"/>
                <a:gd name="connsiteX1064" fmla="*/ 4519074 w 6544510"/>
                <a:gd name="connsiteY1064" fmla="*/ 253954 h 1153127"/>
                <a:gd name="connsiteX1065" fmla="*/ 4504549 w 6544510"/>
                <a:gd name="connsiteY1065" fmla="*/ 252748 h 1153127"/>
                <a:gd name="connsiteX1066" fmla="*/ 4479297 w 6544510"/>
                <a:gd name="connsiteY1066" fmla="*/ 248590 h 1153127"/>
                <a:gd name="connsiteX1067" fmla="*/ 4495750 w 6544510"/>
                <a:gd name="connsiteY1067" fmla="*/ 248590 h 1153127"/>
                <a:gd name="connsiteX1068" fmla="*/ 4516301 w 6544510"/>
                <a:gd name="connsiteY1068" fmla="*/ 248952 h 1153127"/>
                <a:gd name="connsiteX1069" fmla="*/ 4504248 w 6544510"/>
                <a:gd name="connsiteY1069" fmla="*/ 246360 h 1153127"/>
                <a:gd name="connsiteX1070" fmla="*/ 4479297 w 6544510"/>
                <a:gd name="connsiteY1070" fmla="*/ 243166 h 1153127"/>
                <a:gd name="connsiteX1071" fmla="*/ 4455853 w 6544510"/>
                <a:gd name="connsiteY1071" fmla="*/ 238104 h 1153127"/>
                <a:gd name="connsiteX1072" fmla="*/ 4441811 w 6544510"/>
                <a:gd name="connsiteY1072" fmla="*/ 232619 h 1153127"/>
                <a:gd name="connsiteX1073" fmla="*/ 4418488 w 6544510"/>
                <a:gd name="connsiteY1073" fmla="*/ 226592 h 1153127"/>
                <a:gd name="connsiteX1074" fmla="*/ 4435543 w 6544510"/>
                <a:gd name="connsiteY1074" fmla="*/ 228943 h 1153127"/>
                <a:gd name="connsiteX1075" fmla="*/ 4452840 w 6544510"/>
                <a:gd name="connsiteY1075" fmla="*/ 230389 h 1153127"/>
                <a:gd name="connsiteX1076" fmla="*/ 4442052 w 6544510"/>
                <a:gd name="connsiteY1076" fmla="*/ 225869 h 1153127"/>
                <a:gd name="connsiteX1077" fmla="*/ 4430601 w 6544510"/>
                <a:gd name="connsiteY1077" fmla="*/ 224905 h 1153127"/>
                <a:gd name="connsiteX1078" fmla="*/ 4381243 w 6544510"/>
                <a:gd name="connsiteY1078" fmla="*/ 214599 h 1153127"/>
                <a:gd name="connsiteX1079" fmla="*/ 4365754 w 6544510"/>
                <a:gd name="connsiteY1079" fmla="*/ 210260 h 1153127"/>
                <a:gd name="connsiteX1080" fmla="*/ 4333572 w 6544510"/>
                <a:gd name="connsiteY1080" fmla="*/ 201883 h 1153127"/>
                <a:gd name="connsiteX1081" fmla="*/ 4307838 w 6544510"/>
                <a:gd name="connsiteY1081" fmla="*/ 196278 h 1153127"/>
                <a:gd name="connsiteX1082" fmla="*/ 4294579 w 6544510"/>
                <a:gd name="connsiteY1082" fmla="*/ 192421 h 1153127"/>
                <a:gd name="connsiteX1083" fmla="*/ 4216835 w 6544510"/>
                <a:gd name="connsiteY1083" fmla="*/ 177535 h 1153127"/>
                <a:gd name="connsiteX1084" fmla="*/ 4203697 w 6544510"/>
                <a:gd name="connsiteY1084" fmla="*/ 179464 h 1153127"/>
                <a:gd name="connsiteX1085" fmla="*/ 4216232 w 6544510"/>
                <a:gd name="connsiteY1085" fmla="*/ 180970 h 1153127"/>
                <a:gd name="connsiteX1086" fmla="*/ 4229792 w 6544510"/>
                <a:gd name="connsiteY1086" fmla="*/ 183381 h 1153127"/>
                <a:gd name="connsiteX1087" fmla="*/ 4253899 w 6544510"/>
                <a:gd name="connsiteY1087" fmla="*/ 189769 h 1153127"/>
                <a:gd name="connsiteX1088" fmla="*/ 4251971 w 6544510"/>
                <a:gd name="connsiteY1088" fmla="*/ 187660 h 1153127"/>
                <a:gd name="connsiteX1089" fmla="*/ 4239194 w 6544510"/>
                <a:gd name="connsiteY1089" fmla="*/ 181091 h 1153127"/>
                <a:gd name="connsiteX1090" fmla="*/ 4254924 w 6544510"/>
                <a:gd name="connsiteY1090" fmla="*/ 184345 h 1153127"/>
                <a:gd name="connsiteX1091" fmla="*/ 4281441 w 6544510"/>
                <a:gd name="connsiteY1091" fmla="*/ 192060 h 1153127"/>
                <a:gd name="connsiteX1092" fmla="*/ 4301389 w 6544510"/>
                <a:gd name="connsiteY1092" fmla="*/ 197604 h 1153127"/>
                <a:gd name="connsiteX1093" fmla="*/ 4296749 w 6544510"/>
                <a:gd name="connsiteY1093" fmla="*/ 197604 h 1153127"/>
                <a:gd name="connsiteX1094" fmla="*/ 4297412 w 6544510"/>
                <a:gd name="connsiteY1094" fmla="*/ 200256 h 1153127"/>
                <a:gd name="connsiteX1095" fmla="*/ 4347795 w 6544510"/>
                <a:gd name="connsiteY1095" fmla="*/ 210984 h 1153127"/>
                <a:gd name="connsiteX1096" fmla="*/ 4339116 w 6544510"/>
                <a:gd name="connsiteY1096" fmla="*/ 207669 h 1153127"/>
                <a:gd name="connsiteX1097" fmla="*/ 4337128 w 6544510"/>
                <a:gd name="connsiteY1097" fmla="*/ 205861 h 1153127"/>
                <a:gd name="connsiteX1098" fmla="*/ 4356955 w 6544510"/>
                <a:gd name="connsiteY1098" fmla="*/ 211887 h 1153127"/>
                <a:gd name="connsiteX1099" fmla="*/ 4384678 w 6544510"/>
                <a:gd name="connsiteY1099" fmla="*/ 219180 h 1153127"/>
                <a:gd name="connsiteX1100" fmla="*/ 4405591 w 6544510"/>
                <a:gd name="connsiteY1100" fmla="*/ 225206 h 1153127"/>
                <a:gd name="connsiteX1101" fmla="*/ 4422044 w 6544510"/>
                <a:gd name="connsiteY1101" fmla="*/ 230389 h 1153127"/>
                <a:gd name="connsiteX1102" fmla="*/ 4438677 w 6544510"/>
                <a:gd name="connsiteY1102" fmla="*/ 234548 h 1153127"/>
                <a:gd name="connsiteX1103" fmla="*/ 4385100 w 6544510"/>
                <a:gd name="connsiteY1103" fmla="*/ 222494 h 1153127"/>
                <a:gd name="connsiteX1104" fmla="*/ 4351652 w 6544510"/>
                <a:gd name="connsiteY1104" fmla="*/ 214057 h 1153127"/>
                <a:gd name="connsiteX1105" fmla="*/ 4313623 w 6544510"/>
                <a:gd name="connsiteY1105" fmla="*/ 206584 h 1153127"/>
                <a:gd name="connsiteX1106" fmla="*/ 4271437 w 6544510"/>
                <a:gd name="connsiteY1106" fmla="*/ 196640 h 1153127"/>
                <a:gd name="connsiteX1107" fmla="*/ 4248776 w 6544510"/>
                <a:gd name="connsiteY1107" fmla="*/ 193506 h 1153127"/>
                <a:gd name="connsiteX1108" fmla="*/ 4226116 w 6544510"/>
                <a:gd name="connsiteY1108" fmla="*/ 190071 h 1153127"/>
                <a:gd name="connsiteX1109" fmla="*/ 4239917 w 6544510"/>
                <a:gd name="connsiteY1109" fmla="*/ 191096 h 1153127"/>
                <a:gd name="connsiteX1110" fmla="*/ 4244557 w 6544510"/>
                <a:gd name="connsiteY1110" fmla="*/ 191096 h 1153127"/>
                <a:gd name="connsiteX1111" fmla="*/ 4226477 w 6544510"/>
                <a:gd name="connsiteY1111" fmla="*/ 186816 h 1153127"/>
                <a:gd name="connsiteX1112" fmla="*/ 4209723 w 6544510"/>
                <a:gd name="connsiteY1112" fmla="*/ 182959 h 1153127"/>
                <a:gd name="connsiteX1113" fmla="*/ 4172478 w 6544510"/>
                <a:gd name="connsiteY1113" fmla="*/ 176933 h 1153127"/>
                <a:gd name="connsiteX1114" fmla="*/ 4158496 w 6544510"/>
                <a:gd name="connsiteY1114" fmla="*/ 176933 h 1153127"/>
                <a:gd name="connsiteX1115" fmla="*/ 4116309 w 6544510"/>
                <a:gd name="connsiteY1115" fmla="*/ 172774 h 1153127"/>
                <a:gd name="connsiteX1116" fmla="*/ 4086176 w 6544510"/>
                <a:gd name="connsiteY1116" fmla="*/ 167049 h 1153127"/>
                <a:gd name="connsiteX1117" fmla="*/ 4057429 w 6544510"/>
                <a:gd name="connsiteY1117" fmla="*/ 165844 h 1153127"/>
                <a:gd name="connsiteX1118" fmla="*/ 4097747 w 6544510"/>
                <a:gd name="connsiteY1118" fmla="*/ 174401 h 1153127"/>
                <a:gd name="connsiteX1119" fmla="*/ 4112332 w 6544510"/>
                <a:gd name="connsiteY1119" fmla="*/ 177053 h 1153127"/>
                <a:gd name="connsiteX1120" fmla="*/ 4092564 w 6544510"/>
                <a:gd name="connsiteY1120" fmla="*/ 177776 h 1153127"/>
                <a:gd name="connsiteX1121" fmla="*/ 4080933 w 6544510"/>
                <a:gd name="connsiteY1121" fmla="*/ 178379 h 1153127"/>
                <a:gd name="connsiteX1122" fmla="*/ 4129146 w 6544510"/>
                <a:gd name="connsiteY1122" fmla="*/ 179705 h 1153127"/>
                <a:gd name="connsiteX1123" fmla="*/ 4149878 w 6544510"/>
                <a:gd name="connsiteY1123" fmla="*/ 180488 h 1153127"/>
                <a:gd name="connsiteX1124" fmla="*/ 4155302 w 6544510"/>
                <a:gd name="connsiteY1124" fmla="*/ 182537 h 1153127"/>
                <a:gd name="connsiteX1125" fmla="*/ 4141260 w 6544510"/>
                <a:gd name="connsiteY1125" fmla="*/ 183622 h 1153127"/>
                <a:gd name="connsiteX1126" fmla="*/ 4135233 w 6544510"/>
                <a:gd name="connsiteY1126" fmla="*/ 185671 h 1153127"/>
                <a:gd name="connsiteX1127" fmla="*/ 4122457 w 6544510"/>
                <a:gd name="connsiteY1127" fmla="*/ 185671 h 1153127"/>
                <a:gd name="connsiteX1128" fmla="*/ 4133606 w 6544510"/>
                <a:gd name="connsiteY1128" fmla="*/ 188142 h 1153127"/>
                <a:gd name="connsiteX1129" fmla="*/ 4137885 w 6544510"/>
                <a:gd name="connsiteY1129" fmla="*/ 190252 h 1153127"/>
                <a:gd name="connsiteX1130" fmla="*/ 4087020 w 6544510"/>
                <a:gd name="connsiteY1130" fmla="*/ 183381 h 1153127"/>
                <a:gd name="connsiteX1131" fmla="*/ 4035311 w 6544510"/>
                <a:gd name="connsiteY1131" fmla="*/ 174341 h 1153127"/>
                <a:gd name="connsiteX1132" fmla="*/ 3969740 w 6544510"/>
                <a:gd name="connsiteY1132" fmla="*/ 164940 h 1153127"/>
                <a:gd name="connsiteX1133" fmla="*/ 3887476 w 6544510"/>
                <a:gd name="connsiteY1133" fmla="*/ 152163 h 1153127"/>
                <a:gd name="connsiteX1134" fmla="*/ 3896576 w 6544510"/>
                <a:gd name="connsiteY1134" fmla="*/ 152765 h 1153127"/>
                <a:gd name="connsiteX1135" fmla="*/ 3913933 w 6544510"/>
                <a:gd name="connsiteY1135" fmla="*/ 151862 h 1153127"/>
                <a:gd name="connsiteX1136" fmla="*/ 3900795 w 6544510"/>
                <a:gd name="connsiteY1136" fmla="*/ 146678 h 1153127"/>
                <a:gd name="connsiteX1137" fmla="*/ 3892599 w 6544510"/>
                <a:gd name="connsiteY1137" fmla="*/ 147824 h 1153127"/>
                <a:gd name="connsiteX1138" fmla="*/ 3885367 w 6544510"/>
                <a:gd name="connsiteY1138" fmla="*/ 150475 h 1153127"/>
                <a:gd name="connsiteX1139" fmla="*/ 3856921 w 6544510"/>
                <a:gd name="connsiteY1139" fmla="*/ 147944 h 1153127"/>
                <a:gd name="connsiteX1140" fmla="*/ 3852581 w 6544510"/>
                <a:gd name="connsiteY1140" fmla="*/ 145955 h 1153127"/>
                <a:gd name="connsiteX1141" fmla="*/ 3839925 w 6544510"/>
                <a:gd name="connsiteY1141" fmla="*/ 145955 h 1153127"/>
                <a:gd name="connsiteX1142" fmla="*/ 3811841 w 6544510"/>
                <a:gd name="connsiteY1142" fmla="*/ 140833 h 1153127"/>
                <a:gd name="connsiteX1143" fmla="*/ 3798281 w 6544510"/>
                <a:gd name="connsiteY1143" fmla="*/ 138543 h 1153127"/>
                <a:gd name="connsiteX1144" fmla="*/ 3778634 w 6544510"/>
                <a:gd name="connsiteY1144" fmla="*/ 138543 h 1153127"/>
                <a:gd name="connsiteX1145" fmla="*/ 3734699 w 6544510"/>
                <a:gd name="connsiteY1145" fmla="*/ 132516 h 1153127"/>
                <a:gd name="connsiteX1146" fmla="*/ 3718005 w 6544510"/>
                <a:gd name="connsiteY1146" fmla="*/ 127393 h 1153127"/>
                <a:gd name="connsiteX1147" fmla="*/ 3719271 w 6544510"/>
                <a:gd name="connsiteY1147" fmla="*/ 125766 h 1153127"/>
                <a:gd name="connsiteX1148" fmla="*/ 3699744 w 6544510"/>
                <a:gd name="connsiteY1148" fmla="*/ 126188 h 1153127"/>
                <a:gd name="connsiteX1149" fmla="*/ 3669008 w 6544510"/>
                <a:gd name="connsiteY1149" fmla="*/ 124139 h 1153127"/>
                <a:gd name="connsiteX1150" fmla="*/ 3629292 w 6544510"/>
                <a:gd name="connsiteY1150" fmla="*/ 119679 h 1153127"/>
                <a:gd name="connsiteX1151" fmla="*/ 3613442 w 6544510"/>
                <a:gd name="connsiteY1151" fmla="*/ 117148 h 1153127"/>
                <a:gd name="connsiteX1152" fmla="*/ 3596568 w 6544510"/>
                <a:gd name="connsiteY1152" fmla="*/ 113170 h 1153127"/>
                <a:gd name="connsiteX1153" fmla="*/ 3597471 w 6544510"/>
                <a:gd name="connsiteY1153" fmla="*/ 116847 h 1153127"/>
                <a:gd name="connsiteX1154" fmla="*/ 3598194 w 6544510"/>
                <a:gd name="connsiteY1154" fmla="*/ 122512 h 1153127"/>
                <a:gd name="connsiteX1155" fmla="*/ 3574088 w 6544510"/>
                <a:gd name="connsiteY1155" fmla="*/ 121668 h 1153127"/>
                <a:gd name="connsiteX1156" fmla="*/ 3578789 w 6544510"/>
                <a:gd name="connsiteY1156" fmla="*/ 120523 h 1153127"/>
                <a:gd name="connsiteX1157" fmla="*/ 3590240 w 6544510"/>
                <a:gd name="connsiteY1157" fmla="*/ 119679 h 1153127"/>
                <a:gd name="connsiteX1158" fmla="*/ 3564084 w 6544510"/>
                <a:gd name="connsiteY1158" fmla="*/ 118293 h 1153127"/>
                <a:gd name="connsiteX1159" fmla="*/ 3508879 w 6544510"/>
                <a:gd name="connsiteY1159" fmla="*/ 124320 h 1153127"/>
                <a:gd name="connsiteX1160" fmla="*/ 3521414 w 6544510"/>
                <a:gd name="connsiteY1160" fmla="*/ 124320 h 1153127"/>
                <a:gd name="connsiteX1161" fmla="*/ 3544256 w 6544510"/>
                <a:gd name="connsiteY1161" fmla="*/ 124320 h 1153127"/>
                <a:gd name="connsiteX1162" fmla="*/ 3539434 w 6544510"/>
                <a:gd name="connsiteY1162" fmla="*/ 127634 h 1153127"/>
                <a:gd name="connsiteX1163" fmla="*/ 3521354 w 6544510"/>
                <a:gd name="connsiteY1163" fmla="*/ 127634 h 1153127"/>
                <a:gd name="connsiteX1164" fmla="*/ 3511109 w 6544510"/>
                <a:gd name="connsiteY1164" fmla="*/ 127634 h 1153127"/>
                <a:gd name="connsiteX1165" fmla="*/ 3476937 w 6544510"/>
                <a:gd name="connsiteY1165" fmla="*/ 127634 h 1153127"/>
                <a:gd name="connsiteX1166" fmla="*/ 3415405 w 6544510"/>
                <a:gd name="connsiteY1166" fmla="*/ 128538 h 1153127"/>
                <a:gd name="connsiteX1167" fmla="*/ 3239004 w 6544510"/>
                <a:gd name="connsiteY1167" fmla="*/ 125766 h 1153127"/>
                <a:gd name="connsiteX1168" fmla="*/ 3146192 w 6544510"/>
                <a:gd name="connsiteY1168" fmla="*/ 127454 h 1153127"/>
                <a:gd name="connsiteX1169" fmla="*/ 2642361 w 6544510"/>
                <a:gd name="connsiteY1169" fmla="*/ 157165 h 1153127"/>
                <a:gd name="connsiteX1170" fmla="*/ 2467045 w 6544510"/>
                <a:gd name="connsiteY1170" fmla="*/ 177114 h 1153127"/>
                <a:gd name="connsiteX1171" fmla="*/ 2378754 w 6544510"/>
                <a:gd name="connsiteY1171" fmla="*/ 187600 h 1153127"/>
                <a:gd name="connsiteX1172" fmla="*/ 2355129 w 6544510"/>
                <a:gd name="connsiteY1172" fmla="*/ 190794 h 1153127"/>
                <a:gd name="connsiteX1173" fmla="*/ 2321560 w 6544510"/>
                <a:gd name="connsiteY1173" fmla="*/ 196399 h 1153127"/>
                <a:gd name="connsiteX1174" fmla="*/ 2289197 w 6544510"/>
                <a:gd name="connsiteY1174" fmla="*/ 202425 h 1153127"/>
                <a:gd name="connsiteX1175" fmla="*/ 2275215 w 6544510"/>
                <a:gd name="connsiteY1175" fmla="*/ 208031 h 1153127"/>
                <a:gd name="connsiteX1176" fmla="*/ 2243695 w 6544510"/>
                <a:gd name="connsiteY1176" fmla="*/ 211827 h 1153127"/>
                <a:gd name="connsiteX1177" fmla="*/ 2165348 w 6544510"/>
                <a:gd name="connsiteY1177" fmla="*/ 223881 h 1153127"/>
                <a:gd name="connsiteX1178" fmla="*/ 2104599 w 6544510"/>
                <a:gd name="connsiteY1178" fmla="*/ 232619 h 1153127"/>
                <a:gd name="connsiteX1179" fmla="*/ 2031315 w 6544510"/>
                <a:gd name="connsiteY1179" fmla="*/ 248168 h 1153127"/>
                <a:gd name="connsiteX1180" fmla="*/ 1961526 w 6544510"/>
                <a:gd name="connsiteY1180" fmla="*/ 263837 h 1153127"/>
                <a:gd name="connsiteX1181" fmla="*/ 1953932 w 6544510"/>
                <a:gd name="connsiteY1181" fmla="*/ 266369 h 1153127"/>
                <a:gd name="connsiteX1182" fmla="*/ 1918736 w 6544510"/>
                <a:gd name="connsiteY1182" fmla="*/ 279989 h 1153127"/>
                <a:gd name="connsiteX1183" fmla="*/ 1882576 w 6544510"/>
                <a:gd name="connsiteY1183" fmla="*/ 289331 h 1153127"/>
                <a:gd name="connsiteX1184" fmla="*/ 1835266 w 6544510"/>
                <a:gd name="connsiteY1184" fmla="*/ 305482 h 1153127"/>
                <a:gd name="connsiteX1185" fmla="*/ 1846054 w 6544510"/>
                <a:gd name="connsiteY1185" fmla="*/ 302047 h 1153127"/>
                <a:gd name="connsiteX1186" fmla="*/ 1863351 w 6544510"/>
                <a:gd name="connsiteY1186" fmla="*/ 296442 h 1153127"/>
                <a:gd name="connsiteX1187" fmla="*/ 1847983 w 6544510"/>
                <a:gd name="connsiteY1187" fmla="*/ 304819 h 1153127"/>
                <a:gd name="connsiteX1188" fmla="*/ 1748241 w 6544510"/>
                <a:gd name="connsiteY1188" fmla="*/ 333446 h 1153127"/>
                <a:gd name="connsiteX1189" fmla="*/ 1716842 w 6544510"/>
                <a:gd name="connsiteY1189" fmla="*/ 342124 h 1153127"/>
                <a:gd name="connsiteX1190" fmla="*/ 1684720 w 6544510"/>
                <a:gd name="connsiteY1190" fmla="*/ 351526 h 1153127"/>
                <a:gd name="connsiteX1191" fmla="*/ 1621319 w 6544510"/>
                <a:gd name="connsiteY1191" fmla="*/ 369606 h 1153127"/>
                <a:gd name="connsiteX1192" fmla="*/ 1523204 w 6544510"/>
                <a:gd name="connsiteY1192" fmla="*/ 396967 h 1153127"/>
                <a:gd name="connsiteX1193" fmla="*/ 1454681 w 6544510"/>
                <a:gd name="connsiteY1193" fmla="*/ 417398 h 1153127"/>
                <a:gd name="connsiteX1194" fmla="*/ 1422257 w 6544510"/>
                <a:gd name="connsiteY1194" fmla="*/ 427884 h 1153127"/>
                <a:gd name="connsiteX1195" fmla="*/ 1394594 w 6544510"/>
                <a:gd name="connsiteY1195" fmla="*/ 438130 h 1153127"/>
                <a:gd name="connsiteX1196" fmla="*/ 1389834 w 6544510"/>
                <a:gd name="connsiteY1196" fmla="*/ 441625 h 1153127"/>
                <a:gd name="connsiteX1197" fmla="*/ 1398693 w 6544510"/>
                <a:gd name="connsiteY1197" fmla="*/ 439395 h 1153127"/>
                <a:gd name="connsiteX1198" fmla="*/ 1365003 w 6544510"/>
                <a:gd name="connsiteY1198" fmla="*/ 449580 h 1153127"/>
                <a:gd name="connsiteX1199" fmla="*/ 1316368 w 6544510"/>
                <a:gd name="connsiteY1199" fmla="*/ 468625 h 1153127"/>
                <a:gd name="connsiteX1200" fmla="*/ 1250978 w 6544510"/>
                <a:gd name="connsiteY1200" fmla="*/ 498758 h 1153127"/>
                <a:gd name="connsiteX1201" fmla="*/ 1214276 w 6544510"/>
                <a:gd name="connsiteY1201" fmla="*/ 509425 h 1153127"/>
                <a:gd name="connsiteX1202" fmla="*/ 1197582 w 6544510"/>
                <a:gd name="connsiteY1202" fmla="*/ 516537 h 1153127"/>
                <a:gd name="connsiteX1203" fmla="*/ 1174620 w 6544510"/>
                <a:gd name="connsiteY1203" fmla="*/ 528590 h 1153127"/>
                <a:gd name="connsiteX1204" fmla="*/ 1137918 w 6544510"/>
                <a:gd name="connsiteY1204" fmla="*/ 546309 h 1153127"/>
                <a:gd name="connsiteX1205" fmla="*/ 1038296 w 6544510"/>
                <a:gd name="connsiteY1205" fmla="*/ 592172 h 1153127"/>
                <a:gd name="connsiteX1206" fmla="*/ 983212 w 6544510"/>
                <a:gd name="connsiteY1206" fmla="*/ 617604 h 1153127"/>
                <a:gd name="connsiteX1207" fmla="*/ 929454 w 6544510"/>
                <a:gd name="connsiteY1207" fmla="*/ 642374 h 1153127"/>
                <a:gd name="connsiteX1208" fmla="*/ 840922 w 6544510"/>
                <a:gd name="connsiteY1208" fmla="*/ 682572 h 1153127"/>
                <a:gd name="connsiteX1209" fmla="*/ 708938 w 6544510"/>
                <a:gd name="connsiteY1209" fmla="*/ 750975 h 1153127"/>
                <a:gd name="connsiteX1210" fmla="*/ 665124 w 6544510"/>
                <a:gd name="connsiteY1210" fmla="*/ 775745 h 1153127"/>
                <a:gd name="connsiteX1211" fmla="*/ 632459 w 6544510"/>
                <a:gd name="connsiteY1211" fmla="*/ 794548 h 1153127"/>
                <a:gd name="connsiteX1212" fmla="*/ 596299 w 6544510"/>
                <a:gd name="connsiteY1212" fmla="*/ 814316 h 1153127"/>
                <a:gd name="connsiteX1213" fmla="*/ 535369 w 6544510"/>
                <a:gd name="connsiteY1213" fmla="*/ 851681 h 1153127"/>
                <a:gd name="connsiteX1214" fmla="*/ 314852 w 6544510"/>
                <a:gd name="connsiteY1214" fmla="*/ 994875 h 1153127"/>
                <a:gd name="connsiteX1215" fmla="*/ 168765 w 6544510"/>
                <a:gd name="connsiteY1215" fmla="*/ 1074427 h 1153127"/>
                <a:gd name="connsiteX1216" fmla="*/ 127482 w 6544510"/>
                <a:gd name="connsiteY1216" fmla="*/ 1099378 h 1153127"/>
                <a:gd name="connsiteX1217" fmla="*/ 96686 w 6544510"/>
                <a:gd name="connsiteY1217" fmla="*/ 1112155 h 1153127"/>
                <a:gd name="connsiteX1218" fmla="*/ 65166 w 6544510"/>
                <a:gd name="connsiteY1218" fmla="*/ 1128005 h 1153127"/>
                <a:gd name="connsiteX1219" fmla="*/ 51666 w 6544510"/>
                <a:gd name="connsiteY1219" fmla="*/ 1138612 h 1153127"/>
                <a:gd name="connsiteX1220" fmla="*/ 29850 w 6544510"/>
                <a:gd name="connsiteY1220" fmla="*/ 1146808 h 1153127"/>
                <a:gd name="connsiteX1221" fmla="*/ 500 w 6544510"/>
                <a:gd name="connsiteY1221" fmla="*/ 1149701 h 1153127"/>
                <a:gd name="connsiteX1222" fmla="*/ 17676 w 6544510"/>
                <a:gd name="connsiteY1222" fmla="*/ 1115831 h 1153127"/>
                <a:gd name="connsiteX1223" fmla="*/ 46122 w 6544510"/>
                <a:gd name="connsiteY1223" fmla="*/ 1073644 h 1153127"/>
                <a:gd name="connsiteX1224" fmla="*/ 101266 w 6544510"/>
                <a:gd name="connsiteY1224" fmla="*/ 1004518 h 1153127"/>
                <a:gd name="connsiteX1225" fmla="*/ 201731 w 6544510"/>
                <a:gd name="connsiteY1225" fmla="*/ 908091 h 1153127"/>
                <a:gd name="connsiteX1226" fmla="*/ 319372 w 6544510"/>
                <a:gd name="connsiteY1226" fmla="*/ 820342 h 1153127"/>
                <a:gd name="connsiteX1227" fmla="*/ 453526 w 6544510"/>
                <a:gd name="connsiteY1227" fmla="*/ 750794 h 1153127"/>
                <a:gd name="connsiteX1228" fmla="*/ 520362 w 6544510"/>
                <a:gd name="connsiteY1228" fmla="*/ 719274 h 1153127"/>
                <a:gd name="connsiteX1229" fmla="*/ 548929 w 6544510"/>
                <a:gd name="connsiteY1229" fmla="*/ 699386 h 1153127"/>
                <a:gd name="connsiteX1230" fmla="*/ 596238 w 6544510"/>
                <a:gd name="connsiteY1230" fmla="*/ 664070 h 1153127"/>
                <a:gd name="connsiteX1231" fmla="*/ 757513 w 6544510"/>
                <a:gd name="connsiteY1231" fmla="*/ 556915 h 1153127"/>
                <a:gd name="connsiteX1232" fmla="*/ 794276 w 6544510"/>
                <a:gd name="connsiteY1232" fmla="*/ 536425 h 1153127"/>
                <a:gd name="connsiteX1233" fmla="*/ 830858 w 6544510"/>
                <a:gd name="connsiteY1233" fmla="*/ 517863 h 1153127"/>
                <a:gd name="connsiteX1234" fmla="*/ 867741 w 6544510"/>
                <a:gd name="connsiteY1234" fmla="*/ 500445 h 1153127"/>
                <a:gd name="connsiteX1235" fmla="*/ 905709 w 6544510"/>
                <a:gd name="connsiteY1235" fmla="*/ 484354 h 1153127"/>
                <a:gd name="connsiteX1236" fmla="*/ 951693 w 6544510"/>
                <a:gd name="connsiteY1236" fmla="*/ 466636 h 1153127"/>
                <a:gd name="connsiteX1237" fmla="*/ 1003643 w 6544510"/>
                <a:gd name="connsiteY1237" fmla="*/ 449158 h 1153127"/>
                <a:gd name="connsiteX1238" fmla="*/ 1064332 w 6544510"/>
                <a:gd name="connsiteY1238" fmla="*/ 432344 h 1153127"/>
                <a:gd name="connsiteX1239" fmla="*/ 1163591 w 6544510"/>
                <a:gd name="connsiteY1239" fmla="*/ 388891 h 1153127"/>
                <a:gd name="connsiteX1240" fmla="*/ 1299433 w 6544510"/>
                <a:gd name="connsiteY1240" fmla="*/ 320368 h 1153127"/>
                <a:gd name="connsiteX1241" fmla="*/ 1364521 w 6544510"/>
                <a:gd name="connsiteY1241" fmla="*/ 289270 h 1153127"/>
                <a:gd name="connsiteX1242" fmla="*/ 1384289 w 6544510"/>
                <a:gd name="connsiteY1242" fmla="*/ 279748 h 1153127"/>
                <a:gd name="connsiteX1243" fmla="*/ 1391461 w 6544510"/>
                <a:gd name="connsiteY1243" fmla="*/ 276011 h 1153127"/>
                <a:gd name="connsiteX1244" fmla="*/ 1413036 w 6544510"/>
                <a:gd name="connsiteY1244" fmla="*/ 264501 h 1153127"/>
                <a:gd name="connsiteX1245" fmla="*/ 1464203 w 6544510"/>
                <a:gd name="connsiteY1245" fmla="*/ 240394 h 1153127"/>
                <a:gd name="connsiteX1246" fmla="*/ 1566355 w 6544510"/>
                <a:gd name="connsiteY1246" fmla="*/ 197242 h 1153127"/>
                <a:gd name="connsiteX1247" fmla="*/ 1602877 w 6544510"/>
                <a:gd name="connsiteY1247" fmla="*/ 184104 h 115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Lst>
              <a:rect l="l" t="t" r="r" b="b"/>
              <a:pathLst>
                <a:path w="6544510" h="1153127">
                  <a:moveTo>
                    <a:pt x="1301964" y="469830"/>
                  </a:moveTo>
                  <a:cubicBezTo>
                    <a:pt x="1292099" y="474030"/>
                    <a:pt x="1282739" y="479328"/>
                    <a:pt x="1274061" y="485620"/>
                  </a:cubicBezTo>
                  <a:cubicBezTo>
                    <a:pt x="1274663" y="487187"/>
                    <a:pt x="1293226" y="478629"/>
                    <a:pt x="1298770" y="474109"/>
                  </a:cubicBezTo>
                  <a:cubicBezTo>
                    <a:pt x="1302507" y="471216"/>
                    <a:pt x="1303049" y="469589"/>
                    <a:pt x="1301964" y="469830"/>
                  </a:cubicBezTo>
                  <a:close/>
                  <a:moveTo>
                    <a:pt x="3374665" y="120282"/>
                  </a:moveTo>
                  <a:cubicBezTo>
                    <a:pt x="3368921" y="120119"/>
                    <a:pt x="3363184" y="120601"/>
                    <a:pt x="3357549" y="121728"/>
                  </a:cubicBezTo>
                  <a:cubicBezTo>
                    <a:pt x="3354113" y="122753"/>
                    <a:pt x="3356343" y="123837"/>
                    <a:pt x="3360924" y="124018"/>
                  </a:cubicBezTo>
                  <a:cubicBezTo>
                    <a:pt x="3366667" y="124181"/>
                    <a:pt x="3372405" y="123699"/>
                    <a:pt x="3378040" y="122572"/>
                  </a:cubicBezTo>
                  <a:cubicBezTo>
                    <a:pt x="3381475" y="121728"/>
                    <a:pt x="3379124" y="120643"/>
                    <a:pt x="3374665" y="120462"/>
                  </a:cubicBezTo>
                  <a:close/>
                  <a:moveTo>
                    <a:pt x="1982498" y="255099"/>
                  </a:moveTo>
                  <a:cubicBezTo>
                    <a:pt x="1977798" y="255099"/>
                    <a:pt x="1975568" y="255461"/>
                    <a:pt x="1975869" y="256726"/>
                  </a:cubicBezTo>
                  <a:cubicBezTo>
                    <a:pt x="1975387" y="259438"/>
                    <a:pt x="2016790" y="251965"/>
                    <a:pt x="2025288" y="248469"/>
                  </a:cubicBezTo>
                  <a:cubicBezTo>
                    <a:pt x="2028482" y="247083"/>
                    <a:pt x="2021612" y="247626"/>
                    <a:pt x="2009438" y="250579"/>
                  </a:cubicBezTo>
                  <a:cubicBezTo>
                    <a:pt x="2000651" y="253020"/>
                    <a:pt x="1991653" y="254592"/>
                    <a:pt x="1982559" y="255280"/>
                  </a:cubicBezTo>
                  <a:close/>
                  <a:moveTo>
                    <a:pt x="5233297" y="472903"/>
                  </a:moveTo>
                  <a:cubicBezTo>
                    <a:pt x="5223624" y="470113"/>
                    <a:pt x="5213686" y="468353"/>
                    <a:pt x="5203645" y="467660"/>
                  </a:cubicBezTo>
                  <a:cubicBezTo>
                    <a:pt x="5202862" y="469950"/>
                    <a:pt x="5222810" y="475254"/>
                    <a:pt x="5229078" y="474531"/>
                  </a:cubicBezTo>
                  <a:cubicBezTo>
                    <a:pt x="5232935" y="474290"/>
                    <a:pt x="5234442" y="473446"/>
                    <a:pt x="5233357" y="473084"/>
                  </a:cubicBezTo>
                  <a:close/>
                  <a:moveTo>
                    <a:pt x="5317309" y="502555"/>
                  </a:moveTo>
                  <a:cubicBezTo>
                    <a:pt x="5300977" y="494057"/>
                    <a:pt x="5300977" y="494057"/>
                    <a:pt x="5306461" y="498999"/>
                  </a:cubicBezTo>
                  <a:cubicBezTo>
                    <a:pt x="5310077" y="502615"/>
                    <a:pt x="5305195" y="502495"/>
                    <a:pt x="5289465" y="498999"/>
                  </a:cubicBezTo>
                  <a:cubicBezTo>
                    <a:pt x="5271385" y="494961"/>
                    <a:pt x="5270180" y="495443"/>
                    <a:pt x="5279522" y="499722"/>
                  </a:cubicBezTo>
                  <a:cubicBezTo>
                    <a:pt x="5284524" y="501832"/>
                    <a:pt x="5291032" y="504363"/>
                    <a:pt x="5297602" y="506894"/>
                  </a:cubicBezTo>
                  <a:cubicBezTo>
                    <a:pt x="5304171" y="509425"/>
                    <a:pt x="5311523" y="512318"/>
                    <a:pt x="5317851" y="514608"/>
                  </a:cubicBezTo>
                  <a:cubicBezTo>
                    <a:pt x="5330447" y="519189"/>
                    <a:pt x="5339728" y="522142"/>
                    <a:pt x="5335931" y="519912"/>
                  </a:cubicBezTo>
                  <a:cubicBezTo>
                    <a:pt x="5330935" y="517127"/>
                    <a:pt x="5325638" y="514922"/>
                    <a:pt x="5320142" y="513343"/>
                  </a:cubicBezTo>
                  <a:cubicBezTo>
                    <a:pt x="5309113" y="510209"/>
                    <a:pt x="5312307" y="508099"/>
                    <a:pt x="5324963" y="510028"/>
                  </a:cubicBezTo>
                  <a:cubicBezTo>
                    <a:pt x="5331351" y="511293"/>
                    <a:pt x="5327615" y="508099"/>
                    <a:pt x="5317369" y="502736"/>
                  </a:cubicBezTo>
                  <a:close/>
                  <a:moveTo>
                    <a:pt x="5272049" y="483149"/>
                  </a:moveTo>
                  <a:cubicBezTo>
                    <a:pt x="5268155" y="481323"/>
                    <a:pt x="5263870" y="480473"/>
                    <a:pt x="5259573" y="480678"/>
                  </a:cubicBezTo>
                  <a:cubicBezTo>
                    <a:pt x="5258669" y="483450"/>
                    <a:pt x="5276990" y="493213"/>
                    <a:pt x="5287115" y="495503"/>
                  </a:cubicBezTo>
                  <a:cubicBezTo>
                    <a:pt x="5291695" y="496287"/>
                    <a:pt x="5288742" y="494238"/>
                    <a:pt x="5281089" y="491104"/>
                  </a:cubicBezTo>
                  <a:cubicBezTo>
                    <a:pt x="5273435" y="487970"/>
                    <a:pt x="5270963" y="485439"/>
                    <a:pt x="5274459" y="485740"/>
                  </a:cubicBezTo>
                  <a:cubicBezTo>
                    <a:pt x="5279461" y="486584"/>
                    <a:pt x="5277533" y="485198"/>
                    <a:pt x="5272109" y="483330"/>
                  </a:cubicBezTo>
                  <a:close/>
                  <a:moveTo>
                    <a:pt x="3487605" y="115702"/>
                  </a:moveTo>
                  <a:cubicBezTo>
                    <a:pt x="3472839" y="114496"/>
                    <a:pt x="3468199" y="115159"/>
                    <a:pt x="3472719" y="116726"/>
                  </a:cubicBezTo>
                  <a:cubicBezTo>
                    <a:pt x="3479409" y="119438"/>
                    <a:pt x="3481699" y="119679"/>
                    <a:pt x="3496826" y="118353"/>
                  </a:cubicBezTo>
                  <a:cubicBezTo>
                    <a:pt x="3505685" y="117509"/>
                    <a:pt x="3503696" y="116907"/>
                    <a:pt x="3487605" y="115702"/>
                  </a:cubicBezTo>
                  <a:close/>
                  <a:moveTo>
                    <a:pt x="3509482" y="112387"/>
                  </a:moveTo>
                  <a:cubicBezTo>
                    <a:pt x="3493631" y="110157"/>
                    <a:pt x="3487906" y="109916"/>
                    <a:pt x="3487846" y="111362"/>
                  </a:cubicBezTo>
                  <a:cubicBezTo>
                    <a:pt x="3487846" y="113954"/>
                    <a:pt x="3535517" y="116967"/>
                    <a:pt x="3540218" y="114677"/>
                  </a:cubicBezTo>
                  <a:cubicBezTo>
                    <a:pt x="3541423" y="113713"/>
                    <a:pt x="3540218" y="113532"/>
                    <a:pt x="3536843" y="114135"/>
                  </a:cubicBezTo>
                  <a:cubicBezTo>
                    <a:pt x="3527742" y="114707"/>
                    <a:pt x="3518612" y="114117"/>
                    <a:pt x="3509662" y="112387"/>
                  </a:cubicBezTo>
                  <a:close/>
                  <a:moveTo>
                    <a:pt x="4971557" y="379188"/>
                  </a:moveTo>
                  <a:cubicBezTo>
                    <a:pt x="4942569" y="372378"/>
                    <a:pt x="4935819" y="375090"/>
                    <a:pt x="4959504" y="383226"/>
                  </a:cubicBezTo>
                  <a:cubicBezTo>
                    <a:pt x="4967447" y="386517"/>
                    <a:pt x="4976072" y="387819"/>
                    <a:pt x="4984636" y="387023"/>
                  </a:cubicBezTo>
                  <a:cubicBezTo>
                    <a:pt x="4992531" y="384673"/>
                    <a:pt x="4992531" y="384673"/>
                    <a:pt x="5005669" y="392447"/>
                  </a:cubicBezTo>
                  <a:cubicBezTo>
                    <a:pt x="5011599" y="396063"/>
                    <a:pt x="5018036" y="398769"/>
                    <a:pt x="5024773" y="400463"/>
                  </a:cubicBezTo>
                  <a:cubicBezTo>
                    <a:pt x="5038876" y="402030"/>
                    <a:pt x="4998497" y="385577"/>
                    <a:pt x="4971738" y="379188"/>
                  </a:cubicBezTo>
                  <a:close/>
                  <a:moveTo>
                    <a:pt x="4019340" y="162227"/>
                  </a:moveTo>
                  <a:cubicBezTo>
                    <a:pt x="4016507" y="161866"/>
                    <a:pt x="4002766" y="161324"/>
                    <a:pt x="3989689" y="160962"/>
                  </a:cubicBezTo>
                  <a:lnTo>
                    <a:pt x="3972091" y="160540"/>
                  </a:lnTo>
                  <a:lnTo>
                    <a:pt x="3966064" y="160540"/>
                  </a:lnTo>
                  <a:cubicBezTo>
                    <a:pt x="3965341" y="160462"/>
                    <a:pt x="3964618" y="160462"/>
                    <a:pt x="3963895" y="160540"/>
                  </a:cubicBezTo>
                  <a:cubicBezTo>
                    <a:pt x="3963895" y="162227"/>
                    <a:pt x="4024945" y="169158"/>
                    <a:pt x="4029706" y="167953"/>
                  </a:cubicBezTo>
                  <a:cubicBezTo>
                    <a:pt x="4035733" y="166868"/>
                    <a:pt x="4033382" y="166567"/>
                    <a:pt x="4015061" y="165904"/>
                  </a:cubicBezTo>
                  <a:cubicBezTo>
                    <a:pt x="3995535" y="165241"/>
                    <a:pt x="3994390" y="165060"/>
                    <a:pt x="4008432" y="163794"/>
                  </a:cubicBezTo>
                  <a:cubicBezTo>
                    <a:pt x="4012240" y="163867"/>
                    <a:pt x="4016043" y="163360"/>
                    <a:pt x="4019701" y="162288"/>
                  </a:cubicBezTo>
                  <a:close/>
                  <a:moveTo>
                    <a:pt x="3968415" y="155237"/>
                  </a:moveTo>
                  <a:cubicBezTo>
                    <a:pt x="3948044" y="152705"/>
                    <a:pt x="3930868" y="151620"/>
                    <a:pt x="3930687" y="153067"/>
                  </a:cubicBezTo>
                  <a:cubicBezTo>
                    <a:pt x="3930506" y="154513"/>
                    <a:pt x="3936232" y="154815"/>
                    <a:pt x="3945393" y="154935"/>
                  </a:cubicBezTo>
                  <a:cubicBezTo>
                    <a:pt x="3953028" y="155146"/>
                    <a:pt x="3960628" y="156014"/>
                    <a:pt x="3968113" y="157527"/>
                  </a:cubicBezTo>
                  <a:cubicBezTo>
                    <a:pt x="3972573" y="158612"/>
                    <a:pt x="3976008" y="158792"/>
                    <a:pt x="3976129" y="157949"/>
                  </a:cubicBezTo>
                  <a:cubicBezTo>
                    <a:pt x="3976249" y="157105"/>
                    <a:pt x="3973356" y="155779"/>
                    <a:pt x="3968776" y="155297"/>
                  </a:cubicBezTo>
                  <a:close/>
                  <a:moveTo>
                    <a:pt x="3547872" y="109795"/>
                  </a:moveTo>
                  <a:cubicBezTo>
                    <a:pt x="3535216" y="110699"/>
                    <a:pt x="3536361" y="111182"/>
                    <a:pt x="3551186" y="112146"/>
                  </a:cubicBezTo>
                  <a:cubicBezTo>
                    <a:pt x="3560287" y="112749"/>
                    <a:pt x="3568302" y="112146"/>
                    <a:pt x="3568423" y="111121"/>
                  </a:cubicBezTo>
                  <a:cubicBezTo>
                    <a:pt x="3568302" y="108530"/>
                    <a:pt x="3565952" y="108409"/>
                    <a:pt x="3547872" y="109795"/>
                  </a:cubicBezTo>
                  <a:close/>
                  <a:moveTo>
                    <a:pt x="4665462" y="281375"/>
                  </a:moveTo>
                  <a:cubicBezTo>
                    <a:pt x="4649129" y="280592"/>
                    <a:pt x="4647743" y="281375"/>
                    <a:pt x="4661122" y="284690"/>
                  </a:cubicBezTo>
                  <a:cubicBezTo>
                    <a:pt x="4666426" y="286088"/>
                    <a:pt x="4671953" y="286432"/>
                    <a:pt x="4677395" y="285714"/>
                  </a:cubicBezTo>
                  <a:cubicBezTo>
                    <a:pt x="4686917" y="283967"/>
                    <a:pt x="4682638" y="282400"/>
                    <a:pt x="4665161" y="281375"/>
                  </a:cubicBezTo>
                  <a:close/>
                  <a:moveTo>
                    <a:pt x="4498281" y="236778"/>
                  </a:moveTo>
                  <a:cubicBezTo>
                    <a:pt x="4482612" y="233403"/>
                    <a:pt x="4472005" y="233825"/>
                    <a:pt x="4482973" y="237079"/>
                  </a:cubicBezTo>
                  <a:cubicBezTo>
                    <a:pt x="4493942" y="240333"/>
                    <a:pt x="4507683" y="241900"/>
                    <a:pt x="4508105" y="240153"/>
                  </a:cubicBezTo>
                  <a:cubicBezTo>
                    <a:pt x="4505031" y="238272"/>
                    <a:pt x="4501566" y="237115"/>
                    <a:pt x="4497980" y="236778"/>
                  </a:cubicBezTo>
                  <a:close/>
                  <a:moveTo>
                    <a:pt x="4103051" y="162227"/>
                  </a:moveTo>
                  <a:cubicBezTo>
                    <a:pt x="4107318" y="164048"/>
                    <a:pt x="4111916" y="164952"/>
                    <a:pt x="4116550" y="164879"/>
                  </a:cubicBezTo>
                  <a:cubicBezTo>
                    <a:pt x="4125711" y="165663"/>
                    <a:pt x="4126675" y="166567"/>
                    <a:pt x="4122999" y="168013"/>
                  </a:cubicBezTo>
                  <a:cubicBezTo>
                    <a:pt x="4118117" y="169399"/>
                    <a:pt x="4120227" y="170785"/>
                    <a:pt x="4131497" y="172654"/>
                  </a:cubicBezTo>
                  <a:cubicBezTo>
                    <a:pt x="4150662" y="175787"/>
                    <a:pt x="4152349" y="172654"/>
                    <a:pt x="4134630" y="167591"/>
                  </a:cubicBezTo>
                  <a:cubicBezTo>
                    <a:pt x="4118057" y="162649"/>
                    <a:pt x="4103352" y="160239"/>
                    <a:pt x="4103051" y="162227"/>
                  </a:cubicBezTo>
                  <a:close/>
                  <a:moveTo>
                    <a:pt x="4982225" y="364182"/>
                  </a:moveTo>
                  <a:cubicBezTo>
                    <a:pt x="4976801" y="362253"/>
                    <a:pt x="4973486" y="361350"/>
                    <a:pt x="4973305" y="361892"/>
                  </a:cubicBezTo>
                  <a:cubicBezTo>
                    <a:pt x="4975523" y="363067"/>
                    <a:pt x="4977843" y="364031"/>
                    <a:pt x="4980236" y="364784"/>
                  </a:cubicBezTo>
                  <a:lnTo>
                    <a:pt x="4996809" y="371233"/>
                  </a:lnTo>
                  <a:cubicBezTo>
                    <a:pt x="5019470" y="379490"/>
                    <a:pt x="5019409" y="379610"/>
                    <a:pt x="4984756" y="371233"/>
                  </a:cubicBezTo>
                  <a:cubicBezTo>
                    <a:pt x="4965712" y="366954"/>
                    <a:pt x="4951971" y="365206"/>
                    <a:pt x="4955044" y="366532"/>
                  </a:cubicBezTo>
                  <a:cubicBezTo>
                    <a:pt x="4958118" y="367858"/>
                    <a:pt x="4955044" y="367678"/>
                    <a:pt x="4947029" y="365387"/>
                  </a:cubicBezTo>
                  <a:cubicBezTo>
                    <a:pt x="4937145" y="362555"/>
                    <a:pt x="4937025" y="362977"/>
                    <a:pt x="4946487" y="367376"/>
                  </a:cubicBezTo>
                  <a:cubicBezTo>
                    <a:pt x="4954864" y="371293"/>
                    <a:pt x="4955707" y="372438"/>
                    <a:pt x="4946487" y="370329"/>
                  </a:cubicBezTo>
                  <a:cubicBezTo>
                    <a:pt x="4939737" y="368823"/>
                    <a:pt x="4940821" y="369245"/>
                    <a:pt x="4948596" y="371233"/>
                  </a:cubicBezTo>
                  <a:cubicBezTo>
                    <a:pt x="4956370" y="373222"/>
                    <a:pt x="4962095" y="373945"/>
                    <a:pt x="4960167" y="372318"/>
                  </a:cubicBezTo>
                  <a:cubicBezTo>
                    <a:pt x="4956491" y="368823"/>
                    <a:pt x="4984274" y="372318"/>
                    <a:pt x="4991084" y="377019"/>
                  </a:cubicBezTo>
                  <a:cubicBezTo>
                    <a:pt x="5000353" y="380611"/>
                    <a:pt x="5009936" y="383335"/>
                    <a:pt x="5019711" y="385155"/>
                  </a:cubicBezTo>
                  <a:cubicBezTo>
                    <a:pt x="5041106" y="389675"/>
                    <a:pt x="5041106" y="389675"/>
                    <a:pt x="5014588" y="382322"/>
                  </a:cubicBezTo>
                  <a:cubicBezTo>
                    <a:pt x="4986986" y="374789"/>
                    <a:pt x="4986986" y="374668"/>
                    <a:pt x="5008561" y="378465"/>
                  </a:cubicBezTo>
                  <a:cubicBezTo>
                    <a:pt x="5029113" y="381780"/>
                    <a:pt x="5029173" y="381659"/>
                    <a:pt x="5009767" y="374608"/>
                  </a:cubicBezTo>
                  <a:close/>
                  <a:moveTo>
                    <a:pt x="4589706" y="261728"/>
                  </a:moveTo>
                  <a:cubicBezTo>
                    <a:pt x="4585849" y="263175"/>
                    <a:pt x="4588742" y="265706"/>
                    <a:pt x="4595733" y="267273"/>
                  </a:cubicBezTo>
                  <a:cubicBezTo>
                    <a:pt x="4602724" y="268840"/>
                    <a:pt x="4606219" y="267695"/>
                    <a:pt x="4605677" y="265224"/>
                  </a:cubicBezTo>
                  <a:cubicBezTo>
                    <a:pt x="4603507" y="258654"/>
                    <a:pt x="4599048" y="257630"/>
                    <a:pt x="4589767" y="261909"/>
                  </a:cubicBezTo>
                  <a:close/>
                  <a:moveTo>
                    <a:pt x="4927201" y="343631"/>
                  </a:moveTo>
                  <a:cubicBezTo>
                    <a:pt x="4922380" y="343631"/>
                    <a:pt x="4925574" y="345077"/>
                    <a:pt x="4936723" y="347729"/>
                  </a:cubicBezTo>
                  <a:cubicBezTo>
                    <a:pt x="4941912" y="349350"/>
                    <a:pt x="4947318" y="350206"/>
                    <a:pt x="4952754" y="350260"/>
                  </a:cubicBezTo>
                  <a:cubicBezTo>
                    <a:pt x="4953477" y="348513"/>
                    <a:pt x="4934554" y="343631"/>
                    <a:pt x="4927322" y="343812"/>
                  </a:cubicBezTo>
                  <a:close/>
                  <a:moveTo>
                    <a:pt x="4579461" y="250820"/>
                  </a:moveTo>
                  <a:cubicBezTo>
                    <a:pt x="4570831" y="248909"/>
                    <a:pt x="4562068" y="247704"/>
                    <a:pt x="4553245" y="247204"/>
                  </a:cubicBezTo>
                  <a:cubicBezTo>
                    <a:pt x="4552763" y="249193"/>
                    <a:pt x="4571927" y="252869"/>
                    <a:pt x="4592659" y="254858"/>
                  </a:cubicBezTo>
                  <a:cubicBezTo>
                    <a:pt x="4615681" y="257148"/>
                    <a:pt x="4615681" y="257148"/>
                    <a:pt x="4579461" y="250820"/>
                  </a:cubicBezTo>
                  <a:close/>
                  <a:moveTo>
                    <a:pt x="4678359" y="271371"/>
                  </a:moveTo>
                  <a:cubicBezTo>
                    <a:pt x="4661725" y="266971"/>
                    <a:pt x="4688906" y="281194"/>
                    <a:pt x="4713856" y="289812"/>
                  </a:cubicBezTo>
                  <a:cubicBezTo>
                    <a:pt x="4734468" y="297044"/>
                    <a:pt x="4734468" y="297044"/>
                    <a:pt x="4718497" y="289812"/>
                  </a:cubicBezTo>
                  <a:cubicBezTo>
                    <a:pt x="4710499" y="286606"/>
                    <a:pt x="4702797" y="282713"/>
                    <a:pt x="4695475" y="278181"/>
                  </a:cubicBezTo>
                  <a:cubicBezTo>
                    <a:pt x="4690051" y="275252"/>
                    <a:pt x="4684307" y="272968"/>
                    <a:pt x="4678359" y="271371"/>
                  </a:cubicBezTo>
                  <a:close/>
                  <a:moveTo>
                    <a:pt x="4644730" y="264802"/>
                  </a:moveTo>
                  <a:cubicBezTo>
                    <a:pt x="4635208" y="260161"/>
                    <a:pt x="4634063" y="260161"/>
                    <a:pt x="4632074" y="263416"/>
                  </a:cubicBezTo>
                  <a:cubicBezTo>
                    <a:pt x="4631291" y="266489"/>
                    <a:pt x="4634485" y="267996"/>
                    <a:pt x="4643645" y="269021"/>
                  </a:cubicBezTo>
                  <a:cubicBezTo>
                    <a:pt x="4652806" y="270045"/>
                    <a:pt x="4652926" y="268900"/>
                    <a:pt x="4644730" y="264802"/>
                  </a:cubicBezTo>
                  <a:close/>
                  <a:moveTo>
                    <a:pt x="6035992" y="762667"/>
                  </a:moveTo>
                  <a:cubicBezTo>
                    <a:pt x="6034968" y="764897"/>
                    <a:pt x="6062811" y="779300"/>
                    <a:pt x="6072152" y="781350"/>
                  </a:cubicBezTo>
                  <a:cubicBezTo>
                    <a:pt x="6076732" y="782494"/>
                    <a:pt x="6076190" y="780807"/>
                    <a:pt x="6073298" y="778758"/>
                  </a:cubicBezTo>
                  <a:cubicBezTo>
                    <a:pt x="6064378" y="772490"/>
                    <a:pt x="6036896" y="760558"/>
                    <a:pt x="6035811" y="762667"/>
                  </a:cubicBezTo>
                  <a:close/>
                  <a:moveTo>
                    <a:pt x="6016767" y="751819"/>
                  </a:moveTo>
                  <a:cubicBezTo>
                    <a:pt x="5999892" y="744225"/>
                    <a:pt x="6002363" y="747238"/>
                    <a:pt x="6023878" y="761341"/>
                  </a:cubicBezTo>
                  <a:cubicBezTo>
                    <a:pt x="6032195" y="767096"/>
                    <a:pt x="6041054" y="771984"/>
                    <a:pt x="6050335" y="775926"/>
                  </a:cubicBezTo>
                  <a:cubicBezTo>
                    <a:pt x="6054795" y="777312"/>
                    <a:pt x="6049070" y="773093"/>
                    <a:pt x="6036896" y="766223"/>
                  </a:cubicBezTo>
                  <a:cubicBezTo>
                    <a:pt x="6024722" y="759352"/>
                    <a:pt x="6017008" y="754169"/>
                    <a:pt x="6020504" y="754892"/>
                  </a:cubicBezTo>
                  <a:cubicBezTo>
                    <a:pt x="6024843" y="756158"/>
                    <a:pt x="6021890" y="754049"/>
                    <a:pt x="6016586" y="751819"/>
                  </a:cubicBezTo>
                  <a:close/>
                  <a:moveTo>
                    <a:pt x="5416629" y="498698"/>
                  </a:moveTo>
                  <a:cubicBezTo>
                    <a:pt x="5411205" y="496709"/>
                    <a:pt x="5396861" y="492671"/>
                    <a:pt x="5385712" y="489597"/>
                  </a:cubicBezTo>
                  <a:cubicBezTo>
                    <a:pt x="5373659" y="486283"/>
                    <a:pt x="5367632" y="485258"/>
                    <a:pt x="5374201" y="487669"/>
                  </a:cubicBezTo>
                  <a:cubicBezTo>
                    <a:pt x="5379565" y="489658"/>
                    <a:pt x="5393908" y="493695"/>
                    <a:pt x="5405118" y="496769"/>
                  </a:cubicBezTo>
                  <a:cubicBezTo>
                    <a:pt x="5417171" y="500084"/>
                    <a:pt x="5422897" y="500928"/>
                    <a:pt x="5416448" y="498758"/>
                  </a:cubicBezTo>
                  <a:close/>
                  <a:moveTo>
                    <a:pt x="6226677" y="834866"/>
                  </a:moveTo>
                  <a:cubicBezTo>
                    <a:pt x="6220650" y="834324"/>
                    <a:pt x="6221614" y="834866"/>
                    <a:pt x="6233788" y="838784"/>
                  </a:cubicBezTo>
                  <a:cubicBezTo>
                    <a:pt x="6241261" y="840905"/>
                    <a:pt x="6248433" y="843732"/>
                    <a:pt x="6255364" y="847221"/>
                  </a:cubicBezTo>
                  <a:cubicBezTo>
                    <a:pt x="6259402" y="849391"/>
                    <a:pt x="6262716" y="850476"/>
                    <a:pt x="6263078" y="849692"/>
                  </a:cubicBezTo>
                  <a:cubicBezTo>
                    <a:pt x="6263922" y="847342"/>
                    <a:pt x="6234993" y="835710"/>
                    <a:pt x="6226496" y="834927"/>
                  </a:cubicBezTo>
                  <a:close/>
                  <a:moveTo>
                    <a:pt x="5825962" y="650932"/>
                  </a:moveTo>
                  <a:cubicBezTo>
                    <a:pt x="5813969" y="645803"/>
                    <a:pt x="5801674" y="641356"/>
                    <a:pt x="5789139" y="637613"/>
                  </a:cubicBezTo>
                  <a:cubicBezTo>
                    <a:pt x="5779014" y="634901"/>
                    <a:pt x="5778713" y="635564"/>
                    <a:pt x="5787210" y="639120"/>
                  </a:cubicBezTo>
                  <a:cubicBezTo>
                    <a:pt x="5790946" y="641163"/>
                    <a:pt x="5795045" y="642434"/>
                    <a:pt x="5799263" y="642856"/>
                  </a:cubicBezTo>
                  <a:cubicBezTo>
                    <a:pt x="5807942" y="644761"/>
                    <a:pt x="5816380" y="647593"/>
                    <a:pt x="5824455" y="651294"/>
                  </a:cubicBezTo>
                  <a:cubicBezTo>
                    <a:pt x="5847055" y="660394"/>
                    <a:pt x="5847055" y="660394"/>
                    <a:pt x="5825962" y="650932"/>
                  </a:cubicBezTo>
                  <a:close/>
                  <a:moveTo>
                    <a:pt x="6074261" y="761582"/>
                  </a:moveTo>
                  <a:cubicBezTo>
                    <a:pt x="6079083" y="765608"/>
                    <a:pt x="6084447" y="768880"/>
                    <a:pt x="6090232" y="771285"/>
                  </a:cubicBezTo>
                  <a:cubicBezTo>
                    <a:pt x="6100478" y="776528"/>
                    <a:pt x="6104877" y="778035"/>
                    <a:pt x="6103190" y="776166"/>
                  </a:cubicBezTo>
                  <a:cubicBezTo>
                    <a:pt x="6098971" y="772129"/>
                    <a:pt x="6075165" y="760075"/>
                    <a:pt x="6074382" y="761582"/>
                  </a:cubicBezTo>
                  <a:close/>
                  <a:moveTo>
                    <a:pt x="5617016" y="563063"/>
                  </a:moveTo>
                  <a:cubicBezTo>
                    <a:pt x="5612014" y="560110"/>
                    <a:pt x="5610689" y="560230"/>
                    <a:pt x="5613400" y="563063"/>
                  </a:cubicBezTo>
                  <a:cubicBezTo>
                    <a:pt x="5615329" y="564756"/>
                    <a:pt x="5617016" y="566637"/>
                    <a:pt x="5618583" y="568668"/>
                  </a:cubicBezTo>
                  <a:cubicBezTo>
                    <a:pt x="5620512" y="569746"/>
                    <a:pt x="5622561" y="570669"/>
                    <a:pt x="5624610" y="571440"/>
                  </a:cubicBezTo>
                  <a:cubicBezTo>
                    <a:pt x="5628347" y="573007"/>
                    <a:pt x="5633409" y="575116"/>
                    <a:pt x="5638713" y="577467"/>
                  </a:cubicBezTo>
                  <a:cubicBezTo>
                    <a:pt x="5647150" y="580323"/>
                    <a:pt x="5655286" y="584168"/>
                    <a:pt x="5662820" y="588917"/>
                  </a:cubicBezTo>
                  <a:cubicBezTo>
                    <a:pt x="5666134" y="591635"/>
                    <a:pt x="5670112" y="593425"/>
                    <a:pt x="5674330" y="594100"/>
                  </a:cubicBezTo>
                  <a:cubicBezTo>
                    <a:pt x="5677826" y="594703"/>
                    <a:pt x="5668966" y="589038"/>
                    <a:pt x="5653418" y="581504"/>
                  </a:cubicBezTo>
                  <a:cubicBezTo>
                    <a:pt x="5637869" y="573971"/>
                    <a:pt x="5621054" y="565534"/>
                    <a:pt x="5617137" y="563063"/>
                  </a:cubicBezTo>
                  <a:close/>
                  <a:moveTo>
                    <a:pt x="5504136" y="523287"/>
                  </a:moveTo>
                  <a:cubicBezTo>
                    <a:pt x="5487997" y="519604"/>
                    <a:pt x="5472062" y="515054"/>
                    <a:pt x="5456405" y="509666"/>
                  </a:cubicBezTo>
                  <a:cubicBezTo>
                    <a:pt x="5450378" y="506713"/>
                    <a:pt x="5445798" y="505267"/>
                    <a:pt x="5446581" y="506352"/>
                  </a:cubicBezTo>
                  <a:cubicBezTo>
                    <a:pt x="5447365" y="507436"/>
                    <a:pt x="5446099" y="507738"/>
                    <a:pt x="5444834" y="507738"/>
                  </a:cubicBezTo>
                  <a:cubicBezTo>
                    <a:pt x="5433865" y="507738"/>
                    <a:pt x="5436457" y="510510"/>
                    <a:pt x="5451825" y="515211"/>
                  </a:cubicBezTo>
                  <a:cubicBezTo>
                    <a:pt x="5468278" y="520514"/>
                    <a:pt x="5468217" y="520635"/>
                    <a:pt x="5454537" y="517923"/>
                  </a:cubicBezTo>
                  <a:cubicBezTo>
                    <a:pt x="5445376" y="516115"/>
                    <a:pt x="5443930" y="516657"/>
                    <a:pt x="5450439" y="519008"/>
                  </a:cubicBezTo>
                  <a:cubicBezTo>
                    <a:pt x="5469784" y="526179"/>
                    <a:pt x="5477318" y="525878"/>
                    <a:pt x="5464119" y="518525"/>
                  </a:cubicBezTo>
                  <a:cubicBezTo>
                    <a:pt x="5449896" y="510691"/>
                    <a:pt x="5455682" y="511595"/>
                    <a:pt x="5489190" y="523588"/>
                  </a:cubicBezTo>
                  <a:cubicBezTo>
                    <a:pt x="5503172" y="528952"/>
                    <a:pt x="5523723" y="536304"/>
                    <a:pt x="5534631" y="539980"/>
                  </a:cubicBezTo>
                  <a:cubicBezTo>
                    <a:pt x="5545540" y="543657"/>
                    <a:pt x="5566995" y="552034"/>
                    <a:pt x="5583990" y="559025"/>
                  </a:cubicBezTo>
                  <a:cubicBezTo>
                    <a:pt x="5612496" y="571078"/>
                    <a:pt x="5613642" y="571500"/>
                    <a:pt x="5603095" y="563786"/>
                  </a:cubicBezTo>
                  <a:cubicBezTo>
                    <a:pt x="5590378" y="554402"/>
                    <a:pt x="5576095" y="547394"/>
                    <a:pt x="5560908" y="543114"/>
                  </a:cubicBezTo>
                  <a:cubicBezTo>
                    <a:pt x="5556267" y="542210"/>
                    <a:pt x="5559281" y="544019"/>
                    <a:pt x="5565729" y="546550"/>
                  </a:cubicBezTo>
                  <a:cubicBezTo>
                    <a:pt x="5572178" y="549081"/>
                    <a:pt x="5573986" y="550587"/>
                    <a:pt x="5570490" y="549985"/>
                  </a:cubicBezTo>
                  <a:cubicBezTo>
                    <a:pt x="5558979" y="547936"/>
                    <a:pt x="5533486" y="534135"/>
                    <a:pt x="5541924" y="534677"/>
                  </a:cubicBezTo>
                  <a:cubicBezTo>
                    <a:pt x="5551446" y="535219"/>
                    <a:pt x="5543732" y="532809"/>
                    <a:pt x="5504257" y="523287"/>
                  </a:cubicBezTo>
                  <a:close/>
                  <a:moveTo>
                    <a:pt x="5466168" y="503278"/>
                  </a:moveTo>
                  <a:cubicBezTo>
                    <a:pt x="5449715" y="497975"/>
                    <a:pt x="5439832" y="498155"/>
                    <a:pt x="5451282" y="503760"/>
                  </a:cubicBezTo>
                  <a:cubicBezTo>
                    <a:pt x="5462733" y="509365"/>
                    <a:pt x="5466048" y="510149"/>
                    <a:pt x="5467072" y="507436"/>
                  </a:cubicBezTo>
                  <a:cubicBezTo>
                    <a:pt x="5468097" y="504724"/>
                    <a:pt x="5467374" y="503640"/>
                    <a:pt x="5466289" y="503278"/>
                  </a:cubicBezTo>
                  <a:close/>
                  <a:moveTo>
                    <a:pt x="6151825" y="792017"/>
                  </a:moveTo>
                  <a:cubicBezTo>
                    <a:pt x="6136035" y="784905"/>
                    <a:pt x="6135915" y="785026"/>
                    <a:pt x="6151825" y="794729"/>
                  </a:cubicBezTo>
                  <a:cubicBezTo>
                    <a:pt x="6168760" y="805035"/>
                    <a:pt x="6186901" y="812809"/>
                    <a:pt x="6175329" y="804311"/>
                  </a:cubicBezTo>
                  <a:cubicBezTo>
                    <a:pt x="6167856" y="799653"/>
                    <a:pt x="6160022" y="795542"/>
                    <a:pt x="6151945" y="792017"/>
                  </a:cubicBezTo>
                  <a:close/>
                  <a:moveTo>
                    <a:pt x="6213056" y="819137"/>
                  </a:moveTo>
                  <a:cubicBezTo>
                    <a:pt x="6188287" y="806601"/>
                    <a:pt x="6188226" y="806722"/>
                    <a:pt x="6207572" y="817329"/>
                  </a:cubicBezTo>
                  <a:cubicBezTo>
                    <a:pt x="6223784" y="826248"/>
                    <a:pt x="6224628" y="827273"/>
                    <a:pt x="6212514" y="823356"/>
                  </a:cubicBezTo>
                  <a:cubicBezTo>
                    <a:pt x="6202630" y="820101"/>
                    <a:pt x="6201304" y="820342"/>
                    <a:pt x="6209561" y="824440"/>
                  </a:cubicBezTo>
                  <a:cubicBezTo>
                    <a:pt x="6215588" y="827695"/>
                    <a:pt x="6221132" y="829684"/>
                    <a:pt x="6221614" y="828900"/>
                  </a:cubicBezTo>
                  <a:cubicBezTo>
                    <a:pt x="6222096" y="828117"/>
                    <a:pt x="6230594" y="831311"/>
                    <a:pt x="6243129" y="837277"/>
                  </a:cubicBezTo>
                  <a:cubicBezTo>
                    <a:pt x="6258799" y="844750"/>
                    <a:pt x="6262114" y="845835"/>
                    <a:pt x="6258558" y="842460"/>
                  </a:cubicBezTo>
                  <a:cubicBezTo>
                    <a:pt x="6254882" y="839465"/>
                    <a:pt x="6250844" y="837012"/>
                    <a:pt x="6246505" y="835168"/>
                  </a:cubicBezTo>
                  <a:cubicBezTo>
                    <a:pt x="6242286" y="833300"/>
                    <a:pt x="6227641" y="826369"/>
                    <a:pt x="6213177" y="819137"/>
                  </a:cubicBezTo>
                  <a:close/>
                  <a:moveTo>
                    <a:pt x="5849888" y="656416"/>
                  </a:moveTo>
                  <a:cubicBezTo>
                    <a:pt x="5846453" y="655633"/>
                    <a:pt x="5850370" y="658164"/>
                    <a:pt x="5859771" y="662443"/>
                  </a:cubicBezTo>
                  <a:cubicBezTo>
                    <a:pt x="5871343" y="667566"/>
                    <a:pt x="5875260" y="670157"/>
                    <a:pt x="5870439" y="669735"/>
                  </a:cubicBezTo>
                  <a:cubicBezTo>
                    <a:pt x="5866823" y="669374"/>
                    <a:pt x="5867606" y="670338"/>
                    <a:pt x="5874115" y="672809"/>
                  </a:cubicBezTo>
                  <a:cubicBezTo>
                    <a:pt x="5880624" y="675280"/>
                    <a:pt x="5884662" y="677329"/>
                    <a:pt x="5884240" y="678293"/>
                  </a:cubicBezTo>
                  <a:cubicBezTo>
                    <a:pt x="5890267" y="682494"/>
                    <a:pt x="5896836" y="685760"/>
                    <a:pt x="5903827" y="687996"/>
                  </a:cubicBezTo>
                  <a:cubicBezTo>
                    <a:pt x="5919797" y="694686"/>
                    <a:pt x="5922810" y="696313"/>
                    <a:pt x="5917869" y="696072"/>
                  </a:cubicBezTo>
                  <a:cubicBezTo>
                    <a:pt x="5912927" y="695831"/>
                    <a:pt x="5915037" y="696795"/>
                    <a:pt x="5922691" y="699447"/>
                  </a:cubicBezTo>
                  <a:cubicBezTo>
                    <a:pt x="5930344" y="702099"/>
                    <a:pt x="5935467" y="704690"/>
                    <a:pt x="5935105" y="705474"/>
                  </a:cubicBezTo>
                  <a:cubicBezTo>
                    <a:pt x="5930464" y="704961"/>
                    <a:pt x="5925884" y="703678"/>
                    <a:pt x="5921666" y="701677"/>
                  </a:cubicBezTo>
                  <a:cubicBezTo>
                    <a:pt x="5914193" y="698663"/>
                    <a:pt x="5910697" y="698061"/>
                    <a:pt x="5915639" y="700953"/>
                  </a:cubicBezTo>
                  <a:cubicBezTo>
                    <a:pt x="5922449" y="704581"/>
                    <a:pt x="5929621" y="707372"/>
                    <a:pt x="5937094" y="709270"/>
                  </a:cubicBezTo>
                  <a:cubicBezTo>
                    <a:pt x="5953246" y="714333"/>
                    <a:pt x="5969035" y="720371"/>
                    <a:pt x="5984464" y="727350"/>
                  </a:cubicBezTo>
                  <a:cubicBezTo>
                    <a:pt x="6002544" y="735245"/>
                    <a:pt x="6015321" y="740248"/>
                    <a:pt x="6012427" y="738319"/>
                  </a:cubicBezTo>
                  <a:cubicBezTo>
                    <a:pt x="6010499" y="736812"/>
                    <a:pt x="5990611" y="727772"/>
                    <a:pt x="5970240" y="719335"/>
                  </a:cubicBezTo>
                  <a:cubicBezTo>
                    <a:pt x="5942699" y="707764"/>
                    <a:pt x="5934080" y="703907"/>
                    <a:pt x="5940107" y="705052"/>
                  </a:cubicBezTo>
                  <a:cubicBezTo>
                    <a:pt x="5948123" y="706920"/>
                    <a:pt x="5908467" y="685646"/>
                    <a:pt x="5893280" y="680101"/>
                  </a:cubicBezTo>
                  <a:cubicBezTo>
                    <a:pt x="5888519" y="678233"/>
                    <a:pt x="5884240" y="675449"/>
                    <a:pt x="5880564" y="671905"/>
                  </a:cubicBezTo>
                  <a:cubicBezTo>
                    <a:pt x="5871825" y="664389"/>
                    <a:pt x="5861338" y="659134"/>
                    <a:pt x="5850069" y="656597"/>
                  </a:cubicBezTo>
                  <a:close/>
                  <a:moveTo>
                    <a:pt x="5553133" y="533592"/>
                  </a:moveTo>
                  <a:cubicBezTo>
                    <a:pt x="5549638" y="532990"/>
                    <a:pt x="5555725" y="536304"/>
                    <a:pt x="5566271" y="540945"/>
                  </a:cubicBezTo>
                  <a:cubicBezTo>
                    <a:pt x="5581097" y="547273"/>
                    <a:pt x="5585497" y="548719"/>
                    <a:pt x="5581760" y="545646"/>
                  </a:cubicBezTo>
                  <a:cubicBezTo>
                    <a:pt x="5573142" y="539806"/>
                    <a:pt x="5563439" y="535768"/>
                    <a:pt x="5553254" y="533773"/>
                  </a:cubicBezTo>
                  <a:close/>
                  <a:moveTo>
                    <a:pt x="5316043" y="444578"/>
                  </a:moveTo>
                  <a:cubicBezTo>
                    <a:pt x="5312548" y="444096"/>
                    <a:pt x="5320985" y="447893"/>
                    <a:pt x="5335931" y="453799"/>
                  </a:cubicBezTo>
                  <a:lnTo>
                    <a:pt x="5354976" y="461272"/>
                  </a:lnTo>
                  <a:lnTo>
                    <a:pt x="5361002" y="463381"/>
                  </a:lnTo>
                  <a:cubicBezTo>
                    <a:pt x="5361702" y="463683"/>
                    <a:pt x="5362425" y="463906"/>
                    <a:pt x="5363172" y="464044"/>
                  </a:cubicBezTo>
                  <a:cubicBezTo>
                    <a:pt x="5348069" y="456312"/>
                    <a:pt x="5332345" y="449857"/>
                    <a:pt x="5316164" y="444759"/>
                  </a:cubicBezTo>
                  <a:close/>
                  <a:moveTo>
                    <a:pt x="5494494" y="510209"/>
                  </a:moveTo>
                  <a:cubicBezTo>
                    <a:pt x="5492806" y="511414"/>
                    <a:pt x="5497507" y="515271"/>
                    <a:pt x="5502690" y="517802"/>
                  </a:cubicBezTo>
                  <a:cubicBezTo>
                    <a:pt x="5508717" y="520755"/>
                    <a:pt x="5513237" y="522443"/>
                    <a:pt x="5512453" y="521358"/>
                  </a:cubicBezTo>
                  <a:cubicBezTo>
                    <a:pt x="5511610" y="517019"/>
                    <a:pt x="5495578" y="507256"/>
                    <a:pt x="5494494" y="510209"/>
                  </a:cubicBezTo>
                  <a:close/>
                  <a:moveTo>
                    <a:pt x="5429646" y="483209"/>
                  </a:moveTo>
                  <a:cubicBezTo>
                    <a:pt x="5434637" y="486922"/>
                    <a:pt x="5440193" y="489814"/>
                    <a:pt x="5446099" y="491767"/>
                  </a:cubicBezTo>
                  <a:cubicBezTo>
                    <a:pt x="5456706" y="496287"/>
                    <a:pt x="5461166" y="497492"/>
                    <a:pt x="5459358" y="495745"/>
                  </a:cubicBezTo>
                  <a:cubicBezTo>
                    <a:pt x="5454657" y="491707"/>
                    <a:pt x="5430249" y="481461"/>
                    <a:pt x="5429586" y="483209"/>
                  </a:cubicBezTo>
                  <a:close/>
                  <a:moveTo>
                    <a:pt x="5543250" y="524673"/>
                  </a:moveTo>
                  <a:cubicBezTo>
                    <a:pt x="5538127" y="521876"/>
                    <a:pt x="5532643" y="519845"/>
                    <a:pt x="5526978" y="518646"/>
                  </a:cubicBezTo>
                  <a:cubicBezTo>
                    <a:pt x="5526315" y="520454"/>
                    <a:pt x="5545058" y="529253"/>
                    <a:pt x="5552109" y="530338"/>
                  </a:cubicBezTo>
                  <a:cubicBezTo>
                    <a:pt x="5555544" y="531061"/>
                    <a:pt x="5551566" y="528590"/>
                    <a:pt x="5543189" y="524673"/>
                  </a:cubicBezTo>
                  <a:close/>
                  <a:moveTo>
                    <a:pt x="5614304" y="548780"/>
                  </a:moveTo>
                  <a:cubicBezTo>
                    <a:pt x="5601407" y="543717"/>
                    <a:pt x="5585979" y="541969"/>
                    <a:pt x="5594115" y="546429"/>
                  </a:cubicBezTo>
                  <a:cubicBezTo>
                    <a:pt x="5600262" y="548894"/>
                    <a:pt x="5606650" y="550630"/>
                    <a:pt x="5613159" y="551612"/>
                  </a:cubicBezTo>
                  <a:cubicBezTo>
                    <a:pt x="5621416" y="552456"/>
                    <a:pt x="5621717" y="551612"/>
                    <a:pt x="5614244" y="548659"/>
                  </a:cubicBezTo>
                  <a:close/>
                  <a:moveTo>
                    <a:pt x="5365522" y="450785"/>
                  </a:moveTo>
                  <a:cubicBezTo>
                    <a:pt x="5359014" y="448375"/>
                    <a:pt x="5363895" y="451870"/>
                    <a:pt x="5377214" y="459102"/>
                  </a:cubicBezTo>
                  <a:cubicBezTo>
                    <a:pt x="5398850" y="470312"/>
                    <a:pt x="5399634" y="471517"/>
                    <a:pt x="5386314" y="467660"/>
                  </a:cubicBezTo>
                  <a:cubicBezTo>
                    <a:pt x="5377395" y="465189"/>
                    <a:pt x="5375045" y="465069"/>
                    <a:pt x="5380288" y="467058"/>
                  </a:cubicBezTo>
                  <a:cubicBezTo>
                    <a:pt x="5400839" y="474651"/>
                    <a:pt x="5425669" y="480557"/>
                    <a:pt x="5411868" y="474531"/>
                  </a:cubicBezTo>
                  <a:cubicBezTo>
                    <a:pt x="5404455" y="471457"/>
                    <a:pt x="5398368" y="467841"/>
                    <a:pt x="5398790" y="466756"/>
                  </a:cubicBezTo>
                  <a:cubicBezTo>
                    <a:pt x="5399212" y="465672"/>
                    <a:pt x="5395053" y="463562"/>
                    <a:pt x="5388424" y="461573"/>
                  </a:cubicBezTo>
                  <a:cubicBezTo>
                    <a:pt x="5384603" y="460850"/>
                    <a:pt x="5380987" y="459307"/>
                    <a:pt x="5377817" y="457053"/>
                  </a:cubicBezTo>
                  <a:cubicBezTo>
                    <a:pt x="5378179" y="456089"/>
                    <a:pt x="5372996" y="453437"/>
                    <a:pt x="5365462" y="450665"/>
                  </a:cubicBezTo>
                  <a:close/>
                  <a:moveTo>
                    <a:pt x="5808303" y="625560"/>
                  </a:moveTo>
                  <a:cubicBezTo>
                    <a:pt x="5800228" y="620919"/>
                    <a:pt x="5797033" y="619533"/>
                    <a:pt x="5796612" y="620618"/>
                  </a:cubicBezTo>
                  <a:cubicBezTo>
                    <a:pt x="5796190" y="621702"/>
                    <a:pt x="5792273" y="621944"/>
                    <a:pt x="5787451" y="621522"/>
                  </a:cubicBezTo>
                  <a:cubicBezTo>
                    <a:pt x="5779074" y="620618"/>
                    <a:pt x="5780099" y="621100"/>
                    <a:pt x="5799143" y="626403"/>
                  </a:cubicBezTo>
                  <a:cubicBezTo>
                    <a:pt x="5814752" y="630742"/>
                    <a:pt x="5817284" y="630742"/>
                    <a:pt x="5808244" y="625499"/>
                  </a:cubicBezTo>
                  <a:close/>
                  <a:moveTo>
                    <a:pt x="5735983" y="595426"/>
                  </a:moveTo>
                  <a:cubicBezTo>
                    <a:pt x="5713142" y="584217"/>
                    <a:pt x="5710008" y="582890"/>
                    <a:pt x="5719952" y="588977"/>
                  </a:cubicBezTo>
                  <a:cubicBezTo>
                    <a:pt x="5726943" y="593196"/>
                    <a:pt x="5728570" y="595004"/>
                    <a:pt x="5724111" y="594040"/>
                  </a:cubicBezTo>
                  <a:cubicBezTo>
                    <a:pt x="5719651" y="593076"/>
                    <a:pt x="5724111" y="594522"/>
                    <a:pt x="5733573" y="598198"/>
                  </a:cubicBezTo>
                  <a:cubicBezTo>
                    <a:pt x="5741467" y="600362"/>
                    <a:pt x="5748820" y="604092"/>
                    <a:pt x="5755209" y="609167"/>
                  </a:cubicBezTo>
                  <a:cubicBezTo>
                    <a:pt x="5758583" y="612964"/>
                    <a:pt x="5759668" y="613385"/>
                    <a:pt x="5761777" y="611457"/>
                  </a:cubicBezTo>
                  <a:cubicBezTo>
                    <a:pt x="5763887" y="609529"/>
                    <a:pt x="5754425" y="604707"/>
                    <a:pt x="5735561" y="595607"/>
                  </a:cubicBezTo>
                  <a:close/>
                  <a:moveTo>
                    <a:pt x="6161287" y="779722"/>
                  </a:moveTo>
                  <a:cubicBezTo>
                    <a:pt x="6147004" y="772189"/>
                    <a:pt x="6092281" y="750493"/>
                    <a:pt x="6091498" y="752180"/>
                  </a:cubicBezTo>
                  <a:cubicBezTo>
                    <a:pt x="6090715" y="753868"/>
                    <a:pt x="6096380" y="755314"/>
                    <a:pt x="6106263" y="758689"/>
                  </a:cubicBezTo>
                  <a:cubicBezTo>
                    <a:pt x="6113857" y="760407"/>
                    <a:pt x="6120968" y="763854"/>
                    <a:pt x="6127055" y="768754"/>
                  </a:cubicBezTo>
                  <a:cubicBezTo>
                    <a:pt x="6133082" y="774780"/>
                    <a:pt x="6125006" y="773274"/>
                    <a:pt x="6107107" y="765258"/>
                  </a:cubicBezTo>
                  <a:cubicBezTo>
                    <a:pt x="6099755" y="761944"/>
                    <a:pt x="6101081" y="761883"/>
                    <a:pt x="6110904" y="765258"/>
                  </a:cubicBezTo>
                  <a:cubicBezTo>
                    <a:pt x="6120728" y="768633"/>
                    <a:pt x="6121993" y="768693"/>
                    <a:pt x="6114641" y="765258"/>
                  </a:cubicBezTo>
                  <a:cubicBezTo>
                    <a:pt x="6108312" y="762365"/>
                    <a:pt x="6101743" y="760009"/>
                    <a:pt x="6095054" y="758207"/>
                  </a:cubicBezTo>
                  <a:cubicBezTo>
                    <a:pt x="6087339" y="755766"/>
                    <a:pt x="6079806" y="752663"/>
                    <a:pt x="6072635" y="748926"/>
                  </a:cubicBezTo>
                  <a:cubicBezTo>
                    <a:pt x="6054072" y="739464"/>
                    <a:pt x="6053711" y="740248"/>
                    <a:pt x="6073598" y="752361"/>
                  </a:cubicBezTo>
                  <a:cubicBezTo>
                    <a:pt x="6095475" y="765680"/>
                    <a:pt x="6082277" y="761160"/>
                    <a:pt x="6048407" y="743562"/>
                  </a:cubicBezTo>
                  <a:cubicBezTo>
                    <a:pt x="6021709" y="729821"/>
                    <a:pt x="6020564" y="729520"/>
                    <a:pt x="6039728" y="740308"/>
                  </a:cubicBezTo>
                  <a:cubicBezTo>
                    <a:pt x="6064860" y="754772"/>
                    <a:pt x="6091558" y="765981"/>
                    <a:pt x="6090835" y="761883"/>
                  </a:cubicBezTo>
                  <a:cubicBezTo>
                    <a:pt x="6090534" y="759774"/>
                    <a:pt x="6095958" y="761883"/>
                    <a:pt x="6107288" y="767488"/>
                  </a:cubicBezTo>
                  <a:cubicBezTo>
                    <a:pt x="6146341" y="787617"/>
                    <a:pt x="6164180" y="795934"/>
                    <a:pt x="6157490" y="790992"/>
                  </a:cubicBezTo>
                  <a:cubicBezTo>
                    <a:pt x="6151945" y="787461"/>
                    <a:pt x="6146100" y="784514"/>
                    <a:pt x="6139952" y="782193"/>
                  </a:cubicBezTo>
                  <a:cubicBezTo>
                    <a:pt x="6124645" y="776709"/>
                    <a:pt x="6128562" y="776588"/>
                    <a:pt x="6151283" y="782193"/>
                  </a:cubicBezTo>
                  <a:cubicBezTo>
                    <a:pt x="6161648" y="784483"/>
                    <a:pt x="6164240" y="784242"/>
                    <a:pt x="6157732" y="781892"/>
                  </a:cubicBezTo>
                  <a:cubicBezTo>
                    <a:pt x="6152850" y="780717"/>
                    <a:pt x="6148209" y="778541"/>
                    <a:pt x="6144172" y="775504"/>
                  </a:cubicBezTo>
                  <a:cubicBezTo>
                    <a:pt x="6148872" y="775920"/>
                    <a:pt x="6153392" y="777270"/>
                    <a:pt x="6157551" y="779481"/>
                  </a:cubicBezTo>
                  <a:cubicBezTo>
                    <a:pt x="6164843" y="782736"/>
                    <a:pt x="6166108" y="782675"/>
                    <a:pt x="6161046" y="779903"/>
                  </a:cubicBezTo>
                  <a:close/>
                  <a:moveTo>
                    <a:pt x="5561450" y="522744"/>
                  </a:moveTo>
                  <a:cubicBezTo>
                    <a:pt x="5534631" y="515271"/>
                    <a:pt x="5534631" y="515271"/>
                    <a:pt x="5559281" y="525155"/>
                  </a:cubicBezTo>
                  <a:cubicBezTo>
                    <a:pt x="5569586" y="529434"/>
                    <a:pt x="5580253" y="532863"/>
                    <a:pt x="5591162" y="535400"/>
                  </a:cubicBezTo>
                  <a:cubicBezTo>
                    <a:pt x="5601889" y="536003"/>
                    <a:pt x="5590198" y="531061"/>
                    <a:pt x="5561209" y="522925"/>
                  </a:cubicBezTo>
                  <a:close/>
                  <a:moveTo>
                    <a:pt x="6351610" y="859576"/>
                  </a:moveTo>
                  <a:cubicBezTo>
                    <a:pt x="6341244" y="854513"/>
                    <a:pt x="6336845" y="853127"/>
                    <a:pt x="6338532" y="854935"/>
                  </a:cubicBezTo>
                  <a:cubicBezTo>
                    <a:pt x="6343052" y="859214"/>
                    <a:pt x="6366978" y="870725"/>
                    <a:pt x="6367701" y="868917"/>
                  </a:cubicBezTo>
                  <a:cubicBezTo>
                    <a:pt x="6362759" y="865060"/>
                    <a:pt x="6357215" y="861975"/>
                    <a:pt x="6351369" y="859757"/>
                  </a:cubicBezTo>
                  <a:close/>
                  <a:moveTo>
                    <a:pt x="5321889" y="428607"/>
                  </a:moveTo>
                  <a:cubicBezTo>
                    <a:pt x="5306642" y="423364"/>
                    <a:pt x="5304472" y="425956"/>
                    <a:pt x="5318032" y="432585"/>
                  </a:cubicBezTo>
                  <a:cubicBezTo>
                    <a:pt x="5324861" y="436171"/>
                    <a:pt x="5332026" y="439082"/>
                    <a:pt x="5339427" y="441263"/>
                  </a:cubicBezTo>
                  <a:cubicBezTo>
                    <a:pt x="5342922" y="441806"/>
                    <a:pt x="5338945" y="439214"/>
                    <a:pt x="5329362" y="435236"/>
                  </a:cubicBezTo>
                  <a:cubicBezTo>
                    <a:pt x="5320865" y="431621"/>
                    <a:pt x="5316767" y="429210"/>
                    <a:pt x="5320322" y="429571"/>
                  </a:cubicBezTo>
                  <a:cubicBezTo>
                    <a:pt x="5323878" y="429933"/>
                    <a:pt x="5325204" y="429632"/>
                    <a:pt x="5321889" y="428607"/>
                  </a:cubicBezTo>
                  <a:close/>
                  <a:moveTo>
                    <a:pt x="5954331" y="682934"/>
                  </a:moveTo>
                  <a:cubicBezTo>
                    <a:pt x="5903405" y="663889"/>
                    <a:pt x="5880504" y="661599"/>
                    <a:pt x="5911119" y="677811"/>
                  </a:cubicBezTo>
                  <a:cubicBezTo>
                    <a:pt x="5930525" y="688117"/>
                    <a:pt x="5941614" y="694324"/>
                    <a:pt x="5935226" y="691612"/>
                  </a:cubicBezTo>
                  <a:cubicBezTo>
                    <a:pt x="5929983" y="689262"/>
                    <a:pt x="5935889" y="693059"/>
                    <a:pt x="5947942" y="699869"/>
                  </a:cubicBezTo>
                  <a:cubicBezTo>
                    <a:pt x="5959634" y="706402"/>
                    <a:pt x="5971747" y="712259"/>
                    <a:pt x="5984102" y="717406"/>
                  </a:cubicBezTo>
                  <a:cubicBezTo>
                    <a:pt x="5991817" y="719998"/>
                    <a:pt x="5990129" y="720239"/>
                    <a:pt x="5980305" y="717406"/>
                  </a:cubicBezTo>
                  <a:cubicBezTo>
                    <a:pt x="5965720" y="713429"/>
                    <a:pt x="5965601" y="713670"/>
                    <a:pt x="5979522" y="719154"/>
                  </a:cubicBezTo>
                  <a:cubicBezTo>
                    <a:pt x="5988140" y="722529"/>
                    <a:pt x="5996095" y="724458"/>
                    <a:pt x="5996758" y="723011"/>
                  </a:cubicBezTo>
                  <a:cubicBezTo>
                    <a:pt x="5997421" y="721565"/>
                    <a:pt x="6001338" y="721263"/>
                    <a:pt x="6005858" y="722529"/>
                  </a:cubicBezTo>
                  <a:cubicBezTo>
                    <a:pt x="6010378" y="723795"/>
                    <a:pt x="6010017" y="721685"/>
                    <a:pt x="6005256" y="718310"/>
                  </a:cubicBezTo>
                  <a:cubicBezTo>
                    <a:pt x="6000495" y="714935"/>
                    <a:pt x="6002363" y="713489"/>
                    <a:pt x="6009354" y="714875"/>
                  </a:cubicBezTo>
                  <a:cubicBezTo>
                    <a:pt x="6015381" y="715960"/>
                    <a:pt x="6017972" y="715418"/>
                    <a:pt x="6015381" y="713489"/>
                  </a:cubicBezTo>
                  <a:cubicBezTo>
                    <a:pt x="6012789" y="711561"/>
                    <a:pt x="6009053" y="710656"/>
                    <a:pt x="6008631" y="711621"/>
                  </a:cubicBezTo>
                  <a:cubicBezTo>
                    <a:pt x="6008209" y="712585"/>
                    <a:pt x="6001640" y="710234"/>
                    <a:pt x="5993444" y="706016"/>
                  </a:cubicBezTo>
                  <a:cubicBezTo>
                    <a:pt x="5984163" y="701255"/>
                    <a:pt x="5980667" y="700652"/>
                    <a:pt x="5981390" y="704328"/>
                  </a:cubicBezTo>
                  <a:cubicBezTo>
                    <a:pt x="5982114" y="708005"/>
                    <a:pt x="5977473" y="707342"/>
                    <a:pt x="5967830" y="703545"/>
                  </a:cubicBezTo>
                  <a:cubicBezTo>
                    <a:pt x="5958187" y="699748"/>
                    <a:pt x="5955234" y="697880"/>
                    <a:pt x="5958187" y="696976"/>
                  </a:cubicBezTo>
                  <a:cubicBezTo>
                    <a:pt x="5961141" y="696072"/>
                    <a:pt x="5959333" y="694445"/>
                    <a:pt x="5953004" y="691612"/>
                  </a:cubicBezTo>
                  <a:cubicBezTo>
                    <a:pt x="5947761" y="689262"/>
                    <a:pt x="5943301" y="687936"/>
                    <a:pt x="5942940" y="688719"/>
                  </a:cubicBezTo>
                  <a:cubicBezTo>
                    <a:pt x="5935407" y="686899"/>
                    <a:pt x="5928174" y="684187"/>
                    <a:pt x="5921304" y="680644"/>
                  </a:cubicBezTo>
                  <a:cubicBezTo>
                    <a:pt x="5901356" y="671664"/>
                    <a:pt x="5900331" y="671061"/>
                    <a:pt x="5918592" y="675461"/>
                  </a:cubicBezTo>
                  <a:cubicBezTo>
                    <a:pt x="5927330" y="677323"/>
                    <a:pt x="5935828" y="680005"/>
                    <a:pt x="5944025" y="683476"/>
                  </a:cubicBezTo>
                  <a:cubicBezTo>
                    <a:pt x="5948063" y="685766"/>
                    <a:pt x="5952703" y="686731"/>
                    <a:pt x="5953306" y="685284"/>
                  </a:cubicBezTo>
                  <a:cubicBezTo>
                    <a:pt x="5954933" y="684380"/>
                    <a:pt x="5955475" y="683175"/>
                    <a:pt x="5954331" y="682873"/>
                  </a:cubicBezTo>
                  <a:close/>
                  <a:moveTo>
                    <a:pt x="5464842" y="481160"/>
                  </a:moveTo>
                  <a:cubicBezTo>
                    <a:pt x="5460202" y="477182"/>
                    <a:pt x="5445376" y="473868"/>
                    <a:pt x="5444352" y="476580"/>
                  </a:cubicBezTo>
                  <a:cubicBezTo>
                    <a:pt x="5443809" y="478087"/>
                    <a:pt x="5447003" y="479412"/>
                    <a:pt x="5456405" y="481522"/>
                  </a:cubicBezTo>
                  <a:cubicBezTo>
                    <a:pt x="5462854" y="482847"/>
                    <a:pt x="5467735" y="483269"/>
                    <a:pt x="5464842" y="481100"/>
                  </a:cubicBezTo>
                  <a:close/>
                  <a:moveTo>
                    <a:pt x="6295562" y="831974"/>
                  </a:moveTo>
                  <a:cubicBezTo>
                    <a:pt x="6286039" y="827936"/>
                    <a:pt x="6282062" y="828418"/>
                    <a:pt x="6283990" y="832697"/>
                  </a:cubicBezTo>
                  <a:cubicBezTo>
                    <a:pt x="6279712" y="832323"/>
                    <a:pt x="6275493" y="831287"/>
                    <a:pt x="6271516" y="829623"/>
                  </a:cubicBezTo>
                  <a:cubicBezTo>
                    <a:pt x="6261692" y="826188"/>
                    <a:pt x="6261451" y="826731"/>
                    <a:pt x="6269647" y="831010"/>
                  </a:cubicBezTo>
                  <a:cubicBezTo>
                    <a:pt x="6273263" y="833408"/>
                    <a:pt x="6277422" y="834969"/>
                    <a:pt x="6281700" y="835590"/>
                  </a:cubicBezTo>
                  <a:cubicBezTo>
                    <a:pt x="6282002" y="834806"/>
                    <a:pt x="6287727" y="836373"/>
                    <a:pt x="6292910" y="838663"/>
                  </a:cubicBezTo>
                  <a:cubicBezTo>
                    <a:pt x="6299299" y="841375"/>
                    <a:pt x="6303095" y="844208"/>
                    <a:pt x="6302552" y="845413"/>
                  </a:cubicBezTo>
                  <a:cubicBezTo>
                    <a:pt x="6302010" y="846619"/>
                    <a:pt x="6304963" y="848668"/>
                    <a:pt x="6313883" y="851440"/>
                  </a:cubicBezTo>
                  <a:cubicBezTo>
                    <a:pt x="6329553" y="855900"/>
                    <a:pt x="6319186" y="844871"/>
                    <a:pt x="6302733" y="839386"/>
                  </a:cubicBezTo>
                  <a:cubicBezTo>
                    <a:pt x="6295019" y="836916"/>
                    <a:pt x="6293151" y="835469"/>
                    <a:pt x="6297972" y="835952"/>
                  </a:cubicBezTo>
                  <a:cubicBezTo>
                    <a:pt x="6301528" y="835530"/>
                    <a:pt x="6300866" y="834143"/>
                    <a:pt x="6295562" y="831913"/>
                  </a:cubicBezTo>
                  <a:close/>
                  <a:moveTo>
                    <a:pt x="5321769" y="425413"/>
                  </a:moveTo>
                  <a:cubicBezTo>
                    <a:pt x="5324842" y="427161"/>
                    <a:pt x="5336474" y="432283"/>
                    <a:pt x="5345876" y="436020"/>
                  </a:cubicBezTo>
                  <a:cubicBezTo>
                    <a:pt x="5357929" y="440359"/>
                    <a:pt x="5358772" y="441083"/>
                    <a:pt x="5349913" y="438431"/>
                  </a:cubicBezTo>
                  <a:cubicBezTo>
                    <a:pt x="5332316" y="432826"/>
                    <a:pt x="5343404" y="439516"/>
                    <a:pt x="5366125" y="447893"/>
                  </a:cubicBezTo>
                  <a:cubicBezTo>
                    <a:pt x="5382337" y="453919"/>
                    <a:pt x="5382457" y="453618"/>
                    <a:pt x="5368777" y="447350"/>
                  </a:cubicBezTo>
                  <a:cubicBezTo>
                    <a:pt x="5360400" y="443493"/>
                    <a:pt x="5358471" y="441986"/>
                    <a:pt x="5363835" y="443975"/>
                  </a:cubicBezTo>
                  <a:cubicBezTo>
                    <a:pt x="5370344" y="446386"/>
                    <a:pt x="5365281" y="443433"/>
                    <a:pt x="5354855" y="438370"/>
                  </a:cubicBezTo>
                  <a:cubicBezTo>
                    <a:pt x="5342802" y="432344"/>
                    <a:pt x="5332255" y="427944"/>
                    <a:pt x="5325746" y="425413"/>
                  </a:cubicBezTo>
                  <a:cubicBezTo>
                    <a:pt x="5319237" y="422882"/>
                    <a:pt x="5317249" y="422581"/>
                    <a:pt x="5321769" y="425413"/>
                  </a:cubicBezTo>
                  <a:close/>
                  <a:moveTo>
                    <a:pt x="6344257" y="850476"/>
                  </a:moveTo>
                  <a:cubicBezTo>
                    <a:pt x="6332746" y="848125"/>
                    <a:pt x="6330215" y="848125"/>
                    <a:pt x="6338231" y="850476"/>
                  </a:cubicBezTo>
                  <a:cubicBezTo>
                    <a:pt x="6347753" y="853513"/>
                    <a:pt x="6357094" y="857177"/>
                    <a:pt x="6366134" y="861444"/>
                  </a:cubicBezTo>
                  <a:cubicBezTo>
                    <a:pt x="6375536" y="865783"/>
                    <a:pt x="6381201" y="867471"/>
                    <a:pt x="6381985" y="865361"/>
                  </a:cubicBezTo>
                  <a:cubicBezTo>
                    <a:pt x="6383129" y="861384"/>
                    <a:pt x="6368002" y="855840"/>
                    <a:pt x="6344257" y="850476"/>
                  </a:cubicBezTo>
                  <a:close/>
                  <a:moveTo>
                    <a:pt x="5383301" y="448737"/>
                  </a:moveTo>
                  <a:cubicBezTo>
                    <a:pt x="5398573" y="457909"/>
                    <a:pt x="5415219" y="464563"/>
                    <a:pt x="5432599" y="468444"/>
                  </a:cubicBezTo>
                  <a:cubicBezTo>
                    <a:pt x="5459418" y="475736"/>
                    <a:pt x="5467313" y="474470"/>
                    <a:pt x="5445798" y="466093"/>
                  </a:cubicBezTo>
                  <a:cubicBezTo>
                    <a:pt x="5364980" y="434935"/>
                    <a:pt x="5350456" y="430958"/>
                    <a:pt x="5383301" y="448737"/>
                  </a:cubicBezTo>
                  <a:close/>
                  <a:moveTo>
                    <a:pt x="4855664" y="267936"/>
                  </a:moveTo>
                  <a:cubicBezTo>
                    <a:pt x="4850120" y="266309"/>
                    <a:pt x="4845539" y="265585"/>
                    <a:pt x="4845299" y="266429"/>
                  </a:cubicBezTo>
                  <a:cubicBezTo>
                    <a:pt x="4850747" y="269418"/>
                    <a:pt x="4856586" y="271606"/>
                    <a:pt x="4862655" y="272938"/>
                  </a:cubicBezTo>
                  <a:cubicBezTo>
                    <a:pt x="4871514" y="275529"/>
                    <a:pt x="4876155" y="276132"/>
                    <a:pt x="4873021" y="274505"/>
                  </a:cubicBezTo>
                  <a:cubicBezTo>
                    <a:pt x="4867452" y="271823"/>
                    <a:pt x="4861643" y="269683"/>
                    <a:pt x="4855664" y="268116"/>
                  </a:cubicBezTo>
                  <a:close/>
                  <a:moveTo>
                    <a:pt x="5861097" y="628091"/>
                  </a:moveTo>
                  <a:cubicBezTo>
                    <a:pt x="5852660" y="624294"/>
                    <a:pt x="5848200" y="622968"/>
                    <a:pt x="5851033" y="625138"/>
                  </a:cubicBezTo>
                  <a:cubicBezTo>
                    <a:pt x="5856216" y="628561"/>
                    <a:pt x="5861640" y="631544"/>
                    <a:pt x="5867305" y="634057"/>
                  </a:cubicBezTo>
                  <a:cubicBezTo>
                    <a:pt x="5872608" y="636407"/>
                    <a:pt x="5877128" y="637613"/>
                    <a:pt x="5877370" y="636950"/>
                  </a:cubicBezTo>
                  <a:cubicBezTo>
                    <a:pt x="5872488" y="633171"/>
                    <a:pt x="5866944" y="630242"/>
                    <a:pt x="5861097" y="628272"/>
                  </a:cubicBezTo>
                  <a:close/>
                  <a:moveTo>
                    <a:pt x="4861329" y="265224"/>
                  </a:moveTo>
                  <a:cubicBezTo>
                    <a:pt x="4854646" y="263289"/>
                    <a:pt x="4847842" y="261801"/>
                    <a:pt x="4840959" y="260764"/>
                  </a:cubicBezTo>
                  <a:cubicBezTo>
                    <a:pt x="4834806" y="259986"/>
                    <a:pt x="4828755" y="258588"/>
                    <a:pt x="4822879" y="256606"/>
                  </a:cubicBezTo>
                  <a:cubicBezTo>
                    <a:pt x="4819727" y="255014"/>
                    <a:pt x="4816213" y="254291"/>
                    <a:pt x="4812694" y="254496"/>
                  </a:cubicBezTo>
                  <a:cubicBezTo>
                    <a:pt x="4812694" y="255581"/>
                    <a:pt x="4815888" y="257028"/>
                    <a:pt x="4822758" y="258715"/>
                  </a:cubicBezTo>
                  <a:cubicBezTo>
                    <a:pt x="4829629" y="260402"/>
                    <a:pt x="4839874" y="262512"/>
                    <a:pt x="4852892" y="265043"/>
                  </a:cubicBezTo>
                  <a:cubicBezTo>
                    <a:pt x="4864343" y="267152"/>
                    <a:pt x="4869104" y="267454"/>
                    <a:pt x="4861329" y="265224"/>
                  </a:cubicBezTo>
                  <a:close/>
                  <a:moveTo>
                    <a:pt x="6249819" y="798285"/>
                  </a:moveTo>
                  <a:cubicBezTo>
                    <a:pt x="6236681" y="790992"/>
                    <a:pt x="6235596" y="790510"/>
                    <a:pt x="6239152" y="793945"/>
                  </a:cubicBezTo>
                  <a:cubicBezTo>
                    <a:pt x="6241864" y="796356"/>
                    <a:pt x="6235958" y="795512"/>
                    <a:pt x="6227099" y="792740"/>
                  </a:cubicBezTo>
                  <a:cubicBezTo>
                    <a:pt x="6213900" y="788521"/>
                    <a:pt x="6213779" y="788762"/>
                    <a:pt x="6226496" y="794186"/>
                  </a:cubicBezTo>
                  <a:cubicBezTo>
                    <a:pt x="6234993" y="797790"/>
                    <a:pt x="6243732" y="800870"/>
                    <a:pt x="6252592" y="803407"/>
                  </a:cubicBezTo>
                  <a:cubicBezTo>
                    <a:pt x="6261511" y="806119"/>
                    <a:pt x="6259884" y="804130"/>
                    <a:pt x="6249819" y="798285"/>
                  </a:cubicBezTo>
                  <a:close/>
                  <a:moveTo>
                    <a:pt x="5035079" y="313678"/>
                  </a:moveTo>
                  <a:cubicBezTo>
                    <a:pt x="5018566" y="308435"/>
                    <a:pt x="5023688" y="311448"/>
                    <a:pt x="5049603" y="321513"/>
                  </a:cubicBezTo>
                  <a:cubicBezTo>
                    <a:pt x="5071179" y="330011"/>
                    <a:pt x="5072264" y="330372"/>
                    <a:pt x="5058643" y="323743"/>
                  </a:cubicBezTo>
                  <a:cubicBezTo>
                    <a:pt x="5051044" y="319813"/>
                    <a:pt x="5043173" y="316451"/>
                    <a:pt x="5035079" y="313678"/>
                  </a:cubicBezTo>
                  <a:close/>
                  <a:moveTo>
                    <a:pt x="5814994" y="598078"/>
                  </a:moveTo>
                  <a:cubicBezTo>
                    <a:pt x="5810835" y="595993"/>
                    <a:pt x="5806435" y="594395"/>
                    <a:pt x="5801915" y="593317"/>
                  </a:cubicBezTo>
                  <a:cubicBezTo>
                    <a:pt x="5795889" y="591864"/>
                    <a:pt x="5790043" y="589725"/>
                    <a:pt x="5784498" y="586929"/>
                  </a:cubicBezTo>
                  <a:cubicBezTo>
                    <a:pt x="5779376" y="584156"/>
                    <a:pt x="5775037" y="582650"/>
                    <a:pt x="5774735" y="583312"/>
                  </a:cubicBezTo>
                  <a:cubicBezTo>
                    <a:pt x="5773710" y="585723"/>
                    <a:pt x="5787391" y="591930"/>
                    <a:pt x="5803181" y="596210"/>
                  </a:cubicBezTo>
                  <a:cubicBezTo>
                    <a:pt x="5813246" y="599223"/>
                    <a:pt x="5818007" y="599825"/>
                    <a:pt x="5814994" y="598078"/>
                  </a:cubicBezTo>
                  <a:close/>
                  <a:moveTo>
                    <a:pt x="5857180" y="613868"/>
                  </a:moveTo>
                  <a:cubicBezTo>
                    <a:pt x="5851154" y="611035"/>
                    <a:pt x="5853684" y="613145"/>
                    <a:pt x="5863930" y="618629"/>
                  </a:cubicBezTo>
                  <a:cubicBezTo>
                    <a:pt x="5873090" y="623691"/>
                    <a:pt x="5877852" y="627247"/>
                    <a:pt x="5874296" y="626644"/>
                  </a:cubicBezTo>
                  <a:cubicBezTo>
                    <a:pt x="5869716" y="625680"/>
                    <a:pt x="5871765" y="626644"/>
                    <a:pt x="5878274" y="629055"/>
                  </a:cubicBezTo>
                  <a:cubicBezTo>
                    <a:pt x="5886229" y="632165"/>
                    <a:pt x="5893702" y="636209"/>
                    <a:pt x="5900693" y="641108"/>
                  </a:cubicBezTo>
                  <a:cubicBezTo>
                    <a:pt x="5907322" y="646171"/>
                    <a:pt x="5906720" y="647135"/>
                    <a:pt x="5899548" y="643760"/>
                  </a:cubicBezTo>
                  <a:cubicBezTo>
                    <a:pt x="5894244" y="641410"/>
                    <a:pt x="5888640" y="639843"/>
                    <a:pt x="5888278" y="640626"/>
                  </a:cubicBezTo>
                  <a:cubicBezTo>
                    <a:pt x="5894666" y="644327"/>
                    <a:pt x="5901597" y="646948"/>
                    <a:pt x="5908829" y="648401"/>
                  </a:cubicBezTo>
                  <a:cubicBezTo>
                    <a:pt x="5918592" y="650950"/>
                    <a:pt x="5928054" y="654397"/>
                    <a:pt x="5937154" y="658706"/>
                  </a:cubicBezTo>
                  <a:cubicBezTo>
                    <a:pt x="5942157" y="661599"/>
                    <a:pt x="5942338" y="661177"/>
                    <a:pt x="5938541" y="658405"/>
                  </a:cubicBezTo>
                  <a:cubicBezTo>
                    <a:pt x="5932031" y="654229"/>
                    <a:pt x="5925221" y="650540"/>
                    <a:pt x="5918171" y="647376"/>
                  </a:cubicBezTo>
                  <a:cubicBezTo>
                    <a:pt x="5907383" y="642187"/>
                    <a:pt x="5896836" y="636414"/>
                    <a:pt x="5886650" y="630080"/>
                  </a:cubicBezTo>
                  <a:cubicBezTo>
                    <a:pt x="5877189" y="624155"/>
                    <a:pt x="5867365" y="618743"/>
                    <a:pt x="5857300" y="613868"/>
                  </a:cubicBezTo>
                  <a:close/>
                  <a:moveTo>
                    <a:pt x="5395957" y="430657"/>
                  </a:moveTo>
                  <a:cubicBezTo>
                    <a:pt x="5381252" y="427040"/>
                    <a:pt x="5387399" y="430657"/>
                    <a:pt x="5415544" y="441083"/>
                  </a:cubicBezTo>
                  <a:cubicBezTo>
                    <a:pt x="5439289" y="450183"/>
                    <a:pt x="5441579" y="450725"/>
                    <a:pt x="5427055" y="443312"/>
                  </a:cubicBezTo>
                  <a:cubicBezTo>
                    <a:pt x="5417497" y="437412"/>
                    <a:pt x="5407028" y="433139"/>
                    <a:pt x="5396078" y="430657"/>
                  </a:cubicBezTo>
                  <a:close/>
                  <a:moveTo>
                    <a:pt x="6326177" y="818293"/>
                  </a:moveTo>
                  <a:cubicBezTo>
                    <a:pt x="6320874" y="816003"/>
                    <a:pt x="6315329" y="814436"/>
                    <a:pt x="6314968" y="815220"/>
                  </a:cubicBezTo>
                  <a:cubicBezTo>
                    <a:pt x="6314606" y="816003"/>
                    <a:pt x="6310387" y="814376"/>
                    <a:pt x="6304180" y="811302"/>
                  </a:cubicBezTo>
                  <a:cubicBezTo>
                    <a:pt x="6294779" y="806903"/>
                    <a:pt x="6285135" y="803058"/>
                    <a:pt x="6275312" y="799791"/>
                  </a:cubicBezTo>
                  <a:cubicBezTo>
                    <a:pt x="6260065" y="794548"/>
                    <a:pt x="6259944" y="794789"/>
                    <a:pt x="6271635" y="799791"/>
                  </a:cubicBezTo>
                  <a:cubicBezTo>
                    <a:pt x="6313159" y="816847"/>
                    <a:pt x="6329793" y="824742"/>
                    <a:pt x="6313340" y="819318"/>
                  </a:cubicBezTo>
                  <a:cubicBezTo>
                    <a:pt x="6299118" y="814497"/>
                    <a:pt x="6300082" y="815220"/>
                    <a:pt x="6314907" y="821548"/>
                  </a:cubicBezTo>
                  <a:cubicBezTo>
                    <a:pt x="6335036" y="830045"/>
                    <a:pt x="6377886" y="843846"/>
                    <a:pt x="6378609" y="841978"/>
                  </a:cubicBezTo>
                  <a:cubicBezTo>
                    <a:pt x="6373487" y="838549"/>
                    <a:pt x="6367943" y="835795"/>
                    <a:pt x="6362157" y="833782"/>
                  </a:cubicBezTo>
                  <a:cubicBezTo>
                    <a:pt x="6353659" y="830166"/>
                    <a:pt x="6349199" y="828900"/>
                    <a:pt x="6352092" y="831070"/>
                  </a:cubicBezTo>
                  <a:cubicBezTo>
                    <a:pt x="6354985" y="833239"/>
                    <a:pt x="6352574" y="832818"/>
                    <a:pt x="6347271" y="830588"/>
                  </a:cubicBezTo>
                  <a:cubicBezTo>
                    <a:pt x="6343233" y="829340"/>
                    <a:pt x="6339436" y="827291"/>
                    <a:pt x="6336182" y="824561"/>
                  </a:cubicBezTo>
                  <a:cubicBezTo>
                    <a:pt x="6336664" y="823295"/>
                    <a:pt x="6332626" y="821005"/>
                    <a:pt x="6326177" y="818293"/>
                  </a:cubicBezTo>
                  <a:close/>
                  <a:moveTo>
                    <a:pt x="4778281" y="221651"/>
                  </a:moveTo>
                  <a:cubicBezTo>
                    <a:pt x="4769362" y="219240"/>
                    <a:pt x="4764721" y="218637"/>
                    <a:pt x="4767855" y="220325"/>
                  </a:cubicBezTo>
                  <a:cubicBezTo>
                    <a:pt x="4773508" y="222850"/>
                    <a:pt x="4779378" y="224869"/>
                    <a:pt x="4785393" y="226352"/>
                  </a:cubicBezTo>
                  <a:cubicBezTo>
                    <a:pt x="4788726" y="227653"/>
                    <a:pt x="4792330" y="228111"/>
                    <a:pt x="4795880" y="227677"/>
                  </a:cubicBezTo>
                  <a:cubicBezTo>
                    <a:pt x="4790419" y="224730"/>
                    <a:pt x="4784519" y="222693"/>
                    <a:pt x="4778402" y="221651"/>
                  </a:cubicBezTo>
                  <a:close/>
                  <a:moveTo>
                    <a:pt x="4985539" y="277337"/>
                  </a:moveTo>
                  <a:cubicBezTo>
                    <a:pt x="4978850" y="275349"/>
                    <a:pt x="4977524" y="275710"/>
                    <a:pt x="4981743" y="277880"/>
                  </a:cubicBezTo>
                  <a:cubicBezTo>
                    <a:pt x="4984816" y="279688"/>
                    <a:pt x="4981080" y="279929"/>
                    <a:pt x="4973124" y="278362"/>
                  </a:cubicBezTo>
                  <a:cubicBezTo>
                    <a:pt x="4960589" y="275650"/>
                    <a:pt x="4961614" y="276373"/>
                    <a:pt x="4976921" y="281737"/>
                  </a:cubicBezTo>
                  <a:cubicBezTo>
                    <a:pt x="5002173" y="290415"/>
                    <a:pt x="5010309" y="291500"/>
                    <a:pt x="5002474" y="285413"/>
                  </a:cubicBezTo>
                  <a:cubicBezTo>
                    <a:pt x="4997376" y="281779"/>
                    <a:pt x="4991687" y="279049"/>
                    <a:pt x="4985660" y="277337"/>
                  </a:cubicBezTo>
                  <a:close/>
                  <a:moveTo>
                    <a:pt x="4037722" y="55977"/>
                  </a:moveTo>
                  <a:cubicBezTo>
                    <a:pt x="4021268" y="55977"/>
                    <a:pt x="4025668" y="56941"/>
                    <a:pt x="4053632" y="59533"/>
                  </a:cubicBezTo>
                  <a:cubicBezTo>
                    <a:pt x="4059827" y="60515"/>
                    <a:pt x="4066125" y="60714"/>
                    <a:pt x="4072375" y="60135"/>
                  </a:cubicBezTo>
                  <a:cubicBezTo>
                    <a:pt x="4072676" y="58026"/>
                    <a:pt x="4054114" y="55736"/>
                    <a:pt x="4037722" y="55977"/>
                  </a:cubicBezTo>
                  <a:close/>
                  <a:moveTo>
                    <a:pt x="3834802" y="19274"/>
                  </a:moveTo>
                  <a:cubicBezTo>
                    <a:pt x="3815155" y="16623"/>
                    <a:pt x="3811660" y="16623"/>
                    <a:pt x="3816060" y="19274"/>
                  </a:cubicBezTo>
                  <a:cubicBezTo>
                    <a:pt x="3819314" y="21444"/>
                    <a:pt x="3815698" y="22167"/>
                    <a:pt x="3808767" y="21384"/>
                  </a:cubicBezTo>
                  <a:cubicBezTo>
                    <a:pt x="3800692" y="20420"/>
                    <a:pt x="3798281" y="20901"/>
                    <a:pt x="3802740" y="22408"/>
                  </a:cubicBezTo>
                  <a:cubicBezTo>
                    <a:pt x="3809918" y="24355"/>
                    <a:pt x="3817404" y="24927"/>
                    <a:pt x="3824798" y="24096"/>
                  </a:cubicBezTo>
                  <a:cubicBezTo>
                    <a:pt x="3834971" y="23053"/>
                    <a:pt x="3845253" y="24222"/>
                    <a:pt x="3854932" y="27531"/>
                  </a:cubicBezTo>
                  <a:cubicBezTo>
                    <a:pt x="3866262" y="30725"/>
                    <a:pt x="3866202" y="31328"/>
                    <a:pt x="3852220" y="30846"/>
                  </a:cubicBezTo>
                  <a:cubicBezTo>
                    <a:pt x="3841673" y="30846"/>
                    <a:pt x="3840528" y="30846"/>
                    <a:pt x="3849749" y="31870"/>
                  </a:cubicBezTo>
                  <a:cubicBezTo>
                    <a:pt x="3873856" y="34703"/>
                    <a:pt x="3891936" y="31207"/>
                    <a:pt x="3872469" y="27651"/>
                  </a:cubicBezTo>
                  <a:cubicBezTo>
                    <a:pt x="3863309" y="26024"/>
                    <a:pt x="3856499" y="24096"/>
                    <a:pt x="3857764" y="23493"/>
                  </a:cubicBezTo>
                  <a:cubicBezTo>
                    <a:pt x="3859030" y="22890"/>
                    <a:pt x="3848664" y="21203"/>
                    <a:pt x="3834802" y="19274"/>
                  </a:cubicBezTo>
                  <a:close/>
                  <a:moveTo>
                    <a:pt x="1602877" y="184104"/>
                  </a:moveTo>
                  <a:lnTo>
                    <a:pt x="1614930" y="180729"/>
                  </a:lnTo>
                  <a:lnTo>
                    <a:pt x="1643437" y="173075"/>
                  </a:lnTo>
                  <a:cubicBezTo>
                    <a:pt x="1665796" y="167049"/>
                    <a:pt x="1693097" y="161022"/>
                    <a:pt x="1711900" y="156261"/>
                  </a:cubicBezTo>
                  <a:cubicBezTo>
                    <a:pt x="1732577" y="151512"/>
                    <a:pt x="1753593" y="148390"/>
                    <a:pt x="1774758" y="146920"/>
                  </a:cubicBezTo>
                  <a:cubicBezTo>
                    <a:pt x="1794466" y="145714"/>
                    <a:pt x="1810015" y="146317"/>
                    <a:pt x="1813148" y="149029"/>
                  </a:cubicBezTo>
                  <a:cubicBezTo>
                    <a:pt x="1823092" y="159154"/>
                    <a:pt x="1826950" y="160058"/>
                    <a:pt x="1846717" y="157285"/>
                  </a:cubicBezTo>
                  <a:cubicBezTo>
                    <a:pt x="1864194" y="155176"/>
                    <a:pt x="1870824" y="152946"/>
                    <a:pt x="1908973" y="142158"/>
                  </a:cubicBezTo>
                  <a:cubicBezTo>
                    <a:pt x="1948207" y="130949"/>
                    <a:pt x="1958331" y="128237"/>
                    <a:pt x="1985391" y="121246"/>
                  </a:cubicBezTo>
                  <a:cubicBezTo>
                    <a:pt x="1991418" y="119980"/>
                    <a:pt x="2040355" y="105577"/>
                    <a:pt x="2093088" y="89666"/>
                  </a:cubicBezTo>
                  <a:cubicBezTo>
                    <a:pt x="2284556" y="35426"/>
                    <a:pt x="2367243" y="26567"/>
                    <a:pt x="2480846" y="33859"/>
                  </a:cubicBezTo>
                  <a:cubicBezTo>
                    <a:pt x="2486872" y="33859"/>
                    <a:pt x="2517006" y="31810"/>
                    <a:pt x="2550575" y="28495"/>
                  </a:cubicBezTo>
                  <a:cubicBezTo>
                    <a:pt x="2583058" y="25301"/>
                    <a:pt x="2631935" y="22951"/>
                    <a:pt x="2658694" y="21806"/>
                  </a:cubicBezTo>
                  <a:cubicBezTo>
                    <a:pt x="2684307" y="20721"/>
                    <a:pt x="2722757" y="20661"/>
                    <a:pt x="2742585" y="20359"/>
                  </a:cubicBezTo>
                  <a:cubicBezTo>
                    <a:pt x="2781035" y="20359"/>
                    <a:pt x="2801707" y="17467"/>
                    <a:pt x="2895482" y="8306"/>
                  </a:cubicBezTo>
                  <a:cubicBezTo>
                    <a:pt x="2910489" y="6860"/>
                    <a:pt x="2924772" y="5654"/>
                    <a:pt x="2938814" y="4630"/>
                  </a:cubicBezTo>
                  <a:cubicBezTo>
                    <a:pt x="2952856" y="3605"/>
                    <a:pt x="2966537" y="3485"/>
                    <a:pt x="2980579" y="3243"/>
                  </a:cubicBezTo>
                  <a:cubicBezTo>
                    <a:pt x="3008603" y="2821"/>
                    <a:pt x="3037712" y="3243"/>
                    <a:pt x="3072004" y="4509"/>
                  </a:cubicBezTo>
                  <a:cubicBezTo>
                    <a:pt x="3091723" y="5678"/>
                    <a:pt x="3111509" y="5377"/>
                    <a:pt x="3131186" y="3605"/>
                  </a:cubicBezTo>
                  <a:cubicBezTo>
                    <a:pt x="3149748" y="2460"/>
                    <a:pt x="3208991" y="-71"/>
                    <a:pt x="3262448" y="1013"/>
                  </a:cubicBezTo>
                  <a:lnTo>
                    <a:pt x="3342482" y="1616"/>
                  </a:lnTo>
                  <a:lnTo>
                    <a:pt x="3397204" y="3063"/>
                  </a:lnTo>
                  <a:cubicBezTo>
                    <a:pt x="3418117" y="3485"/>
                    <a:pt x="3436679" y="4087"/>
                    <a:pt x="3437824" y="4268"/>
                  </a:cubicBezTo>
                  <a:cubicBezTo>
                    <a:pt x="3440175" y="4268"/>
                    <a:pt x="3452951" y="4268"/>
                    <a:pt x="3465788" y="4268"/>
                  </a:cubicBezTo>
                  <a:cubicBezTo>
                    <a:pt x="3479770" y="3726"/>
                    <a:pt x="3507975" y="4630"/>
                    <a:pt x="3528586" y="5533"/>
                  </a:cubicBezTo>
                  <a:cubicBezTo>
                    <a:pt x="3549197" y="6438"/>
                    <a:pt x="3576258" y="7221"/>
                    <a:pt x="3587889" y="7221"/>
                  </a:cubicBezTo>
                  <a:cubicBezTo>
                    <a:pt x="3599521" y="7221"/>
                    <a:pt x="3620493" y="7703"/>
                    <a:pt x="3634415" y="9089"/>
                  </a:cubicBezTo>
                  <a:cubicBezTo>
                    <a:pt x="3650627" y="10536"/>
                    <a:pt x="3679374" y="12042"/>
                    <a:pt x="3704144" y="12947"/>
                  </a:cubicBezTo>
                  <a:cubicBezTo>
                    <a:pt x="3716197" y="13368"/>
                    <a:pt x="3727889" y="13670"/>
                    <a:pt x="3736146" y="13730"/>
                  </a:cubicBezTo>
                  <a:cubicBezTo>
                    <a:pt x="3740672" y="14097"/>
                    <a:pt x="3745222" y="13935"/>
                    <a:pt x="3749706" y="13248"/>
                  </a:cubicBezTo>
                  <a:cubicBezTo>
                    <a:pt x="3752267" y="12898"/>
                    <a:pt x="3754858" y="12898"/>
                    <a:pt x="3757420" y="13248"/>
                  </a:cubicBezTo>
                  <a:cubicBezTo>
                    <a:pt x="3762241" y="13670"/>
                    <a:pt x="3768931" y="14212"/>
                    <a:pt x="3776404" y="15357"/>
                  </a:cubicBezTo>
                  <a:cubicBezTo>
                    <a:pt x="3793700" y="17948"/>
                    <a:pt x="3797136" y="18190"/>
                    <a:pt x="3786830" y="16140"/>
                  </a:cubicBezTo>
                  <a:cubicBezTo>
                    <a:pt x="3775379" y="13790"/>
                    <a:pt x="3784781" y="13549"/>
                    <a:pt x="3825582" y="15357"/>
                  </a:cubicBezTo>
                  <a:cubicBezTo>
                    <a:pt x="3885126" y="18129"/>
                    <a:pt x="3908389" y="19937"/>
                    <a:pt x="3874398" y="19214"/>
                  </a:cubicBezTo>
                  <a:cubicBezTo>
                    <a:pt x="3854510" y="18792"/>
                    <a:pt x="3855655" y="19214"/>
                    <a:pt x="3883076" y="25241"/>
                  </a:cubicBezTo>
                  <a:cubicBezTo>
                    <a:pt x="3900252" y="28796"/>
                    <a:pt x="3910437" y="31870"/>
                    <a:pt x="3907183" y="32171"/>
                  </a:cubicBezTo>
                  <a:cubicBezTo>
                    <a:pt x="3903929" y="32473"/>
                    <a:pt x="3911402" y="33558"/>
                    <a:pt x="3927674" y="35667"/>
                  </a:cubicBezTo>
                  <a:cubicBezTo>
                    <a:pt x="3943946" y="37776"/>
                    <a:pt x="3968294" y="40247"/>
                    <a:pt x="3996137" y="42778"/>
                  </a:cubicBezTo>
                  <a:cubicBezTo>
                    <a:pt x="4019340" y="45008"/>
                    <a:pt x="4035672" y="45852"/>
                    <a:pt x="4031213" y="44466"/>
                  </a:cubicBezTo>
                  <a:cubicBezTo>
                    <a:pt x="4025186" y="43080"/>
                    <a:pt x="4028983" y="43442"/>
                    <a:pt x="4037239" y="45129"/>
                  </a:cubicBezTo>
                  <a:cubicBezTo>
                    <a:pt x="4046340" y="47118"/>
                    <a:pt x="4048389" y="49046"/>
                    <a:pt x="4044652" y="50432"/>
                  </a:cubicBezTo>
                  <a:cubicBezTo>
                    <a:pt x="4039770" y="51939"/>
                    <a:pt x="4040855" y="52482"/>
                    <a:pt x="4047967" y="52180"/>
                  </a:cubicBezTo>
                  <a:cubicBezTo>
                    <a:pt x="4058459" y="52385"/>
                    <a:pt x="4068897" y="53675"/>
                    <a:pt x="4079125" y="56037"/>
                  </a:cubicBezTo>
                  <a:cubicBezTo>
                    <a:pt x="4093950" y="59352"/>
                    <a:pt x="4097205" y="59593"/>
                    <a:pt x="4090756" y="57062"/>
                  </a:cubicBezTo>
                  <a:cubicBezTo>
                    <a:pt x="4085212" y="54952"/>
                    <a:pt x="4087562" y="54892"/>
                    <a:pt x="4097807" y="57062"/>
                  </a:cubicBezTo>
                  <a:cubicBezTo>
                    <a:pt x="4106908" y="58990"/>
                    <a:pt x="4112452" y="61220"/>
                    <a:pt x="4109861" y="62124"/>
                  </a:cubicBezTo>
                  <a:cubicBezTo>
                    <a:pt x="4106004" y="64233"/>
                    <a:pt x="4147889" y="74539"/>
                    <a:pt x="4158557" y="74178"/>
                  </a:cubicBezTo>
                  <a:cubicBezTo>
                    <a:pt x="4168247" y="74774"/>
                    <a:pt x="4177884" y="76124"/>
                    <a:pt x="4187364" y="78215"/>
                  </a:cubicBezTo>
                  <a:cubicBezTo>
                    <a:pt x="4193029" y="79481"/>
                    <a:pt x="4207976" y="81771"/>
                    <a:pt x="4227381" y="85688"/>
                  </a:cubicBezTo>
                  <a:lnTo>
                    <a:pt x="4294639" y="98887"/>
                  </a:lnTo>
                  <a:cubicBezTo>
                    <a:pt x="4342853" y="107987"/>
                    <a:pt x="4377928" y="115159"/>
                    <a:pt x="4374312" y="115400"/>
                  </a:cubicBezTo>
                  <a:cubicBezTo>
                    <a:pt x="4370696" y="115641"/>
                    <a:pt x="4374312" y="116726"/>
                    <a:pt x="4379736" y="117931"/>
                  </a:cubicBezTo>
                  <a:cubicBezTo>
                    <a:pt x="4384275" y="119239"/>
                    <a:pt x="4389035" y="119613"/>
                    <a:pt x="4393718" y="119016"/>
                  </a:cubicBezTo>
                  <a:cubicBezTo>
                    <a:pt x="4393718" y="117750"/>
                    <a:pt x="4396250" y="118233"/>
                    <a:pt x="4400528" y="120462"/>
                  </a:cubicBezTo>
                  <a:cubicBezTo>
                    <a:pt x="4403723" y="122451"/>
                    <a:pt x="4416258" y="124862"/>
                    <a:pt x="4447356" y="129322"/>
                  </a:cubicBezTo>
                  <a:cubicBezTo>
                    <a:pt x="4475018" y="133480"/>
                    <a:pt x="4501295" y="138422"/>
                    <a:pt x="4521665" y="143364"/>
                  </a:cubicBezTo>
                  <a:cubicBezTo>
                    <a:pt x="4546435" y="149391"/>
                    <a:pt x="4552100" y="150897"/>
                    <a:pt x="4552582" y="148728"/>
                  </a:cubicBezTo>
                  <a:cubicBezTo>
                    <a:pt x="4553064" y="146558"/>
                    <a:pt x="4555354" y="147161"/>
                    <a:pt x="4562887" y="150596"/>
                  </a:cubicBezTo>
                  <a:cubicBezTo>
                    <a:pt x="4570114" y="153525"/>
                    <a:pt x="4577629" y="155689"/>
                    <a:pt x="4585307" y="157045"/>
                  </a:cubicBezTo>
                  <a:cubicBezTo>
                    <a:pt x="4597065" y="159624"/>
                    <a:pt x="4608606" y="163089"/>
                    <a:pt x="4619840" y="167410"/>
                  </a:cubicBezTo>
                  <a:cubicBezTo>
                    <a:pt x="4632659" y="173148"/>
                    <a:pt x="4646345" y="176692"/>
                    <a:pt x="4660339" y="177897"/>
                  </a:cubicBezTo>
                  <a:cubicBezTo>
                    <a:pt x="4682457" y="180428"/>
                    <a:pt x="4691497" y="182658"/>
                    <a:pt x="4685350" y="183442"/>
                  </a:cubicBezTo>
                  <a:cubicBezTo>
                    <a:pt x="4677997" y="183924"/>
                    <a:pt x="4705178" y="194832"/>
                    <a:pt x="4720064" y="197604"/>
                  </a:cubicBezTo>
                  <a:cubicBezTo>
                    <a:pt x="4725789" y="198689"/>
                    <a:pt x="4731334" y="200316"/>
                    <a:pt x="4731153" y="201160"/>
                  </a:cubicBezTo>
                  <a:cubicBezTo>
                    <a:pt x="4735215" y="203275"/>
                    <a:pt x="4739476" y="204993"/>
                    <a:pt x="4743869" y="206283"/>
                  </a:cubicBezTo>
                  <a:cubicBezTo>
                    <a:pt x="4751824" y="209115"/>
                    <a:pt x="4762853" y="212852"/>
                    <a:pt x="4775027" y="216829"/>
                  </a:cubicBezTo>
                  <a:cubicBezTo>
                    <a:pt x="4812573" y="228883"/>
                    <a:pt x="4817937" y="231354"/>
                    <a:pt x="4810404" y="232499"/>
                  </a:cubicBezTo>
                  <a:cubicBezTo>
                    <a:pt x="4805281" y="233704"/>
                    <a:pt x="4807330" y="235151"/>
                    <a:pt x="4816430" y="236838"/>
                  </a:cubicBezTo>
                  <a:cubicBezTo>
                    <a:pt x="4820673" y="237959"/>
                    <a:pt x="4825091" y="238266"/>
                    <a:pt x="4829448" y="237742"/>
                  </a:cubicBezTo>
                  <a:cubicBezTo>
                    <a:pt x="4829448" y="236778"/>
                    <a:pt x="4836198" y="237139"/>
                    <a:pt x="4845419" y="238706"/>
                  </a:cubicBezTo>
                  <a:cubicBezTo>
                    <a:pt x="4854640" y="240273"/>
                    <a:pt x="4866512" y="242925"/>
                    <a:pt x="4877722" y="245878"/>
                  </a:cubicBezTo>
                  <a:cubicBezTo>
                    <a:pt x="4891162" y="249494"/>
                    <a:pt x="4895380" y="251905"/>
                    <a:pt x="4893693" y="253291"/>
                  </a:cubicBezTo>
                  <a:cubicBezTo>
                    <a:pt x="4892005" y="254677"/>
                    <a:pt x="4886280" y="253954"/>
                    <a:pt x="4877481" y="250941"/>
                  </a:cubicBezTo>
                  <a:cubicBezTo>
                    <a:pt x="4858840" y="244510"/>
                    <a:pt x="4859720" y="245679"/>
                    <a:pt x="4880133" y="254436"/>
                  </a:cubicBezTo>
                  <a:cubicBezTo>
                    <a:pt x="4902612" y="264320"/>
                    <a:pt x="4917137" y="268237"/>
                    <a:pt x="4912556" y="263295"/>
                  </a:cubicBezTo>
                  <a:cubicBezTo>
                    <a:pt x="4910809" y="260945"/>
                    <a:pt x="4913279" y="260764"/>
                    <a:pt x="4919788" y="263295"/>
                  </a:cubicBezTo>
                  <a:cubicBezTo>
                    <a:pt x="4925544" y="265531"/>
                    <a:pt x="4931697" y="266574"/>
                    <a:pt x="4937868" y="266369"/>
                  </a:cubicBezTo>
                  <a:cubicBezTo>
                    <a:pt x="4944576" y="266091"/>
                    <a:pt x="4951284" y="266965"/>
                    <a:pt x="4957696" y="268960"/>
                  </a:cubicBezTo>
                  <a:cubicBezTo>
                    <a:pt x="4965470" y="271250"/>
                    <a:pt x="4982586" y="274987"/>
                    <a:pt x="4997532" y="277397"/>
                  </a:cubicBezTo>
                  <a:cubicBezTo>
                    <a:pt x="5007145" y="278838"/>
                    <a:pt x="5016668" y="280851"/>
                    <a:pt x="5026039" y="283424"/>
                  </a:cubicBezTo>
                  <a:cubicBezTo>
                    <a:pt x="5028148" y="284389"/>
                    <a:pt x="5034356" y="288004"/>
                    <a:pt x="5041588" y="291982"/>
                  </a:cubicBezTo>
                  <a:cubicBezTo>
                    <a:pt x="5052978" y="298009"/>
                    <a:pt x="5054123" y="298672"/>
                    <a:pt x="5050809" y="293670"/>
                  </a:cubicBezTo>
                  <a:cubicBezTo>
                    <a:pt x="5049242" y="290898"/>
                    <a:pt x="5051954" y="289933"/>
                    <a:pt x="5056353" y="291379"/>
                  </a:cubicBezTo>
                  <a:cubicBezTo>
                    <a:pt x="5061898" y="293127"/>
                    <a:pt x="5066177" y="295056"/>
                    <a:pt x="5065875" y="295899"/>
                  </a:cubicBezTo>
                  <a:cubicBezTo>
                    <a:pt x="5071034" y="298708"/>
                    <a:pt x="5076579" y="300739"/>
                    <a:pt x="5082328" y="301926"/>
                  </a:cubicBezTo>
                  <a:cubicBezTo>
                    <a:pt x="5096075" y="305982"/>
                    <a:pt x="5109593" y="310773"/>
                    <a:pt x="5122828" y="316270"/>
                  </a:cubicBezTo>
                  <a:cubicBezTo>
                    <a:pt x="5149647" y="327540"/>
                    <a:pt x="5168329" y="333868"/>
                    <a:pt x="5160133" y="329167"/>
                  </a:cubicBezTo>
                  <a:cubicBezTo>
                    <a:pt x="5156517" y="327178"/>
                    <a:pt x="5162121" y="328685"/>
                    <a:pt x="5170077" y="331336"/>
                  </a:cubicBezTo>
                  <a:cubicBezTo>
                    <a:pt x="5178279" y="334115"/>
                    <a:pt x="5186325" y="337333"/>
                    <a:pt x="5194183" y="340979"/>
                  </a:cubicBezTo>
                  <a:cubicBezTo>
                    <a:pt x="5198402" y="343028"/>
                    <a:pt x="5196112" y="342546"/>
                    <a:pt x="5187434" y="339231"/>
                  </a:cubicBezTo>
                  <a:cubicBezTo>
                    <a:pt x="5178755" y="335917"/>
                    <a:pt x="5170680" y="334531"/>
                    <a:pt x="5167787" y="335977"/>
                  </a:cubicBezTo>
                  <a:cubicBezTo>
                    <a:pt x="5162242" y="337966"/>
                    <a:pt x="5162363" y="337664"/>
                    <a:pt x="5179840" y="340738"/>
                  </a:cubicBezTo>
                  <a:cubicBezTo>
                    <a:pt x="5191544" y="341726"/>
                    <a:pt x="5202832" y="345529"/>
                    <a:pt x="5212746" y="351827"/>
                  </a:cubicBezTo>
                  <a:cubicBezTo>
                    <a:pt x="5226246" y="359059"/>
                    <a:pt x="5228415" y="359843"/>
                    <a:pt x="5229018" y="357854"/>
                  </a:cubicBezTo>
                  <a:cubicBezTo>
                    <a:pt x="5229620" y="355865"/>
                    <a:pt x="5238540" y="358698"/>
                    <a:pt x="5251678" y="363338"/>
                  </a:cubicBezTo>
                  <a:cubicBezTo>
                    <a:pt x="5275785" y="371715"/>
                    <a:pt x="5281812" y="376175"/>
                    <a:pt x="5257705" y="367918"/>
                  </a:cubicBezTo>
                  <a:cubicBezTo>
                    <a:pt x="5247821" y="364544"/>
                    <a:pt x="5244205" y="364363"/>
                    <a:pt x="5246917" y="367135"/>
                  </a:cubicBezTo>
                  <a:cubicBezTo>
                    <a:pt x="5249629" y="369907"/>
                    <a:pt x="5258187" y="373584"/>
                    <a:pt x="5272591" y="378043"/>
                  </a:cubicBezTo>
                  <a:cubicBezTo>
                    <a:pt x="5283680" y="381418"/>
                    <a:pt x="5290671" y="382684"/>
                    <a:pt x="5287537" y="380876"/>
                  </a:cubicBezTo>
                  <a:cubicBezTo>
                    <a:pt x="5284403" y="379068"/>
                    <a:pt x="5291032" y="381478"/>
                    <a:pt x="5303809" y="386903"/>
                  </a:cubicBezTo>
                  <a:cubicBezTo>
                    <a:pt x="5311499" y="389687"/>
                    <a:pt x="5318876" y="393285"/>
                    <a:pt x="5325807" y="397630"/>
                  </a:cubicBezTo>
                  <a:cubicBezTo>
                    <a:pt x="5321926" y="397178"/>
                    <a:pt x="5318159" y="395991"/>
                    <a:pt x="5314717" y="394135"/>
                  </a:cubicBezTo>
                  <a:cubicBezTo>
                    <a:pt x="5309414" y="391845"/>
                    <a:pt x="5303809" y="390278"/>
                    <a:pt x="5303508" y="391061"/>
                  </a:cubicBezTo>
                  <a:cubicBezTo>
                    <a:pt x="5303207" y="391845"/>
                    <a:pt x="5294347" y="389313"/>
                    <a:pt x="5280305" y="383889"/>
                  </a:cubicBezTo>
                  <a:cubicBezTo>
                    <a:pt x="5260839" y="376296"/>
                    <a:pt x="5258609" y="375693"/>
                    <a:pt x="5268674" y="382021"/>
                  </a:cubicBezTo>
                  <a:cubicBezTo>
                    <a:pt x="5274296" y="385559"/>
                    <a:pt x="5280179" y="388656"/>
                    <a:pt x="5286272" y="391302"/>
                  </a:cubicBezTo>
                  <a:cubicBezTo>
                    <a:pt x="5289586" y="392387"/>
                    <a:pt x="5289767" y="391845"/>
                    <a:pt x="5286754" y="390036"/>
                  </a:cubicBezTo>
                  <a:cubicBezTo>
                    <a:pt x="5283740" y="388228"/>
                    <a:pt x="5296155" y="391121"/>
                    <a:pt x="5313994" y="396063"/>
                  </a:cubicBezTo>
                  <a:cubicBezTo>
                    <a:pt x="5334123" y="401788"/>
                    <a:pt x="5344128" y="404018"/>
                    <a:pt x="5340331" y="401547"/>
                  </a:cubicBezTo>
                  <a:cubicBezTo>
                    <a:pt x="5336534" y="399076"/>
                    <a:pt x="5341657" y="401246"/>
                    <a:pt x="5351058" y="405947"/>
                  </a:cubicBezTo>
                  <a:cubicBezTo>
                    <a:pt x="5369862" y="415228"/>
                    <a:pt x="5374743" y="418723"/>
                    <a:pt x="5357869" y="410949"/>
                  </a:cubicBezTo>
                  <a:cubicBezTo>
                    <a:pt x="5342018" y="403717"/>
                    <a:pt x="5344489" y="407092"/>
                    <a:pt x="5361906" y="416976"/>
                  </a:cubicBezTo>
                  <a:cubicBezTo>
                    <a:pt x="5376190" y="425172"/>
                    <a:pt x="5377214" y="425594"/>
                    <a:pt x="5378601" y="421918"/>
                  </a:cubicBezTo>
                  <a:cubicBezTo>
                    <a:pt x="5379987" y="418242"/>
                    <a:pt x="5382096" y="419025"/>
                    <a:pt x="5395656" y="425775"/>
                  </a:cubicBezTo>
                  <a:cubicBezTo>
                    <a:pt x="5410072" y="432320"/>
                    <a:pt x="5424813" y="438117"/>
                    <a:pt x="5439832" y="443131"/>
                  </a:cubicBezTo>
                  <a:cubicBezTo>
                    <a:pt x="5459539" y="449942"/>
                    <a:pt x="5463938" y="451810"/>
                    <a:pt x="5455802" y="449942"/>
                  </a:cubicBezTo>
                  <a:cubicBezTo>
                    <a:pt x="5447666" y="448073"/>
                    <a:pt x="5449776" y="449942"/>
                    <a:pt x="5462251" y="455968"/>
                  </a:cubicBezTo>
                  <a:cubicBezTo>
                    <a:pt x="5483163" y="466153"/>
                    <a:pt x="5500400" y="472843"/>
                    <a:pt x="5491360" y="467359"/>
                  </a:cubicBezTo>
                  <a:cubicBezTo>
                    <a:pt x="5488407" y="465310"/>
                    <a:pt x="5488889" y="464105"/>
                    <a:pt x="5493530" y="464888"/>
                  </a:cubicBezTo>
                  <a:cubicBezTo>
                    <a:pt x="5500581" y="465792"/>
                    <a:pt x="5518118" y="475073"/>
                    <a:pt x="5518360" y="477665"/>
                  </a:cubicBezTo>
                  <a:cubicBezTo>
                    <a:pt x="5517877" y="478870"/>
                    <a:pt x="5506306" y="475013"/>
                    <a:pt x="5492927" y="470975"/>
                  </a:cubicBezTo>
                  <a:cubicBezTo>
                    <a:pt x="5482049" y="467715"/>
                    <a:pt x="5471411" y="463689"/>
                    <a:pt x="5461106" y="458922"/>
                  </a:cubicBezTo>
                  <a:cubicBezTo>
                    <a:pt x="5455079" y="455305"/>
                    <a:pt x="5453874" y="455305"/>
                    <a:pt x="5457429" y="458922"/>
                  </a:cubicBezTo>
                  <a:cubicBezTo>
                    <a:pt x="5460985" y="462538"/>
                    <a:pt x="5457429" y="462417"/>
                    <a:pt x="5440796" y="457113"/>
                  </a:cubicBezTo>
                  <a:cubicBezTo>
                    <a:pt x="5422113" y="451087"/>
                    <a:pt x="5420848" y="451087"/>
                    <a:pt x="5431153" y="456632"/>
                  </a:cubicBezTo>
                  <a:cubicBezTo>
                    <a:pt x="5437204" y="460073"/>
                    <a:pt x="5443719" y="462634"/>
                    <a:pt x="5450499" y="464225"/>
                  </a:cubicBezTo>
                  <a:cubicBezTo>
                    <a:pt x="5457273" y="465973"/>
                    <a:pt x="5463679" y="468908"/>
                    <a:pt x="5469423" y="472903"/>
                  </a:cubicBezTo>
                  <a:cubicBezTo>
                    <a:pt x="5476414" y="477303"/>
                    <a:pt x="5477860" y="480015"/>
                    <a:pt x="5474364" y="479473"/>
                  </a:cubicBezTo>
                  <a:cubicBezTo>
                    <a:pt x="5470869" y="478930"/>
                    <a:pt x="5472677" y="480738"/>
                    <a:pt x="5479005" y="483510"/>
                  </a:cubicBezTo>
                  <a:cubicBezTo>
                    <a:pt x="5485333" y="486283"/>
                    <a:pt x="5486900" y="488754"/>
                    <a:pt x="5483163" y="488874"/>
                  </a:cubicBezTo>
                  <a:cubicBezTo>
                    <a:pt x="5479427" y="488995"/>
                    <a:pt x="5482139" y="491586"/>
                    <a:pt x="5492746" y="495986"/>
                  </a:cubicBezTo>
                  <a:cubicBezTo>
                    <a:pt x="5501183" y="499903"/>
                    <a:pt x="5506065" y="503097"/>
                    <a:pt x="5503594" y="503218"/>
                  </a:cubicBezTo>
                  <a:cubicBezTo>
                    <a:pt x="5502148" y="503700"/>
                    <a:pt x="5502027" y="504001"/>
                    <a:pt x="5505523" y="504604"/>
                  </a:cubicBezTo>
                  <a:cubicBezTo>
                    <a:pt x="5510706" y="506128"/>
                    <a:pt x="5515708" y="508334"/>
                    <a:pt x="5520288" y="511173"/>
                  </a:cubicBezTo>
                  <a:cubicBezTo>
                    <a:pt x="5527279" y="515512"/>
                    <a:pt x="5528424" y="515633"/>
                    <a:pt x="5526315" y="512077"/>
                  </a:cubicBezTo>
                  <a:cubicBezTo>
                    <a:pt x="5524205" y="508521"/>
                    <a:pt x="5527520" y="509124"/>
                    <a:pt x="5537163" y="512921"/>
                  </a:cubicBezTo>
                  <a:cubicBezTo>
                    <a:pt x="5542044" y="515362"/>
                    <a:pt x="5547288" y="516971"/>
                    <a:pt x="5552651" y="517682"/>
                  </a:cubicBezTo>
                  <a:cubicBezTo>
                    <a:pt x="5544033" y="513312"/>
                    <a:pt x="5535114" y="509624"/>
                    <a:pt x="5525953" y="506653"/>
                  </a:cubicBezTo>
                  <a:cubicBezTo>
                    <a:pt x="5496784" y="495925"/>
                    <a:pt x="5492023" y="492128"/>
                    <a:pt x="5513357" y="497673"/>
                  </a:cubicBezTo>
                  <a:cubicBezTo>
                    <a:pt x="5523482" y="500265"/>
                    <a:pt x="5521493" y="498999"/>
                    <a:pt x="5501304" y="490803"/>
                  </a:cubicBezTo>
                  <a:cubicBezTo>
                    <a:pt x="5481958" y="483269"/>
                    <a:pt x="5479789" y="482365"/>
                    <a:pt x="5494072" y="487127"/>
                  </a:cubicBezTo>
                  <a:cubicBezTo>
                    <a:pt x="5504980" y="490803"/>
                    <a:pt x="5509560" y="491767"/>
                    <a:pt x="5505643" y="489115"/>
                  </a:cubicBezTo>
                  <a:cubicBezTo>
                    <a:pt x="5501726" y="486463"/>
                    <a:pt x="5515165" y="493334"/>
                    <a:pt x="5533547" y="503398"/>
                  </a:cubicBezTo>
                  <a:cubicBezTo>
                    <a:pt x="5557111" y="516115"/>
                    <a:pt x="5570732" y="522443"/>
                    <a:pt x="5576517" y="523467"/>
                  </a:cubicBezTo>
                  <a:cubicBezTo>
                    <a:pt x="5584834" y="525312"/>
                    <a:pt x="5592789" y="528463"/>
                    <a:pt x="5600081" y="532809"/>
                  </a:cubicBezTo>
                  <a:cubicBezTo>
                    <a:pt x="5606831" y="536497"/>
                    <a:pt x="5613943" y="539547"/>
                    <a:pt x="5621295" y="541909"/>
                  </a:cubicBezTo>
                  <a:cubicBezTo>
                    <a:pt x="5629974" y="545049"/>
                    <a:pt x="5638471" y="548816"/>
                    <a:pt x="5646607" y="553179"/>
                  </a:cubicBezTo>
                  <a:cubicBezTo>
                    <a:pt x="5663120" y="561556"/>
                    <a:pt x="5663181" y="561435"/>
                    <a:pt x="5647030" y="552094"/>
                  </a:cubicBezTo>
                  <a:cubicBezTo>
                    <a:pt x="5635940" y="545839"/>
                    <a:pt x="5624429" y="540445"/>
                    <a:pt x="5612496" y="535943"/>
                  </a:cubicBezTo>
                  <a:cubicBezTo>
                    <a:pt x="5595019" y="529916"/>
                    <a:pt x="5593934" y="526481"/>
                    <a:pt x="5609061" y="529012"/>
                  </a:cubicBezTo>
                  <a:cubicBezTo>
                    <a:pt x="5616052" y="530048"/>
                    <a:pt x="5622621" y="532875"/>
                    <a:pt x="5628166" y="537208"/>
                  </a:cubicBezTo>
                  <a:cubicBezTo>
                    <a:pt x="5633529" y="541144"/>
                    <a:pt x="5639737" y="543874"/>
                    <a:pt x="5646246" y="545224"/>
                  </a:cubicBezTo>
                  <a:cubicBezTo>
                    <a:pt x="5656612" y="547273"/>
                    <a:pt x="5635639" y="534315"/>
                    <a:pt x="5622139" y="530157"/>
                  </a:cubicBezTo>
                  <a:cubicBezTo>
                    <a:pt x="5612135" y="527204"/>
                    <a:pt x="5598755" y="517079"/>
                    <a:pt x="5607795" y="519369"/>
                  </a:cubicBezTo>
                  <a:cubicBezTo>
                    <a:pt x="5611170" y="520273"/>
                    <a:pt x="5613159" y="521539"/>
                    <a:pt x="5612798" y="522443"/>
                  </a:cubicBezTo>
                  <a:cubicBezTo>
                    <a:pt x="5612436" y="523347"/>
                    <a:pt x="5617679" y="525758"/>
                    <a:pt x="5623224" y="527505"/>
                  </a:cubicBezTo>
                  <a:cubicBezTo>
                    <a:pt x="5629853" y="529675"/>
                    <a:pt x="5634012" y="531604"/>
                    <a:pt x="5633710" y="532447"/>
                  </a:cubicBezTo>
                  <a:cubicBezTo>
                    <a:pt x="5633409" y="533291"/>
                    <a:pt x="5638652" y="535641"/>
                    <a:pt x="5644197" y="537329"/>
                  </a:cubicBezTo>
                  <a:cubicBezTo>
                    <a:pt x="5653297" y="540451"/>
                    <a:pt x="5662216" y="544217"/>
                    <a:pt x="5670774" y="548599"/>
                  </a:cubicBezTo>
                  <a:cubicBezTo>
                    <a:pt x="5687107" y="557518"/>
                    <a:pt x="5691205" y="562701"/>
                    <a:pt x="5675716" y="554625"/>
                  </a:cubicBezTo>
                  <a:cubicBezTo>
                    <a:pt x="5670654" y="551853"/>
                    <a:pt x="5668123" y="551914"/>
                    <a:pt x="5670714" y="554625"/>
                  </a:cubicBezTo>
                  <a:cubicBezTo>
                    <a:pt x="5675114" y="558543"/>
                    <a:pt x="5680176" y="561719"/>
                    <a:pt x="5685600" y="564027"/>
                  </a:cubicBezTo>
                  <a:cubicBezTo>
                    <a:pt x="5690903" y="566257"/>
                    <a:pt x="5692230" y="566016"/>
                    <a:pt x="5689336" y="564027"/>
                  </a:cubicBezTo>
                  <a:cubicBezTo>
                    <a:pt x="5686444" y="562038"/>
                    <a:pt x="5694098" y="564449"/>
                    <a:pt x="5706874" y="570054"/>
                  </a:cubicBezTo>
                  <a:cubicBezTo>
                    <a:pt x="5723930" y="577225"/>
                    <a:pt x="5726943" y="578973"/>
                    <a:pt x="5717843" y="576683"/>
                  </a:cubicBezTo>
                  <a:cubicBezTo>
                    <a:pt x="5708743" y="574393"/>
                    <a:pt x="5710611" y="576141"/>
                    <a:pt x="5725075" y="583493"/>
                  </a:cubicBezTo>
                  <a:cubicBezTo>
                    <a:pt x="5755811" y="599584"/>
                    <a:pt x="5761958" y="596993"/>
                    <a:pt x="5730318" y="579877"/>
                  </a:cubicBezTo>
                  <a:cubicBezTo>
                    <a:pt x="5705790" y="566619"/>
                    <a:pt x="5710430" y="567824"/>
                    <a:pt x="5748398" y="584277"/>
                  </a:cubicBezTo>
                  <a:cubicBezTo>
                    <a:pt x="5759970" y="589460"/>
                    <a:pt x="5760090" y="589219"/>
                    <a:pt x="5749061" y="582650"/>
                  </a:cubicBezTo>
                  <a:cubicBezTo>
                    <a:pt x="5743396" y="579076"/>
                    <a:pt x="5737370" y="576237"/>
                    <a:pt x="5730981" y="574212"/>
                  </a:cubicBezTo>
                  <a:cubicBezTo>
                    <a:pt x="5723508" y="572247"/>
                    <a:pt x="5716216" y="569644"/>
                    <a:pt x="5709164" y="566438"/>
                  </a:cubicBezTo>
                  <a:cubicBezTo>
                    <a:pt x="5694279" y="560411"/>
                    <a:pt x="5694399" y="559929"/>
                    <a:pt x="5706513" y="563907"/>
                  </a:cubicBezTo>
                  <a:cubicBezTo>
                    <a:pt x="5714227" y="566438"/>
                    <a:pt x="5714709" y="566016"/>
                    <a:pt x="5706513" y="561978"/>
                  </a:cubicBezTo>
                  <a:cubicBezTo>
                    <a:pt x="5702475" y="559929"/>
                    <a:pt x="5696207" y="556976"/>
                    <a:pt x="5687650" y="552998"/>
                  </a:cubicBezTo>
                  <a:lnTo>
                    <a:pt x="5673004" y="546309"/>
                  </a:lnTo>
                  <a:lnTo>
                    <a:pt x="5654503" y="538413"/>
                  </a:lnTo>
                  <a:cubicBezTo>
                    <a:pt x="5626840" y="526722"/>
                    <a:pt x="5626840" y="526722"/>
                    <a:pt x="5622742" y="521358"/>
                  </a:cubicBezTo>
                  <a:cubicBezTo>
                    <a:pt x="5622199" y="519610"/>
                    <a:pt x="5627081" y="519791"/>
                    <a:pt x="5635880" y="522804"/>
                  </a:cubicBezTo>
                  <a:cubicBezTo>
                    <a:pt x="5646788" y="526662"/>
                    <a:pt x="5648777" y="527927"/>
                    <a:pt x="5642690" y="527505"/>
                  </a:cubicBezTo>
                  <a:cubicBezTo>
                    <a:pt x="5637688" y="527505"/>
                    <a:pt x="5639677" y="528831"/>
                    <a:pt x="5651730" y="532990"/>
                  </a:cubicBezTo>
                  <a:cubicBezTo>
                    <a:pt x="5659083" y="535262"/>
                    <a:pt x="5666254" y="538227"/>
                    <a:pt x="5673065" y="541849"/>
                  </a:cubicBezTo>
                  <a:cubicBezTo>
                    <a:pt x="5684335" y="547869"/>
                    <a:pt x="5695906" y="553227"/>
                    <a:pt x="5707778" y="557880"/>
                  </a:cubicBezTo>
                  <a:cubicBezTo>
                    <a:pt x="5735441" y="569511"/>
                    <a:pt x="5734417" y="568969"/>
                    <a:pt x="5701029" y="552998"/>
                  </a:cubicBezTo>
                  <a:cubicBezTo>
                    <a:pt x="5691084" y="548237"/>
                    <a:pt x="5681502" y="543476"/>
                    <a:pt x="5674089" y="539739"/>
                  </a:cubicBezTo>
                  <a:cubicBezTo>
                    <a:pt x="5669449" y="537660"/>
                    <a:pt x="5664989" y="535268"/>
                    <a:pt x="5660649" y="532568"/>
                  </a:cubicBezTo>
                  <a:cubicBezTo>
                    <a:pt x="5656009" y="528530"/>
                    <a:pt x="5676620" y="536244"/>
                    <a:pt x="5685359" y="542331"/>
                  </a:cubicBezTo>
                  <a:cubicBezTo>
                    <a:pt x="5691386" y="545868"/>
                    <a:pt x="5697593" y="549009"/>
                    <a:pt x="5704042" y="551733"/>
                  </a:cubicBezTo>
                  <a:cubicBezTo>
                    <a:pt x="5711515" y="554867"/>
                    <a:pt x="5707597" y="552154"/>
                    <a:pt x="5697413" y="546610"/>
                  </a:cubicBezTo>
                  <a:cubicBezTo>
                    <a:pt x="5679995" y="537208"/>
                    <a:pt x="5680056" y="536967"/>
                    <a:pt x="5695002" y="543235"/>
                  </a:cubicBezTo>
                  <a:cubicBezTo>
                    <a:pt x="5704283" y="547122"/>
                    <a:pt x="5713263" y="551781"/>
                    <a:pt x="5721820" y="557157"/>
                  </a:cubicBezTo>
                  <a:cubicBezTo>
                    <a:pt x="5727847" y="561194"/>
                    <a:pt x="5731765" y="563183"/>
                    <a:pt x="5732006" y="562761"/>
                  </a:cubicBezTo>
                  <a:cubicBezTo>
                    <a:pt x="5732246" y="562340"/>
                    <a:pt x="5726642" y="557639"/>
                    <a:pt x="5718686" y="552576"/>
                  </a:cubicBezTo>
                  <a:cubicBezTo>
                    <a:pt x="5711696" y="548147"/>
                    <a:pt x="5704283" y="544374"/>
                    <a:pt x="5696569" y="541306"/>
                  </a:cubicBezTo>
                  <a:cubicBezTo>
                    <a:pt x="5683732" y="536238"/>
                    <a:pt x="5670654" y="531875"/>
                    <a:pt x="5657395" y="528229"/>
                  </a:cubicBezTo>
                  <a:cubicBezTo>
                    <a:pt x="5646126" y="525360"/>
                    <a:pt x="5635277" y="521027"/>
                    <a:pt x="5625152" y="515331"/>
                  </a:cubicBezTo>
                  <a:cubicBezTo>
                    <a:pt x="5615992" y="510149"/>
                    <a:pt x="5615028" y="509305"/>
                    <a:pt x="5624490" y="513945"/>
                  </a:cubicBezTo>
                  <a:cubicBezTo>
                    <a:pt x="5636904" y="519285"/>
                    <a:pt x="5649621" y="523895"/>
                    <a:pt x="5662578" y="527746"/>
                  </a:cubicBezTo>
                  <a:cubicBezTo>
                    <a:pt x="5683792" y="533773"/>
                    <a:pt x="5784077" y="575960"/>
                    <a:pt x="5810232" y="588797"/>
                  </a:cubicBezTo>
                  <a:cubicBezTo>
                    <a:pt x="5817464" y="592352"/>
                    <a:pt x="5838015" y="600850"/>
                    <a:pt x="5856156" y="608685"/>
                  </a:cubicBezTo>
                  <a:cubicBezTo>
                    <a:pt x="5866521" y="613699"/>
                    <a:pt x="5877128" y="618105"/>
                    <a:pt x="5887977" y="621883"/>
                  </a:cubicBezTo>
                  <a:cubicBezTo>
                    <a:pt x="5879298" y="615857"/>
                    <a:pt x="5925282" y="637613"/>
                    <a:pt x="5938118" y="645990"/>
                  </a:cubicBezTo>
                  <a:cubicBezTo>
                    <a:pt x="5950172" y="653644"/>
                    <a:pt x="5948786" y="653283"/>
                    <a:pt x="5928054" y="643037"/>
                  </a:cubicBezTo>
                  <a:cubicBezTo>
                    <a:pt x="5910456" y="634238"/>
                    <a:pt x="5906117" y="632611"/>
                    <a:pt x="5910697" y="636528"/>
                  </a:cubicBezTo>
                  <a:cubicBezTo>
                    <a:pt x="5918773" y="641892"/>
                    <a:pt x="5927391" y="646358"/>
                    <a:pt x="5936431" y="649847"/>
                  </a:cubicBezTo>
                  <a:cubicBezTo>
                    <a:pt x="5948123" y="654729"/>
                    <a:pt x="5954511" y="657862"/>
                    <a:pt x="5950835" y="657260"/>
                  </a:cubicBezTo>
                  <a:cubicBezTo>
                    <a:pt x="5946315" y="655994"/>
                    <a:pt x="5947159" y="657260"/>
                    <a:pt x="5952402" y="659369"/>
                  </a:cubicBezTo>
                  <a:cubicBezTo>
                    <a:pt x="5956621" y="661237"/>
                    <a:pt x="5972290" y="668711"/>
                    <a:pt x="5985790" y="675400"/>
                  </a:cubicBezTo>
                  <a:cubicBezTo>
                    <a:pt x="6002424" y="683476"/>
                    <a:pt x="6008872" y="686067"/>
                    <a:pt x="6005015" y="683416"/>
                  </a:cubicBezTo>
                  <a:cubicBezTo>
                    <a:pt x="6001157" y="680764"/>
                    <a:pt x="6005798" y="681668"/>
                    <a:pt x="6014477" y="684923"/>
                  </a:cubicBezTo>
                  <a:cubicBezTo>
                    <a:pt x="6039247" y="694746"/>
                    <a:pt x="6032979" y="694505"/>
                    <a:pt x="6001881" y="684923"/>
                  </a:cubicBezTo>
                  <a:cubicBezTo>
                    <a:pt x="5982957" y="678896"/>
                    <a:pt x="5974339" y="675641"/>
                    <a:pt x="5974941" y="674316"/>
                  </a:cubicBezTo>
                  <a:cubicBezTo>
                    <a:pt x="5975544" y="672990"/>
                    <a:pt x="5963431" y="668952"/>
                    <a:pt x="5947640" y="664612"/>
                  </a:cubicBezTo>
                  <a:cubicBezTo>
                    <a:pt x="5932996" y="660575"/>
                    <a:pt x="5922389" y="658586"/>
                    <a:pt x="5924077" y="660695"/>
                  </a:cubicBezTo>
                  <a:cubicBezTo>
                    <a:pt x="5929380" y="665757"/>
                    <a:pt x="5909914" y="658465"/>
                    <a:pt x="5901235" y="652378"/>
                  </a:cubicBezTo>
                  <a:cubicBezTo>
                    <a:pt x="5894003" y="647858"/>
                    <a:pt x="5886048" y="644658"/>
                    <a:pt x="5877671" y="642916"/>
                  </a:cubicBezTo>
                  <a:cubicBezTo>
                    <a:pt x="5870379" y="641687"/>
                    <a:pt x="5863448" y="638891"/>
                    <a:pt x="5857300" y="634720"/>
                  </a:cubicBezTo>
                  <a:cubicBezTo>
                    <a:pt x="5852901" y="631520"/>
                    <a:pt x="5848200" y="628796"/>
                    <a:pt x="5843198" y="626584"/>
                  </a:cubicBezTo>
                  <a:cubicBezTo>
                    <a:pt x="5836810" y="623872"/>
                    <a:pt x="5837171" y="625499"/>
                    <a:pt x="5843198" y="629778"/>
                  </a:cubicBezTo>
                  <a:cubicBezTo>
                    <a:pt x="5850912" y="635648"/>
                    <a:pt x="5859651" y="640060"/>
                    <a:pt x="5868992" y="642796"/>
                  </a:cubicBezTo>
                  <a:cubicBezTo>
                    <a:pt x="5876466" y="644863"/>
                    <a:pt x="5883577" y="648033"/>
                    <a:pt x="5890086" y="652197"/>
                  </a:cubicBezTo>
                  <a:cubicBezTo>
                    <a:pt x="5892918" y="654307"/>
                    <a:pt x="5890507" y="654006"/>
                    <a:pt x="5885264" y="651655"/>
                  </a:cubicBezTo>
                  <a:cubicBezTo>
                    <a:pt x="5881528" y="649600"/>
                    <a:pt x="5877430" y="648214"/>
                    <a:pt x="5873211" y="647557"/>
                  </a:cubicBezTo>
                  <a:cubicBezTo>
                    <a:pt x="5877490" y="650902"/>
                    <a:pt x="5882311" y="653529"/>
                    <a:pt x="5887434" y="655331"/>
                  </a:cubicBezTo>
                  <a:cubicBezTo>
                    <a:pt x="5896896" y="659550"/>
                    <a:pt x="5901597" y="660394"/>
                    <a:pt x="5899487" y="656838"/>
                  </a:cubicBezTo>
                  <a:cubicBezTo>
                    <a:pt x="5895751" y="650811"/>
                    <a:pt x="5917990" y="660695"/>
                    <a:pt x="5929139" y="669675"/>
                  </a:cubicBezTo>
                  <a:cubicBezTo>
                    <a:pt x="5933719" y="673592"/>
                    <a:pt x="5935828" y="674557"/>
                    <a:pt x="5936672" y="672568"/>
                  </a:cubicBezTo>
                  <a:cubicBezTo>
                    <a:pt x="5939023" y="670277"/>
                    <a:pt x="5955957" y="677570"/>
                    <a:pt x="5963129" y="684139"/>
                  </a:cubicBezTo>
                  <a:cubicBezTo>
                    <a:pt x="5968011" y="687972"/>
                    <a:pt x="5973374" y="691172"/>
                    <a:pt x="5979100" y="693661"/>
                  </a:cubicBezTo>
                  <a:cubicBezTo>
                    <a:pt x="5985428" y="696433"/>
                    <a:pt x="5983741" y="694626"/>
                    <a:pt x="5974821" y="689141"/>
                  </a:cubicBezTo>
                  <a:cubicBezTo>
                    <a:pt x="5951920" y="675280"/>
                    <a:pt x="5967168" y="680824"/>
                    <a:pt x="5991154" y="695168"/>
                  </a:cubicBezTo>
                  <a:cubicBezTo>
                    <a:pt x="6005075" y="703485"/>
                    <a:pt x="6007727" y="706076"/>
                    <a:pt x="5999892" y="703846"/>
                  </a:cubicBezTo>
                  <a:cubicBezTo>
                    <a:pt x="5990912" y="701255"/>
                    <a:pt x="5995011" y="703424"/>
                    <a:pt x="6016285" y="712284"/>
                  </a:cubicBezTo>
                  <a:cubicBezTo>
                    <a:pt x="6030930" y="718118"/>
                    <a:pt x="6045032" y="725217"/>
                    <a:pt x="6058471" y="733498"/>
                  </a:cubicBezTo>
                  <a:cubicBezTo>
                    <a:pt x="6071068" y="742056"/>
                    <a:pt x="6072092" y="742538"/>
                    <a:pt x="6091076" y="748143"/>
                  </a:cubicBezTo>
                  <a:cubicBezTo>
                    <a:pt x="6101201" y="750975"/>
                    <a:pt x="6104636" y="751758"/>
                    <a:pt x="6098067" y="749408"/>
                  </a:cubicBezTo>
                  <a:cubicBezTo>
                    <a:pt x="6078601" y="742116"/>
                    <a:pt x="6073056" y="734823"/>
                    <a:pt x="6091679" y="741151"/>
                  </a:cubicBezTo>
                  <a:cubicBezTo>
                    <a:pt x="6111567" y="747540"/>
                    <a:pt x="6112953" y="744406"/>
                    <a:pt x="6093005" y="735125"/>
                  </a:cubicBezTo>
                  <a:cubicBezTo>
                    <a:pt x="6087581" y="733118"/>
                    <a:pt x="6082458" y="730382"/>
                    <a:pt x="6077757" y="726989"/>
                  </a:cubicBezTo>
                  <a:cubicBezTo>
                    <a:pt x="6081795" y="727953"/>
                    <a:pt x="6085652" y="729285"/>
                    <a:pt x="6089449" y="730966"/>
                  </a:cubicBezTo>
                  <a:lnTo>
                    <a:pt x="6115303" y="741031"/>
                  </a:lnTo>
                  <a:cubicBezTo>
                    <a:pt x="6134288" y="748624"/>
                    <a:pt x="6153935" y="756821"/>
                    <a:pt x="6156888" y="758750"/>
                  </a:cubicBezTo>
                  <a:cubicBezTo>
                    <a:pt x="6165807" y="764173"/>
                    <a:pt x="6148752" y="760015"/>
                    <a:pt x="6136457" y="753687"/>
                  </a:cubicBezTo>
                  <a:cubicBezTo>
                    <a:pt x="6129285" y="749951"/>
                    <a:pt x="6122656" y="747660"/>
                    <a:pt x="6122174" y="748866"/>
                  </a:cubicBezTo>
                  <a:cubicBezTo>
                    <a:pt x="6121691" y="750071"/>
                    <a:pt x="6125609" y="752482"/>
                    <a:pt x="6131033" y="754410"/>
                  </a:cubicBezTo>
                  <a:cubicBezTo>
                    <a:pt x="6135432" y="755917"/>
                    <a:pt x="6139471" y="758207"/>
                    <a:pt x="6139109" y="758991"/>
                  </a:cubicBezTo>
                  <a:cubicBezTo>
                    <a:pt x="6130792" y="757279"/>
                    <a:pt x="6122716" y="754627"/>
                    <a:pt x="6115002" y="751096"/>
                  </a:cubicBezTo>
                  <a:cubicBezTo>
                    <a:pt x="6102165" y="745973"/>
                    <a:pt x="6096500" y="744406"/>
                    <a:pt x="6101623" y="747178"/>
                  </a:cubicBezTo>
                  <a:cubicBezTo>
                    <a:pt x="6106745" y="749951"/>
                    <a:pt x="6125729" y="757906"/>
                    <a:pt x="6143086" y="764535"/>
                  </a:cubicBezTo>
                  <a:cubicBezTo>
                    <a:pt x="6161166" y="771646"/>
                    <a:pt x="6169062" y="774118"/>
                    <a:pt x="6162794" y="771165"/>
                  </a:cubicBezTo>
                  <a:cubicBezTo>
                    <a:pt x="6143870" y="762667"/>
                    <a:pt x="6147064" y="761220"/>
                    <a:pt x="6170387" y="768272"/>
                  </a:cubicBezTo>
                  <a:cubicBezTo>
                    <a:pt x="6191602" y="774298"/>
                    <a:pt x="6193530" y="775745"/>
                    <a:pt x="6191721" y="785568"/>
                  </a:cubicBezTo>
                  <a:cubicBezTo>
                    <a:pt x="6192686" y="788431"/>
                    <a:pt x="6195217" y="790480"/>
                    <a:pt x="6198231" y="790811"/>
                  </a:cubicBezTo>
                  <a:cubicBezTo>
                    <a:pt x="6211911" y="794126"/>
                    <a:pt x="6249337" y="806240"/>
                    <a:pt x="6240418" y="804371"/>
                  </a:cubicBezTo>
                  <a:cubicBezTo>
                    <a:pt x="6235717" y="803648"/>
                    <a:pt x="6238609" y="805637"/>
                    <a:pt x="6248132" y="809675"/>
                  </a:cubicBezTo>
                  <a:cubicBezTo>
                    <a:pt x="6257654" y="813713"/>
                    <a:pt x="6265489" y="815702"/>
                    <a:pt x="6266212" y="814918"/>
                  </a:cubicBezTo>
                  <a:cubicBezTo>
                    <a:pt x="6266935" y="814135"/>
                    <a:pt x="6273202" y="816063"/>
                    <a:pt x="6281519" y="820041"/>
                  </a:cubicBezTo>
                  <a:cubicBezTo>
                    <a:pt x="6288390" y="823524"/>
                    <a:pt x="6295562" y="826369"/>
                    <a:pt x="6302975" y="828538"/>
                  </a:cubicBezTo>
                  <a:cubicBezTo>
                    <a:pt x="6306410" y="829201"/>
                    <a:pt x="6300443" y="825585"/>
                    <a:pt x="6288992" y="820222"/>
                  </a:cubicBezTo>
                  <a:cubicBezTo>
                    <a:pt x="6282182" y="816576"/>
                    <a:pt x="6275011" y="813683"/>
                    <a:pt x="6267598" y="811603"/>
                  </a:cubicBezTo>
                  <a:cubicBezTo>
                    <a:pt x="6266935" y="813231"/>
                    <a:pt x="6202992" y="786954"/>
                    <a:pt x="6202630" y="784905"/>
                  </a:cubicBezTo>
                  <a:cubicBezTo>
                    <a:pt x="6201907" y="783127"/>
                    <a:pt x="6201907" y="781139"/>
                    <a:pt x="6202630" y="779361"/>
                  </a:cubicBezTo>
                  <a:cubicBezTo>
                    <a:pt x="6202630" y="777251"/>
                    <a:pt x="6194675" y="771707"/>
                    <a:pt x="6186419" y="767669"/>
                  </a:cubicBezTo>
                  <a:cubicBezTo>
                    <a:pt x="6172979" y="761039"/>
                    <a:pt x="6172918" y="761160"/>
                    <a:pt x="6186057" y="768453"/>
                  </a:cubicBezTo>
                  <a:cubicBezTo>
                    <a:pt x="6199195" y="775745"/>
                    <a:pt x="6199075" y="776046"/>
                    <a:pt x="6185394" y="769959"/>
                  </a:cubicBezTo>
                  <a:cubicBezTo>
                    <a:pt x="6175570" y="765499"/>
                    <a:pt x="6165988" y="760551"/>
                    <a:pt x="6156707" y="755133"/>
                  </a:cubicBezTo>
                  <a:cubicBezTo>
                    <a:pt x="6147787" y="749710"/>
                    <a:pt x="6144653" y="748263"/>
                    <a:pt x="6144051" y="749589"/>
                  </a:cubicBezTo>
                  <a:cubicBezTo>
                    <a:pt x="6143448" y="750915"/>
                    <a:pt x="6139350" y="748926"/>
                    <a:pt x="6133203" y="745671"/>
                  </a:cubicBezTo>
                  <a:cubicBezTo>
                    <a:pt x="6129587" y="743351"/>
                    <a:pt x="6125428" y="741911"/>
                    <a:pt x="6121149" y="741453"/>
                  </a:cubicBezTo>
                  <a:cubicBezTo>
                    <a:pt x="6120547" y="742718"/>
                    <a:pt x="6118437" y="741814"/>
                    <a:pt x="6115122" y="738620"/>
                  </a:cubicBezTo>
                  <a:cubicBezTo>
                    <a:pt x="6109096" y="734444"/>
                    <a:pt x="6102648" y="730912"/>
                    <a:pt x="6095898" y="728074"/>
                  </a:cubicBezTo>
                  <a:cubicBezTo>
                    <a:pt x="6086435" y="723795"/>
                    <a:pt x="6083000" y="723071"/>
                    <a:pt x="6086797" y="725844"/>
                  </a:cubicBezTo>
                  <a:cubicBezTo>
                    <a:pt x="6091618" y="729158"/>
                    <a:pt x="6089449" y="728315"/>
                    <a:pt x="6080288" y="723433"/>
                  </a:cubicBezTo>
                  <a:cubicBezTo>
                    <a:pt x="6070164" y="717888"/>
                    <a:pt x="6070464" y="717406"/>
                    <a:pt x="6084628" y="722228"/>
                  </a:cubicBezTo>
                  <a:cubicBezTo>
                    <a:pt x="6104334" y="728978"/>
                    <a:pt x="6111627" y="729580"/>
                    <a:pt x="6093185" y="722891"/>
                  </a:cubicBezTo>
                  <a:cubicBezTo>
                    <a:pt x="6087761" y="720902"/>
                    <a:pt x="6082759" y="718009"/>
                    <a:pt x="6083241" y="716864"/>
                  </a:cubicBezTo>
                  <a:cubicBezTo>
                    <a:pt x="6083724" y="715719"/>
                    <a:pt x="6077697" y="712284"/>
                    <a:pt x="6065944" y="707643"/>
                  </a:cubicBezTo>
                  <a:cubicBezTo>
                    <a:pt x="6047864" y="700411"/>
                    <a:pt x="6047864" y="700411"/>
                    <a:pt x="6065523" y="705835"/>
                  </a:cubicBezTo>
                  <a:cubicBezTo>
                    <a:pt x="6075467" y="708909"/>
                    <a:pt x="6088545" y="713549"/>
                    <a:pt x="6093788" y="715900"/>
                  </a:cubicBezTo>
                  <a:cubicBezTo>
                    <a:pt x="6099032" y="718401"/>
                    <a:pt x="6104576" y="720185"/>
                    <a:pt x="6110302" y="721203"/>
                  </a:cubicBezTo>
                  <a:cubicBezTo>
                    <a:pt x="6116027" y="722312"/>
                    <a:pt x="6121390" y="724795"/>
                    <a:pt x="6125971" y="728435"/>
                  </a:cubicBezTo>
                  <a:cubicBezTo>
                    <a:pt x="6134167" y="733401"/>
                    <a:pt x="6142845" y="737602"/>
                    <a:pt x="6151825" y="740971"/>
                  </a:cubicBezTo>
                  <a:cubicBezTo>
                    <a:pt x="6166772" y="746997"/>
                    <a:pt x="6168700" y="748263"/>
                    <a:pt x="6161588" y="746997"/>
                  </a:cubicBezTo>
                  <a:cubicBezTo>
                    <a:pt x="6154477" y="745732"/>
                    <a:pt x="6155561" y="746997"/>
                    <a:pt x="6172859" y="753024"/>
                  </a:cubicBezTo>
                  <a:cubicBezTo>
                    <a:pt x="6181416" y="755676"/>
                    <a:pt x="6199075" y="763330"/>
                    <a:pt x="6221072" y="772129"/>
                  </a:cubicBezTo>
                  <a:cubicBezTo>
                    <a:pt x="6243069" y="780928"/>
                    <a:pt x="6269286" y="792017"/>
                    <a:pt x="6294718" y="802744"/>
                  </a:cubicBezTo>
                  <a:cubicBezTo>
                    <a:pt x="6320151" y="813472"/>
                    <a:pt x="6343956" y="823958"/>
                    <a:pt x="6361614" y="832034"/>
                  </a:cubicBezTo>
                  <a:cubicBezTo>
                    <a:pt x="6379273" y="840110"/>
                    <a:pt x="6390723" y="845413"/>
                    <a:pt x="6390362" y="846257"/>
                  </a:cubicBezTo>
                  <a:cubicBezTo>
                    <a:pt x="6389518" y="848306"/>
                    <a:pt x="6392531" y="849993"/>
                    <a:pt x="6403681" y="853188"/>
                  </a:cubicBezTo>
                  <a:cubicBezTo>
                    <a:pt x="6424834" y="859214"/>
                    <a:pt x="6506134" y="890433"/>
                    <a:pt x="6488477" y="885732"/>
                  </a:cubicBezTo>
                  <a:cubicBezTo>
                    <a:pt x="6481727" y="883984"/>
                    <a:pt x="6474675" y="883140"/>
                    <a:pt x="6474193" y="884346"/>
                  </a:cubicBezTo>
                  <a:cubicBezTo>
                    <a:pt x="6473711" y="885551"/>
                    <a:pt x="6460994" y="883261"/>
                    <a:pt x="6444060" y="878681"/>
                  </a:cubicBezTo>
                  <a:cubicBezTo>
                    <a:pt x="6419470" y="872051"/>
                    <a:pt x="6417301" y="871208"/>
                    <a:pt x="6424653" y="871509"/>
                  </a:cubicBezTo>
                  <a:cubicBezTo>
                    <a:pt x="6431283" y="872100"/>
                    <a:pt x="6437792" y="873371"/>
                    <a:pt x="6444180" y="875306"/>
                  </a:cubicBezTo>
                  <a:cubicBezTo>
                    <a:pt x="6450810" y="877355"/>
                    <a:pt x="6450206" y="875607"/>
                    <a:pt x="6443457" y="871087"/>
                  </a:cubicBezTo>
                  <a:cubicBezTo>
                    <a:pt x="6433754" y="864397"/>
                    <a:pt x="6433754" y="864397"/>
                    <a:pt x="6431765" y="866266"/>
                  </a:cubicBezTo>
                  <a:cubicBezTo>
                    <a:pt x="6431163" y="867712"/>
                    <a:pt x="6426643" y="866567"/>
                    <a:pt x="6418326" y="862589"/>
                  </a:cubicBezTo>
                  <a:cubicBezTo>
                    <a:pt x="6409165" y="858491"/>
                    <a:pt x="6399703" y="855285"/>
                    <a:pt x="6389939" y="853007"/>
                  </a:cubicBezTo>
                  <a:cubicBezTo>
                    <a:pt x="6375054" y="849873"/>
                    <a:pt x="6374029" y="849391"/>
                    <a:pt x="6382708" y="849512"/>
                  </a:cubicBezTo>
                  <a:cubicBezTo>
                    <a:pt x="6386565" y="849150"/>
                    <a:pt x="6386023" y="847402"/>
                    <a:pt x="6380719" y="845232"/>
                  </a:cubicBezTo>
                  <a:cubicBezTo>
                    <a:pt x="6374933" y="842719"/>
                    <a:pt x="6368666" y="841448"/>
                    <a:pt x="6362337" y="841496"/>
                  </a:cubicBezTo>
                  <a:cubicBezTo>
                    <a:pt x="6354563" y="840953"/>
                    <a:pt x="6346969" y="838736"/>
                    <a:pt x="6340099" y="834987"/>
                  </a:cubicBezTo>
                  <a:cubicBezTo>
                    <a:pt x="6328709" y="829503"/>
                    <a:pt x="6325153" y="828960"/>
                    <a:pt x="6326238" y="832396"/>
                  </a:cubicBezTo>
                  <a:cubicBezTo>
                    <a:pt x="6328468" y="838965"/>
                    <a:pt x="6335639" y="842701"/>
                    <a:pt x="6365291" y="852344"/>
                  </a:cubicBezTo>
                  <a:cubicBezTo>
                    <a:pt x="6378549" y="856563"/>
                    <a:pt x="6395002" y="861866"/>
                    <a:pt x="6401451" y="864397"/>
                  </a:cubicBezTo>
                  <a:cubicBezTo>
                    <a:pt x="6406815" y="866507"/>
                    <a:pt x="6404404" y="866326"/>
                    <a:pt x="6395424" y="863554"/>
                  </a:cubicBezTo>
                  <a:cubicBezTo>
                    <a:pt x="6383371" y="859757"/>
                    <a:pt x="6383371" y="860179"/>
                    <a:pt x="6392773" y="864036"/>
                  </a:cubicBezTo>
                  <a:cubicBezTo>
                    <a:pt x="6401330" y="867471"/>
                    <a:pt x="6403199" y="869038"/>
                    <a:pt x="6398498" y="868254"/>
                  </a:cubicBezTo>
                  <a:cubicBezTo>
                    <a:pt x="6392471" y="867290"/>
                    <a:pt x="6395906" y="868556"/>
                    <a:pt x="6408201" y="871931"/>
                  </a:cubicBezTo>
                  <a:cubicBezTo>
                    <a:pt x="6414950" y="873516"/>
                    <a:pt x="6421460" y="875902"/>
                    <a:pt x="6427667" y="879042"/>
                  </a:cubicBezTo>
                  <a:cubicBezTo>
                    <a:pt x="6427667" y="879705"/>
                    <a:pt x="6432006" y="880609"/>
                    <a:pt x="6438033" y="881152"/>
                  </a:cubicBezTo>
                  <a:cubicBezTo>
                    <a:pt x="6452497" y="882297"/>
                    <a:pt x="6545971" y="921169"/>
                    <a:pt x="6544404" y="925146"/>
                  </a:cubicBezTo>
                  <a:cubicBezTo>
                    <a:pt x="6544404" y="925990"/>
                    <a:pt x="6538739" y="924001"/>
                    <a:pt x="6532350" y="920867"/>
                  </a:cubicBezTo>
                  <a:cubicBezTo>
                    <a:pt x="6501253" y="905560"/>
                    <a:pt x="6464671" y="891638"/>
                    <a:pt x="6450448" y="889830"/>
                  </a:cubicBezTo>
                  <a:cubicBezTo>
                    <a:pt x="6440926" y="888805"/>
                    <a:pt x="6440745" y="889348"/>
                    <a:pt x="6449544" y="892120"/>
                  </a:cubicBezTo>
                  <a:cubicBezTo>
                    <a:pt x="6457258" y="894591"/>
                    <a:pt x="6454787" y="894531"/>
                    <a:pt x="6445686" y="892120"/>
                  </a:cubicBezTo>
                  <a:cubicBezTo>
                    <a:pt x="6429836" y="888383"/>
                    <a:pt x="6430801" y="888926"/>
                    <a:pt x="6449363" y="895314"/>
                  </a:cubicBezTo>
                  <a:cubicBezTo>
                    <a:pt x="6468949" y="902245"/>
                    <a:pt x="6469974" y="902848"/>
                    <a:pt x="6454124" y="898930"/>
                  </a:cubicBezTo>
                  <a:cubicBezTo>
                    <a:pt x="6433754" y="894049"/>
                    <a:pt x="6431343" y="896821"/>
                    <a:pt x="6450327" y="905379"/>
                  </a:cubicBezTo>
                  <a:cubicBezTo>
                    <a:pt x="6458765" y="909037"/>
                    <a:pt x="6461175" y="909218"/>
                    <a:pt x="6457560" y="905921"/>
                  </a:cubicBezTo>
                  <a:cubicBezTo>
                    <a:pt x="6453943" y="902486"/>
                    <a:pt x="6455149" y="902607"/>
                    <a:pt x="6462019" y="907127"/>
                  </a:cubicBezTo>
                  <a:cubicBezTo>
                    <a:pt x="6467142" y="910622"/>
                    <a:pt x="6472987" y="913039"/>
                    <a:pt x="6479075" y="914238"/>
                  </a:cubicBezTo>
                  <a:cubicBezTo>
                    <a:pt x="6485463" y="915835"/>
                    <a:pt x="6491730" y="917848"/>
                    <a:pt x="6497817" y="920265"/>
                  </a:cubicBezTo>
                  <a:cubicBezTo>
                    <a:pt x="6504266" y="922856"/>
                    <a:pt x="6500650" y="922495"/>
                    <a:pt x="6491791" y="920265"/>
                  </a:cubicBezTo>
                  <a:cubicBezTo>
                    <a:pt x="6468286" y="914238"/>
                    <a:pt x="6468347" y="916769"/>
                    <a:pt x="6490224" y="924303"/>
                  </a:cubicBezTo>
                  <a:cubicBezTo>
                    <a:pt x="6505471" y="929666"/>
                    <a:pt x="6506496" y="930329"/>
                    <a:pt x="6495166" y="927557"/>
                  </a:cubicBezTo>
                  <a:cubicBezTo>
                    <a:pt x="6484920" y="925146"/>
                    <a:pt x="6484680" y="925689"/>
                    <a:pt x="6495166" y="930510"/>
                  </a:cubicBezTo>
                  <a:cubicBezTo>
                    <a:pt x="6505652" y="935332"/>
                    <a:pt x="6505471" y="935813"/>
                    <a:pt x="6494383" y="932439"/>
                  </a:cubicBezTo>
                  <a:cubicBezTo>
                    <a:pt x="6484378" y="929486"/>
                    <a:pt x="6486126" y="931293"/>
                    <a:pt x="6502337" y="940575"/>
                  </a:cubicBezTo>
                  <a:cubicBezTo>
                    <a:pt x="6526444" y="954436"/>
                    <a:pt x="6519393" y="954014"/>
                    <a:pt x="6494985" y="940575"/>
                  </a:cubicBezTo>
                  <a:cubicBezTo>
                    <a:pt x="6485824" y="935512"/>
                    <a:pt x="6481907" y="932860"/>
                    <a:pt x="6486186" y="934548"/>
                  </a:cubicBezTo>
                  <a:cubicBezTo>
                    <a:pt x="6489440" y="935874"/>
                    <a:pt x="6487572" y="934187"/>
                    <a:pt x="6481546" y="930691"/>
                  </a:cubicBezTo>
                  <a:cubicBezTo>
                    <a:pt x="6476483" y="927913"/>
                    <a:pt x="6472083" y="924116"/>
                    <a:pt x="6468588" y="919542"/>
                  </a:cubicBezTo>
                  <a:cubicBezTo>
                    <a:pt x="6465756" y="914178"/>
                    <a:pt x="6433151" y="899352"/>
                    <a:pt x="6416999" y="896158"/>
                  </a:cubicBezTo>
                  <a:cubicBezTo>
                    <a:pt x="6406694" y="893988"/>
                    <a:pt x="6412781" y="891337"/>
                    <a:pt x="6429053" y="890855"/>
                  </a:cubicBezTo>
                  <a:cubicBezTo>
                    <a:pt x="6432730" y="890855"/>
                    <a:pt x="6429957" y="888564"/>
                    <a:pt x="6423569" y="886033"/>
                  </a:cubicBezTo>
                  <a:cubicBezTo>
                    <a:pt x="6417180" y="883502"/>
                    <a:pt x="6414167" y="881634"/>
                    <a:pt x="6418687" y="882658"/>
                  </a:cubicBezTo>
                  <a:cubicBezTo>
                    <a:pt x="6422183" y="883261"/>
                    <a:pt x="6420435" y="881453"/>
                    <a:pt x="6415252" y="878921"/>
                  </a:cubicBezTo>
                  <a:cubicBezTo>
                    <a:pt x="6411154" y="876812"/>
                    <a:pt x="6406031" y="877114"/>
                    <a:pt x="6405910" y="880488"/>
                  </a:cubicBezTo>
                  <a:cubicBezTo>
                    <a:pt x="6405790" y="883863"/>
                    <a:pt x="6401270" y="885792"/>
                    <a:pt x="6396569" y="885009"/>
                  </a:cubicBezTo>
                  <a:cubicBezTo>
                    <a:pt x="6391868" y="884225"/>
                    <a:pt x="6390543" y="882116"/>
                    <a:pt x="6393435" y="880428"/>
                  </a:cubicBezTo>
                  <a:cubicBezTo>
                    <a:pt x="6396328" y="878741"/>
                    <a:pt x="6394159" y="875728"/>
                    <a:pt x="6389879" y="874040"/>
                  </a:cubicBezTo>
                  <a:cubicBezTo>
                    <a:pt x="6380237" y="870123"/>
                    <a:pt x="6374933" y="870967"/>
                    <a:pt x="6374391" y="875245"/>
                  </a:cubicBezTo>
                  <a:cubicBezTo>
                    <a:pt x="6374993" y="876873"/>
                    <a:pt x="6367219" y="874462"/>
                    <a:pt x="6355769" y="869219"/>
                  </a:cubicBezTo>
                  <a:cubicBezTo>
                    <a:pt x="6342148" y="863192"/>
                    <a:pt x="6337689" y="861565"/>
                    <a:pt x="6341425" y="864699"/>
                  </a:cubicBezTo>
                  <a:cubicBezTo>
                    <a:pt x="6349501" y="869966"/>
                    <a:pt x="6358239" y="874179"/>
                    <a:pt x="6367400" y="877234"/>
                  </a:cubicBezTo>
                  <a:cubicBezTo>
                    <a:pt x="6382647" y="882718"/>
                    <a:pt x="6386746" y="884828"/>
                    <a:pt x="6381924" y="884466"/>
                  </a:cubicBezTo>
                  <a:cubicBezTo>
                    <a:pt x="6373487" y="883743"/>
                    <a:pt x="6410913" y="905017"/>
                    <a:pt x="6426401" y="910019"/>
                  </a:cubicBezTo>
                  <a:cubicBezTo>
                    <a:pt x="6430620" y="910839"/>
                    <a:pt x="6434597" y="912798"/>
                    <a:pt x="6437792" y="915685"/>
                  </a:cubicBezTo>
                  <a:cubicBezTo>
                    <a:pt x="6437250" y="917010"/>
                    <a:pt x="6439419" y="917854"/>
                    <a:pt x="6444240" y="918276"/>
                  </a:cubicBezTo>
                  <a:cubicBezTo>
                    <a:pt x="6449604" y="919120"/>
                    <a:pt x="6454847" y="920596"/>
                    <a:pt x="6459909" y="922675"/>
                  </a:cubicBezTo>
                  <a:cubicBezTo>
                    <a:pt x="6466298" y="925267"/>
                    <a:pt x="6467142" y="926352"/>
                    <a:pt x="6463647" y="925749"/>
                  </a:cubicBezTo>
                  <a:cubicBezTo>
                    <a:pt x="6459006" y="924845"/>
                    <a:pt x="6461657" y="927617"/>
                    <a:pt x="6467624" y="931293"/>
                  </a:cubicBezTo>
                  <a:cubicBezTo>
                    <a:pt x="6477749" y="937320"/>
                    <a:pt x="6476483" y="937320"/>
                    <a:pt x="6462561" y="931293"/>
                  </a:cubicBezTo>
                  <a:cubicBezTo>
                    <a:pt x="6451834" y="927015"/>
                    <a:pt x="6446711" y="924303"/>
                    <a:pt x="6450146" y="924905"/>
                  </a:cubicBezTo>
                  <a:cubicBezTo>
                    <a:pt x="6453582" y="925508"/>
                    <a:pt x="6444119" y="920626"/>
                    <a:pt x="6430801" y="914178"/>
                  </a:cubicBezTo>
                  <a:cubicBezTo>
                    <a:pt x="6405669" y="902124"/>
                    <a:pt x="6392230" y="898689"/>
                    <a:pt x="6415131" y="909899"/>
                  </a:cubicBezTo>
                  <a:cubicBezTo>
                    <a:pt x="6450387" y="927497"/>
                    <a:pt x="6443698" y="934789"/>
                    <a:pt x="6405187" y="918999"/>
                  </a:cubicBezTo>
                  <a:cubicBezTo>
                    <a:pt x="6388011" y="911948"/>
                    <a:pt x="6387107" y="911405"/>
                    <a:pt x="6402295" y="916890"/>
                  </a:cubicBezTo>
                  <a:cubicBezTo>
                    <a:pt x="6412058" y="920506"/>
                    <a:pt x="6421098" y="922917"/>
                    <a:pt x="6421580" y="921711"/>
                  </a:cubicBezTo>
                  <a:cubicBezTo>
                    <a:pt x="6422062" y="920506"/>
                    <a:pt x="6416879" y="917794"/>
                    <a:pt x="6398136" y="911647"/>
                  </a:cubicBezTo>
                  <a:cubicBezTo>
                    <a:pt x="6372884" y="903209"/>
                    <a:pt x="6372884" y="903209"/>
                    <a:pt x="6398498" y="910863"/>
                  </a:cubicBezTo>
                  <a:cubicBezTo>
                    <a:pt x="6426341" y="919120"/>
                    <a:pt x="6432789" y="918577"/>
                    <a:pt x="6406573" y="909417"/>
                  </a:cubicBezTo>
                  <a:cubicBezTo>
                    <a:pt x="6397835" y="906343"/>
                    <a:pt x="6393556" y="904535"/>
                    <a:pt x="6397112" y="905017"/>
                  </a:cubicBezTo>
                  <a:cubicBezTo>
                    <a:pt x="6400667" y="905499"/>
                    <a:pt x="6396629" y="903089"/>
                    <a:pt x="6388072" y="899653"/>
                  </a:cubicBezTo>
                  <a:lnTo>
                    <a:pt x="6360409" y="887600"/>
                  </a:lnTo>
                  <a:lnTo>
                    <a:pt x="6339375" y="878078"/>
                  </a:lnTo>
                  <a:cubicBezTo>
                    <a:pt x="6334012" y="875788"/>
                    <a:pt x="6332626" y="873136"/>
                    <a:pt x="6336724" y="872353"/>
                  </a:cubicBezTo>
                  <a:cubicBezTo>
                    <a:pt x="6340823" y="871569"/>
                    <a:pt x="6337568" y="867350"/>
                    <a:pt x="6327624" y="861143"/>
                  </a:cubicBezTo>
                  <a:cubicBezTo>
                    <a:pt x="6311773" y="851199"/>
                    <a:pt x="6311713" y="851380"/>
                    <a:pt x="6317800" y="857708"/>
                  </a:cubicBezTo>
                  <a:cubicBezTo>
                    <a:pt x="6327322" y="867893"/>
                    <a:pt x="6325454" y="869339"/>
                    <a:pt x="6310448" y="863373"/>
                  </a:cubicBezTo>
                  <a:cubicBezTo>
                    <a:pt x="6302914" y="860360"/>
                    <a:pt x="6301890" y="859757"/>
                    <a:pt x="6308459" y="862047"/>
                  </a:cubicBezTo>
                  <a:cubicBezTo>
                    <a:pt x="6325936" y="868074"/>
                    <a:pt x="6322501" y="864458"/>
                    <a:pt x="6304119" y="857527"/>
                  </a:cubicBezTo>
                  <a:cubicBezTo>
                    <a:pt x="6282423" y="849572"/>
                    <a:pt x="6282725" y="851500"/>
                    <a:pt x="6305807" y="865361"/>
                  </a:cubicBezTo>
                  <a:cubicBezTo>
                    <a:pt x="6319006" y="873558"/>
                    <a:pt x="6333169" y="880073"/>
                    <a:pt x="6347994" y="884768"/>
                  </a:cubicBezTo>
                  <a:cubicBezTo>
                    <a:pt x="6373246" y="893386"/>
                    <a:pt x="6379032" y="897544"/>
                    <a:pt x="6358119" y="893627"/>
                  </a:cubicBezTo>
                  <a:cubicBezTo>
                    <a:pt x="6348838" y="891819"/>
                    <a:pt x="6346789" y="890734"/>
                    <a:pt x="6347633" y="888745"/>
                  </a:cubicBezTo>
                  <a:cubicBezTo>
                    <a:pt x="6348476" y="886756"/>
                    <a:pt x="6345343" y="885250"/>
                    <a:pt x="6326720" y="878741"/>
                  </a:cubicBezTo>
                  <a:cubicBezTo>
                    <a:pt x="6307012" y="871931"/>
                    <a:pt x="6300805" y="868797"/>
                    <a:pt x="6305084" y="867471"/>
                  </a:cubicBezTo>
                  <a:cubicBezTo>
                    <a:pt x="6302372" y="865229"/>
                    <a:pt x="6299299" y="863530"/>
                    <a:pt x="6295923" y="862469"/>
                  </a:cubicBezTo>
                  <a:cubicBezTo>
                    <a:pt x="6289535" y="859757"/>
                    <a:pt x="6284774" y="859154"/>
                    <a:pt x="6283870" y="860721"/>
                  </a:cubicBezTo>
                  <a:cubicBezTo>
                    <a:pt x="6282966" y="862288"/>
                    <a:pt x="6287004" y="865241"/>
                    <a:pt x="6310689" y="874522"/>
                  </a:cubicBezTo>
                  <a:cubicBezTo>
                    <a:pt x="6334374" y="883803"/>
                    <a:pt x="6337508" y="885310"/>
                    <a:pt x="6331481" y="884768"/>
                  </a:cubicBezTo>
                  <a:cubicBezTo>
                    <a:pt x="6327805" y="884768"/>
                    <a:pt x="6328648" y="885611"/>
                    <a:pt x="6335157" y="887962"/>
                  </a:cubicBezTo>
                  <a:cubicBezTo>
                    <a:pt x="6341666" y="890312"/>
                    <a:pt x="6342570" y="891216"/>
                    <a:pt x="6338954" y="890975"/>
                  </a:cubicBezTo>
                  <a:cubicBezTo>
                    <a:pt x="6329130" y="888751"/>
                    <a:pt x="6319548" y="885497"/>
                    <a:pt x="6310387" y="881272"/>
                  </a:cubicBezTo>
                  <a:cubicBezTo>
                    <a:pt x="6299720" y="876752"/>
                    <a:pt x="6293091" y="874582"/>
                    <a:pt x="6295984" y="876752"/>
                  </a:cubicBezTo>
                  <a:cubicBezTo>
                    <a:pt x="6298876" y="878921"/>
                    <a:pt x="6296465" y="878500"/>
                    <a:pt x="6289957" y="875788"/>
                  </a:cubicBezTo>
                  <a:cubicBezTo>
                    <a:pt x="6283448" y="873076"/>
                    <a:pt x="6281218" y="872714"/>
                    <a:pt x="6283930" y="874884"/>
                  </a:cubicBezTo>
                  <a:cubicBezTo>
                    <a:pt x="6286642" y="877053"/>
                    <a:pt x="6283509" y="875908"/>
                    <a:pt x="6276216" y="872353"/>
                  </a:cubicBezTo>
                  <a:cubicBezTo>
                    <a:pt x="6264825" y="867326"/>
                    <a:pt x="6253013" y="863295"/>
                    <a:pt x="6240960" y="860299"/>
                  </a:cubicBezTo>
                  <a:cubicBezTo>
                    <a:pt x="6218179" y="854694"/>
                    <a:pt x="6200702" y="848246"/>
                    <a:pt x="6201786" y="845835"/>
                  </a:cubicBezTo>
                  <a:cubicBezTo>
                    <a:pt x="6205704" y="846365"/>
                    <a:pt x="6209380" y="847746"/>
                    <a:pt x="6212695" y="849873"/>
                  </a:cubicBezTo>
                  <a:cubicBezTo>
                    <a:pt x="6218722" y="853007"/>
                    <a:pt x="6223242" y="854634"/>
                    <a:pt x="6223543" y="853851"/>
                  </a:cubicBezTo>
                  <a:cubicBezTo>
                    <a:pt x="6218360" y="849650"/>
                    <a:pt x="6212695" y="846125"/>
                    <a:pt x="6206668" y="843364"/>
                  </a:cubicBezTo>
                  <a:cubicBezTo>
                    <a:pt x="6191179" y="835349"/>
                    <a:pt x="6193349" y="836132"/>
                    <a:pt x="6219746" y="848125"/>
                  </a:cubicBezTo>
                  <a:cubicBezTo>
                    <a:pt x="6245058" y="859576"/>
                    <a:pt x="6248312" y="860781"/>
                    <a:pt x="6232824" y="852946"/>
                  </a:cubicBezTo>
                  <a:cubicBezTo>
                    <a:pt x="6220409" y="846619"/>
                    <a:pt x="6207692" y="840942"/>
                    <a:pt x="6194735" y="835952"/>
                  </a:cubicBezTo>
                  <a:cubicBezTo>
                    <a:pt x="6184912" y="832408"/>
                    <a:pt x="6175450" y="827966"/>
                    <a:pt x="6166410" y="822693"/>
                  </a:cubicBezTo>
                  <a:cubicBezTo>
                    <a:pt x="6162071" y="819559"/>
                    <a:pt x="6169302" y="821186"/>
                    <a:pt x="6180030" y="824742"/>
                  </a:cubicBezTo>
                  <a:cubicBezTo>
                    <a:pt x="6191963" y="828526"/>
                    <a:pt x="6203715" y="833058"/>
                    <a:pt x="6215105" y="838302"/>
                  </a:cubicBezTo>
                  <a:cubicBezTo>
                    <a:pt x="6222458" y="841737"/>
                    <a:pt x="6225772" y="842882"/>
                    <a:pt x="6222880" y="840833"/>
                  </a:cubicBezTo>
                  <a:cubicBezTo>
                    <a:pt x="6214081" y="834806"/>
                    <a:pt x="6233126" y="843304"/>
                    <a:pt x="6246987" y="851500"/>
                  </a:cubicBezTo>
                  <a:cubicBezTo>
                    <a:pt x="6254942" y="856310"/>
                    <a:pt x="6263560" y="859986"/>
                    <a:pt x="6272540" y="862408"/>
                  </a:cubicBezTo>
                  <a:cubicBezTo>
                    <a:pt x="6288269" y="866868"/>
                    <a:pt x="6266513" y="852645"/>
                    <a:pt x="6247951" y="846438"/>
                  </a:cubicBezTo>
                  <a:cubicBezTo>
                    <a:pt x="6228183" y="839748"/>
                    <a:pt x="6197266" y="826610"/>
                    <a:pt x="6205342" y="828358"/>
                  </a:cubicBezTo>
                  <a:cubicBezTo>
                    <a:pt x="6208838" y="829081"/>
                    <a:pt x="6205764" y="827454"/>
                    <a:pt x="6197146" y="824079"/>
                  </a:cubicBezTo>
                  <a:cubicBezTo>
                    <a:pt x="6188528" y="820704"/>
                    <a:pt x="6182622" y="819800"/>
                    <a:pt x="6184248" y="821849"/>
                  </a:cubicBezTo>
                  <a:cubicBezTo>
                    <a:pt x="6184852" y="823356"/>
                    <a:pt x="6180995" y="823416"/>
                    <a:pt x="6174485" y="821065"/>
                  </a:cubicBezTo>
                  <a:cubicBezTo>
                    <a:pt x="6167977" y="818715"/>
                    <a:pt x="6167072" y="817751"/>
                    <a:pt x="6170809" y="817871"/>
                  </a:cubicBezTo>
                  <a:cubicBezTo>
                    <a:pt x="6176836" y="818655"/>
                    <a:pt x="6173762" y="816967"/>
                    <a:pt x="6158756" y="811121"/>
                  </a:cubicBezTo>
                  <a:cubicBezTo>
                    <a:pt x="6139410" y="803347"/>
                    <a:pt x="6139410" y="803347"/>
                    <a:pt x="6158756" y="808771"/>
                  </a:cubicBezTo>
                  <a:cubicBezTo>
                    <a:pt x="6182320" y="815581"/>
                    <a:pt x="6185334" y="814376"/>
                    <a:pt x="6162191" y="806662"/>
                  </a:cubicBezTo>
                  <a:cubicBezTo>
                    <a:pt x="6150138" y="802684"/>
                    <a:pt x="6145858" y="800635"/>
                    <a:pt x="6146341" y="799731"/>
                  </a:cubicBezTo>
                  <a:cubicBezTo>
                    <a:pt x="6146823" y="798827"/>
                    <a:pt x="6142725" y="796476"/>
                    <a:pt x="6137180" y="794668"/>
                  </a:cubicBezTo>
                  <a:cubicBezTo>
                    <a:pt x="6121933" y="789064"/>
                    <a:pt x="6125127" y="798767"/>
                    <a:pt x="6140977" y="806059"/>
                  </a:cubicBezTo>
                  <a:lnTo>
                    <a:pt x="6161950" y="815943"/>
                  </a:lnTo>
                  <a:cubicBezTo>
                    <a:pt x="6172376" y="820945"/>
                    <a:pt x="6114941" y="799249"/>
                    <a:pt x="6092462" y="789908"/>
                  </a:cubicBezTo>
                  <a:cubicBezTo>
                    <a:pt x="6073237" y="781771"/>
                    <a:pt x="6059557" y="781169"/>
                    <a:pt x="6076432" y="788762"/>
                  </a:cubicBezTo>
                  <a:cubicBezTo>
                    <a:pt x="6081734" y="791173"/>
                    <a:pt x="6085531" y="793945"/>
                    <a:pt x="6084989" y="795151"/>
                  </a:cubicBezTo>
                  <a:cubicBezTo>
                    <a:pt x="6084447" y="796356"/>
                    <a:pt x="6081011" y="795573"/>
                    <a:pt x="6068898" y="788581"/>
                  </a:cubicBezTo>
                  <a:cubicBezTo>
                    <a:pt x="6060099" y="783652"/>
                    <a:pt x="6050998" y="779343"/>
                    <a:pt x="6041657" y="775685"/>
                  </a:cubicBezTo>
                  <a:cubicBezTo>
                    <a:pt x="6034064" y="772912"/>
                    <a:pt x="6032074" y="771827"/>
                    <a:pt x="6035631" y="772430"/>
                  </a:cubicBezTo>
                  <a:cubicBezTo>
                    <a:pt x="6043767" y="774359"/>
                    <a:pt x="6025626" y="763330"/>
                    <a:pt x="5983921" y="741151"/>
                  </a:cubicBezTo>
                  <a:cubicBezTo>
                    <a:pt x="5971868" y="734462"/>
                    <a:pt x="5963491" y="730544"/>
                    <a:pt x="5967348" y="733256"/>
                  </a:cubicBezTo>
                  <a:cubicBezTo>
                    <a:pt x="5970121" y="735426"/>
                    <a:pt x="5968734" y="735607"/>
                    <a:pt x="5963551" y="733256"/>
                  </a:cubicBezTo>
                  <a:cubicBezTo>
                    <a:pt x="5945471" y="725301"/>
                    <a:pt x="5943181" y="719757"/>
                    <a:pt x="5959272" y="725964"/>
                  </a:cubicBezTo>
                  <a:cubicBezTo>
                    <a:pt x="5968915" y="729821"/>
                    <a:pt x="5973495" y="730786"/>
                    <a:pt x="5969578" y="728254"/>
                  </a:cubicBezTo>
                  <a:cubicBezTo>
                    <a:pt x="5966745" y="726145"/>
                    <a:pt x="5977594" y="730063"/>
                    <a:pt x="5993684" y="736873"/>
                  </a:cubicBezTo>
                  <a:cubicBezTo>
                    <a:pt x="6020142" y="748263"/>
                    <a:pt x="6020262" y="748143"/>
                    <a:pt x="6003207" y="738259"/>
                  </a:cubicBezTo>
                  <a:cubicBezTo>
                    <a:pt x="5986151" y="728375"/>
                    <a:pt x="5985127" y="728074"/>
                    <a:pt x="5992721" y="733558"/>
                  </a:cubicBezTo>
                  <a:cubicBezTo>
                    <a:pt x="6000314" y="739042"/>
                    <a:pt x="5998204" y="738078"/>
                    <a:pt x="5984163" y="730063"/>
                  </a:cubicBezTo>
                  <a:cubicBezTo>
                    <a:pt x="5973374" y="723343"/>
                    <a:pt x="5961683" y="718244"/>
                    <a:pt x="5949388" y="714935"/>
                  </a:cubicBezTo>
                  <a:cubicBezTo>
                    <a:pt x="5937637" y="711271"/>
                    <a:pt x="5926246" y="706697"/>
                    <a:pt x="5915217" y="701255"/>
                  </a:cubicBezTo>
                  <a:cubicBezTo>
                    <a:pt x="5902862" y="695228"/>
                    <a:pt x="5901777" y="694746"/>
                    <a:pt x="5912505" y="701616"/>
                  </a:cubicBezTo>
                  <a:cubicBezTo>
                    <a:pt x="5920822" y="707197"/>
                    <a:pt x="5929983" y="711488"/>
                    <a:pt x="5939565" y="714333"/>
                  </a:cubicBezTo>
                  <a:cubicBezTo>
                    <a:pt x="5961562" y="721504"/>
                    <a:pt x="5957645" y="722228"/>
                    <a:pt x="5932694" y="715598"/>
                  </a:cubicBezTo>
                  <a:cubicBezTo>
                    <a:pt x="5918110" y="711561"/>
                    <a:pt x="5909492" y="708366"/>
                    <a:pt x="5906840" y="705895"/>
                  </a:cubicBezTo>
                  <a:cubicBezTo>
                    <a:pt x="5903586" y="703117"/>
                    <a:pt x="5899789" y="701062"/>
                    <a:pt x="5895690" y="699869"/>
                  </a:cubicBezTo>
                  <a:cubicBezTo>
                    <a:pt x="5891291" y="698362"/>
                    <a:pt x="5891593" y="700592"/>
                    <a:pt x="5898282" y="705293"/>
                  </a:cubicBezTo>
                  <a:cubicBezTo>
                    <a:pt x="5904972" y="709994"/>
                    <a:pt x="5904309" y="711319"/>
                    <a:pt x="5897017" y="708065"/>
                  </a:cubicBezTo>
                  <a:cubicBezTo>
                    <a:pt x="5891774" y="705775"/>
                    <a:pt x="5886952" y="702460"/>
                    <a:pt x="5887434" y="701436"/>
                  </a:cubicBezTo>
                  <a:cubicBezTo>
                    <a:pt x="5887916" y="700411"/>
                    <a:pt x="5879900" y="695831"/>
                    <a:pt x="5856577" y="686007"/>
                  </a:cubicBezTo>
                  <a:cubicBezTo>
                    <a:pt x="5832470" y="675762"/>
                    <a:pt x="5823069" y="671061"/>
                    <a:pt x="5818428" y="667324"/>
                  </a:cubicBezTo>
                  <a:cubicBezTo>
                    <a:pt x="5813788" y="663588"/>
                    <a:pt x="5811860" y="662262"/>
                    <a:pt x="5797154" y="658706"/>
                  </a:cubicBezTo>
                  <a:cubicBezTo>
                    <a:pt x="5783473" y="655633"/>
                    <a:pt x="5782389" y="655151"/>
                    <a:pt x="5783594" y="652680"/>
                  </a:cubicBezTo>
                  <a:cubicBezTo>
                    <a:pt x="5784317" y="650932"/>
                    <a:pt x="5792453" y="652680"/>
                    <a:pt x="5801072" y="655633"/>
                  </a:cubicBezTo>
                  <a:cubicBezTo>
                    <a:pt x="5809690" y="658586"/>
                    <a:pt x="5814330" y="659671"/>
                    <a:pt x="5811437" y="657682"/>
                  </a:cubicBezTo>
                  <a:cubicBezTo>
                    <a:pt x="5802699" y="651655"/>
                    <a:pt x="5813185" y="656597"/>
                    <a:pt x="5836207" y="669735"/>
                  </a:cubicBezTo>
                  <a:cubicBezTo>
                    <a:pt x="5843861" y="673604"/>
                    <a:pt x="5851033" y="678402"/>
                    <a:pt x="5857542" y="684018"/>
                  </a:cubicBezTo>
                  <a:cubicBezTo>
                    <a:pt x="5857120" y="684923"/>
                    <a:pt x="5862243" y="687574"/>
                    <a:pt x="5867667" y="689503"/>
                  </a:cubicBezTo>
                  <a:cubicBezTo>
                    <a:pt x="5874175" y="691793"/>
                    <a:pt x="5876707" y="691793"/>
                    <a:pt x="5873693" y="689503"/>
                  </a:cubicBezTo>
                  <a:cubicBezTo>
                    <a:pt x="5869836" y="686972"/>
                    <a:pt x="5872126" y="687393"/>
                    <a:pt x="5878454" y="690166"/>
                  </a:cubicBezTo>
                  <a:cubicBezTo>
                    <a:pt x="5883697" y="692516"/>
                    <a:pt x="5887434" y="692456"/>
                    <a:pt x="5887254" y="690166"/>
                  </a:cubicBezTo>
                  <a:cubicBezTo>
                    <a:pt x="5885927" y="687514"/>
                    <a:pt x="5889604" y="687755"/>
                    <a:pt x="5893280" y="690166"/>
                  </a:cubicBezTo>
                  <a:cubicBezTo>
                    <a:pt x="5898342" y="692938"/>
                    <a:pt x="5902682" y="694565"/>
                    <a:pt x="5902983" y="693902"/>
                  </a:cubicBezTo>
                  <a:cubicBezTo>
                    <a:pt x="5903947" y="691612"/>
                    <a:pt x="5890930" y="684862"/>
                    <a:pt x="5875200" y="679860"/>
                  </a:cubicBezTo>
                  <a:cubicBezTo>
                    <a:pt x="5866280" y="677413"/>
                    <a:pt x="5857783" y="673460"/>
                    <a:pt x="5850189" y="668168"/>
                  </a:cubicBezTo>
                  <a:cubicBezTo>
                    <a:pt x="5838799" y="659912"/>
                    <a:pt x="5838799" y="662744"/>
                    <a:pt x="5851033" y="672025"/>
                  </a:cubicBezTo>
                  <a:cubicBezTo>
                    <a:pt x="5859410" y="678655"/>
                    <a:pt x="5859350" y="678775"/>
                    <a:pt x="5838980" y="667807"/>
                  </a:cubicBezTo>
                  <a:cubicBezTo>
                    <a:pt x="5826926" y="661057"/>
                    <a:pt x="5820116" y="656476"/>
                    <a:pt x="5823913" y="656296"/>
                  </a:cubicBezTo>
                  <a:cubicBezTo>
                    <a:pt x="5826564" y="656296"/>
                    <a:pt x="5824877" y="654066"/>
                    <a:pt x="5820658" y="652258"/>
                  </a:cubicBezTo>
                  <a:cubicBezTo>
                    <a:pt x="5815053" y="650082"/>
                    <a:pt x="5809087" y="649112"/>
                    <a:pt x="5803120" y="649425"/>
                  </a:cubicBezTo>
                  <a:cubicBezTo>
                    <a:pt x="5794442" y="649329"/>
                    <a:pt x="5785824" y="647569"/>
                    <a:pt x="5777809" y="644242"/>
                  </a:cubicBezTo>
                  <a:cubicBezTo>
                    <a:pt x="5765755" y="639903"/>
                    <a:pt x="5762863" y="638216"/>
                    <a:pt x="5768769" y="639059"/>
                  </a:cubicBezTo>
                  <a:cubicBezTo>
                    <a:pt x="5772445" y="639059"/>
                    <a:pt x="5770697" y="637492"/>
                    <a:pt x="5765393" y="635262"/>
                  </a:cubicBezTo>
                  <a:cubicBezTo>
                    <a:pt x="5759367" y="632611"/>
                    <a:pt x="5754304" y="632008"/>
                    <a:pt x="5753642" y="633575"/>
                  </a:cubicBezTo>
                  <a:cubicBezTo>
                    <a:pt x="5752979" y="635142"/>
                    <a:pt x="5747253" y="633575"/>
                    <a:pt x="5736887" y="629055"/>
                  </a:cubicBezTo>
                  <a:cubicBezTo>
                    <a:pt x="5730017" y="625590"/>
                    <a:pt x="5722906" y="622691"/>
                    <a:pt x="5715553" y="620377"/>
                  </a:cubicBezTo>
                  <a:cubicBezTo>
                    <a:pt x="5713203" y="620377"/>
                    <a:pt x="5719169" y="623631"/>
                    <a:pt x="5730679" y="628934"/>
                  </a:cubicBezTo>
                  <a:cubicBezTo>
                    <a:pt x="5738575" y="632948"/>
                    <a:pt x="5746831" y="636082"/>
                    <a:pt x="5755389" y="638276"/>
                  </a:cubicBezTo>
                  <a:cubicBezTo>
                    <a:pt x="5759970" y="639107"/>
                    <a:pt x="5764369" y="640741"/>
                    <a:pt x="5768346" y="643097"/>
                  </a:cubicBezTo>
                  <a:cubicBezTo>
                    <a:pt x="5772324" y="645387"/>
                    <a:pt x="5769673" y="645869"/>
                    <a:pt x="5761717" y="643941"/>
                  </a:cubicBezTo>
                  <a:cubicBezTo>
                    <a:pt x="5754967" y="642332"/>
                    <a:pt x="5748398" y="640138"/>
                    <a:pt x="5742070" y="637372"/>
                  </a:cubicBezTo>
                  <a:cubicBezTo>
                    <a:pt x="5740142" y="636046"/>
                    <a:pt x="5722906" y="629597"/>
                    <a:pt x="5705549" y="623571"/>
                  </a:cubicBezTo>
                  <a:cubicBezTo>
                    <a:pt x="5688192" y="617544"/>
                    <a:pt x="5666797" y="609227"/>
                    <a:pt x="5658480" y="605491"/>
                  </a:cubicBezTo>
                  <a:cubicBezTo>
                    <a:pt x="5640822" y="597234"/>
                    <a:pt x="5640400" y="592473"/>
                    <a:pt x="5657275" y="599464"/>
                  </a:cubicBezTo>
                  <a:cubicBezTo>
                    <a:pt x="5663301" y="602176"/>
                    <a:pt x="5666435" y="604406"/>
                    <a:pt x="5661734" y="603743"/>
                  </a:cubicBezTo>
                  <a:cubicBezTo>
                    <a:pt x="5652092" y="603080"/>
                    <a:pt x="5673426" y="611457"/>
                    <a:pt x="5687348" y="613868"/>
                  </a:cubicBezTo>
                  <a:cubicBezTo>
                    <a:pt x="5702475" y="616339"/>
                    <a:pt x="5702836" y="615555"/>
                    <a:pt x="5688011" y="609287"/>
                  </a:cubicBezTo>
                  <a:cubicBezTo>
                    <a:pt x="5682707" y="607058"/>
                    <a:pt x="5680357" y="606696"/>
                    <a:pt x="5683190" y="608865"/>
                  </a:cubicBezTo>
                  <a:cubicBezTo>
                    <a:pt x="5686022" y="611035"/>
                    <a:pt x="5683732" y="610613"/>
                    <a:pt x="5678428" y="608384"/>
                  </a:cubicBezTo>
                  <a:cubicBezTo>
                    <a:pt x="5674330" y="607124"/>
                    <a:pt x="5670593" y="605075"/>
                    <a:pt x="5667279" y="602357"/>
                  </a:cubicBezTo>
                  <a:cubicBezTo>
                    <a:pt x="5664386" y="600386"/>
                    <a:pt x="5661253" y="598783"/>
                    <a:pt x="5657938" y="597596"/>
                  </a:cubicBezTo>
                  <a:cubicBezTo>
                    <a:pt x="5651911" y="594944"/>
                    <a:pt x="5643715" y="591569"/>
                    <a:pt x="5634554" y="588375"/>
                  </a:cubicBezTo>
                  <a:cubicBezTo>
                    <a:pt x="5605505" y="577527"/>
                    <a:pt x="5601347" y="575598"/>
                    <a:pt x="5608519" y="576322"/>
                  </a:cubicBezTo>
                  <a:cubicBezTo>
                    <a:pt x="5619427" y="576743"/>
                    <a:pt x="5608519" y="570295"/>
                    <a:pt x="5582001" y="562099"/>
                  </a:cubicBezTo>
                  <a:cubicBezTo>
                    <a:pt x="5564403" y="556554"/>
                    <a:pt x="5561270" y="555168"/>
                    <a:pt x="5568200" y="556072"/>
                  </a:cubicBezTo>
                  <a:cubicBezTo>
                    <a:pt x="5575131" y="556976"/>
                    <a:pt x="5570912" y="555529"/>
                    <a:pt x="5551386" y="548599"/>
                  </a:cubicBezTo>
                  <a:cubicBezTo>
                    <a:pt x="5537283" y="543657"/>
                    <a:pt x="5516793" y="536184"/>
                    <a:pt x="5507210" y="532266"/>
                  </a:cubicBezTo>
                  <a:cubicBezTo>
                    <a:pt x="5500942" y="529331"/>
                    <a:pt x="5494313" y="527306"/>
                    <a:pt x="5487443" y="526240"/>
                  </a:cubicBezTo>
                  <a:cubicBezTo>
                    <a:pt x="5490456" y="528711"/>
                    <a:pt x="5493951" y="530561"/>
                    <a:pt x="5497688" y="531664"/>
                  </a:cubicBezTo>
                  <a:cubicBezTo>
                    <a:pt x="5520047" y="540704"/>
                    <a:pt x="5485032" y="532447"/>
                    <a:pt x="5457731" y="523648"/>
                  </a:cubicBezTo>
                  <a:cubicBezTo>
                    <a:pt x="5448799" y="520068"/>
                    <a:pt x="5439506" y="517483"/>
                    <a:pt x="5430008" y="515934"/>
                  </a:cubicBezTo>
                  <a:cubicBezTo>
                    <a:pt x="5434299" y="518532"/>
                    <a:pt x="5439012" y="520370"/>
                    <a:pt x="5443930" y="521358"/>
                  </a:cubicBezTo>
                  <a:cubicBezTo>
                    <a:pt x="5453874" y="524070"/>
                    <a:pt x="5453814" y="524372"/>
                    <a:pt x="5442423" y="522021"/>
                  </a:cubicBezTo>
                  <a:cubicBezTo>
                    <a:pt x="5430472" y="519213"/>
                    <a:pt x="5418768" y="515464"/>
                    <a:pt x="5407408" y="510811"/>
                  </a:cubicBezTo>
                  <a:cubicBezTo>
                    <a:pt x="5381915" y="500506"/>
                    <a:pt x="5380469" y="497794"/>
                    <a:pt x="5405479" y="506231"/>
                  </a:cubicBezTo>
                  <a:cubicBezTo>
                    <a:pt x="5421751" y="511776"/>
                    <a:pt x="5421812" y="511655"/>
                    <a:pt x="5406323" y="503941"/>
                  </a:cubicBezTo>
                  <a:cubicBezTo>
                    <a:pt x="5390835" y="496227"/>
                    <a:pt x="5388544" y="495684"/>
                    <a:pt x="5387881" y="497914"/>
                  </a:cubicBezTo>
                  <a:cubicBezTo>
                    <a:pt x="5387219" y="500144"/>
                    <a:pt x="5381855" y="497914"/>
                    <a:pt x="5375226" y="495684"/>
                  </a:cubicBezTo>
                  <a:cubicBezTo>
                    <a:pt x="5368596" y="493455"/>
                    <a:pt x="5365221" y="493093"/>
                    <a:pt x="5369199" y="495684"/>
                  </a:cubicBezTo>
                  <a:cubicBezTo>
                    <a:pt x="5372031" y="498095"/>
                    <a:pt x="5368476" y="497733"/>
                    <a:pt x="5358772" y="494178"/>
                  </a:cubicBezTo>
                  <a:cubicBezTo>
                    <a:pt x="5339427" y="487006"/>
                    <a:pt x="5324481" y="484595"/>
                    <a:pt x="5338041" y="490983"/>
                  </a:cubicBezTo>
                  <a:cubicBezTo>
                    <a:pt x="5344067" y="493756"/>
                    <a:pt x="5339487" y="493635"/>
                    <a:pt x="5325987" y="490562"/>
                  </a:cubicBezTo>
                  <a:cubicBezTo>
                    <a:pt x="5304653" y="485620"/>
                    <a:pt x="5304653" y="485620"/>
                    <a:pt x="5315200" y="486705"/>
                  </a:cubicBezTo>
                  <a:cubicBezTo>
                    <a:pt x="5324481" y="487970"/>
                    <a:pt x="5323878" y="486343"/>
                    <a:pt x="5313572" y="481040"/>
                  </a:cubicBezTo>
                  <a:cubicBezTo>
                    <a:pt x="5296095" y="472060"/>
                    <a:pt x="5308148" y="472301"/>
                    <a:pt x="5330387" y="481702"/>
                  </a:cubicBezTo>
                  <a:cubicBezTo>
                    <a:pt x="5346357" y="488151"/>
                    <a:pt x="5346357" y="487729"/>
                    <a:pt x="5332858" y="481702"/>
                  </a:cubicBezTo>
                  <a:cubicBezTo>
                    <a:pt x="5321787" y="476272"/>
                    <a:pt x="5309932" y="472632"/>
                    <a:pt x="5297722" y="470915"/>
                  </a:cubicBezTo>
                  <a:cubicBezTo>
                    <a:pt x="5287417" y="469227"/>
                    <a:pt x="5282535" y="469227"/>
                    <a:pt x="5287839" y="471397"/>
                  </a:cubicBezTo>
                  <a:cubicBezTo>
                    <a:pt x="5312367" y="481040"/>
                    <a:pt x="5263732" y="469950"/>
                    <a:pt x="5226065" y="457234"/>
                  </a:cubicBezTo>
                  <a:cubicBezTo>
                    <a:pt x="5220641" y="455546"/>
                    <a:pt x="5214855" y="454643"/>
                    <a:pt x="5214493" y="455727"/>
                  </a:cubicBezTo>
                  <a:cubicBezTo>
                    <a:pt x="5214132" y="456812"/>
                    <a:pt x="5205092" y="454944"/>
                    <a:pt x="5193099" y="451147"/>
                  </a:cubicBezTo>
                  <a:cubicBezTo>
                    <a:pt x="5181106" y="447350"/>
                    <a:pt x="5175802" y="445120"/>
                    <a:pt x="5180443" y="445723"/>
                  </a:cubicBezTo>
                  <a:cubicBezTo>
                    <a:pt x="5185083" y="446326"/>
                    <a:pt x="5183095" y="444940"/>
                    <a:pt x="5177670" y="443131"/>
                  </a:cubicBezTo>
                  <a:cubicBezTo>
                    <a:pt x="5173524" y="442095"/>
                    <a:pt x="5169625" y="440227"/>
                    <a:pt x="5166220" y="437647"/>
                  </a:cubicBezTo>
                  <a:cubicBezTo>
                    <a:pt x="5171252" y="437834"/>
                    <a:pt x="5176188" y="439106"/>
                    <a:pt x="5180684" y="441384"/>
                  </a:cubicBezTo>
                  <a:cubicBezTo>
                    <a:pt x="5200030" y="448495"/>
                    <a:pt x="5243000" y="460910"/>
                    <a:pt x="5243482" y="459464"/>
                  </a:cubicBezTo>
                  <a:cubicBezTo>
                    <a:pt x="5243964" y="458018"/>
                    <a:pt x="5226667" y="451991"/>
                    <a:pt x="5210697" y="449158"/>
                  </a:cubicBezTo>
                  <a:cubicBezTo>
                    <a:pt x="5197016" y="446748"/>
                    <a:pt x="5172307" y="437647"/>
                    <a:pt x="5183878" y="439154"/>
                  </a:cubicBezTo>
                  <a:cubicBezTo>
                    <a:pt x="5187373" y="439576"/>
                    <a:pt x="5185445" y="438009"/>
                    <a:pt x="5180202" y="435779"/>
                  </a:cubicBezTo>
                  <a:cubicBezTo>
                    <a:pt x="5172879" y="433127"/>
                    <a:pt x="5165147" y="431765"/>
                    <a:pt x="5157360" y="431741"/>
                  </a:cubicBezTo>
                  <a:cubicBezTo>
                    <a:pt x="5148809" y="431747"/>
                    <a:pt x="5140341" y="430114"/>
                    <a:pt x="5132410" y="426920"/>
                  </a:cubicBezTo>
                  <a:cubicBezTo>
                    <a:pt x="5123912" y="423605"/>
                    <a:pt x="5122767" y="423424"/>
                    <a:pt x="5126805" y="425775"/>
                  </a:cubicBezTo>
                  <a:cubicBezTo>
                    <a:pt x="5130843" y="428125"/>
                    <a:pt x="5129517" y="428487"/>
                    <a:pt x="5124093" y="426739"/>
                  </a:cubicBezTo>
                  <a:cubicBezTo>
                    <a:pt x="5107701" y="421556"/>
                    <a:pt x="5100649" y="417337"/>
                    <a:pt x="5110955" y="418965"/>
                  </a:cubicBezTo>
                  <a:cubicBezTo>
                    <a:pt x="5116982" y="419868"/>
                    <a:pt x="5117343" y="417940"/>
                    <a:pt x="5112341" y="414686"/>
                  </a:cubicBezTo>
                  <a:cubicBezTo>
                    <a:pt x="5107339" y="411431"/>
                    <a:pt x="5104265" y="409864"/>
                    <a:pt x="5102759" y="410889"/>
                  </a:cubicBezTo>
                  <a:cubicBezTo>
                    <a:pt x="5100210" y="412335"/>
                    <a:pt x="5097443" y="413354"/>
                    <a:pt x="5094562" y="413902"/>
                  </a:cubicBezTo>
                  <a:cubicBezTo>
                    <a:pt x="5091790" y="414987"/>
                    <a:pt x="5094562" y="417398"/>
                    <a:pt x="5101192" y="419447"/>
                  </a:cubicBezTo>
                  <a:cubicBezTo>
                    <a:pt x="5106616" y="421195"/>
                    <a:pt x="5108604" y="422581"/>
                    <a:pt x="5105049" y="422400"/>
                  </a:cubicBezTo>
                  <a:cubicBezTo>
                    <a:pt x="5097895" y="421014"/>
                    <a:pt x="5090874" y="418995"/>
                    <a:pt x="5084076" y="416373"/>
                  </a:cubicBezTo>
                  <a:cubicBezTo>
                    <a:pt x="5075458" y="413239"/>
                    <a:pt x="5070757" y="412938"/>
                    <a:pt x="5069973" y="415409"/>
                  </a:cubicBezTo>
                  <a:cubicBezTo>
                    <a:pt x="5069190" y="417880"/>
                    <a:pt x="5073168" y="420411"/>
                    <a:pt x="5084257" y="423304"/>
                  </a:cubicBezTo>
                  <a:cubicBezTo>
                    <a:pt x="5095346" y="426196"/>
                    <a:pt x="5098480" y="427643"/>
                    <a:pt x="5092634" y="426980"/>
                  </a:cubicBezTo>
                  <a:cubicBezTo>
                    <a:pt x="5081123" y="425594"/>
                    <a:pt x="5107460" y="433007"/>
                    <a:pt x="5127830" y="437105"/>
                  </a:cubicBezTo>
                  <a:cubicBezTo>
                    <a:pt x="5136870" y="438853"/>
                    <a:pt x="5140546" y="438672"/>
                    <a:pt x="5136327" y="436743"/>
                  </a:cubicBezTo>
                  <a:cubicBezTo>
                    <a:pt x="5132139" y="434851"/>
                    <a:pt x="5127655" y="433688"/>
                    <a:pt x="5123069" y="433308"/>
                  </a:cubicBezTo>
                  <a:cubicBezTo>
                    <a:pt x="5117681" y="432940"/>
                    <a:pt x="5112353" y="431904"/>
                    <a:pt x="5107218" y="430235"/>
                  </a:cubicBezTo>
                  <a:cubicBezTo>
                    <a:pt x="5088716" y="424208"/>
                    <a:pt x="5098721" y="423123"/>
                    <a:pt x="5123611" y="427884"/>
                  </a:cubicBezTo>
                  <a:cubicBezTo>
                    <a:pt x="5134550" y="429885"/>
                    <a:pt x="5145367" y="432458"/>
                    <a:pt x="5156035" y="435598"/>
                  </a:cubicBezTo>
                  <a:cubicBezTo>
                    <a:pt x="5163688" y="437828"/>
                    <a:pt x="5166822" y="439275"/>
                    <a:pt x="5161037" y="438611"/>
                  </a:cubicBezTo>
                  <a:cubicBezTo>
                    <a:pt x="5157541" y="438190"/>
                    <a:pt x="5161640" y="440480"/>
                    <a:pt x="5170077" y="443975"/>
                  </a:cubicBezTo>
                  <a:cubicBezTo>
                    <a:pt x="5178514" y="447471"/>
                    <a:pt x="5185746" y="451207"/>
                    <a:pt x="5185385" y="452292"/>
                  </a:cubicBezTo>
                  <a:cubicBezTo>
                    <a:pt x="5185023" y="453377"/>
                    <a:pt x="5178333" y="451870"/>
                    <a:pt x="5170860" y="448978"/>
                  </a:cubicBezTo>
                  <a:cubicBezTo>
                    <a:pt x="5161886" y="445633"/>
                    <a:pt x="5152600" y="443210"/>
                    <a:pt x="5143138" y="441745"/>
                  </a:cubicBezTo>
                  <a:cubicBezTo>
                    <a:pt x="5126926" y="439817"/>
                    <a:pt x="5137593" y="443855"/>
                    <a:pt x="5167727" y="451147"/>
                  </a:cubicBezTo>
                  <a:cubicBezTo>
                    <a:pt x="5180690" y="454395"/>
                    <a:pt x="5193454" y="458421"/>
                    <a:pt x="5205936" y="463200"/>
                  </a:cubicBezTo>
                  <a:cubicBezTo>
                    <a:pt x="5219737" y="468685"/>
                    <a:pt x="5219797" y="468564"/>
                    <a:pt x="5207563" y="461875"/>
                  </a:cubicBezTo>
                  <a:cubicBezTo>
                    <a:pt x="5194183" y="455004"/>
                    <a:pt x="5196655" y="454944"/>
                    <a:pt x="5227089" y="461392"/>
                  </a:cubicBezTo>
                  <a:cubicBezTo>
                    <a:pt x="5255294" y="467419"/>
                    <a:pt x="5261984" y="469106"/>
                    <a:pt x="5266745" y="472723"/>
                  </a:cubicBezTo>
                  <a:cubicBezTo>
                    <a:pt x="5271506" y="476339"/>
                    <a:pt x="5266745" y="475254"/>
                    <a:pt x="5257343" y="471939"/>
                  </a:cubicBezTo>
                  <a:cubicBezTo>
                    <a:pt x="5247942" y="468625"/>
                    <a:pt x="5244085" y="468323"/>
                    <a:pt x="5247942" y="471156"/>
                  </a:cubicBezTo>
                  <a:cubicBezTo>
                    <a:pt x="5253064" y="474603"/>
                    <a:pt x="5258892" y="476869"/>
                    <a:pt x="5264997" y="477785"/>
                  </a:cubicBezTo>
                  <a:cubicBezTo>
                    <a:pt x="5281932" y="481280"/>
                    <a:pt x="5295131" y="485861"/>
                    <a:pt x="5293986" y="488332"/>
                  </a:cubicBezTo>
                  <a:cubicBezTo>
                    <a:pt x="5293624" y="489477"/>
                    <a:pt x="5300012" y="492490"/>
                    <a:pt x="5307305" y="495262"/>
                  </a:cubicBezTo>
                  <a:cubicBezTo>
                    <a:pt x="5325385" y="502012"/>
                    <a:pt x="5348226" y="516657"/>
                    <a:pt x="5341657" y="517983"/>
                  </a:cubicBezTo>
                  <a:cubicBezTo>
                    <a:pt x="5339005" y="518525"/>
                    <a:pt x="5343887" y="521840"/>
                    <a:pt x="5352324" y="525456"/>
                  </a:cubicBezTo>
                  <a:cubicBezTo>
                    <a:pt x="5361786" y="529373"/>
                    <a:pt x="5364377" y="529675"/>
                    <a:pt x="5360641" y="525998"/>
                  </a:cubicBezTo>
                  <a:cubicBezTo>
                    <a:pt x="5356904" y="522322"/>
                    <a:pt x="5359616" y="522081"/>
                    <a:pt x="5366245" y="523950"/>
                  </a:cubicBezTo>
                  <a:cubicBezTo>
                    <a:pt x="5372875" y="525818"/>
                    <a:pt x="5376009" y="527204"/>
                    <a:pt x="5374623" y="527626"/>
                  </a:cubicBezTo>
                  <a:cubicBezTo>
                    <a:pt x="5372212" y="527626"/>
                    <a:pt x="5380227" y="532327"/>
                    <a:pt x="5391558" y="537751"/>
                  </a:cubicBezTo>
                  <a:cubicBezTo>
                    <a:pt x="5410180" y="546791"/>
                    <a:pt x="5411205" y="547273"/>
                    <a:pt x="5392944" y="540704"/>
                  </a:cubicBezTo>
                  <a:cubicBezTo>
                    <a:pt x="5382216" y="536786"/>
                    <a:pt x="5375587" y="534677"/>
                    <a:pt x="5379625" y="537208"/>
                  </a:cubicBezTo>
                  <a:cubicBezTo>
                    <a:pt x="5388002" y="542452"/>
                    <a:pt x="5361545" y="533351"/>
                    <a:pt x="5316706" y="516055"/>
                  </a:cubicBezTo>
                  <a:lnTo>
                    <a:pt x="5299048" y="509244"/>
                  </a:lnTo>
                  <a:lnTo>
                    <a:pt x="5279702" y="502133"/>
                  </a:lnTo>
                  <a:lnTo>
                    <a:pt x="5237094" y="486343"/>
                  </a:lnTo>
                  <a:cubicBezTo>
                    <a:pt x="5206960" y="475133"/>
                    <a:pt x="5174717" y="462718"/>
                    <a:pt x="5141691" y="449882"/>
                  </a:cubicBezTo>
                  <a:cubicBezTo>
                    <a:pt x="5095587" y="432946"/>
                    <a:pt x="5031824" y="411190"/>
                    <a:pt x="5000305" y="400945"/>
                  </a:cubicBezTo>
                  <a:cubicBezTo>
                    <a:pt x="4976198" y="392748"/>
                    <a:pt x="4944498" y="382443"/>
                    <a:pt x="4925032" y="375271"/>
                  </a:cubicBezTo>
                  <a:cubicBezTo>
                    <a:pt x="4905565" y="368099"/>
                    <a:pt x="4897972" y="364604"/>
                    <a:pt x="4920994" y="371293"/>
                  </a:cubicBezTo>
                  <a:cubicBezTo>
                    <a:pt x="4939676" y="376718"/>
                    <a:pt x="4938712" y="371956"/>
                    <a:pt x="4920270" y="365689"/>
                  </a:cubicBezTo>
                  <a:cubicBezTo>
                    <a:pt x="4908217" y="361590"/>
                    <a:pt x="4906469" y="359662"/>
                    <a:pt x="4914907" y="359662"/>
                  </a:cubicBezTo>
                  <a:cubicBezTo>
                    <a:pt x="4923344" y="359662"/>
                    <a:pt x="4922440" y="358396"/>
                    <a:pt x="4910145" y="355564"/>
                  </a:cubicBezTo>
                  <a:cubicBezTo>
                    <a:pt x="4898996" y="352791"/>
                    <a:pt x="4893693" y="350622"/>
                    <a:pt x="4894115" y="349115"/>
                  </a:cubicBezTo>
                  <a:cubicBezTo>
                    <a:pt x="4894536" y="347609"/>
                    <a:pt x="4900141" y="349115"/>
                    <a:pt x="4905505" y="350923"/>
                  </a:cubicBezTo>
                  <a:cubicBezTo>
                    <a:pt x="4912014" y="353274"/>
                    <a:pt x="4916474" y="354238"/>
                    <a:pt x="4916715" y="353394"/>
                  </a:cubicBezTo>
                  <a:cubicBezTo>
                    <a:pt x="4911761" y="350393"/>
                    <a:pt x="4906240" y="348446"/>
                    <a:pt x="4900503" y="347669"/>
                  </a:cubicBezTo>
                  <a:cubicBezTo>
                    <a:pt x="4893018" y="346066"/>
                    <a:pt x="4885695" y="343788"/>
                    <a:pt x="4878626" y="340859"/>
                  </a:cubicBezTo>
                  <a:cubicBezTo>
                    <a:pt x="4874467" y="338689"/>
                    <a:pt x="4877963" y="339111"/>
                    <a:pt x="4884653" y="340859"/>
                  </a:cubicBezTo>
                  <a:cubicBezTo>
                    <a:pt x="4891342" y="342606"/>
                    <a:pt x="4893632" y="342727"/>
                    <a:pt x="4890679" y="340859"/>
                  </a:cubicBezTo>
                  <a:cubicBezTo>
                    <a:pt x="4883327" y="337532"/>
                    <a:pt x="4875534" y="335302"/>
                    <a:pt x="4867537" y="334229"/>
                  </a:cubicBezTo>
                  <a:cubicBezTo>
                    <a:pt x="4855062" y="331999"/>
                    <a:pt x="4851807" y="330855"/>
                    <a:pt x="4852350" y="328926"/>
                  </a:cubicBezTo>
                  <a:cubicBezTo>
                    <a:pt x="4852892" y="326997"/>
                    <a:pt x="4859582" y="328926"/>
                    <a:pt x="4880314" y="335375"/>
                  </a:cubicBezTo>
                  <a:cubicBezTo>
                    <a:pt x="4910869" y="345318"/>
                    <a:pt x="4914364" y="345620"/>
                    <a:pt x="4895320" y="337062"/>
                  </a:cubicBezTo>
                  <a:cubicBezTo>
                    <a:pt x="4884514" y="332048"/>
                    <a:pt x="4872979" y="328793"/>
                    <a:pt x="4861148" y="327419"/>
                  </a:cubicBezTo>
                  <a:cubicBezTo>
                    <a:pt x="4840718" y="323863"/>
                    <a:pt x="4838548" y="323080"/>
                    <a:pt x="4825953" y="316993"/>
                  </a:cubicBezTo>
                  <a:cubicBezTo>
                    <a:pt x="4819438" y="313660"/>
                    <a:pt x="4812441" y="311358"/>
                    <a:pt x="4805221" y="310183"/>
                  </a:cubicBezTo>
                  <a:cubicBezTo>
                    <a:pt x="4801725" y="310183"/>
                    <a:pt x="4803654" y="311569"/>
                    <a:pt x="4809138" y="313317"/>
                  </a:cubicBezTo>
                  <a:cubicBezTo>
                    <a:pt x="4815647" y="315486"/>
                    <a:pt x="4814502" y="315366"/>
                    <a:pt x="4806788" y="313317"/>
                  </a:cubicBezTo>
                  <a:cubicBezTo>
                    <a:pt x="4799074" y="311268"/>
                    <a:pt x="4793951" y="308134"/>
                    <a:pt x="4795518" y="306748"/>
                  </a:cubicBezTo>
                  <a:cubicBezTo>
                    <a:pt x="4798290" y="305361"/>
                    <a:pt x="4792927" y="303192"/>
                    <a:pt x="4780692" y="300118"/>
                  </a:cubicBezTo>
                  <a:cubicBezTo>
                    <a:pt x="4759538" y="294935"/>
                    <a:pt x="4745376" y="294634"/>
                    <a:pt x="4764179" y="299636"/>
                  </a:cubicBezTo>
                  <a:cubicBezTo>
                    <a:pt x="4770869" y="301384"/>
                    <a:pt x="4776232" y="303553"/>
                    <a:pt x="4776232" y="304397"/>
                  </a:cubicBezTo>
                  <a:cubicBezTo>
                    <a:pt x="4769693" y="304005"/>
                    <a:pt x="4763263" y="302565"/>
                    <a:pt x="4757188" y="300118"/>
                  </a:cubicBezTo>
                  <a:cubicBezTo>
                    <a:pt x="4740795" y="294875"/>
                    <a:pt x="4740735" y="295116"/>
                    <a:pt x="4758876" y="302649"/>
                  </a:cubicBezTo>
                  <a:cubicBezTo>
                    <a:pt x="4780210" y="311629"/>
                    <a:pt x="4802087" y="318319"/>
                    <a:pt x="4790757" y="312172"/>
                  </a:cubicBezTo>
                  <a:cubicBezTo>
                    <a:pt x="4786538" y="310123"/>
                    <a:pt x="4787743" y="310123"/>
                    <a:pt x="4792022" y="311870"/>
                  </a:cubicBezTo>
                  <a:cubicBezTo>
                    <a:pt x="4796145" y="313190"/>
                    <a:pt x="4800002" y="315233"/>
                    <a:pt x="4803413" y="317897"/>
                  </a:cubicBezTo>
                  <a:cubicBezTo>
                    <a:pt x="4805812" y="320145"/>
                    <a:pt x="4808415" y="322164"/>
                    <a:pt x="4811187" y="323924"/>
                  </a:cubicBezTo>
                  <a:cubicBezTo>
                    <a:pt x="4815285" y="326334"/>
                    <a:pt x="4810343" y="326997"/>
                    <a:pt x="4799134" y="325189"/>
                  </a:cubicBezTo>
                  <a:cubicBezTo>
                    <a:pt x="4781054" y="322296"/>
                    <a:pt x="4781054" y="322116"/>
                    <a:pt x="4793107" y="322417"/>
                  </a:cubicBezTo>
                  <a:cubicBezTo>
                    <a:pt x="4807210" y="322417"/>
                    <a:pt x="4801123" y="319163"/>
                    <a:pt x="4767433" y="307712"/>
                  </a:cubicBezTo>
                  <a:cubicBezTo>
                    <a:pt x="4746762" y="300721"/>
                    <a:pt x="4742302" y="299696"/>
                    <a:pt x="4741820" y="301685"/>
                  </a:cubicBezTo>
                  <a:cubicBezTo>
                    <a:pt x="4741338" y="303674"/>
                    <a:pt x="4736818" y="302589"/>
                    <a:pt x="4730188" y="300841"/>
                  </a:cubicBezTo>
                  <a:cubicBezTo>
                    <a:pt x="4724704" y="299335"/>
                    <a:pt x="4719340" y="297165"/>
                    <a:pt x="4719521" y="296382"/>
                  </a:cubicBezTo>
                  <a:cubicBezTo>
                    <a:pt x="4719702" y="295598"/>
                    <a:pt x="4715363" y="294212"/>
                    <a:pt x="4708613" y="292826"/>
                  </a:cubicBezTo>
                  <a:cubicBezTo>
                    <a:pt x="4697343" y="290777"/>
                    <a:pt x="4697885" y="297949"/>
                    <a:pt x="4710300" y="304879"/>
                  </a:cubicBezTo>
                  <a:cubicBezTo>
                    <a:pt x="4714399" y="307230"/>
                    <a:pt x="4710300" y="305603"/>
                    <a:pt x="4701622" y="301866"/>
                  </a:cubicBezTo>
                  <a:cubicBezTo>
                    <a:pt x="4688140" y="296382"/>
                    <a:pt x="4674357" y="291669"/>
                    <a:pt x="4660339" y="287764"/>
                  </a:cubicBezTo>
                  <a:cubicBezTo>
                    <a:pt x="4645935" y="284087"/>
                    <a:pt x="4636233" y="281014"/>
                    <a:pt x="4637378" y="280592"/>
                  </a:cubicBezTo>
                  <a:cubicBezTo>
                    <a:pt x="4640680" y="279416"/>
                    <a:pt x="4644061" y="278488"/>
                    <a:pt x="4647502" y="277819"/>
                  </a:cubicBezTo>
                  <a:cubicBezTo>
                    <a:pt x="4653529" y="276373"/>
                    <a:pt x="4650757" y="274444"/>
                    <a:pt x="4636413" y="270226"/>
                  </a:cubicBezTo>
                  <a:cubicBezTo>
                    <a:pt x="4622070" y="266007"/>
                    <a:pt x="4620985" y="265947"/>
                    <a:pt x="4629482" y="269623"/>
                  </a:cubicBezTo>
                  <a:cubicBezTo>
                    <a:pt x="4637980" y="273299"/>
                    <a:pt x="4635509" y="274203"/>
                    <a:pt x="4619056" y="273661"/>
                  </a:cubicBezTo>
                  <a:cubicBezTo>
                    <a:pt x="4603809" y="273661"/>
                    <a:pt x="4600132" y="274022"/>
                    <a:pt x="4610016" y="276976"/>
                  </a:cubicBezTo>
                  <a:cubicBezTo>
                    <a:pt x="4619900" y="279929"/>
                    <a:pt x="4619840" y="280110"/>
                    <a:pt x="4608751" y="277458"/>
                  </a:cubicBezTo>
                  <a:cubicBezTo>
                    <a:pt x="4600452" y="275523"/>
                    <a:pt x="4592472" y="272396"/>
                    <a:pt x="4585066" y="268177"/>
                  </a:cubicBezTo>
                  <a:cubicBezTo>
                    <a:pt x="4580130" y="264989"/>
                    <a:pt x="4574802" y="262458"/>
                    <a:pt x="4569215" y="260643"/>
                  </a:cubicBezTo>
                  <a:cubicBezTo>
                    <a:pt x="4564756" y="259619"/>
                    <a:pt x="4564635" y="260161"/>
                    <a:pt x="4567829" y="261668"/>
                  </a:cubicBezTo>
                  <a:cubicBezTo>
                    <a:pt x="4571024" y="263175"/>
                    <a:pt x="4566323" y="263114"/>
                    <a:pt x="4556198" y="261126"/>
                  </a:cubicBezTo>
                  <a:cubicBezTo>
                    <a:pt x="4542698" y="258474"/>
                    <a:pt x="4539444" y="257389"/>
                    <a:pt x="4545350" y="257148"/>
                  </a:cubicBezTo>
                  <a:cubicBezTo>
                    <a:pt x="4548966" y="256847"/>
                    <a:pt x="4546977" y="255340"/>
                    <a:pt x="4542517" y="254255"/>
                  </a:cubicBezTo>
                  <a:cubicBezTo>
                    <a:pt x="4532513" y="251844"/>
                    <a:pt x="4518410" y="251905"/>
                    <a:pt x="4519074" y="253954"/>
                  </a:cubicBezTo>
                  <a:cubicBezTo>
                    <a:pt x="4514198" y="254346"/>
                    <a:pt x="4509292" y="253942"/>
                    <a:pt x="4504549" y="252748"/>
                  </a:cubicBezTo>
                  <a:cubicBezTo>
                    <a:pt x="4496172" y="251603"/>
                    <a:pt x="4485987" y="250036"/>
                    <a:pt x="4479297" y="248590"/>
                  </a:cubicBezTo>
                  <a:cubicBezTo>
                    <a:pt x="4473692" y="247385"/>
                    <a:pt x="4480744" y="247264"/>
                    <a:pt x="4495750" y="248590"/>
                  </a:cubicBezTo>
                  <a:cubicBezTo>
                    <a:pt x="4513830" y="250036"/>
                    <a:pt x="4519857" y="250277"/>
                    <a:pt x="4516301" y="248952"/>
                  </a:cubicBezTo>
                  <a:cubicBezTo>
                    <a:pt x="4512335" y="247861"/>
                    <a:pt x="4508310" y="246999"/>
                    <a:pt x="4504248" y="246360"/>
                  </a:cubicBezTo>
                  <a:cubicBezTo>
                    <a:pt x="4498221" y="245456"/>
                    <a:pt x="4489603" y="244311"/>
                    <a:pt x="4479297" y="243166"/>
                  </a:cubicBezTo>
                  <a:cubicBezTo>
                    <a:pt x="4448441" y="239671"/>
                    <a:pt x="4448501" y="239671"/>
                    <a:pt x="4455853" y="238104"/>
                  </a:cubicBezTo>
                  <a:cubicBezTo>
                    <a:pt x="4463206" y="236537"/>
                    <a:pt x="4459831" y="235994"/>
                    <a:pt x="4441811" y="232619"/>
                  </a:cubicBezTo>
                  <a:cubicBezTo>
                    <a:pt x="4433814" y="231607"/>
                    <a:pt x="4425979" y="229582"/>
                    <a:pt x="4418488" y="226592"/>
                  </a:cubicBezTo>
                  <a:cubicBezTo>
                    <a:pt x="4424255" y="226532"/>
                    <a:pt x="4430005" y="227322"/>
                    <a:pt x="4435543" y="228943"/>
                  </a:cubicBezTo>
                  <a:cubicBezTo>
                    <a:pt x="4444523" y="230811"/>
                    <a:pt x="4452539" y="231534"/>
                    <a:pt x="4452840" y="230389"/>
                  </a:cubicBezTo>
                  <a:cubicBezTo>
                    <a:pt x="4453142" y="229244"/>
                    <a:pt x="4448802" y="227316"/>
                    <a:pt x="4442052" y="225869"/>
                  </a:cubicBezTo>
                  <a:cubicBezTo>
                    <a:pt x="4436447" y="224664"/>
                    <a:pt x="4430782" y="224061"/>
                    <a:pt x="4430601" y="224905"/>
                  </a:cubicBezTo>
                  <a:cubicBezTo>
                    <a:pt x="4430421" y="225749"/>
                    <a:pt x="4393236" y="218878"/>
                    <a:pt x="4381243" y="214599"/>
                  </a:cubicBezTo>
                  <a:cubicBezTo>
                    <a:pt x="4376904" y="213093"/>
                    <a:pt x="4369190" y="210984"/>
                    <a:pt x="4365754" y="210260"/>
                  </a:cubicBezTo>
                  <a:lnTo>
                    <a:pt x="4333572" y="201883"/>
                  </a:lnTo>
                  <a:cubicBezTo>
                    <a:pt x="4325177" y="199267"/>
                    <a:pt x="4316564" y="197393"/>
                    <a:pt x="4307838" y="196278"/>
                  </a:cubicBezTo>
                  <a:cubicBezTo>
                    <a:pt x="4303251" y="195652"/>
                    <a:pt x="4298786" y="194356"/>
                    <a:pt x="4294579" y="192421"/>
                  </a:cubicBezTo>
                  <a:cubicBezTo>
                    <a:pt x="4269544" y="183641"/>
                    <a:pt x="4243340" y="178626"/>
                    <a:pt x="4216835" y="177535"/>
                  </a:cubicBezTo>
                  <a:cubicBezTo>
                    <a:pt x="4200683" y="176692"/>
                    <a:pt x="4195982" y="177234"/>
                    <a:pt x="4203697" y="179464"/>
                  </a:cubicBezTo>
                  <a:cubicBezTo>
                    <a:pt x="4210386" y="181151"/>
                    <a:pt x="4216051" y="181935"/>
                    <a:pt x="4216232" y="180970"/>
                  </a:cubicBezTo>
                  <a:cubicBezTo>
                    <a:pt x="4216413" y="180006"/>
                    <a:pt x="4219848" y="180187"/>
                    <a:pt x="4229792" y="183381"/>
                  </a:cubicBezTo>
                  <a:cubicBezTo>
                    <a:pt x="4237705" y="185955"/>
                    <a:pt x="4245751" y="188082"/>
                    <a:pt x="4253899" y="189769"/>
                  </a:cubicBezTo>
                  <a:cubicBezTo>
                    <a:pt x="4260649" y="191035"/>
                    <a:pt x="4259926" y="190131"/>
                    <a:pt x="4251971" y="187660"/>
                  </a:cubicBezTo>
                  <a:cubicBezTo>
                    <a:pt x="4244015" y="185189"/>
                    <a:pt x="4238953" y="182357"/>
                    <a:pt x="4239194" y="181091"/>
                  </a:cubicBezTo>
                  <a:cubicBezTo>
                    <a:pt x="4240640" y="179464"/>
                    <a:pt x="4242870" y="180006"/>
                    <a:pt x="4254924" y="184345"/>
                  </a:cubicBezTo>
                  <a:cubicBezTo>
                    <a:pt x="4263554" y="187576"/>
                    <a:pt x="4272419" y="190155"/>
                    <a:pt x="4281441" y="192060"/>
                  </a:cubicBezTo>
                  <a:cubicBezTo>
                    <a:pt x="4288245" y="193307"/>
                    <a:pt x="4294917" y="195163"/>
                    <a:pt x="4301389" y="197604"/>
                  </a:cubicBezTo>
                  <a:cubicBezTo>
                    <a:pt x="4305668" y="199412"/>
                    <a:pt x="4304523" y="199352"/>
                    <a:pt x="4296749" y="197604"/>
                  </a:cubicBezTo>
                  <a:cubicBezTo>
                    <a:pt x="4279030" y="192783"/>
                    <a:pt x="4279814" y="194711"/>
                    <a:pt x="4297412" y="200256"/>
                  </a:cubicBezTo>
                  <a:cubicBezTo>
                    <a:pt x="4313889" y="205174"/>
                    <a:pt x="4330739" y="208765"/>
                    <a:pt x="4347795" y="210984"/>
                  </a:cubicBezTo>
                  <a:cubicBezTo>
                    <a:pt x="4352315" y="211646"/>
                    <a:pt x="4347795" y="210079"/>
                    <a:pt x="4339116" y="207669"/>
                  </a:cubicBezTo>
                  <a:cubicBezTo>
                    <a:pt x="4328088" y="204595"/>
                    <a:pt x="4327063" y="203932"/>
                    <a:pt x="4337128" y="205861"/>
                  </a:cubicBezTo>
                  <a:cubicBezTo>
                    <a:pt x="4343980" y="206958"/>
                    <a:pt x="4350651" y="208989"/>
                    <a:pt x="4356955" y="211887"/>
                  </a:cubicBezTo>
                  <a:cubicBezTo>
                    <a:pt x="4365887" y="215377"/>
                    <a:pt x="4375186" y="217824"/>
                    <a:pt x="4384678" y="219180"/>
                  </a:cubicBezTo>
                  <a:cubicBezTo>
                    <a:pt x="4399323" y="221771"/>
                    <a:pt x="4405952" y="223760"/>
                    <a:pt x="4405591" y="225206"/>
                  </a:cubicBezTo>
                  <a:cubicBezTo>
                    <a:pt x="4405229" y="226653"/>
                    <a:pt x="4410713" y="228521"/>
                    <a:pt x="4422044" y="230389"/>
                  </a:cubicBezTo>
                  <a:cubicBezTo>
                    <a:pt x="4427769" y="230926"/>
                    <a:pt x="4433374" y="232330"/>
                    <a:pt x="4438677" y="234548"/>
                  </a:cubicBezTo>
                  <a:cubicBezTo>
                    <a:pt x="4438255" y="236537"/>
                    <a:pt x="4420597" y="232378"/>
                    <a:pt x="4385100" y="222494"/>
                  </a:cubicBezTo>
                  <a:cubicBezTo>
                    <a:pt x="4376843" y="220204"/>
                    <a:pt x="4364609" y="217130"/>
                    <a:pt x="4351652" y="214057"/>
                  </a:cubicBezTo>
                  <a:cubicBezTo>
                    <a:pt x="4338694" y="210984"/>
                    <a:pt x="4324893" y="208573"/>
                    <a:pt x="4313623" y="206584"/>
                  </a:cubicBezTo>
                  <a:cubicBezTo>
                    <a:pt x="4281019" y="200557"/>
                    <a:pt x="4270954" y="198448"/>
                    <a:pt x="4271437" y="196640"/>
                  </a:cubicBezTo>
                  <a:cubicBezTo>
                    <a:pt x="4271919" y="194832"/>
                    <a:pt x="4266073" y="194289"/>
                    <a:pt x="4248776" y="193506"/>
                  </a:cubicBezTo>
                  <a:cubicBezTo>
                    <a:pt x="4229129" y="192843"/>
                    <a:pt x="4226839" y="192602"/>
                    <a:pt x="4226116" y="190071"/>
                  </a:cubicBezTo>
                  <a:cubicBezTo>
                    <a:pt x="4226417" y="188504"/>
                    <a:pt x="4230997" y="188805"/>
                    <a:pt x="4239917" y="191096"/>
                  </a:cubicBezTo>
                  <a:cubicBezTo>
                    <a:pt x="4247691" y="193144"/>
                    <a:pt x="4248837" y="193205"/>
                    <a:pt x="4244557" y="191096"/>
                  </a:cubicBezTo>
                  <a:cubicBezTo>
                    <a:pt x="4238706" y="189022"/>
                    <a:pt x="4232643" y="187588"/>
                    <a:pt x="4226477" y="186816"/>
                  </a:cubicBezTo>
                  <a:cubicBezTo>
                    <a:pt x="4220758" y="186202"/>
                    <a:pt x="4215135" y="184906"/>
                    <a:pt x="4209723" y="182959"/>
                  </a:cubicBezTo>
                  <a:cubicBezTo>
                    <a:pt x="4201105" y="179102"/>
                    <a:pt x="4169405" y="174220"/>
                    <a:pt x="4172478" y="176933"/>
                  </a:cubicBezTo>
                  <a:cubicBezTo>
                    <a:pt x="4174587" y="178138"/>
                    <a:pt x="4167597" y="178138"/>
                    <a:pt x="4158496" y="176933"/>
                  </a:cubicBezTo>
                  <a:lnTo>
                    <a:pt x="4116309" y="172774"/>
                  </a:lnTo>
                  <a:cubicBezTo>
                    <a:pt x="4096964" y="170906"/>
                    <a:pt x="4091359" y="169821"/>
                    <a:pt x="4086176" y="167049"/>
                  </a:cubicBezTo>
                  <a:cubicBezTo>
                    <a:pt x="4077618" y="162710"/>
                    <a:pt x="4070687" y="162469"/>
                    <a:pt x="4057429" y="165844"/>
                  </a:cubicBezTo>
                  <a:cubicBezTo>
                    <a:pt x="4045375" y="168857"/>
                    <a:pt x="4071170" y="174281"/>
                    <a:pt x="4097747" y="174401"/>
                  </a:cubicBezTo>
                  <a:cubicBezTo>
                    <a:pt x="4110463" y="174401"/>
                    <a:pt x="4111549" y="174763"/>
                    <a:pt x="4112332" y="177053"/>
                  </a:cubicBezTo>
                  <a:cubicBezTo>
                    <a:pt x="4112332" y="178379"/>
                    <a:pt x="4102810" y="178620"/>
                    <a:pt x="4092564" y="177776"/>
                  </a:cubicBezTo>
                  <a:cubicBezTo>
                    <a:pt x="4081174" y="176631"/>
                    <a:pt x="4075388" y="176872"/>
                    <a:pt x="4080933" y="178379"/>
                  </a:cubicBezTo>
                  <a:cubicBezTo>
                    <a:pt x="4092986" y="181995"/>
                    <a:pt x="4133305" y="183201"/>
                    <a:pt x="4129146" y="179705"/>
                  </a:cubicBezTo>
                  <a:cubicBezTo>
                    <a:pt x="4127157" y="177776"/>
                    <a:pt x="4134088" y="178017"/>
                    <a:pt x="4149878" y="180488"/>
                  </a:cubicBezTo>
                  <a:cubicBezTo>
                    <a:pt x="4171333" y="183743"/>
                    <a:pt x="4172478" y="184044"/>
                    <a:pt x="4155302" y="182537"/>
                  </a:cubicBezTo>
                  <a:cubicBezTo>
                    <a:pt x="4145057" y="181634"/>
                    <a:pt x="4138005" y="182055"/>
                    <a:pt x="4141260" y="183622"/>
                  </a:cubicBezTo>
                  <a:cubicBezTo>
                    <a:pt x="4144514" y="185189"/>
                    <a:pt x="4141983" y="186214"/>
                    <a:pt x="4135233" y="185671"/>
                  </a:cubicBezTo>
                  <a:cubicBezTo>
                    <a:pt x="4131020" y="184779"/>
                    <a:pt x="4126669" y="184779"/>
                    <a:pt x="4122457" y="185671"/>
                  </a:cubicBezTo>
                  <a:cubicBezTo>
                    <a:pt x="4122457" y="186575"/>
                    <a:pt x="4126796" y="187419"/>
                    <a:pt x="4133606" y="188142"/>
                  </a:cubicBezTo>
                  <a:cubicBezTo>
                    <a:pt x="4140416" y="188865"/>
                    <a:pt x="4141501" y="189529"/>
                    <a:pt x="4137885" y="190252"/>
                  </a:cubicBezTo>
                  <a:cubicBezTo>
                    <a:pt x="4131858" y="191216"/>
                    <a:pt x="4120649" y="189649"/>
                    <a:pt x="4087020" y="183381"/>
                  </a:cubicBezTo>
                  <a:cubicBezTo>
                    <a:pt x="4074966" y="181272"/>
                    <a:pt x="4056464" y="177354"/>
                    <a:pt x="4035311" y="174341"/>
                  </a:cubicBezTo>
                  <a:lnTo>
                    <a:pt x="3969740" y="164940"/>
                  </a:lnTo>
                  <a:cubicBezTo>
                    <a:pt x="3929120" y="158913"/>
                    <a:pt x="3891936" y="152886"/>
                    <a:pt x="3887476" y="152163"/>
                  </a:cubicBezTo>
                  <a:cubicBezTo>
                    <a:pt x="3883016" y="151440"/>
                    <a:pt x="3887476" y="151319"/>
                    <a:pt x="3896576" y="152765"/>
                  </a:cubicBezTo>
                  <a:cubicBezTo>
                    <a:pt x="3910076" y="155056"/>
                    <a:pt x="3914656" y="155116"/>
                    <a:pt x="3913933" y="151862"/>
                  </a:cubicBezTo>
                  <a:cubicBezTo>
                    <a:pt x="3914295" y="149330"/>
                    <a:pt x="3909895" y="147522"/>
                    <a:pt x="3900795" y="146678"/>
                  </a:cubicBezTo>
                  <a:cubicBezTo>
                    <a:pt x="3892779" y="146197"/>
                    <a:pt x="3889284" y="146678"/>
                    <a:pt x="3892599" y="147824"/>
                  </a:cubicBezTo>
                  <a:cubicBezTo>
                    <a:pt x="3895913" y="148969"/>
                    <a:pt x="3892297" y="150114"/>
                    <a:pt x="3885367" y="150475"/>
                  </a:cubicBezTo>
                  <a:cubicBezTo>
                    <a:pt x="3869215" y="151078"/>
                    <a:pt x="3845349" y="148909"/>
                    <a:pt x="3856921" y="147944"/>
                  </a:cubicBezTo>
                  <a:cubicBezTo>
                    <a:pt x="3860476" y="147462"/>
                    <a:pt x="3858246" y="146619"/>
                    <a:pt x="3852581" y="145955"/>
                  </a:cubicBezTo>
                  <a:cubicBezTo>
                    <a:pt x="3848417" y="144991"/>
                    <a:pt x="3844090" y="144991"/>
                    <a:pt x="3839925" y="145955"/>
                  </a:cubicBezTo>
                  <a:cubicBezTo>
                    <a:pt x="3839624" y="148728"/>
                    <a:pt x="3819374" y="145052"/>
                    <a:pt x="3811841" y="140833"/>
                  </a:cubicBezTo>
                  <a:cubicBezTo>
                    <a:pt x="3808002" y="137819"/>
                    <a:pt x="3802897" y="136958"/>
                    <a:pt x="3798281" y="138543"/>
                  </a:cubicBezTo>
                  <a:cubicBezTo>
                    <a:pt x="3791796" y="139832"/>
                    <a:pt x="3785119" y="139832"/>
                    <a:pt x="3778634" y="138543"/>
                  </a:cubicBezTo>
                  <a:cubicBezTo>
                    <a:pt x="3768268" y="137458"/>
                    <a:pt x="3753864" y="135168"/>
                    <a:pt x="3734699" y="132516"/>
                  </a:cubicBezTo>
                  <a:cubicBezTo>
                    <a:pt x="3712099" y="128900"/>
                    <a:pt x="3708785" y="127755"/>
                    <a:pt x="3718005" y="127393"/>
                  </a:cubicBezTo>
                  <a:cubicBezTo>
                    <a:pt x="3727226" y="127032"/>
                    <a:pt x="3728371" y="126610"/>
                    <a:pt x="3719271" y="125766"/>
                  </a:cubicBezTo>
                  <a:cubicBezTo>
                    <a:pt x="3712768" y="125139"/>
                    <a:pt x="3706211" y="125278"/>
                    <a:pt x="3699744" y="126188"/>
                  </a:cubicBezTo>
                  <a:cubicBezTo>
                    <a:pt x="3693718" y="127574"/>
                    <a:pt x="3688233" y="127212"/>
                    <a:pt x="3669008" y="124139"/>
                  </a:cubicBezTo>
                  <a:cubicBezTo>
                    <a:pt x="3656593" y="122150"/>
                    <a:pt x="3638393" y="120101"/>
                    <a:pt x="3629292" y="119679"/>
                  </a:cubicBezTo>
                  <a:cubicBezTo>
                    <a:pt x="3620192" y="119257"/>
                    <a:pt x="3613382" y="118112"/>
                    <a:pt x="3613442" y="117148"/>
                  </a:cubicBezTo>
                  <a:cubicBezTo>
                    <a:pt x="3613503" y="116183"/>
                    <a:pt x="3605668" y="114315"/>
                    <a:pt x="3596568" y="113170"/>
                  </a:cubicBezTo>
                  <a:cubicBezTo>
                    <a:pt x="3574992" y="110699"/>
                    <a:pt x="3574932" y="112146"/>
                    <a:pt x="3597471" y="116847"/>
                  </a:cubicBezTo>
                  <a:cubicBezTo>
                    <a:pt x="3613201" y="120161"/>
                    <a:pt x="3613141" y="120764"/>
                    <a:pt x="3598194" y="122512"/>
                  </a:cubicBezTo>
                  <a:cubicBezTo>
                    <a:pt x="3584333" y="124259"/>
                    <a:pt x="3580898" y="124139"/>
                    <a:pt x="3574088" y="121668"/>
                  </a:cubicBezTo>
                  <a:cubicBezTo>
                    <a:pt x="3570773" y="120161"/>
                    <a:pt x="3571979" y="119679"/>
                    <a:pt x="3578789" y="120523"/>
                  </a:cubicBezTo>
                  <a:cubicBezTo>
                    <a:pt x="3585599" y="121367"/>
                    <a:pt x="3590179" y="121005"/>
                    <a:pt x="3590240" y="119679"/>
                  </a:cubicBezTo>
                  <a:cubicBezTo>
                    <a:pt x="3590240" y="117389"/>
                    <a:pt x="3588130" y="117389"/>
                    <a:pt x="3564084" y="118293"/>
                  </a:cubicBezTo>
                  <a:cubicBezTo>
                    <a:pt x="3505625" y="120643"/>
                    <a:pt x="3495319" y="121728"/>
                    <a:pt x="3508879" y="124320"/>
                  </a:cubicBezTo>
                  <a:cubicBezTo>
                    <a:pt x="3517859" y="126128"/>
                    <a:pt x="3521294" y="126188"/>
                    <a:pt x="3521414" y="124320"/>
                  </a:cubicBezTo>
                  <a:cubicBezTo>
                    <a:pt x="3521535" y="122451"/>
                    <a:pt x="3528345" y="122632"/>
                    <a:pt x="3544256" y="124320"/>
                  </a:cubicBezTo>
                  <a:cubicBezTo>
                    <a:pt x="3571436" y="126971"/>
                    <a:pt x="3567820" y="130346"/>
                    <a:pt x="3539434" y="127634"/>
                  </a:cubicBezTo>
                  <a:cubicBezTo>
                    <a:pt x="3533456" y="126550"/>
                    <a:pt x="3527333" y="126550"/>
                    <a:pt x="3521354" y="127634"/>
                  </a:cubicBezTo>
                  <a:cubicBezTo>
                    <a:pt x="3521354" y="128478"/>
                    <a:pt x="3516774" y="128598"/>
                    <a:pt x="3511109" y="127634"/>
                  </a:cubicBezTo>
                  <a:cubicBezTo>
                    <a:pt x="3499737" y="126730"/>
                    <a:pt x="3488310" y="126730"/>
                    <a:pt x="3476937" y="127634"/>
                  </a:cubicBezTo>
                  <a:cubicBezTo>
                    <a:pt x="3463197" y="128779"/>
                    <a:pt x="3435835" y="129262"/>
                    <a:pt x="3415405" y="128538"/>
                  </a:cubicBezTo>
                  <a:cubicBezTo>
                    <a:pt x="3328500" y="125223"/>
                    <a:pt x="3276791" y="126188"/>
                    <a:pt x="3239004" y="125766"/>
                  </a:cubicBezTo>
                  <a:cubicBezTo>
                    <a:pt x="3201216" y="125344"/>
                    <a:pt x="3177411" y="126610"/>
                    <a:pt x="3146192" y="127454"/>
                  </a:cubicBezTo>
                  <a:cubicBezTo>
                    <a:pt x="3110032" y="127454"/>
                    <a:pt x="2874630" y="131612"/>
                    <a:pt x="2642361" y="157165"/>
                  </a:cubicBezTo>
                  <a:cubicBezTo>
                    <a:pt x="2575163" y="163553"/>
                    <a:pt x="2513993" y="172051"/>
                    <a:pt x="2467045" y="177114"/>
                  </a:cubicBezTo>
                  <a:cubicBezTo>
                    <a:pt x="2420277" y="183140"/>
                    <a:pt x="2387914" y="187359"/>
                    <a:pt x="2378754" y="187600"/>
                  </a:cubicBezTo>
                  <a:cubicBezTo>
                    <a:pt x="2370756" y="187359"/>
                    <a:pt x="2362777" y="188438"/>
                    <a:pt x="2355129" y="190794"/>
                  </a:cubicBezTo>
                  <a:cubicBezTo>
                    <a:pt x="2344359" y="194639"/>
                    <a:pt x="2332993" y="196537"/>
                    <a:pt x="2321560" y="196399"/>
                  </a:cubicBezTo>
                  <a:cubicBezTo>
                    <a:pt x="2310537" y="196839"/>
                    <a:pt x="2299635" y="198870"/>
                    <a:pt x="2289197" y="202425"/>
                  </a:cubicBezTo>
                  <a:cubicBezTo>
                    <a:pt x="2277143" y="205680"/>
                    <a:pt x="2269550" y="208452"/>
                    <a:pt x="2275215" y="208031"/>
                  </a:cubicBezTo>
                  <a:cubicBezTo>
                    <a:pt x="2264801" y="209965"/>
                    <a:pt x="2254272" y="211237"/>
                    <a:pt x="2243695" y="211827"/>
                  </a:cubicBezTo>
                  <a:cubicBezTo>
                    <a:pt x="2222180" y="213997"/>
                    <a:pt x="2186381" y="219963"/>
                    <a:pt x="2165348" y="223881"/>
                  </a:cubicBezTo>
                  <a:cubicBezTo>
                    <a:pt x="2145292" y="228015"/>
                    <a:pt x="2125006" y="230932"/>
                    <a:pt x="2104599" y="232619"/>
                  </a:cubicBezTo>
                  <a:cubicBezTo>
                    <a:pt x="2079582" y="234482"/>
                    <a:pt x="2054933" y="239713"/>
                    <a:pt x="2031315" y="248168"/>
                  </a:cubicBezTo>
                  <a:cubicBezTo>
                    <a:pt x="2008534" y="255581"/>
                    <a:pt x="1955619" y="268357"/>
                    <a:pt x="1961526" y="263837"/>
                  </a:cubicBezTo>
                  <a:cubicBezTo>
                    <a:pt x="1963454" y="262150"/>
                    <a:pt x="1960200" y="263235"/>
                    <a:pt x="1953932" y="266369"/>
                  </a:cubicBezTo>
                  <a:cubicBezTo>
                    <a:pt x="1942590" y="271853"/>
                    <a:pt x="1930813" y="276409"/>
                    <a:pt x="1918736" y="279989"/>
                  </a:cubicBezTo>
                  <a:cubicBezTo>
                    <a:pt x="1906918" y="283961"/>
                    <a:pt x="1894834" y="287076"/>
                    <a:pt x="1882576" y="289331"/>
                  </a:cubicBezTo>
                  <a:cubicBezTo>
                    <a:pt x="1865641" y="291801"/>
                    <a:pt x="1834362" y="302408"/>
                    <a:pt x="1835266" y="305482"/>
                  </a:cubicBezTo>
                  <a:cubicBezTo>
                    <a:pt x="1835266" y="306326"/>
                    <a:pt x="1839786" y="304939"/>
                    <a:pt x="1846054" y="302047"/>
                  </a:cubicBezTo>
                  <a:cubicBezTo>
                    <a:pt x="1851544" y="299407"/>
                    <a:pt x="1857360" y="297527"/>
                    <a:pt x="1863351" y="296442"/>
                  </a:cubicBezTo>
                  <a:cubicBezTo>
                    <a:pt x="1878658" y="294453"/>
                    <a:pt x="1870342" y="298069"/>
                    <a:pt x="1847983" y="304819"/>
                  </a:cubicBezTo>
                  <a:lnTo>
                    <a:pt x="1748241" y="333446"/>
                  </a:lnTo>
                  <a:lnTo>
                    <a:pt x="1716842" y="342124"/>
                  </a:lnTo>
                  <a:lnTo>
                    <a:pt x="1684720" y="351526"/>
                  </a:lnTo>
                  <a:lnTo>
                    <a:pt x="1621319" y="369606"/>
                  </a:lnTo>
                  <a:cubicBezTo>
                    <a:pt x="1580880" y="381659"/>
                    <a:pt x="1545141" y="391905"/>
                    <a:pt x="1523204" y="396967"/>
                  </a:cubicBezTo>
                  <a:cubicBezTo>
                    <a:pt x="1499983" y="402433"/>
                    <a:pt x="1477106" y="409256"/>
                    <a:pt x="1454681" y="417398"/>
                  </a:cubicBezTo>
                  <a:cubicBezTo>
                    <a:pt x="1444140" y="421671"/>
                    <a:pt x="1433304" y="425178"/>
                    <a:pt x="1422257" y="427884"/>
                  </a:cubicBezTo>
                  <a:cubicBezTo>
                    <a:pt x="1412602" y="429993"/>
                    <a:pt x="1403291" y="433447"/>
                    <a:pt x="1394594" y="438130"/>
                  </a:cubicBezTo>
                  <a:cubicBezTo>
                    <a:pt x="1381155" y="444156"/>
                    <a:pt x="1380251" y="445060"/>
                    <a:pt x="1389834" y="441625"/>
                  </a:cubicBezTo>
                  <a:cubicBezTo>
                    <a:pt x="1398331" y="438431"/>
                    <a:pt x="1401887" y="437647"/>
                    <a:pt x="1398693" y="439395"/>
                  </a:cubicBezTo>
                  <a:cubicBezTo>
                    <a:pt x="1387700" y="443535"/>
                    <a:pt x="1376448" y="446935"/>
                    <a:pt x="1365003" y="449580"/>
                  </a:cubicBezTo>
                  <a:cubicBezTo>
                    <a:pt x="1338305" y="455968"/>
                    <a:pt x="1338245" y="455968"/>
                    <a:pt x="1316368" y="468625"/>
                  </a:cubicBezTo>
                  <a:cubicBezTo>
                    <a:pt x="1295208" y="480003"/>
                    <a:pt x="1273374" y="490067"/>
                    <a:pt x="1250978" y="498758"/>
                  </a:cubicBezTo>
                  <a:cubicBezTo>
                    <a:pt x="1228981" y="507858"/>
                    <a:pt x="1211684" y="513463"/>
                    <a:pt x="1214276" y="509425"/>
                  </a:cubicBezTo>
                  <a:cubicBezTo>
                    <a:pt x="1218133" y="503881"/>
                    <a:pt x="1218133" y="503881"/>
                    <a:pt x="1197582" y="516537"/>
                  </a:cubicBezTo>
                  <a:cubicBezTo>
                    <a:pt x="1192700" y="519550"/>
                    <a:pt x="1184866" y="523648"/>
                    <a:pt x="1174620" y="528590"/>
                  </a:cubicBezTo>
                  <a:cubicBezTo>
                    <a:pt x="1164375" y="533532"/>
                    <a:pt x="1152080" y="539679"/>
                    <a:pt x="1137918" y="546309"/>
                  </a:cubicBezTo>
                  <a:lnTo>
                    <a:pt x="1038296" y="592172"/>
                  </a:lnTo>
                  <a:cubicBezTo>
                    <a:pt x="1020216" y="600308"/>
                    <a:pt x="1001534" y="609107"/>
                    <a:pt x="983212" y="617604"/>
                  </a:cubicBezTo>
                  <a:cubicBezTo>
                    <a:pt x="964891" y="626102"/>
                    <a:pt x="946630" y="634178"/>
                    <a:pt x="929454" y="642374"/>
                  </a:cubicBezTo>
                  <a:cubicBezTo>
                    <a:pt x="895042" y="658465"/>
                    <a:pt x="863763" y="672507"/>
                    <a:pt x="840922" y="682572"/>
                  </a:cubicBezTo>
                  <a:cubicBezTo>
                    <a:pt x="810789" y="695710"/>
                    <a:pt x="787104" y="707041"/>
                    <a:pt x="708938" y="750975"/>
                  </a:cubicBezTo>
                  <a:lnTo>
                    <a:pt x="665124" y="775745"/>
                  </a:lnTo>
                  <a:lnTo>
                    <a:pt x="632459" y="794548"/>
                  </a:lnTo>
                  <a:cubicBezTo>
                    <a:pt x="614379" y="804914"/>
                    <a:pt x="602325" y="811363"/>
                    <a:pt x="596299" y="814316"/>
                  </a:cubicBezTo>
                  <a:cubicBezTo>
                    <a:pt x="582919" y="820764"/>
                    <a:pt x="571107" y="827514"/>
                    <a:pt x="535369" y="851681"/>
                  </a:cubicBezTo>
                  <a:cubicBezTo>
                    <a:pt x="459553" y="902607"/>
                    <a:pt x="380844" y="953713"/>
                    <a:pt x="314852" y="994875"/>
                  </a:cubicBezTo>
                  <a:cubicBezTo>
                    <a:pt x="248860" y="1036037"/>
                    <a:pt x="195463" y="1066894"/>
                    <a:pt x="168765" y="1074427"/>
                  </a:cubicBezTo>
                  <a:cubicBezTo>
                    <a:pt x="160267" y="1076537"/>
                    <a:pt x="148515" y="1083709"/>
                    <a:pt x="127482" y="1099378"/>
                  </a:cubicBezTo>
                  <a:cubicBezTo>
                    <a:pt x="99338" y="1120652"/>
                    <a:pt x="98373" y="1121315"/>
                    <a:pt x="96686" y="1112155"/>
                  </a:cubicBezTo>
                  <a:cubicBezTo>
                    <a:pt x="94998" y="1102994"/>
                    <a:pt x="84090" y="1107936"/>
                    <a:pt x="65166" y="1128005"/>
                  </a:cubicBezTo>
                  <a:cubicBezTo>
                    <a:pt x="55765" y="1138130"/>
                    <a:pt x="53113" y="1140058"/>
                    <a:pt x="51666" y="1138612"/>
                  </a:cubicBezTo>
                  <a:cubicBezTo>
                    <a:pt x="50220" y="1137165"/>
                    <a:pt x="40577" y="1141565"/>
                    <a:pt x="29850" y="1146808"/>
                  </a:cubicBezTo>
                  <a:cubicBezTo>
                    <a:pt x="13096" y="1155547"/>
                    <a:pt x="2971" y="1155788"/>
                    <a:pt x="500" y="1149701"/>
                  </a:cubicBezTo>
                  <a:cubicBezTo>
                    <a:pt x="-1971" y="1143614"/>
                    <a:pt x="3272" y="1131259"/>
                    <a:pt x="17676" y="1115831"/>
                  </a:cubicBezTo>
                  <a:cubicBezTo>
                    <a:pt x="28505" y="1102723"/>
                    <a:pt x="38032" y="1088596"/>
                    <a:pt x="46122" y="1073644"/>
                  </a:cubicBezTo>
                  <a:cubicBezTo>
                    <a:pt x="49979" y="1063760"/>
                    <a:pt x="71735" y="1036459"/>
                    <a:pt x="101266" y="1004518"/>
                  </a:cubicBezTo>
                  <a:cubicBezTo>
                    <a:pt x="132888" y="970491"/>
                    <a:pt x="166433" y="938297"/>
                    <a:pt x="201731" y="908091"/>
                  </a:cubicBezTo>
                  <a:cubicBezTo>
                    <a:pt x="238711" y="875963"/>
                    <a:pt x="278035" y="846631"/>
                    <a:pt x="319372" y="820342"/>
                  </a:cubicBezTo>
                  <a:cubicBezTo>
                    <a:pt x="362385" y="794006"/>
                    <a:pt x="407217" y="770767"/>
                    <a:pt x="453526" y="750794"/>
                  </a:cubicBezTo>
                  <a:cubicBezTo>
                    <a:pt x="488602" y="735185"/>
                    <a:pt x="503849" y="729399"/>
                    <a:pt x="520362" y="719274"/>
                  </a:cubicBezTo>
                  <a:cubicBezTo>
                    <a:pt x="528619" y="714273"/>
                    <a:pt x="537177" y="708065"/>
                    <a:pt x="548929" y="699386"/>
                  </a:cubicBezTo>
                  <a:lnTo>
                    <a:pt x="596238" y="664070"/>
                  </a:lnTo>
                  <a:cubicBezTo>
                    <a:pt x="647887" y="625270"/>
                    <a:pt x="701736" y="589496"/>
                    <a:pt x="757513" y="556915"/>
                  </a:cubicBezTo>
                  <a:cubicBezTo>
                    <a:pt x="769928" y="549804"/>
                    <a:pt x="782102" y="542994"/>
                    <a:pt x="794276" y="536425"/>
                  </a:cubicBezTo>
                  <a:cubicBezTo>
                    <a:pt x="806449" y="529856"/>
                    <a:pt x="818382" y="523829"/>
                    <a:pt x="830858" y="517863"/>
                  </a:cubicBezTo>
                  <a:cubicBezTo>
                    <a:pt x="843333" y="511896"/>
                    <a:pt x="855326" y="506110"/>
                    <a:pt x="867741" y="500445"/>
                  </a:cubicBezTo>
                  <a:cubicBezTo>
                    <a:pt x="880156" y="494780"/>
                    <a:pt x="892872" y="489658"/>
                    <a:pt x="905709" y="484354"/>
                  </a:cubicBezTo>
                  <a:cubicBezTo>
                    <a:pt x="918546" y="479051"/>
                    <a:pt x="934637" y="472964"/>
                    <a:pt x="951693" y="466636"/>
                  </a:cubicBezTo>
                  <a:cubicBezTo>
                    <a:pt x="968748" y="460308"/>
                    <a:pt x="987069" y="454582"/>
                    <a:pt x="1003643" y="449158"/>
                  </a:cubicBezTo>
                  <a:cubicBezTo>
                    <a:pt x="1036609" y="438190"/>
                    <a:pt x="1063910" y="431078"/>
                    <a:pt x="1064332" y="432344"/>
                  </a:cubicBezTo>
                  <a:cubicBezTo>
                    <a:pt x="1066260" y="436683"/>
                    <a:pt x="1121224" y="411491"/>
                    <a:pt x="1163591" y="388891"/>
                  </a:cubicBezTo>
                  <a:cubicBezTo>
                    <a:pt x="1187156" y="375874"/>
                    <a:pt x="1247604" y="345138"/>
                    <a:pt x="1299433" y="320368"/>
                  </a:cubicBezTo>
                  <a:lnTo>
                    <a:pt x="1364521" y="289270"/>
                  </a:lnTo>
                  <a:lnTo>
                    <a:pt x="1384289" y="279748"/>
                  </a:lnTo>
                  <a:cubicBezTo>
                    <a:pt x="1386778" y="278705"/>
                    <a:pt x="1389183" y="277458"/>
                    <a:pt x="1391461" y="276011"/>
                  </a:cubicBezTo>
                  <a:cubicBezTo>
                    <a:pt x="1398313" y="271570"/>
                    <a:pt x="1405533" y="267719"/>
                    <a:pt x="1413036" y="264501"/>
                  </a:cubicBezTo>
                  <a:cubicBezTo>
                    <a:pt x="1426415" y="257992"/>
                    <a:pt x="1444676" y="249313"/>
                    <a:pt x="1464203" y="240394"/>
                  </a:cubicBezTo>
                  <a:cubicBezTo>
                    <a:pt x="1503437" y="222977"/>
                    <a:pt x="1547612" y="204234"/>
                    <a:pt x="1566355" y="197242"/>
                  </a:cubicBezTo>
                  <a:cubicBezTo>
                    <a:pt x="1586304" y="190131"/>
                    <a:pt x="1601792" y="184587"/>
                    <a:pt x="1602877" y="184104"/>
                  </a:cubicBezTo>
                  <a:close/>
                </a:path>
              </a:pathLst>
            </a:custGeom>
            <a:grpFill/>
            <a:ln w="6027"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67D34660-B933-3FB0-7610-07610AA7634D}"/>
                </a:ext>
              </a:extLst>
            </p:cNvPr>
            <p:cNvSpPr/>
            <p:nvPr/>
          </p:nvSpPr>
          <p:spPr>
            <a:xfrm>
              <a:off x="4821032" y="2884671"/>
              <a:ext cx="29008" cy="8417"/>
            </a:xfrm>
            <a:custGeom>
              <a:avLst/>
              <a:gdLst>
                <a:gd name="connsiteX0" fmla="*/ 897 w 29008"/>
                <a:gd name="connsiteY0" fmla="*/ 1711 h 8417"/>
                <a:gd name="connsiteX1" fmla="*/ 18434 w 29008"/>
                <a:gd name="connsiteY1" fmla="*/ 7737 h 8417"/>
                <a:gd name="connsiteX2" fmla="*/ 28921 w 29008"/>
                <a:gd name="connsiteY2" fmla="*/ 9003 h 8417"/>
                <a:gd name="connsiteX3" fmla="*/ 11323 w 29008"/>
                <a:gd name="connsiteY3" fmla="*/ 2976 h 8417"/>
                <a:gd name="connsiteX4" fmla="*/ 897 w 29008"/>
                <a:gd name="connsiteY4" fmla="*/ 1711 h 8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8" h="8417">
                  <a:moveTo>
                    <a:pt x="897" y="1711"/>
                  </a:moveTo>
                  <a:cubicBezTo>
                    <a:pt x="6562" y="4212"/>
                    <a:pt x="12426" y="6231"/>
                    <a:pt x="18434" y="7737"/>
                  </a:cubicBezTo>
                  <a:cubicBezTo>
                    <a:pt x="21773" y="9003"/>
                    <a:pt x="25377" y="9437"/>
                    <a:pt x="28921" y="9003"/>
                  </a:cubicBezTo>
                  <a:cubicBezTo>
                    <a:pt x="23430" y="6032"/>
                    <a:pt x="17482" y="3995"/>
                    <a:pt x="11323" y="2976"/>
                  </a:cubicBezTo>
                  <a:cubicBezTo>
                    <a:pt x="2343" y="626"/>
                    <a:pt x="-2237" y="23"/>
                    <a:pt x="897" y="1711"/>
                  </a:cubicBezTo>
                  <a:close/>
                </a:path>
              </a:pathLst>
            </a:custGeom>
            <a:grpFill/>
            <a:ln w="6027"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7B90C8B3-C35A-8134-2DD1-3E590B6B1781}"/>
                </a:ext>
              </a:extLst>
            </p:cNvPr>
            <p:cNvSpPr/>
            <p:nvPr/>
          </p:nvSpPr>
          <p:spPr>
            <a:xfrm>
              <a:off x="5582709" y="3161512"/>
              <a:ext cx="38067" cy="15514"/>
            </a:xfrm>
            <a:custGeom>
              <a:avLst/>
              <a:gdLst>
                <a:gd name="connsiteX0" fmla="*/ 1296 w 38067"/>
                <a:gd name="connsiteY0" fmla="*/ 892 h 15514"/>
                <a:gd name="connsiteX1" fmla="*/ 15820 w 38067"/>
                <a:gd name="connsiteY1" fmla="*/ 8184 h 15514"/>
                <a:gd name="connsiteX2" fmla="*/ 22991 w 38067"/>
                <a:gd name="connsiteY2" fmla="*/ 8968 h 15514"/>
                <a:gd name="connsiteX3" fmla="*/ 1296 w 38067"/>
                <a:gd name="connsiteY3" fmla="*/ 892 h 15514"/>
              </a:gdLst>
              <a:ahLst/>
              <a:cxnLst>
                <a:cxn ang="0">
                  <a:pos x="connsiteX0" y="connsiteY0"/>
                </a:cxn>
                <a:cxn ang="0">
                  <a:pos x="connsiteX1" y="connsiteY1"/>
                </a:cxn>
                <a:cxn ang="0">
                  <a:pos x="connsiteX2" y="connsiteY2"/>
                </a:cxn>
                <a:cxn ang="0">
                  <a:pos x="connsiteX3" y="connsiteY3"/>
                </a:cxn>
              </a:cxnLst>
              <a:rect l="l" t="t" r="r" b="b"/>
              <a:pathLst>
                <a:path w="38067" h="15514">
                  <a:moveTo>
                    <a:pt x="1296" y="892"/>
                  </a:moveTo>
                  <a:cubicBezTo>
                    <a:pt x="-3285" y="-12"/>
                    <a:pt x="4007" y="3484"/>
                    <a:pt x="15820" y="8184"/>
                  </a:cubicBezTo>
                  <a:cubicBezTo>
                    <a:pt x="42699" y="18791"/>
                    <a:pt x="45170" y="18852"/>
                    <a:pt x="22991" y="8968"/>
                  </a:cubicBezTo>
                  <a:cubicBezTo>
                    <a:pt x="16000" y="5599"/>
                    <a:pt x="8769" y="2899"/>
                    <a:pt x="1296" y="892"/>
                  </a:cubicBezTo>
                  <a:close/>
                </a:path>
              </a:pathLst>
            </a:custGeom>
            <a:grpFill/>
            <a:ln w="6027"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49361FB6-D3AD-CB80-E5CB-AC2AFB98C3DC}"/>
                </a:ext>
              </a:extLst>
            </p:cNvPr>
            <p:cNvSpPr/>
            <p:nvPr/>
          </p:nvSpPr>
          <p:spPr>
            <a:xfrm>
              <a:off x="6027276" y="3351781"/>
              <a:ext cx="18238" cy="8089"/>
            </a:xfrm>
            <a:custGeom>
              <a:avLst/>
              <a:gdLst>
                <a:gd name="connsiteX0" fmla="*/ 4571 w 18238"/>
                <a:gd name="connsiteY0" fmla="*/ 1247 h 8089"/>
                <a:gd name="connsiteX1" fmla="*/ 1378 w 18238"/>
                <a:gd name="connsiteY1" fmla="*/ 2633 h 8089"/>
                <a:gd name="connsiteX2" fmla="*/ 17168 w 18238"/>
                <a:gd name="connsiteY2" fmla="*/ 6852 h 8089"/>
                <a:gd name="connsiteX3" fmla="*/ 4571 w 18238"/>
                <a:gd name="connsiteY3" fmla="*/ 1247 h 8089"/>
              </a:gdLst>
              <a:ahLst/>
              <a:cxnLst>
                <a:cxn ang="0">
                  <a:pos x="connsiteX0" y="connsiteY0"/>
                </a:cxn>
                <a:cxn ang="0">
                  <a:pos x="connsiteX1" y="connsiteY1"/>
                </a:cxn>
                <a:cxn ang="0">
                  <a:pos x="connsiteX2" y="connsiteY2"/>
                </a:cxn>
                <a:cxn ang="0">
                  <a:pos x="connsiteX3" y="connsiteY3"/>
                </a:cxn>
              </a:cxnLst>
              <a:rect l="l" t="t" r="r" b="b"/>
              <a:pathLst>
                <a:path w="18238" h="8089">
                  <a:moveTo>
                    <a:pt x="4571" y="1247"/>
                  </a:moveTo>
                  <a:cubicBezTo>
                    <a:pt x="-69" y="222"/>
                    <a:pt x="-1455" y="825"/>
                    <a:pt x="1378" y="2633"/>
                  </a:cubicBezTo>
                  <a:cubicBezTo>
                    <a:pt x="10297" y="8057"/>
                    <a:pt x="21567" y="11071"/>
                    <a:pt x="17168" y="6852"/>
                  </a:cubicBezTo>
                  <a:cubicBezTo>
                    <a:pt x="13732" y="3585"/>
                    <a:pt x="9272" y="1602"/>
                    <a:pt x="4571" y="1247"/>
                  </a:cubicBezTo>
                  <a:close/>
                </a:path>
              </a:pathLst>
            </a:custGeom>
            <a:grpFill/>
            <a:ln w="6027"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8E4E2D86-8C42-8C95-E93A-5DB2B469E7FC}"/>
                </a:ext>
              </a:extLst>
            </p:cNvPr>
            <p:cNvSpPr/>
            <p:nvPr/>
          </p:nvSpPr>
          <p:spPr>
            <a:xfrm>
              <a:off x="5540033" y="3145115"/>
              <a:ext cx="30783" cy="18401"/>
            </a:xfrm>
            <a:custGeom>
              <a:avLst/>
              <a:gdLst>
                <a:gd name="connsiteX0" fmla="*/ 2447 w 30783"/>
                <a:gd name="connsiteY0" fmla="*/ 2886 h 18401"/>
                <a:gd name="connsiteX1" fmla="*/ 13355 w 30783"/>
                <a:gd name="connsiteY1" fmla="*/ 13131 h 18401"/>
                <a:gd name="connsiteX2" fmla="*/ 23842 w 30783"/>
                <a:gd name="connsiteY2" fmla="*/ 18013 h 18401"/>
                <a:gd name="connsiteX3" fmla="*/ 9257 w 30783"/>
                <a:gd name="connsiteY3" fmla="*/ 4513 h 18401"/>
                <a:gd name="connsiteX4" fmla="*/ 2447 w 30783"/>
                <a:gd name="connsiteY4" fmla="*/ 2886 h 1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83" h="18401">
                  <a:moveTo>
                    <a:pt x="2447" y="2886"/>
                  </a:moveTo>
                  <a:cubicBezTo>
                    <a:pt x="10402" y="7888"/>
                    <a:pt x="11246" y="8912"/>
                    <a:pt x="13355" y="13131"/>
                  </a:cubicBezTo>
                  <a:cubicBezTo>
                    <a:pt x="16429" y="15530"/>
                    <a:pt x="20045" y="17199"/>
                    <a:pt x="23842" y="18013"/>
                  </a:cubicBezTo>
                  <a:cubicBezTo>
                    <a:pt x="38246" y="22472"/>
                    <a:pt x="28302" y="12950"/>
                    <a:pt x="9257" y="4513"/>
                  </a:cubicBezTo>
                  <a:cubicBezTo>
                    <a:pt x="-205" y="113"/>
                    <a:pt x="-2495" y="-429"/>
                    <a:pt x="2447" y="2886"/>
                  </a:cubicBezTo>
                  <a:close/>
                </a:path>
              </a:pathLst>
            </a:custGeom>
            <a:grpFill/>
            <a:ln w="6027"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C99B63ED-A94C-4E33-8BD8-1FFA7183522E}"/>
                </a:ext>
              </a:extLst>
            </p:cNvPr>
            <p:cNvSpPr/>
            <p:nvPr/>
          </p:nvSpPr>
          <p:spPr>
            <a:xfrm>
              <a:off x="6758441" y="3654337"/>
              <a:ext cx="21370" cy="9104"/>
            </a:xfrm>
            <a:custGeom>
              <a:avLst/>
              <a:gdLst>
                <a:gd name="connsiteX0" fmla="*/ -75 w 21370"/>
                <a:gd name="connsiteY0" fmla="*/ 749 h 9104"/>
                <a:gd name="connsiteX1" fmla="*/ 9990 w 21370"/>
                <a:gd name="connsiteY1" fmla="*/ 6776 h 9104"/>
                <a:gd name="connsiteX2" fmla="*/ 21260 w 21370"/>
                <a:gd name="connsiteY2" fmla="*/ 9428 h 9104"/>
                <a:gd name="connsiteX3" fmla="*/ 11195 w 21370"/>
                <a:gd name="connsiteY3" fmla="*/ 3401 h 9104"/>
                <a:gd name="connsiteX4" fmla="*/ -75 w 21370"/>
                <a:gd name="connsiteY4" fmla="*/ 749 h 9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0" h="9104">
                  <a:moveTo>
                    <a:pt x="-75" y="749"/>
                  </a:moveTo>
                  <a:cubicBezTo>
                    <a:pt x="-377" y="1533"/>
                    <a:pt x="4686" y="4425"/>
                    <a:pt x="9990" y="6776"/>
                  </a:cubicBezTo>
                  <a:cubicBezTo>
                    <a:pt x="16016" y="9488"/>
                    <a:pt x="20898" y="10512"/>
                    <a:pt x="21260" y="9428"/>
                  </a:cubicBezTo>
                  <a:cubicBezTo>
                    <a:pt x="21621" y="8343"/>
                    <a:pt x="17703" y="5691"/>
                    <a:pt x="11195" y="3401"/>
                  </a:cubicBezTo>
                  <a:cubicBezTo>
                    <a:pt x="7639" y="1774"/>
                    <a:pt x="3842" y="876"/>
                    <a:pt x="-75" y="749"/>
                  </a:cubicBezTo>
                  <a:close/>
                </a:path>
              </a:pathLst>
            </a:custGeom>
            <a:grpFill/>
            <a:ln w="6027" cap="flat">
              <a:no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117AB735-110C-9ADF-B5E9-28570286895F}"/>
                </a:ext>
              </a:extLst>
            </p:cNvPr>
            <p:cNvSpPr/>
            <p:nvPr/>
          </p:nvSpPr>
          <p:spPr>
            <a:xfrm>
              <a:off x="5472995" y="3123791"/>
              <a:ext cx="47476" cy="20908"/>
            </a:xfrm>
            <a:custGeom>
              <a:avLst/>
              <a:gdLst>
                <a:gd name="connsiteX0" fmla="*/ 1685 w 47476"/>
                <a:gd name="connsiteY0" fmla="*/ 825 h 20908"/>
                <a:gd name="connsiteX1" fmla="*/ 39171 w 47476"/>
                <a:gd name="connsiteY1" fmla="*/ 19388 h 20908"/>
                <a:gd name="connsiteX2" fmla="*/ 34229 w 47476"/>
                <a:gd name="connsiteY2" fmla="*/ 16073 h 20908"/>
                <a:gd name="connsiteX3" fmla="*/ 27299 w 47476"/>
                <a:gd name="connsiteY3" fmla="*/ 11493 h 20908"/>
                <a:gd name="connsiteX4" fmla="*/ 22598 w 47476"/>
                <a:gd name="connsiteY4" fmla="*/ 7575 h 20908"/>
                <a:gd name="connsiteX5" fmla="*/ 1685 w 47476"/>
                <a:gd name="connsiteY5" fmla="*/ 825 h 2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76" h="20908">
                  <a:moveTo>
                    <a:pt x="1685" y="825"/>
                  </a:moveTo>
                  <a:cubicBezTo>
                    <a:pt x="-7716" y="-440"/>
                    <a:pt x="22537" y="14386"/>
                    <a:pt x="39171" y="19388"/>
                  </a:cubicBezTo>
                  <a:cubicBezTo>
                    <a:pt x="51224" y="23124"/>
                    <a:pt x="50381" y="22401"/>
                    <a:pt x="34229" y="16073"/>
                  </a:cubicBezTo>
                  <a:cubicBezTo>
                    <a:pt x="19042" y="10468"/>
                    <a:pt x="17053" y="9263"/>
                    <a:pt x="27299" y="11493"/>
                  </a:cubicBezTo>
                  <a:cubicBezTo>
                    <a:pt x="36519" y="13361"/>
                    <a:pt x="35615" y="12397"/>
                    <a:pt x="22598" y="7575"/>
                  </a:cubicBezTo>
                  <a:cubicBezTo>
                    <a:pt x="15751" y="4948"/>
                    <a:pt x="8772" y="2694"/>
                    <a:pt x="1685" y="825"/>
                  </a:cubicBezTo>
                  <a:close/>
                </a:path>
              </a:pathLst>
            </a:custGeom>
            <a:grpFill/>
            <a:ln w="6027"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00F1A6AC-BBC2-E2F5-A34B-C95DA0C02259}"/>
                </a:ext>
              </a:extLst>
            </p:cNvPr>
            <p:cNvSpPr/>
            <p:nvPr/>
          </p:nvSpPr>
          <p:spPr>
            <a:xfrm>
              <a:off x="6831698" y="3686419"/>
              <a:ext cx="331116" cy="113396"/>
            </a:xfrm>
            <a:custGeom>
              <a:avLst/>
              <a:gdLst>
                <a:gd name="connsiteX0" fmla="*/ 8691 w 331116"/>
                <a:gd name="connsiteY0" fmla="*/ 2176 h 113396"/>
                <a:gd name="connsiteX1" fmla="*/ 47804 w 331116"/>
                <a:gd name="connsiteY1" fmla="*/ 19351 h 113396"/>
                <a:gd name="connsiteX2" fmla="*/ 80107 w 331116"/>
                <a:gd name="connsiteY2" fmla="*/ 31405 h 113396"/>
                <a:gd name="connsiteX3" fmla="*/ 85169 w 331116"/>
                <a:gd name="connsiteY3" fmla="*/ 34479 h 113396"/>
                <a:gd name="connsiteX4" fmla="*/ 121691 w 331116"/>
                <a:gd name="connsiteY4" fmla="*/ 45086 h 113396"/>
                <a:gd name="connsiteX5" fmla="*/ 166289 w 331116"/>
                <a:gd name="connsiteY5" fmla="*/ 61478 h 113396"/>
                <a:gd name="connsiteX6" fmla="*/ 238970 w 331116"/>
                <a:gd name="connsiteY6" fmla="*/ 86248 h 113396"/>
                <a:gd name="connsiteX7" fmla="*/ 330697 w 331116"/>
                <a:gd name="connsiteY7" fmla="*/ 113850 h 113396"/>
                <a:gd name="connsiteX8" fmla="*/ 280374 w 331116"/>
                <a:gd name="connsiteY8" fmla="*/ 97156 h 113396"/>
                <a:gd name="connsiteX9" fmla="*/ 228665 w 331116"/>
                <a:gd name="connsiteY9" fmla="*/ 80523 h 113396"/>
                <a:gd name="connsiteX10" fmla="*/ 165023 w 331116"/>
                <a:gd name="connsiteY10" fmla="*/ 58103 h 113396"/>
                <a:gd name="connsiteX11" fmla="*/ 81553 w 331116"/>
                <a:gd name="connsiteY11" fmla="*/ 27307 h 113396"/>
                <a:gd name="connsiteX12" fmla="*/ 54072 w 331116"/>
                <a:gd name="connsiteY12" fmla="*/ 18689 h 113396"/>
                <a:gd name="connsiteX13" fmla="*/ 33460 w 331116"/>
                <a:gd name="connsiteY13" fmla="*/ 11216 h 113396"/>
                <a:gd name="connsiteX14" fmla="*/ 8691 w 331116"/>
                <a:gd name="connsiteY14" fmla="*/ 2176 h 11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116" h="113396">
                  <a:moveTo>
                    <a:pt x="8691" y="2176"/>
                  </a:moveTo>
                  <a:cubicBezTo>
                    <a:pt x="-11679" y="-2465"/>
                    <a:pt x="4231" y="4466"/>
                    <a:pt x="47804" y="19351"/>
                  </a:cubicBezTo>
                  <a:cubicBezTo>
                    <a:pt x="90593" y="33152"/>
                    <a:pt x="94933" y="34539"/>
                    <a:pt x="80107" y="31405"/>
                  </a:cubicBezTo>
                  <a:cubicBezTo>
                    <a:pt x="56000" y="26764"/>
                    <a:pt x="60219" y="29175"/>
                    <a:pt x="85169" y="34479"/>
                  </a:cubicBezTo>
                  <a:cubicBezTo>
                    <a:pt x="97645" y="36949"/>
                    <a:pt x="109819" y="40499"/>
                    <a:pt x="121691" y="45086"/>
                  </a:cubicBezTo>
                  <a:cubicBezTo>
                    <a:pt x="128080" y="47798"/>
                    <a:pt x="144834" y="53884"/>
                    <a:pt x="166289" y="61478"/>
                  </a:cubicBezTo>
                  <a:cubicBezTo>
                    <a:pt x="187744" y="69072"/>
                    <a:pt x="213719" y="78473"/>
                    <a:pt x="238970" y="86248"/>
                  </a:cubicBezTo>
                  <a:cubicBezTo>
                    <a:pt x="289354" y="102279"/>
                    <a:pt x="335398" y="116381"/>
                    <a:pt x="330697" y="113850"/>
                  </a:cubicBezTo>
                  <a:cubicBezTo>
                    <a:pt x="328648" y="112585"/>
                    <a:pt x="305686" y="104991"/>
                    <a:pt x="280374" y="97156"/>
                  </a:cubicBezTo>
                  <a:lnTo>
                    <a:pt x="228665" y="80523"/>
                  </a:lnTo>
                  <a:cubicBezTo>
                    <a:pt x="208295" y="73712"/>
                    <a:pt x="186057" y="65576"/>
                    <a:pt x="165023" y="58103"/>
                  </a:cubicBezTo>
                  <a:cubicBezTo>
                    <a:pt x="122836" y="43097"/>
                    <a:pt x="86194" y="29597"/>
                    <a:pt x="81553" y="27307"/>
                  </a:cubicBezTo>
                  <a:cubicBezTo>
                    <a:pt x="72574" y="23811"/>
                    <a:pt x="63413" y="20931"/>
                    <a:pt x="54072" y="18689"/>
                  </a:cubicBezTo>
                  <a:cubicBezTo>
                    <a:pt x="39668" y="14530"/>
                    <a:pt x="33159" y="12180"/>
                    <a:pt x="33460" y="11216"/>
                  </a:cubicBezTo>
                  <a:cubicBezTo>
                    <a:pt x="33762" y="10251"/>
                    <a:pt x="20142" y="4707"/>
                    <a:pt x="8691" y="2176"/>
                  </a:cubicBezTo>
                  <a:close/>
                </a:path>
              </a:pathLst>
            </a:custGeom>
            <a:grpFill/>
            <a:ln w="6027"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A4C902DD-49C3-20D5-CD40-DFC9005F4BC5}"/>
                </a:ext>
              </a:extLst>
            </p:cNvPr>
            <p:cNvSpPr/>
            <p:nvPr/>
          </p:nvSpPr>
          <p:spPr>
            <a:xfrm>
              <a:off x="5974296" y="3336288"/>
              <a:ext cx="32880" cy="16968"/>
            </a:xfrm>
            <a:custGeom>
              <a:avLst/>
              <a:gdLst>
                <a:gd name="connsiteX0" fmla="*/ 1263 w 32880"/>
                <a:gd name="connsiteY0" fmla="*/ 830 h 16968"/>
                <a:gd name="connsiteX1" fmla="*/ 10845 w 32880"/>
                <a:gd name="connsiteY1" fmla="*/ 7700 h 16968"/>
                <a:gd name="connsiteX2" fmla="*/ 22175 w 32880"/>
                <a:gd name="connsiteY2" fmla="*/ 10713 h 16968"/>
                <a:gd name="connsiteX3" fmla="*/ 1263 w 32880"/>
                <a:gd name="connsiteY3" fmla="*/ 830 h 16968"/>
              </a:gdLst>
              <a:ahLst/>
              <a:cxnLst>
                <a:cxn ang="0">
                  <a:pos x="connsiteX0" y="connsiteY0"/>
                </a:cxn>
                <a:cxn ang="0">
                  <a:pos x="connsiteX1" y="connsiteY1"/>
                </a:cxn>
                <a:cxn ang="0">
                  <a:pos x="connsiteX2" y="connsiteY2"/>
                </a:cxn>
                <a:cxn ang="0">
                  <a:pos x="connsiteX3" y="connsiteY3"/>
                </a:cxn>
              </a:cxnLst>
              <a:rect l="l" t="t" r="r" b="b"/>
              <a:pathLst>
                <a:path w="32880" h="16968">
                  <a:moveTo>
                    <a:pt x="1263" y="830"/>
                  </a:moveTo>
                  <a:cubicBezTo>
                    <a:pt x="-2293" y="227"/>
                    <a:pt x="1263" y="3059"/>
                    <a:pt x="10845" y="7700"/>
                  </a:cubicBezTo>
                  <a:cubicBezTo>
                    <a:pt x="34530" y="19754"/>
                    <a:pt x="40195" y="21140"/>
                    <a:pt x="22175" y="10713"/>
                  </a:cubicBezTo>
                  <a:cubicBezTo>
                    <a:pt x="15546" y="6687"/>
                    <a:pt x="8555" y="3373"/>
                    <a:pt x="1263" y="830"/>
                  </a:cubicBezTo>
                  <a:close/>
                </a:path>
              </a:pathLst>
            </a:custGeom>
            <a:grpFill/>
            <a:ln w="6027"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F40845F2-E534-FAE0-45EA-9F6737ED2054}"/>
                </a:ext>
              </a:extLst>
            </p:cNvPr>
            <p:cNvSpPr/>
            <p:nvPr/>
          </p:nvSpPr>
          <p:spPr>
            <a:xfrm>
              <a:off x="6756103" y="3660183"/>
              <a:ext cx="141992" cy="58483"/>
            </a:xfrm>
            <a:custGeom>
              <a:avLst/>
              <a:gdLst>
                <a:gd name="connsiteX0" fmla="*/ -88 w 141992"/>
                <a:gd name="connsiteY0" fmla="*/ 749 h 58483"/>
                <a:gd name="connsiteX1" fmla="*/ 15762 w 141992"/>
                <a:gd name="connsiteY1" fmla="*/ 7620 h 58483"/>
                <a:gd name="connsiteX2" fmla="*/ 24802 w 141992"/>
                <a:gd name="connsiteY2" fmla="*/ 13164 h 58483"/>
                <a:gd name="connsiteX3" fmla="*/ 47342 w 141992"/>
                <a:gd name="connsiteY3" fmla="*/ 21963 h 58483"/>
                <a:gd name="connsiteX4" fmla="*/ 117854 w 141992"/>
                <a:gd name="connsiteY4" fmla="*/ 50711 h 58483"/>
                <a:gd name="connsiteX5" fmla="*/ 139490 w 141992"/>
                <a:gd name="connsiteY5" fmla="*/ 58726 h 58483"/>
                <a:gd name="connsiteX6" fmla="*/ 114299 w 141992"/>
                <a:gd name="connsiteY6" fmla="*/ 46672 h 58483"/>
                <a:gd name="connsiteX7" fmla="*/ 70063 w 141992"/>
                <a:gd name="connsiteY7" fmla="*/ 26724 h 58483"/>
                <a:gd name="connsiteX8" fmla="*/ 48488 w 141992"/>
                <a:gd name="connsiteY8" fmla="*/ 18649 h 58483"/>
                <a:gd name="connsiteX9" fmla="*/ 32396 w 141992"/>
                <a:gd name="connsiteY9" fmla="*/ 12260 h 58483"/>
                <a:gd name="connsiteX10" fmla="*/ 16606 w 141992"/>
                <a:gd name="connsiteY10" fmla="*/ 5148 h 58483"/>
                <a:gd name="connsiteX11" fmla="*/ -88 w 141992"/>
                <a:gd name="connsiteY11" fmla="*/ 749 h 5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92" h="58483">
                  <a:moveTo>
                    <a:pt x="-88" y="749"/>
                  </a:moveTo>
                  <a:cubicBezTo>
                    <a:pt x="4914" y="3684"/>
                    <a:pt x="10217" y="5992"/>
                    <a:pt x="15762" y="7620"/>
                  </a:cubicBezTo>
                  <a:cubicBezTo>
                    <a:pt x="25525" y="11115"/>
                    <a:pt x="28539" y="13104"/>
                    <a:pt x="24802" y="13164"/>
                  </a:cubicBezTo>
                  <a:cubicBezTo>
                    <a:pt x="16425" y="12622"/>
                    <a:pt x="35710" y="20276"/>
                    <a:pt x="47342" y="21963"/>
                  </a:cubicBezTo>
                  <a:cubicBezTo>
                    <a:pt x="71509" y="29828"/>
                    <a:pt x="95074" y="39434"/>
                    <a:pt x="117854" y="50711"/>
                  </a:cubicBezTo>
                  <a:cubicBezTo>
                    <a:pt x="124785" y="54037"/>
                    <a:pt x="132078" y="56719"/>
                    <a:pt x="139490" y="58726"/>
                  </a:cubicBezTo>
                  <a:cubicBezTo>
                    <a:pt x="147264" y="60895"/>
                    <a:pt x="135573" y="55954"/>
                    <a:pt x="114299" y="46672"/>
                  </a:cubicBezTo>
                  <a:cubicBezTo>
                    <a:pt x="93024" y="37392"/>
                    <a:pt x="73076" y="28592"/>
                    <a:pt x="70063" y="26724"/>
                  </a:cubicBezTo>
                  <a:cubicBezTo>
                    <a:pt x="63132" y="23373"/>
                    <a:pt x="55900" y="20667"/>
                    <a:pt x="48488" y="18649"/>
                  </a:cubicBezTo>
                  <a:cubicBezTo>
                    <a:pt x="42822" y="17365"/>
                    <a:pt x="37398" y="15207"/>
                    <a:pt x="32396" y="12260"/>
                  </a:cubicBezTo>
                  <a:cubicBezTo>
                    <a:pt x="27514" y="9114"/>
                    <a:pt x="22211" y="6715"/>
                    <a:pt x="16606" y="5148"/>
                  </a:cubicBezTo>
                  <a:cubicBezTo>
                    <a:pt x="11303" y="2877"/>
                    <a:pt x="5637" y="1394"/>
                    <a:pt x="-88" y="749"/>
                  </a:cubicBezTo>
                  <a:close/>
                </a:path>
              </a:pathLst>
            </a:custGeom>
            <a:grpFill/>
            <a:ln w="6027"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8D356457-81A2-7C3A-C70D-383D5EB653BF}"/>
                </a:ext>
              </a:extLst>
            </p:cNvPr>
            <p:cNvSpPr/>
            <p:nvPr/>
          </p:nvSpPr>
          <p:spPr>
            <a:xfrm>
              <a:off x="7341021" y="3847129"/>
              <a:ext cx="89853" cy="26904"/>
            </a:xfrm>
            <a:custGeom>
              <a:avLst/>
              <a:gdLst>
                <a:gd name="connsiteX0" fmla="*/ 7116 w 89853"/>
                <a:gd name="connsiteY0" fmla="*/ 3765 h 26904"/>
                <a:gd name="connsiteX1" fmla="*/ 42553 w 89853"/>
                <a:gd name="connsiteY1" fmla="*/ 15396 h 26904"/>
                <a:gd name="connsiteX2" fmla="*/ 84439 w 89853"/>
                <a:gd name="connsiteY2" fmla="*/ 26545 h 26904"/>
                <a:gd name="connsiteX3" fmla="*/ 73108 w 89853"/>
                <a:gd name="connsiteY3" fmla="*/ 22025 h 26904"/>
                <a:gd name="connsiteX4" fmla="*/ 18507 w 89853"/>
                <a:gd name="connsiteY4" fmla="*/ 5813 h 26904"/>
                <a:gd name="connsiteX5" fmla="*/ 7116 w 89853"/>
                <a:gd name="connsiteY5" fmla="*/ 3765 h 2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53" h="26904">
                  <a:moveTo>
                    <a:pt x="7116" y="3765"/>
                  </a:moveTo>
                  <a:cubicBezTo>
                    <a:pt x="15794" y="6899"/>
                    <a:pt x="28572" y="11419"/>
                    <a:pt x="42553" y="15396"/>
                  </a:cubicBezTo>
                  <a:cubicBezTo>
                    <a:pt x="56535" y="19373"/>
                    <a:pt x="71541" y="23412"/>
                    <a:pt x="84439" y="26545"/>
                  </a:cubicBezTo>
                  <a:cubicBezTo>
                    <a:pt x="95589" y="29318"/>
                    <a:pt x="87995" y="26545"/>
                    <a:pt x="73108" y="22025"/>
                  </a:cubicBezTo>
                  <a:cubicBezTo>
                    <a:pt x="58223" y="17505"/>
                    <a:pt x="36105" y="11177"/>
                    <a:pt x="18507" y="5813"/>
                  </a:cubicBezTo>
                  <a:cubicBezTo>
                    <a:pt x="-2526" y="-213"/>
                    <a:pt x="-4816" y="-816"/>
                    <a:pt x="7116" y="3765"/>
                  </a:cubicBezTo>
                  <a:close/>
                </a:path>
              </a:pathLst>
            </a:custGeom>
            <a:grpFill/>
            <a:ln w="6027"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654E54F0-C944-225F-8740-9D751FE1F086}"/>
                </a:ext>
              </a:extLst>
            </p:cNvPr>
            <p:cNvSpPr/>
            <p:nvPr/>
          </p:nvSpPr>
          <p:spPr>
            <a:xfrm>
              <a:off x="8244890" y="4044121"/>
              <a:ext cx="108897" cy="15846"/>
            </a:xfrm>
            <a:custGeom>
              <a:avLst/>
              <a:gdLst>
                <a:gd name="connsiteX0" fmla="*/ 4901 w 108897"/>
                <a:gd name="connsiteY0" fmla="*/ 2761 h 15846"/>
                <a:gd name="connsiteX1" fmla="*/ 26417 w 108897"/>
                <a:gd name="connsiteY1" fmla="*/ 6738 h 15846"/>
                <a:gd name="connsiteX2" fmla="*/ 58358 w 108897"/>
                <a:gd name="connsiteY2" fmla="*/ 11077 h 15846"/>
                <a:gd name="connsiteX3" fmla="*/ 101751 w 108897"/>
                <a:gd name="connsiteY3" fmla="*/ 16321 h 15846"/>
                <a:gd name="connsiteX4" fmla="*/ 56370 w 108897"/>
                <a:gd name="connsiteY4" fmla="*/ 8607 h 15846"/>
                <a:gd name="connsiteX5" fmla="*/ 4901 w 108897"/>
                <a:gd name="connsiteY5" fmla="*/ 2761 h 1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7" h="15846">
                  <a:moveTo>
                    <a:pt x="4901" y="2761"/>
                  </a:moveTo>
                  <a:cubicBezTo>
                    <a:pt x="11893" y="5039"/>
                    <a:pt x="19124" y="6377"/>
                    <a:pt x="26417" y="6738"/>
                  </a:cubicBezTo>
                  <a:cubicBezTo>
                    <a:pt x="37144" y="7504"/>
                    <a:pt x="47811" y="8956"/>
                    <a:pt x="58358" y="11077"/>
                  </a:cubicBezTo>
                  <a:cubicBezTo>
                    <a:pt x="70834" y="13187"/>
                    <a:pt x="91384" y="15778"/>
                    <a:pt x="101751" y="16321"/>
                  </a:cubicBezTo>
                  <a:cubicBezTo>
                    <a:pt x="117902" y="17345"/>
                    <a:pt x="107777" y="15658"/>
                    <a:pt x="56370" y="8607"/>
                  </a:cubicBezTo>
                  <a:cubicBezTo>
                    <a:pt x="623" y="229"/>
                    <a:pt x="-7393" y="-976"/>
                    <a:pt x="4901" y="2761"/>
                  </a:cubicBezTo>
                  <a:close/>
                </a:path>
              </a:pathLst>
            </a:custGeom>
            <a:grpFill/>
            <a:ln w="6027" cap="flat">
              <a:no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A95788A4-85CC-0678-25D2-C3638CB4A2D3}"/>
                </a:ext>
              </a:extLst>
            </p:cNvPr>
            <p:cNvSpPr/>
            <p:nvPr/>
          </p:nvSpPr>
          <p:spPr>
            <a:xfrm>
              <a:off x="8373126" y="4062522"/>
              <a:ext cx="64166" cy="9355"/>
            </a:xfrm>
            <a:custGeom>
              <a:avLst/>
              <a:gdLst>
                <a:gd name="connsiteX0" fmla="*/ -88 w 64166"/>
                <a:gd name="connsiteY0" fmla="*/ 752 h 9355"/>
                <a:gd name="connsiteX1" fmla="*/ 9012 w 64166"/>
                <a:gd name="connsiteY1" fmla="*/ 2741 h 9355"/>
                <a:gd name="connsiteX2" fmla="*/ 29563 w 64166"/>
                <a:gd name="connsiteY2" fmla="*/ 5995 h 9355"/>
                <a:gd name="connsiteX3" fmla="*/ 63674 w 64166"/>
                <a:gd name="connsiteY3" fmla="*/ 10094 h 9355"/>
                <a:gd name="connsiteX4" fmla="*/ 35348 w 64166"/>
                <a:gd name="connsiteY4" fmla="*/ 4971 h 9355"/>
                <a:gd name="connsiteX5" fmla="*/ 10338 w 64166"/>
                <a:gd name="connsiteY5" fmla="*/ 1777 h 9355"/>
                <a:gd name="connsiteX6" fmla="*/ 2744 w 64166"/>
                <a:gd name="connsiteY6" fmla="*/ 933 h 9355"/>
                <a:gd name="connsiteX7" fmla="*/ -88 w 64166"/>
                <a:gd name="connsiteY7" fmla="*/ 752 h 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66" h="9355">
                  <a:moveTo>
                    <a:pt x="-88" y="752"/>
                  </a:moveTo>
                  <a:cubicBezTo>
                    <a:pt x="2865" y="1747"/>
                    <a:pt x="5939" y="2416"/>
                    <a:pt x="9012" y="2741"/>
                  </a:cubicBezTo>
                  <a:cubicBezTo>
                    <a:pt x="14496" y="3705"/>
                    <a:pt x="21909" y="4911"/>
                    <a:pt x="29563" y="5995"/>
                  </a:cubicBezTo>
                  <a:cubicBezTo>
                    <a:pt x="44811" y="8225"/>
                    <a:pt x="60781" y="10275"/>
                    <a:pt x="63674" y="10094"/>
                  </a:cubicBezTo>
                  <a:cubicBezTo>
                    <a:pt x="66567" y="9913"/>
                    <a:pt x="53609" y="7442"/>
                    <a:pt x="35348" y="4971"/>
                  </a:cubicBezTo>
                  <a:lnTo>
                    <a:pt x="10338" y="1777"/>
                  </a:lnTo>
                  <a:lnTo>
                    <a:pt x="2744" y="933"/>
                  </a:lnTo>
                  <a:cubicBezTo>
                    <a:pt x="1780" y="795"/>
                    <a:pt x="876" y="734"/>
                    <a:pt x="-88" y="752"/>
                  </a:cubicBezTo>
                  <a:close/>
                </a:path>
              </a:pathLst>
            </a:custGeom>
            <a:grpFill/>
            <a:ln w="6027" cap="flat">
              <a:noFill/>
              <a:prstDash val="solid"/>
              <a:miter/>
            </a:ln>
          </p:spPr>
          <p:txBody>
            <a:bodyPr rtlCol="0" anchor="ctr"/>
            <a:lstStyle/>
            <a:p>
              <a:endParaRPr lang="zh-CN" altLang="en-US"/>
            </a:p>
          </p:txBody>
        </p:sp>
        <p:sp>
          <p:nvSpPr>
            <p:cNvPr id="212" name="任意多边形: 形状 211">
              <a:extLst>
                <a:ext uri="{FF2B5EF4-FFF2-40B4-BE49-F238E27FC236}">
                  <a16:creationId xmlns:a16="http://schemas.microsoft.com/office/drawing/2014/main" id="{12AC5DA0-E2C8-26C8-D913-D9509337C34B}"/>
                </a:ext>
              </a:extLst>
            </p:cNvPr>
            <p:cNvSpPr/>
            <p:nvPr/>
          </p:nvSpPr>
          <p:spPr>
            <a:xfrm>
              <a:off x="6491817" y="3562926"/>
              <a:ext cx="37097" cy="14912"/>
            </a:xfrm>
            <a:custGeom>
              <a:avLst/>
              <a:gdLst>
                <a:gd name="connsiteX0" fmla="*/ 7762 w 37097"/>
                <a:gd name="connsiteY0" fmla="*/ 1941 h 14912"/>
                <a:gd name="connsiteX1" fmla="*/ 21021 w 37097"/>
                <a:gd name="connsiteY1" fmla="*/ 12126 h 14912"/>
                <a:gd name="connsiteX2" fmla="*/ 29398 w 37097"/>
                <a:gd name="connsiteY2" fmla="*/ 9715 h 14912"/>
                <a:gd name="connsiteX3" fmla="*/ 7762 w 37097"/>
                <a:gd name="connsiteY3" fmla="*/ 1941 h 14912"/>
              </a:gdLst>
              <a:ahLst/>
              <a:cxnLst>
                <a:cxn ang="0">
                  <a:pos x="connsiteX0" y="connsiteY0"/>
                </a:cxn>
                <a:cxn ang="0">
                  <a:pos x="connsiteX1" y="connsiteY1"/>
                </a:cxn>
                <a:cxn ang="0">
                  <a:pos x="connsiteX2" y="connsiteY2"/>
                </a:cxn>
                <a:cxn ang="0">
                  <a:pos x="connsiteX3" y="connsiteY3"/>
                </a:cxn>
              </a:cxnLst>
              <a:rect l="l" t="t" r="r" b="b"/>
              <a:pathLst>
                <a:path w="37097" h="14912">
                  <a:moveTo>
                    <a:pt x="7762" y="1941"/>
                  </a:moveTo>
                  <a:cubicBezTo>
                    <a:pt x="-7968" y="-2218"/>
                    <a:pt x="1735" y="5315"/>
                    <a:pt x="21021" y="12126"/>
                  </a:cubicBezTo>
                  <a:cubicBezTo>
                    <a:pt x="37413" y="17791"/>
                    <a:pt x="42898" y="16405"/>
                    <a:pt x="29398" y="9715"/>
                  </a:cubicBezTo>
                  <a:cubicBezTo>
                    <a:pt x="22407" y="6569"/>
                    <a:pt x="15175" y="3965"/>
                    <a:pt x="7762" y="1941"/>
                  </a:cubicBezTo>
                  <a:close/>
                </a:path>
              </a:pathLst>
            </a:custGeom>
            <a:grpFill/>
            <a:ln w="6027" cap="flat">
              <a:noFill/>
              <a:prstDash val="solid"/>
              <a:miter/>
            </a:ln>
          </p:spPr>
          <p:txBody>
            <a:bodyPr rtlCol="0" anchor="ctr"/>
            <a:lstStyle/>
            <a:p>
              <a:endParaRPr lang="zh-CN" altLang="en-US"/>
            </a:p>
          </p:txBody>
        </p:sp>
        <p:sp>
          <p:nvSpPr>
            <p:cNvPr id="213" name="任意多边形: 形状 212">
              <a:extLst>
                <a:ext uri="{FF2B5EF4-FFF2-40B4-BE49-F238E27FC236}">
                  <a16:creationId xmlns:a16="http://schemas.microsoft.com/office/drawing/2014/main" id="{EBF49C70-1931-09AC-4D94-36FA718D7146}"/>
                </a:ext>
              </a:extLst>
            </p:cNvPr>
            <p:cNvSpPr/>
            <p:nvPr/>
          </p:nvSpPr>
          <p:spPr>
            <a:xfrm>
              <a:off x="6594106" y="3600504"/>
              <a:ext cx="27842" cy="11445"/>
            </a:xfrm>
            <a:custGeom>
              <a:avLst/>
              <a:gdLst>
                <a:gd name="connsiteX0" fmla="*/ -88 w 27842"/>
                <a:gd name="connsiteY0" fmla="*/ 1005 h 11445"/>
                <a:gd name="connsiteX1" fmla="*/ 16666 w 27842"/>
                <a:gd name="connsiteY1" fmla="*/ 8900 h 11445"/>
                <a:gd name="connsiteX2" fmla="*/ 26851 w 27842"/>
                <a:gd name="connsiteY2" fmla="*/ 11250 h 11445"/>
                <a:gd name="connsiteX3" fmla="*/ 10157 w 27842"/>
                <a:gd name="connsiteY3" fmla="*/ 3355 h 11445"/>
                <a:gd name="connsiteX4" fmla="*/ -88 w 27842"/>
                <a:gd name="connsiteY4" fmla="*/ 1005 h 1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2" h="11445">
                  <a:moveTo>
                    <a:pt x="-88" y="1005"/>
                  </a:moveTo>
                  <a:cubicBezTo>
                    <a:pt x="5035" y="4476"/>
                    <a:pt x="10700" y="7140"/>
                    <a:pt x="16666" y="8900"/>
                  </a:cubicBezTo>
                  <a:cubicBezTo>
                    <a:pt x="25284" y="12154"/>
                    <a:pt x="29804" y="13118"/>
                    <a:pt x="26851" y="11250"/>
                  </a:cubicBezTo>
                  <a:cubicBezTo>
                    <a:pt x="21548" y="8098"/>
                    <a:pt x="15943" y="5458"/>
                    <a:pt x="10157" y="3355"/>
                  </a:cubicBezTo>
                  <a:cubicBezTo>
                    <a:pt x="4734" y="1306"/>
                    <a:pt x="274" y="221"/>
                    <a:pt x="-88" y="1005"/>
                  </a:cubicBezTo>
                  <a:close/>
                </a:path>
              </a:pathLst>
            </a:custGeom>
            <a:grpFill/>
            <a:ln w="6027" cap="flat">
              <a:noFill/>
              <a:prstDash val="solid"/>
              <a:miter/>
            </a:ln>
          </p:spPr>
          <p:txBody>
            <a:bodyPr rtlCol="0" anchor="ctr"/>
            <a:lstStyle/>
            <a:p>
              <a:endParaRPr lang="zh-CN" altLang="en-US"/>
            </a:p>
          </p:txBody>
        </p:sp>
        <p:sp>
          <p:nvSpPr>
            <p:cNvPr id="214" name="任意多边形: 形状 213">
              <a:extLst>
                <a:ext uri="{FF2B5EF4-FFF2-40B4-BE49-F238E27FC236}">
                  <a16:creationId xmlns:a16="http://schemas.microsoft.com/office/drawing/2014/main" id="{DDE360F2-923C-9EB7-5ADE-487051E8C192}"/>
                </a:ext>
              </a:extLst>
            </p:cNvPr>
            <p:cNvSpPr/>
            <p:nvPr/>
          </p:nvSpPr>
          <p:spPr>
            <a:xfrm>
              <a:off x="5556678" y="3164278"/>
              <a:ext cx="22145" cy="11730"/>
            </a:xfrm>
            <a:custGeom>
              <a:avLst/>
              <a:gdLst>
                <a:gd name="connsiteX0" fmla="*/ 5028 w 22145"/>
                <a:gd name="connsiteY0" fmla="*/ 1019 h 11730"/>
                <a:gd name="connsiteX1" fmla="*/ 11477 w 22145"/>
                <a:gd name="connsiteY1" fmla="*/ 9818 h 11730"/>
                <a:gd name="connsiteX2" fmla="*/ 22023 w 22145"/>
                <a:gd name="connsiteY2" fmla="*/ 11325 h 11730"/>
                <a:gd name="connsiteX3" fmla="*/ 5028 w 22145"/>
                <a:gd name="connsiteY3" fmla="*/ 1019 h 11730"/>
              </a:gdLst>
              <a:ahLst/>
              <a:cxnLst>
                <a:cxn ang="0">
                  <a:pos x="connsiteX0" y="connsiteY0"/>
                </a:cxn>
                <a:cxn ang="0">
                  <a:pos x="connsiteX1" y="connsiteY1"/>
                </a:cxn>
                <a:cxn ang="0">
                  <a:pos x="connsiteX2" y="connsiteY2"/>
                </a:cxn>
                <a:cxn ang="0">
                  <a:pos x="connsiteX3" y="connsiteY3"/>
                </a:cxn>
              </a:cxnLst>
              <a:rect l="l" t="t" r="r" b="b"/>
              <a:pathLst>
                <a:path w="22145" h="11730">
                  <a:moveTo>
                    <a:pt x="5028" y="1019"/>
                  </a:moveTo>
                  <a:cubicBezTo>
                    <a:pt x="-4313" y="-488"/>
                    <a:pt x="-95" y="4575"/>
                    <a:pt x="11477" y="9818"/>
                  </a:cubicBezTo>
                  <a:cubicBezTo>
                    <a:pt x="17804" y="12590"/>
                    <a:pt x="22505" y="13373"/>
                    <a:pt x="22023" y="11325"/>
                  </a:cubicBezTo>
                  <a:cubicBezTo>
                    <a:pt x="22144" y="8191"/>
                    <a:pt x="12079" y="2224"/>
                    <a:pt x="5028" y="1019"/>
                  </a:cubicBezTo>
                  <a:close/>
                </a:path>
              </a:pathLst>
            </a:custGeom>
            <a:grpFill/>
            <a:ln w="6027" cap="flat">
              <a:noFill/>
              <a:prstDash val="solid"/>
              <a:miter/>
            </a:ln>
          </p:spPr>
          <p:txBody>
            <a:bodyPr rtlCol="0" anchor="ctr"/>
            <a:lstStyle/>
            <a:p>
              <a:endParaRPr lang="zh-CN" altLang="en-US"/>
            </a:p>
          </p:txBody>
        </p:sp>
        <p:sp>
          <p:nvSpPr>
            <p:cNvPr id="215" name="任意多边形: 形状 214">
              <a:extLst>
                <a:ext uri="{FF2B5EF4-FFF2-40B4-BE49-F238E27FC236}">
                  <a16:creationId xmlns:a16="http://schemas.microsoft.com/office/drawing/2014/main" id="{2FEC7515-06D0-ED8C-9BCE-ACB8F3355227}"/>
                </a:ext>
              </a:extLst>
            </p:cNvPr>
            <p:cNvSpPr/>
            <p:nvPr/>
          </p:nvSpPr>
          <p:spPr>
            <a:xfrm>
              <a:off x="9175941" y="4123730"/>
              <a:ext cx="62714" cy="2465"/>
            </a:xfrm>
            <a:custGeom>
              <a:avLst/>
              <a:gdLst>
                <a:gd name="connsiteX0" fmla="*/ -88 w 62714"/>
                <a:gd name="connsiteY0" fmla="*/ 1377 h 2465"/>
                <a:gd name="connsiteX1" fmla="*/ 2563 w 62714"/>
                <a:gd name="connsiteY1" fmla="*/ 1679 h 2465"/>
                <a:gd name="connsiteX2" fmla="*/ 9675 w 62714"/>
                <a:gd name="connsiteY2" fmla="*/ 2040 h 2465"/>
                <a:gd name="connsiteX3" fmla="*/ 33300 w 62714"/>
                <a:gd name="connsiteY3" fmla="*/ 2884 h 2465"/>
                <a:gd name="connsiteX4" fmla="*/ 62047 w 62714"/>
                <a:gd name="connsiteY4" fmla="*/ 2583 h 2465"/>
                <a:gd name="connsiteX5" fmla="*/ 28840 w 62714"/>
                <a:gd name="connsiteY5" fmla="*/ 1076 h 2465"/>
                <a:gd name="connsiteX6" fmla="*/ -88 w 62714"/>
                <a:gd name="connsiteY6" fmla="*/ 1377 h 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14" h="2465">
                  <a:moveTo>
                    <a:pt x="-88" y="1377"/>
                  </a:moveTo>
                  <a:cubicBezTo>
                    <a:pt x="756" y="1558"/>
                    <a:pt x="1660" y="1661"/>
                    <a:pt x="2563" y="1679"/>
                  </a:cubicBezTo>
                  <a:lnTo>
                    <a:pt x="9675" y="2040"/>
                  </a:lnTo>
                  <a:lnTo>
                    <a:pt x="33300" y="2884"/>
                  </a:lnTo>
                  <a:cubicBezTo>
                    <a:pt x="52887" y="3366"/>
                    <a:pt x="65543" y="3366"/>
                    <a:pt x="62047" y="2583"/>
                  </a:cubicBezTo>
                  <a:cubicBezTo>
                    <a:pt x="58552" y="1799"/>
                    <a:pt x="43967" y="1377"/>
                    <a:pt x="28840" y="1076"/>
                  </a:cubicBezTo>
                  <a:cubicBezTo>
                    <a:pt x="19197" y="558"/>
                    <a:pt x="9555" y="654"/>
                    <a:pt x="-88" y="1377"/>
                  </a:cubicBezTo>
                  <a:close/>
                </a:path>
              </a:pathLst>
            </a:custGeom>
            <a:grpFill/>
            <a:ln w="6027" cap="flat">
              <a:noFill/>
              <a:prstDash val="solid"/>
              <a:miter/>
            </a:ln>
          </p:spPr>
          <p:txBody>
            <a:bodyPr rtlCol="0" anchor="ctr"/>
            <a:lstStyle/>
            <a:p>
              <a:endParaRPr lang="zh-CN" altLang="en-US"/>
            </a:p>
          </p:txBody>
        </p:sp>
        <p:sp>
          <p:nvSpPr>
            <p:cNvPr id="216" name="任意多边形: 形状 215">
              <a:extLst>
                <a:ext uri="{FF2B5EF4-FFF2-40B4-BE49-F238E27FC236}">
                  <a16:creationId xmlns:a16="http://schemas.microsoft.com/office/drawing/2014/main" id="{D0965ADF-7386-FEF7-9DFC-0B32F4B08B48}"/>
                </a:ext>
              </a:extLst>
            </p:cNvPr>
            <p:cNvSpPr/>
            <p:nvPr/>
          </p:nvSpPr>
          <p:spPr>
            <a:xfrm>
              <a:off x="8407596" y="4070924"/>
              <a:ext cx="40649" cy="8896"/>
            </a:xfrm>
            <a:custGeom>
              <a:avLst/>
              <a:gdLst>
                <a:gd name="connsiteX0" fmla="*/ 12570 w 40649"/>
                <a:gd name="connsiteY0" fmla="*/ 4403 h 8896"/>
                <a:gd name="connsiteX1" fmla="*/ 39811 w 40649"/>
                <a:gd name="connsiteY1" fmla="*/ 9646 h 8896"/>
                <a:gd name="connsiteX2" fmla="*/ 19561 w 40649"/>
                <a:gd name="connsiteY2" fmla="*/ 4463 h 8896"/>
                <a:gd name="connsiteX3" fmla="*/ 12570 w 40649"/>
                <a:gd name="connsiteY3" fmla="*/ 4403 h 8896"/>
              </a:gdLst>
              <a:ahLst/>
              <a:cxnLst>
                <a:cxn ang="0">
                  <a:pos x="connsiteX0" y="connsiteY0"/>
                </a:cxn>
                <a:cxn ang="0">
                  <a:pos x="connsiteX1" y="connsiteY1"/>
                </a:cxn>
                <a:cxn ang="0">
                  <a:pos x="connsiteX2" y="connsiteY2"/>
                </a:cxn>
                <a:cxn ang="0">
                  <a:pos x="connsiteX3" y="connsiteY3"/>
                </a:cxn>
              </a:cxnLst>
              <a:rect l="l" t="t" r="r" b="b"/>
              <a:pathLst>
                <a:path w="40649" h="8896">
                  <a:moveTo>
                    <a:pt x="12570" y="4403"/>
                  </a:moveTo>
                  <a:cubicBezTo>
                    <a:pt x="21489" y="7019"/>
                    <a:pt x="30590" y="8772"/>
                    <a:pt x="39811" y="9646"/>
                  </a:cubicBezTo>
                  <a:cubicBezTo>
                    <a:pt x="43306" y="9646"/>
                    <a:pt x="34266" y="7476"/>
                    <a:pt x="19561" y="4463"/>
                  </a:cubicBezTo>
                  <a:cubicBezTo>
                    <a:pt x="-5329" y="-479"/>
                    <a:pt x="-5329" y="-479"/>
                    <a:pt x="12570" y="4403"/>
                  </a:cubicBezTo>
                  <a:close/>
                </a:path>
              </a:pathLst>
            </a:custGeom>
            <a:grpFill/>
            <a:ln w="6027" cap="flat">
              <a:noFill/>
              <a:prstDash val="solid"/>
              <a:miter/>
            </a:ln>
          </p:spPr>
          <p:txBody>
            <a:bodyPr rtlCol="0" anchor="ctr"/>
            <a:lstStyle/>
            <a:p>
              <a:endParaRPr lang="zh-CN" altLang="en-US"/>
            </a:p>
          </p:txBody>
        </p:sp>
        <p:sp>
          <p:nvSpPr>
            <p:cNvPr id="217" name="任意多边形: 形状 216">
              <a:extLst>
                <a:ext uri="{FF2B5EF4-FFF2-40B4-BE49-F238E27FC236}">
                  <a16:creationId xmlns:a16="http://schemas.microsoft.com/office/drawing/2014/main" id="{94E2854E-3AC9-1B01-C097-73604128750E}"/>
                </a:ext>
              </a:extLst>
            </p:cNvPr>
            <p:cNvSpPr/>
            <p:nvPr/>
          </p:nvSpPr>
          <p:spPr>
            <a:xfrm>
              <a:off x="6721864" y="3653915"/>
              <a:ext cx="37341" cy="13258"/>
            </a:xfrm>
            <a:custGeom>
              <a:avLst/>
              <a:gdLst>
                <a:gd name="connsiteX0" fmla="*/ -81 w 37341"/>
                <a:gd name="connsiteY0" fmla="*/ 749 h 13258"/>
                <a:gd name="connsiteX1" fmla="*/ 36743 w 37341"/>
                <a:gd name="connsiteY1" fmla="*/ 14008 h 13258"/>
                <a:gd name="connsiteX2" fmla="*/ 20893 w 37341"/>
                <a:gd name="connsiteY2" fmla="*/ 6956 h 13258"/>
                <a:gd name="connsiteX3" fmla="*/ -81 w 37341"/>
                <a:gd name="connsiteY3" fmla="*/ 749 h 13258"/>
              </a:gdLst>
              <a:ahLst/>
              <a:cxnLst>
                <a:cxn ang="0">
                  <a:pos x="connsiteX0" y="connsiteY0"/>
                </a:cxn>
                <a:cxn ang="0">
                  <a:pos x="connsiteX1" y="connsiteY1"/>
                </a:cxn>
                <a:cxn ang="0">
                  <a:pos x="connsiteX2" y="connsiteY2"/>
                </a:cxn>
                <a:cxn ang="0">
                  <a:pos x="connsiteX3" y="connsiteY3"/>
                </a:cxn>
              </a:cxnLst>
              <a:rect l="l" t="t" r="r" b="b"/>
              <a:pathLst>
                <a:path w="37341" h="13258">
                  <a:moveTo>
                    <a:pt x="-81" y="749"/>
                  </a:moveTo>
                  <a:cubicBezTo>
                    <a:pt x="-623" y="2195"/>
                    <a:pt x="28607" y="12803"/>
                    <a:pt x="36743" y="14008"/>
                  </a:cubicBezTo>
                  <a:cubicBezTo>
                    <a:pt x="39153" y="14008"/>
                    <a:pt x="32886" y="11236"/>
                    <a:pt x="20893" y="6956"/>
                  </a:cubicBezTo>
                  <a:cubicBezTo>
                    <a:pt x="14203" y="3967"/>
                    <a:pt x="7152" y="1876"/>
                    <a:pt x="-81" y="749"/>
                  </a:cubicBezTo>
                  <a:close/>
                </a:path>
              </a:pathLst>
            </a:custGeom>
            <a:grpFill/>
            <a:ln w="6027" cap="flat">
              <a:noFill/>
              <a:prstDash val="solid"/>
              <a:miter/>
            </a:ln>
          </p:spPr>
          <p:txBody>
            <a:bodyPr rtlCol="0" anchor="ctr"/>
            <a:lstStyle/>
            <a:p>
              <a:endParaRPr lang="zh-CN" altLang="en-US"/>
            </a:p>
          </p:txBody>
        </p:sp>
        <p:sp>
          <p:nvSpPr>
            <p:cNvPr id="218" name="任意多边形: 形状 217">
              <a:extLst>
                <a:ext uri="{FF2B5EF4-FFF2-40B4-BE49-F238E27FC236}">
                  <a16:creationId xmlns:a16="http://schemas.microsoft.com/office/drawing/2014/main" id="{F15A349C-F365-69DD-8BE8-5DC1ECA9B33F}"/>
                </a:ext>
              </a:extLst>
            </p:cNvPr>
            <p:cNvSpPr/>
            <p:nvPr/>
          </p:nvSpPr>
          <p:spPr>
            <a:xfrm>
              <a:off x="6962185" y="3742928"/>
              <a:ext cx="72475" cy="21512"/>
            </a:xfrm>
            <a:custGeom>
              <a:avLst/>
              <a:gdLst>
                <a:gd name="connsiteX0" fmla="*/ 45626 w 72475"/>
                <a:gd name="connsiteY0" fmla="*/ 11779 h 21512"/>
                <a:gd name="connsiteX1" fmla="*/ 7657 w 72475"/>
                <a:gd name="connsiteY1" fmla="*/ 1895 h 21512"/>
                <a:gd name="connsiteX2" fmla="*/ 12719 w 72475"/>
                <a:gd name="connsiteY2" fmla="*/ 4789 h 21512"/>
                <a:gd name="connsiteX3" fmla="*/ 29715 w 72475"/>
                <a:gd name="connsiteY3" fmla="*/ 12262 h 21512"/>
                <a:gd name="connsiteX4" fmla="*/ 52797 w 72475"/>
                <a:gd name="connsiteY4" fmla="*/ 19494 h 21512"/>
                <a:gd name="connsiteX5" fmla="*/ 45626 w 72475"/>
                <a:gd name="connsiteY5" fmla="*/ 11779 h 2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75" h="21512">
                  <a:moveTo>
                    <a:pt x="45626" y="11779"/>
                  </a:moveTo>
                  <a:cubicBezTo>
                    <a:pt x="32427" y="7681"/>
                    <a:pt x="15492" y="3342"/>
                    <a:pt x="7657" y="1895"/>
                  </a:cubicBezTo>
                  <a:cubicBezTo>
                    <a:pt x="-3854" y="-153"/>
                    <a:pt x="-2829" y="389"/>
                    <a:pt x="12719" y="4789"/>
                  </a:cubicBezTo>
                  <a:cubicBezTo>
                    <a:pt x="24773" y="8224"/>
                    <a:pt x="30257" y="10454"/>
                    <a:pt x="29715" y="12262"/>
                  </a:cubicBezTo>
                  <a:cubicBezTo>
                    <a:pt x="29173" y="14070"/>
                    <a:pt x="31101" y="15335"/>
                    <a:pt x="52797" y="19494"/>
                  </a:cubicBezTo>
                  <a:cubicBezTo>
                    <a:pt x="81243" y="25038"/>
                    <a:pt x="78591" y="22145"/>
                    <a:pt x="45626" y="11779"/>
                  </a:cubicBezTo>
                  <a:close/>
                </a:path>
              </a:pathLst>
            </a:custGeom>
            <a:grpFill/>
            <a:ln w="6027" cap="flat">
              <a:noFill/>
              <a:prstDash val="solid"/>
              <a:miter/>
            </a:ln>
          </p:spPr>
          <p:txBody>
            <a:bodyPr rtlCol="0" anchor="ctr"/>
            <a:lstStyle/>
            <a:p>
              <a:endParaRPr lang="zh-CN" altLang="en-US"/>
            </a:p>
          </p:txBody>
        </p:sp>
        <p:sp>
          <p:nvSpPr>
            <p:cNvPr id="219" name="任意多边形: 形状 218">
              <a:extLst>
                <a:ext uri="{FF2B5EF4-FFF2-40B4-BE49-F238E27FC236}">
                  <a16:creationId xmlns:a16="http://schemas.microsoft.com/office/drawing/2014/main" id="{5531D721-F40D-B8B3-FC57-334415A93B94}"/>
                </a:ext>
              </a:extLst>
            </p:cNvPr>
            <p:cNvSpPr/>
            <p:nvPr/>
          </p:nvSpPr>
          <p:spPr>
            <a:xfrm>
              <a:off x="7440737" y="3886272"/>
              <a:ext cx="26102" cy="4161"/>
            </a:xfrm>
            <a:custGeom>
              <a:avLst/>
              <a:gdLst>
                <a:gd name="connsiteX0" fmla="*/ 7323 w 26102"/>
                <a:gd name="connsiteY0" fmla="*/ 902 h 4161"/>
                <a:gd name="connsiteX1" fmla="*/ 3226 w 26102"/>
                <a:gd name="connsiteY1" fmla="*/ 2830 h 4161"/>
                <a:gd name="connsiteX2" fmla="*/ 24620 w 26102"/>
                <a:gd name="connsiteY2" fmla="*/ 2830 h 4161"/>
                <a:gd name="connsiteX3" fmla="*/ 7323 w 26102"/>
                <a:gd name="connsiteY3" fmla="*/ 902 h 4161"/>
              </a:gdLst>
              <a:ahLst/>
              <a:cxnLst>
                <a:cxn ang="0">
                  <a:pos x="connsiteX0" y="connsiteY0"/>
                </a:cxn>
                <a:cxn ang="0">
                  <a:pos x="connsiteX1" y="connsiteY1"/>
                </a:cxn>
                <a:cxn ang="0">
                  <a:pos x="connsiteX2" y="connsiteY2"/>
                </a:cxn>
                <a:cxn ang="0">
                  <a:pos x="connsiteX3" y="connsiteY3"/>
                </a:cxn>
              </a:cxnLst>
              <a:rect l="l" t="t" r="r" b="b"/>
              <a:pathLst>
                <a:path w="26102" h="4161">
                  <a:moveTo>
                    <a:pt x="7323" y="902"/>
                  </a:moveTo>
                  <a:cubicBezTo>
                    <a:pt x="-873" y="359"/>
                    <a:pt x="-2319" y="1323"/>
                    <a:pt x="3226" y="2830"/>
                  </a:cubicBezTo>
                  <a:cubicBezTo>
                    <a:pt x="13290" y="5482"/>
                    <a:pt x="31129" y="5723"/>
                    <a:pt x="24620" y="2830"/>
                  </a:cubicBezTo>
                  <a:cubicBezTo>
                    <a:pt x="18895" y="1763"/>
                    <a:pt x="13109" y="1118"/>
                    <a:pt x="7323" y="902"/>
                  </a:cubicBezTo>
                  <a:close/>
                </a:path>
              </a:pathLst>
            </a:custGeom>
            <a:grpFill/>
            <a:ln w="6027" cap="flat">
              <a:noFill/>
              <a:prstDash val="solid"/>
              <a:miter/>
            </a:ln>
          </p:spPr>
          <p:txBody>
            <a:bodyPr rtlCol="0" anchor="ctr"/>
            <a:lstStyle/>
            <a:p>
              <a:endParaRPr lang="zh-CN" altLang="en-US"/>
            </a:p>
          </p:txBody>
        </p:sp>
        <p:sp>
          <p:nvSpPr>
            <p:cNvPr id="220" name="任意多边形: 形状 219">
              <a:extLst>
                <a:ext uri="{FF2B5EF4-FFF2-40B4-BE49-F238E27FC236}">
                  <a16:creationId xmlns:a16="http://schemas.microsoft.com/office/drawing/2014/main" id="{3D6B8502-CDF7-EC2D-CF23-A93E31864A0A}"/>
                </a:ext>
              </a:extLst>
            </p:cNvPr>
            <p:cNvSpPr/>
            <p:nvPr/>
          </p:nvSpPr>
          <p:spPr>
            <a:xfrm>
              <a:off x="8303457" y="4060162"/>
              <a:ext cx="30775" cy="7504"/>
            </a:xfrm>
            <a:custGeom>
              <a:avLst/>
              <a:gdLst>
                <a:gd name="connsiteX0" fmla="*/ -88 w 30775"/>
                <a:gd name="connsiteY0" fmla="*/ 2328 h 7504"/>
                <a:gd name="connsiteX1" fmla="*/ 17992 w 30775"/>
                <a:gd name="connsiteY1" fmla="*/ 6909 h 7504"/>
                <a:gd name="connsiteX2" fmla="*/ 22874 w 30775"/>
                <a:gd name="connsiteY2" fmla="*/ 5402 h 7504"/>
                <a:gd name="connsiteX3" fmla="*/ 4794 w 30775"/>
                <a:gd name="connsiteY3" fmla="*/ 822 h 7504"/>
                <a:gd name="connsiteX4" fmla="*/ -88 w 30775"/>
                <a:gd name="connsiteY4" fmla="*/ 2328 h 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7504">
                  <a:moveTo>
                    <a:pt x="-88" y="2328"/>
                  </a:moveTo>
                  <a:cubicBezTo>
                    <a:pt x="-88" y="3473"/>
                    <a:pt x="7566" y="5523"/>
                    <a:pt x="17992" y="6909"/>
                  </a:cubicBezTo>
                  <a:cubicBezTo>
                    <a:pt x="33963" y="9078"/>
                    <a:pt x="34023" y="8656"/>
                    <a:pt x="22874" y="5402"/>
                  </a:cubicBezTo>
                  <a:cubicBezTo>
                    <a:pt x="15039" y="3172"/>
                    <a:pt x="7144" y="1123"/>
                    <a:pt x="4794" y="822"/>
                  </a:cubicBezTo>
                  <a:cubicBezTo>
                    <a:pt x="2444" y="520"/>
                    <a:pt x="33" y="1183"/>
                    <a:pt x="-88" y="2328"/>
                  </a:cubicBezTo>
                  <a:close/>
                </a:path>
              </a:pathLst>
            </a:custGeom>
            <a:grpFill/>
            <a:ln w="6027" cap="flat">
              <a:noFill/>
              <a:prstDash val="solid"/>
              <a:miter/>
            </a:ln>
          </p:spPr>
          <p:txBody>
            <a:bodyPr rtlCol="0" anchor="ctr"/>
            <a:lstStyle/>
            <a:p>
              <a:endParaRPr lang="zh-CN" altLang="en-US"/>
            </a:p>
          </p:txBody>
        </p:sp>
        <p:sp>
          <p:nvSpPr>
            <p:cNvPr id="221" name="任意多边形: 形状 220">
              <a:extLst>
                <a:ext uri="{FF2B5EF4-FFF2-40B4-BE49-F238E27FC236}">
                  <a16:creationId xmlns:a16="http://schemas.microsoft.com/office/drawing/2014/main" id="{12540E35-C0CA-AE07-58F8-9940996118FA}"/>
                </a:ext>
              </a:extLst>
            </p:cNvPr>
            <p:cNvSpPr/>
            <p:nvPr/>
          </p:nvSpPr>
          <p:spPr>
            <a:xfrm>
              <a:off x="9200522" y="4128584"/>
              <a:ext cx="51604" cy="4257"/>
            </a:xfrm>
            <a:custGeom>
              <a:avLst/>
              <a:gdLst>
                <a:gd name="connsiteX0" fmla="*/ 1788 w 51604"/>
                <a:gd name="connsiteY0" fmla="*/ 2008 h 4257"/>
                <a:gd name="connsiteX1" fmla="*/ 34031 w 51604"/>
                <a:gd name="connsiteY1" fmla="*/ 4780 h 4257"/>
                <a:gd name="connsiteX2" fmla="*/ 38611 w 51604"/>
                <a:gd name="connsiteY2" fmla="*/ 4238 h 4257"/>
                <a:gd name="connsiteX3" fmla="*/ 6368 w 51604"/>
                <a:gd name="connsiteY3" fmla="*/ 1466 h 4257"/>
                <a:gd name="connsiteX4" fmla="*/ 1788 w 51604"/>
                <a:gd name="connsiteY4" fmla="*/ 2008 h 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4" h="4257">
                  <a:moveTo>
                    <a:pt x="1788" y="2008"/>
                  </a:moveTo>
                  <a:cubicBezTo>
                    <a:pt x="12395" y="4051"/>
                    <a:pt x="23243" y="4985"/>
                    <a:pt x="34031" y="4780"/>
                  </a:cubicBezTo>
                  <a:cubicBezTo>
                    <a:pt x="55908" y="5142"/>
                    <a:pt x="57052" y="5142"/>
                    <a:pt x="38611" y="4238"/>
                  </a:cubicBezTo>
                  <a:cubicBezTo>
                    <a:pt x="27823" y="3949"/>
                    <a:pt x="17035" y="3021"/>
                    <a:pt x="6368" y="1466"/>
                  </a:cubicBezTo>
                  <a:cubicBezTo>
                    <a:pt x="-502" y="381"/>
                    <a:pt x="-1648" y="501"/>
                    <a:pt x="1788" y="2008"/>
                  </a:cubicBezTo>
                  <a:close/>
                </a:path>
              </a:pathLst>
            </a:custGeom>
            <a:grpFill/>
            <a:ln w="6027" cap="flat">
              <a:noFill/>
              <a:prstDash val="solid"/>
              <a:miter/>
            </a:ln>
          </p:spPr>
          <p:txBody>
            <a:bodyPr rtlCol="0" anchor="ctr"/>
            <a:lstStyle/>
            <a:p>
              <a:endParaRPr lang="zh-CN" altLang="en-US"/>
            </a:p>
          </p:txBody>
        </p:sp>
        <p:sp>
          <p:nvSpPr>
            <p:cNvPr id="222" name="任意多边形: 形状 221">
              <a:extLst>
                <a:ext uri="{FF2B5EF4-FFF2-40B4-BE49-F238E27FC236}">
                  <a16:creationId xmlns:a16="http://schemas.microsoft.com/office/drawing/2014/main" id="{64B5B28D-0A61-7422-C295-A92C0DE02B18}"/>
                </a:ext>
              </a:extLst>
            </p:cNvPr>
            <p:cNvSpPr/>
            <p:nvPr/>
          </p:nvSpPr>
          <p:spPr>
            <a:xfrm>
              <a:off x="7479306" y="3894192"/>
              <a:ext cx="41995" cy="12795"/>
            </a:xfrm>
            <a:custGeom>
              <a:avLst/>
              <a:gdLst>
                <a:gd name="connsiteX0" fmla="*/ -88 w 41995"/>
                <a:gd name="connsiteY0" fmla="*/ 1239 h 12795"/>
                <a:gd name="connsiteX1" fmla="*/ 25164 w 41995"/>
                <a:gd name="connsiteY1" fmla="*/ 9435 h 12795"/>
                <a:gd name="connsiteX2" fmla="*/ 33300 w 41995"/>
                <a:gd name="connsiteY2" fmla="*/ 10098 h 12795"/>
                <a:gd name="connsiteX3" fmla="*/ -88 w 41995"/>
                <a:gd name="connsiteY3" fmla="*/ 1239 h 12795"/>
              </a:gdLst>
              <a:ahLst/>
              <a:cxnLst>
                <a:cxn ang="0">
                  <a:pos x="connsiteX0" y="connsiteY0"/>
                </a:cxn>
                <a:cxn ang="0">
                  <a:pos x="connsiteX1" y="connsiteY1"/>
                </a:cxn>
                <a:cxn ang="0">
                  <a:pos x="connsiteX2" y="connsiteY2"/>
                </a:cxn>
                <a:cxn ang="0">
                  <a:pos x="connsiteX3" y="connsiteY3"/>
                </a:cxn>
              </a:cxnLst>
              <a:rect l="l" t="t" r="r" b="b"/>
              <a:pathLst>
                <a:path w="41995" h="12795">
                  <a:moveTo>
                    <a:pt x="-88" y="1239"/>
                  </a:moveTo>
                  <a:cubicBezTo>
                    <a:pt x="7988" y="4885"/>
                    <a:pt x="16485" y="7633"/>
                    <a:pt x="25164" y="9435"/>
                  </a:cubicBezTo>
                  <a:cubicBezTo>
                    <a:pt x="45233" y="14799"/>
                    <a:pt x="46378" y="14799"/>
                    <a:pt x="33300" y="10098"/>
                  </a:cubicBezTo>
                  <a:cubicBezTo>
                    <a:pt x="12689" y="2685"/>
                    <a:pt x="454" y="-570"/>
                    <a:pt x="-88" y="1239"/>
                  </a:cubicBezTo>
                  <a:close/>
                </a:path>
              </a:pathLst>
            </a:custGeom>
            <a:grpFill/>
            <a:ln w="6027" cap="flat">
              <a:noFill/>
              <a:prstDash val="solid"/>
              <a:miter/>
            </a:ln>
          </p:spPr>
          <p:txBody>
            <a:bodyPr rtlCol="0" anchor="ctr"/>
            <a:lstStyle/>
            <a:p>
              <a:endParaRPr lang="zh-CN" altLang="en-US"/>
            </a:p>
          </p:txBody>
        </p:sp>
        <p:sp>
          <p:nvSpPr>
            <p:cNvPr id="223" name="任意多边形: 形状 222">
              <a:extLst>
                <a:ext uri="{FF2B5EF4-FFF2-40B4-BE49-F238E27FC236}">
                  <a16:creationId xmlns:a16="http://schemas.microsoft.com/office/drawing/2014/main" id="{51497413-903A-4CD6-2B1F-299E5A150A97}"/>
                </a:ext>
              </a:extLst>
            </p:cNvPr>
            <p:cNvSpPr/>
            <p:nvPr/>
          </p:nvSpPr>
          <p:spPr>
            <a:xfrm>
              <a:off x="7311820" y="3851274"/>
              <a:ext cx="43816" cy="15042"/>
            </a:xfrm>
            <a:custGeom>
              <a:avLst/>
              <a:gdLst>
                <a:gd name="connsiteX0" fmla="*/ -84 w 43816"/>
                <a:gd name="connsiteY0" fmla="*/ 1066 h 15042"/>
                <a:gd name="connsiteX1" fmla="*/ 42525 w 43816"/>
                <a:gd name="connsiteY1" fmla="*/ 15711 h 15042"/>
                <a:gd name="connsiteX2" fmla="*/ 33123 w 43816"/>
                <a:gd name="connsiteY2" fmla="*/ 10769 h 15042"/>
                <a:gd name="connsiteX3" fmla="*/ -84 w 43816"/>
                <a:gd name="connsiteY3" fmla="*/ 1066 h 15042"/>
              </a:gdLst>
              <a:ahLst/>
              <a:cxnLst>
                <a:cxn ang="0">
                  <a:pos x="connsiteX0" y="connsiteY0"/>
                </a:cxn>
                <a:cxn ang="0">
                  <a:pos x="connsiteX1" y="connsiteY1"/>
                </a:cxn>
                <a:cxn ang="0">
                  <a:pos x="connsiteX2" y="connsiteY2"/>
                </a:cxn>
                <a:cxn ang="0">
                  <a:pos x="connsiteX3" y="connsiteY3"/>
                </a:cxn>
              </a:cxnLst>
              <a:rect l="l" t="t" r="r" b="b"/>
              <a:pathLst>
                <a:path w="43816" h="15042">
                  <a:moveTo>
                    <a:pt x="-84" y="1066"/>
                  </a:moveTo>
                  <a:cubicBezTo>
                    <a:pt x="-506" y="2572"/>
                    <a:pt x="33364" y="14264"/>
                    <a:pt x="42525" y="15711"/>
                  </a:cubicBezTo>
                  <a:cubicBezTo>
                    <a:pt x="45960" y="16253"/>
                    <a:pt x="41802" y="14023"/>
                    <a:pt x="33123" y="10769"/>
                  </a:cubicBezTo>
                  <a:cubicBezTo>
                    <a:pt x="12573" y="3175"/>
                    <a:pt x="399" y="-381"/>
                    <a:pt x="-84" y="1066"/>
                  </a:cubicBezTo>
                  <a:close/>
                </a:path>
              </a:pathLst>
            </a:custGeom>
            <a:grpFill/>
            <a:ln w="6027" cap="flat">
              <a:noFill/>
              <a:prstDash val="solid"/>
              <a:miter/>
            </a:ln>
          </p:spPr>
          <p:txBody>
            <a:bodyPr rtlCol="0" anchor="ctr"/>
            <a:lstStyle/>
            <a:p>
              <a:endParaRPr lang="zh-CN" altLang="en-US"/>
            </a:p>
          </p:txBody>
        </p:sp>
        <p:sp>
          <p:nvSpPr>
            <p:cNvPr id="224" name="任意多边形: 形状 223">
              <a:extLst>
                <a:ext uri="{FF2B5EF4-FFF2-40B4-BE49-F238E27FC236}">
                  <a16:creationId xmlns:a16="http://schemas.microsoft.com/office/drawing/2014/main" id="{530D7C9C-5648-8C94-1B72-EC1D2599AC39}"/>
                </a:ext>
              </a:extLst>
            </p:cNvPr>
            <p:cNvSpPr/>
            <p:nvPr/>
          </p:nvSpPr>
          <p:spPr>
            <a:xfrm>
              <a:off x="7747550" y="3962294"/>
              <a:ext cx="29299" cy="9347"/>
            </a:xfrm>
            <a:custGeom>
              <a:avLst/>
              <a:gdLst>
                <a:gd name="connsiteX0" fmla="*/ -83 w 29299"/>
                <a:gd name="connsiteY0" fmla="*/ 997 h 9347"/>
                <a:gd name="connsiteX1" fmla="*/ 28604 w 29299"/>
                <a:gd name="connsiteY1" fmla="*/ 10097 h 9347"/>
                <a:gd name="connsiteX2" fmla="*/ 16550 w 29299"/>
                <a:gd name="connsiteY2" fmla="*/ 4974 h 9347"/>
                <a:gd name="connsiteX3" fmla="*/ -83 w 29299"/>
                <a:gd name="connsiteY3" fmla="*/ 997 h 9347"/>
              </a:gdLst>
              <a:ahLst/>
              <a:cxnLst>
                <a:cxn ang="0">
                  <a:pos x="connsiteX0" y="connsiteY0"/>
                </a:cxn>
                <a:cxn ang="0">
                  <a:pos x="connsiteX1" y="connsiteY1"/>
                </a:cxn>
                <a:cxn ang="0">
                  <a:pos x="connsiteX2" y="connsiteY2"/>
                </a:cxn>
                <a:cxn ang="0">
                  <a:pos x="connsiteX3" y="connsiteY3"/>
                </a:cxn>
              </a:cxnLst>
              <a:rect l="l" t="t" r="r" b="b"/>
              <a:pathLst>
                <a:path w="29299" h="9347">
                  <a:moveTo>
                    <a:pt x="-83" y="997"/>
                  </a:moveTo>
                  <a:cubicBezTo>
                    <a:pt x="-445" y="2684"/>
                    <a:pt x="20468" y="9374"/>
                    <a:pt x="28604" y="10097"/>
                  </a:cubicBezTo>
                  <a:cubicBezTo>
                    <a:pt x="30894" y="10097"/>
                    <a:pt x="26675" y="8229"/>
                    <a:pt x="16550" y="4974"/>
                  </a:cubicBezTo>
                  <a:cubicBezTo>
                    <a:pt x="6425" y="1720"/>
                    <a:pt x="98" y="93"/>
                    <a:pt x="-83" y="997"/>
                  </a:cubicBezTo>
                  <a:close/>
                </a:path>
              </a:pathLst>
            </a:custGeom>
            <a:grpFill/>
            <a:ln w="6027" cap="flat">
              <a:noFill/>
              <a:prstDash val="solid"/>
              <a:miter/>
            </a:ln>
          </p:spPr>
          <p:txBody>
            <a:bodyPr rtlCol="0" anchor="ctr"/>
            <a:lstStyle/>
            <a:p>
              <a:endParaRPr lang="zh-CN" altLang="en-US"/>
            </a:p>
          </p:txBody>
        </p:sp>
        <p:sp>
          <p:nvSpPr>
            <p:cNvPr id="225" name="任意多边形: 形状 224">
              <a:extLst>
                <a:ext uri="{FF2B5EF4-FFF2-40B4-BE49-F238E27FC236}">
                  <a16:creationId xmlns:a16="http://schemas.microsoft.com/office/drawing/2014/main" id="{506C1512-D1C2-8F35-3506-2CB87FC1FBF6}"/>
                </a:ext>
              </a:extLst>
            </p:cNvPr>
            <p:cNvSpPr/>
            <p:nvPr/>
          </p:nvSpPr>
          <p:spPr>
            <a:xfrm>
              <a:off x="7058589" y="3778338"/>
              <a:ext cx="27837" cy="7997"/>
            </a:xfrm>
            <a:custGeom>
              <a:avLst/>
              <a:gdLst>
                <a:gd name="connsiteX0" fmla="*/ 4245 w 27837"/>
                <a:gd name="connsiteY0" fmla="*/ 959 h 7997"/>
                <a:gd name="connsiteX1" fmla="*/ 21360 w 27837"/>
                <a:gd name="connsiteY1" fmla="*/ 8070 h 7997"/>
                <a:gd name="connsiteX2" fmla="*/ 23229 w 27837"/>
                <a:gd name="connsiteY2" fmla="*/ 6081 h 7997"/>
                <a:gd name="connsiteX3" fmla="*/ 4245 w 27837"/>
                <a:gd name="connsiteY3" fmla="*/ 959 h 7997"/>
              </a:gdLst>
              <a:ahLst/>
              <a:cxnLst>
                <a:cxn ang="0">
                  <a:pos x="connsiteX0" y="connsiteY0"/>
                </a:cxn>
                <a:cxn ang="0">
                  <a:pos x="connsiteX1" y="connsiteY1"/>
                </a:cxn>
                <a:cxn ang="0">
                  <a:pos x="connsiteX2" y="connsiteY2"/>
                </a:cxn>
                <a:cxn ang="0">
                  <a:pos x="connsiteX3" y="connsiteY3"/>
                </a:cxn>
              </a:cxnLst>
              <a:rect l="l" t="t" r="r" b="b"/>
              <a:pathLst>
                <a:path w="27837" h="7997">
                  <a:moveTo>
                    <a:pt x="4245" y="959"/>
                  </a:moveTo>
                  <a:cubicBezTo>
                    <a:pt x="-7387" y="-427"/>
                    <a:pt x="6475" y="5418"/>
                    <a:pt x="21360" y="8070"/>
                  </a:cubicBezTo>
                  <a:cubicBezTo>
                    <a:pt x="29376" y="9456"/>
                    <a:pt x="29677" y="8673"/>
                    <a:pt x="23229" y="6081"/>
                  </a:cubicBezTo>
                  <a:cubicBezTo>
                    <a:pt x="17142" y="3664"/>
                    <a:pt x="10753" y="1947"/>
                    <a:pt x="4245" y="959"/>
                  </a:cubicBezTo>
                  <a:close/>
                </a:path>
              </a:pathLst>
            </a:custGeom>
            <a:grpFill/>
            <a:ln w="6027" cap="flat">
              <a:noFill/>
              <a:prstDash val="solid"/>
              <a:miter/>
            </a:ln>
          </p:spPr>
          <p:txBody>
            <a:bodyPr rtlCol="0" anchor="ctr"/>
            <a:lstStyle/>
            <a:p>
              <a:endParaRPr lang="zh-CN" altLang="en-US"/>
            </a:p>
          </p:txBody>
        </p:sp>
        <p:sp>
          <p:nvSpPr>
            <p:cNvPr id="226" name="任意多边形: 形状 225">
              <a:extLst>
                <a:ext uri="{FF2B5EF4-FFF2-40B4-BE49-F238E27FC236}">
                  <a16:creationId xmlns:a16="http://schemas.microsoft.com/office/drawing/2014/main" id="{B7301143-DED9-254B-D979-5CBB712881C8}"/>
                </a:ext>
              </a:extLst>
            </p:cNvPr>
            <p:cNvSpPr/>
            <p:nvPr/>
          </p:nvSpPr>
          <p:spPr>
            <a:xfrm>
              <a:off x="7236296" y="3832587"/>
              <a:ext cx="41726" cy="11183"/>
            </a:xfrm>
            <a:custGeom>
              <a:avLst/>
              <a:gdLst>
                <a:gd name="connsiteX0" fmla="*/ 15173 w 41726"/>
                <a:gd name="connsiteY0" fmla="*/ 4144 h 11183"/>
                <a:gd name="connsiteX1" fmla="*/ 11316 w 41726"/>
                <a:gd name="connsiteY1" fmla="*/ 5048 h 11183"/>
                <a:gd name="connsiteX2" fmla="*/ 36990 w 41726"/>
                <a:gd name="connsiteY2" fmla="*/ 11798 h 11183"/>
                <a:gd name="connsiteX3" fmla="*/ 15173 w 41726"/>
                <a:gd name="connsiteY3" fmla="*/ 4144 h 11183"/>
              </a:gdLst>
              <a:ahLst/>
              <a:cxnLst>
                <a:cxn ang="0">
                  <a:pos x="connsiteX0" y="connsiteY0"/>
                </a:cxn>
                <a:cxn ang="0">
                  <a:pos x="connsiteX1" y="connsiteY1"/>
                </a:cxn>
                <a:cxn ang="0">
                  <a:pos x="connsiteX2" y="connsiteY2"/>
                </a:cxn>
                <a:cxn ang="0">
                  <a:pos x="connsiteX3" y="connsiteY3"/>
                </a:cxn>
              </a:cxnLst>
              <a:rect l="l" t="t" r="r" b="b"/>
              <a:pathLst>
                <a:path w="41726" h="11183">
                  <a:moveTo>
                    <a:pt x="15173" y="4144"/>
                  </a:moveTo>
                  <a:cubicBezTo>
                    <a:pt x="-3871" y="-436"/>
                    <a:pt x="-5016" y="-617"/>
                    <a:pt x="11316" y="5048"/>
                  </a:cubicBezTo>
                  <a:cubicBezTo>
                    <a:pt x="19693" y="8001"/>
                    <a:pt x="28251" y="10255"/>
                    <a:pt x="36990" y="11798"/>
                  </a:cubicBezTo>
                  <a:cubicBezTo>
                    <a:pt x="47597" y="12581"/>
                    <a:pt x="39943" y="9930"/>
                    <a:pt x="15173" y="4144"/>
                  </a:cubicBezTo>
                  <a:close/>
                </a:path>
              </a:pathLst>
            </a:custGeom>
            <a:grpFill/>
            <a:ln w="6027" cap="flat">
              <a:noFill/>
              <a:prstDash val="solid"/>
              <a:miter/>
            </a:ln>
          </p:spPr>
          <p:txBody>
            <a:bodyPr rtlCol="0" anchor="ctr"/>
            <a:lstStyle/>
            <a:p>
              <a:endParaRPr lang="zh-CN" altLang="en-US"/>
            </a:p>
          </p:txBody>
        </p:sp>
        <p:sp>
          <p:nvSpPr>
            <p:cNvPr id="227" name="任意多边形: 形状 226">
              <a:extLst>
                <a:ext uri="{FF2B5EF4-FFF2-40B4-BE49-F238E27FC236}">
                  <a16:creationId xmlns:a16="http://schemas.microsoft.com/office/drawing/2014/main" id="{83FB1957-738A-8662-9FA7-4567A48A5CAF}"/>
                </a:ext>
              </a:extLst>
            </p:cNvPr>
            <p:cNvSpPr/>
            <p:nvPr/>
          </p:nvSpPr>
          <p:spPr>
            <a:xfrm>
              <a:off x="7506307" y="3907872"/>
              <a:ext cx="59219" cy="12369"/>
            </a:xfrm>
            <a:custGeom>
              <a:avLst/>
              <a:gdLst>
                <a:gd name="connsiteX0" fmla="*/ 43243 w 59219"/>
                <a:gd name="connsiteY0" fmla="*/ 10762 h 12369"/>
                <a:gd name="connsiteX1" fmla="*/ 16183 w 59219"/>
                <a:gd name="connsiteY1" fmla="*/ 4735 h 12369"/>
                <a:gd name="connsiteX2" fmla="*/ 1357 w 59219"/>
                <a:gd name="connsiteY2" fmla="*/ 2143 h 12369"/>
                <a:gd name="connsiteX3" fmla="*/ 44026 w 59219"/>
                <a:gd name="connsiteY3" fmla="*/ 12148 h 12369"/>
                <a:gd name="connsiteX4" fmla="*/ 58189 w 59219"/>
                <a:gd name="connsiteY4" fmla="*/ 12569 h 12369"/>
                <a:gd name="connsiteX5" fmla="*/ 43243 w 59219"/>
                <a:gd name="connsiteY5" fmla="*/ 10762 h 1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19" h="12369">
                  <a:moveTo>
                    <a:pt x="43243" y="10762"/>
                  </a:moveTo>
                  <a:cubicBezTo>
                    <a:pt x="34022" y="9671"/>
                    <a:pt x="24982" y="7652"/>
                    <a:pt x="16183" y="4735"/>
                  </a:cubicBezTo>
                  <a:cubicBezTo>
                    <a:pt x="1779" y="456"/>
                    <a:pt x="-2741" y="-328"/>
                    <a:pt x="1357" y="2143"/>
                  </a:cubicBezTo>
                  <a:cubicBezTo>
                    <a:pt x="8529" y="6784"/>
                    <a:pt x="19437" y="9918"/>
                    <a:pt x="44026" y="12148"/>
                  </a:cubicBezTo>
                  <a:cubicBezTo>
                    <a:pt x="55657" y="13293"/>
                    <a:pt x="61563" y="13413"/>
                    <a:pt x="58189" y="12569"/>
                  </a:cubicBezTo>
                  <a:cubicBezTo>
                    <a:pt x="53247" y="11611"/>
                    <a:pt x="48245" y="11009"/>
                    <a:pt x="43243" y="10762"/>
                  </a:cubicBezTo>
                  <a:close/>
                </a:path>
              </a:pathLst>
            </a:custGeom>
            <a:grpFill/>
            <a:ln w="6027" cap="flat">
              <a:noFill/>
              <a:prstDash val="solid"/>
              <a:miter/>
            </a:ln>
          </p:spPr>
          <p:txBody>
            <a:bodyPr rtlCol="0" anchor="ctr"/>
            <a:lstStyle/>
            <a:p>
              <a:endParaRPr lang="zh-CN" altLang="en-US"/>
            </a:p>
          </p:txBody>
        </p:sp>
        <p:sp>
          <p:nvSpPr>
            <p:cNvPr id="228" name="任意多边形: 形状 227">
              <a:extLst>
                <a:ext uri="{FF2B5EF4-FFF2-40B4-BE49-F238E27FC236}">
                  <a16:creationId xmlns:a16="http://schemas.microsoft.com/office/drawing/2014/main" id="{135A025C-83E6-2F4E-0452-55225D5A8143}"/>
                </a:ext>
              </a:extLst>
            </p:cNvPr>
            <p:cNvSpPr/>
            <p:nvPr/>
          </p:nvSpPr>
          <p:spPr>
            <a:xfrm>
              <a:off x="7679754" y="3948801"/>
              <a:ext cx="44477" cy="12414"/>
            </a:xfrm>
            <a:custGeom>
              <a:avLst/>
              <a:gdLst>
                <a:gd name="connsiteX0" fmla="*/ -88 w 44477"/>
                <a:gd name="connsiteY0" fmla="*/ 749 h 12414"/>
                <a:gd name="connsiteX1" fmla="*/ 21849 w 44477"/>
                <a:gd name="connsiteY1" fmla="*/ 8042 h 12414"/>
                <a:gd name="connsiteX2" fmla="*/ 37700 w 44477"/>
                <a:gd name="connsiteY2" fmla="*/ 11898 h 12414"/>
                <a:gd name="connsiteX3" fmla="*/ 44389 w 44477"/>
                <a:gd name="connsiteY3" fmla="*/ 13164 h 12414"/>
                <a:gd name="connsiteX4" fmla="*/ 37940 w 44477"/>
                <a:gd name="connsiteY4" fmla="*/ 10934 h 12414"/>
                <a:gd name="connsiteX5" fmla="*/ 22452 w 44477"/>
                <a:gd name="connsiteY5" fmla="*/ 5992 h 12414"/>
                <a:gd name="connsiteX6" fmla="*/ -88 w 44477"/>
                <a:gd name="connsiteY6" fmla="*/ 749 h 1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7" h="12414">
                  <a:moveTo>
                    <a:pt x="-88" y="749"/>
                  </a:moveTo>
                  <a:cubicBezTo>
                    <a:pt x="6843" y="4215"/>
                    <a:pt x="14256" y="6667"/>
                    <a:pt x="21849" y="8042"/>
                  </a:cubicBezTo>
                  <a:cubicBezTo>
                    <a:pt x="27876" y="9608"/>
                    <a:pt x="33601" y="10934"/>
                    <a:pt x="37700" y="11898"/>
                  </a:cubicBezTo>
                  <a:cubicBezTo>
                    <a:pt x="39869" y="12477"/>
                    <a:pt x="42159" y="12899"/>
                    <a:pt x="44389" y="13164"/>
                  </a:cubicBezTo>
                  <a:cubicBezTo>
                    <a:pt x="42340" y="12224"/>
                    <a:pt x="40170" y="11483"/>
                    <a:pt x="37940" y="10934"/>
                  </a:cubicBezTo>
                  <a:lnTo>
                    <a:pt x="22452" y="5992"/>
                  </a:lnTo>
                  <a:cubicBezTo>
                    <a:pt x="15160" y="3503"/>
                    <a:pt x="7566" y="1743"/>
                    <a:pt x="-88" y="749"/>
                  </a:cubicBezTo>
                  <a:close/>
                </a:path>
              </a:pathLst>
            </a:custGeom>
            <a:grpFill/>
            <a:ln w="6027" cap="flat">
              <a:noFill/>
              <a:prstDash val="solid"/>
              <a:miter/>
            </a:ln>
          </p:spPr>
          <p:txBody>
            <a:bodyPr rtlCol="0" anchor="ctr"/>
            <a:lstStyle/>
            <a:p>
              <a:endParaRPr lang="zh-CN" altLang="en-US"/>
            </a:p>
          </p:txBody>
        </p:sp>
        <p:sp>
          <p:nvSpPr>
            <p:cNvPr id="229" name="任意多边形: 形状 228">
              <a:extLst>
                <a:ext uri="{FF2B5EF4-FFF2-40B4-BE49-F238E27FC236}">
                  <a16:creationId xmlns:a16="http://schemas.microsoft.com/office/drawing/2014/main" id="{968B4C5D-B9FA-4B85-326B-F5A251BF680F}"/>
                </a:ext>
              </a:extLst>
            </p:cNvPr>
            <p:cNvSpPr/>
            <p:nvPr/>
          </p:nvSpPr>
          <p:spPr>
            <a:xfrm>
              <a:off x="7284114" y="3847697"/>
              <a:ext cx="50574" cy="15839"/>
            </a:xfrm>
            <a:custGeom>
              <a:avLst/>
              <a:gdLst>
                <a:gd name="connsiteX0" fmla="*/ 1225 w 50574"/>
                <a:gd name="connsiteY0" fmla="*/ 786 h 15839"/>
                <a:gd name="connsiteX1" fmla="*/ 27261 w 50574"/>
                <a:gd name="connsiteY1" fmla="*/ 10368 h 15839"/>
                <a:gd name="connsiteX2" fmla="*/ 39977 w 50574"/>
                <a:gd name="connsiteY2" fmla="*/ 12055 h 15839"/>
                <a:gd name="connsiteX3" fmla="*/ 1225 w 50574"/>
                <a:gd name="connsiteY3" fmla="*/ 786 h 15839"/>
              </a:gdLst>
              <a:ahLst/>
              <a:cxnLst>
                <a:cxn ang="0">
                  <a:pos x="connsiteX0" y="connsiteY0"/>
                </a:cxn>
                <a:cxn ang="0">
                  <a:pos x="connsiteX1" y="connsiteY1"/>
                </a:cxn>
                <a:cxn ang="0">
                  <a:pos x="connsiteX2" y="connsiteY2"/>
                </a:cxn>
                <a:cxn ang="0">
                  <a:pos x="connsiteX3" y="connsiteY3"/>
                </a:cxn>
              </a:cxnLst>
              <a:rect l="l" t="t" r="r" b="b"/>
              <a:pathLst>
                <a:path w="50574" h="15839">
                  <a:moveTo>
                    <a:pt x="1225" y="786"/>
                  </a:moveTo>
                  <a:cubicBezTo>
                    <a:pt x="-3656" y="786"/>
                    <a:pt x="5082" y="3980"/>
                    <a:pt x="27261" y="10368"/>
                  </a:cubicBezTo>
                  <a:cubicBezTo>
                    <a:pt x="54983" y="18323"/>
                    <a:pt x="56128" y="18384"/>
                    <a:pt x="39977" y="12055"/>
                  </a:cubicBezTo>
                  <a:cubicBezTo>
                    <a:pt x="16232" y="2654"/>
                    <a:pt x="8277" y="424"/>
                    <a:pt x="1225" y="786"/>
                  </a:cubicBezTo>
                  <a:close/>
                </a:path>
              </a:pathLst>
            </a:custGeom>
            <a:grpFill/>
            <a:ln w="6027" cap="flat">
              <a:noFill/>
              <a:prstDash val="solid"/>
              <a:miter/>
            </a:ln>
          </p:spPr>
          <p:txBody>
            <a:bodyPr rtlCol="0" anchor="ctr"/>
            <a:lstStyle/>
            <a:p>
              <a:endParaRPr lang="zh-CN" altLang="en-US"/>
            </a:p>
          </p:txBody>
        </p:sp>
        <p:sp>
          <p:nvSpPr>
            <p:cNvPr id="230" name="任意多边形: 形状 229">
              <a:extLst>
                <a:ext uri="{FF2B5EF4-FFF2-40B4-BE49-F238E27FC236}">
                  <a16:creationId xmlns:a16="http://schemas.microsoft.com/office/drawing/2014/main" id="{2E3301F5-9B2D-342B-5584-8FB2C83C4B15}"/>
                </a:ext>
              </a:extLst>
            </p:cNvPr>
            <p:cNvSpPr/>
            <p:nvPr/>
          </p:nvSpPr>
          <p:spPr>
            <a:xfrm>
              <a:off x="7583878" y="3926771"/>
              <a:ext cx="28020" cy="8704"/>
            </a:xfrm>
            <a:custGeom>
              <a:avLst/>
              <a:gdLst>
                <a:gd name="connsiteX0" fmla="*/ 1048 w 28020"/>
                <a:gd name="connsiteY0" fmla="*/ 2288 h 8704"/>
                <a:gd name="connsiteX1" fmla="*/ 17320 w 28020"/>
                <a:gd name="connsiteY1" fmla="*/ 8315 h 8704"/>
                <a:gd name="connsiteX2" fmla="*/ 27927 w 28020"/>
                <a:gd name="connsiteY2" fmla="*/ 8677 h 8704"/>
                <a:gd name="connsiteX3" fmla="*/ 11656 w 28020"/>
                <a:gd name="connsiteY3" fmla="*/ 2650 h 8704"/>
                <a:gd name="connsiteX4" fmla="*/ 1048 w 28020"/>
                <a:gd name="connsiteY4" fmla="*/ 2288 h 8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20" h="8704">
                  <a:moveTo>
                    <a:pt x="1048" y="2288"/>
                  </a:moveTo>
                  <a:cubicBezTo>
                    <a:pt x="6231" y="4886"/>
                    <a:pt x="11716" y="6911"/>
                    <a:pt x="17320" y="8315"/>
                  </a:cubicBezTo>
                  <a:cubicBezTo>
                    <a:pt x="22986" y="9702"/>
                    <a:pt x="27686" y="9822"/>
                    <a:pt x="27927" y="8677"/>
                  </a:cubicBezTo>
                  <a:cubicBezTo>
                    <a:pt x="28169" y="7532"/>
                    <a:pt x="20635" y="4699"/>
                    <a:pt x="11656" y="2650"/>
                  </a:cubicBezTo>
                  <a:cubicBezTo>
                    <a:pt x="1591" y="179"/>
                    <a:pt x="-2206" y="179"/>
                    <a:pt x="1048" y="2288"/>
                  </a:cubicBezTo>
                  <a:close/>
                </a:path>
              </a:pathLst>
            </a:custGeom>
            <a:grpFill/>
            <a:ln w="6027" cap="flat">
              <a:noFill/>
              <a:prstDash val="solid"/>
              <a:miter/>
            </a:ln>
          </p:spPr>
          <p:txBody>
            <a:bodyPr rtlCol="0" anchor="ctr"/>
            <a:lstStyle/>
            <a:p>
              <a:endParaRPr lang="zh-CN" altLang="en-US"/>
            </a:p>
          </p:txBody>
        </p:sp>
        <p:sp>
          <p:nvSpPr>
            <p:cNvPr id="231" name="任意多边形: 形状 230">
              <a:extLst>
                <a:ext uri="{FF2B5EF4-FFF2-40B4-BE49-F238E27FC236}">
                  <a16:creationId xmlns:a16="http://schemas.microsoft.com/office/drawing/2014/main" id="{653CA27F-4198-FF56-E894-8872B583BB25}"/>
                </a:ext>
              </a:extLst>
            </p:cNvPr>
            <p:cNvSpPr/>
            <p:nvPr/>
          </p:nvSpPr>
          <p:spPr>
            <a:xfrm>
              <a:off x="6896992" y="3728752"/>
              <a:ext cx="37550" cy="10646"/>
            </a:xfrm>
            <a:custGeom>
              <a:avLst/>
              <a:gdLst>
                <a:gd name="connsiteX0" fmla="*/ 8123 w 37550"/>
                <a:gd name="connsiteY0" fmla="*/ 2270 h 10646"/>
                <a:gd name="connsiteX1" fmla="*/ 16861 w 37550"/>
                <a:gd name="connsiteY1" fmla="*/ 8719 h 10646"/>
                <a:gd name="connsiteX2" fmla="*/ 22888 w 37550"/>
                <a:gd name="connsiteY2" fmla="*/ 9261 h 10646"/>
                <a:gd name="connsiteX3" fmla="*/ 30121 w 37550"/>
                <a:gd name="connsiteY3" fmla="*/ 9563 h 10646"/>
                <a:gd name="connsiteX4" fmla="*/ 33616 w 37550"/>
                <a:gd name="connsiteY4" fmla="*/ 9984 h 10646"/>
                <a:gd name="connsiteX5" fmla="*/ 8123 w 37550"/>
                <a:gd name="connsiteY5" fmla="*/ 2270 h 1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50" h="10646">
                  <a:moveTo>
                    <a:pt x="8123" y="2270"/>
                  </a:moveTo>
                  <a:cubicBezTo>
                    <a:pt x="-6341" y="-1768"/>
                    <a:pt x="-615" y="2873"/>
                    <a:pt x="16861" y="8719"/>
                  </a:cubicBezTo>
                  <a:cubicBezTo>
                    <a:pt x="23431" y="10888"/>
                    <a:pt x="25842" y="11069"/>
                    <a:pt x="22888" y="9261"/>
                  </a:cubicBezTo>
                  <a:cubicBezTo>
                    <a:pt x="18730" y="7152"/>
                    <a:pt x="23431" y="7634"/>
                    <a:pt x="30121" y="9563"/>
                  </a:cubicBezTo>
                  <a:cubicBezTo>
                    <a:pt x="37895" y="11672"/>
                    <a:pt x="40185" y="12154"/>
                    <a:pt x="33616" y="9984"/>
                  </a:cubicBezTo>
                  <a:cubicBezTo>
                    <a:pt x="27770" y="8116"/>
                    <a:pt x="15717" y="4379"/>
                    <a:pt x="8123" y="2270"/>
                  </a:cubicBezTo>
                  <a:close/>
                </a:path>
              </a:pathLst>
            </a:custGeom>
            <a:grpFill/>
            <a:ln w="6027" cap="flat">
              <a:noFill/>
              <a:prstDash val="solid"/>
              <a:miter/>
            </a:ln>
          </p:spPr>
          <p:txBody>
            <a:bodyPr rtlCol="0" anchor="ctr"/>
            <a:lstStyle/>
            <a:p>
              <a:endParaRPr lang="zh-CN" altLang="en-US"/>
            </a:p>
          </p:txBody>
        </p:sp>
        <p:sp>
          <p:nvSpPr>
            <p:cNvPr id="232" name="任意多边形: 形状 231">
              <a:extLst>
                <a:ext uri="{FF2B5EF4-FFF2-40B4-BE49-F238E27FC236}">
                  <a16:creationId xmlns:a16="http://schemas.microsoft.com/office/drawing/2014/main" id="{65764193-6CCA-1421-A350-22190F5BC55C}"/>
                </a:ext>
              </a:extLst>
            </p:cNvPr>
            <p:cNvSpPr/>
            <p:nvPr/>
          </p:nvSpPr>
          <p:spPr>
            <a:xfrm>
              <a:off x="8074352" y="4036468"/>
              <a:ext cx="54413" cy="13597"/>
            </a:xfrm>
            <a:custGeom>
              <a:avLst/>
              <a:gdLst>
                <a:gd name="connsiteX0" fmla="*/ 7536 w 54413"/>
                <a:gd name="connsiteY0" fmla="*/ 892 h 13597"/>
                <a:gd name="connsiteX1" fmla="*/ 27243 w 54413"/>
                <a:gd name="connsiteY1" fmla="*/ 8967 h 13597"/>
                <a:gd name="connsiteX2" fmla="*/ 40261 w 54413"/>
                <a:gd name="connsiteY2" fmla="*/ 8184 h 13597"/>
                <a:gd name="connsiteX3" fmla="*/ 7536 w 54413"/>
                <a:gd name="connsiteY3" fmla="*/ 892 h 13597"/>
              </a:gdLst>
              <a:ahLst/>
              <a:cxnLst>
                <a:cxn ang="0">
                  <a:pos x="connsiteX0" y="connsiteY0"/>
                </a:cxn>
                <a:cxn ang="0">
                  <a:pos x="connsiteX1" y="connsiteY1"/>
                </a:cxn>
                <a:cxn ang="0">
                  <a:pos x="connsiteX2" y="connsiteY2"/>
                </a:cxn>
                <a:cxn ang="0">
                  <a:pos x="connsiteX3" y="connsiteY3"/>
                </a:cxn>
              </a:cxnLst>
              <a:rect l="l" t="t" r="r" b="b"/>
              <a:pathLst>
                <a:path w="54413" h="13597">
                  <a:moveTo>
                    <a:pt x="7536" y="892"/>
                  </a:moveTo>
                  <a:cubicBezTo>
                    <a:pt x="-6386" y="169"/>
                    <a:pt x="-2046" y="2097"/>
                    <a:pt x="27243" y="8967"/>
                  </a:cubicBezTo>
                  <a:cubicBezTo>
                    <a:pt x="58763" y="16441"/>
                    <a:pt x="62318" y="16079"/>
                    <a:pt x="40261" y="8184"/>
                  </a:cubicBezTo>
                  <a:cubicBezTo>
                    <a:pt x="29895" y="3797"/>
                    <a:pt x="18806" y="1332"/>
                    <a:pt x="7536" y="892"/>
                  </a:cubicBezTo>
                  <a:close/>
                </a:path>
              </a:pathLst>
            </a:custGeom>
            <a:grpFill/>
            <a:ln w="6027" cap="flat">
              <a:noFill/>
              <a:prstDash val="solid"/>
              <a:miter/>
            </a:ln>
          </p:spPr>
          <p:txBody>
            <a:bodyPr rtlCol="0" anchor="ctr"/>
            <a:lstStyle/>
            <a:p>
              <a:endParaRPr lang="zh-CN" altLang="en-US"/>
            </a:p>
          </p:txBody>
        </p:sp>
        <p:sp>
          <p:nvSpPr>
            <p:cNvPr id="233" name="任意多边形: 形状 232">
              <a:extLst>
                <a:ext uri="{FF2B5EF4-FFF2-40B4-BE49-F238E27FC236}">
                  <a16:creationId xmlns:a16="http://schemas.microsoft.com/office/drawing/2014/main" id="{09F169B5-7652-9479-7C6C-FC7CAA95BA6E}"/>
                </a:ext>
              </a:extLst>
            </p:cNvPr>
            <p:cNvSpPr/>
            <p:nvPr/>
          </p:nvSpPr>
          <p:spPr>
            <a:xfrm>
              <a:off x="8132193" y="4045060"/>
              <a:ext cx="31367" cy="8355"/>
            </a:xfrm>
            <a:custGeom>
              <a:avLst/>
              <a:gdLst>
                <a:gd name="connsiteX0" fmla="*/ 801 w 31367"/>
                <a:gd name="connsiteY0" fmla="*/ 1942 h 8355"/>
                <a:gd name="connsiteX1" fmla="*/ 19785 w 31367"/>
                <a:gd name="connsiteY1" fmla="*/ 7607 h 8355"/>
                <a:gd name="connsiteX2" fmla="*/ 30272 w 31367"/>
                <a:gd name="connsiteY2" fmla="*/ 7968 h 8355"/>
                <a:gd name="connsiteX3" fmla="*/ 11288 w 31367"/>
                <a:gd name="connsiteY3" fmla="*/ 2484 h 8355"/>
                <a:gd name="connsiteX4" fmla="*/ 801 w 31367"/>
                <a:gd name="connsiteY4" fmla="*/ 1942 h 8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7" h="8355">
                  <a:moveTo>
                    <a:pt x="801" y="1942"/>
                  </a:moveTo>
                  <a:cubicBezTo>
                    <a:pt x="6828" y="4659"/>
                    <a:pt x="13217" y="6564"/>
                    <a:pt x="19785" y="7607"/>
                  </a:cubicBezTo>
                  <a:cubicBezTo>
                    <a:pt x="28825" y="9475"/>
                    <a:pt x="33466" y="9596"/>
                    <a:pt x="30272" y="7968"/>
                  </a:cubicBezTo>
                  <a:cubicBezTo>
                    <a:pt x="24185" y="5437"/>
                    <a:pt x="17797" y="3593"/>
                    <a:pt x="11288" y="2484"/>
                  </a:cubicBezTo>
                  <a:cubicBezTo>
                    <a:pt x="2248" y="435"/>
                    <a:pt x="-2091" y="134"/>
                    <a:pt x="801" y="1942"/>
                  </a:cubicBezTo>
                  <a:close/>
                </a:path>
              </a:pathLst>
            </a:custGeom>
            <a:grpFill/>
            <a:ln w="6027" cap="flat">
              <a:noFill/>
              <a:prstDash val="solid"/>
              <a:miter/>
            </a:ln>
          </p:spPr>
          <p:txBody>
            <a:bodyPr rtlCol="0" anchor="ctr"/>
            <a:lstStyle/>
            <a:p>
              <a:endParaRPr lang="zh-CN" altLang="en-US"/>
            </a:p>
          </p:txBody>
        </p:sp>
        <p:sp>
          <p:nvSpPr>
            <p:cNvPr id="234" name="任意多边形: 形状 233">
              <a:extLst>
                <a:ext uri="{FF2B5EF4-FFF2-40B4-BE49-F238E27FC236}">
                  <a16:creationId xmlns:a16="http://schemas.microsoft.com/office/drawing/2014/main" id="{62BF83ED-5791-B6D9-193D-4F16399637E5}"/>
                </a:ext>
              </a:extLst>
            </p:cNvPr>
            <p:cNvSpPr/>
            <p:nvPr/>
          </p:nvSpPr>
          <p:spPr>
            <a:xfrm>
              <a:off x="8705006" y="4118894"/>
              <a:ext cx="43220" cy="2835"/>
            </a:xfrm>
            <a:custGeom>
              <a:avLst/>
              <a:gdLst>
                <a:gd name="connsiteX0" fmla="*/ 3658 w 43220"/>
                <a:gd name="connsiteY0" fmla="*/ 850 h 2835"/>
                <a:gd name="connsiteX1" fmla="*/ 2272 w 43220"/>
                <a:gd name="connsiteY1" fmla="*/ 3020 h 2835"/>
                <a:gd name="connsiteX2" fmla="*/ 9263 w 43220"/>
                <a:gd name="connsiteY2" fmla="*/ 3020 h 2835"/>
                <a:gd name="connsiteX3" fmla="*/ 30115 w 43220"/>
                <a:gd name="connsiteY3" fmla="*/ 2417 h 2835"/>
                <a:gd name="connsiteX4" fmla="*/ 30115 w 43220"/>
                <a:gd name="connsiteY4" fmla="*/ 1573 h 2835"/>
                <a:gd name="connsiteX5" fmla="*/ 3658 w 43220"/>
                <a:gd name="connsiteY5" fmla="*/ 850 h 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20" h="2835">
                  <a:moveTo>
                    <a:pt x="3658" y="850"/>
                  </a:moveTo>
                  <a:cubicBezTo>
                    <a:pt x="-1043" y="1272"/>
                    <a:pt x="-1103" y="2296"/>
                    <a:pt x="2272" y="3020"/>
                  </a:cubicBezTo>
                  <a:cubicBezTo>
                    <a:pt x="5647" y="3743"/>
                    <a:pt x="9203" y="3803"/>
                    <a:pt x="9263" y="3020"/>
                  </a:cubicBezTo>
                  <a:cubicBezTo>
                    <a:pt x="16133" y="1862"/>
                    <a:pt x="23184" y="1657"/>
                    <a:pt x="30115" y="2417"/>
                  </a:cubicBezTo>
                  <a:cubicBezTo>
                    <a:pt x="47472" y="3080"/>
                    <a:pt x="47472" y="2959"/>
                    <a:pt x="30115" y="1573"/>
                  </a:cubicBezTo>
                  <a:cubicBezTo>
                    <a:pt x="21317" y="832"/>
                    <a:pt x="12457" y="591"/>
                    <a:pt x="3658" y="850"/>
                  </a:cubicBezTo>
                  <a:close/>
                </a:path>
              </a:pathLst>
            </a:custGeom>
            <a:grpFill/>
            <a:ln w="6027" cap="flat">
              <a:noFill/>
              <a:prstDash val="solid"/>
              <a:miter/>
            </a:ln>
          </p:spPr>
          <p:txBody>
            <a:bodyPr rtlCol="0" anchor="ctr"/>
            <a:lstStyle/>
            <a:p>
              <a:endParaRPr lang="zh-CN" altLang="en-US"/>
            </a:p>
          </p:txBody>
        </p:sp>
        <p:sp>
          <p:nvSpPr>
            <p:cNvPr id="235" name="任意多边形: 形状 234">
              <a:extLst>
                <a:ext uri="{FF2B5EF4-FFF2-40B4-BE49-F238E27FC236}">
                  <a16:creationId xmlns:a16="http://schemas.microsoft.com/office/drawing/2014/main" id="{D9314CF9-1698-736C-B6D3-3F12CA6C10E3}"/>
                </a:ext>
              </a:extLst>
            </p:cNvPr>
            <p:cNvSpPr/>
            <p:nvPr/>
          </p:nvSpPr>
          <p:spPr>
            <a:xfrm>
              <a:off x="8201507" y="4064152"/>
              <a:ext cx="126105" cy="20905"/>
            </a:xfrm>
            <a:custGeom>
              <a:avLst/>
              <a:gdLst>
                <a:gd name="connsiteX0" fmla="*/ 16343 w 126105"/>
                <a:gd name="connsiteY0" fmla="*/ 749 h 20905"/>
                <a:gd name="connsiteX1" fmla="*/ 673 w 126105"/>
                <a:gd name="connsiteY1" fmla="*/ 3401 h 20905"/>
                <a:gd name="connsiteX2" fmla="*/ 44126 w 126105"/>
                <a:gd name="connsiteY2" fmla="*/ 10030 h 20905"/>
                <a:gd name="connsiteX3" fmla="*/ 53226 w 126105"/>
                <a:gd name="connsiteY3" fmla="*/ 11597 h 20905"/>
                <a:gd name="connsiteX4" fmla="*/ 69980 w 126105"/>
                <a:gd name="connsiteY4" fmla="*/ 16901 h 20905"/>
                <a:gd name="connsiteX5" fmla="*/ 83842 w 126105"/>
                <a:gd name="connsiteY5" fmla="*/ 17985 h 20905"/>
                <a:gd name="connsiteX6" fmla="*/ 104633 w 126105"/>
                <a:gd name="connsiteY6" fmla="*/ 19552 h 20905"/>
                <a:gd name="connsiteX7" fmla="*/ 119579 w 126105"/>
                <a:gd name="connsiteY7" fmla="*/ 20999 h 20905"/>
                <a:gd name="connsiteX8" fmla="*/ 123437 w 126105"/>
                <a:gd name="connsiteY8" fmla="*/ 18588 h 20905"/>
                <a:gd name="connsiteX9" fmla="*/ 78056 w 126105"/>
                <a:gd name="connsiteY9" fmla="*/ 9488 h 20905"/>
                <a:gd name="connsiteX10" fmla="*/ 59976 w 126105"/>
                <a:gd name="connsiteY10" fmla="*/ 5932 h 20905"/>
                <a:gd name="connsiteX11" fmla="*/ 16343 w 126105"/>
                <a:gd name="connsiteY11" fmla="*/ 749 h 2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05" h="20905">
                  <a:moveTo>
                    <a:pt x="16343" y="749"/>
                  </a:moveTo>
                  <a:cubicBezTo>
                    <a:pt x="4651" y="749"/>
                    <a:pt x="-2521" y="1713"/>
                    <a:pt x="673" y="3401"/>
                  </a:cubicBezTo>
                  <a:cubicBezTo>
                    <a:pt x="14716" y="7861"/>
                    <a:pt x="29360" y="10096"/>
                    <a:pt x="44126" y="10030"/>
                  </a:cubicBezTo>
                  <a:cubicBezTo>
                    <a:pt x="50153" y="10030"/>
                    <a:pt x="53346" y="10633"/>
                    <a:pt x="53226" y="11597"/>
                  </a:cubicBezTo>
                  <a:cubicBezTo>
                    <a:pt x="58469" y="14363"/>
                    <a:pt x="64134" y="16159"/>
                    <a:pt x="69980" y="16901"/>
                  </a:cubicBezTo>
                  <a:cubicBezTo>
                    <a:pt x="79020" y="18709"/>
                    <a:pt x="85951" y="19371"/>
                    <a:pt x="83842" y="17985"/>
                  </a:cubicBezTo>
                  <a:cubicBezTo>
                    <a:pt x="82817" y="16901"/>
                    <a:pt x="90893" y="17503"/>
                    <a:pt x="104633" y="19552"/>
                  </a:cubicBezTo>
                  <a:cubicBezTo>
                    <a:pt x="117169" y="21541"/>
                    <a:pt x="124040" y="22324"/>
                    <a:pt x="119579" y="20999"/>
                  </a:cubicBezTo>
                  <a:cubicBezTo>
                    <a:pt x="115120" y="19673"/>
                    <a:pt x="116386" y="18709"/>
                    <a:pt x="123437" y="18588"/>
                  </a:cubicBezTo>
                  <a:cubicBezTo>
                    <a:pt x="136334" y="18226"/>
                    <a:pt x="97703" y="10994"/>
                    <a:pt x="78056" y="9488"/>
                  </a:cubicBezTo>
                  <a:cubicBezTo>
                    <a:pt x="71909" y="8981"/>
                    <a:pt x="65882" y="7788"/>
                    <a:pt x="59976" y="5932"/>
                  </a:cubicBezTo>
                  <a:cubicBezTo>
                    <a:pt x="49972" y="2195"/>
                    <a:pt x="38521" y="809"/>
                    <a:pt x="16343" y="749"/>
                  </a:cubicBezTo>
                  <a:close/>
                </a:path>
              </a:pathLst>
            </a:custGeom>
            <a:grpFill/>
            <a:ln w="6027" cap="flat">
              <a:noFill/>
              <a:prstDash val="solid"/>
              <a:miter/>
            </a:ln>
          </p:spPr>
          <p:txBody>
            <a:bodyPr rtlCol="0" anchor="ctr"/>
            <a:lstStyle/>
            <a:p>
              <a:endParaRPr lang="zh-CN" altLang="en-US"/>
            </a:p>
          </p:txBody>
        </p:sp>
        <p:sp>
          <p:nvSpPr>
            <p:cNvPr id="236" name="任意多边形: 形状 235">
              <a:extLst>
                <a:ext uri="{FF2B5EF4-FFF2-40B4-BE49-F238E27FC236}">
                  <a16:creationId xmlns:a16="http://schemas.microsoft.com/office/drawing/2014/main" id="{DF8D053D-1D9C-A4A8-24AE-CB05C061D69C}"/>
                </a:ext>
              </a:extLst>
            </p:cNvPr>
            <p:cNvSpPr/>
            <p:nvPr/>
          </p:nvSpPr>
          <p:spPr>
            <a:xfrm>
              <a:off x="6403270" y="3550128"/>
              <a:ext cx="41360" cy="15092"/>
            </a:xfrm>
            <a:custGeom>
              <a:avLst/>
              <a:gdLst>
                <a:gd name="connsiteX0" fmla="*/ 32728 w 41360"/>
                <a:gd name="connsiteY0" fmla="*/ 12087 h 15092"/>
                <a:gd name="connsiteX1" fmla="*/ 16276 w 41360"/>
                <a:gd name="connsiteY1" fmla="*/ 6603 h 15092"/>
                <a:gd name="connsiteX2" fmla="*/ 8862 w 41360"/>
                <a:gd name="connsiteY2" fmla="*/ 6603 h 15092"/>
                <a:gd name="connsiteX3" fmla="*/ 39478 w 41360"/>
                <a:gd name="connsiteY3" fmla="*/ 14076 h 15092"/>
                <a:gd name="connsiteX4" fmla="*/ 32728 w 41360"/>
                <a:gd name="connsiteY4" fmla="*/ 12087 h 1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0" h="15092">
                  <a:moveTo>
                    <a:pt x="32728" y="12087"/>
                  </a:moveTo>
                  <a:cubicBezTo>
                    <a:pt x="32306" y="13172"/>
                    <a:pt x="24653" y="10580"/>
                    <a:pt x="16276" y="6603"/>
                  </a:cubicBezTo>
                  <a:cubicBezTo>
                    <a:pt x="-539" y="-1112"/>
                    <a:pt x="-6686" y="-1292"/>
                    <a:pt x="8862" y="6603"/>
                  </a:cubicBezTo>
                  <a:cubicBezTo>
                    <a:pt x="20313" y="12268"/>
                    <a:pt x="48639" y="19138"/>
                    <a:pt x="39478" y="14076"/>
                  </a:cubicBezTo>
                  <a:cubicBezTo>
                    <a:pt x="36465" y="12208"/>
                    <a:pt x="33331" y="11183"/>
                    <a:pt x="32728" y="12087"/>
                  </a:cubicBezTo>
                  <a:close/>
                </a:path>
              </a:pathLst>
            </a:custGeom>
            <a:grpFill/>
            <a:ln w="6027" cap="flat">
              <a:noFill/>
              <a:prstDash val="solid"/>
              <a:miter/>
            </a:ln>
          </p:spPr>
          <p:txBody>
            <a:bodyPr rtlCol="0" anchor="ctr"/>
            <a:lstStyle/>
            <a:p>
              <a:endParaRPr lang="zh-CN" altLang="en-US"/>
            </a:p>
          </p:txBody>
        </p:sp>
        <p:sp>
          <p:nvSpPr>
            <p:cNvPr id="237" name="任意多边形: 形状 236">
              <a:extLst>
                <a:ext uri="{FF2B5EF4-FFF2-40B4-BE49-F238E27FC236}">
                  <a16:creationId xmlns:a16="http://schemas.microsoft.com/office/drawing/2014/main" id="{406015DF-4AB6-D2C4-61ED-6EDB39C8BBC9}"/>
                </a:ext>
              </a:extLst>
            </p:cNvPr>
            <p:cNvSpPr/>
            <p:nvPr/>
          </p:nvSpPr>
          <p:spPr>
            <a:xfrm>
              <a:off x="8334853" y="4082002"/>
              <a:ext cx="32984" cy="5895"/>
            </a:xfrm>
            <a:custGeom>
              <a:avLst/>
              <a:gdLst>
                <a:gd name="connsiteX0" fmla="*/ 12209 w 32984"/>
                <a:gd name="connsiteY0" fmla="*/ 1281 h 5895"/>
                <a:gd name="connsiteX1" fmla="*/ 4736 w 32984"/>
                <a:gd name="connsiteY1" fmla="*/ 4656 h 5895"/>
                <a:gd name="connsiteX2" fmla="*/ 18477 w 32984"/>
                <a:gd name="connsiteY2" fmla="*/ 6644 h 5895"/>
                <a:gd name="connsiteX3" fmla="*/ 25950 w 32984"/>
                <a:gd name="connsiteY3" fmla="*/ 3270 h 5895"/>
                <a:gd name="connsiteX4" fmla="*/ 12209 w 32984"/>
                <a:gd name="connsiteY4" fmla="*/ 1281 h 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84" h="5895">
                  <a:moveTo>
                    <a:pt x="12209" y="1281"/>
                  </a:moveTo>
                  <a:cubicBezTo>
                    <a:pt x="12209" y="2125"/>
                    <a:pt x="8413" y="3691"/>
                    <a:pt x="4736" y="4656"/>
                  </a:cubicBezTo>
                  <a:cubicBezTo>
                    <a:pt x="-3581" y="5982"/>
                    <a:pt x="-2436" y="6162"/>
                    <a:pt x="18477" y="6644"/>
                  </a:cubicBezTo>
                  <a:cubicBezTo>
                    <a:pt x="34809" y="6644"/>
                    <a:pt x="37220" y="6102"/>
                    <a:pt x="25950" y="3270"/>
                  </a:cubicBezTo>
                  <a:cubicBezTo>
                    <a:pt x="16850" y="859"/>
                    <a:pt x="12209" y="136"/>
                    <a:pt x="12209" y="1281"/>
                  </a:cubicBezTo>
                  <a:close/>
                </a:path>
              </a:pathLst>
            </a:custGeom>
            <a:grpFill/>
            <a:ln w="6027" cap="flat">
              <a:noFill/>
              <a:prstDash val="solid"/>
              <a:miter/>
            </a:ln>
          </p:spPr>
          <p:txBody>
            <a:bodyPr rtlCol="0" anchor="ctr"/>
            <a:lstStyle/>
            <a:p>
              <a:endParaRPr lang="zh-CN" altLang="en-US"/>
            </a:p>
          </p:txBody>
        </p:sp>
        <p:sp>
          <p:nvSpPr>
            <p:cNvPr id="238" name="任意多边形: 形状 237">
              <a:extLst>
                <a:ext uri="{FF2B5EF4-FFF2-40B4-BE49-F238E27FC236}">
                  <a16:creationId xmlns:a16="http://schemas.microsoft.com/office/drawing/2014/main" id="{83AAF41E-ACFB-08B2-9C46-2472B4EF8174}"/>
                </a:ext>
              </a:extLst>
            </p:cNvPr>
            <p:cNvSpPr/>
            <p:nvPr/>
          </p:nvSpPr>
          <p:spPr>
            <a:xfrm>
              <a:off x="6880065" y="3734351"/>
              <a:ext cx="70896" cy="18357"/>
            </a:xfrm>
            <a:custGeom>
              <a:avLst/>
              <a:gdLst>
                <a:gd name="connsiteX0" fmla="*/ 58679 w 70896"/>
                <a:gd name="connsiteY0" fmla="*/ 16077 h 18357"/>
                <a:gd name="connsiteX1" fmla="*/ 34572 w 70896"/>
                <a:gd name="connsiteY1" fmla="*/ 8785 h 18357"/>
                <a:gd name="connsiteX2" fmla="*/ 26617 w 70896"/>
                <a:gd name="connsiteY2" fmla="*/ 7037 h 18357"/>
                <a:gd name="connsiteX3" fmla="*/ 17577 w 70896"/>
                <a:gd name="connsiteY3" fmla="*/ 4928 h 18357"/>
                <a:gd name="connsiteX4" fmla="*/ 39 w 70896"/>
                <a:gd name="connsiteY4" fmla="*/ 2577 h 18357"/>
                <a:gd name="connsiteX5" fmla="*/ 61692 w 70896"/>
                <a:gd name="connsiteY5" fmla="*/ 18729 h 18357"/>
                <a:gd name="connsiteX6" fmla="*/ 58679 w 70896"/>
                <a:gd name="connsiteY6" fmla="*/ 16077 h 1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96" h="18357">
                  <a:moveTo>
                    <a:pt x="58679" y="16077"/>
                  </a:moveTo>
                  <a:cubicBezTo>
                    <a:pt x="50422" y="14360"/>
                    <a:pt x="42407" y="11919"/>
                    <a:pt x="34572" y="8785"/>
                  </a:cubicBezTo>
                  <a:cubicBezTo>
                    <a:pt x="24869" y="4928"/>
                    <a:pt x="22519" y="4446"/>
                    <a:pt x="26617" y="7037"/>
                  </a:cubicBezTo>
                  <a:cubicBezTo>
                    <a:pt x="31740" y="9809"/>
                    <a:pt x="28365" y="8966"/>
                    <a:pt x="17577" y="4928"/>
                  </a:cubicBezTo>
                  <a:cubicBezTo>
                    <a:pt x="5524" y="227"/>
                    <a:pt x="1064" y="-436"/>
                    <a:pt x="39" y="2577"/>
                  </a:cubicBezTo>
                  <a:cubicBezTo>
                    <a:pt x="-1949" y="8604"/>
                    <a:pt x="19386" y="13908"/>
                    <a:pt x="61692" y="18729"/>
                  </a:cubicBezTo>
                  <a:cubicBezTo>
                    <a:pt x="75614" y="20055"/>
                    <a:pt x="72782" y="17584"/>
                    <a:pt x="58679" y="16077"/>
                  </a:cubicBezTo>
                  <a:close/>
                </a:path>
              </a:pathLst>
            </a:custGeom>
            <a:grpFill/>
            <a:ln w="6027" cap="flat">
              <a:noFill/>
              <a:prstDash val="solid"/>
              <a:miter/>
            </a:ln>
          </p:spPr>
          <p:txBody>
            <a:bodyPr rtlCol="0" anchor="ctr"/>
            <a:lstStyle/>
            <a:p>
              <a:endParaRPr lang="zh-CN" altLang="en-US"/>
            </a:p>
          </p:txBody>
        </p:sp>
        <p:sp>
          <p:nvSpPr>
            <p:cNvPr id="239" name="任意多边形: 形状 238">
              <a:extLst>
                <a:ext uri="{FF2B5EF4-FFF2-40B4-BE49-F238E27FC236}">
                  <a16:creationId xmlns:a16="http://schemas.microsoft.com/office/drawing/2014/main" id="{C3234737-CF03-A45C-2E1A-173781E4DE80}"/>
                </a:ext>
              </a:extLst>
            </p:cNvPr>
            <p:cNvSpPr/>
            <p:nvPr/>
          </p:nvSpPr>
          <p:spPr>
            <a:xfrm>
              <a:off x="6956561" y="3758568"/>
              <a:ext cx="120465" cy="47854"/>
            </a:xfrm>
            <a:custGeom>
              <a:avLst/>
              <a:gdLst>
                <a:gd name="connsiteX0" fmla="*/ 9363 w 120465"/>
                <a:gd name="connsiteY0" fmla="*/ 1564 h 47854"/>
                <a:gd name="connsiteX1" fmla="*/ 1770 w 120465"/>
                <a:gd name="connsiteY1" fmla="*/ 2407 h 47854"/>
                <a:gd name="connsiteX2" fmla="*/ 19850 w 120465"/>
                <a:gd name="connsiteY2" fmla="*/ 7409 h 47854"/>
                <a:gd name="connsiteX3" fmla="*/ 60229 w 120465"/>
                <a:gd name="connsiteY3" fmla="*/ 21452 h 47854"/>
                <a:gd name="connsiteX4" fmla="*/ 100909 w 120465"/>
                <a:gd name="connsiteY4" fmla="*/ 39532 h 47854"/>
                <a:gd name="connsiteX5" fmla="*/ 108201 w 120465"/>
                <a:gd name="connsiteY5" fmla="*/ 45558 h 47854"/>
                <a:gd name="connsiteX6" fmla="*/ 114770 w 120465"/>
                <a:gd name="connsiteY6" fmla="*/ 47848 h 47854"/>
                <a:gd name="connsiteX7" fmla="*/ 108743 w 120465"/>
                <a:gd name="connsiteY7" fmla="*/ 40797 h 47854"/>
                <a:gd name="connsiteX8" fmla="*/ 94039 w 120465"/>
                <a:gd name="connsiteY8" fmla="*/ 29889 h 47854"/>
                <a:gd name="connsiteX9" fmla="*/ 89760 w 120465"/>
                <a:gd name="connsiteY9" fmla="*/ 28081 h 47854"/>
                <a:gd name="connsiteX10" fmla="*/ 58059 w 120465"/>
                <a:gd name="connsiteY10" fmla="*/ 17233 h 47854"/>
                <a:gd name="connsiteX11" fmla="*/ 9363 w 120465"/>
                <a:gd name="connsiteY11" fmla="*/ 1564 h 4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465" h="47854">
                  <a:moveTo>
                    <a:pt x="9363" y="1564"/>
                  </a:moveTo>
                  <a:cubicBezTo>
                    <a:pt x="1288" y="237"/>
                    <a:pt x="-2690" y="539"/>
                    <a:pt x="1770" y="2407"/>
                  </a:cubicBezTo>
                  <a:cubicBezTo>
                    <a:pt x="7556" y="4824"/>
                    <a:pt x="13643" y="6505"/>
                    <a:pt x="19850" y="7409"/>
                  </a:cubicBezTo>
                  <a:cubicBezTo>
                    <a:pt x="28047" y="8313"/>
                    <a:pt x="34555" y="10664"/>
                    <a:pt x="60229" y="21452"/>
                  </a:cubicBezTo>
                  <a:cubicBezTo>
                    <a:pt x="78309" y="29286"/>
                    <a:pt x="92351" y="35674"/>
                    <a:pt x="100909" y="39532"/>
                  </a:cubicBezTo>
                  <a:cubicBezTo>
                    <a:pt x="109466" y="43389"/>
                    <a:pt x="112360" y="46041"/>
                    <a:pt x="108201" y="45558"/>
                  </a:cubicBezTo>
                  <a:cubicBezTo>
                    <a:pt x="104043" y="45076"/>
                    <a:pt x="106815" y="46041"/>
                    <a:pt x="114770" y="47848"/>
                  </a:cubicBezTo>
                  <a:cubicBezTo>
                    <a:pt x="123810" y="49897"/>
                    <a:pt x="122002" y="47848"/>
                    <a:pt x="108743" y="40797"/>
                  </a:cubicBezTo>
                  <a:cubicBezTo>
                    <a:pt x="97233" y="34771"/>
                    <a:pt x="91507" y="30311"/>
                    <a:pt x="94039" y="29889"/>
                  </a:cubicBezTo>
                  <a:cubicBezTo>
                    <a:pt x="97835" y="29347"/>
                    <a:pt x="96750" y="28925"/>
                    <a:pt x="89760" y="28081"/>
                  </a:cubicBezTo>
                  <a:cubicBezTo>
                    <a:pt x="78731" y="26044"/>
                    <a:pt x="68063" y="22392"/>
                    <a:pt x="58059" y="17233"/>
                  </a:cubicBezTo>
                  <a:cubicBezTo>
                    <a:pt x="32084" y="6385"/>
                    <a:pt x="26599" y="4577"/>
                    <a:pt x="9363" y="1564"/>
                  </a:cubicBezTo>
                  <a:close/>
                </a:path>
              </a:pathLst>
            </a:custGeom>
            <a:grpFill/>
            <a:ln w="6027" cap="flat">
              <a:noFill/>
              <a:prstDash val="solid"/>
              <a:miter/>
            </a:ln>
          </p:spPr>
          <p:txBody>
            <a:bodyPr rtlCol="0" anchor="ctr"/>
            <a:lstStyle/>
            <a:p>
              <a:endParaRPr lang="zh-CN" altLang="en-US"/>
            </a:p>
          </p:txBody>
        </p:sp>
        <p:sp>
          <p:nvSpPr>
            <p:cNvPr id="240" name="任意多边形: 形状 239">
              <a:extLst>
                <a:ext uri="{FF2B5EF4-FFF2-40B4-BE49-F238E27FC236}">
                  <a16:creationId xmlns:a16="http://schemas.microsoft.com/office/drawing/2014/main" id="{25E9E7F2-9F31-2448-3E9D-7B9528312942}"/>
                </a:ext>
              </a:extLst>
            </p:cNvPr>
            <p:cNvSpPr/>
            <p:nvPr/>
          </p:nvSpPr>
          <p:spPr>
            <a:xfrm>
              <a:off x="7180882" y="3830430"/>
              <a:ext cx="267178" cy="81919"/>
            </a:xfrm>
            <a:custGeom>
              <a:avLst/>
              <a:gdLst>
                <a:gd name="connsiteX0" fmla="*/ 71612 w 267178"/>
                <a:gd name="connsiteY0" fmla="*/ 19379 h 81919"/>
                <a:gd name="connsiteX1" fmla="*/ 53893 w 267178"/>
                <a:gd name="connsiteY1" fmla="*/ 16546 h 81919"/>
                <a:gd name="connsiteX2" fmla="*/ 4474 w 267178"/>
                <a:gd name="connsiteY2" fmla="*/ 2022 h 81919"/>
                <a:gd name="connsiteX3" fmla="*/ 14961 w 267178"/>
                <a:gd name="connsiteY3" fmla="*/ 7205 h 81919"/>
                <a:gd name="connsiteX4" fmla="*/ 55822 w 267178"/>
                <a:gd name="connsiteY4" fmla="*/ 19801 h 81919"/>
                <a:gd name="connsiteX5" fmla="*/ 69864 w 267178"/>
                <a:gd name="connsiteY5" fmla="*/ 25345 h 81919"/>
                <a:gd name="connsiteX6" fmla="*/ 90777 w 267178"/>
                <a:gd name="connsiteY6" fmla="*/ 36193 h 81919"/>
                <a:gd name="connsiteX7" fmla="*/ 96080 w 267178"/>
                <a:gd name="connsiteY7" fmla="*/ 34566 h 81919"/>
                <a:gd name="connsiteX8" fmla="*/ 105542 w 267178"/>
                <a:gd name="connsiteY8" fmla="*/ 35048 h 81919"/>
                <a:gd name="connsiteX9" fmla="*/ 164423 w 267178"/>
                <a:gd name="connsiteY9" fmla="*/ 55057 h 81919"/>
                <a:gd name="connsiteX10" fmla="*/ 201547 w 267178"/>
                <a:gd name="connsiteY10" fmla="*/ 69521 h 81919"/>
                <a:gd name="connsiteX11" fmla="*/ 222581 w 267178"/>
                <a:gd name="connsiteY11" fmla="*/ 75849 h 81919"/>
                <a:gd name="connsiteX12" fmla="*/ 238792 w 267178"/>
                <a:gd name="connsiteY12" fmla="*/ 78079 h 81919"/>
                <a:gd name="connsiteX13" fmla="*/ 249158 w 267178"/>
                <a:gd name="connsiteY13" fmla="*/ 79646 h 81919"/>
                <a:gd name="connsiteX14" fmla="*/ 266515 w 267178"/>
                <a:gd name="connsiteY14" fmla="*/ 81694 h 81919"/>
                <a:gd name="connsiteX15" fmla="*/ 261332 w 267178"/>
                <a:gd name="connsiteY15" fmla="*/ 78681 h 81919"/>
                <a:gd name="connsiteX16" fmla="*/ 236683 w 267178"/>
                <a:gd name="connsiteY16" fmla="*/ 72654 h 81919"/>
                <a:gd name="connsiteX17" fmla="*/ 243252 w 267178"/>
                <a:gd name="connsiteY17" fmla="*/ 70545 h 81919"/>
                <a:gd name="connsiteX18" fmla="*/ 246988 w 267178"/>
                <a:gd name="connsiteY18" fmla="*/ 70003 h 81919"/>
                <a:gd name="connsiteX19" fmla="*/ 226980 w 267178"/>
                <a:gd name="connsiteY19" fmla="*/ 63976 h 81919"/>
                <a:gd name="connsiteX20" fmla="*/ 203958 w 267178"/>
                <a:gd name="connsiteY20" fmla="*/ 56322 h 81919"/>
                <a:gd name="connsiteX21" fmla="*/ 186902 w 267178"/>
                <a:gd name="connsiteY21" fmla="*/ 53007 h 81919"/>
                <a:gd name="connsiteX22" fmla="*/ 174849 w 267178"/>
                <a:gd name="connsiteY22" fmla="*/ 53550 h 81919"/>
                <a:gd name="connsiteX23" fmla="*/ 159240 w 267178"/>
                <a:gd name="connsiteY23" fmla="*/ 49331 h 81919"/>
                <a:gd name="connsiteX24" fmla="*/ 107832 w 267178"/>
                <a:gd name="connsiteY24" fmla="*/ 31673 h 81919"/>
                <a:gd name="connsiteX25" fmla="*/ 90596 w 267178"/>
                <a:gd name="connsiteY25" fmla="*/ 24622 h 81919"/>
                <a:gd name="connsiteX26" fmla="*/ 84569 w 267178"/>
                <a:gd name="connsiteY26" fmla="*/ 20765 h 81919"/>
                <a:gd name="connsiteX27" fmla="*/ 71612 w 267178"/>
                <a:gd name="connsiteY27" fmla="*/ 19379 h 8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7178" h="81919">
                  <a:moveTo>
                    <a:pt x="71612" y="19379"/>
                  </a:moveTo>
                  <a:cubicBezTo>
                    <a:pt x="71310" y="20403"/>
                    <a:pt x="65283" y="19379"/>
                    <a:pt x="53893" y="16546"/>
                  </a:cubicBezTo>
                  <a:cubicBezTo>
                    <a:pt x="42503" y="13714"/>
                    <a:pt x="25869" y="9073"/>
                    <a:pt x="4474" y="2022"/>
                  </a:cubicBezTo>
                  <a:cubicBezTo>
                    <a:pt x="-4324" y="-871"/>
                    <a:pt x="-166" y="1299"/>
                    <a:pt x="14961" y="7205"/>
                  </a:cubicBezTo>
                  <a:cubicBezTo>
                    <a:pt x="28160" y="12701"/>
                    <a:pt x="41840" y="16920"/>
                    <a:pt x="55822" y="19801"/>
                  </a:cubicBezTo>
                  <a:cubicBezTo>
                    <a:pt x="67212" y="21910"/>
                    <a:pt x="70466" y="23296"/>
                    <a:pt x="69864" y="25345"/>
                  </a:cubicBezTo>
                  <a:cubicBezTo>
                    <a:pt x="69261" y="27394"/>
                    <a:pt x="78783" y="31854"/>
                    <a:pt x="90777" y="36193"/>
                  </a:cubicBezTo>
                  <a:cubicBezTo>
                    <a:pt x="116933" y="45715"/>
                    <a:pt x="119524" y="44932"/>
                    <a:pt x="96080" y="34566"/>
                  </a:cubicBezTo>
                  <a:cubicBezTo>
                    <a:pt x="80049" y="27394"/>
                    <a:pt x="81254" y="27575"/>
                    <a:pt x="105542" y="35048"/>
                  </a:cubicBezTo>
                  <a:cubicBezTo>
                    <a:pt x="119946" y="39327"/>
                    <a:pt x="143992" y="47644"/>
                    <a:pt x="164423" y="55057"/>
                  </a:cubicBezTo>
                  <a:cubicBezTo>
                    <a:pt x="177079" y="59161"/>
                    <a:pt x="189434" y="63994"/>
                    <a:pt x="201547" y="69521"/>
                  </a:cubicBezTo>
                  <a:cubicBezTo>
                    <a:pt x="208357" y="72275"/>
                    <a:pt x="215409" y="74396"/>
                    <a:pt x="222581" y="75849"/>
                  </a:cubicBezTo>
                  <a:cubicBezTo>
                    <a:pt x="234634" y="78982"/>
                    <a:pt x="241806" y="80068"/>
                    <a:pt x="238792" y="78079"/>
                  </a:cubicBezTo>
                  <a:cubicBezTo>
                    <a:pt x="235779" y="76090"/>
                    <a:pt x="239154" y="76512"/>
                    <a:pt x="249158" y="79646"/>
                  </a:cubicBezTo>
                  <a:cubicBezTo>
                    <a:pt x="259162" y="82779"/>
                    <a:pt x="264827" y="83502"/>
                    <a:pt x="266515" y="81694"/>
                  </a:cubicBezTo>
                  <a:cubicBezTo>
                    <a:pt x="268203" y="79887"/>
                    <a:pt x="266093" y="78862"/>
                    <a:pt x="261332" y="78681"/>
                  </a:cubicBezTo>
                  <a:cubicBezTo>
                    <a:pt x="252894" y="77808"/>
                    <a:pt x="244578" y="75776"/>
                    <a:pt x="236683" y="72654"/>
                  </a:cubicBezTo>
                  <a:cubicBezTo>
                    <a:pt x="222460" y="67713"/>
                    <a:pt x="223725" y="67472"/>
                    <a:pt x="243252" y="70545"/>
                  </a:cubicBezTo>
                  <a:cubicBezTo>
                    <a:pt x="261634" y="73438"/>
                    <a:pt x="262778" y="73498"/>
                    <a:pt x="246988" y="70003"/>
                  </a:cubicBezTo>
                  <a:cubicBezTo>
                    <a:pt x="240058" y="68870"/>
                    <a:pt x="233368" y="66845"/>
                    <a:pt x="226980" y="63976"/>
                  </a:cubicBezTo>
                  <a:cubicBezTo>
                    <a:pt x="219687" y="60438"/>
                    <a:pt x="211913" y="57865"/>
                    <a:pt x="203958" y="56322"/>
                  </a:cubicBezTo>
                  <a:cubicBezTo>
                    <a:pt x="191904" y="53128"/>
                    <a:pt x="183768" y="51380"/>
                    <a:pt x="186902" y="53007"/>
                  </a:cubicBezTo>
                  <a:cubicBezTo>
                    <a:pt x="188951" y="54152"/>
                    <a:pt x="184070" y="54574"/>
                    <a:pt x="174849" y="53550"/>
                  </a:cubicBezTo>
                  <a:cubicBezTo>
                    <a:pt x="160927" y="51923"/>
                    <a:pt x="158637" y="51441"/>
                    <a:pt x="159240" y="49331"/>
                  </a:cubicBezTo>
                  <a:cubicBezTo>
                    <a:pt x="159843" y="47222"/>
                    <a:pt x="151164" y="43847"/>
                    <a:pt x="107832" y="31673"/>
                  </a:cubicBezTo>
                  <a:cubicBezTo>
                    <a:pt x="91138" y="27032"/>
                    <a:pt x="85714" y="24863"/>
                    <a:pt x="90596" y="24622"/>
                  </a:cubicBezTo>
                  <a:cubicBezTo>
                    <a:pt x="94212" y="24622"/>
                    <a:pt x="91199" y="22693"/>
                    <a:pt x="84569" y="20765"/>
                  </a:cubicBezTo>
                  <a:cubicBezTo>
                    <a:pt x="77940" y="18836"/>
                    <a:pt x="71913" y="18294"/>
                    <a:pt x="71612" y="19379"/>
                  </a:cubicBezTo>
                  <a:close/>
                </a:path>
              </a:pathLst>
            </a:custGeom>
            <a:grpFill/>
            <a:ln w="6027" cap="flat">
              <a:noFill/>
              <a:prstDash val="solid"/>
              <a:miter/>
            </a:ln>
          </p:spPr>
          <p:txBody>
            <a:bodyPr rtlCol="0" anchor="ctr"/>
            <a:lstStyle/>
            <a:p>
              <a:endParaRPr lang="zh-CN" altLang="en-US"/>
            </a:p>
          </p:txBody>
        </p:sp>
        <p:sp>
          <p:nvSpPr>
            <p:cNvPr id="241" name="任意多边形: 形状 240">
              <a:extLst>
                <a:ext uri="{FF2B5EF4-FFF2-40B4-BE49-F238E27FC236}">
                  <a16:creationId xmlns:a16="http://schemas.microsoft.com/office/drawing/2014/main" id="{FA0A6B10-EC31-6A22-DC61-CE9241FA7998}"/>
                </a:ext>
              </a:extLst>
            </p:cNvPr>
            <p:cNvSpPr/>
            <p:nvPr/>
          </p:nvSpPr>
          <p:spPr>
            <a:xfrm>
              <a:off x="8840917" y="4133436"/>
              <a:ext cx="29638" cy="3768"/>
            </a:xfrm>
            <a:custGeom>
              <a:avLst/>
              <a:gdLst>
                <a:gd name="connsiteX0" fmla="*/ -88 w 29638"/>
                <a:gd name="connsiteY0" fmla="*/ 1615 h 3768"/>
                <a:gd name="connsiteX1" fmla="*/ 17992 w 29638"/>
                <a:gd name="connsiteY1" fmla="*/ 4327 h 3768"/>
                <a:gd name="connsiteX2" fmla="*/ 28418 w 29638"/>
                <a:gd name="connsiteY2" fmla="*/ 3423 h 3768"/>
                <a:gd name="connsiteX3" fmla="*/ 10338 w 29638"/>
                <a:gd name="connsiteY3" fmla="*/ 952 h 3768"/>
                <a:gd name="connsiteX4" fmla="*/ -88 w 29638"/>
                <a:gd name="connsiteY4" fmla="*/ 1615 h 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8" h="3768">
                  <a:moveTo>
                    <a:pt x="-88" y="1615"/>
                  </a:moveTo>
                  <a:cubicBezTo>
                    <a:pt x="5758" y="3472"/>
                    <a:pt x="11845" y="4388"/>
                    <a:pt x="17992" y="4327"/>
                  </a:cubicBezTo>
                  <a:cubicBezTo>
                    <a:pt x="27212" y="4810"/>
                    <a:pt x="31853" y="4327"/>
                    <a:pt x="28418" y="3423"/>
                  </a:cubicBezTo>
                  <a:cubicBezTo>
                    <a:pt x="22452" y="2110"/>
                    <a:pt x="16425" y="1278"/>
                    <a:pt x="10338" y="952"/>
                  </a:cubicBezTo>
                  <a:cubicBezTo>
                    <a:pt x="4612" y="531"/>
                    <a:pt x="-28" y="772"/>
                    <a:pt x="-88" y="1615"/>
                  </a:cubicBezTo>
                  <a:close/>
                </a:path>
              </a:pathLst>
            </a:custGeom>
            <a:grpFill/>
            <a:ln w="6027" cap="flat">
              <a:noFill/>
              <a:prstDash val="solid"/>
              <a:miter/>
            </a:ln>
          </p:spPr>
          <p:txBody>
            <a:bodyPr rtlCol="0" anchor="ctr"/>
            <a:lstStyle/>
            <a:p>
              <a:endParaRPr lang="zh-CN" altLang="en-US"/>
            </a:p>
          </p:txBody>
        </p:sp>
        <p:sp>
          <p:nvSpPr>
            <p:cNvPr id="242" name="任意多边形: 形状 241">
              <a:extLst>
                <a:ext uri="{FF2B5EF4-FFF2-40B4-BE49-F238E27FC236}">
                  <a16:creationId xmlns:a16="http://schemas.microsoft.com/office/drawing/2014/main" id="{20A10067-B149-E34A-F181-776ACED1E284}"/>
                </a:ext>
              </a:extLst>
            </p:cNvPr>
            <p:cNvSpPr/>
            <p:nvPr/>
          </p:nvSpPr>
          <p:spPr>
            <a:xfrm>
              <a:off x="7073144" y="3797406"/>
              <a:ext cx="43038" cy="11214"/>
            </a:xfrm>
            <a:custGeom>
              <a:avLst/>
              <a:gdLst>
                <a:gd name="connsiteX0" fmla="*/ 12169 w 43038"/>
                <a:gd name="connsiteY0" fmla="*/ 2743 h 11214"/>
                <a:gd name="connsiteX1" fmla="*/ 7770 w 43038"/>
                <a:gd name="connsiteY1" fmla="*/ 5153 h 11214"/>
                <a:gd name="connsiteX2" fmla="*/ 28622 w 43038"/>
                <a:gd name="connsiteY2" fmla="*/ 11963 h 11214"/>
                <a:gd name="connsiteX3" fmla="*/ 21330 w 43038"/>
                <a:gd name="connsiteY3" fmla="*/ 8167 h 11214"/>
                <a:gd name="connsiteX4" fmla="*/ 28622 w 43038"/>
                <a:gd name="connsiteY4" fmla="*/ 8167 h 11214"/>
                <a:gd name="connsiteX5" fmla="*/ 40254 w 43038"/>
                <a:gd name="connsiteY5" fmla="*/ 9493 h 11214"/>
                <a:gd name="connsiteX6" fmla="*/ 12169 w 43038"/>
                <a:gd name="connsiteY6" fmla="*/ 2743 h 1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8" h="11214">
                  <a:moveTo>
                    <a:pt x="12169" y="2743"/>
                  </a:moveTo>
                  <a:cubicBezTo>
                    <a:pt x="-2656" y="-331"/>
                    <a:pt x="-3922" y="-90"/>
                    <a:pt x="7770" y="5153"/>
                  </a:cubicBezTo>
                  <a:cubicBezTo>
                    <a:pt x="14399" y="8323"/>
                    <a:pt x="21390" y="10614"/>
                    <a:pt x="28622" y="11963"/>
                  </a:cubicBezTo>
                  <a:cubicBezTo>
                    <a:pt x="32178" y="11963"/>
                    <a:pt x="29044" y="10577"/>
                    <a:pt x="21330" y="8167"/>
                  </a:cubicBezTo>
                  <a:cubicBezTo>
                    <a:pt x="12531" y="5334"/>
                    <a:pt x="15002" y="5274"/>
                    <a:pt x="28622" y="8167"/>
                  </a:cubicBezTo>
                  <a:cubicBezTo>
                    <a:pt x="41097" y="10818"/>
                    <a:pt x="46702" y="11602"/>
                    <a:pt x="40254" y="9493"/>
                  </a:cubicBezTo>
                  <a:cubicBezTo>
                    <a:pt x="34769" y="7805"/>
                    <a:pt x="22354" y="4852"/>
                    <a:pt x="12169" y="2743"/>
                  </a:cubicBezTo>
                  <a:close/>
                </a:path>
              </a:pathLst>
            </a:custGeom>
            <a:grpFill/>
            <a:ln w="6027" cap="flat">
              <a:noFill/>
              <a:prstDash val="solid"/>
              <a:miter/>
            </a:ln>
          </p:spPr>
          <p:txBody>
            <a:bodyPr rtlCol="0" anchor="ctr"/>
            <a:lstStyle/>
            <a:p>
              <a:endParaRPr lang="zh-CN" altLang="en-US"/>
            </a:p>
          </p:txBody>
        </p:sp>
        <p:sp>
          <p:nvSpPr>
            <p:cNvPr id="243" name="任意多边形: 形状 242">
              <a:extLst>
                <a:ext uri="{FF2B5EF4-FFF2-40B4-BE49-F238E27FC236}">
                  <a16:creationId xmlns:a16="http://schemas.microsoft.com/office/drawing/2014/main" id="{72F527F3-C41B-0E67-3947-7A0EEB82C4F2}"/>
                </a:ext>
              </a:extLst>
            </p:cNvPr>
            <p:cNvSpPr/>
            <p:nvPr/>
          </p:nvSpPr>
          <p:spPr>
            <a:xfrm>
              <a:off x="6536705" y="3608042"/>
              <a:ext cx="46516" cy="17216"/>
            </a:xfrm>
            <a:custGeom>
              <a:avLst/>
              <a:gdLst>
                <a:gd name="connsiteX0" fmla="*/ 1324 w 46516"/>
                <a:gd name="connsiteY0" fmla="*/ 819 h 17216"/>
                <a:gd name="connsiteX1" fmla="*/ 21454 w 46516"/>
                <a:gd name="connsiteY1" fmla="*/ 9558 h 17216"/>
                <a:gd name="connsiteX2" fmla="*/ 27481 w 46516"/>
                <a:gd name="connsiteY2" fmla="*/ 9558 h 17216"/>
                <a:gd name="connsiteX3" fmla="*/ 1324 w 46516"/>
                <a:gd name="connsiteY3" fmla="*/ 819 h 17216"/>
              </a:gdLst>
              <a:ahLst/>
              <a:cxnLst>
                <a:cxn ang="0">
                  <a:pos x="connsiteX0" y="connsiteY0"/>
                </a:cxn>
                <a:cxn ang="0">
                  <a:pos x="connsiteX1" y="connsiteY1"/>
                </a:cxn>
                <a:cxn ang="0">
                  <a:pos x="connsiteX2" y="connsiteY2"/>
                </a:cxn>
                <a:cxn ang="0">
                  <a:pos x="connsiteX3" y="connsiteY3"/>
                </a:cxn>
              </a:cxnLst>
              <a:rect l="l" t="t" r="r" b="b"/>
              <a:pathLst>
                <a:path w="46516" h="17216">
                  <a:moveTo>
                    <a:pt x="1324" y="819"/>
                  </a:moveTo>
                  <a:cubicBezTo>
                    <a:pt x="-3436" y="217"/>
                    <a:pt x="3977" y="3531"/>
                    <a:pt x="21454" y="9558"/>
                  </a:cubicBezTo>
                  <a:cubicBezTo>
                    <a:pt x="53034" y="20768"/>
                    <a:pt x="54239" y="20768"/>
                    <a:pt x="27481" y="9558"/>
                  </a:cubicBezTo>
                  <a:cubicBezTo>
                    <a:pt x="19104" y="5731"/>
                    <a:pt x="10304" y="2802"/>
                    <a:pt x="1324" y="819"/>
                  </a:cubicBezTo>
                  <a:close/>
                </a:path>
              </a:pathLst>
            </a:custGeom>
            <a:grpFill/>
            <a:ln w="6027" cap="flat">
              <a:noFill/>
              <a:prstDash val="solid"/>
              <a:miter/>
            </a:ln>
          </p:spPr>
          <p:txBody>
            <a:bodyPr rtlCol="0" anchor="ctr"/>
            <a:lstStyle/>
            <a:p>
              <a:endParaRPr lang="zh-CN" altLang="en-US"/>
            </a:p>
          </p:txBody>
        </p:sp>
        <p:sp>
          <p:nvSpPr>
            <p:cNvPr id="244" name="任意多边形: 形状 243">
              <a:extLst>
                <a:ext uri="{FF2B5EF4-FFF2-40B4-BE49-F238E27FC236}">
                  <a16:creationId xmlns:a16="http://schemas.microsoft.com/office/drawing/2014/main" id="{3473F0B7-A554-8D25-5F7E-61AE01E8174B}"/>
                </a:ext>
              </a:extLst>
            </p:cNvPr>
            <p:cNvSpPr/>
            <p:nvPr/>
          </p:nvSpPr>
          <p:spPr>
            <a:xfrm>
              <a:off x="7464068" y="3911255"/>
              <a:ext cx="172795" cy="49478"/>
            </a:xfrm>
            <a:custGeom>
              <a:avLst/>
              <a:gdLst>
                <a:gd name="connsiteX0" fmla="*/ 3699 w 172795"/>
                <a:gd name="connsiteY0" fmla="*/ 749 h 49478"/>
                <a:gd name="connsiteX1" fmla="*/ 7979 w 172795"/>
                <a:gd name="connsiteY1" fmla="*/ 2617 h 49478"/>
                <a:gd name="connsiteX2" fmla="*/ 4302 w 172795"/>
                <a:gd name="connsiteY2" fmla="*/ 7499 h 49478"/>
                <a:gd name="connsiteX3" fmla="*/ 68607 w 172795"/>
                <a:gd name="connsiteY3" fmla="*/ 26784 h 49478"/>
                <a:gd name="connsiteX4" fmla="*/ 92292 w 172795"/>
                <a:gd name="connsiteY4" fmla="*/ 32148 h 49478"/>
                <a:gd name="connsiteX5" fmla="*/ 94702 w 172795"/>
                <a:gd name="connsiteY5" fmla="*/ 32148 h 49478"/>
                <a:gd name="connsiteX6" fmla="*/ 111396 w 172795"/>
                <a:gd name="connsiteY6" fmla="*/ 32148 h 49478"/>
                <a:gd name="connsiteX7" fmla="*/ 134840 w 172795"/>
                <a:gd name="connsiteY7" fmla="*/ 38175 h 49478"/>
                <a:gd name="connsiteX8" fmla="*/ 171000 w 172795"/>
                <a:gd name="connsiteY8" fmla="*/ 50228 h 49478"/>
                <a:gd name="connsiteX9" fmla="*/ 165697 w 172795"/>
                <a:gd name="connsiteY9" fmla="*/ 47456 h 49478"/>
                <a:gd name="connsiteX10" fmla="*/ 157320 w 172795"/>
                <a:gd name="connsiteY10" fmla="*/ 42755 h 49478"/>
                <a:gd name="connsiteX11" fmla="*/ 127548 w 172795"/>
                <a:gd name="connsiteY11" fmla="*/ 33112 h 49478"/>
                <a:gd name="connsiteX12" fmla="*/ 86385 w 172795"/>
                <a:gd name="connsiteY12" fmla="*/ 21601 h 49478"/>
                <a:gd name="connsiteX13" fmla="*/ 69632 w 172795"/>
                <a:gd name="connsiteY13" fmla="*/ 17262 h 49478"/>
                <a:gd name="connsiteX14" fmla="*/ 74754 w 172795"/>
                <a:gd name="connsiteY14" fmla="*/ 20456 h 49478"/>
                <a:gd name="connsiteX15" fmla="*/ 75839 w 172795"/>
                <a:gd name="connsiteY15" fmla="*/ 25639 h 49478"/>
                <a:gd name="connsiteX16" fmla="*/ 57216 w 172795"/>
                <a:gd name="connsiteY16" fmla="*/ 19010 h 49478"/>
                <a:gd name="connsiteX17" fmla="*/ 3699 w 172795"/>
                <a:gd name="connsiteY17" fmla="*/ 749 h 4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95" h="49478">
                  <a:moveTo>
                    <a:pt x="3699" y="749"/>
                  </a:moveTo>
                  <a:cubicBezTo>
                    <a:pt x="-1061" y="749"/>
                    <a:pt x="23" y="1111"/>
                    <a:pt x="7979" y="2617"/>
                  </a:cubicBezTo>
                  <a:cubicBezTo>
                    <a:pt x="25034" y="5811"/>
                    <a:pt x="24853" y="6655"/>
                    <a:pt x="4302" y="7499"/>
                  </a:cubicBezTo>
                  <a:cubicBezTo>
                    <a:pt x="-13778" y="7981"/>
                    <a:pt x="27203" y="20577"/>
                    <a:pt x="68607" y="26784"/>
                  </a:cubicBezTo>
                  <a:cubicBezTo>
                    <a:pt x="76622" y="27869"/>
                    <a:pt x="84578" y="29665"/>
                    <a:pt x="92292" y="32148"/>
                  </a:cubicBezTo>
                  <a:cubicBezTo>
                    <a:pt x="97776" y="34077"/>
                    <a:pt x="97836" y="33775"/>
                    <a:pt x="94702" y="32148"/>
                  </a:cubicBezTo>
                  <a:cubicBezTo>
                    <a:pt x="91569" y="30521"/>
                    <a:pt x="98680" y="30461"/>
                    <a:pt x="111396" y="32148"/>
                  </a:cubicBezTo>
                  <a:cubicBezTo>
                    <a:pt x="130983" y="34679"/>
                    <a:pt x="136528" y="36186"/>
                    <a:pt x="134840" y="38175"/>
                  </a:cubicBezTo>
                  <a:cubicBezTo>
                    <a:pt x="134419" y="39862"/>
                    <a:pt x="164190" y="49626"/>
                    <a:pt x="171000" y="50228"/>
                  </a:cubicBezTo>
                  <a:cubicBezTo>
                    <a:pt x="174556" y="50228"/>
                    <a:pt x="172447" y="49143"/>
                    <a:pt x="165697" y="47456"/>
                  </a:cubicBezTo>
                  <a:cubicBezTo>
                    <a:pt x="158947" y="45768"/>
                    <a:pt x="154789" y="43599"/>
                    <a:pt x="157320" y="42755"/>
                  </a:cubicBezTo>
                  <a:cubicBezTo>
                    <a:pt x="159851" y="41911"/>
                    <a:pt x="153402" y="39259"/>
                    <a:pt x="127548" y="33112"/>
                  </a:cubicBezTo>
                  <a:cubicBezTo>
                    <a:pt x="113626" y="30003"/>
                    <a:pt x="99886" y="26164"/>
                    <a:pt x="86385" y="21601"/>
                  </a:cubicBezTo>
                  <a:cubicBezTo>
                    <a:pt x="81022" y="19384"/>
                    <a:pt x="75417" y="17925"/>
                    <a:pt x="69632" y="17262"/>
                  </a:cubicBezTo>
                  <a:cubicBezTo>
                    <a:pt x="64931" y="16840"/>
                    <a:pt x="66979" y="18226"/>
                    <a:pt x="74754" y="20456"/>
                  </a:cubicBezTo>
                  <a:cubicBezTo>
                    <a:pt x="90303" y="24976"/>
                    <a:pt x="92834" y="29737"/>
                    <a:pt x="75839" y="25639"/>
                  </a:cubicBezTo>
                  <a:cubicBezTo>
                    <a:pt x="69451" y="24030"/>
                    <a:pt x="63183" y="21806"/>
                    <a:pt x="57216" y="19010"/>
                  </a:cubicBezTo>
                  <a:cubicBezTo>
                    <a:pt x="39257" y="10211"/>
                    <a:pt x="13101" y="1352"/>
                    <a:pt x="3699" y="749"/>
                  </a:cubicBezTo>
                  <a:close/>
                </a:path>
              </a:pathLst>
            </a:custGeom>
            <a:grpFill/>
            <a:ln w="6027" cap="flat">
              <a:noFill/>
              <a:prstDash val="solid"/>
              <a:miter/>
            </a:ln>
          </p:spPr>
          <p:txBody>
            <a:bodyPr rtlCol="0" anchor="ctr"/>
            <a:lstStyle/>
            <a:p>
              <a:endParaRPr lang="zh-CN" altLang="en-US"/>
            </a:p>
          </p:txBody>
        </p:sp>
        <p:sp>
          <p:nvSpPr>
            <p:cNvPr id="245" name="任意多边形: 形状 244">
              <a:extLst>
                <a:ext uri="{FF2B5EF4-FFF2-40B4-BE49-F238E27FC236}">
                  <a16:creationId xmlns:a16="http://schemas.microsoft.com/office/drawing/2014/main" id="{361DECAE-FF2B-79EB-32BD-F5F903F1F2FE}"/>
                </a:ext>
              </a:extLst>
            </p:cNvPr>
            <p:cNvSpPr/>
            <p:nvPr/>
          </p:nvSpPr>
          <p:spPr>
            <a:xfrm>
              <a:off x="8357711" y="4091328"/>
              <a:ext cx="33256" cy="4836"/>
            </a:xfrm>
            <a:custGeom>
              <a:avLst/>
              <a:gdLst>
                <a:gd name="connsiteX0" fmla="*/ 18219 w 33256"/>
                <a:gd name="connsiteY0" fmla="*/ 2080 h 4836"/>
                <a:gd name="connsiteX1" fmla="*/ 9782 w 33256"/>
                <a:gd name="connsiteY1" fmla="*/ 4008 h 4836"/>
                <a:gd name="connsiteX2" fmla="*/ 10866 w 33256"/>
                <a:gd name="connsiteY2" fmla="*/ 4852 h 4836"/>
                <a:gd name="connsiteX3" fmla="*/ 22920 w 33256"/>
                <a:gd name="connsiteY3" fmla="*/ 1115 h 4836"/>
                <a:gd name="connsiteX4" fmla="*/ 18219 w 33256"/>
                <a:gd name="connsiteY4" fmla="*/ 2080 h 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6" h="4836">
                  <a:moveTo>
                    <a:pt x="18219" y="2080"/>
                  </a:moveTo>
                  <a:cubicBezTo>
                    <a:pt x="21533" y="3405"/>
                    <a:pt x="18219" y="4370"/>
                    <a:pt x="9782" y="4008"/>
                  </a:cubicBezTo>
                  <a:cubicBezTo>
                    <a:pt x="-4080" y="3285"/>
                    <a:pt x="-2995" y="3586"/>
                    <a:pt x="10866" y="4852"/>
                  </a:cubicBezTo>
                  <a:cubicBezTo>
                    <a:pt x="31538" y="7082"/>
                    <a:pt x="42506" y="3767"/>
                    <a:pt x="22920" y="1115"/>
                  </a:cubicBezTo>
                  <a:cubicBezTo>
                    <a:pt x="16170" y="392"/>
                    <a:pt x="13760" y="754"/>
                    <a:pt x="18219" y="2080"/>
                  </a:cubicBezTo>
                  <a:close/>
                </a:path>
              </a:pathLst>
            </a:custGeom>
            <a:grpFill/>
            <a:ln w="6027" cap="flat">
              <a:noFill/>
              <a:prstDash val="solid"/>
              <a:miter/>
            </a:ln>
          </p:spPr>
          <p:txBody>
            <a:bodyPr rtlCol="0" anchor="ctr"/>
            <a:lstStyle/>
            <a:p>
              <a:endParaRPr lang="zh-CN" altLang="en-US"/>
            </a:p>
          </p:txBody>
        </p:sp>
        <p:sp>
          <p:nvSpPr>
            <p:cNvPr id="246" name="任意多边形: 形状 245">
              <a:extLst>
                <a:ext uri="{FF2B5EF4-FFF2-40B4-BE49-F238E27FC236}">
                  <a16:creationId xmlns:a16="http://schemas.microsoft.com/office/drawing/2014/main" id="{898E3588-ED4F-9855-1321-063EE051519E}"/>
                </a:ext>
              </a:extLst>
            </p:cNvPr>
            <p:cNvSpPr/>
            <p:nvPr/>
          </p:nvSpPr>
          <p:spPr>
            <a:xfrm>
              <a:off x="10060748" y="4094888"/>
              <a:ext cx="46558" cy="10251"/>
            </a:xfrm>
            <a:custGeom>
              <a:avLst/>
              <a:gdLst>
                <a:gd name="connsiteX0" fmla="*/ 16939 w 46558"/>
                <a:gd name="connsiteY0" fmla="*/ 6776 h 10251"/>
                <a:gd name="connsiteX1" fmla="*/ 6935 w 46558"/>
                <a:gd name="connsiteY1" fmla="*/ 10693 h 10251"/>
                <a:gd name="connsiteX2" fmla="*/ 35381 w 46558"/>
                <a:gd name="connsiteY2" fmla="*/ 4968 h 10251"/>
                <a:gd name="connsiteX3" fmla="*/ 46470 w 46558"/>
                <a:gd name="connsiteY3" fmla="*/ 749 h 10251"/>
                <a:gd name="connsiteX4" fmla="*/ 16939 w 46558"/>
                <a:gd name="connsiteY4" fmla="*/ 6776 h 1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58" h="10251">
                  <a:moveTo>
                    <a:pt x="16939" y="6776"/>
                  </a:moveTo>
                  <a:cubicBezTo>
                    <a:pt x="-2407" y="10573"/>
                    <a:pt x="-4576" y="11597"/>
                    <a:pt x="6935" y="10693"/>
                  </a:cubicBezTo>
                  <a:cubicBezTo>
                    <a:pt x="16578" y="9771"/>
                    <a:pt x="26100" y="7855"/>
                    <a:pt x="35381" y="4968"/>
                  </a:cubicBezTo>
                  <a:cubicBezTo>
                    <a:pt x="39178" y="3919"/>
                    <a:pt x="42914" y="2509"/>
                    <a:pt x="46470" y="749"/>
                  </a:cubicBezTo>
                  <a:cubicBezTo>
                    <a:pt x="44240" y="1292"/>
                    <a:pt x="31765" y="3943"/>
                    <a:pt x="16939" y="6776"/>
                  </a:cubicBezTo>
                  <a:close/>
                </a:path>
              </a:pathLst>
            </a:custGeom>
            <a:grpFill/>
            <a:ln w="6027" cap="flat">
              <a:noFill/>
              <a:prstDash val="solid"/>
              <a:miter/>
            </a:ln>
          </p:spPr>
          <p:txBody>
            <a:bodyPr rtlCol="0" anchor="ctr"/>
            <a:lstStyle/>
            <a:p>
              <a:endParaRPr lang="zh-CN" altLang="en-US"/>
            </a:p>
          </p:txBody>
        </p:sp>
        <p:sp>
          <p:nvSpPr>
            <p:cNvPr id="247" name="任意多边形: 形状 246">
              <a:extLst>
                <a:ext uri="{FF2B5EF4-FFF2-40B4-BE49-F238E27FC236}">
                  <a16:creationId xmlns:a16="http://schemas.microsoft.com/office/drawing/2014/main" id="{CAB59B80-EB20-B4E7-81C1-709AF8487107}"/>
                </a:ext>
              </a:extLst>
            </p:cNvPr>
            <p:cNvSpPr/>
            <p:nvPr/>
          </p:nvSpPr>
          <p:spPr>
            <a:xfrm>
              <a:off x="7208886" y="3845246"/>
              <a:ext cx="36835" cy="12750"/>
            </a:xfrm>
            <a:custGeom>
              <a:avLst/>
              <a:gdLst>
                <a:gd name="connsiteX0" fmla="*/ 7388 w 36835"/>
                <a:gd name="connsiteY0" fmla="*/ 4683 h 12750"/>
                <a:gd name="connsiteX1" fmla="*/ 30350 w 36835"/>
                <a:gd name="connsiteY1" fmla="*/ 12698 h 12750"/>
                <a:gd name="connsiteX2" fmla="*/ 11366 w 36835"/>
                <a:gd name="connsiteY2" fmla="*/ 3598 h 12750"/>
                <a:gd name="connsiteX3" fmla="*/ 7388 w 36835"/>
                <a:gd name="connsiteY3" fmla="*/ 4683 h 12750"/>
              </a:gdLst>
              <a:ahLst/>
              <a:cxnLst>
                <a:cxn ang="0">
                  <a:pos x="connsiteX0" y="connsiteY0"/>
                </a:cxn>
                <a:cxn ang="0">
                  <a:pos x="connsiteX1" y="connsiteY1"/>
                </a:cxn>
                <a:cxn ang="0">
                  <a:pos x="connsiteX2" y="connsiteY2"/>
                </a:cxn>
                <a:cxn ang="0">
                  <a:pos x="connsiteX3" y="connsiteY3"/>
                </a:cxn>
              </a:cxnLst>
              <a:rect l="l" t="t" r="r" b="b"/>
              <a:pathLst>
                <a:path w="36835" h="12750">
                  <a:moveTo>
                    <a:pt x="7388" y="4683"/>
                  </a:moveTo>
                  <a:cubicBezTo>
                    <a:pt x="14801" y="8039"/>
                    <a:pt x="22455" y="10721"/>
                    <a:pt x="30350" y="12698"/>
                  </a:cubicBezTo>
                  <a:cubicBezTo>
                    <a:pt x="45115" y="15712"/>
                    <a:pt x="32459" y="9685"/>
                    <a:pt x="11366" y="3598"/>
                  </a:cubicBezTo>
                  <a:cubicBezTo>
                    <a:pt x="-3098" y="-561"/>
                    <a:pt x="-3219" y="-139"/>
                    <a:pt x="7388" y="4683"/>
                  </a:cubicBezTo>
                  <a:close/>
                </a:path>
              </a:pathLst>
            </a:custGeom>
            <a:grpFill/>
            <a:ln w="6027" cap="flat">
              <a:noFill/>
              <a:prstDash val="solid"/>
              <a:miter/>
            </a:ln>
          </p:spPr>
          <p:txBody>
            <a:bodyPr rtlCol="0" anchor="ctr"/>
            <a:lstStyle/>
            <a:p>
              <a:endParaRPr lang="zh-CN" altLang="en-US"/>
            </a:p>
          </p:txBody>
        </p:sp>
        <p:sp>
          <p:nvSpPr>
            <p:cNvPr id="248" name="任意多边形: 形状 247">
              <a:extLst>
                <a:ext uri="{FF2B5EF4-FFF2-40B4-BE49-F238E27FC236}">
                  <a16:creationId xmlns:a16="http://schemas.microsoft.com/office/drawing/2014/main" id="{63DE9C91-29CA-A0A3-F404-A54611E740F0}"/>
                </a:ext>
              </a:extLst>
            </p:cNvPr>
            <p:cNvSpPr/>
            <p:nvPr/>
          </p:nvSpPr>
          <p:spPr>
            <a:xfrm>
              <a:off x="7308570" y="3874635"/>
              <a:ext cx="30133" cy="10645"/>
            </a:xfrm>
            <a:custGeom>
              <a:avLst/>
              <a:gdLst>
                <a:gd name="connsiteX0" fmla="*/ -88 w 30133"/>
                <a:gd name="connsiteY0" fmla="*/ 1811 h 10645"/>
                <a:gd name="connsiteX1" fmla="*/ 30045 w 30133"/>
                <a:gd name="connsiteY1" fmla="*/ 10731 h 10645"/>
                <a:gd name="connsiteX2" fmla="*/ 20162 w 30133"/>
                <a:gd name="connsiteY2" fmla="*/ 7295 h 10645"/>
                <a:gd name="connsiteX3" fmla="*/ 4854 w 30133"/>
                <a:gd name="connsiteY3" fmla="*/ 1992 h 10645"/>
                <a:gd name="connsiteX4" fmla="*/ -88 w 30133"/>
                <a:gd name="connsiteY4" fmla="*/ 1811 h 1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3" h="10645">
                  <a:moveTo>
                    <a:pt x="-88" y="1811"/>
                  </a:moveTo>
                  <a:cubicBezTo>
                    <a:pt x="-88" y="5066"/>
                    <a:pt x="29021" y="13865"/>
                    <a:pt x="30045" y="10731"/>
                  </a:cubicBezTo>
                  <a:cubicBezTo>
                    <a:pt x="30045" y="10068"/>
                    <a:pt x="25826" y="8501"/>
                    <a:pt x="20162" y="7295"/>
                  </a:cubicBezTo>
                  <a:cubicBezTo>
                    <a:pt x="14798" y="6301"/>
                    <a:pt x="9675" y="4517"/>
                    <a:pt x="4854" y="1992"/>
                  </a:cubicBezTo>
                  <a:cubicBezTo>
                    <a:pt x="1901" y="244"/>
                    <a:pt x="334" y="486"/>
                    <a:pt x="-88" y="1811"/>
                  </a:cubicBezTo>
                  <a:close/>
                </a:path>
              </a:pathLst>
            </a:custGeom>
            <a:grpFill/>
            <a:ln w="6027" cap="flat">
              <a:noFill/>
              <a:prstDash val="solid"/>
              <a:miter/>
            </a:ln>
          </p:spPr>
          <p:txBody>
            <a:bodyPr rtlCol="0" anchor="ctr"/>
            <a:lstStyle/>
            <a:p>
              <a:endParaRPr lang="zh-CN" altLang="en-US"/>
            </a:p>
          </p:txBody>
        </p:sp>
        <p:sp>
          <p:nvSpPr>
            <p:cNvPr id="249" name="任意多边形: 形状 248">
              <a:extLst>
                <a:ext uri="{FF2B5EF4-FFF2-40B4-BE49-F238E27FC236}">
                  <a16:creationId xmlns:a16="http://schemas.microsoft.com/office/drawing/2014/main" id="{7EF9A0BA-136B-09C5-C52F-1787EDC16A4E}"/>
                </a:ext>
              </a:extLst>
            </p:cNvPr>
            <p:cNvSpPr/>
            <p:nvPr/>
          </p:nvSpPr>
          <p:spPr>
            <a:xfrm>
              <a:off x="8338608" y="4092276"/>
              <a:ext cx="23980" cy="7488"/>
            </a:xfrm>
            <a:custGeom>
              <a:avLst/>
              <a:gdLst>
                <a:gd name="connsiteX0" fmla="*/ 3151 w 23980"/>
                <a:gd name="connsiteY0" fmla="*/ 3843 h 7488"/>
                <a:gd name="connsiteX1" fmla="*/ 20086 w 23980"/>
                <a:gd name="connsiteY1" fmla="*/ 8182 h 7488"/>
                <a:gd name="connsiteX2" fmla="*/ 17012 w 23980"/>
                <a:gd name="connsiteY2" fmla="*/ 4868 h 7488"/>
                <a:gd name="connsiteX3" fmla="*/ 3151 w 23980"/>
                <a:gd name="connsiteY3" fmla="*/ 3843 h 7488"/>
              </a:gdLst>
              <a:ahLst/>
              <a:cxnLst>
                <a:cxn ang="0">
                  <a:pos x="connsiteX0" y="connsiteY0"/>
                </a:cxn>
                <a:cxn ang="0">
                  <a:pos x="connsiteX1" y="connsiteY1"/>
                </a:cxn>
                <a:cxn ang="0">
                  <a:pos x="connsiteX2" y="connsiteY2"/>
                </a:cxn>
                <a:cxn ang="0">
                  <a:pos x="connsiteX3" y="connsiteY3"/>
                </a:cxn>
              </a:cxnLst>
              <a:rect l="l" t="t" r="r" b="b"/>
              <a:pathLst>
                <a:path w="23980" h="7488">
                  <a:moveTo>
                    <a:pt x="3151" y="3843"/>
                  </a:moveTo>
                  <a:cubicBezTo>
                    <a:pt x="8394" y="6483"/>
                    <a:pt x="14179" y="7959"/>
                    <a:pt x="20086" y="8182"/>
                  </a:cubicBezTo>
                  <a:cubicBezTo>
                    <a:pt x="26113" y="8544"/>
                    <a:pt x="24907" y="7097"/>
                    <a:pt x="17012" y="4868"/>
                  </a:cubicBezTo>
                  <a:cubicBezTo>
                    <a:pt x="-948" y="-376"/>
                    <a:pt x="-3237" y="-496"/>
                    <a:pt x="3151" y="3843"/>
                  </a:cubicBezTo>
                  <a:close/>
                </a:path>
              </a:pathLst>
            </a:custGeom>
            <a:grpFill/>
            <a:ln w="6027" cap="flat">
              <a:noFill/>
              <a:prstDash val="solid"/>
              <a:miter/>
            </a:ln>
          </p:spPr>
          <p:txBody>
            <a:bodyPr rtlCol="0" anchor="ctr"/>
            <a:lstStyle/>
            <a:p>
              <a:endParaRPr lang="zh-CN" altLang="en-US"/>
            </a:p>
          </p:txBody>
        </p:sp>
        <p:sp>
          <p:nvSpPr>
            <p:cNvPr id="250" name="任意多边形: 形状 249">
              <a:extLst>
                <a:ext uri="{FF2B5EF4-FFF2-40B4-BE49-F238E27FC236}">
                  <a16:creationId xmlns:a16="http://schemas.microsoft.com/office/drawing/2014/main" id="{83F6E7EF-2112-79E7-5681-FDCD77C1F978}"/>
                </a:ext>
              </a:extLst>
            </p:cNvPr>
            <p:cNvSpPr/>
            <p:nvPr/>
          </p:nvSpPr>
          <p:spPr>
            <a:xfrm>
              <a:off x="8379574" y="4100891"/>
              <a:ext cx="62496" cy="8943"/>
            </a:xfrm>
            <a:custGeom>
              <a:avLst/>
              <a:gdLst>
                <a:gd name="connsiteX0" fmla="*/ -88 w 62496"/>
                <a:gd name="connsiteY0" fmla="*/ 1075 h 8943"/>
                <a:gd name="connsiteX1" fmla="*/ 28418 w 62496"/>
                <a:gd name="connsiteY1" fmla="*/ 6378 h 8943"/>
                <a:gd name="connsiteX2" fmla="*/ 62409 w 62496"/>
                <a:gd name="connsiteY2" fmla="*/ 9693 h 8943"/>
                <a:gd name="connsiteX3" fmla="*/ 34445 w 62496"/>
                <a:gd name="connsiteY3" fmla="*/ 4690 h 8943"/>
                <a:gd name="connsiteX4" fmla="*/ -88 w 62496"/>
                <a:gd name="connsiteY4" fmla="*/ 1075 h 8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6" h="8943">
                  <a:moveTo>
                    <a:pt x="-88" y="1075"/>
                  </a:moveTo>
                  <a:cubicBezTo>
                    <a:pt x="9193" y="3829"/>
                    <a:pt x="18776" y="5607"/>
                    <a:pt x="28418" y="6378"/>
                  </a:cubicBezTo>
                  <a:cubicBezTo>
                    <a:pt x="39688" y="8246"/>
                    <a:pt x="51018" y="9355"/>
                    <a:pt x="62409" y="9693"/>
                  </a:cubicBezTo>
                  <a:cubicBezTo>
                    <a:pt x="53248" y="7300"/>
                    <a:pt x="43907" y="5631"/>
                    <a:pt x="34445" y="4690"/>
                  </a:cubicBezTo>
                  <a:cubicBezTo>
                    <a:pt x="13894" y="1496"/>
                    <a:pt x="33" y="50"/>
                    <a:pt x="-88" y="1075"/>
                  </a:cubicBezTo>
                  <a:close/>
                </a:path>
              </a:pathLst>
            </a:custGeom>
            <a:grpFill/>
            <a:ln w="6027" cap="flat">
              <a:noFill/>
              <a:prstDash val="solid"/>
              <a:miter/>
            </a:ln>
          </p:spPr>
          <p:txBody>
            <a:bodyPr rtlCol="0" anchor="ctr"/>
            <a:lstStyle/>
            <a:p>
              <a:endParaRPr lang="zh-CN" altLang="en-US"/>
            </a:p>
          </p:txBody>
        </p:sp>
        <p:sp>
          <p:nvSpPr>
            <p:cNvPr id="251" name="任意多边形: 形状 250">
              <a:extLst>
                <a:ext uri="{FF2B5EF4-FFF2-40B4-BE49-F238E27FC236}">
                  <a16:creationId xmlns:a16="http://schemas.microsoft.com/office/drawing/2014/main" id="{55F4A208-5E20-74DE-BA17-E5C5FFB2515A}"/>
                </a:ext>
              </a:extLst>
            </p:cNvPr>
            <p:cNvSpPr/>
            <p:nvPr/>
          </p:nvSpPr>
          <p:spPr>
            <a:xfrm>
              <a:off x="6888203" y="3754085"/>
              <a:ext cx="59991" cy="19012"/>
            </a:xfrm>
            <a:custGeom>
              <a:avLst/>
              <a:gdLst>
                <a:gd name="connsiteX0" fmla="*/ 25411 w 59991"/>
                <a:gd name="connsiteY0" fmla="*/ 1828 h 19012"/>
                <a:gd name="connsiteX1" fmla="*/ 12514 w 59991"/>
                <a:gd name="connsiteY1" fmla="*/ 3937 h 19012"/>
                <a:gd name="connsiteX2" fmla="*/ 10525 w 59991"/>
                <a:gd name="connsiteY2" fmla="*/ 6167 h 19012"/>
                <a:gd name="connsiteX3" fmla="*/ 27942 w 59991"/>
                <a:gd name="connsiteY3" fmla="*/ 8818 h 19012"/>
                <a:gd name="connsiteX4" fmla="*/ 44575 w 59991"/>
                <a:gd name="connsiteY4" fmla="*/ 13881 h 19012"/>
                <a:gd name="connsiteX5" fmla="*/ 40478 w 59991"/>
                <a:gd name="connsiteY5" fmla="*/ 7854 h 19012"/>
                <a:gd name="connsiteX6" fmla="*/ 25411 w 59991"/>
                <a:gd name="connsiteY6" fmla="*/ 1828 h 1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91" h="19012">
                  <a:moveTo>
                    <a:pt x="25411" y="1828"/>
                  </a:moveTo>
                  <a:cubicBezTo>
                    <a:pt x="28304" y="4178"/>
                    <a:pt x="23060" y="5323"/>
                    <a:pt x="12514" y="3937"/>
                  </a:cubicBezTo>
                  <a:cubicBezTo>
                    <a:pt x="-3879" y="1707"/>
                    <a:pt x="-3999" y="2129"/>
                    <a:pt x="10525" y="6167"/>
                  </a:cubicBezTo>
                  <a:cubicBezTo>
                    <a:pt x="19505" y="8578"/>
                    <a:pt x="27580" y="9904"/>
                    <a:pt x="27942" y="8818"/>
                  </a:cubicBezTo>
                  <a:cubicBezTo>
                    <a:pt x="28304" y="7734"/>
                    <a:pt x="31859" y="8095"/>
                    <a:pt x="44575" y="13881"/>
                  </a:cubicBezTo>
                  <a:cubicBezTo>
                    <a:pt x="66814" y="24006"/>
                    <a:pt x="64343" y="20450"/>
                    <a:pt x="40478" y="7854"/>
                  </a:cubicBezTo>
                  <a:cubicBezTo>
                    <a:pt x="28002" y="1828"/>
                    <a:pt x="21554" y="-945"/>
                    <a:pt x="25411" y="1828"/>
                  </a:cubicBezTo>
                  <a:close/>
                </a:path>
              </a:pathLst>
            </a:custGeom>
            <a:grpFill/>
            <a:ln w="6027" cap="flat">
              <a:noFill/>
              <a:prstDash val="solid"/>
              <a:miter/>
            </a:ln>
          </p:spPr>
          <p:txBody>
            <a:bodyPr rtlCol="0" anchor="ctr"/>
            <a:lstStyle/>
            <a:p>
              <a:endParaRPr lang="zh-CN" altLang="en-US"/>
            </a:p>
          </p:txBody>
        </p:sp>
        <p:sp>
          <p:nvSpPr>
            <p:cNvPr id="252" name="任意多边形: 形状 251">
              <a:extLst>
                <a:ext uri="{FF2B5EF4-FFF2-40B4-BE49-F238E27FC236}">
                  <a16:creationId xmlns:a16="http://schemas.microsoft.com/office/drawing/2014/main" id="{AD5C79DE-796D-239D-49A5-E89972D082E9}"/>
                </a:ext>
              </a:extLst>
            </p:cNvPr>
            <p:cNvSpPr/>
            <p:nvPr/>
          </p:nvSpPr>
          <p:spPr>
            <a:xfrm>
              <a:off x="6996049" y="3785242"/>
              <a:ext cx="53071" cy="17765"/>
            </a:xfrm>
            <a:custGeom>
              <a:avLst/>
              <a:gdLst>
                <a:gd name="connsiteX0" fmla="*/ 2842 w 53071"/>
                <a:gd name="connsiteY0" fmla="*/ 804 h 17765"/>
                <a:gd name="connsiteX1" fmla="*/ 2119 w 53071"/>
                <a:gd name="connsiteY1" fmla="*/ 2974 h 17765"/>
                <a:gd name="connsiteX2" fmla="*/ 8929 w 53071"/>
                <a:gd name="connsiteY2" fmla="*/ 4480 h 17765"/>
                <a:gd name="connsiteX3" fmla="*/ 21525 w 53071"/>
                <a:gd name="connsiteY3" fmla="*/ 6891 h 17765"/>
                <a:gd name="connsiteX4" fmla="*/ 25442 w 53071"/>
                <a:gd name="connsiteY4" fmla="*/ 9724 h 17765"/>
                <a:gd name="connsiteX5" fmla="*/ 34904 w 53071"/>
                <a:gd name="connsiteY5" fmla="*/ 14364 h 17765"/>
                <a:gd name="connsiteX6" fmla="*/ 52984 w 53071"/>
                <a:gd name="connsiteY6" fmla="*/ 18221 h 17765"/>
                <a:gd name="connsiteX7" fmla="*/ 2842 w 53071"/>
                <a:gd name="connsiteY7" fmla="*/ 804 h 1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71" h="17765">
                  <a:moveTo>
                    <a:pt x="2842" y="804"/>
                  </a:moveTo>
                  <a:cubicBezTo>
                    <a:pt x="-774" y="503"/>
                    <a:pt x="-1075" y="1467"/>
                    <a:pt x="2119" y="2974"/>
                  </a:cubicBezTo>
                  <a:cubicBezTo>
                    <a:pt x="5313" y="4480"/>
                    <a:pt x="8628" y="5324"/>
                    <a:pt x="8929" y="4480"/>
                  </a:cubicBezTo>
                  <a:cubicBezTo>
                    <a:pt x="9230" y="3637"/>
                    <a:pt x="14956" y="4480"/>
                    <a:pt x="21525" y="6891"/>
                  </a:cubicBezTo>
                  <a:cubicBezTo>
                    <a:pt x="27009" y="8699"/>
                    <a:pt x="28998" y="9965"/>
                    <a:pt x="25442" y="9724"/>
                  </a:cubicBezTo>
                  <a:cubicBezTo>
                    <a:pt x="21886" y="9483"/>
                    <a:pt x="26105" y="11472"/>
                    <a:pt x="34904" y="14364"/>
                  </a:cubicBezTo>
                  <a:cubicBezTo>
                    <a:pt x="44727" y="17739"/>
                    <a:pt x="52984" y="19186"/>
                    <a:pt x="52984" y="18221"/>
                  </a:cubicBezTo>
                  <a:cubicBezTo>
                    <a:pt x="52984" y="17257"/>
                    <a:pt x="13087" y="1829"/>
                    <a:pt x="2842" y="804"/>
                  </a:cubicBezTo>
                  <a:close/>
                </a:path>
              </a:pathLst>
            </a:custGeom>
            <a:grpFill/>
            <a:ln w="6027" cap="flat">
              <a:noFill/>
              <a:prstDash val="solid"/>
              <a:miter/>
            </a:ln>
          </p:spPr>
          <p:txBody>
            <a:bodyPr rtlCol="0" anchor="ctr"/>
            <a:lstStyle/>
            <a:p>
              <a:endParaRPr lang="zh-CN" altLang="en-US"/>
            </a:p>
          </p:txBody>
        </p:sp>
        <p:sp>
          <p:nvSpPr>
            <p:cNvPr id="253" name="任意多边形: 形状 252">
              <a:extLst>
                <a:ext uri="{FF2B5EF4-FFF2-40B4-BE49-F238E27FC236}">
                  <a16:creationId xmlns:a16="http://schemas.microsoft.com/office/drawing/2014/main" id="{81C40E26-D589-DC3B-9156-F9A960EA0FA9}"/>
                </a:ext>
              </a:extLst>
            </p:cNvPr>
            <p:cNvSpPr/>
            <p:nvPr/>
          </p:nvSpPr>
          <p:spPr>
            <a:xfrm>
              <a:off x="8230182" y="4083249"/>
              <a:ext cx="43408" cy="9146"/>
            </a:xfrm>
            <a:custGeom>
              <a:avLst/>
              <a:gdLst>
                <a:gd name="connsiteX0" fmla="*/ 3398 w 43408"/>
                <a:gd name="connsiteY0" fmla="*/ 756 h 9146"/>
                <a:gd name="connsiteX1" fmla="*/ 41848 w 43408"/>
                <a:gd name="connsiteY1" fmla="*/ 9857 h 9146"/>
                <a:gd name="connsiteX2" fmla="*/ 28228 w 43408"/>
                <a:gd name="connsiteY2" fmla="*/ 6843 h 9146"/>
                <a:gd name="connsiteX3" fmla="*/ 22864 w 43408"/>
                <a:gd name="connsiteY3" fmla="*/ 3830 h 9146"/>
                <a:gd name="connsiteX4" fmla="*/ 3398 w 43408"/>
                <a:gd name="connsiteY4" fmla="*/ 756 h 9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08" h="9146">
                  <a:moveTo>
                    <a:pt x="3398" y="756"/>
                  </a:moveTo>
                  <a:cubicBezTo>
                    <a:pt x="-11790" y="455"/>
                    <a:pt x="26661" y="9555"/>
                    <a:pt x="41848" y="9857"/>
                  </a:cubicBezTo>
                  <a:cubicBezTo>
                    <a:pt x="46488" y="10158"/>
                    <a:pt x="39678" y="8651"/>
                    <a:pt x="28228" y="6843"/>
                  </a:cubicBezTo>
                  <a:cubicBezTo>
                    <a:pt x="12257" y="4372"/>
                    <a:pt x="11172" y="3770"/>
                    <a:pt x="22864" y="3830"/>
                  </a:cubicBezTo>
                  <a:cubicBezTo>
                    <a:pt x="41546" y="4131"/>
                    <a:pt x="22141" y="937"/>
                    <a:pt x="3398" y="756"/>
                  </a:cubicBezTo>
                  <a:close/>
                </a:path>
              </a:pathLst>
            </a:custGeom>
            <a:grpFill/>
            <a:ln w="6027" cap="flat">
              <a:noFill/>
              <a:prstDash val="solid"/>
              <a:miter/>
            </a:ln>
          </p:spPr>
          <p:txBody>
            <a:bodyPr rtlCol="0" anchor="ctr"/>
            <a:lstStyle/>
            <a:p>
              <a:endParaRPr lang="zh-CN" altLang="en-US"/>
            </a:p>
          </p:txBody>
        </p:sp>
        <p:sp>
          <p:nvSpPr>
            <p:cNvPr id="254" name="任意多边形: 形状 253">
              <a:extLst>
                <a:ext uri="{FF2B5EF4-FFF2-40B4-BE49-F238E27FC236}">
                  <a16:creationId xmlns:a16="http://schemas.microsoft.com/office/drawing/2014/main" id="{1A641086-6043-E8F5-4AC3-9ED54B06302A}"/>
                </a:ext>
              </a:extLst>
            </p:cNvPr>
            <p:cNvSpPr/>
            <p:nvPr/>
          </p:nvSpPr>
          <p:spPr>
            <a:xfrm>
              <a:off x="7092963" y="3821835"/>
              <a:ext cx="163220" cy="49947"/>
            </a:xfrm>
            <a:custGeom>
              <a:avLst/>
              <a:gdLst>
                <a:gd name="connsiteX0" fmla="*/ 66841 w 163220"/>
                <a:gd name="connsiteY0" fmla="*/ 18452 h 49947"/>
                <a:gd name="connsiteX1" fmla="*/ 24654 w 163220"/>
                <a:gd name="connsiteY1" fmla="*/ 5675 h 49947"/>
                <a:gd name="connsiteX2" fmla="*/ 13626 w 163220"/>
                <a:gd name="connsiteY2" fmla="*/ 2119 h 49947"/>
                <a:gd name="connsiteX3" fmla="*/ 7599 w 163220"/>
                <a:gd name="connsiteY3" fmla="*/ 2481 h 49947"/>
                <a:gd name="connsiteX4" fmla="*/ 7056 w 163220"/>
                <a:gd name="connsiteY4" fmla="*/ 4108 h 49947"/>
                <a:gd name="connsiteX5" fmla="*/ 20496 w 163220"/>
                <a:gd name="connsiteY5" fmla="*/ 7664 h 49947"/>
                <a:gd name="connsiteX6" fmla="*/ 31766 w 163220"/>
                <a:gd name="connsiteY6" fmla="*/ 10436 h 49947"/>
                <a:gd name="connsiteX7" fmla="*/ 67564 w 163220"/>
                <a:gd name="connsiteY7" fmla="*/ 20139 h 49947"/>
                <a:gd name="connsiteX8" fmla="*/ 108546 w 163220"/>
                <a:gd name="connsiteY8" fmla="*/ 30445 h 49947"/>
                <a:gd name="connsiteX9" fmla="*/ 115055 w 163220"/>
                <a:gd name="connsiteY9" fmla="*/ 34905 h 49947"/>
                <a:gd name="connsiteX10" fmla="*/ 121503 w 163220"/>
                <a:gd name="connsiteY10" fmla="*/ 37677 h 49947"/>
                <a:gd name="connsiteX11" fmla="*/ 151636 w 163220"/>
                <a:gd name="connsiteY11" fmla="*/ 46355 h 49947"/>
                <a:gd name="connsiteX12" fmla="*/ 155253 w 163220"/>
                <a:gd name="connsiteY12" fmla="*/ 46355 h 49947"/>
                <a:gd name="connsiteX13" fmla="*/ 117526 w 163220"/>
                <a:gd name="connsiteY13" fmla="*/ 32253 h 49947"/>
                <a:gd name="connsiteX14" fmla="*/ 66841 w 163220"/>
                <a:gd name="connsiteY14" fmla="*/ 18452 h 4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220" h="49947">
                  <a:moveTo>
                    <a:pt x="66841" y="18452"/>
                  </a:moveTo>
                  <a:cubicBezTo>
                    <a:pt x="52316" y="15927"/>
                    <a:pt x="38154" y="11642"/>
                    <a:pt x="24654" y="5675"/>
                  </a:cubicBezTo>
                  <a:cubicBezTo>
                    <a:pt x="13926" y="1276"/>
                    <a:pt x="9527" y="-351"/>
                    <a:pt x="13626" y="2119"/>
                  </a:cubicBezTo>
                  <a:cubicBezTo>
                    <a:pt x="17723" y="4591"/>
                    <a:pt x="15312" y="4591"/>
                    <a:pt x="7599" y="2481"/>
                  </a:cubicBezTo>
                  <a:cubicBezTo>
                    <a:pt x="-2466" y="-231"/>
                    <a:pt x="-2647" y="191"/>
                    <a:pt x="7056" y="4108"/>
                  </a:cubicBezTo>
                  <a:cubicBezTo>
                    <a:pt x="14650" y="7061"/>
                    <a:pt x="20255" y="8508"/>
                    <a:pt x="20496" y="7664"/>
                  </a:cubicBezTo>
                  <a:cubicBezTo>
                    <a:pt x="20737" y="6820"/>
                    <a:pt x="25257" y="7664"/>
                    <a:pt x="31766" y="10436"/>
                  </a:cubicBezTo>
                  <a:cubicBezTo>
                    <a:pt x="43518" y="14299"/>
                    <a:pt x="55450" y="17536"/>
                    <a:pt x="67564" y="20139"/>
                  </a:cubicBezTo>
                  <a:cubicBezTo>
                    <a:pt x="85162" y="23936"/>
                    <a:pt x="99747" y="27673"/>
                    <a:pt x="108546" y="30445"/>
                  </a:cubicBezTo>
                  <a:cubicBezTo>
                    <a:pt x="117345" y="33217"/>
                    <a:pt x="120599" y="34844"/>
                    <a:pt x="115055" y="34905"/>
                  </a:cubicBezTo>
                  <a:cubicBezTo>
                    <a:pt x="109510" y="34965"/>
                    <a:pt x="109992" y="35748"/>
                    <a:pt x="121503" y="37677"/>
                  </a:cubicBezTo>
                  <a:cubicBezTo>
                    <a:pt x="131930" y="39141"/>
                    <a:pt x="142054" y="42065"/>
                    <a:pt x="151636" y="46355"/>
                  </a:cubicBezTo>
                  <a:cubicBezTo>
                    <a:pt x="165679" y="51900"/>
                    <a:pt x="166824" y="52382"/>
                    <a:pt x="155253" y="46355"/>
                  </a:cubicBezTo>
                  <a:cubicBezTo>
                    <a:pt x="143079" y="40612"/>
                    <a:pt x="130483" y="35899"/>
                    <a:pt x="117526" y="32253"/>
                  </a:cubicBezTo>
                  <a:cubicBezTo>
                    <a:pt x="101796" y="27432"/>
                    <a:pt x="84017" y="22309"/>
                    <a:pt x="66841" y="18452"/>
                  </a:cubicBezTo>
                  <a:close/>
                </a:path>
              </a:pathLst>
            </a:custGeom>
            <a:grpFill/>
            <a:ln w="6027" cap="flat">
              <a:noFill/>
              <a:prstDash val="solid"/>
              <a:miter/>
            </a:ln>
          </p:spPr>
          <p:txBody>
            <a:bodyPr rtlCol="0" anchor="ctr"/>
            <a:lstStyle/>
            <a:p>
              <a:endParaRPr lang="zh-CN" altLang="en-US"/>
            </a:p>
          </p:txBody>
        </p:sp>
        <p:sp>
          <p:nvSpPr>
            <p:cNvPr id="255" name="任意多边形: 形状 254">
              <a:extLst>
                <a:ext uri="{FF2B5EF4-FFF2-40B4-BE49-F238E27FC236}">
                  <a16:creationId xmlns:a16="http://schemas.microsoft.com/office/drawing/2014/main" id="{05B7A3DB-9FD8-A71C-3221-E651D15349F4}"/>
                </a:ext>
              </a:extLst>
            </p:cNvPr>
            <p:cNvSpPr/>
            <p:nvPr/>
          </p:nvSpPr>
          <p:spPr>
            <a:xfrm>
              <a:off x="5496401" y="3193884"/>
              <a:ext cx="146461" cy="58153"/>
            </a:xfrm>
            <a:custGeom>
              <a:avLst/>
              <a:gdLst>
                <a:gd name="connsiteX0" fmla="*/ 50117 w 146461"/>
                <a:gd name="connsiteY0" fmla="*/ 13599 h 58153"/>
                <a:gd name="connsiteX1" fmla="*/ 36557 w 146461"/>
                <a:gd name="connsiteY1" fmla="*/ 13599 h 58153"/>
                <a:gd name="connsiteX2" fmla="*/ 33905 w 146461"/>
                <a:gd name="connsiteY2" fmla="*/ 11008 h 58153"/>
                <a:gd name="connsiteX3" fmla="*/ 7810 w 146461"/>
                <a:gd name="connsiteY3" fmla="*/ 2089 h 58153"/>
                <a:gd name="connsiteX4" fmla="*/ 50539 w 146461"/>
                <a:gd name="connsiteY4" fmla="*/ 22037 h 58153"/>
                <a:gd name="connsiteX5" fmla="*/ 80311 w 146461"/>
                <a:gd name="connsiteY5" fmla="*/ 34090 h 58153"/>
                <a:gd name="connsiteX6" fmla="*/ 80853 w 146461"/>
                <a:gd name="connsiteY6" fmla="*/ 35898 h 58153"/>
                <a:gd name="connsiteX7" fmla="*/ 71030 w 146461"/>
                <a:gd name="connsiteY7" fmla="*/ 32764 h 58153"/>
                <a:gd name="connsiteX8" fmla="*/ 105985 w 146461"/>
                <a:gd name="connsiteY8" fmla="*/ 44095 h 58153"/>
                <a:gd name="connsiteX9" fmla="*/ 112012 w 146461"/>
                <a:gd name="connsiteY9" fmla="*/ 44999 h 58153"/>
                <a:gd name="connsiteX10" fmla="*/ 123161 w 146461"/>
                <a:gd name="connsiteY10" fmla="*/ 51025 h 58153"/>
                <a:gd name="connsiteX11" fmla="*/ 133587 w 146461"/>
                <a:gd name="connsiteY11" fmla="*/ 55786 h 58153"/>
                <a:gd name="connsiteX12" fmla="*/ 108094 w 146461"/>
                <a:gd name="connsiteY12" fmla="*/ 42287 h 58153"/>
                <a:gd name="connsiteX13" fmla="*/ 93751 w 146461"/>
                <a:gd name="connsiteY13" fmla="*/ 31800 h 58153"/>
                <a:gd name="connsiteX14" fmla="*/ 107732 w 146461"/>
                <a:gd name="connsiteY14" fmla="*/ 33909 h 58153"/>
                <a:gd name="connsiteX15" fmla="*/ 83626 w 146461"/>
                <a:gd name="connsiteY15" fmla="*/ 26677 h 58153"/>
                <a:gd name="connsiteX16" fmla="*/ 54878 w 146461"/>
                <a:gd name="connsiteY16" fmla="*/ 14986 h 58153"/>
                <a:gd name="connsiteX17" fmla="*/ 50117 w 146461"/>
                <a:gd name="connsiteY17" fmla="*/ 13599 h 5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61" h="58153">
                  <a:moveTo>
                    <a:pt x="50117" y="13599"/>
                  </a:moveTo>
                  <a:cubicBezTo>
                    <a:pt x="59700" y="20651"/>
                    <a:pt x="54698" y="20711"/>
                    <a:pt x="36557" y="13599"/>
                  </a:cubicBezTo>
                  <a:cubicBezTo>
                    <a:pt x="31254" y="11490"/>
                    <a:pt x="30531" y="10405"/>
                    <a:pt x="33905" y="11008"/>
                  </a:cubicBezTo>
                  <a:cubicBezTo>
                    <a:pt x="45477" y="12937"/>
                    <a:pt x="30169" y="7814"/>
                    <a:pt x="7810" y="2089"/>
                  </a:cubicBezTo>
                  <a:cubicBezTo>
                    <a:pt x="-15694" y="-3938"/>
                    <a:pt x="17633" y="11731"/>
                    <a:pt x="50539" y="22037"/>
                  </a:cubicBezTo>
                  <a:cubicBezTo>
                    <a:pt x="60724" y="25448"/>
                    <a:pt x="70668" y="29474"/>
                    <a:pt x="80311" y="34090"/>
                  </a:cubicBezTo>
                  <a:cubicBezTo>
                    <a:pt x="93811" y="40659"/>
                    <a:pt x="93690" y="40961"/>
                    <a:pt x="80853" y="35898"/>
                  </a:cubicBezTo>
                  <a:cubicBezTo>
                    <a:pt x="72356" y="32523"/>
                    <a:pt x="67956" y="31077"/>
                    <a:pt x="71030" y="32764"/>
                  </a:cubicBezTo>
                  <a:cubicBezTo>
                    <a:pt x="79045" y="37345"/>
                    <a:pt x="111891" y="47952"/>
                    <a:pt x="105985" y="44095"/>
                  </a:cubicBezTo>
                  <a:cubicBezTo>
                    <a:pt x="103092" y="42166"/>
                    <a:pt x="106467" y="42889"/>
                    <a:pt x="112012" y="44999"/>
                  </a:cubicBezTo>
                  <a:cubicBezTo>
                    <a:pt x="118400" y="47530"/>
                    <a:pt x="123462" y="50302"/>
                    <a:pt x="123161" y="51025"/>
                  </a:cubicBezTo>
                  <a:cubicBezTo>
                    <a:pt x="122860" y="51749"/>
                    <a:pt x="128103" y="54099"/>
                    <a:pt x="133587" y="55786"/>
                  </a:cubicBezTo>
                  <a:cubicBezTo>
                    <a:pt x="158899" y="63621"/>
                    <a:pt x="144676" y="55786"/>
                    <a:pt x="108094" y="42287"/>
                  </a:cubicBezTo>
                  <a:cubicBezTo>
                    <a:pt x="65063" y="26376"/>
                    <a:pt x="62231" y="24207"/>
                    <a:pt x="93751" y="31800"/>
                  </a:cubicBezTo>
                  <a:cubicBezTo>
                    <a:pt x="107190" y="35295"/>
                    <a:pt x="113096" y="36019"/>
                    <a:pt x="107732" y="33909"/>
                  </a:cubicBezTo>
                  <a:cubicBezTo>
                    <a:pt x="99838" y="31041"/>
                    <a:pt x="91822" y="28624"/>
                    <a:pt x="83626" y="26677"/>
                  </a:cubicBezTo>
                  <a:cubicBezTo>
                    <a:pt x="73380" y="24689"/>
                    <a:pt x="63617" y="20717"/>
                    <a:pt x="54878" y="14986"/>
                  </a:cubicBezTo>
                  <a:cubicBezTo>
                    <a:pt x="41559" y="7211"/>
                    <a:pt x="41499" y="7573"/>
                    <a:pt x="50117" y="13599"/>
                  </a:cubicBezTo>
                  <a:close/>
                </a:path>
              </a:pathLst>
            </a:custGeom>
            <a:grpFill/>
            <a:ln w="6027" cap="flat">
              <a:noFill/>
              <a:prstDash val="solid"/>
              <a:miter/>
            </a:ln>
          </p:spPr>
          <p:txBody>
            <a:bodyPr rtlCol="0" anchor="ctr"/>
            <a:lstStyle/>
            <a:p>
              <a:endParaRPr lang="zh-CN" altLang="en-US"/>
            </a:p>
          </p:txBody>
        </p:sp>
        <p:sp>
          <p:nvSpPr>
            <p:cNvPr id="256" name="任意多边形: 形状 255">
              <a:extLst>
                <a:ext uri="{FF2B5EF4-FFF2-40B4-BE49-F238E27FC236}">
                  <a16:creationId xmlns:a16="http://schemas.microsoft.com/office/drawing/2014/main" id="{A7FEFC29-2148-5744-7153-E0302630B260}"/>
                </a:ext>
              </a:extLst>
            </p:cNvPr>
            <p:cNvSpPr/>
            <p:nvPr/>
          </p:nvSpPr>
          <p:spPr>
            <a:xfrm>
              <a:off x="6097379" y="3449645"/>
              <a:ext cx="77597" cy="36217"/>
            </a:xfrm>
            <a:custGeom>
              <a:avLst/>
              <a:gdLst>
                <a:gd name="connsiteX0" fmla="*/ 41623 w 77597"/>
                <a:gd name="connsiteY0" fmla="*/ 16505 h 36217"/>
                <a:gd name="connsiteX1" fmla="*/ 35054 w 77597"/>
                <a:gd name="connsiteY1" fmla="*/ 17047 h 36217"/>
                <a:gd name="connsiteX2" fmla="*/ 25532 w 77597"/>
                <a:gd name="connsiteY2" fmla="*/ 12768 h 36217"/>
                <a:gd name="connsiteX3" fmla="*/ 2631 w 77597"/>
                <a:gd name="connsiteY3" fmla="*/ 4391 h 36217"/>
                <a:gd name="connsiteX4" fmla="*/ 36862 w 77597"/>
                <a:gd name="connsiteY4" fmla="*/ 21507 h 36217"/>
                <a:gd name="connsiteX5" fmla="*/ 75312 w 77597"/>
                <a:gd name="connsiteY5" fmla="*/ 34826 h 36217"/>
                <a:gd name="connsiteX6" fmla="*/ 59703 w 77597"/>
                <a:gd name="connsiteY6" fmla="*/ 27172 h 36217"/>
                <a:gd name="connsiteX7" fmla="*/ 57052 w 77597"/>
                <a:gd name="connsiteY7" fmla="*/ 24520 h 36217"/>
                <a:gd name="connsiteX8" fmla="*/ 41623 w 77597"/>
                <a:gd name="connsiteY8" fmla="*/ 16505 h 3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97" h="36217">
                  <a:moveTo>
                    <a:pt x="41623" y="16505"/>
                  </a:moveTo>
                  <a:cubicBezTo>
                    <a:pt x="32885" y="13371"/>
                    <a:pt x="30233" y="13612"/>
                    <a:pt x="35054" y="17047"/>
                  </a:cubicBezTo>
                  <a:cubicBezTo>
                    <a:pt x="39875" y="20482"/>
                    <a:pt x="39695" y="20844"/>
                    <a:pt x="25532" y="12768"/>
                  </a:cubicBezTo>
                  <a:cubicBezTo>
                    <a:pt x="5342" y="1197"/>
                    <a:pt x="-5505" y="-2901"/>
                    <a:pt x="2631" y="4391"/>
                  </a:cubicBezTo>
                  <a:cubicBezTo>
                    <a:pt x="6126" y="7886"/>
                    <a:pt x="15468" y="12527"/>
                    <a:pt x="36862" y="21507"/>
                  </a:cubicBezTo>
                  <a:cubicBezTo>
                    <a:pt x="74349" y="36935"/>
                    <a:pt x="82062" y="39587"/>
                    <a:pt x="75312" y="34826"/>
                  </a:cubicBezTo>
                  <a:cubicBezTo>
                    <a:pt x="70371" y="31728"/>
                    <a:pt x="65188" y="29161"/>
                    <a:pt x="59703" y="27172"/>
                  </a:cubicBezTo>
                  <a:cubicBezTo>
                    <a:pt x="54219" y="25183"/>
                    <a:pt x="53677" y="24159"/>
                    <a:pt x="57052" y="24520"/>
                  </a:cubicBezTo>
                  <a:cubicBezTo>
                    <a:pt x="65489" y="25484"/>
                    <a:pt x="63440" y="24400"/>
                    <a:pt x="41623" y="16505"/>
                  </a:cubicBezTo>
                  <a:close/>
                </a:path>
              </a:pathLst>
            </a:custGeom>
            <a:grpFill/>
            <a:ln w="6027" cap="flat">
              <a:noFill/>
              <a:prstDash val="solid"/>
              <a:miter/>
            </a:ln>
          </p:spPr>
          <p:txBody>
            <a:bodyPr rtlCol="0" anchor="ctr"/>
            <a:lstStyle/>
            <a:p>
              <a:endParaRPr lang="zh-CN" altLang="en-US"/>
            </a:p>
          </p:txBody>
        </p:sp>
        <p:sp>
          <p:nvSpPr>
            <p:cNvPr id="257" name="任意多边形: 形状 256">
              <a:extLst>
                <a:ext uri="{FF2B5EF4-FFF2-40B4-BE49-F238E27FC236}">
                  <a16:creationId xmlns:a16="http://schemas.microsoft.com/office/drawing/2014/main" id="{0A6DF6CC-0221-A03A-5EF3-FED2562744AC}"/>
                </a:ext>
              </a:extLst>
            </p:cNvPr>
            <p:cNvSpPr/>
            <p:nvPr/>
          </p:nvSpPr>
          <p:spPr>
            <a:xfrm>
              <a:off x="6895369" y="3761381"/>
              <a:ext cx="54949" cy="22472"/>
            </a:xfrm>
            <a:custGeom>
              <a:avLst/>
              <a:gdLst>
                <a:gd name="connsiteX0" fmla="*/ 16436 w 54949"/>
                <a:gd name="connsiteY0" fmla="*/ 7368 h 22472"/>
                <a:gd name="connsiteX1" fmla="*/ 39699 w 54949"/>
                <a:gd name="connsiteY1" fmla="*/ 18156 h 22472"/>
                <a:gd name="connsiteX2" fmla="*/ 50427 w 54949"/>
                <a:gd name="connsiteY2" fmla="*/ 22556 h 22472"/>
                <a:gd name="connsiteX3" fmla="*/ 11374 w 54949"/>
                <a:gd name="connsiteY3" fmla="*/ 4475 h 22472"/>
                <a:gd name="connsiteX4" fmla="*/ 16436 w 54949"/>
                <a:gd name="connsiteY4" fmla="*/ 7368 h 2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49" h="22472">
                  <a:moveTo>
                    <a:pt x="16436" y="7368"/>
                  </a:moveTo>
                  <a:cubicBezTo>
                    <a:pt x="24572" y="10080"/>
                    <a:pt x="32347" y="13696"/>
                    <a:pt x="39699" y="18156"/>
                  </a:cubicBezTo>
                  <a:cubicBezTo>
                    <a:pt x="39699" y="19000"/>
                    <a:pt x="44822" y="21109"/>
                    <a:pt x="50427" y="22556"/>
                  </a:cubicBezTo>
                  <a:cubicBezTo>
                    <a:pt x="66217" y="26412"/>
                    <a:pt x="36686" y="12611"/>
                    <a:pt x="11374" y="4475"/>
                  </a:cubicBezTo>
                  <a:cubicBezTo>
                    <a:pt x="-5139" y="-1190"/>
                    <a:pt x="-4115" y="-527"/>
                    <a:pt x="16436" y="7368"/>
                  </a:cubicBezTo>
                  <a:close/>
                </a:path>
              </a:pathLst>
            </a:custGeom>
            <a:grpFill/>
            <a:ln w="6027" cap="flat">
              <a:noFill/>
              <a:prstDash val="solid"/>
              <a:miter/>
            </a:ln>
          </p:spPr>
          <p:txBody>
            <a:bodyPr rtlCol="0" anchor="ctr"/>
            <a:lstStyle/>
            <a:p>
              <a:endParaRPr lang="zh-CN" altLang="en-US"/>
            </a:p>
          </p:txBody>
        </p:sp>
        <p:sp>
          <p:nvSpPr>
            <p:cNvPr id="258" name="任意多边形: 形状 257">
              <a:extLst>
                <a:ext uri="{FF2B5EF4-FFF2-40B4-BE49-F238E27FC236}">
                  <a16:creationId xmlns:a16="http://schemas.microsoft.com/office/drawing/2014/main" id="{AAE79991-7DA6-0308-1492-C0478691EBEE}"/>
                </a:ext>
              </a:extLst>
            </p:cNvPr>
            <p:cNvSpPr/>
            <p:nvPr/>
          </p:nvSpPr>
          <p:spPr>
            <a:xfrm>
              <a:off x="7332749" y="3908753"/>
              <a:ext cx="50867" cy="8130"/>
            </a:xfrm>
            <a:custGeom>
              <a:avLst/>
              <a:gdLst>
                <a:gd name="connsiteX0" fmla="*/ 25936 w 50867"/>
                <a:gd name="connsiteY0" fmla="*/ 2830 h 8130"/>
                <a:gd name="connsiteX1" fmla="*/ 7856 w 50867"/>
                <a:gd name="connsiteY1" fmla="*/ 2046 h 8130"/>
                <a:gd name="connsiteX2" fmla="*/ 6409 w 50867"/>
                <a:gd name="connsiteY2" fmla="*/ 3010 h 8130"/>
                <a:gd name="connsiteX3" fmla="*/ 49741 w 50867"/>
                <a:gd name="connsiteY3" fmla="*/ 7169 h 8130"/>
                <a:gd name="connsiteX4" fmla="*/ 25936 w 50867"/>
                <a:gd name="connsiteY4" fmla="*/ 2830 h 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7" h="8130">
                  <a:moveTo>
                    <a:pt x="25936" y="2830"/>
                  </a:moveTo>
                  <a:cubicBezTo>
                    <a:pt x="19909" y="4017"/>
                    <a:pt x="13762" y="3751"/>
                    <a:pt x="7856" y="2046"/>
                  </a:cubicBezTo>
                  <a:cubicBezTo>
                    <a:pt x="-2450" y="-3"/>
                    <a:pt x="-2510" y="419"/>
                    <a:pt x="6409" y="3010"/>
                  </a:cubicBezTo>
                  <a:cubicBezTo>
                    <a:pt x="23043" y="8073"/>
                    <a:pt x="57154" y="10905"/>
                    <a:pt x="49741" y="7169"/>
                  </a:cubicBezTo>
                  <a:cubicBezTo>
                    <a:pt x="40581" y="2408"/>
                    <a:pt x="27985" y="178"/>
                    <a:pt x="25936" y="2830"/>
                  </a:cubicBezTo>
                  <a:close/>
                </a:path>
              </a:pathLst>
            </a:custGeom>
            <a:grpFill/>
            <a:ln w="6027"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id="{B0119F24-5F25-9A4A-DA3E-BE3E9C8E68EA}"/>
                </a:ext>
              </a:extLst>
            </p:cNvPr>
            <p:cNvSpPr/>
            <p:nvPr/>
          </p:nvSpPr>
          <p:spPr>
            <a:xfrm>
              <a:off x="7399562" y="3923703"/>
              <a:ext cx="59855" cy="15733"/>
            </a:xfrm>
            <a:custGeom>
              <a:avLst/>
              <a:gdLst>
                <a:gd name="connsiteX0" fmla="*/ 7336 w 59855"/>
                <a:gd name="connsiteY0" fmla="*/ 957 h 15733"/>
                <a:gd name="connsiteX1" fmla="*/ 7999 w 59855"/>
                <a:gd name="connsiteY1" fmla="*/ 7406 h 15733"/>
                <a:gd name="connsiteX2" fmla="*/ 44762 w 59855"/>
                <a:gd name="connsiteY2" fmla="*/ 13734 h 15733"/>
                <a:gd name="connsiteX3" fmla="*/ 54043 w 59855"/>
                <a:gd name="connsiteY3" fmla="*/ 14939 h 15733"/>
                <a:gd name="connsiteX4" fmla="*/ 34155 w 59855"/>
                <a:gd name="connsiteY4" fmla="*/ 8370 h 15733"/>
                <a:gd name="connsiteX5" fmla="*/ 7336 w 59855"/>
                <a:gd name="connsiteY5" fmla="*/ 957 h 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55" h="15733">
                  <a:moveTo>
                    <a:pt x="7336" y="957"/>
                  </a:moveTo>
                  <a:cubicBezTo>
                    <a:pt x="-2789" y="2886"/>
                    <a:pt x="-2548" y="6382"/>
                    <a:pt x="7999" y="7406"/>
                  </a:cubicBezTo>
                  <a:cubicBezTo>
                    <a:pt x="12760" y="7768"/>
                    <a:pt x="28792" y="10540"/>
                    <a:pt x="44762" y="13734"/>
                  </a:cubicBezTo>
                  <a:cubicBezTo>
                    <a:pt x="60733" y="16928"/>
                    <a:pt x="64168" y="17350"/>
                    <a:pt x="54043" y="14939"/>
                  </a:cubicBezTo>
                  <a:cubicBezTo>
                    <a:pt x="41568" y="12107"/>
                    <a:pt x="33854" y="9636"/>
                    <a:pt x="34155" y="8370"/>
                  </a:cubicBezTo>
                  <a:cubicBezTo>
                    <a:pt x="35059" y="4935"/>
                    <a:pt x="16135" y="-368"/>
                    <a:pt x="7336" y="957"/>
                  </a:cubicBezTo>
                  <a:close/>
                </a:path>
              </a:pathLst>
            </a:custGeom>
            <a:grpFill/>
            <a:ln w="6027" cap="flat">
              <a:noFill/>
              <a:prstDash val="solid"/>
              <a:miter/>
            </a:ln>
          </p:spPr>
          <p:txBody>
            <a:bodyPr rtlCol="0" anchor="ctr"/>
            <a:lstStyle/>
            <a:p>
              <a:endParaRPr lang="zh-CN" altLang="en-US"/>
            </a:p>
          </p:txBody>
        </p:sp>
        <p:sp>
          <p:nvSpPr>
            <p:cNvPr id="260" name="任意多边形: 形状 259">
              <a:extLst>
                <a:ext uri="{FF2B5EF4-FFF2-40B4-BE49-F238E27FC236}">
                  <a16:creationId xmlns:a16="http://schemas.microsoft.com/office/drawing/2014/main" id="{A298816A-7242-9754-B2ED-B46EAB1B730A}"/>
                </a:ext>
              </a:extLst>
            </p:cNvPr>
            <p:cNvSpPr/>
            <p:nvPr/>
          </p:nvSpPr>
          <p:spPr>
            <a:xfrm>
              <a:off x="5672617" y="3271073"/>
              <a:ext cx="78302" cy="30385"/>
            </a:xfrm>
            <a:custGeom>
              <a:avLst/>
              <a:gdLst>
                <a:gd name="connsiteX0" fmla="*/ 12334 w 78302"/>
                <a:gd name="connsiteY0" fmla="*/ 4392 h 30385"/>
                <a:gd name="connsiteX1" fmla="*/ 19445 w 78302"/>
                <a:gd name="connsiteY1" fmla="*/ 8188 h 30385"/>
                <a:gd name="connsiteX2" fmla="*/ 58800 w 78302"/>
                <a:gd name="connsiteY2" fmla="*/ 24159 h 30385"/>
                <a:gd name="connsiteX3" fmla="*/ 76880 w 78302"/>
                <a:gd name="connsiteY3" fmla="*/ 31029 h 30385"/>
                <a:gd name="connsiteX4" fmla="*/ 12334 w 78302"/>
                <a:gd name="connsiteY4" fmla="*/ 4392 h 3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02" h="30385">
                  <a:moveTo>
                    <a:pt x="12334" y="4392"/>
                  </a:moveTo>
                  <a:cubicBezTo>
                    <a:pt x="-5264" y="-972"/>
                    <a:pt x="-5264" y="-972"/>
                    <a:pt x="19445" y="8188"/>
                  </a:cubicBezTo>
                  <a:cubicBezTo>
                    <a:pt x="34452" y="14215"/>
                    <a:pt x="51508" y="20784"/>
                    <a:pt x="58800" y="24159"/>
                  </a:cubicBezTo>
                  <a:cubicBezTo>
                    <a:pt x="64585" y="26973"/>
                    <a:pt x="70672" y="29270"/>
                    <a:pt x="76880" y="31029"/>
                  </a:cubicBezTo>
                  <a:cubicBezTo>
                    <a:pt x="87366" y="32837"/>
                    <a:pt x="33247" y="10840"/>
                    <a:pt x="12334" y="4392"/>
                  </a:cubicBezTo>
                  <a:close/>
                </a:path>
              </a:pathLst>
            </a:custGeom>
            <a:grpFill/>
            <a:ln w="6027" cap="flat">
              <a:noFill/>
              <a:prstDash val="solid"/>
              <a:miter/>
            </a:ln>
          </p:spPr>
          <p:txBody>
            <a:bodyPr rtlCol="0" anchor="ctr"/>
            <a:lstStyle/>
            <a:p>
              <a:endParaRPr lang="zh-CN" altLang="en-US"/>
            </a:p>
          </p:txBody>
        </p:sp>
        <p:sp>
          <p:nvSpPr>
            <p:cNvPr id="261" name="任意多边形: 形状 260">
              <a:extLst>
                <a:ext uri="{FF2B5EF4-FFF2-40B4-BE49-F238E27FC236}">
                  <a16:creationId xmlns:a16="http://schemas.microsoft.com/office/drawing/2014/main" id="{C84351DC-4148-99FD-6C85-ECC9CFE580F2}"/>
                </a:ext>
              </a:extLst>
            </p:cNvPr>
            <p:cNvSpPr/>
            <p:nvPr/>
          </p:nvSpPr>
          <p:spPr>
            <a:xfrm>
              <a:off x="6724978" y="3710241"/>
              <a:ext cx="14176" cy="9925"/>
            </a:xfrm>
            <a:custGeom>
              <a:avLst/>
              <a:gdLst>
                <a:gd name="connsiteX0" fmla="*/ -1 w 14176"/>
                <a:gd name="connsiteY0" fmla="*/ 2942 h 9925"/>
                <a:gd name="connsiteX1" fmla="*/ 8618 w 14176"/>
                <a:gd name="connsiteY1" fmla="*/ 9873 h 9925"/>
                <a:gd name="connsiteX2" fmla="*/ 13077 w 14176"/>
                <a:gd name="connsiteY2" fmla="*/ 7643 h 9925"/>
                <a:gd name="connsiteX3" fmla="*/ 5604 w 14176"/>
                <a:gd name="connsiteY3" fmla="*/ 1135 h 9925"/>
                <a:gd name="connsiteX4" fmla="*/ -1 w 14176"/>
                <a:gd name="connsiteY4" fmla="*/ 2942 h 9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6" h="9925">
                  <a:moveTo>
                    <a:pt x="-1" y="2942"/>
                  </a:moveTo>
                  <a:cubicBezTo>
                    <a:pt x="-724" y="4871"/>
                    <a:pt x="3133" y="7884"/>
                    <a:pt x="8618" y="9873"/>
                  </a:cubicBezTo>
                  <a:cubicBezTo>
                    <a:pt x="12957" y="11440"/>
                    <a:pt x="15668" y="10717"/>
                    <a:pt x="13077" y="7643"/>
                  </a:cubicBezTo>
                  <a:cubicBezTo>
                    <a:pt x="11269" y="4793"/>
                    <a:pt x="8678" y="2527"/>
                    <a:pt x="5604" y="1135"/>
                  </a:cubicBezTo>
                  <a:cubicBezTo>
                    <a:pt x="3555" y="212"/>
                    <a:pt x="1145" y="996"/>
                    <a:pt x="-1" y="2942"/>
                  </a:cubicBezTo>
                  <a:close/>
                </a:path>
              </a:pathLst>
            </a:custGeom>
            <a:grpFill/>
            <a:ln w="6027" cap="flat">
              <a:noFill/>
              <a:prstDash val="solid"/>
              <a:miter/>
            </a:ln>
          </p:spPr>
          <p:txBody>
            <a:bodyPr rtlCol="0" anchor="ctr"/>
            <a:lstStyle/>
            <a:p>
              <a:endParaRPr lang="zh-CN" altLang="en-US"/>
            </a:p>
          </p:txBody>
        </p:sp>
        <p:sp>
          <p:nvSpPr>
            <p:cNvPr id="262" name="任意多边形: 形状 261">
              <a:extLst>
                <a:ext uri="{FF2B5EF4-FFF2-40B4-BE49-F238E27FC236}">
                  <a16:creationId xmlns:a16="http://schemas.microsoft.com/office/drawing/2014/main" id="{00B49530-B366-CD72-EC1E-0C692BEB4EA6}"/>
                </a:ext>
              </a:extLst>
            </p:cNvPr>
            <p:cNvSpPr/>
            <p:nvPr/>
          </p:nvSpPr>
          <p:spPr>
            <a:xfrm>
              <a:off x="6123843" y="3468070"/>
              <a:ext cx="52362" cy="31009"/>
            </a:xfrm>
            <a:custGeom>
              <a:avLst/>
              <a:gdLst>
                <a:gd name="connsiteX0" fmla="*/ -88 w 52362"/>
                <a:gd name="connsiteY0" fmla="*/ 912 h 31009"/>
                <a:gd name="connsiteX1" fmla="*/ 16245 w 52362"/>
                <a:gd name="connsiteY1" fmla="*/ 9831 h 31009"/>
                <a:gd name="connsiteX2" fmla="*/ 27695 w 52362"/>
                <a:gd name="connsiteY2" fmla="*/ 18449 h 31009"/>
                <a:gd name="connsiteX3" fmla="*/ 38905 w 52362"/>
                <a:gd name="connsiteY3" fmla="*/ 27489 h 31009"/>
                <a:gd name="connsiteX4" fmla="*/ 42280 w 52362"/>
                <a:gd name="connsiteY4" fmla="*/ 28333 h 31009"/>
                <a:gd name="connsiteX5" fmla="*/ 40472 w 52362"/>
                <a:gd name="connsiteY5" fmla="*/ 23874 h 31009"/>
                <a:gd name="connsiteX6" fmla="*/ 46498 w 52362"/>
                <a:gd name="connsiteY6" fmla="*/ 22186 h 31009"/>
                <a:gd name="connsiteX7" fmla="*/ 20343 w 52362"/>
                <a:gd name="connsiteY7" fmla="*/ 10133 h 31009"/>
                <a:gd name="connsiteX8" fmla="*/ -88 w 52362"/>
                <a:gd name="connsiteY8" fmla="*/ 912 h 3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2" h="31009">
                  <a:moveTo>
                    <a:pt x="-88" y="912"/>
                  </a:moveTo>
                  <a:cubicBezTo>
                    <a:pt x="4915" y="4666"/>
                    <a:pt x="10398" y="7674"/>
                    <a:pt x="16245" y="9831"/>
                  </a:cubicBezTo>
                  <a:cubicBezTo>
                    <a:pt x="26852" y="14592"/>
                    <a:pt x="30648" y="17425"/>
                    <a:pt x="27695" y="18449"/>
                  </a:cubicBezTo>
                  <a:cubicBezTo>
                    <a:pt x="24742" y="19474"/>
                    <a:pt x="29503" y="22909"/>
                    <a:pt x="38905" y="27489"/>
                  </a:cubicBezTo>
                  <a:cubicBezTo>
                    <a:pt x="50355" y="33094"/>
                    <a:pt x="50416" y="32974"/>
                    <a:pt x="42280" y="28333"/>
                  </a:cubicBezTo>
                  <a:cubicBezTo>
                    <a:pt x="34144" y="23693"/>
                    <a:pt x="33602" y="22307"/>
                    <a:pt x="40472" y="23874"/>
                  </a:cubicBezTo>
                  <a:cubicBezTo>
                    <a:pt x="53068" y="26887"/>
                    <a:pt x="56382" y="25139"/>
                    <a:pt x="46498" y="22186"/>
                  </a:cubicBezTo>
                  <a:cubicBezTo>
                    <a:pt x="37519" y="18745"/>
                    <a:pt x="28780" y="14719"/>
                    <a:pt x="20343" y="10133"/>
                  </a:cubicBezTo>
                  <a:cubicBezTo>
                    <a:pt x="6722" y="2841"/>
                    <a:pt x="334" y="8"/>
                    <a:pt x="-88" y="912"/>
                  </a:cubicBezTo>
                  <a:close/>
                </a:path>
              </a:pathLst>
            </a:custGeom>
            <a:grpFill/>
            <a:ln w="6027"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id="{127CA2E8-F78E-07DE-BB1C-29ECC7BAC268}"/>
                </a:ext>
              </a:extLst>
            </p:cNvPr>
            <p:cNvSpPr/>
            <p:nvPr/>
          </p:nvSpPr>
          <p:spPr>
            <a:xfrm>
              <a:off x="6761432" y="3727175"/>
              <a:ext cx="264842" cy="104038"/>
            </a:xfrm>
            <a:custGeom>
              <a:avLst/>
              <a:gdLst>
                <a:gd name="connsiteX0" fmla="*/ 115117 w 264842"/>
                <a:gd name="connsiteY0" fmla="*/ 43684 h 104038"/>
                <a:gd name="connsiteX1" fmla="*/ 103064 w 264842"/>
                <a:gd name="connsiteY1" fmla="*/ 42177 h 104038"/>
                <a:gd name="connsiteX2" fmla="*/ 113671 w 264842"/>
                <a:gd name="connsiteY2" fmla="*/ 47059 h 104038"/>
                <a:gd name="connsiteX3" fmla="*/ 125724 w 264842"/>
                <a:gd name="connsiteY3" fmla="*/ 48565 h 104038"/>
                <a:gd name="connsiteX4" fmla="*/ 115117 w 264842"/>
                <a:gd name="connsiteY4" fmla="*/ 43684 h 104038"/>
                <a:gd name="connsiteX5" fmla="*/ 112285 w 264842"/>
                <a:gd name="connsiteY5" fmla="*/ 37657 h 104038"/>
                <a:gd name="connsiteX6" fmla="*/ 126869 w 264842"/>
                <a:gd name="connsiteY6" fmla="*/ 45130 h 104038"/>
                <a:gd name="connsiteX7" fmla="*/ 138922 w 264842"/>
                <a:gd name="connsiteY7" fmla="*/ 48626 h 104038"/>
                <a:gd name="connsiteX8" fmla="*/ 156641 w 264842"/>
                <a:gd name="connsiteY8" fmla="*/ 54231 h 104038"/>
                <a:gd name="connsiteX9" fmla="*/ 179723 w 264842"/>
                <a:gd name="connsiteY9" fmla="*/ 61885 h 104038"/>
                <a:gd name="connsiteX10" fmla="*/ 200696 w 264842"/>
                <a:gd name="connsiteY10" fmla="*/ 68755 h 104038"/>
                <a:gd name="connsiteX11" fmla="*/ 226973 w 264842"/>
                <a:gd name="connsiteY11" fmla="*/ 77795 h 104038"/>
                <a:gd name="connsiteX12" fmla="*/ 261264 w 264842"/>
                <a:gd name="connsiteY12" fmla="*/ 88764 h 104038"/>
                <a:gd name="connsiteX13" fmla="*/ 248427 w 264842"/>
                <a:gd name="connsiteY13" fmla="*/ 86895 h 104038"/>
                <a:gd name="connsiteX14" fmla="*/ 227636 w 264842"/>
                <a:gd name="connsiteY14" fmla="*/ 83340 h 104038"/>
                <a:gd name="connsiteX15" fmla="*/ 216546 w 264842"/>
                <a:gd name="connsiteY15" fmla="*/ 83641 h 104038"/>
                <a:gd name="connsiteX16" fmla="*/ 201058 w 264842"/>
                <a:gd name="connsiteY16" fmla="*/ 78639 h 104038"/>
                <a:gd name="connsiteX17" fmla="*/ 178458 w 264842"/>
                <a:gd name="connsiteY17" fmla="*/ 69418 h 104038"/>
                <a:gd name="connsiteX18" fmla="*/ 163511 w 264842"/>
                <a:gd name="connsiteY18" fmla="*/ 62909 h 104038"/>
                <a:gd name="connsiteX19" fmla="*/ 190993 w 264842"/>
                <a:gd name="connsiteY19" fmla="*/ 72070 h 104038"/>
                <a:gd name="connsiteX20" fmla="*/ 209073 w 264842"/>
                <a:gd name="connsiteY20" fmla="*/ 76710 h 104038"/>
                <a:gd name="connsiteX21" fmla="*/ 121867 w 264842"/>
                <a:gd name="connsiteY21" fmla="*/ 52061 h 104038"/>
                <a:gd name="connsiteX22" fmla="*/ 149108 w 264842"/>
                <a:gd name="connsiteY22" fmla="*/ 62066 h 104038"/>
                <a:gd name="connsiteX23" fmla="*/ 153326 w 264842"/>
                <a:gd name="connsiteY23" fmla="*/ 64054 h 104038"/>
                <a:gd name="connsiteX24" fmla="*/ 201178 w 264842"/>
                <a:gd name="connsiteY24" fmla="*/ 82134 h 104038"/>
                <a:gd name="connsiteX25" fmla="*/ 254213 w 264842"/>
                <a:gd name="connsiteY25" fmla="*/ 102987 h 104038"/>
                <a:gd name="connsiteX26" fmla="*/ 223356 w 264842"/>
                <a:gd name="connsiteY26" fmla="*/ 92741 h 104038"/>
                <a:gd name="connsiteX27" fmla="*/ 146275 w 264842"/>
                <a:gd name="connsiteY27" fmla="*/ 65440 h 104038"/>
                <a:gd name="connsiteX28" fmla="*/ 89745 w 264842"/>
                <a:gd name="connsiteY28" fmla="*/ 45793 h 104038"/>
                <a:gd name="connsiteX29" fmla="*/ 37191 w 264842"/>
                <a:gd name="connsiteY29" fmla="*/ 26990 h 104038"/>
                <a:gd name="connsiteX30" fmla="*/ 8143 w 264842"/>
                <a:gd name="connsiteY30" fmla="*/ 14937 h 104038"/>
                <a:gd name="connsiteX31" fmla="*/ 22668 w 264842"/>
                <a:gd name="connsiteY31" fmla="*/ 19155 h 104038"/>
                <a:gd name="connsiteX32" fmla="*/ 43882 w 264842"/>
                <a:gd name="connsiteY32" fmla="*/ 25182 h 104038"/>
                <a:gd name="connsiteX33" fmla="*/ 14170 w 264842"/>
                <a:gd name="connsiteY33" fmla="*/ 11742 h 104038"/>
                <a:gd name="connsiteX34" fmla="*/ 3382 w 264842"/>
                <a:gd name="connsiteY34" fmla="*/ 7403 h 104038"/>
                <a:gd name="connsiteX35" fmla="*/ 308 w 264842"/>
                <a:gd name="connsiteY35" fmla="*/ 2341 h 104038"/>
                <a:gd name="connsiteX36" fmla="*/ 29658 w 264842"/>
                <a:gd name="connsiteY36" fmla="*/ 13249 h 104038"/>
                <a:gd name="connsiteX37" fmla="*/ 55995 w 264842"/>
                <a:gd name="connsiteY37" fmla="*/ 25664 h 104038"/>
                <a:gd name="connsiteX38" fmla="*/ 69615 w 264842"/>
                <a:gd name="connsiteY38" fmla="*/ 32414 h 104038"/>
                <a:gd name="connsiteX39" fmla="*/ 79499 w 264842"/>
                <a:gd name="connsiteY39" fmla="*/ 35729 h 104038"/>
                <a:gd name="connsiteX40" fmla="*/ 81066 w 264842"/>
                <a:gd name="connsiteY40" fmla="*/ 31390 h 104038"/>
                <a:gd name="connsiteX41" fmla="*/ 90648 w 264842"/>
                <a:gd name="connsiteY41" fmla="*/ 32052 h 104038"/>
                <a:gd name="connsiteX42" fmla="*/ 101678 w 264842"/>
                <a:gd name="connsiteY42" fmla="*/ 35488 h 104038"/>
                <a:gd name="connsiteX43" fmla="*/ 112525 w 264842"/>
                <a:gd name="connsiteY43" fmla="*/ 37657 h 10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4842" h="104038">
                  <a:moveTo>
                    <a:pt x="115117" y="43684"/>
                  </a:moveTo>
                  <a:cubicBezTo>
                    <a:pt x="109632" y="41816"/>
                    <a:pt x="103787" y="40972"/>
                    <a:pt x="103064" y="42177"/>
                  </a:cubicBezTo>
                  <a:cubicBezTo>
                    <a:pt x="102340" y="43383"/>
                    <a:pt x="108005" y="45673"/>
                    <a:pt x="113671" y="47059"/>
                  </a:cubicBezTo>
                  <a:cubicBezTo>
                    <a:pt x="120420" y="48867"/>
                    <a:pt x="125121" y="49409"/>
                    <a:pt x="125724" y="48565"/>
                  </a:cubicBezTo>
                  <a:cubicBezTo>
                    <a:pt x="126327" y="47722"/>
                    <a:pt x="121987" y="45854"/>
                    <a:pt x="115117" y="43684"/>
                  </a:cubicBezTo>
                  <a:close/>
                  <a:moveTo>
                    <a:pt x="112285" y="37657"/>
                  </a:moveTo>
                  <a:cubicBezTo>
                    <a:pt x="117588" y="39218"/>
                    <a:pt x="122530" y="41749"/>
                    <a:pt x="126869" y="45130"/>
                  </a:cubicBezTo>
                  <a:cubicBezTo>
                    <a:pt x="126869" y="45974"/>
                    <a:pt x="132172" y="47541"/>
                    <a:pt x="138922" y="48626"/>
                  </a:cubicBezTo>
                  <a:cubicBezTo>
                    <a:pt x="145190" y="48921"/>
                    <a:pt x="151337" y="50850"/>
                    <a:pt x="156641" y="54231"/>
                  </a:cubicBezTo>
                  <a:cubicBezTo>
                    <a:pt x="160558" y="57063"/>
                    <a:pt x="164958" y="58510"/>
                    <a:pt x="179723" y="61885"/>
                  </a:cubicBezTo>
                  <a:cubicBezTo>
                    <a:pt x="193404" y="64958"/>
                    <a:pt x="197803" y="66405"/>
                    <a:pt x="200696" y="68755"/>
                  </a:cubicBezTo>
                  <a:cubicBezTo>
                    <a:pt x="203589" y="71106"/>
                    <a:pt x="211242" y="73757"/>
                    <a:pt x="226973" y="77795"/>
                  </a:cubicBezTo>
                  <a:cubicBezTo>
                    <a:pt x="238604" y="80857"/>
                    <a:pt x="250055" y="84515"/>
                    <a:pt x="261264" y="88764"/>
                  </a:cubicBezTo>
                  <a:cubicBezTo>
                    <a:pt x="268737" y="92018"/>
                    <a:pt x="264097" y="91235"/>
                    <a:pt x="248427" y="86895"/>
                  </a:cubicBezTo>
                  <a:cubicBezTo>
                    <a:pt x="232758" y="82556"/>
                    <a:pt x="224683" y="81170"/>
                    <a:pt x="227636" y="83340"/>
                  </a:cubicBezTo>
                  <a:cubicBezTo>
                    <a:pt x="230589" y="85509"/>
                    <a:pt x="225646" y="85750"/>
                    <a:pt x="216546" y="83641"/>
                  </a:cubicBezTo>
                  <a:cubicBezTo>
                    <a:pt x="205096" y="81170"/>
                    <a:pt x="200696" y="79724"/>
                    <a:pt x="201058" y="78639"/>
                  </a:cubicBezTo>
                  <a:cubicBezTo>
                    <a:pt x="193946" y="74559"/>
                    <a:pt x="186352" y="71455"/>
                    <a:pt x="178458" y="69418"/>
                  </a:cubicBezTo>
                  <a:cubicBezTo>
                    <a:pt x="166404" y="65380"/>
                    <a:pt x="159955" y="62487"/>
                    <a:pt x="163511" y="62909"/>
                  </a:cubicBezTo>
                  <a:cubicBezTo>
                    <a:pt x="172973" y="64910"/>
                    <a:pt x="182194" y="67984"/>
                    <a:pt x="190993" y="72070"/>
                  </a:cubicBezTo>
                  <a:cubicBezTo>
                    <a:pt x="222272" y="84786"/>
                    <a:pt x="229022" y="86534"/>
                    <a:pt x="209073" y="76710"/>
                  </a:cubicBezTo>
                  <a:cubicBezTo>
                    <a:pt x="181471" y="63922"/>
                    <a:pt x="152061" y="55599"/>
                    <a:pt x="121867" y="52061"/>
                  </a:cubicBezTo>
                  <a:cubicBezTo>
                    <a:pt x="101738" y="49952"/>
                    <a:pt x="123615" y="58088"/>
                    <a:pt x="149108" y="62066"/>
                  </a:cubicBezTo>
                  <a:cubicBezTo>
                    <a:pt x="156038" y="63331"/>
                    <a:pt x="157063" y="63934"/>
                    <a:pt x="153326" y="64054"/>
                  </a:cubicBezTo>
                  <a:cubicBezTo>
                    <a:pt x="148324" y="64416"/>
                    <a:pt x="157002" y="67730"/>
                    <a:pt x="201178" y="82134"/>
                  </a:cubicBezTo>
                  <a:cubicBezTo>
                    <a:pt x="254093" y="99612"/>
                    <a:pt x="277958" y="108953"/>
                    <a:pt x="254213" y="102987"/>
                  </a:cubicBezTo>
                  <a:cubicBezTo>
                    <a:pt x="243726" y="100130"/>
                    <a:pt x="233421" y="96713"/>
                    <a:pt x="223356" y="92741"/>
                  </a:cubicBezTo>
                  <a:cubicBezTo>
                    <a:pt x="213593" y="88944"/>
                    <a:pt x="182676" y="78036"/>
                    <a:pt x="146275" y="65440"/>
                  </a:cubicBezTo>
                  <a:cubicBezTo>
                    <a:pt x="128195" y="59052"/>
                    <a:pt x="108488" y="52724"/>
                    <a:pt x="89745" y="45793"/>
                  </a:cubicBezTo>
                  <a:lnTo>
                    <a:pt x="37191" y="26990"/>
                  </a:lnTo>
                  <a:cubicBezTo>
                    <a:pt x="15315" y="19215"/>
                    <a:pt x="3502" y="14334"/>
                    <a:pt x="8143" y="14937"/>
                  </a:cubicBezTo>
                  <a:cubicBezTo>
                    <a:pt x="13145" y="15792"/>
                    <a:pt x="18027" y="17203"/>
                    <a:pt x="22668" y="19155"/>
                  </a:cubicBezTo>
                  <a:cubicBezTo>
                    <a:pt x="29599" y="21698"/>
                    <a:pt x="36649" y="23712"/>
                    <a:pt x="43882" y="25182"/>
                  </a:cubicBezTo>
                  <a:cubicBezTo>
                    <a:pt x="58768" y="28376"/>
                    <a:pt x="34419" y="17106"/>
                    <a:pt x="14170" y="11742"/>
                  </a:cubicBezTo>
                  <a:cubicBezTo>
                    <a:pt x="10313" y="10983"/>
                    <a:pt x="6697" y="9513"/>
                    <a:pt x="3382" y="7403"/>
                  </a:cubicBezTo>
                  <a:cubicBezTo>
                    <a:pt x="2719" y="5511"/>
                    <a:pt x="1695" y="3787"/>
                    <a:pt x="308" y="2341"/>
                  </a:cubicBezTo>
                  <a:cubicBezTo>
                    <a:pt x="-2946" y="-2360"/>
                    <a:pt x="14471" y="3968"/>
                    <a:pt x="29658" y="13249"/>
                  </a:cubicBezTo>
                  <a:cubicBezTo>
                    <a:pt x="38096" y="18101"/>
                    <a:pt x="46895" y="22253"/>
                    <a:pt x="55995" y="25664"/>
                  </a:cubicBezTo>
                  <a:cubicBezTo>
                    <a:pt x="60937" y="26936"/>
                    <a:pt x="65578" y="29232"/>
                    <a:pt x="69615" y="32414"/>
                  </a:cubicBezTo>
                  <a:cubicBezTo>
                    <a:pt x="69194" y="33619"/>
                    <a:pt x="72509" y="34764"/>
                    <a:pt x="79499" y="35729"/>
                  </a:cubicBezTo>
                  <a:cubicBezTo>
                    <a:pt x="86490" y="36693"/>
                    <a:pt x="87153" y="35066"/>
                    <a:pt x="81066" y="31390"/>
                  </a:cubicBezTo>
                  <a:cubicBezTo>
                    <a:pt x="67024" y="22229"/>
                    <a:pt x="70580" y="22590"/>
                    <a:pt x="90648" y="32052"/>
                  </a:cubicBezTo>
                  <a:cubicBezTo>
                    <a:pt x="106439" y="39525"/>
                    <a:pt x="107523" y="39887"/>
                    <a:pt x="101678" y="35488"/>
                  </a:cubicBezTo>
                  <a:cubicBezTo>
                    <a:pt x="98363" y="32535"/>
                    <a:pt x="100592" y="33077"/>
                    <a:pt x="112525" y="37657"/>
                  </a:cubicBezTo>
                  <a:close/>
                </a:path>
              </a:pathLst>
            </a:custGeom>
            <a:grpFill/>
            <a:ln w="6027" cap="flat">
              <a:noFill/>
              <a:prstDash val="solid"/>
              <a:miter/>
            </a:ln>
          </p:spPr>
          <p:txBody>
            <a:bodyPr rtlCol="0" anchor="ctr"/>
            <a:lstStyle/>
            <a:p>
              <a:endParaRPr lang="zh-CN" altLang="en-US"/>
            </a:p>
          </p:txBody>
        </p:sp>
        <p:sp>
          <p:nvSpPr>
            <p:cNvPr id="264" name="任意多边形: 形状 263">
              <a:extLst>
                <a:ext uri="{FF2B5EF4-FFF2-40B4-BE49-F238E27FC236}">
                  <a16:creationId xmlns:a16="http://schemas.microsoft.com/office/drawing/2014/main" id="{6AB9B425-4359-2B46-4401-7482A41CF2F6}"/>
                </a:ext>
              </a:extLst>
            </p:cNvPr>
            <p:cNvSpPr/>
            <p:nvPr/>
          </p:nvSpPr>
          <p:spPr>
            <a:xfrm>
              <a:off x="6803964" y="3740600"/>
              <a:ext cx="23743" cy="11774"/>
            </a:xfrm>
            <a:custGeom>
              <a:avLst/>
              <a:gdLst>
                <a:gd name="connsiteX0" fmla="*/ 1290 w 23743"/>
                <a:gd name="connsiteY0" fmla="*/ 2897 h 11774"/>
                <a:gd name="connsiteX1" fmla="*/ 6894 w 23743"/>
                <a:gd name="connsiteY1" fmla="*/ 7960 h 11774"/>
                <a:gd name="connsiteX2" fmla="*/ 17863 w 23743"/>
                <a:gd name="connsiteY2" fmla="*/ 11696 h 11774"/>
                <a:gd name="connsiteX3" fmla="*/ 6472 w 23743"/>
                <a:gd name="connsiteY3" fmla="*/ 2234 h 11774"/>
                <a:gd name="connsiteX4" fmla="*/ 1290 w 23743"/>
                <a:gd name="connsiteY4" fmla="*/ 2897 h 1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43" h="11774">
                  <a:moveTo>
                    <a:pt x="1290" y="2897"/>
                  </a:moveTo>
                  <a:cubicBezTo>
                    <a:pt x="3338" y="4368"/>
                    <a:pt x="5206" y="6067"/>
                    <a:pt x="6894" y="7960"/>
                  </a:cubicBezTo>
                  <a:cubicBezTo>
                    <a:pt x="10390" y="9701"/>
                    <a:pt x="14066" y="10961"/>
                    <a:pt x="17863" y="11696"/>
                  </a:cubicBezTo>
                  <a:cubicBezTo>
                    <a:pt x="29916" y="15011"/>
                    <a:pt x="21720" y="7658"/>
                    <a:pt x="6472" y="2234"/>
                  </a:cubicBezTo>
                  <a:cubicBezTo>
                    <a:pt x="-97" y="-116"/>
                    <a:pt x="-1544" y="486"/>
                    <a:pt x="1290" y="2897"/>
                  </a:cubicBezTo>
                  <a:close/>
                </a:path>
              </a:pathLst>
            </a:custGeom>
            <a:grpFill/>
            <a:ln w="6027" cap="flat">
              <a:noFill/>
              <a:prstDash val="solid"/>
              <a:miter/>
            </a:ln>
          </p:spPr>
          <p:txBody>
            <a:bodyPr rtlCol="0" anchor="ctr"/>
            <a:lstStyle/>
            <a:p>
              <a:endParaRPr lang="zh-CN" altLang="en-US"/>
            </a:p>
          </p:txBody>
        </p:sp>
        <p:sp>
          <p:nvSpPr>
            <p:cNvPr id="265" name="任意多边形: 形状 264">
              <a:extLst>
                <a:ext uri="{FF2B5EF4-FFF2-40B4-BE49-F238E27FC236}">
                  <a16:creationId xmlns:a16="http://schemas.microsoft.com/office/drawing/2014/main" id="{FDC7F5CB-A1D3-EAE0-7719-2FEF111E06BB}"/>
                </a:ext>
              </a:extLst>
            </p:cNvPr>
            <p:cNvSpPr/>
            <p:nvPr/>
          </p:nvSpPr>
          <p:spPr>
            <a:xfrm>
              <a:off x="7267860" y="3892388"/>
              <a:ext cx="52473" cy="14523"/>
            </a:xfrm>
            <a:custGeom>
              <a:avLst/>
              <a:gdLst>
                <a:gd name="connsiteX0" fmla="*/ 3377 w 52473"/>
                <a:gd name="connsiteY0" fmla="*/ 753 h 14523"/>
                <a:gd name="connsiteX1" fmla="*/ 13261 w 52473"/>
                <a:gd name="connsiteY1" fmla="*/ 4067 h 14523"/>
                <a:gd name="connsiteX2" fmla="*/ 29834 w 52473"/>
                <a:gd name="connsiteY2" fmla="*/ 9431 h 14523"/>
                <a:gd name="connsiteX3" fmla="*/ 17781 w 52473"/>
                <a:gd name="connsiteY3" fmla="*/ 8467 h 14523"/>
                <a:gd name="connsiteX4" fmla="*/ 6330 w 52473"/>
                <a:gd name="connsiteY4" fmla="*/ 6358 h 14523"/>
                <a:gd name="connsiteX5" fmla="*/ 22723 w 52473"/>
                <a:gd name="connsiteY5" fmla="*/ 12384 h 14523"/>
                <a:gd name="connsiteX6" fmla="*/ 33029 w 52473"/>
                <a:gd name="connsiteY6" fmla="*/ 14132 h 14523"/>
                <a:gd name="connsiteX7" fmla="*/ 40321 w 52473"/>
                <a:gd name="connsiteY7" fmla="*/ 14132 h 14523"/>
                <a:gd name="connsiteX8" fmla="*/ 52374 w 52473"/>
                <a:gd name="connsiteY8" fmla="*/ 14855 h 14523"/>
                <a:gd name="connsiteX9" fmla="*/ 3377 w 52473"/>
                <a:gd name="connsiteY9" fmla="*/ 753 h 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73" h="14523">
                  <a:moveTo>
                    <a:pt x="3377" y="753"/>
                  </a:moveTo>
                  <a:cubicBezTo>
                    <a:pt x="-2650" y="753"/>
                    <a:pt x="-1685" y="1416"/>
                    <a:pt x="13261" y="4067"/>
                  </a:cubicBezTo>
                  <a:cubicBezTo>
                    <a:pt x="27062" y="6538"/>
                    <a:pt x="30377" y="7503"/>
                    <a:pt x="29834" y="9431"/>
                  </a:cubicBezTo>
                  <a:cubicBezTo>
                    <a:pt x="29292" y="11360"/>
                    <a:pt x="24712" y="10395"/>
                    <a:pt x="17781" y="8467"/>
                  </a:cubicBezTo>
                  <a:cubicBezTo>
                    <a:pt x="14105" y="7111"/>
                    <a:pt x="10248" y="6394"/>
                    <a:pt x="6330" y="6358"/>
                  </a:cubicBezTo>
                  <a:cubicBezTo>
                    <a:pt x="11453" y="9142"/>
                    <a:pt x="16998" y="11167"/>
                    <a:pt x="22723" y="12384"/>
                  </a:cubicBezTo>
                  <a:cubicBezTo>
                    <a:pt x="31643" y="14915"/>
                    <a:pt x="36222" y="15639"/>
                    <a:pt x="33029" y="14132"/>
                  </a:cubicBezTo>
                  <a:cubicBezTo>
                    <a:pt x="30979" y="12926"/>
                    <a:pt x="33450" y="12746"/>
                    <a:pt x="40321" y="14132"/>
                  </a:cubicBezTo>
                  <a:cubicBezTo>
                    <a:pt x="44238" y="15349"/>
                    <a:pt x="48336" y="15596"/>
                    <a:pt x="52374" y="14855"/>
                  </a:cubicBezTo>
                  <a:cubicBezTo>
                    <a:pt x="53158" y="12264"/>
                    <a:pt x="11875" y="511"/>
                    <a:pt x="3377" y="753"/>
                  </a:cubicBezTo>
                  <a:close/>
                </a:path>
              </a:pathLst>
            </a:custGeom>
            <a:grpFill/>
            <a:ln w="6027"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id="{6486483B-61CB-00BB-CA35-3AC74093B091}"/>
                </a:ext>
              </a:extLst>
            </p:cNvPr>
            <p:cNvSpPr/>
            <p:nvPr/>
          </p:nvSpPr>
          <p:spPr>
            <a:xfrm>
              <a:off x="7041739" y="3825355"/>
              <a:ext cx="43427" cy="10227"/>
            </a:xfrm>
            <a:custGeom>
              <a:avLst/>
              <a:gdLst>
                <a:gd name="connsiteX0" fmla="*/ 20733 w 43427"/>
                <a:gd name="connsiteY0" fmla="*/ 4686 h 10227"/>
                <a:gd name="connsiteX1" fmla="*/ -59 w 43427"/>
                <a:gd name="connsiteY1" fmla="*/ 1130 h 10227"/>
                <a:gd name="connsiteX2" fmla="*/ 33449 w 43427"/>
                <a:gd name="connsiteY2" fmla="*/ 10592 h 10227"/>
                <a:gd name="connsiteX3" fmla="*/ 43152 w 43427"/>
                <a:gd name="connsiteY3" fmla="*/ 10592 h 10227"/>
              </a:gdLst>
              <a:ahLst/>
              <a:cxnLst>
                <a:cxn ang="0">
                  <a:pos x="connsiteX0" y="connsiteY0"/>
                </a:cxn>
                <a:cxn ang="0">
                  <a:pos x="connsiteX1" y="connsiteY1"/>
                </a:cxn>
                <a:cxn ang="0">
                  <a:pos x="connsiteX2" y="connsiteY2"/>
                </a:cxn>
                <a:cxn ang="0">
                  <a:pos x="connsiteX3" y="connsiteY3"/>
                </a:cxn>
              </a:cxnLst>
              <a:rect l="l" t="t" r="r" b="b"/>
              <a:pathLst>
                <a:path w="43427" h="10227">
                  <a:moveTo>
                    <a:pt x="20733" y="4686"/>
                  </a:moveTo>
                  <a:cubicBezTo>
                    <a:pt x="9584" y="1492"/>
                    <a:pt x="303" y="-15"/>
                    <a:pt x="-59" y="1130"/>
                  </a:cubicBezTo>
                  <a:cubicBezTo>
                    <a:pt x="-963" y="4023"/>
                    <a:pt x="19166" y="9628"/>
                    <a:pt x="33449" y="10592"/>
                  </a:cubicBezTo>
                  <a:cubicBezTo>
                    <a:pt x="40561" y="11134"/>
                    <a:pt x="44238" y="11074"/>
                    <a:pt x="43152" y="10592"/>
                  </a:cubicBezTo>
                  <a:close/>
                </a:path>
              </a:pathLst>
            </a:custGeom>
            <a:grpFill/>
            <a:ln w="6027"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C19B8946-9302-6AD9-CAF1-9E6AF324EA13}"/>
                </a:ext>
              </a:extLst>
            </p:cNvPr>
            <p:cNvSpPr/>
            <p:nvPr/>
          </p:nvSpPr>
          <p:spPr>
            <a:xfrm>
              <a:off x="5386651" y="3163616"/>
              <a:ext cx="19399" cy="12409"/>
            </a:xfrm>
            <a:custGeom>
              <a:avLst/>
              <a:gdLst>
                <a:gd name="connsiteX0" fmla="*/ 1305 w 19399"/>
                <a:gd name="connsiteY0" fmla="*/ 3127 h 12409"/>
                <a:gd name="connsiteX1" fmla="*/ 14021 w 19399"/>
                <a:gd name="connsiteY1" fmla="*/ 11625 h 12409"/>
                <a:gd name="connsiteX2" fmla="*/ 17999 w 19399"/>
                <a:gd name="connsiteY2" fmla="*/ 10781 h 12409"/>
                <a:gd name="connsiteX3" fmla="*/ 5282 w 19399"/>
                <a:gd name="connsiteY3" fmla="*/ 2283 h 12409"/>
                <a:gd name="connsiteX4" fmla="*/ 1305 w 19399"/>
                <a:gd name="connsiteY4" fmla="*/ 3127 h 12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9" h="12409">
                  <a:moveTo>
                    <a:pt x="1305" y="3127"/>
                  </a:moveTo>
                  <a:cubicBezTo>
                    <a:pt x="5138" y="6526"/>
                    <a:pt x="9417" y="9383"/>
                    <a:pt x="14021" y="11625"/>
                  </a:cubicBezTo>
                  <a:cubicBezTo>
                    <a:pt x="19264" y="14035"/>
                    <a:pt x="20651" y="13493"/>
                    <a:pt x="17999" y="10781"/>
                  </a:cubicBezTo>
                  <a:cubicBezTo>
                    <a:pt x="14166" y="7382"/>
                    <a:pt x="9887" y="4525"/>
                    <a:pt x="5282" y="2283"/>
                  </a:cubicBezTo>
                  <a:cubicBezTo>
                    <a:pt x="-81" y="-127"/>
                    <a:pt x="-1467" y="415"/>
                    <a:pt x="1305" y="3127"/>
                  </a:cubicBezTo>
                  <a:close/>
                </a:path>
              </a:pathLst>
            </a:custGeom>
            <a:grpFill/>
            <a:ln w="6027"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id="{B04478BE-9BA0-D78C-BF00-00691DEDE499}"/>
                </a:ext>
              </a:extLst>
            </p:cNvPr>
            <p:cNvSpPr/>
            <p:nvPr/>
          </p:nvSpPr>
          <p:spPr>
            <a:xfrm>
              <a:off x="4749819" y="2965531"/>
              <a:ext cx="37325" cy="11796"/>
            </a:xfrm>
            <a:custGeom>
              <a:avLst/>
              <a:gdLst>
                <a:gd name="connsiteX0" fmla="*/ 8588 w 37325"/>
                <a:gd name="connsiteY0" fmla="*/ 885 h 11796"/>
                <a:gd name="connsiteX1" fmla="*/ 1055 w 37325"/>
                <a:gd name="connsiteY1" fmla="*/ 2513 h 11796"/>
                <a:gd name="connsiteX2" fmla="*/ 13530 w 37325"/>
                <a:gd name="connsiteY2" fmla="*/ 8961 h 11796"/>
                <a:gd name="connsiteX3" fmla="*/ 26005 w 37325"/>
                <a:gd name="connsiteY3" fmla="*/ 10890 h 11796"/>
                <a:gd name="connsiteX4" fmla="*/ 31188 w 37325"/>
                <a:gd name="connsiteY4" fmla="*/ 9323 h 11796"/>
                <a:gd name="connsiteX5" fmla="*/ 19135 w 37325"/>
                <a:gd name="connsiteY5" fmla="*/ 2271 h 11796"/>
                <a:gd name="connsiteX6" fmla="*/ 8588 w 37325"/>
                <a:gd name="connsiteY6" fmla="*/ 885 h 1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5" h="11796">
                  <a:moveTo>
                    <a:pt x="8588" y="885"/>
                  </a:moveTo>
                  <a:cubicBezTo>
                    <a:pt x="8588" y="1609"/>
                    <a:pt x="4671" y="2271"/>
                    <a:pt x="1055" y="2513"/>
                  </a:cubicBezTo>
                  <a:cubicBezTo>
                    <a:pt x="-2561" y="2754"/>
                    <a:pt x="2622" y="5466"/>
                    <a:pt x="13530" y="8961"/>
                  </a:cubicBezTo>
                  <a:cubicBezTo>
                    <a:pt x="26668" y="12999"/>
                    <a:pt x="30043" y="13602"/>
                    <a:pt x="26005" y="10890"/>
                  </a:cubicBezTo>
                  <a:cubicBezTo>
                    <a:pt x="21968" y="8178"/>
                    <a:pt x="24438" y="7936"/>
                    <a:pt x="31188" y="9323"/>
                  </a:cubicBezTo>
                  <a:cubicBezTo>
                    <a:pt x="43663" y="11553"/>
                    <a:pt x="35467" y="6671"/>
                    <a:pt x="19135" y="2271"/>
                  </a:cubicBezTo>
                  <a:cubicBezTo>
                    <a:pt x="15784" y="964"/>
                    <a:pt x="12162" y="488"/>
                    <a:pt x="8588" y="885"/>
                  </a:cubicBezTo>
                  <a:close/>
                </a:path>
              </a:pathLst>
            </a:custGeom>
            <a:grpFill/>
            <a:ln w="6027"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id="{747E392A-9E3D-7A7C-606F-ED1056D1CDD8}"/>
                </a:ext>
              </a:extLst>
            </p:cNvPr>
            <p:cNvSpPr/>
            <p:nvPr/>
          </p:nvSpPr>
          <p:spPr>
            <a:xfrm>
              <a:off x="7130300" y="3853233"/>
              <a:ext cx="38299" cy="14538"/>
            </a:xfrm>
            <a:custGeom>
              <a:avLst/>
              <a:gdLst>
                <a:gd name="connsiteX0" fmla="*/ -88 w 38299"/>
                <a:gd name="connsiteY0" fmla="*/ 1156 h 14538"/>
                <a:gd name="connsiteX1" fmla="*/ 22572 w 38299"/>
                <a:gd name="connsiteY1" fmla="*/ 10316 h 14538"/>
                <a:gd name="connsiteX2" fmla="*/ 31854 w 38299"/>
                <a:gd name="connsiteY2" fmla="*/ 11823 h 14538"/>
                <a:gd name="connsiteX3" fmla="*/ -88 w 38299"/>
                <a:gd name="connsiteY3" fmla="*/ 1156 h 14538"/>
              </a:gdLst>
              <a:ahLst/>
              <a:cxnLst>
                <a:cxn ang="0">
                  <a:pos x="connsiteX0" y="connsiteY0"/>
                </a:cxn>
                <a:cxn ang="0">
                  <a:pos x="connsiteX1" y="connsiteY1"/>
                </a:cxn>
                <a:cxn ang="0">
                  <a:pos x="connsiteX2" y="connsiteY2"/>
                </a:cxn>
                <a:cxn ang="0">
                  <a:pos x="connsiteX3" y="connsiteY3"/>
                </a:cxn>
              </a:cxnLst>
              <a:rect l="l" t="t" r="r" b="b"/>
              <a:pathLst>
                <a:path w="38299" h="14538">
                  <a:moveTo>
                    <a:pt x="-88" y="1156"/>
                  </a:moveTo>
                  <a:cubicBezTo>
                    <a:pt x="7084" y="5031"/>
                    <a:pt x="14678" y="8104"/>
                    <a:pt x="22572" y="10316"/>
                  </a:cubicBezTo>
                  <a:cubicBezTo>
                    <a:pt x="40171" y="16343"/>
                    <a:pt x="42401" y="16946"/>
                    <a:pt x="31854" y="11823"/>
                  </a:cubicBezTo>
                  <a:cubicBezTo>
                    <a:pt x="18113" y="5133"/>
                    <a:pt x="515" y="-893"/>
                    <a:pt x="-88" y="1156"/>
                  </a:cubicBezTo>
                  <a:close/>
                </a:path>
              </a:pathLst>
            </a:custGeom>
            <a:grpFill/>
            <a:ln w="6027"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id="{06EEB447-EC08-FDF5-4BA8-CE1DBCE0819D}"/>
                </a:ext>
              </a:extLst>
            </p:cNvPr>
            <p:cNvSpPr/>
            <p:nvPr/>
          </p:nvSpPr>
          <p:spPr>
            <a:xfrm>
              <a:off x="6050711" y="3446290"/>
              <a:ext cx="22458" cy="7812"/>
            </a:xfrm>
            <a:custGeom>
              <a:avLst/>
              <a:gdLst>
                <a:gd name="connsiteX0" fmla="*/ 2833 w 22458"/>
                <a:gd name="connsiteY0" fmla="*/ 815 h 7812"/>
                <a:gd name="connsiteX1" fmla="*/ 11873 w 22458"/>
                <a:gd name="connsiteY1" fmla="*/ 6179 h 7812"/>
                <a:gd name="connsiteX2" fmla="*/ 21516 w 22458"/>
                <a:gd name="connsiteY2" fmla="*/ 7324 h 7812"/>
                <a:gd name="connsiteX3" fmla="*/ 2833 w 22458"/>
                <a:gd name="connsiteY3" fmla="*/ 815 h 7812"/>
              </a:gdLst>
              <a:ahLst/>
              <a:cxnLst>
                <a:cxn ang="0">
                  <a:pos x="connsiteX0" y="connsiteY0"/>
                </a:cxn>
                <a:cxn ang="0">
                  <a:pos x="connsiteX1" y="connsiteY1"/>
                </a:cxn>
                <a:cxn ang="0">
                  <a:pos x="connsiteX2" y="connsiteY2"/>
                </a:cxn>
                <a:cxn ang="0">
                  <a:pos x="connsiteX3" y="connsiteY3"/>
                </a:cxn>
              </a:cxnLst>
              <a:rect l="l" t="t" r="r" b="b"/>
              <a:pathLst>
                <a:path w="22458" h="7812">
                  <a:moveTo>
                    <a:pt x="2833" y="815"/>
                  </a:moveTo>
                  <a:cubicBezTo>
                    <a:pt x="-2350" y="815"/>
                    <a:pt x="-1386" y="1779"/>
                    <a:pt x="11873" y="6179"/>
                  </a:cubicBezTo>
                  <a:cubicBezTo>
                    <a:pt x="19648" y="8710"/>
                    <a:pt x="24409" y="9433"/>
                    <a:pt x="21516" y="7324"/>
                  </a:cubicBezTo>
                  <a:cubicBezTo>
                    <a:pt x="16453" y="2671"/>
                    <a:pt x="9703" y="315"/>
                    <a:pt x="2833" y="815"/>
                  </a:cubicBezTo>
                  <a:close/>
                </a:path>
              </a:pathLst>
            </a:custGeom>
            <a:grpFill/>
            <a:ln w="6027"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id="{682003EB-EBB8-B6DA-A795-40CCDBE02AA5}"/>
                </a:ext>
              </a:extLst>
            </p:cNvPr>
            <p:cNvSpPr/>
            <p:nvPr/>
          </p:nvSpPr>
          <p:spPr>
            <a:xfrm>
              <a:off x="6193835" y="3510810"/>
              <a:ext cx="275041" cy="113453"/>
            </a:xfrm>
            <a:custGeom>
              <a:avLst/>
              <a:gdLst>
                <a:gd name="connsiteX0" fmla="*/ 17127 w 275041"/>
                <a:gd name="connsiteY0" fmla="*/ 4637 h 113453"/>
                <a:gd name="connsiteX1" fmla="*/ 17850 w 275041"/>
                <a:gd name="connsiteY1" fmla="*/ 5903 h 113453"/>
                <a:gd name="connsiteX2" fmla="*/ 40570 w 275041"/>
                <a:gd name="connsiteY2" fmla="*/ 17956 h 113453"/>
                <a:gd name="connsiteX3" fmla="*/ 17669 w 275041"/>
                <a:gd name="connsiteY3" fmla="*/ 9459 h 113453"/>
                <a:gd name="connsiteX4" fmla="*/ 12908 w 275041"/>
                <a:gd name="connsiteY4" fmla="*/ 8856 h 113453"/>
                <a:gd name="connsiteX5" fmla="*/ 82516 w 275041"/>
                <a:gd name="connsiteY5" fmla="*/ 40858 h 113453"/>
                <a:gd name="connsiteX6" fmla="*/ 98367 w 275041"/>
                <a:gd name="connsiteY6" fmla="*/ 48029 h 113453"/>
                <a:gd name="connsiteX7" fmla="*/ 37677 w 275041"/>
                <a:gd name="connsiteY7" fmla="*/ 30552 h 113453"/>
                <a:gd name="connsiteX8" fmla="*/ 42680 w 275041"/>
                <a:gd name="connsiteY8" fmla="*/ 33626 h 113453"/>
                <a:gd name="connsiteX9" fmla="*/ 138324 w 275041"/>
                <a:gd name="connsiteY9" fmla="*/ 72920 h 113453"/>
                <a:gd name="connsiteX10" fmla="*/ 203713 w 275041"/>
                <a:gd name="connsiteY10" fmla="*/ 97026 h 113453"/>
                <a:gd name="connsiteX11" fmla="*/ 192142 w 275041"/>
                <a:gd name="connsiteY11" fmla="*/ 91603 h 113453"/>
                <a:gd name="connsiteX12" fmla="*/ 190816 w 275041"/>
                <a:gd name="connsiteY12" fmla="*/ 85576 h 113453"/>
                <a:gd name="connsiteX13" fmla="*/ 229387 w 275041"/>
                <a:gd name="connsiteY13" fmla="*/ 98593 h 113453"/>
                <a:gd name="connsiteX14" fmla="*/ 245719 w 275041"/>
                <a:gd name="connsiteY14" fmla="*/ 104620 h 113453"/>
                <a:gd name="connsiteX15" fmla="*/ 257772 w 275041"/>
                <a:gd name="connsiteY15" fmla="*/ 108357 h 113453"/>
                <a:gd name="connsiteX16" fmla="*/ 257049 w 275041"/>
                <a:gd name="connsiteY16" fmla="*/ 103837 h 113453"/>
                <a:gd name="connsiteX17" fmla="*/ 213175 w 275041"/>
                <a:gd name="connsiteY17" fmla="*/ 88649 h 113453"/>
                <a:gd name="connsiteX18" fmla="*/ 178461 w 275041"/>
                <a:gd name="connsiteY18" fmla="*/ 75511 h 113453"/>
                <a:gd name="connsiteX19" fmla="*/ 150437 w 275041"/>
                <a:gd name="connsiteY19" fmla="*/ 64362 h 113453"/>
                <a:gd name="connsiteX20" fmla="*/ 158634 w 275041"/>
                <a:gd name="connsiteY20" fmla="*/ 71714 h 113453"/>
                <a:gd name="connsiteX21" fmla="*/ 173157 w 275041"/>
                <a:gd name="connsiteY21" fmla="*/ 79127 h 113453"/>
                <a:gd name="connsiteX22" fmla="*/ 112890 w 275041"/>
                <a:gd name="connsiteY22" fmla="*/ 49536 h 113453"/>
                <a:gd name="connsiteX23" fmla="*/ 100837 w 275041"/>
                <a:gd name="connsiteY23" fmla="*/ 42063 h 113453"/>
                <a:gd name="connsiteX24" fmla="*/ 76730 w 275041"/>
                <a:gd name="connsiteY24" fmla="*/ 31094 h 113453"/>
                <a:gd name="connsiteX25" fmla="*/ 70041 w 275041"/>
                <a:gd name="connsiteY25" fmla="*/ 29046 h 113453"/>
                <a:gd name="connsiteX26" fmla="*/ 44608 w 275041"/>
                <a:gd name="connsiteY26" fmla="*/ 17715 h 113453"/>
                <a:gd name="connsiteX27" fmla="*/ 17127 w 275041"/>
                <a:gd name="connsiteY27" fmla="*/ 4637 h 11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41" h="113453">
                  <a:moveTo>
                    <a:pt x="17127" y="4637"/>
                  </a:moveTo>
                  <a:cubicBezTo>
                    <a:pt x="11100" y="3312"/>
                    <a:pt x="12305" y="4155"/>
                    <a:pt x="17850" y="5903"/>
                  </a:cubicBezTo>
                  <a:cubicBezTo>
                    <a:pt x="25865" y="9067"/>
                    <a:pt x="33459" y="13111"/>
                    <a:pt x="40570" y="17956"/>
                  </a:cubicBezTo>
                  <a:cubicBezTo>
                    <a:pt x="54251" y="27237"/>
                    <a:pt x="48767" y="25249"/>
                    <a:pt x="17669" y="9459"/>
                  </a:cubicBezTo>
                  <a:cubicBezTo>
                    <a:pt x="-5112" y="-2113"/>
                    <a:pt x="-5172" y="-1992"/>
                    <a:pt x="12908" y="8856"/>
                  </a:cubicBezTo>
                  <a:cubicBezTo>
                    <a:pt x="37015" y="23320"/>
                    <a:pt x="69679" y="38387"/>
                    <a:pt x="82516" y="40858"/>
                  </a:cubicBezTo>
                  <a:cubicBezTo>
                    <a:pt x="88483" y="41267"/>
                    <a:pt x="94087" y="43817"/>
                    <a:pt x="98367" y="48029"/>
                  </a:cubicBezTo>
                  <a:cubicBezTo>
                    <a:pt x="106744" y="55081"/>
                    <a:pt x="86313" y="49175"/>
                    <a:pt x="37677" y="30552"/>
                  </a:cubicBezTo>
                  <a:cubicBezTo>
                    <a:pt x="-411" y="16088"/>
                    <a:pt x="-411" y="16088"/>
                    <a:pt x="42680" y="33626"/>
                  </a:cubicBezTo>
                  <a:lnTo>
                    <a:pt x="138324" y="72920"/>
                  </a:lnTo>
                  <a:cubicBezTo>
                    <a:pt x="166167" y="84491"/>
                    <a:pt x="195878" y="94736"/>
                    <a:pt x="203713" y="97026"/>
                  </a:cubicBezTo>
                  <a:cubicBezTo>
                    <a:pt x="212813" y="99317"/>
                    <a:pt x="210764" y="98172"/>
                    <a:pt x="192142" y="91603"/>
                  </a:cubicBezTo>
                  <a:cubicBezTo>
                    <a:pt x="161526" y="80513"/>
                    <a:pt x="161164" y="78344"/>
                    <a:pt x="190816" y="85576"/>
                  </a:cubicBezTo>
                  <a:cubicBezTo>
                    <a:pt x="204014" y="88842"/>
                    <a:pt x="216911" y="93199"/>
                    <a:pt x="229387" y="98593"/>
                  </a:cubicBezTo>
                  <a:cubicBezTo>
                    <a:pt x="234509" y="101426"/>
                    <a:pt x="239994" y="103457"/>
                    <a:pt x="245719" y="104620"/>
                  </a:cubicBezTo>
                  <a:cubicBezTo>
                    <a:pt x="249937" y="104952"/>
                    <a:pt x="254096" y="106229"/>
                    <a:pt x="257772" y="108357"/>
                  </a:cubicBezTo>
                  <a:cubicBezTo>
                    <a:pt x="281216" y="118542"/>
                    <a:pt x="280372" y="114383"/>
                    <a:pt x="257049" y="103837"/>
                  </a:cubicBezTo>
                  <a:cubicBezTo>
                    <a:pt x="243068" y="97129"/>
                    <a:pt x="228302" y="92036"/>
                    <a:pt x="213175" y="88649"/>
                  </a:cubicBezTo>
                  <a:cubicBezTo>
                    <a:pt x="192504" y="83949"/>
                    <a:pt x="192443" y="84069"/>
                    <a:pt x="178461" y="75511"/>
                  </a:cubicBezTo>
                  <a:cubicBezTo>
                    <a:pt x="170325" y="69274"/>
                    <a:pt x="160622" y="65411"/>
                    <a:pt x="150437" y="64362"/>
                  </a:cubicBezTo>
                  <a:cubicBezTo>
                    <a:pt x="132839" y="61228"/>
                    <a:pt x="133743" y="62192"/>
                    <a:pt x="158634" y="71714"/>
                  </a:cubicBezTo>
                  <a:cubicBezTo>
                    <a:pt x="175026" y="77741"/>
                    <a:pt x="179244" y="79670"/>
                    <a:pt x="173157" y="79127"/>
                  </a:cubicBezTo>
                  <a:cubicBezTo>
                    <a:pt x="154716" y="78163"/>
                    <a:pt x="112890" y="57130"/>
                    <a:pt x="112890" y="49536"/>
                  </a:cubicBezTo>
                  <a:cubicBezTo>
                    <a:pt x="112890" y="46945"/>
                    <a:pt x="108732" y="44414"/>
                    <a:pt x="100837" y="42063"/>
                  </a:cubicBezTo>
                  <a:cubicBezTo>
                    <a:pt x="92461" y="39249"/>
                    <a:pt x="84384" y="35572"/>
                    <a:pt x="76730" y="31094"/>
                  </a:cubicBezTo>
                  <a:cubicBezTo>
                    <a:pt x="66606" y="25068"/>
                    <a:pt x="65460" y="25068"/>
                    <a:pt x="70041" y="29046"/>
                  </a:cubicBezTo>
                  <a:cubicBezTo>
                    <a:pt x="78297" y="36277"/>
                    <a:pt x="68775" y="32059"/>
                    <a:pt x="44608" y="17715"/>
                  </a:cubicBezTo>
                  <a:cubicBezTo>
                    <a:pt x="36231" y="11876"/>
                    <a:pt x="26950" y="7458"/>
                    <a:pt x="17127" y="4637"/>
                  </a:cubicBezTo>
                  <a:close/>
                </a:path>
              </a:pathLst>
            </a:custGeom>
            <a:grpFill/>
            <a:ln w="6027"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id="{30B0E1CA-E686-2747-F417-B459F5604AFC}"/>
                </a:ext>
              </a:extLst>
            </p:cNvPr>
            <p:cNvSpPr/>
            <p:nvPr/>
          </p:nvSpPr>
          <p:spPr>
            <a:xfrm>
              <a:off x="4259548" y="2856102"/>
              <a:ext cx="36162" cy="7564"/>
            </a:xfrm>
            <a:custGeom>
              <a:avLst/>
              <a:gdLst>
                <a:gd name="connsiteX0" fmla="*/ 1898 w 36162"/>
                <a:gd name="connsiteY0" fmla="*/ 749 h 7564"/>
                <a:gd name="connsiteX1" fmla="*/ 32032 w 36162"/>
                <a:gd name="connsiteY1" fmla="*/ 8222 h 7564"/>
                <a:gd name="connsiteX2" fmla="*/ 26005 w 36162"/>
                <a:gd name="connsiteY2" fmla="*/ 4787 h 7564"/>
                <a:gd name="connsiteX3" fmla="*/ 1898 w 36162"/>
                <a:gd name="connsiteY3" fmla="*/ 749 h 7564"/>
              </a:gdLst>
              <a:ahLst/>
              <a:cxnLst>
                <a:cxn ang="0">
                  <a:pos x="connsiteX0" y="connsiteY0"/>
                </a:cxn>
                <a:cxn ang="0">
                  <a:pos x="connsiteX1" y="connsiteY1"/>
                </a:cxn>
                <a:cxn ang="0">
                  <a:pos x="connsiteX2" y="connsiteY2"/>
                </a:cxn>
                <a:cxn ang="0">
                  <a:pos x="connsiteX3" y="connsiteY3"/>
                </a:cxn>
              </a:cxnLst>
              <a:rect l="l" t="t" r="r" b="b"/>
              <a:pathLst>
                <a:path w="36162" h="7564">
                  <a:moveTo>
                    <a:pt x="1898" y="749"/>
                  </a:moveTo>
                  <a:cubicBezTo>
                    <a:pt x="-7383" y="749"/>
                    <a:pt x="18110" y="7378"/>
                    <a:pt x="32032" y="8222"/>
                  </a:cubicBezTo>
                  <a:cubicBezTo>
                    <a:pt x="38980" y="8662"/>
                    <a:pt x="36973" y="7517"/>
                    <a:pt x="26005" y="4787"/>
                  </a:cubicBezTo>
                  <a:cubicBezTo>
                    <a:pt x="18092" y="2798"/>
                    <a:pt x="10028" y="1448"/>
                    <a:pt x="1898" y="749"/>
                  </a:cubicBezTo>
                  <a:close/>
                </a:path>
              </a:pathLst>
            </a:custGeom>
            <a:grpFill/>
            <a:ln w="6027" cap="flat">
              <a:noFill/>
              <a:prstDash val="solid"/>
              <a:miter/>
            </a:ln>
          </p:spPr>
          <p:txBody>
            <a:bodyPr rtlCol="0" anchor="ctr"/>
            <a:lstStyle/>
            <a:p>
              <a:endParaRPr lang="zh-CN" altLang="en-US"/>
            </a:p>
          </p:txBody>
        </p:sp>
        <p:sp>
          <p:nvSpPr>
            <p:cNvPr id="273" name="任意多边形: 形状 272">
              <a:extLst>
                <a:ext uri="{FF2B5EF4-FFF2-40B4-BE49-F238E27FC236}">
                  <a16:creationId xmlns:a16="http://schemas.microsoft.com/office/drawing/2014/main" id="{9535EA21-CF37-3692-40FF-5DA650C4546E}"/>
                </a:ext>
              </a:extLst>
            </p:cNvPr>
            <p:cNvSpPr/>
            <p:nvPr/>
          </p:nvSpPr>
          <p:spPr>
            <a:xfrm>
              <a:off x="5953351" y="3401547"/>
              <a:ext cx="34885" cy="15760"/>
            </a:xfrm>
            <a:custGeom>
              <a:avLst/>
              <a:gdLst>
                <a:gd name="connsiteX0" fmla="*/ 19194 w 34885"/>
                <a:gd name="connsiteY0" fmla="*/ 9157 h 15760"/>
                <a:gd name="connsiteX1" fmla="*/ 6478 w 34885"/>
                <a:gd name="connsiteY1" fmla="*/ 3913 h 15760"/>
                <a:gd name="connsiteX2" fmla="*/ 2019 w 34885"/>
                <a:gd name="connsiteY2" fmla="*/ 2588 h 15760"/>
                <a:gd name="connsiteX3" fmla="*/ 23654 w 34885"/>
                <a:gd name="connsiteY3" fmla="*/ 13195 h 15760"/>
                <a:gd name="connsiteX4" fmla="*/ 33960 w 34885"/>
                <a:gd name="connsiteY4" fmla="*/ 15425 h 15760"/>
                <a:gd name="connsiteX5" fmla="*/ 19194 w 34885"/>
                <a:gd name="connsiteY5" fmla="*/ 9157 h 1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85" h="15760">
                  <a:moveTo>
                    <a:pt x="19194" y="9157"/>
                  </a:moveTo>
                  <a:cubicBezTo>
                    <a:pt x="14614" y="8307"/>
                    <a:pt x="10335" y="6523"/>
                    <a:pt x="6478" y="3913"/>
                  </a:cubicBezTo>
                  <a:cubicBezTo>
                    <a:pt x="-634" y="116"/>
                    <a:pt x="-1718" y="-185"/>
                    <a:pt x="2019" y="2588"/>
                  </a:cubicBezTo>
                  <a:cubicBezTo>
                    <a:pt x="8889" y="6788"/>
                    <a:pt x="16121" y="10344"/>
                    <a:pt x="23654" y="13195"/>
                  </a:cubicBezTo>
                  <a:cubicBezTo>
                    <a:pt x="32212" y="16449"/>
                    <a:pt x="36793" y="17534"/>
                    <a:pt x="33960" y="15425"/>
                  </a:cubicBezTo>
                  <a:cubicBezTo>
                    <a:pt x="27210" y="10844"/>
                    <a:pt x="19857" y="7469"/>
                    <a:pt x="19194" y="9157"/>
                  </a:cubicBezTo>
                  <a:close/>
                </a:path>
              </a:pathLst>
            </a:custGeom>
            <a:grpFill/>
            <a:ln w="6027" cap="flat">
              <a:noFill/>
              <a:prstDash val="solid"/>
              <a:miter/>
            </a:ln>
          </p:spPr>
          <p:txBody>
            <a:bodyPr rtlCol="0" anchor="ctr"/>
            <a:lstStyle/>
            <a:p>
              <a:endParaRPr lang="zh-CN" altLang="en-US"/>
            </a:p>
          </p:txBody>
        </p:sp>
        <p:sp>
          <p:nvSpPr>
            <p:cNvPr id="274" name="任意多边形: 形状 273">
              <a:extLst>
                <a:ext uri="{FF2B5EF4-FFF2-40B4-BE49-F238E27FC236}">
                  <a16:creationId xmlns:a16="http://schemas.microsoft.com/office/drawing/2014/main" id="{92275BD4-73A9-49C2-54F3-283B48B215BA}"/>
                </a:ext>
              </a:extLst>
            </p:cNvPr>
            <p:cNvSpPr/>
            <p:nvPr/>
          </p:nvSpPr>
          <p:spPr>
            <a:xfrm>
              <a:off x="4856791" y="2996584"/>
              <a:ext cx="31083" cy="13766"/>
            </a:xfrm>
            <a:custGeom>
              <a:avLst/>
              <a:gdLst>
                <a:gd name="connsiteX0" fmla="*/ -88 w 31083"/>
                <a:gd name="connsiteY0" fmla="*/ 1050 h 13766"/>
                <a:gd name="connsiteX1" fmla="*/ 15582 w 31083"/>
                <a:gd name="connsiteY1" fmla="*/ 8644 h 13766"/>
                <a:gd name="connsiteX2" fmla="*/ 25887 w 31083"/>
                <a:gd name="connsiteY2" fmla="*/ 10090 h 13766"/>
                <a:gd name="connsiteX3" fmla="*/ -88 w 31083"/>
                <a:gd name="connsiteY3" fmla="*/ 1050 h 13766"/>
              </a:gdLst>
              <a:ahLst/>
              <a:cxnLst>
                <a:cxn ang="0">
                  <a:pos x="connsiteX0" y="connsiteY0"/>
                </a:cxn>
                <a:cxn ang="0">
                  <a:pos x="connsiteX1" y="connsiteY1"/>
                </a:cxn>
                <a:cxn ang="0">
                  <a:pos x="connsiteX2" y="connsiteY2"/>
                </a:cxn>
                <a:cxn ang="0">
                  <a:pos x="connsiteX3" y="connsiteY3"/>
                </a:cxn>
              </a:cxnLst>
              <a:rect l="l" t="t" r="r" b="b"/>
              <a:pathLst>
                <a:path w="31083" h="13766">
                  <a:moveTo>
                    <a:pt x="-88" y="1050"/>
                  </a:moveTo>
                  <a:cubicBezTo>
                    <a:pt x="4921" y="4003"/>
                    <a:pt x="10157" y="6547"/>
                    <a:pt x="15582" y="8644"/>
                  </a:cubicBezTo>
                  <a:cubicBezTo>
                    <a:pt x="32456" y="16117"/>
                    <a:pt x="34807" y="16298"/>
                    <a:pt x="25887" y="10090"/>
                  </a:cubicBezTo>
                  <a:cubicBezTo>
                    <a:pt x="19860" y="5992"/>
                    <a:pt x="394" y="-758"/>
                    <a:pt x="-88" y="1050"/>
                  </a:cubicBezTo>
                  <a:close/>
                </a:path>
              </a:pathLst>
            </a:custGeom>
            <a:grpFill/>
            <a:ln w="6027" cap="flat">
              <a:noFill/>
              <a:prstDash val="solid"/>
              <a:miter/>
            </a:ln>
          </p:spPr>
          <p:txBody>
            <a:bodyPr rtlCol="0" anchor="ctr"/>
            <a:lstStyle/>
            <a:p>
              <a:endParaRPr lang="zh-CN" altLang="en-US"/>
            </a:p>
          </p:txBody>
        </p:sp>
        <p:sp>
          <p:nvSpPr>
            <p:cNvPr id="275" name="任意多边形: 形状 274">
              <a:extLst>
                <a:ext uri="{FF2B5EF4-FFF2-40B4-BE49-F238E27FC236}">
                  <a16:creationId xmlns:a16="http://schemas.microsoft.com/office/drawing/2014/main" id="{97241524-D54A-4892-DDFF-3056265E155D}"/>
                </a:ext>
              </a:extLst>
            </p:cNvPr>
            <p:cNvSpPr/>
            <p:nvPr/>
          </p:nvSpPr>
          <p:spPr>
            <a:xfrm>
              <a:off x="5986351" y="3420447"/>
              <a:ext cx="37106" cy="16257"/>
            </a:xfrm>
            <a:custGeom>
              <a:avLst/>
              <a:gdLst>
                <a:gd name="connsiteX0" fmla="*/ 26874 w 37106"/>
                <a:gd name="connsiteY0" fmla="*/ 11712 h 16257"/>
                <a:gd name="connsiteX1" fmla="*/ 11687 w 37106"/>
                <a:gd name="connsiteY1" fmla="*/ 5685 h 16257"/>
                <a:gd name="connsiteX2" fmla="*/ 779 w 37106"/>
                <a:gd name="connsiteY2" fmla="*/ 2008 h 16257"/>
                <a:gd name="connsiteX3" fmla="*/ 36939 w 37106"/>
                <a:gd name="connsiteY3" fmla="*/ 16653 h 16257"/>
                <a:gd name="connsiteX4" fmla="*/ 32480 w 37106"/>
                <a:gd name="connsiteY4" fmla="*/ 12435 h 16257"/>
                <a:gd name="connsiteX5" fmla="*/ 26874 w 37106"/>
                <a:gd name="connsiteY5" fmla="*/ 11712 h 1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06" h="16257">
                  <a:moveTo>
                    <a:pt x="26874" y="11712"/>
                  </a:moveTo>
                  <a:cubicBezTo>
                    <a:pt x="21511" y="10639"/>
                    <a:pt x="16328" y="8596"/>
                    <a:pt x="11687" y="5685"/>
                  </a:cubicBezTo>
                  <a:cubicBezTo>
                    <a:pt x="1502" y="441"/>
                    <a:pt x="-1873" y="-342"/>
                    <a:pt x="779" y="2008"/>
                  </a:cubicBezTo>
                  <a:cubicBezTo>
                    <a:pt x="6806" y="7493"/>
                    <a:pt x="36156" y="19185"/>
                    <a:pt x="36939" y="16653"/>
                  </a:cubicBezTo>
                  <a:cubicBezTo>
                    <a:pt x="37421" y="15629"/>
                    <a:pt x="35673" y="13881"/>
                    <a:pt x="32480" y="12435"/>
                  </a:cubicBezTo>
                  <a:cubicBezTo>
                    <a:pt x="29285" y="10988"/>
                    <a:pt x="27236" y="10928"/>
                    <a:pt x="26874" y="11712"/>
                  </a:cubicBezTo>
                  <a:close/>
                </a:path>
              </a:pathLst>
            </a:custGeom>
            <a:grpFill/>
            <a:ln w="6027" cap="flat">
              <a:noFill/>
              <a:prstDash val="solid"/>
              <a:miter/>
            </a:ln>
          </p:spPr>
          <p:txBody>
            <a:bodyPr rtlCol="0" anchor="ctr"/>
            <a:lstStyle/>
            <a:p>
              <a:endParaRPr lang="zh-CN" altLang="en-US"/>
            </a:p>
          </p:txBody>
        </p:sp>
        <p:sp>
          <p:nvSpPr>
            <p:cNvPr id="276" name="任意多边形: 形状 275">
              <a:extLst>
                <a:ext uri="{FF2B5EF4-FFF2-40B4-BE49-F238E27FC236}">
                  <a16:creationId xmlns:a16="http://schemas.microsoft.com/office/drawing/2014/main" id="{5F750373-05BB-7520-8AC3-B290FE41B7FE}"/>
                </a:ext>
              </a:extLst>
            </p:cNvPr>
            <p:cNvSpPr/>
            <p:nvPr/>
          </p:nvSpPr>
          <p:spPr>
            <a:xfrm>
              <a:off x="6048965" y="3450001"/>
              <a:ext cx="65837" cy="38593"/>
            </a:xfrm>
            <a:custGeom>
              <a:avLst/>
              <a:gdLst>
                <a:gd name="connsiteX0" fmla="*/ 7954 w 65837"/>
                <a:gd name="connsiteY0" fmla="*/ 3191 h 38593"/>
                <a:gd name="connsiteX1" fmla="*/ 9882 w 65837"/>
                <a:gd name="connsiteY1" fmla="*/ 7349 h 38593"/>
                <a:gd name="connsiteX2" fmla="*/ 24286 w 65837"/>
                <a:gd name="connsiteY2" fmla="*/ 17776 h 38593"/>
                <a:gd name="connsiteX3" fmla="*/ 40076 w 65837"/>
                <a:gd name="connsiteY3" fmla="*/ 27900 h 38593"/>
                <a:gd name="connsiteX4" fmla="*/ 65750 w 65837"/>
                <a:gd name="connsiteY4" fmla="*/ 38809 h 38593"/>
                <a:gd name="connsiteX5" fmla="*/ 49418 w 65837"/>
                <a:gd name="connsiteY5" fmla="*/ 29889 h 38593"/>
                <a:gd name="connsiteX6" fmla="*/ 40438 w 65837"/>
                <a:gd name="connsiteY6" fmla="*/ 24284 h 38593"/>
                <a:gd name="connsiteX7" fmla="*/ 30795 w 65837"/>
                <a:gd name="connsiteY7" fmla="*/ 17414 h 38593"/>
                <a:gd name="connsiteX8" fmla="*/ 20369 w 65837"/>
                <a:gd name="connsiteY8" fmla="*/ 9519 h 38593"/>
                <a:gd name="connsiteX9" fmla="*/ 7954 w 65837"/>
                <a:gd name="connsiteY9" fmla="*/ 3191 h 3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837" h="38593">
                  <a:moveTo>
                    <a:pt x="7954" y="3191"/>
                  </a:moveTo>
                  <a:cubicBezTo>
                    <a:pt x="-2955" y="-787"/>
                    <a:pt x="-3195" y="-244"/>
                    <a:pt x="9882" y="7349"/>
                  </a:cubicBezTo>
                  <a:cubicBezTo>
                    <a:pt x="15306" y="9911"/>
                    <a:pt x="20188" y="13448"/>
                    <a:pt x="24286" y="17776"/>
                  </a:cubicBezTo>
                  <a:cubicBezTo>
                    <a:pt x="23864" y="18740"/>
                    <a:pt x="30735" y="23260"/>
                    <a:pt x="40076" y="27900"/>
                  </a:cubicBezTo>
                  <a:cubicBezTo>
                    <a:pt x="61892" y="38990"/>
                    <a:pt x="65026" y="40376"/>
                    <a:pt x="65750" y="38809"/>
                  </a:cubicBezTo>
                  <a:cubicBezTo>
                    <a:pt x="60808" y="34970"/>
                    <a:pt x="55324" y="31956"/>
                    <a:pt x="49418" y="29889"/>
                  </a:cubicBezTo>
                  <a:cubicBezTo>
                    <a:pt x="40920" y="26092"/>
                    <a:pt x="37002" y="23501"/>
                    <a:pt x="40438" y="24284"/>
                  </a:cubicBezTo>
                  <a:cubicBezTo>
                    <a:pt x="43873" y="25068"/>
                    <a:pt x="40438" y="22115"/>
                    <a:pt x="30795" y="17414"/>
                  </a:cubicBezTo>
                  <a:cubicBezTo>
                    <a:pt x="21152" y="12713"/>
                    <a:pt x="16753" y="9037"/>
                    <a:pt x="20369" y="9519"/>
                  </a:cubicBezTo>
                  <a:cubicBezTo>
                    <a:pt x="27903" y="10604"/>
                    <a:pt x="26938" y="9700"/>
                    <a:pt x="7954" y="3191"/>
                  </a:cubicBezTo>
                  <a:close/>
                </a:path>
              </a:pathLst>
            </a:custGeom>
            <a:grpFill/>
            <a:ln w="6027" cap="flat">
              <a:noFill/>
              <a:prstDash val="solid"/>
              <a:miter/>
            </a:ln>
          </p:spPr>
          <p:txBody>
            <a:bodyPr rtlCol="0" anchor="ctr"/>
            <a:lstStyle/>
            <a:p>
              <a:endParaRPr lang="zh-CN" altLang="en-US"/>
            </a:p>
          </p:txBody>
        </p:sp>
        <p:sp>
          <p:nvSpPr>
            <p:cNvPr id="277" name="任意多边形: 形状 276">
              <a:extLst>
                <a:ext uri="{FF2B5EF4-FFF2-40B4-BE49-F238E27FC236}">
                  <a16:creationId xmlns:a16="http://schemas.microsoft.com/office/drawing/2014/main" id="{D04D830B-201C-A098-FEA8-15B62A5750B1}"/>
                </a:ext>
              </a:extLst>
            </p:cNvPr>
            <p:cNvSpPr/>
            <p:nvPr/>
          </p:nvSpPr>
          <p:spPr>
            <a:xfrm>
              <a:off x="6089234" y="3468107"/>
              <a:ext cx="133164" cy="64129"/>
            </a:xfrm>
            <a:custGeom>
              <a:avLst/>
              <a:gdLst>
                <a:gd name="connsiteX0" fmla="*/ 14513 w 133164"/>
                <a:gd name="connsiteY0" fmla="*/ 5997 h 64129"/>
                <a:gd name="connsiteX1" fmla="*/ 7221 w 133164"/>
                <a:gd name="connsiteY1" fmla="*/ 5274 h 64129"/>
                <a:gd name="connsiteX2" fmla="*/ 26445 w 133164"/>
                <a:gd name="connsiteY2" fmla="*/ 13410 h 64129"/>
                <a:gd name="connsiteX3" fmla="*/ 66463 w 133164"/>
                <a:gd name="connsiteY3" fmla="*/ 31852 h 64129"/>
                <a:gd name="connsiteX4" fmla="*/ 84543 w 133164"/>
                <a:gd name="connsiteY4" fmla="*/ 42278 h 64129"/>
                <a:gd name="connsiteX5" fmla="*/ 99429 w 133164"/>
                <a:gd name="connsiteY5" fmla="*/ 51740 h 64129"/>
                <a:gd name="connsiteX6" fmla="*/ 65981 w 133164"/>
                <a:gd name="connsiteY6" fmla="*/ 38421 h 64129"/>
                <a:gd name="connsiteX7" fmla="*/ 57181 w 133164"/>
                <a:gd name="connsiteY7" fmla="*/ 35227 h 64129"/>
                <a:gd name="connsiteX8" fmla="*/ 72067 w 133164"/>
                <a:gd name="connsiteY8" fmla="*/ 44749 h 64129"/>
                <a:gd name="connsiteX9" fmla="*/ 88521 w 133164"/>
                <a:gd name="connsiteY9" fmla="*/ 50776 h 64129"/>
                <a:gd name="connsiteX10" fmla="*/ 110819 w 133164"/>
                <a:gd name="connsiteY10" fmla="*/ 57767 h 64129"/>
                <a:gd name="connsiteX11" fmla="*/ 133057 w 133164"/>
                <a:gd name="connsiteY11" fmla="*/ 64878 h 64129"/>
                <a:gd name="connsiteX12" fmla="*/ 86954 w 133164"/>
                <a:gd name="connsiteY12" fmla="*/ 39867 h 64129"/>
                <a:gd name="connsiteX13" fmla="*/ 71344 w 133164"/>
                <a:gd name="connsiteY13" fmla="*/ 32093 h 64129"/>
                <a:gd name="connsiteX14" fmla="*/ 14513 w 133164"/>
                <a:gd name="connsiteY14" fmla="*/ 5997 h 6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164" h="64129">
                  <a:moveTo>
                    <a:pt x="14513" y="5997"/>
                  </a:moveTo>
                  <a:cubicBezTo>
                    <a:pt x="-2784" y="-813"/>
                    <a:pt x="-4050" y="-933"/>
                    <a:pt x="7221" y="5274"/>
                  </a:cubicBezTo>
                  <a:cubicBezTo>
                    <a:pt x="13187" y="8914"/>
                    <a:pt x="19695" y="11657"/>
                    <a:pt x="26445" y="13410"/>
                  </a:cubicBezTo>
                  <a:cubicBezTo>
                    <a:pt x="40729" y="17243"/>
                    <a:pt x="54289" y="23475"/>
                    <a:pt x="66463" y="31852"/>
                  </a:cubicBezTo>
                  <a:cubicBezTo>
                    <a:pt x="72008" y="36089"/>
                    <a:pt x="78094" y="39596"/>
                    <a:pt x="84543" y="42278"/>
                  </a:cubicBezTo>
                  <a:cubicBezTo>
                    <a:pt x="118955" y="56320"/>
                    <a:pt x="123958" y="59394"/>
                    <a:pt x="99429" y="51740"/>
                  </a:cubicBezTo>
                  <a:cubicBezTo>
                    <a:pt x="87737" y="48883"/>
                    <a:pt x="76467" y="44405"/>
                    <a:pt x="65981" y="38421"/>
                  </a:cubicBezTo>
                  <a:cubicBezTo>
                    <a:pt x="61159" y="34925"/>
                    <a:pt x="57844" y="33780"/>
                    <a:pt x="57181" y="35227"/>
                  </a:cubicBezTo>
                  <a:cubicBezTo>
                    <a:pt x="56518" y="36673"/>
                    <a:pt x="63570" y="40952"/>
                    <a:pt x="72067" y="44749"/>
                  </a:cubicBezTo>
                  <a:cubicBezTo>
                    <a:pt x="77190" y="47606"/>
                    <a:pt x="82734" y="49637"/>
                    <a:pt x="88521" y="50776"/>
                  </a:cubicBezTo>
                  <a:cubicBezTo>
                    <a:pt x="96234" y="52192"/>
                    <a:pt x="103707" y="54542"/>
                    <a:pt x="110819" y="57767"/>
                  </a:cubicBezTo>
                  <a:cubicBezTo>
                    <a:pt x="117931" y="60955"/>
                    <a:pt x="125404" y="63341"/>
                    <a:pt x="133057" y="64878"/>
                  </a:cubicBezTo>
                  <a:cubicBezTo>
                    <a:pt x="133961" y="62709"/>
                    <a:pt x="102201" y="45593"/>
                    <a:pt x="86954" y="39867"/>
                  </a:cubicBezTo>
                  <a:cubicBezTo>
                    <a:pt x="81288" y="38307"/>
                    <a:pt x="75985" y="35667"/>
                    <a:pt x="71344" y="32093"/>
                  </a:cubicBezTo>
                  <a:cubicBezTo>
                    <a:pt x="72248" y="30345"/>
                    <a:pt x="46032" y="18352"/>
                    <a:pt x="14513" y="5997"/>
                  </a:cubicBezTo>
                  <a:close/>
                </a:path>
              </a:pathLst>
            </a:custGeom>
            <a:grpFill/>
            <a:ln w="6027" cap="flat">
              <a:noFill/>
              <a:prstDash val="solid"/>
              <a:miter/>
            </a:ln>
          </p:spPr>
          <p:txBody>
            <a:bodyPr rtlCol="0" anchor="ctr"/>
            <a:lstStyle/>
            <a:p>
              <a:endParaRPr lang="zh-CN" altLang="en-US"/>
            </a:p>
          </p:txBody>
        </p:sp>
        <p:sp>
          <p:nvSpPr>
            <p:cNvPr id="278" name="任意多边形: 形状 277">
              <a:extLst>
                <a:ext uri="{FF2B5EF4-FFF2-40B4-BE49-F238E27FC236}">
                  <a16:creationId xmlns:a16="http://schemas.microsoft.com/office/drawing/2014/main" id="{DAE2374F-E560-790C-B7A3-2DB71E7C19E8}"/>
                </a:ext>
              </a:extLst>
            </p:cNvPr>
            <p:cNvSpPr/>
            <p:nvPr/>
          </p:nvSpPr>
          <p:spPr>
            <a:xfrm>
              <a:off x="4415258" y="2899551"/>
              <a:ext cx="421038" cy="102645"/>
            </a:xfrm>
            <a:custGeom>
              <a:avLst/>
              <a:gdLst>
                <a:gd name="connsiteX0" fmla="*/ 111965 w 421038"/>
                <a:gd name="connsiteY0" fmla="*/ 20761 h 102645"/>
                <a:gd name="connsiteX1" fmla="*/ 93403 w 421038"/>
                <a:gd name="connsiteY1" fmla="*/ 19857 h 102645"/>
                <a:gd name="connsiteX2" fmla="*/ 532 w 421038"/>
                <a:gd name="connsiteY2" fmla="*/ 1235 h 102645"/>
                <a:gd name="connsiteX3" fmla="*/ 48022 w 421038"/>
                <a:gd name="connsiteY3" fmla="*/ 12444 h 102645"/>
                <a:gd name="connsiteX4" fmla="*/ 96236 w 421038"/>
                <a:gd name="connsiteY4" fmla="*/ 23172 h 102645"/>
                <a:gd name="connsiteX5" fmla="*/ 153851 w 421038"/>
                <a:gd name="connsiteY5" fmla="*/ 37033 h 102645"/>
                <a:gd name="connsiteX6" fmla="*/ 214540 w 421038"/>
                <a:gd name="connsiteY6" fmla="*/ 51678 h 102645"/>
                <a:gd name="connsiteX7" fmla="*/ 244191 w 421038"/>
                <a:gd name="connsiteY7" fmla="*/ 58910 h 102645"/>
                <a:gd name="connsiteX8" fmla="*/ 272155 w 421038"/>
                <a:gd name="connsiteY8" fmla="*/ 66383 h 102645"/>
                <a:gd name="connsiteX9" fmla="*/ 351707 w 421038"/>
                <a:gd name="connsiteY9" fmla="*/ 88260 h 102645"/>
                <a:gd name="connsiteX10" fmla="*/ 409262 w 421038"/>
                <a:gd name="connsiteY10" fmla="*/ 102122 h 102645"/>
                <a:gd name="connsiteX11" fmla="*/ 413963 w 421038"/>
                <a:gd name="connsiteY11" fmla="*/ 98687 h 102645"/>
                <a:gd name="connsiteX12" fmla="*/ 400162 w 421038"/>
                <a:gd name="connsiteY12" fmla="*/ 96999 h 102645"/>
                <a:gd name="connsiteX13" fmla="*/ 377321 w 421038"/>
                <a:gd name="connsiteY13" fmla="*/ 94106 h 102645"/>
                <a:gd name="connsiteX14" fmla="*/ 369124 w 421038"/>
                <a:gd name="connsiteY14" fmla="*/ 89405 h 102645"/>
                <a:gd name="connsiteX15" fmla="*/ 360566 w 421038"/>
                <a:gd name="connsiteY15" fmla="*/ 86030 h 102645"/>
                <a:gd name="connsiteX16" fmla="*/ 236115 w 421038"/>
                <a:gd name="connsiteY16" fmla="*/ 54752 h 102645"/>
                <a:gd name="connsiteX17" fmla="*/ 152706 w 421038"/>
                <a:gd name="connsiteY17" fmla="*/ 32272 h 102645"/>
                <a:gd name="connsiteX18" fmla="*/ 139146 w 421038"/>
                <a:gd name="connsiteY18" fmla="*/ 24980 h 102645"/>
                <a:gd name="connsiteX19" fmla="*/ 111965 w 421038"/>
                <a:gd name="connsiteY19" fmla="*/ 20761 h 10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038" h="102645">
                  <a:moveTo>
                    <a:pt x="111965" y="20761"/>
                  </a:moveTo>
                  <a:cubicBezTo>
                    <a:pt x="117992" y="25462"/>
                    <a:pt x="115581" y="25342"/>
                    <a:pt x="93403" y="19857"/>
                  </a:cubicBezTo>
                  <a:cubicBezTo>
                    <a:pt x="38861" y="7503"/>
                    <a:pt x="-5917" y="-1477"/>
                    <a:pt x="532" y="1235"/>
                  </a:cubicBezTo>
                  <a:cubicBezTo>
                    <a:pt x="2099" y="2018"/>
                    <a:pt x="20179" y="6237"/>
                    <a:pt x="48022" y="12444"/>
                  </a:cubicBezTo>
                  <a:lnTo>
                    <a:pt x="96236" y="23172"/>
                  </a:lnTo>
                  <a:lnTo>
                    <a:pt x="153851" y="37033"/>
                  </a:lnTo>
                  <a:lnTo>
                    <a:pt x="214540" y="51678"/>
                  </a:lnTo>
                  <a:lnTo>
                    <a:pt x="244191" y="58910"/>
                  </a:lnTo>
                  <a:cubicBezTo>
                    <a:pt x="253833" y="61321"/>
                    <a:pt x="263175" y="63973"/>
                    <a:pt x="272155" y="66383"/>
                  </a:cubicBezTo>
                  <a:cubicBezTo>
                    <a:pt x="307953" y="76087"/>
                    <a:pt x="337424" y="84463"/>
                    <a:pt x="351707" y="88260"/>
                  </a:cubicBezTo>
                  <a:cubicBezTo>
                    <a:pt x="375271" y="95010"/>
                    <a:pt x="396726" y="99831"/>
                    <a:pt x="409262" y="102122"/>
                  </a:cubicBezTo>
                  <a:cubicBezTo>
                    <a:pt x="421798" y="104412"/>
                    <a:pt x="425594" y="103809"/>
                    <a:pt x="413963" y="98687"/>
                  </a:cubicBezTo>
                  <a:cubicBezTo>
                    <a:pt x="409515" y="97234"/>
                    <a:pt x="404826" y="96661"/>
                    <a:pt x="400162" y="96999"/>
                  </a:cubicBezTo>
                  <a:cubicBezTo>
                    <a:pt x="392441" y="97240"/>
                    <a:pt x="384733" y="96264"/>
                    <a:pt x="377321" y="94106"/>
                  </a:cubicBezTo>
                  <a:cubicBezTo>
                    <a:pt x="367376" y="91455"/>
                    <a:pt x="364303" y="89767"/>
                    <a:pt x="369124" y="89405"/>
                  </a:cubicBezTo>
                  <a:cubicBezTo>
                    <a:pt x="375151" y="89405"/>
                    <a:pt x="372981" y="88321"/>
                    <a:pt x="360566" y="86030"/>
                  </a:cubicBezTo>
                  <a:cubicBezTo>
                    <a:pt x="344776" y="83258"/>
                    <a:pt x="287101" y="67950"/>
                    <a:pt x="236115" y="54752"/>
                  </a:cubicBezTo>
                  <a:cubicBezTo>
                    <a:pt x="185129" y="41553"/>
                    <a:pt x="140713" y="30645"/>
                    <a:pt x="152706" y="32272"/>
                  </a:cubicBezTo>
                  <a:cubicBezTo>
                    <a:pt x="172051" y="34804"/>
                    <a:pt x="170786" y="34261"/>
                    <a:pt x="139146" y="24980"/>
                  </a:cubicBezTo>
                  <a:cubicBezTo>
                    <a:pt x="107505" y="15699"/>
                    <a:pt x="106059" y="15759"/>
                    <a:pt x="111965" y="20761"/>
                  </a:cubicBezTo>
                  <a:close/>
                </a:path>
              </a:pathLst>
            </a:custGeom>
            <a:grpFill/>
            <a:ln w="6027" cap="flat">
              <a:noFill/>
              <a:prstDash val="solid"/>
              <a:miter/>
            </a:ln>
          </p:spPr>
          <p:txBody>
            <a:bodyPr rtlCol="0" anchor="ctr"/>
            <a:lstStyle/>
            <a:p>
              <a:endParaRPr lang="zh-CN" altLang="en-US"/>
            </a:p>
          </p:txBody>
        </p:sp>
        <p:sp>
          <p:nvSpPr>
            <p:cNvPr id="279" name="任意多边形: 形状 278">
              <a:extLst>
                <a:ext uri="{FF2B5EF4-FFF2-40B4-BE49-F238E27FC236}">
                  <a16:creationId xmlns:a16="http://schemas.microsoft.com/office/drawing/2014/main" id="{98D77B9E-2C0B-FE10-BA48-2A2EF83D0376}"/>
                </a:ext>
              </a:extLst>
            </p:cNvPr>
            <p:cNvSpPr/>
            <p:nvPr/>
          </p:nvSpPr>
          <p:spPr>
            <a:xfrm>
              <a:off x="5587793" y="3251442"/>
              <a:ext cx="43995" cy="21087"/>
            </a:xfrm>
            <a:custGeom>
              <a:avLst/>
              <a:gdLst>
                <a:gd name="connsiteX0" fmla="*/ 5071 w 43995"/>
                <a:gd name="connsiteY0" fmla="*/ 4557 h 21087"/>
                <a:gd name="connsiteX1" fmla="*/ 29720 w 43995"/>
                <a:gd name="connsiteY1" fmla="*/ 16972 h 21087"/>
                <a:gd name="connsiteX2" fmla="*/ 20318 w 43995"/>
                <a:gd name="connsiteY2" fmla="*/ 9680 h 21087"/>
                <a:gd name="connsiteX3" fmla="*/ 5071 w 43995"/>
                <a:gd name="connsiteY3" fmla="*/ 4557 h 21087"/>
              </a:gdLst>
              <a:ahLst/>
              <a:cxnLst>
                <a:cxn ang="0">
                  <a:pos x="connsiteX0" y="connsiteY0"/>
                </a:cxn>
                <a:cxn ang="0">
                  <a:pos x="connsiteX1" y="connsiteY1"/>
                </a:cxn>
                <a:cxn ang="0">
                  <a:pos x="connsiteX2" y="connsiteY2"/>
                </a:cxn>
                <a:cxn ang="0">
                  <a:pos x="connsiteX3" y="connsiteY3"/>
                </a:cxn>
              </a:cxnLst>
              <a:rect l="l" t="t" r="r" b="b"/>
              <a:pathLst>
                <a:path w="43995" h="21087">
                  <a:moveTo>
                    <a:pt x="5071" y="4557"/>
                  </a:moveTo>
                  <a:cubicBezTo>
                    <a:pt x="12965" y="9318"/>
                    <a:pt x="21222" y="13470"/>
                    <a:pt x="29720" y="16972"/>
                  </a:cubicBezTo>
                  <a:cubicBezTo>
                    <a:pt x="52079" y="25771"/>
                    <a:pt x="47318" y="22215"/>
                    <a:pt x="20318" y="9680"/>
                  </a:cubicBezTo>
                  <a:cubicBezTo>
                    <a:pt x="-2764" y="-927"/>
                    <a:pt x="-3789" y="-1349"/>
                    <a:pt x="5071" y="4557"/>
                  </a:cubicBezTo>
                  <a:close/>
                </a:path>
              </a:pathLst>
            </a:custGeom>
            <a:grpFill/>
            <a:ln w="6027" cap="flat">
              <a:noFill/>
              <a:prstDash val="solid"/>
              <a:miter/>
            </a:ln>
          </p:spPr>
          <p:txBody>
            <a:bodyPr rtlCol="0" anchor="ctr"/>
            <a:lstStyle/>
            <a:p>
              <a:endParaRPr lang="zh-CN" altLang="en-US"/>
            </a:p>
          </p:txBody>
        </p:sp>
        <p:sp>
          <p:nvSpPr>
            <p:cNvPr id="280" name="任意多边形: 形状 279">
              <a:extLst>
                <a:ext uri="{FF2B5EF4-FFF2-40B4-BE49-F238E27FC236}">
                  <a16:creationId xmlns:a16="http://schemas.microsoft.com/office/drawing/2014/main" id="{F4BF866C-B248-7760-2F1D-01696F0DC411}"/>
                </a:ext>
              </a:extLst>
            </p:cNvPr>
            <p:cNvSpPr/>
            <p:nvPr/>
          </p:nvSpPr>
          <p:spPr>
            <a:xfrm>
              <a:off x="6491336" y="3641561"/>
              <a:ext cx="50970" cy="19668"/>
            </a:xfrm>
            <a:custGeom>
              <a:avLst/>
              <a:gdLst>
                <a:gd name="connsiteX0" fmla="*/ 33315 w 50970"/>
                <a:gd name="connsiteY0" fmla="*/ 10994 h 19668"/>
                <a:gd name="connsiteX1" fmla="*/ 16621 w 50970"/>
                <a:gd name="connsiteY1" fmla="*/ 5872 h 19668"/>
                <a:gd name="connsiteX2" fmla="*/ -73 w 50970"/>
                <a:gd name="connsiteY2" fmla="*/ 749 h 19668"/>
                <a:gd name="connsiteX3" fmla="*/ 20357 w 50970"/>
                <a:gd name="connsiteY3" fmla="*/ 9126 h 19668"/>
                <a:gd name="connsiteX4" fmla="*/ 47598 w 50970"/>
                <a:gd name="connsiteY4" fmla="*/ 19191 h 19668"/>
                <a:gd name="connsiteX5" fmla="*/ 48140 w 50970"/>
                <a:gd name="connsiteY5" fmla="*/ 17744 h 19668"/>
                <a:gd name="connsiteX6" fmla="*/ 33315 w 50970"/>
                <a:gd name="connsiteY6" fmla="*/ 10994 h 1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70" h="19668">
                  <a:moveTo>
                    <a:pt x="33315" y="10994"/>
                  </a:moveTo>
                  <a:cubicBezTo>
                    <a:pt x="27529" y="10193"/>
                    <a:pt x="21864" y="8463"/>
                    <a:pt x="16621" y="5872"/>
                  </a:cubicBezTo>
                  <a:cubicBezTo>
                    <a:pt x="11317" y="3341"/>
                    <a:pt x="5713" y="1611"/>
                    <a:pt x="-73" y="749"/>
                  </a:cubicBezTo>
                  <a:cubicBezTo>
                    <a:pt x="-435" y="1653"/>
                    <a:pt x="5953" y="4305"/>
                    <a:pt x="20357" y="9126"/>
                  </a:cubicBezTo>
                  <a:cubicBezTo>
                    <a:pt x="29638" y="11952"/>
                    <a:pt x="38739" y="15316"/>
                    <a:pt x="47598" y="19191"/>
                  </a:cubicBezTo>
                  <a:cubicBezTo>
                    <a:pt x="51757" y="21240"/>
                    <a:pt x="51997" y="20697"/>
                    <a:pt x="48140" y="17744"/>
                  </a:cubicBezTo>
                  <a:cubicBezTo>
                    <a:pt x="41692" y="12260"/>
                    <a:pt x="34098" y="9006"/>
                    <a:pt x="33315" y="10994"/>
                  </a:cubicBezTo>
                  <a:close/>
                </a:path>
              </a:pathLst>
            </a:custGeom>
            <a:grpFill/>
            <a:ln w="6027" cap="flat">
              <a:noFill/>
              <a:prstDash val="solid"/>
              <a:miter/>
            </a:ln>
          </p:spPr>
          <p:txBody>
            <a:bodyPr rtlCol="0" anchor="ctr"/>
            <a:lstStyle/>
            <a:p>
              <a:endParaRPr lang="zh-CN" altLang="en-US"/>
            </a:p>
          </p:txBody>
        </p:sp>
        <p:sp>
          <p:nvSpPr>
            <p:cNvPr id="281" name="任意多边形: 形状 280">
              <a:extLst>
                <a:ext uri="{FF2B5EF4-FFF2-40B4-BE49-F238E27FC236}">
                  <a16:creationId xmlns:a16="http://schemas.microsoft.com/office/drawing/2014/main" id="{4958F69E-AA99-0C02-24AA-1B163776A2B5}"/>
                </a:ext>
              </a:extLst>
            </p:cNvPr>
            <p:cNvSpPr/>
            <p:nvPr/>
          </p:nvSpPr>
          <p:spPr>
            <a:xfrm>
              <a:off x="7039572" y="3837343"/>
              <a:ext cx="105791" cy="31226"/>
            </a:xfrm>
            <a:custGeom>
              <a:avLst/>
              <a:gdLst>
                <a:gd name="connsiteX0" fmla="*/ 9039 w 105791"/>
                <a:gd name="connsiteY0" fmla="*/ 1859 h 31226"/>
                <a:gd name="connsiteX1" fmla="*/ 10666 w 105791"/>
                <a:gd name="connsiteY1" fmla="*/ 4330 h 31226"/>
                <a:gd name="connsiteX2" fmla="*/ 44838 w 105791"/>
                <a:gd name="connsiteY2" fmla="*/ 15720 h 31226"/>
                <a:gd name="connsiteX3" fmla="*/ 89435 w 105791"/>
                <a:gd name="connsiteY3" fmla="*/ 28798 h 31226"/>
                <a:gd name="connsiteX4" fmla="*/ 101489 w 105791"/>
                <a:gd name="connsiteY4" fmla="*/ 29883 h 31226"/>
                <a:gd name="connsiteX5" fmla="*/ 72380 w 105791"/>
                <a:gd name="connsiteY5" fmla="*/ 21928 h 31226"/>
                <a:gd name="connsiteX6" fmla="*/ 40318 w 105791"/>
                <a:gd name="connsiteY6" fmla="*/ 11501 h 31226"/>
                <a:gd name="connsiteX7" fmla="*/ 9039 w 105791"/>
                <a:gd name="connsiteY7" fmla="*/ 1859 h 3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91" h="31226">
                  <a:moveTo>
                    <a:pt x="9039" y="1859"/>
                  </a:moveTo>
                  <a:cubicBezTo>
                    <a:pt x="-3737" y="-130"/>
                    <a:pt x="-3014" y="473"/>
                    <a:pt x="10666" y="4330"/>
                  </a:cubicBezTo>
                  <a:cubicBezTo>
                    <a:pt x="18501" y="6620"/>
                    <a:pt x="34773" y="12044"/>
                    <a:pt x="44838" y="15720"/>
                  </a:cubicBezTo>
                  <a:cubicBezTo>
                    <a:pt x="54903" y="19396"/>
                    <a:pt x="74971" y="25303"/>
                    <a:pt x="89435" y="28798"/>
                  </a:cubicBezTo>
                  <a:cubicBezTo>
                    <a:pt x="105346" y="32535"/>
                    <a:pt x="110047" y="33077"/>
                    <a:pt x="101489" y="29883"/>
                  </a:cubicBezTo>
                  <a:cubicBezTo>
                    <a:pt x="91967" y="26683"/>
                    <a:pt x="82203" y="24025"/>
                    <a:pt x="72380" y="21928"/>
                  </a:cubicBezTo>
                  <a:cubicBezTo>
                    <a:pt x="61290" y="19818"/>
                    <a:pt x="50503" y="16311"/>
                    <a:pt x="40318" y="11501"/>
                  </a:cubicBezTo>
                  <a:cubicBezTo>
                    <a:pt x="30554" y="6373"/>
                    <a:pt x="19947" y="3100"/>
                    <a:pt x="9039" y="1859"/>
                  </a:cubicBezTo>
                  <a:close/>
                </a:path>
              </a:pathLst>
            </a:custGeom>
            <a:grpFill/>
            <a:ln w="6027" cap="flat">
              <a:noFill/>
              <a:prstDash val="solid"/>
              <a:miter/>
            </a:ln>
          </p:spPr>
          <p:txBody>
            <a:bodyPr rtlCol="0" anchor="ctr"/>
            <a:lstStyle/>
            <a:p>
              <a:endParaRPr lang="zh-CN" altLang="en-US"/>
            </a:p>
          </p:txBody>
        </p:sp>
        <p:sp>
          <p:nvSpPr>
            <p:cNvPr id="282" name="任意多边形: 形状 281">
              <a:extLst>
                <a:ext uri="{FF2B5EF4-FFF2-40B4-BE49-F238E27FC236}">
                  <a16:creationId xmlns:a16="http://schemas.microsoft.com/office/drawing/2014/main" id="{96157657-F9A1-D49A-35D2-32876F4E34F7}"/>
                </a:ext>
              </a:extLst>
            </p:cNvPr>
            <p:cNvSpPr/>
            <p:nvPr/>
          </p:nvSpPr>
          <p:spPr>
            <a:xfrm>
              <a:off x="4367395" y="2885641"/>
              <a:ext cx="43457" cy="8255"/>
            </a:xfrm>
            <a:custGeom>
              <a:avLst/>
              <a:gdLst>
                <a:gd name="connsiteX0" fmla="*/ 32846 w 43457"/>
                <a:gd name="connsiteY0" fmla="*/ 5742 h 8255"/>
                <a:gd name="connsiteX1" fmla="*/ 13500 w 43457"/>
                <a:gd name="connsiteY1" fmla="*/ 3332 h 8255"/>
                <a:gd name="connsiteX2" fmla="*/ 9884 w 43457"/>
                <a:gd name="connsiteY2" fmla="*/ 4055 h 8255"/>
                <a:gd name="connsiteX3" fmla="*/ 40018 w 43457"/>
                <a:gd name="connsiteY3" fmla="*/ 6466 h 8255"/>
                <a:gd name="connsiteX4" fmla="*/ 32846 w 43457"/>
                <a:gd name="connsiteY4" fmla="*/ 5742 h 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57" h="8255">
                  <a:moveTo>
                    <a:pt x="32846" y="5742"/>
                  </a:moveTo>
                  <a:cubicBezTo>
                    <a:pt x="26307" y="6050"/>
                    <a:pt x="19762" y="5236"/>
                    <a:pt x="13500" y="3332"/>
                  </a:cubicBezTo>
                  <a:cubicBezTo>
                    <a:pt x="-3254" y="-224"/>
                    <a:pt x="-4580" y="-224"/>
                    <a:pt x="9884" y="4055"/>
                  </a:cubicBezTo>
                  <a:cubicBezTo>
                    <a:pt x="26337" y="8937"/>
                    <a:pt x="52734" y="11046"/>
                    <a:pt x="40018" y="6466"/>
                  </a:cubicBezTo>
                  <a:cubicBezTo>
                    <a:pt x="36462" y="5200"/>
                    <a:pt x="33027" y="4899"/>
                    <a:pt x="32846" y="5742"/>
                  </a:cubicBezTo>
                  <a:close/>
                </a:path>
              </a:pathLst>
            </a:custGeom>
            <a:grpFill/>
            <a:ln w="6027" cap="flat">
              <a:noFill/>
              <a:prstDash val="solid"/>
              <a:miter/>
            </a:ln>
          </p:spPr>
          <p:txBody>
            <a:bodyPr rtlCol="0" anchor="ctr"/>
            <a:lstStyle/>
            <a:p>
              <a:endParaRPr lang="zh-CN" altLang="en-US"/>
            </a:p>
          </p:txBody>
        </p:sp>
        <p:sp>
          <p:nvSpPr>
            <p:cNvPr id="283" name="任意多边形: 形状 282">
              <a:extLst>
                <a:ext uri="{FF2B5EF4-FFF2-40B4-BE49-F238E27FC236}">
                  <a16:creationId xmlns:a16="http://schemas.microsoft.com/office/drawing/2014/main" id="{CED31BE9-26D8-D55C-DB27-B98FAE07887E}"/>
                </a:ext>
              </a:extLst>
            </p:cNvPr>
            <p:cNvSpPr/>
            <p:nvPr/>
          </p:nvSpPr>
          <p:spPr>
            <a:xfrm>
              <a:off x="5696731" y="3297135"/>
              <a:ext cx="30977" cy="14705"/>
            </a:xfrm>
            <a:custGeom>
              <a:avLst/>
              <a:gdLst>
                <a:gd name="connsiteX0" fmla="*/ -88 w 30977"/>
                <a:gd name="connsiteY0" fmla="*/ 749 h 14705"/>
                <a:gd name="connsiteX1" fmla="*/ 14918 w 30977"/>
                <a:gd name="connsiteY1" fmla="*/ 9428 h 14705"/>
                <a:gd name="connsiteX2" fmla="*/ 30889 w 30977"/>
                <a:gd name="connsiteY2" fmla="*/ 15454 h 14705"/>
                <a:gd name="connsiteX3" fmla="*/ 15883 w 30977"/>
                <a:gd name="connsiteY3" fmla="*/ 6776 h 14705"/>
                <a:gd name="connsiteX4" fmla="*/ -88 w 30977"/>
                <a:gd name="connsiteY4" fmla="*/ 749 h 1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7" h="14705">
                  <a:moveTo>
                    <a:pt x="-88" y="749"/>
                  </a:moveTo>
                  <a:cubicBezTo>
                    <a:pt x="4553" y="4269"/>
                    <a:pt x="9555" y="7186"/>
                    <a:pt x="14918" y="9428"/>
                  </a:cubicBezTo>
                  <a:cubicBezTo>
                    <a:pt x="19981" y="12133"/>
                    <a:pt x="25344" y="14158"/>
                    <a:pt x="30889" y="15454"/>
                  </a:cubicBezTo>
                  <a:cubicBezTo>
                    <a:pt x="26309" y="11905"/>
                    <a:pt x="21247" y="8982"/>
                    <a:pt x="15883" y="6776"/>
                  </a:cubicBezTo>
                  <a:cubicBezTo>
                    <a:pt x="10821" y="4136"/>
                    <a:pt x="5457" y="2111"/>
                    <a:pt x="-88" y="749"/>
                  </a:cubicBezTo>
                  <a:close/>
                </a:path>
              </a:pathLst>
            </a:custGeom>
            <a:grpFill/>
            <a:ln w="6027" cap="flat">
              <a:noFill/>
              <a:prstDash val="solid"/>
              <a:miter/>
            </a:ln>
          </p:spPr>
          <p:txBody>
            <a:bodyPr rtlCol="0" anchor="ctr"/>
            <a:lstStyle/>
            <a:p>
              <a:endParaRPr lang="zh-CN" altLang="en-US"/>
            </a:p>
          </p:txBody>
        </p:sp>
        <p:sp>
          <p:nvSpPr>
            <p:cNvPr id="284" name="任意多边形: 形状 283">
              <a:extLst>
                <a:ext uri="{FF2B5EF4-FFF2-40B4-BE49-F238E27FC236}">
                  <a16:creationId xmlns:a16="http://schemas.microsoft.com/office/drawing/2014/main" id="{3C530F63-D69F-27CE-F368-1D9BD8FB566E}"/>
                </a:ext>
              </a:extLst>
            </p:cNvPr>
            <p:cNvSpPr/>
            <p:nvPr/>
          </p:nvSpPr>
          <p:spPr>
            <a:xfrm>
              <a:off x="5732808" y="3317938"/>
              <a:ext cx="82765" cy="30155"/>
            </a:xfrm>
            <a:custGeom>
              <a:avLst/>
              <a:gdLst>
                <a:gd name="connsiteX0" fmla="*/ 8191 w 82765"/>
                <a:gd name="connsiteY0" fmla="*/ 1703 h 30155"/>
                <a:gd name="connsiteX1" fmla="*/ 23921 w 82765"/>
                <a:gd name="connsiteY1" fmla="*/ 8634 h 30155"/>
                <a:gd name="connsiteX2" fmla="*/ 58816 w 82765"/>
                <a:gd name="connsiteY2" fmla="*/ 23038 h 30155"/>
                <a:gd name="connsiteX3" fmla="*/ 76896 w 82765"/>
                <a:gd name="connsiteY3" fmla="*/ 30330 h 30155"/>
                <a:gd name="connsiteX4" fmla="*/ 54898 w 82765"/>
                <a:gd name="connsiteY4" fmla="*/ 17794 h 30155"/>
                <a:gd name="connsiteX5" fmla="*/ 8191 w 82765"/>
                <a:gd name="connsiteY5" fmla="*/ 1703 h 3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765" h="30155">
                  <a:moveTo>
                    <a:pt x="8191" y="1703"/>
                  </a:moveTo>
                  <a:cubicBezTo>
                    <a:pt x="-4706" y="-105"/>
                    <a:pt x="-4706" y="-105"/>
                    <a:pt x="23921" y="8634"/>
                  </a:cubicBezTo>
                  <a:cubicBezTo>
                    <a:pt x="51343" y="17252"/>
                    <a:pt x="53452" y="18096"/>
                    <a:pt x="58816" y="23038"/>
                  </a:cubicBezTo>
                  <a:cubicBezTo>
                    <a:pt x="63155" y="27377"/>
                    <a:pt x="65265" y="28281"/>
                    <a:pt x="76896" y="30330"/>
                  </a:cubicBezTo>
                  <a:cubicBezTo>
                    <a:pt x="87443" y="31957"/>
                    <a:pt x="85454" y="30812"/>
                    <a:pt x="54898" y="17794"/>
                  </a:cubicBezTo>
                  <a:cubicBezTo>
                    <a:pt x="29526" y="7127"/>
                    <a:pt x="17654" y="2908"/>
                    <a:pt x="8191" y="1703"/>
                  </a:cubicBezTo>
                  <a:close/>
                </a:path>
              </a:pathLst>
            </a:custGeom>
            <a:grpFill/>
            <a:ln w="6027" cap="flat">
              <a:noFill/>
              <a:prstDash val="solid"/>
              <a:miter/>
            </a:ln>
          </p:spPr>
          <p:txBody>
            <a:bodyPr rtlCol="0" anchor="ctr"/>
            <a:lstStyle/>
            <a:p>
              <a:endParaRPr lang="zh-CN" altLang="en-US"/>
            </a:p>
          </p:txBody>
        </p:sp>
        <p:sp>
          <p:nvSpPr>
            <p:cNvPr id="285" name="任意多边形: 形状 284">
              <a:extLst>
                <a:ext uri="{FF2B5EF4-FFF2-40B4-BE49-F238E27FC236}">
                  <a16:creationId xmlns:a16="http://schemas.microsoft.com/office/drawing/2014/main" id="{CE7A9C67-7878-72AE-A845-CE247E20921F}"/>
                </a:ext>
              </a:extLst>
            </p:cNvPr>
            <p:cNvSpPr/>
            <p:nvPr/>
          </p:nvSpPr>
          <p:spPr>
            <a:xfrm>
              <a:off x="4193518" y="2852884"/>
              <a:ext cx="26964" cy="5719"/>
            </a:xfrm>
            <a:custGeom>
              <a:avLst/>
              <a:gdLst>
                <a:gd name="connsiteX0" fmla="*/ 1152 w 26964"/>
                <a:gd name="connsiteY0" fmla="*/ 833 h 5719"/>
                <a:gd name="connsiteX1" fmla="*/ 10976 w 26964"/>
                <a:gd name="connsiteY1" fmla="*/ 4509 h 5719"/>
                <a:gd name="connsiteX2" fmla="*/ 17003 w 26964"/>
                <a:gd name="connsiteY2" fmla="*/ 2581 h 5719"/>
                <a:gd name="connsiteX3" fmla="*/ 1152 w 26964"/>
                <a:gd name="connsiteY3" fmla="*/ 833 h 5719"/>
              </a:gdLst>
              <a:ahLst/>
              <a:cxnLst>
                <a:cxn ang="0">
                  <a:pos x="connsiteX0" y="connsiteY0"/>
                </a:cxn>
                <a:cxn ang="0">
                  <a:pos x="connsiteX1" y="connsiteY1"/>
                </a:cxn>
                <a:cxn ang="0">
                  <a:pos x="connsiteX2" y="connsiteY2"/>
                </a:cxn>
                <a:cxn ang="0">
                  <a:pos x="connsiteX3" y="connsiteY3"/>
                </a:cxn>
              </a:cxnLst>
              <a:rect l="l" t="t" r="r" b="b"/>
              <a:pathLst>
                <a:path w="26964" h="5719">
                  <a:moveTo>
                    <a:pt x="1152" y="833"/>
                  </a:moveTo>
                  <a:cubicBezTo>
                    <a:pt x="-2404" y="1376"/>
                    <a:pt x="1936" y="2943"/>
                    <a:pt x="10976" y="4509"/>
                  </a:cubicBezTo>
                  <a:cubicBezTo>
                    <a:pt x="29056" y="7884"/>
                    <a:pt x="32612" y="6679"/>
                    <a:pt x="17003" y="2581"/>
                  </a:cubicBezTo>
                  <a:cubicBezTo>
                    <a:pt x="11856" y="1104"/>
                    <a:pt x="6498" y="514"/>
                    <a:pt x="1152" y="833"/>
                  </a:cubicBezTo>
                  <a:close/>
                </a:path>
              </a:pathLst>
            </a:custGeom>
            <a:grpFill/>
            <a:ln w="6027" cap="flat">
              <a:noFill/>
              <a:prstDash val="solid"/>
              <a:miter/>
            </a:ln>
          </p:spPr>
          <p:txBody>
            <a:bodyPr rtlCol="0" anchor="ctr"/>
            <a:lstStyle/>
            <a:p>
              <a:endParaRPr lang="zh-CN" altLang="en-US"/>
            </a:p>
          </p:txBody>
        </p:sp>
        <p:sp>
          <p:nvSpPr>
            <p:cNvPr id="286" name="任意多边形: 形状 285">
              <a:extLst>
                <a:ext uri="{FF2B5EF4-FFF2-40B4-BE49-F238E27FC236}">
                  <a16:creationId xmlns:a16="http://schemas.microsoft.com/office/drawing/2014/main" id="{09DD5D08-1211-7D1B-9DA0-08443386459D}"/>
                </a:ext>
              </a:extLst>
            </p:cNvPr>
            <p:cNvSpPr/>
            <p:nvPr/>
          </p:nvSpPr>
          <p:spPr>
            <a:xfrm>
              <a:off x="4842734" y="3003988"/>
              <a:ext cx="85677" cy="29094"/>
            </a:xfrm>
            <a:custGeom>
              <a:avLst/>
              <a:gdLst>
                <a:gd name="connsiteX0" fmla="*/ 34821 w 85677"/>
                <a:gd name="connsiteY0" fmla="*/ 8171 h 29094"/>
                <a:gd name="connsiteX1" fmla="*/ 16741 w 85677"/>
                <a:gd name="connsiteY1" fmla="*/ 4675 h 29094"/>
                <a:gd name="connsiteX2" fmla="*/ -74 w 85677"/>
                <a:gd name="connsiteY2" fmla="*/ 1300 h 29094"/>
                <a:gd name="connsiteX3" fmla="*/ 25841 w 85677"/>
                <a:gd name="connsiteY3" fmla="*/ 10340 h 29094"/>
                <a:gd name="connsiteX4" fmla="*/ 58566 w 85677"/>
                <a:gd name="connsiteY4" fmla="*/ 20646 h 29094"/>
                <a:gd name="connsiteX5" fmla="*/ 78936 w 85677"/>
                <a:gd name="connsiteY5" fmla="*/ 28240 h 29094"/>
                <a:gd name="connsiteX6" fmla="*/ 79358 w 85677"/>
                <a:gd name="connsiteY6" fmla="*/ 26673 h 29094"/>
                <a:gd name="connsiteX7" fmla="*/ 75019 w 85677"/>
                <a:gd name="connsiteY7" fmla="*/ 21369 h 29094"/>
                <a:gd name="connsiteX8" fmla="*/ 62965 w 85677"/>
                <a:gd name="connsiteY8" fmla="*/ 16608 h 29094"/>
                <a:gd name="connsiteX9" fmla="*/ 40185 w 85677"/>
                <a:gd name="connsiteY9" fmla="*/ 9075 h 29094"/>
                <a:gd name="connsiteX10" fmla="*/ 34821 w 85677"/>
                <a:gd name="connsiteY10" fmla="*/ 8171 h 2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677" h="29094">
                  <a:moveTo>
                    <a:pt x="34821" y="8171"/>
                  </a:moveTo>
                  <a:cubicBezTo>
                    <a:pt x="33254" y="9376"/>
                    <a:pt x="27589" y="8171"/>
                    <a:pt x="16741" y="4675"/>
                  </a:cubicBezTo>
                  <a:cubicBezTo>
                    <a:pt x="5893" y="1180"/>
                    <a:pt x="288" y="-86"/>
                    <a:pt x="-74" y="1300"/>
                  </a:cubicBezTo>
                  <a:cubicBezTo>
                    <a:pt x="-435" y="2686"/>
                    <a:pt x="5953" y="5278"/>
                    <a:pt x="25841" y="10340"/>
                  </a:cubicBezTo>
                  <a:cubicBezTo>
                    <a:pt x="36984" y="12974"/>
                    <a:pt x="47923" y="16421"/>
                    <a:pt x="58566" y="20646"/>
                  </a:cubicBezTo>
                  <a:cubicBezTo>
                    <a:pt x="65141" y="23720"/>
                    <a:pt x="71951" y="26257"/>
                    <a:pt x="78936" y="28240"/>
                  </a:cubicBezTo>
                  <a:cubicBezTo>
                    <a:pt x="87675" y="30771"/>
                    <a:pt x="87795" y="30349"/>
                    <a:pt x="79358" y="26673"/>
                  </a:cubicBezTo>
                  <a:cubicBezTo>
                    <a:pt x="73030" y="23961"/>
                    <a:pt x="70258" y="21309"/>
                    <a:pt x="75019" y="21369"/>
                  </a:cubicBezTo>
                  <a:cubicBezTo>
                    <a:pt x="79780" y="21429"/>
                    <a:pt x="76646" y="19742"/>
                    <a:pt x="62965" y="16608"/>
                  </a:cubicBezTo>
                  <a:cubicBezTo>
                    <a:pt x="55131" y="14891"/>
                    <a:pt x="47495" y="12365"/>
                    <a:pt x="40185" y="9075"/>
                  </a:cubicBezTo>
                  <a:cubicBezTo>
                    <a:pt x="38557" y="7447"/>
                    <a:pt x="35182" y="6905"/>
                    <a:pt x="34821" y="8171"/>
                  </a:cubicBezTo>
                  <a:close/>
                </a:path>
              </a:pathLst>
            </a:custGeom>
            <a:grpFill/>
            <a:ln w="6027" cap="flat">
              <a:noFill/>
              <a:prstDash val="solid"/>
              <a:miter/>
            </a:ln>
          </p:spPr>
          <p:txBody>
            <a:bodyPr rtlCol="0" anchor="ctr"/>
            <a:lstStyle/>
            <a:p>
              <a:endParaRPr lang="zh-CN" altLang="en-US"/>
            </a:p>
          </p:txBody>
        </p:sp>
        <p:sp>
          <p:nvSpPr>
            <p:cNvPr id="287" name="任意多边形: 形状 286">
              <a:extLst>
                <a:ext uri="{FF2B5EF4-FFF2-40B4-BE49-F238E27FC236}">
                  <a16:creationId xmlns:a16="http://schemas.microsoft.com/office/drawing/2014/main" id="{1DCCF4AC-A51A-6279-C61C-DE53B2BC488D}"/>
                </a:ext>
              </a:extLst>
            </p:cNvPr>
            <p:cNvSpPr/>
            <p:nvPr/>
          </p:nvSpPr>
          <p:spPr>
            <a:xfrm>
              <a:off x="7226848" y="3895405"/>
              <a:ext cx="67077" cy="19888"/>
            </a:xfrm>
            <a:custGeom>
              <a:avLst/>
              <a:gdLst>
                <a:gd name="connsiteX0" fmla="*/ -88 w 67077"/>
                <a:gd name="connsiteY0" fmla="*/ 749 h 19888"/>
                <a:gd name="connsiteX1" fmla="*/ 9736 w 67077"/>
                <a:gd name="connsiteY1" fmla="*/ 4425 h 19888"/>
                <a:gd name="connsiteX2" fmla="*/ 33119 w 67077"/>
                <a:gd name="connsiteY2" fmla="*/ 11537 h 19888"/>
                <a:gd name="connsiteX3" fmla="*/ 57226 w 67077"/>
                <a:gd name="connsiteY3" fmla="*/ 18226 h 19888"/>
                <a:gd name="connsiteX4" fmla="*/ 64338 w 67077"/>
                <a:gd name="connsiteY4" fmla="*/ 20095 h 19888"/>
                <a:gd name="connsiteX5" fmla="*/ 66989 w 67077"/>
                <a:gd name="connsiteY5" fmla="*/ 20637 h 19888"/>
                <a:gd name="connsiteX6" fmla="*/ 64458 w 67077"/>
                <a:gd name="connsiteY6" fmla="*/ 19613 h 19888"/>
                <a:gd name="connsiteX7" fmla="*/ 57528 w 67077"/>
                <a:gd name="connsiteY7" fmla="*/ 17262 h 19888"/>
                <a:gd name="connsiteX8" fmla="*/ 33782 w 67077"/>
                <a:gd name="connsiteY8" fmla="*/ 9849 h 19888"/>
                <a:gd name="connsiteX9" fmla="*/ -88 w 67077"/>
                <a:gd name="connsiteY9" fmla="*/ 749 h 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77" h="19888">
                  <a:moveTo>
                    <a:pt x="-88" y="749"/>
                  </a:moveTo>
                  <a:cubicBezTo>
                    <a:pt x="3046" y="2298"/>
                    <a:pt x="6361" y="3527"/>
                    <a:pt x="9736" y="4425"/>
                  </a:cubicBezTo>
                  <a:cubicBezTo>
                    <a:pt x="15762" y="6414"/>
                    <a:pt x="24200" y="8945"/>
                    <a:pt x="33119" y="11537"/>
                  </a:cubicBezTo>
                  <a:lnTo>
                    <a:pt x="57226" y="18226"/>
                  </a:lnTo>
                  <a:lnTo>
                    <a:pt x="64338" y="20095"/>
                  </a:lnTo>
                  <a:cubicBezTo>
                    <a:pt x="65181" y="20366"/>
                    <a:pt x="66085" y="20547"/>
                    <a:pt x="66989" y="20637"/>
                  </a:cubicBezTo>
                  <a:cubicBezTo>
                    <a:pt x="66206" y="20203"/>
                    <a:pt x="65362" y="19860"/>
                    <a:pt x="64458" y="19613"/>
                  </a:cubicBezTo>
                  <a:lnTo>
                    <a:pt x="57528" y="17262"/>
                  </a:lnTo>
                  <a:lnTo>
                    <a:pt x="33782" y="9849"/>
                  </a:lnTo>
                  <a:cubicBezTo>
                    <a:pt x="22753" y="5992"/>
                    <a:pt x="11423" y="2949"/>
                    <a:pt x="-88" y="749"/>
                  </a:cubicBezTo>
                  <a:close/>
                </a:path>
              </a:pathLst>
            </a:custGeom>
            <a:grpFill/>
            <a:ln w="6027" cap="flat">
              <a:noFill/>
              <a:prstDash val="solid"/>
              <a:miter/>
            </a:ln>
          </p:spPr>
          <p:txBody>
            <a:bodyPr rtlCol="0" anchor="ctr"/>
            <a:lstStyle/>
            <a:p>
              <a:endParaRPr lang="zh-CN" altLang="en-US"/>
            </a:p>
          </p:txBody>
        </p:sp>
        <p:sp>
          <p:nvSpPr>
            <p:cNvPr id="288" name="任意多边形: 形状 287">
              <a:extLst>
                <a:ext uri="{FF2B5EF4-FFF2-40B4-BE49-F238E27FC236}">
                  <a16:creationId xmlns:a16="http://schemas.microsoft.com/office/drawing/2014/main" id="{9DF472B5-CB23-283B-6A48-DDED9D5B0413}"/>
                </a:ext>
              </a:extLst>
            </p:cNvPr>
            <p:cNvSpPr/>
            <p:nvPr/>
          </p:nvSpPr>
          <p:spPr>
            <a:xfrm>
              <a:off x="4230919" y="2863146"/>
              <a:ext cx="32327" cy="5507"/>
            </a:xfrm>
            <a:custGeom>
              <a:avLst/>
              <a:gdLst>
                <a:gd name="connsiteX0" fmla="*/ 22874 w 32327"/>
                <a:gd name="connsiteY0" fmla="*/ 3890 h 5507"/>
                <a:gd name="connsiteX1" fmla="*/ 11483 w 32327"/>
                <a:gd name="connsiteY1" fmla="*/ 2624 h 5507"/>
                <a:gd name="connsiteX2" fmla="*/ -88 w 32327"/>
                <a:gd name="connsiteY2" fmla="*/ 816 h 5507"/>
                <a:gd name="connsiteX3" fmla="*/ 9736 w 32327"/>
                <a:gd name="connsiteY3" fmla="*/ 4312 h 5507"/>
                <a:gd name="connsiteX4" fmla="*/ 29503 w 32327"/>
                <a:gd name="connsiteY4" fmla="*/ 4312 h 5507"/>
                <a:gd name="connsiteX5" fmla="*/ 22874 w 32327"/>
                <a:gd name="connsiteY5" fmla="*/ 3890 h 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27" h="5507">
                  <a:moveTo>
                    <a:pt x="22874" y="3890"/>
                  </a:moveTo>
                  <a:cubicBezTo>
                    <a:pt x="22874" y="4854"/>
                    <a:pt x="18113" y="4312"/>
                    <a:pt x="11483" y="2624"/>
                  </a:cubicBezTo>
                  <a:cubicBezTo>
                    <a:pt x="7813" y="1148"/>
                    <a:pt x="3853" y="533"/>
                    <a:pt x="-88" y="816"/>
                  </a:cubicBezTo>
                  <a:cubicBezTo>
                    <a:pt x="-88" y="1660"/>
                    <a:pt x="4131" y="3227"/>
                    <a:pt x="9736" y="4312"/>
                  </a:cubicBezTo>
                  <a:cubicBezTo>
                    <a:pt x="24320" y="7024"/>
                    <a:pt x="38302" y="6783"/>
                    <a:pt x="29503" y="4312"/>
                  </a:cubicBezTo>
                  <a:cubicBezTo>
                    <a:pt x="26490" y="3106"/>
                    <a:pt x="23055" y="2866"/>
                    <a:pt x="22874" y="3890"/>
                  </a:cubicBezTo>
                  <a:close/>
                </a:path>
              </a:pathLst>
            </a:custGeom>
            <a:grpFill/>
            <a:ln w="6027" cap="flat">
              <a:noFill/>
              <a:prstDash val="solid"/>
              <a:miter/>
            </a:ln>
          </p:spPr>
          <p:txBody>
            <a:bodyPr rtlCol="0" anchor="ctr"/>
            <a:lstStyle/>
            <a:p>
              <a:endParaRPr lang="zh-CN" altLang="en-US"/>
            </a:p>
          </p:txBody>
        </p:sp>
        <p:sp>
          <p:nvSpPr>
            <p:cNvPr id="289" name="任意多边形: 形状 288">
              <a:extLst>
                <a:ext uri="{FF2B5EF4-FFF2-40B4-BE49-F238E27FC236}">
                  <a16:creationId xmlns:a16="http://schemas.microsoft.com/office/drawing/2014/main" id="{30C72C1C-4022-9E55-62A4-97E39C034D9E}"/>
                </a:ext>
              </a:extLst>
            </p:cNvPr>
            <p:cNvSpPr/>
            <p:nvPr/>
          </p:nvSpPr>
          <p:spPr>
            <a:xfrm>
              <a:off x="6011386" y="3445227"/>
              <a:ext cx="63608" cy="27265"/>
            </a:xfrm>
            <a:custGeom>
              <a:avLst/>
              <a:gdLst>
                <a:gd name="connsiteX0" fmla="*/ 33480 w 63608"/>
                <a:gd name="connsiteY0" fmla="*/ 12967 h 27265"/>
                <a:gd name="connsiteX1" fmla="*/ 23295 w 63608"/>
                <a:gd name="connsiteY1" fmla="*/ 10135 h 27265"/>
                <a:gd name="connsiteX2" fmla="*/ 1900 w 63608"/>
                <a:gd name="connsiteY2" fmla="*/ 1035 h 27265"/>
                <a:gd name="connsiteX3" fmla="*/ 46196 w 63608"/>
                <a:gd name="connsiteY3" fmla="*/ 21525 h 27265"/>
                <a:gd name="connsiteX4" fmla="*/ 55839 w 63608"/>
                <a:gd name="connsiteY4" fmla="*/ 22731 h 27265"/>
                <a:gd name="connsiteX5" fmla="*/ 33480 w 63608"/>
                <a:gd name="connsiteY5" fmla="*/ 12967 h 2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08" h="27265">
                  <a:moveTo>
                    <a:pt x="33480" y="12967"/>
                  </a:moveTo>
                  <a:cubicBezTo>
                    <a:pt x="37035" y="16463"/>
                    <a:pt x="34685" y="15921"/>
                    <a:pt x="23295" y="10135"/>
                  </a:cubicBezTo>
                  <a:cubicBezTo>
                    <a:pt x="16485" y="6411"/>
                    <a:pt x="9313" y="3361"/>
                    <a:pt x="1900" y="1035"/>
                  </a:cubicBezTo>
                  <a:cubicBezTo>
                    <a:pt x="-6175" y="-894"/>
                    <a:pt x="10699" y="7061"/>
                    <a:pt x="46196" y="21525"/>
                  </a:cubicBezTo>
                  <a:cubicBezTo>
                    <a:pt x="66627" y="29902"/>
                    <a:pt x="67832" y="30023"/>
                    <a:pt x="55839" y="22731"/>
                  </a:cubicBezTo>
                  <a:cubicBezTo>
                    <a:pt x="37759" y="11642"/>
                    <a:pt x="26007" y="6519"/>
                    <a:pt x="33480" y="12967"/>
                  </a:cubicBezTo>
                  <a:close/>
                </a:path>
              </a:pathLst>
            </a:custGeom>
            <a:grpFill/>
            <a:ln w="6027" cap="flat">
              <a:noFill/>
              <a:prstDash val="solid"/>
              <a:miter/>
            </a:ln>
          </p:spPr>
          <p:txBody>
            <a:bodyPr rtlCol="0" anchor="ctr"/>
            <a:lstStyle/>
            <a:p>
              <a:endParaRPr lang="zh-CN" altLang="en-US"/>
            </a:p>
          </p:txBody>
        </p:sp>
        <p:sp>
          <p:nvSpPr>
            <p:cNvPr id="290" name="任意多边形: 形状 289">
              <a:extLst>
                <a:ext uri="{FF2B5EF4-FFF2-40B4-BE49-F238E27FC236}">
                  <a16:creationId xmlns:a16="http://schemas.microsoft.com/office/drawing/2014/main" id="{C70F5190-434E-3F68-0AE1-F40CF0FBC924}"/>
                </a:ext>
              </a:extLst>
            </p:cNvPr>
            <p:cNvSpPr/>
            <p:nvPr/>
          </p:nvSpPr>
          <p:spPr>
            <a:xfrm>
              <a:off x="5777046" y="3345725"/>
              <a:ext cx="76914" cy="33063"/>
            </a:xfrm>
            <a:custGeom>
              <a:avLst/>
              <a:gdLst>
                <a:gd name="connsiteX0" fmla="*/ 17290 w 76914"/>
                <a:gd name="connsiteY0" fmla="*/ 3446 h 33063"/>
                <a:gd name="connsiteX1" fmla="*/ 6502 w 76914"/>
                <a:gd name="connsiteY1" fmla="*/ 2542 h 33063"/>
                <a:gd name="connsiteX2" fmla="*/ 35309 w 76914"/>
                <a:gd name="connsiteY2" fmla="*/ 16403 h 33063"/>
                <a:gd name="connsiteX3" fmla="*/ 76532 w 76914"/>
                <a:gd name="connsiteY3" fmla="*/ 33459 h 33063"/>
                <a:gd name="connsiteX4" fmla="*/ 50617 w 76914"/>
                <a:gd name="connsiteY4" fmla="*/ 21405 h 33063"/>
                <a:gd name="connsiteX5" fmla="*/ 31513 w 76914"/>
                <a:gd name="connsiteY5" fmla="*/ 10859 h 33063"/>
                <a:gd name="connsiteX6" fmla="*/ 21146 w 76914"/>
                <a:gd name="connsiteY6" fmla="*/ 3205 h 33063"/>
                <a:gd name="connsiteX7" fmla="*/ 17290 w 76914"/>
                <a:gd name="connsiteY7" fmla="*/ 3446 h 3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14" h="33063">
                  <a:moveTo>
                    <a:pt x="17290" y="3446"/>
                  </a:moveTo>
                  <a:cubicBezTo>
                    <a:pt x="21146" y="6037"/>
                    <a:pt x="16325" y="5615"/>
                    <a:pt x="6502" y="2542"/>
                  </a:cubicBezTo>
                  <a:cubicBezTo>
                    <a:pt x="-6697" y="-1617"/>
                    <a:pt x="-1514" y="854"/>
                    <a:pt x="35309" y="16403"/>
                  </a:cubicBezTo>
                  <a:cubicBezTo>
                    <a:pt x="61465" y="28035"/>
                    <a:pt x="79364" y="35568"/>
                    <a:pt x="76532" y="33459"/>
                  </a:cubicBezTo>
                  <a:cubicBezTo>
                    <a:pt x="68215" y="28818"/>
                    <a:pt x="59536" y="24792"/>
                    <a:pt x="50617" y="21405"/>
                  </a:cubicBezTo>
                  <a:cubicBezTo>
                    <a:pt x="34706" y="14957"/>
                    <a:pt x="30608" y="12968"/>
                    <a:pt x="31513" y="10859"/>
                  </a:cubicBezTo>
                  <a:cubicBezTo>
                    <a:pt x="32416" y="8749"/>
                    <a:pt x="27414" y="5856"/>
                    <a:pt x="21146" y="3205"/>
                  </a:cubicBezTo>
                  <a:cubicBezTo>
                    <a:pt x="15843" y="975"/>
                    <a:pt x="13432" y="734"/>
                    <a:pt x="17290" y="3446"/>
                  </a:cubicBezTo>
                  <a:close/>
                </a:path>
              </a:pathLst>
            </a:custGeom>
            <a:grpFill/>
            <a:ln w="6027" cap="flat">
              <a:noFill/>
              <a:prstDash val="solid"/>
              <a:miter/>
            </a:ln>
          </p:spPr>
          <p:txBody>
            <a:bodyPr rtlCol="0" anchor="ctr"/>
            <a:lstStyle/>
            <a:p>
              <a:endParaRPr lang="zh-CN" altLang="en-US"/>
            </a:p>
          </p:txBody>
        </p:sp>
        <p:sp>
          <p:nvSpPr>
            <p:cNvPr id="291" name="任意多边形: 形状 290">
              <a:extLst>
                <a:ext uri="{FF2B5EF4-FFF2-40B4-BE49-F238E27FC236}">
                  <a16:creationId xmlns:a16="http://schemas.microsoft.com/office/drawing/2014/main" id="{E054D0E2-E82B-F956-52FF-1AECCA8091EC}"/>
                </a:ext>
              </a:extLst>
            </p:cNvPr>
            <p:cNvSpPr/>
            <p:nvPr/>
          </p:nvSpPr>
          <p:spPr>
            <a:xfrm>
              <a:off x="5871214" y="3385520"/>
              <a:ext cx="32143" cy="10507"/>
            </a:xfrm>
            <a:custGeom>
              <a:avLst/>
              <a:gdLst>
                <a:gd name="connsiteX0" fmla="*/ 6591 w 32143"/>
                <a:gd name="connsiteY0" fmla="*/ 1077 h 10507"/>
                <a:gd name="connsiteX1" fmla="*/ 15209 w 32143"/>
                <a:gd name="connsiteY1" fmla="*/ 7104 h 10507"/>
                <a:gd name="connsiteX2" fmla="*/ 23225 w 32143"/>
                <a:gd name="connsiteY2" fmla="*/ 5959 h 10507"/>
                <a:gd name="connsiteX3" fmla="*/ 6591 w 32143"/>
                <a:gd name="connsiteY3" fmla="*/ 1077 h 10507"/>
              </a:gdLst>
              <a:ahLst/>
              <a:cxnLst>
                <a:cxn ang="0">
                  <a:pos x="connsiteX0" y="connsiteY0"/>
                </a:cxn>
                <a:cxn ang="0">
                  <a:pos x="connsiteX1" y="connsiteY1"/>
                </a:cxn>
                <a:cxn ang="0">
                  <a:pos x="connsiteX2" y="connsiteY2"/>
                </a:cxn>
                <a:cxn ang="0">
                  <a:pos x="connsiteX3" y="connsiteY3"/>
                </a:cxn>
              </a:cxnLst>
              <a:rect l="l" t="t" r="r" b="b"/>
              <a:pathLst>
                <a:path w="32143" h="10507">
                  <a:moveTo>
                    <a:pt x="6591" y="1077"/>
                  </a:moveTo>
                  <a:cubicBezTo>
                    <a:pt x="-4197" y="-8"/>
                    <a:pt x="-2328" y="1499"/>
                    <a:pt x="15209" y="7104"/>
                  </a:cubicBezTo>
                  <a:cubicBezTo>
                    <a:pt x="33772" y="13130"/>
                    <a:pt x="37809" y="12468"/>
                    <a:pt x="23225" y="5959"/>
                  </a:cubicBezTo>
                  <a:cubicBezTo>
                    <a:pt x="17922" y="3548"/>
                    <a:pt x="12317" y="1903"/>
                    <a:pt x="6591" y="1077"/>
                  </a:cubicBezTo>
                  <a:close/>
                </a:path>
              </a:pathLst>
            </a:custGeom>
            <a:grpFill/>
            <a:ln w="6027" cap="flat">
              <a:noFill/>
              <a:prstDash val="solid"/>
              <a:miter/>
            </a:ln>
          </p:spPr>
          <p:txBody>
            <a:bodyPr rtlCol="0" anchor="ctr"/>
            <a:lstStyle/>
            <a:p>
              <a:endParaRPr lang="zh-CN" altLang="en-US"/>
            </a:p>
          </p:txBody>
        </p:sp>
        <p:sp>
          <p:nvSpPr>
            <p:cNvPr id="292" name="任意多边形: 形状 291">
              <a:extLst>
                <a:ext uri="{FF2B5EF4-FFF2-40B4-BE49-F238E27FC236}">
                  <a16:creationId xmlns:a16="http://schemas.microsoft.com/office/drawing/2014/main" id="{382A9B65-2CE8-50F9-9FAE-AB96DCF61EC0}"/>
                </a:ext>
              </a:extLst>
            </p:cNvPr>
            <p:cNvSpPr/>
            <p:nvPr/>
          </p:nvSpPr>
          <p:spPr>
            <a:xfrm>
              <a:off x="5406709" y="3204124"/>
              <a:ext cx="27981" cy="9963"/>
            </a:xfrm>
            <a:custGeom>
              <a:avLst/>
              <a:gdLst>
                <a:gd name="connsiteX0" fmla="*/ 1135 w 27981"/>
                <a:gd name="connsiteY0" fmla="*/ 829 h 9963"/>
                <a:gd name="connsiteX1" fmla="*/ 10296 w 27981"/>
                <a:gd name="connsiteY1" fmla="*/ 5711 h 9963"/>
                <a:gd name="connsiteX2" fmla="*/ 27893 w 27981"/>
                <a:gd name="connsiteY2" fmla="*/ 10712 h 9963"/>
                <a:gd name="connsiteX3" fmla="*/ 18793 w 27981"/>
                <a:gd name="connsiteY3" fmla="*/ 5771 h 9963"/>
                <a:gd name="connsiteX4" fmla="*/ 1135 w 27981"/>
                <a:gd name="connsiteY4" fmla="*/ 829 h 9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1" h="9963">
                  <a:moveTo>
                    <a:pt x="1135" y="829"/>
                  </a:moveTo>
                  <a:cubicBezTo>
                    <a:pt x="-2300" y="286"/>
                    <a:pt x="1738" y="2577"/>
                    <a:pt x="10296" y="5711"/>
                  </a:cubicBezTo>
                  <a:cubicBezTo>
                    <a:pt x="15882" y="8236"/>
                    <a:pt x="21813" y="9923"/>
                    <a:pt x="27893" y="10712"/>
                  </a:cubicBezTo>
                  <a:cubicBezTo>
                    <a:pt x="27893" y="9869"/>
                    <a:pt x="24157" y="7759"/>
                    <a:pt x="18793" y="5771"/>
                  </a:cubicBezTo>
                  <a:cubicBezTo>
                    <a:pt x="13074" y="3571"/>
                    <a:pt x="7162" y="1914"/>
                    <a:pt x="1135" y="829"/>
                  </a:cubicBezTo>
                  <a:close/>
                </a:path>
              </a:pathLst>
            </a:custGeom>
            <a:grpFill/>
            <a:ln w="6027" cap="flat">
              <a:noFill/>
              <a:prstDash val="solid"/>
              <a:miter/>
            </a:ln>
          </p:spPr>
          <p:txBody>
            <a:bodyPr rtlCol="0" anchor="ctr"/>
            <a:lstStyle/>
            <a:p>
              <a:endParaRPr lang="zh-CN" altLang="en-US"/>
            </a:p>
          </p:txBody>
        </p:sp>
        <p:sp>
          <p:nvSpPr>
            <p:cNvPr id="293" name="任意多边形: 形状 292">
              <a:extLst>
                <a:ext uri="{FF2B5EF4-FFF2-40B4-BE49-F238E27FC236}">
                  <a16:creationId xmlns:a16="http://schemas.microsoft.com/office/drawing/2014/main" id="{39CB8A1D-2941-F85F-75C0-0F17809BBD84}"/>
                </a:ext>
              </a:extLst>
            </p:cNvPr>
            <p:cNvSpPr/>
            <p:nvPr/>
          </p:nvSpPr>
          <p:spPr>
            <a:xfrm>
              <a:off x="1919368" y="2932119"/>
              <a:ext cx="40373" cy="10480"/>
            </a:xfrm>
            <a:custGeom>
              <a:avLst/>
              <a:gdLst>
                <a:gd name="connsiteX0" fmla="*/ 7337 w 40373"/>
                <a:gd name="connsiteY0" fmla="*/ 7117 h 10480"/>
                <a:gd name="connsiteX1" fmla="*/ 15594 w 40373"/>
                <a:gd name="connsiteY1" fmla="*/ 7117 h 10480"/>
                <a:gd name="connsiteX2" fmla="*/ 36506 w 40373"/>
                <a:gd name="connsiteY2" fmla="*/ 1934 h 10480"/>
                <a:gd name="connsiteX3" fmla="*/ 39700 w 40373"/>
                <a:gd name="connsiteY3" fmla="*/ 909 h 10480"/>
                <a:gd name="connsiteX4" fmla="*/ 7337 w 40373"/>
                <a:gd name="connsiteY4" fmla="*/ 7117 h 1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3" h="10480">
                  <a:moveTo>
                    <a:pt x="7337" y="7117"/>
                  </a:moveTo>
                  <a:cubicBezTo>
                    <a:pt x="-6464" y="12601"/>
                    <a:pt x="527" y="12601"/>
                    <a:pt x="15594" y="7117"/>
                  </a:cubicBezTo>
                  <a:cubicBezTo>
                    <a:pt x="22229" y="4242"/>
                    <a:pt x="29299" y="2488"/>
                    <a:pt x="36506" y="1934"/>
                  </a:cubicBezTo>
                  <a:cubicBezTo>
                    <a:pt x="40002" y="1934"/>
                    <a:pt x="41087" y="1934"/>
                    <a:pt x="39700" y="909"/>
                  </a:cubicBezTo>
                  <a:cubicBezTo>
                    <a:pt x="35964" y="-55"/>
                    <a:pt x="16920" y="3501"/>
                    <a:pt x="7337" y="7117"/>
                  </a:cubicBezTo>
                  <a:close/>
                </a:path>
              </a:pathLst>
            </a:custGeom>
            <a:grpFill/>
            <a:ln w="6027"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id="{369D1B7B-709F-DE66-2B3A-E7A783C77DA5}"/>
                </a:ext>
              </a:extLst>
            </p:cNvPr>
            <p:cNvSpPr/>
            <p:nvPr/>
          </p:nvSpPr>
          <p:spPr>
            <a:xfrm>
              <a:off x="5974723" y="3364686"/>
              <a:ext cx="34935" cy="11450"/>
            </a:xfrm>
            <a:custGeom>
              <a:avLst/>
              <a:gdLst>
                <a:gd name="connsiteX0" fmla="*/ 13010 w 34935"/>
                <a:gd name="connsiteY0" fmla="*/ 4192 h 11450"/>
                <a:gd name="connsiteX1" fmla="*/ 1317 w 34935"/>
                <a:gd name="connsiteY1" fmla="*/ 2022 h 11450"/>
                <a:gd name="connsiteX2" fmla="*/ 24279 w 34935"/>
                <a:gd name="connsiteY2" fmla="*/ 10038 h 11450"/>
                <a:gd name="connsiteX3" fmla="*/ 13010 w 34935"/>
                <a:gd name="connsiteY3" fmla="*/ 4192 h 11450"/>
              </a:gdLst>
              <a:ahLst/>
              <a:cxnLst>
                <a:cxn ang="0">
                  <a:pos x="connsiteX0" y="connsiteY0"/>
                </a:cxn>
                <a:cxn ang="0">
                  <a:pos x="connsiteX1" y="connsiteY1"/>
                </a:cxn>
                <a:cxn ang="0">
                  <a:pos x="connsiteX2" y="connsiteY2"/>
                </a:cxn>
                <a:cxn ang="0">
                  <a:pos x="connsiteX3" y="connsiteY3"/>
                </a:cxn>
              </a:cxnLst>
              <a:rect l="l" t="t" r="r" b="b"/>
              <a:pathLst>
                <a:path w="34935" h="11450">
                  <a:moveTo>
                    <a:pt x="13010" y="4192"/>
                  </a:moveTo>
                  <a:cubicBezTo>
                    <a:pt x="1980" y="576"/>
                    <a:pt x="-2660" y="-268"/>
                    <a:pt x="1317" y="2022"/>
                  </a:cubicBezTo>
                  <a:cubicBezTo>
                    <a:pt x="8671" y="5542"/>
                    <a:pt x="16324" y="8230"/>
                    <a:pt x="24279" y="10038"/>
                  </a:cubicBezTo>
                  <a:cubicBezTo>
                    <a:pt x="40311" y="13775"/>
                    <a:pt x="39286" y="13172"/>
                    <a:pt x="13010" y="4192"/>
                  </a:cubicBezTo>
                  <a:close/>
                </a:path>
              </a:pathLst>
            </a:custGeom>
            <a:grpFill/>
            <a:ln w="6027" cap="flat">
              <a:noFill/>
              <a:prstDash val="solid"/>
              <a:miter/>
            </a:ln>
          </p:spPr>
          <p:txBody>
            <a:bodyPr rtlCol="0" anchor="ctr"/>
            <a:lstStyle/>
            <a:p>
              <a:endParaRPr lang="zh-CN" altLang="en-US"/>
            </a:p>
          </p:txBody>
        </p:sp>
        <p:sp>
          <p:nvSpPr>
            <p:cNvPr id="295" name="任意多边形: 形状 294">
              <a:extLst>
                <a:ext uri="{FF2B5EF4-FFF2-40B4-BE49-F238E27FC236}">
                  <a16:creationId xmlns:a16="http://schemas.microsoft.com/office/drawing/2014/main" id="{1451562B-1483-9466-7042-165FD29541B0}"/>
                </a:ext>
              </a:extLst>
            </p:cNvPr>
            <p:cNvSpPr/>
            <p:nvPr/>
          </p:nvSpPr>
          <p:spPr>
            <a:xfrm>
              <a:off x="5508281" y="3183362"/>
              <a:ext cx="32700" cy="9604"/>
            </a:xfrm>
            <a:custGeom>
              <a:avLst/>
              <a:gdLst>
                <a:gd name="connsiteX0" fmla="*/ 6597 w 32700"/>
                <a:gd name="connsiteY0" fmla="*/ 859 h 9604"/>
                <a:gd name="connsiteX1" fmla="*/ 15517 w 32700"/>
                <a:gd name="connsiteY1" fmla="*/ 6886 h 9604"/>
                <a:gd name="connsiteX2" fmla="*/ 23472 w 32700"/>
                <a:gd name="connsiteY2" fmla="*/ 5319 h 9604"/>
                <a:gd name="connsiteX3" fmla="*/ 6597 w 32700"/>
                <a:gd name="connsiteY3" fmla="*/ 859 h 9604"/>
              </a:gdLst>
              <a:ahLst/>
              <a:cxnLst>
                <a:cxn ang="0">
                  <a:pos x="connsiteX0" y="connsiteY0"/>
                </a:cxn>
                <a:cxn ang="0">
                  <a:pos x="connsiteX1" y="connsiteY1"/>
                </a:cxn>
                <a:cxn ang="0">
                  <a:pos x="connsiteX2" y="connsiteY2"/>
                </a:cxn>
                <a:cxn ang="0">
                  <a:pos x="connsiteX3" y="connsiteY3"/>
                </a:cxn>
              </a:cxnLst>
              <a:rect l="l" t="t" r="r" b="b"/>
              <a:pathLst>
                <a:path w="32700" h="9604">
                  <a:moveTo>
                    <a:pt x="6597" y="859"/>
                  </a:moveTo>
                  <a:cubicBezTo>
                    <a:pt x="-4251" y="316"/>
                    <a:pt x="-2322" y="1703"/>
                    <a:pt x="15517" y="6886"/>
                  </a:cubicBezTo>
                  <a:cubicBezTo>
                    <a:pt x="34440" y="12129"/>
                    <a:pt x="38478" y="11285"/>
                    <a:pt x="23472" y="5319"/>
                  </a:cubicBezTo>
                  <a:cubicBezTo>
                    <a:pt x="18108" y="3053"/>
                    <a:pt x="12383" y="1552"/>
                    <a:pt x="6597" y="859"/>
                  </a:cubicBezTo>
                  <a:close/>
                </a:path>
              </a:pathLst>
            </a:custGeom>
            <a:grpFill/>
            <a:ln w="6027"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B0FB52B0-0268-4F6C-0091-ADB2FEB433FE}"/>
                </a:ext>
              </a:extLst>
            </p:cNvPr>
            <p:cNvSpPr/>
            <p:nvPr/>
          </p:nvSpPr>
          <p:spPr>
            <a:xfrm>
              <a:off x="6384" y="2659122"/>
              <a:ext cx="5411206" cy="1151301"/>
            </a:xfrm>
            <a:custGeom>
              <a:avLst/>
              <a:gdLst>
                <a:gd name="connsiteX0" fmla="*/ 3102217 w 5411206"/>
                <a:gd name="connsiteY0" fmla="*/ 121009 h 1151301"/>
                <a:gd name="connsiteX1" fmla="*/ 3108243 w 5411206"/>
                <a:gd name="connsiteY1" fmla="*/ 125650 h 1151301"/>
                <a:gd name="connsiteX2" fmla="*/ 3136629 w 5411206"/>
                <a:gd name="connsiteY2" fmla="*/ 123962 h 1151301"/>
                <a:gd name="connsiteX3" fmla="*/ 3125299 w 5411206"/>
                <a:gd name="connsiteY3" fmla="*/ 123962 h 1151301"/>
                <a:gd name="connsiteX4" fmla="*/ 3113908 w 5411206"/>
                <a:gd name="connsiteY4" fmla="*/ 123601 h 1151301"/>
                <a:gd name="connsiteX5" fmla="*/ 3102217 w 5411206"/>
                <a:gd name="connsiteY5" fmla="*/ 121009 h 1151301"/>
                <a:gd name="connsiteX6" fmla="*/ 3022664 w 5411206"/>
                <a:gd name="connsiteY6" fmla="*/ 122878 h 1151301"/>
                <a:gd name="connsiteX7" fmla="*/ 3014770 w 5411206"/>
                <a:gd name="connsiteY7" fmla="*/ 125168 h 1151301"/>
                <a:gd name="connsiteX8" fmla="*/ 3002716 w 5411206"/>
                <a:gd name="connsiteY8" fmla="*/ 128302 h 1151301"/>
                <a:gd name="connsiteX9" fmla="*/ 3031102 w 5411206"/>
                <a:gd name="connsiteY9" fmla="*/ 127880 h 1151301"/>
                <a:gd name="connsiteX10" fmla="*/ 3050327 w 5411206"/>
                <a:gd name="connsiteY10" fmla="*/ 124927 h 1151301"/>
                <a:gd name="connsiteX11" fmla="*/ 3028691 w 5411206"/>
                <a:gd name="connsiteY11" fmla="*/ 124203 h 1151301"/>
                <a:gd name="connsiteX12" fmla="*/ 3022664 w 5411206"/>
                <a:gd name="connsiteY12" fmla="*/ 122878 h 1151301"/>
                <a:gd name="connsiteX13" fmla="*/ 2450128 w 5411206"/>
                <a:gd name="connsiteY13" fmla="*/ 172116 h 1151301"/>
                <a:gd name="connsiteX14" fmla="*/ 2400830 w 5411206"/>
                <a:gd name="connsiteY14" fmla="*/ 180433 h 1151301"/>
                <a:gd name="connsiteX15" fmla="*/ 2411738 w 5411206"/>
                <a:gd name="connsiteY15" fmla="*/ 179468 h 1151301"/>
                <a:gd name="connsiteX16" fmla="*/ 2436870 w 5411206"/>
                <a:gd name="connsiteY16" fmla="*/ 175973 h 1151301"/>
                <a:gd name="connsiteX17" fmla="*/ 2488760 w 5411206"/>
                <a:gd name="connsiteY17" fmla="*/ 169946 h 1151301"/>
                <a:gd name="connsiteX18" fmla="*/ 2495389 w 5411206"/>
                <a:gd name="connsiteY18" fmla="*/ 168078 h 1151301"/>
                <a:gd name="connsiteX19" fmla="*/ 2473753 w 5411206"/>
                <a:gd name="connsiteY19" fmla="*/ 169042 h 1151301"/>
                <a:gd name="connsiteX20" fmla="*/ 2450370 w 5411206"/>
                <a:gd name="connsiteY20" fmla="*/ 172116 h 1151301"/>
                <a:gd name="connsiteX21" fmla="*/ 3191773 w 5411206"/>
                <a:gd name="connsiteY21" fmla="*/ 118960 h 1151301"/>
                <a:gd name="connsiteX22" fmla="*/ 3197439 w 5411206"/>
                <a:gd name="connsiteY22" fmla="*/ 122275 h 1151301"/>
                <a:gd name="connsiteX23" fmla="*/ 3207684 w 5411206"/>
                <a:gd name="connsiteY23" fmla="*/ 120889 h 1151301"/>
                <a:gd name="connsiteX24" fmla="*/ 3192014 w 5411206"/>
                <a:gd name="connsiteY24" fmla="*/ 118960 h 1151301"/>
                <a:gd name="connsiteX25" fmla="*/ 2243594 w 5411206"/>
                <a:gd name="connsiteY25" fmla="*/ 202430 h 1151301"/>
                <a:gd name="connsiteX26" fmla="*/ 2220511 w 5411206"/>
                <a:gd name="connsiteY26" fmla="*/ 208456 h 1151301"/>
                <a:gd name="connsiteX27" fmla="*/ 2205927 w 5411206"/>
                <a:gd name="connsiteY27" fmla="*/ 210867 h 1151301"/>
                <a:gd name="connsiteX28" fmla="*/ 2183568 w 5411206"/>
                <a:gd name="connsiteY28" fmla="*/ 214785 h 1151301"/>
                <a:gd name="connsiteX29" fmla="*/ 2248716 w 5411206"/>
                <a:gd name="connsiteY29" fmla="*/ 205202 h 1151301"/>
                <a:gd name="connsiteX30" fmla="*/ 2243594 w 5411206"/>
                <a:gd name="connsiteY30" fmla="*/ 202430 h 1151301"/>
                <a:gd name="connsiteX31" fmla="*/ 3694098 w 5411206"/>
                <a:gd name="connsiteY31" fmla="*/ 102869 h 1151301"/>
                <a:gd name="connsiteX32" fmla="*/ 3682527 w 5411206"/>
                <a:gd name="connsiteY32" fmla="*/ 103411 h 1151301"/>
                <a:gd name="connsiteX33" fmla="*/ 3699462 w 5411206"/>
                <a:gd name="connsiteY33" fmla="*/ 107268 h 1151301"/>
                <a:gd name="connsiteX34" fmla="*/ 3694098 w 5411206"/>
                <a:gd name="connsiteY34" fmla="*/ 102869 h 1151301"/>
                <a:gd name="connsiteX35" fmla="*/ 4005558 w 5411206"/>
                <a:gd name="connsiteY35" fmla="*/ 133605 h 1151301"/>
                <a:gd name="connsiteX36" fmla="*/ 3982234 w 5411206"/>
                <a:gd name="connsiteY36" fmla="*/ 130652 h 1151301"/>
                <a:gd name="connsiteX37" fmla="*/ 3972531 w 5411206"/>
                <a:gd name="connsiteY37" fmla="*/ 129869 h 1151301"/>
                <a:gd name="connsiteX38" fmla="*/ 3970060 w 5411206"/>
                <a:gd name="connsiteY38" fmla="*/ 131014 h 1151301"/>
                <a:gd name="connsiteX39" fmla="*/ 3967409 w 5411206"/>
                <a:gd name="connsiteY39" fmla="*/ 141560 h 1151301"/>
                <a:gd name="connsiteX40" fmla="*/ 3974520 w 5411206"/>
                <a:gd name="connsiteY40" fmla="*/ 140235 h 1151301"/>
                <a:gd name="connsiteX41" fmla="*/ 3986031 w 5411206"/>
                <a:gd name="connsiteY41" fmla="*/ 140656 h 1151301"/>
                <a:gd name="connsiteX42" fmla="*/ 3993745 w 5411206"/>
                <a:gd name="connsiteY42" fmla="*/ 143489 h 1151301"/>
                <a:gd name="connsiteX43" fmla="*/ 4008631 w 5411206"/>
                <a:gd name="connsiteY43" fmla="*/ 144574 h 1151301"/>
                <a:gd name="connsiteX44" fmla="*/ 4026350 w 5411206"/>
                <a:gd name="connsiteY44" fmla="*/ 142344 h 1151301"/>
                <a:gd name="connsiteX45" fmla="*/ 4033702 w 5411206"/>
                <a:gd name="connsiteY45" fmla="*/ 139451 h 1151301"/>
                <a:gd name="connsiteX46" fmla="*/ 4005678 w 5411206"/>
                <a:gd name="connsiteY46" fmla="*/ 133605 h 1151301"/>
                <a:gd name="connsiteX47" fmla="*/ 5016114 w 5411206"/>
                <a:gd name="connsiteY47" fmla="*/ 359546 h 1151301"/>
                <a:gd name="connsiteX48" fmla="*/ 5006652 w 5411206"/>
                <a:gd name="connsiteY48" fmla="*/ 359124 h 1151301"/>
                <a:gd name="connsiteX49" fmla="*/ 4994598 w 5411206"/>
                <a:gd name="connsiteY49" fmla="*/ 358582 h 1151301"/>
                <a:gd name="connsiteX50" fmla="*/ 5007736 w 5411206"/>
                <a:gd name="connsiteY50" fmla="*/ 362860 h 1151301"/>
                <a:gd name="connsiteX51" fmla="*/ 5025214 w 5411206"/>
                <a:gd name="connsiteY51" fmla="*/ 364488 h 1151301"/>
                <a:gd name="connsiteX52" fmla="*/ 5016234 w 5411206"/>
                <a:gd name="connsiteY52" fmla="*/ 359546 h 1151301"/>
                <a:gd name="connsiteX53" fmla="*/ 4049673 w 5411206"/>
                <a:gd name="connsiteY53" fmla="*/ 136498 h 1151301"/>
                <a:gd name="connsiteX54" fmla="*/ 4047925 w 5411206"/>
                <a:gd name="connsiteY54" fmla="*/ 140054 h 1151301"/>
                <a:gd name="connsiteX55" fmla="*/ 4069380 w 5411206"/>
                <a:gd name="connsiteY55" fmla="*/ 144031 h 1151301"/>
                <a:gd name="connsiteX56" fmla="*/ 4049673 w 5411206"/>
                <a:gd name="connsiteY56" fmla="*/ 136498 h 1151301"/>
                <a:gd name="connsiteX57" fmla="*/ 5209088 w 5411206"/>
                <a:gd name="connsiteY57" fmla="*/ 421319 h 1151301"/>
                <a:gd name="connsiteX58" fmla="*/ 5180100 w 5411206"/>
                <a:gd name="connsiteY58" fmla="*/ 413666 h 1151301"/>
                <a:gd name="connsiteX59" fmla="*/ 5167263 w 5411206"/>
                <a:gd name="connsiteY59" fmla="*/ 412340 h 1151301"/>
                <a:gd name="connsiteX60" fmla="*/ 5182631 w 5411206"/>
                <a:gd name="connsiteY60" fmla="*/ 420656 h 1151301"/>
                <a:gd name="connsiteX61" fmla="*/ 5189743 w 5411206"/>
                <a:gd name="connsiteY61" fmla="*/ 424634 h 1151301"/>
                <a:gd name="connsiteX62" fmla="*/ 5213187 w 5411206"/>
                <a:gd name="connsiteY62" fmla="*/ 434156 h 1151301"/>
                <a:gd name="connsiteX63" fmla="*/ 5208727 w 5411206"/>
                <a:gd name="connsiteY63" fmla="*/ 429456 h 1151301"/>
                <a:gd name="connsiteX64" fmla="*/ 5211740 w 5411206"/>
                <a:gd name="connsiteY64" fmla="*/ 427708 h 1151301"/>
                <a:gd name="connsiteX65" fmla="*/ 5265980 w 5411206"/>
                <a:gd name="connsiteY65" fmla="*/ 442413 h 1151301"/>
                <a:gd name="connsiteX66" fmla="*/ 5255253 w 5411206"/>
                <a:gd name="connsiteY66" fmla="*/ 438254 h 1151301"/>
                <a:gd name="connsiteX67" fmla="*/ 5239222 w 5411206"/>
                <a:gd name="connsiteY67" fmla="*/ 435543 h 1151301"/>
                <a:gd name="connsiteX68" fmla="*/ 5224939 w 5411206"/>
                <a:gd name="connsiteY68" fmla="*/ 427587 h 1151301"/>
                <a:gd name="connsiteX69" fmla="*/ 5208787 w 5411206"/>
                <a:gd name="connsiteY69" fmla="*/ 421319 h 1151301"/>
                <a:gd name="connsiteX70" fmla="*/ 5142192 w 5411206"/>
                <a:gd name="connsiteY70" fmla="*/ 396610 h 1151301"/>
                <a:gd name="connsiteX71" fmla="*/ 5124112 w 5411206"/>
                <a:gd name="connsiteY71" fmla="*/ 391789 h 1151301"/>
                <a:gd name="connsiteX72" fmla="*/ 5090543 w 5411206"/>
                <a:gd name="connsiteY72" fmla="*/ 383532 h 1151301"/>
                <a:gd name="connsiteX73" fmla="*/ 5084517 w 5411206"/>
                <a:gd name="connsiteY73" fmla="*/ 383050 h 1151301"/>
                <a:gd name="connsiteX74" fmla="*/ 5090182 w 5411206"/>
                <a:gd name="connsiteY74" fmla="*/ 388052 h 1151301"/>
                <a:gd name="connsiteX75" fmla="*/ 5093135 w 5411206"/>
                <a:gd name="connsiteY75" fmla="*/ 390041 h 1151301"/>
                <a:gd name="connsiteX76" fmla="*/ 5123630 w 5411206"/>
                <a:gd name="connsiteY76" fmla="*/ 396489 h 1151301"/>
                <a:gd name="connsiteX77" fmla="*/ 5141891 w 5411206"/>
                <a:gd name="connsiteY77" fmla="*/ 396610 h 1151301"/>
                <a:gd name="connsiteX78" fmla="*/ 5008701 w 5411206"/>
                <a:gd name="connsiteY78" fmla="*/ 353881 h 1151301"/>
                <a:gd name="connsiteX79" fmla="*/ 5024491 w 5411206"/>
                <a:gd name="connsiteY79" fmla="*/ 360992 h 1151301"/>
                <a:gd name="connsiteX80" fmla="*/ 5033651 w 5411206"/>
                <a:gd name="connsiteY80" fmla="*/ 362559 h 1151301"/>
                <a:gd name="connsiteX81" fmla="*/ 5008400 w 5411206"/>
                <a:gd name="connsiteY81" fmla="*/ 353881 h 1151301"/>
                <a:gd name="connsiteX82" fmla="*/ 4967478 w 5411206"/>
                <a:gd name="connsiteY82" fmla="*/ 339236 h 1151301"/>
                <a:gd name="connsiteX83" fmla="*/ 4974831 w 5411206"/>
                <a:gd name="connsiteY83" fmla="*/ 346769 h 1151301"/>
                <a:gd name="connsiteX84" fmla="*/ 4985619 w 5411206"/>
                <a:gd name="connsiteY84" fmla="*/ 346769 h 1151301"/>
                <a:gd name="connsiteX85" fmla="*/ 4967484 w 5411206"/>
                <a:gd name="connsiteY85" fmla="*/ 339109 h 1151301"/>
                <a:gd name="connsiteX86" fmla="*/ 4967177 w 5411206"/>
                <a:gd name="connsiteY86" fmla="*/ 339236 h 1151301"/>
                <a:gd name="connsiteX87" fmla="*/ 4694348 w 5411206"/>
                <a:gd name="connsiteY87" fmla="*/ 261913 h 1151301"/>
                <a:gd name="connsiteX88" fmla="*/ 4687418 w 5411206"/>
                <a:gd name="connsiteY88" fmla="*/ 261009 h 1151301"/>
                <a:gd name="connsiteX89" fmla="*/ 4712188 w 5411206"/>
                <a:gd name="connsiteY89" fmla="*/ 270833 h 1151301"/>
                <a:gd name="connsiteX90" fmla="*/ 4694047 w 5411206"/>
                <a:gd name="connsiteY90" fmla="*/ 261913 h 1151301"/>
                <a:gd name="connsiteX91" fmla="*/ 5051912 w 5411206"/>
                <a:gd name="connsiteY91" fmla="*/ 361956 h 1151301"/>
                <a:gd name="connsiteX92" fmla="*/ 5056131 w 5411206"/>
                <a:gd name="connsiteY92" fmla="*/ 363885 h 1151301"/>
                <a:gd name="connsiteX93" fmla="*/ 5078369 w 5411206"/>
                <a:gd name="connsiteY93" fmla="*/ 373528 h 1151301"/>
                <a:gd name="connsiteX94" fmla="*/ 5098860 w 5411206"/>
                <a:gd name="connsiteY94" fmla="*/ 384858 h 1151301"/>
                <a:gd name="connsiteX95" fmla="*/ 5093918 w 5411206"/>
                <a:gd name="connsiteY95" fmla="*/ 377867 h 1151301"/>
                <a:gd name="connsiteX96" fmla="*/ 5051611 w 5411206"/>
                <a:gd name="connsiteY96" fmla="*/ 361956 h 1151301"/>
                <a:gd name="connsiteX97" fmla="*/ 4921073 w 5411206"/>
                <a:gd name="connsiteY97" fmla="*/ 321819 h 1151301"/>
                <a:gd name="connsiteX98" fmla="*/ 4936200 w 5411206"/>
                <a:gd name="connsiteY98" fmla="*/ 327424 h 1151301"/>
                <a:gd name="connsiteX99" fmla="*/ 4953135 w 5411206"/>
                <a:gd name="connsiteY99" fmla="*/ 330979 h 1151301"/>
                <a:gd name="connsiteX100" fmla="*/ 4920771 w 5411206"/>
                <a:gd name="connsiteY100" fmla="*/ 321819 h 1151301"/>
                <a:gd name="connsiteX101" fmla="*/ 5198301 w 5411206"/>
                <a:gd name="connsiteY101" fmla="*/ 406192 h 1151301"/>
                <a:gd name="connsiteX102" fmla="*/ 5186247 w 5411206"/>
                <a:gd name="connsiteY102" fmla="*/ 402396 h 1151301"/>
                <a:gd name="connsiteX103" fmla="*/ 5192997 w 5411206"/>
                <a:gd name="connsiteY103" fmla="*/ 411134 h 1151301"/>
                <a:gd name="connsiteX104" fmla="*/ 5201917 w 5411206"/>
                <a:gd name="connsiteY104" fmla="*/ 417161 h 1151301"/>
                <a:gd name="connsiteX105" fmla="*/ 5237414 w 5411206"/>
                <a:gd name="connsiteY105" fmla="*/ 427045 h 1151301"/>
                <a:gd name="connsiteX106" fmla="*/ 5233376 w 5411206"/>
                <a:gd name="connsiteY106" fmla="*/ 424694 h 1151301"/>
                <a:gd name="connsiteX107" fmla="*/ 5215296 w 5411206"/>
                <a:gd name="connsiteY107" fmla="*/ 416197 h 1151301"/>
                <a:gd name="connsiteX108" fmla="*/ 5198120 w 5411206"/>
                <a:gd name="connsiteY108" fmla="*/ 406012 h 1151301"/>
                <a:gd name="connsiteX109" fmla="*/ 4754796 w 5411206"/>
                <a:gd name="connsiteY109" fmla="*/ 271134 h 1151301"/>
                <a:gd name="connsiteX110" fmla="*/ 4749794 w 5411206"/>
                <a:gd name="connsiteY110" fmla="*/ 272098 h 1151301"/>
                <a:gd name="connsiteX111" fmla="*/ 4766970 w 5411206"/>
                <a:gd name="connsiteY111" fmla="*/ 278908 h 1151301"/>
                <a:gd name="connsiteX112" fmla="*/ 4771972 w 5411206"/>
                <a:gd name="connsiteY112" fmla="*/ 278005 h 1151301"/>
                <a:gd name="connsiteX113" fmla="*/ 4754796 w 5411206"/>
                <a:gd name="connsiteY113" fmla="*/ 271134 h 1151301"/>
                <a:gd name="connsiteX114" fmla="*/ 4713634 w 5411206"/>
                <a:gd name="connsiteY114" fmla="*/ 255585 h 1151301"/>
                <a:gd name="connsiteX115" fmla="*/ 4729846 w 5411206"/>
                <a:gd name="connsiteY115" fmla="*/ 261974 h 1151301"/>
                <a:gd name="connsiteX116" fmla="*/ 4739067 w 5411206"/>
                <a:gd name="connsiteY116" fmla="*/ 263119 h 1151301"/>
                <a:gd name="connsiteX117" fmla="*/ 4713514 w 5411206"/>
                <a:gd name="connsiteY117" fmla="*/ 255405 h 1151301"/>
                <a:gd name="connsiteX118" fmla="*/ 4874125 w 5411206"/>
                <a:gd name="connsiteY118" fmla="*/ 297230 h 1151301"/>
                <a:gd name="connsiteX119" fmla="*/ 4862734 w 5411206"/>
                <a:gd name="connsiteY119" fmla="*/ 295241 h 1151301"/>
                <a:gd name="connsiteX120" fmla="*/ 4873161 w 5411206"/>
                <a:gd name="connsiteY120" fmla="*/ 300725 h 1151301"/>
                <a:gd name="connsiteX121" fmla="*/ 4884551 w 5411206"/>
                <a:gd name="connsiteY121" fmla="*/ 302654 h 1151301"/>
                <a:gd name="connsiteX122" fmla="*/ 4874004 w 5411206"/>
                <a:gd name="connsiteY122" fmla="*/ 297049 h 1151301"/>
                <a:gd name="connsiteX123" fmla="*/ 5132067 w 5411206"/>
                <a:gd name="connsiteY123" fmla="*/ 375577 h 1151301"/>
                <a:gd name="connsiteX124" fmla="*/ 5135563 w 5411206"/>
                <a:gd name="connsiteY124" fmla="*/ 379856 h 1151301"/>
                <a:gd name="connsiteX125" fmla="*/ 5145929 w 5411206"/>
                <a:gd name="connsiteY125" fmla="*/ 381423 h 1151301"/>
                <a:gd name="connsiteX126" fmla="*/ 5131947 w 5411206"/>
                <a:gd name="connsiteY126" fmla="*/ 375155 h 1151301"/>
                <a:gd name="connsiteX127" fmla="*/ 4917155 w 5411206"/>
                <a:gd name="connsiteY127" fmla="*/ 306270 h 1151301"/>
                <a:gd name="connsiteX128" fmla="*/ 4971697 w 5411206"/>
                <a:gd name="connsiteY128" fmla="*/ 329051 h 1151301"/>
                <a:gd name="connsiteX129" fmla="*/ 4956088 w 5411206"/>
                <a:gd name="connsiteY129" fmla="*/ 321035 h 1151301"/>
                <a:gd name="connsiteX130" fmla="*/ 4917035 w 5411206"/>
                <a:gd name="connsiteY130" fmla="*/ 305848 h 1151301"/>
                <a:gd name="connsiteX131" fmla="*/ 5102416 w 5411206"/>
                <a:gd name="connsiteY131" fmla="*/ 362499 h 1151301"/>
                <a:gd name="connsiteX132" fmla="*/ 5087590 w 5411206"/>
                <a:gd name="connsiteY132" fmla="*/ 359606 h 1151301"/>
                <a:gd name="connsiteX133" fmla="*/ 5117181 w 5411206"/>
                <a:gd name="connsiteY133" fmla="*/ 369189 h 1151301"/>
                <a:gd name="connsiteX134" fmla="*/ 5102295 w 5411206"/>
                <a:gd name="connsiteY134" fmla="*/ 362077 h 1151301"/>
                <a:gd name="connsiteX135" fmla="*/ 5110612 w 5411206"/>
                <a:gd name="connsiteY135" fmla="*/ 359485 h 1151301"/>
                <a:gd name="connsiteX136" fmla="*/ 5112179 w 5411206"/>
                <a:gd name="connsiteY136" fmla="*/ 362258 h 1151301"/>
                <a:gd name="connsiteX137" fmla="*/ 5135442 w 5411206"/>
                <a:gd name="connsiteY137" fmla="*/ 369008 h 1151301"/>
                <a:gd name="connsiteX138" fmla="*/ 5110371 w 5411206"/>
                <a:gd name="connsiteY138" fmla="*/ 359064 h 1151301"/>
                <a:gd name="connsiteX139" fmla="*/ 4754435 w 5411206"/>
                <a:gd name="connsiteY139" fmla="*/ 254862 h 1151301"/>
                <a:gd name="connsiteX140" fmla="*/ 4753651 w 5411206"/>
                <a:gd name="connsiteY140" fmla="*/ 257634 h 1151301"/>
                <a:gd name="connsiteX141" fmla="*/ 4790836 w 5411206"/>
                <a:gd name="connsiteY141" fmla="*/ 266012 h 1151301"/>
                <a:gd name="connsiteX142" fmla="*/ 4754314 w 5411206"/>
                <a:gd name="connsiteY142" fmla="*/ 254440 h 1151301"/>
                <a:gd name="connsiteX143" fmla="*/ 4243491 w 5411206"/>
                <a:gd name="connsiteY143" fmla="*/ 135112 h 1151301"/>
                <a:gd name="connsiteX144" fmla="*/ 4229690 w 5411206"/>
                <a:gd name="connsiteY144" fmla="*/ 133424 h 1151301"/>
                <a:gd name="connsiteX145" fmla="*/ 4218119 w 5411206"/>
                <a:gd name="connsiteY145" fmla="*/ 132520 h 1151301"/>
                <a:gd name="connsiteX146" fmla="*/ 4203173 w 5411206"/>
                <a:gd name="connsiteY146" fmla="*/ 131014 h 1151301"/>
                <a:gd name="connsiteX147" fmla="*/ 4240719 w 5411206"/>
                <a:gd name="connsiteY147" fmla="*/ 137402 h 1151301"/>
                <a:gd name="connsiteX148" fmla="*/ 4243371 w 5411206"/>
                <a:gd name="connsiteY148" fmla="*/ 134690 h 1151301"/>
                <a:gd name="connsiteX149" fmla="*/ 4707185 w 5411206"/>
                <a:gd name="connsiteY149" fmla="*/ 234793 h 1151301"/>
                <a:gd name="connsiteX150" fmla="*/ 4716467 w 5411206"/>
                <a:gd name="connsiteY150" fmla="*/ 240278 h 1151301"/>
                <a:gd name="connsiteX151" fmla="*/ 4740573 w 5411206"/>
                <a:gd name="connsiteY151" fmla="*/ 249619 h 1151301"/>
                <a:gd name="connsiteX152" fmla="*/ 4731292 w 5411206"/>
                <a:gd name="connsiteY152" fmla="*/ 244135 h 1151301"/>
                <a:gd name="connsiteX153" fmla="*/ 4707065 w 5411206"/>
                <a:gd name="connsiteY153" fmla="*/ 234372 h 1151301"/>
                <a:gd name="connsiteX154" fmla="*/ 4655597 w 5411206"/>
                <a:gd name="connsiteY154" fmla="*/ 222197 h 1151301"/>
                <a:gd name="connsiteX155" fmla="*/ 4665722 w 5411206"/>
                <a:gd name="connsiteY155" fmla="*/ 229249 h 1151301"/>
                <a:gd name="connsiteX156" fmla="*/ 4691154 w 5411206"/>
                <a:gd name="connsiteY156" fmla="*/ 241302 h 1151301"/>
                <a:gd name="connsiteX157" fmla="*/ 4651860 w 5411206"/>
                <a:gd name="connsiteY157" fmla="*/ 227561 h 1151301"/>
                <a:gd name="connsiteX158" fmla="*/ 4653247 w 5411206"/>
                <a:gd name="connsiteY158" fmla="*/ 231298 h 1151301"/>
                <a:gd name="connsiteX159" fmla="*/ 4693987 w 5411206"/>
                <a:gd name="connsiteY159" fmla="*/ 244315 h 1151301"/>
                <a:gd name="connsiteX160" fmla="*/ 4724120 w 5411206"/>
                <a:gd name="connsiteY160" fmla="*/ 251608 h 1151301"/>
                <a:gd name="connsiteX161" fmla="*/ 4724844 w 5411206"/>
                <a:gd name="connsiteY161" fmla="*/ 248655 h 1151301"/>
                <a:gd name="connsiteX162" fmla="*/ 4691275 w 5411206"/>
                <a:gd name="connsiteY162" fmla="*/ 235697 h 1151301"/>
                <a:gd name="connsiteX163" fmla="*/ 4674038 w 5411206"/>
                <a:gd name="connsiteY163" fmla="*/ 228706 h 1151301"/>
                <a:gd name="connsiteX164" fmla="*/ 4655477 w 5411206"/>
                <a:gd name="connsiteY164" fmla="*/ 221776 h 1151301"/>
                <a:gd name="connsiteX165" fmla="*/ 5087530 w 5411206"/>
                <a:gd name="connsiteY165" fmla="*/ 344600 h 1151301"/>
                <a:gd name="connsiteX166" fmla="*/ 5081925 w 5411206"/>
                <a:gd name="connsiteY166" fmla="*/ 343274 h 1151301"/>
                <a:gd name="connsiteX167" fmla="*/ 5066195 w 5411206"/>
                <a:gd name="connsiteY167" fmla="*/ 339356 h 1151301"/>
                <a:gd name="connsiteX168" fmla="*/ 5030035 w 5411206"/>
                <a:gd name="connsiteY168" fmla="*/ 330557 h 1151301"/>
                <a:gd name="connsiteX169" fmla="*/ 5013100 w 5411206"/>
                <a:gd name="connsiteY169" fmla="*/ 326700 h 1151301"/>
                <a:gd name="connsiteX170" fmla="*/ 4987909 w 5411206"/>
                <a:gd name="connsiteY170" fmla="*/ 318323 h 1151301"/>
                <a:gd name="connsiteX171" fmla="*/ 5015511 w 5411206"/>
                <a:gd name="connsiteY171" fmla="*/ 330377 h 1151301"/>
                <a:gd name="connsiteX172" fmla="*/ 5036303 w 5411206"/>
                <a:gd name="connsiteY172" fmla="*/ 337247 h 1151301"/>
                <a:gd name="connsiteX173" fmla="*/ 5041125 w 5411206"/>
                <a:gd name="connsiteY173" fmla="*/ 337247 h 1151301"/>
                <a:gd name="connsiteX174" fmla="*/ 5040703 w 5411206"/>
                <a:gd name="connsiteY174" fmla="*/ 342550 h 1151301"/>
                <a:gd name="connsiteX175" fmla="*/ 5038653 w 5411206"/>
                <a:gd name="connsiteY175" fmla="*/ 345262 h 1151301"/>
                <a:gd name="connsiteX176" fmla="*/ 5059385 w 5411206"/>
                <a:gd name="connsiteY176" fmla="*/ 348336 h 1151301"/>
                <a:gd name="connsiteX177" fmla="*/ 5063122 w 5411206"/>
                <a:gd name="connsiteY177" fmla="*/ 344238 h 1151301"/>
                <a:gd name="connsiteX178" fmla="*/ 5053720 w 5411206"/>
                <a:gd name="connsiteY178" fmla="*/ 339537 h 1151301"/>
                <a:gd name="connsiteX179" fmla="*/ 5075959 w 5411206"/>
                <a:gd name="connsiteY179" fmla="*/ 345564 h 1151301"/>
                <a:gd name="connsiteX180" fmla="*/ 5098197 w 5411206"/>
                <a:gd name="connsiteY180" fmla="*/ 351590 h 1151301"/>
                <a:gd name="connsiteX181" fmla="*/ 5087409 w 5411206"/>
                <a:gd name="connsiteY181" fmla="*/ 344178 h 1151301"/>
                <a:gd name="connsiteX182" fmla="*/ 4570741 w 5411206"/>
                <a:gd name="connsiteY182" fmla="*/ 199959 h 1151301"/>
                <a:gd name="connsiteX183" fmla="*/ 4565739 w 5411206"/>
                <a:gd name="connsiteY183" fmla="*/ 200983 h 1151301"/>
                <a:gd name="connsiteX184" fmla="*/ 4583217 w 5411206"/>
                <a:gd name="connsiteY184" fmla="*/ 207432 h 1151301"/>
                <a:gd name="connsiteX185" fmla="*/ 4588218 w 5411206"/>
                <a:gd name="connsiteY185" fmla="*/ 206347 h 1151301"/>
                <a:gd name="connsiteX186" fmla="*/ 4570621 w 5411206"/>
                <a:gd name="connsiteY186" fmla="*/ 199356 h 1151301"/>
                <a:gd name="connsiteX187" fmla="*/ 4351008 w 5411206"/>
                <a:gd name="connsiteY187" fmla="*/ 149636 h 1151301"/>
                <a:gd name="connsiteX188" fmla="*/ 4340461 w 5411206"/>
                <a:gd name="connsiteY188" fmla="*/ 149154 h 1151301"/>
                <a:gd name="connsiteX189" fmla="*/ 4358541 w 5411206"/>
                <a:gd name="connsiteY189" fmla="*/ 154036 h 1151301"/>
                <a:gd name="connsiteX190" fmla="*/ 4369028 w 5411206"/>
                <a:gd name="connsiteY190" fmla="*/ 154698 h 1151301"/>
                <a:gd name="connsiteX191" fmla="*/ 4351008 w 5411206"/>
                <a:gd name="connsiteY191" fmla="*/ 149636 h 1151301"/>
                <a:gd name="connsiteX192" fmla="*/ 4324490 w 5411206"/>
                <a:gd name="connsiteY192" fmla="*/ 146864 h 1151301"/>
                <a:gd name="connsiteX193" fmla="*/ 4314125 w 5411206"/>
                <a:gd name="connsiteY193" fmla="*/ 145478 h 1151301"/>
                <a:gd name="connsiteX194" fmla="*/ 4309122 w 5411206"/>
                <a:gd name="connsiteY194" fmla="*/ 147165 h 1151301"/>
                <a:gd name="connsiteX195" fmla="*/ 4287607 w 5411206"/>
                <a:gd name="connsiteY195" fmla="*/ 148973 h 1151301"/>
                <a:gd name="connsiteX196" fmla="*/ 4300143 w 5411206"/>
                <a:gd name="connsiteY196" fmla="*/ 150902 h 1151301"/>
                <a:gd name="connsiteX197" fmla="*/ 4316837 w 5411206"/>
                <a:gd name="connsiteY197" fmla="*/ 149696 h 1151301"/>
                <a:gd name="connsiteX198" fmla="*/ 4324490 w 5411206"/>
                <a:gd name="connsiteY198" fmla="*/ 146864 h 1151301"/>
                <a:gd name="connsiteX199" fmla="*/ 4587796 w 5411206"/>
                <a:gd name="connsiteY199" fmla="*/ 197066 h 1151301"/>
                <a:gd name="connsiteX200" fmla="*/ 4588279 w 5411206"/>
                <a:gd name="connsiteY200" fmla="*/ 200019 h 1151301"/>
                <a:gd name="connsiteX201" fmla="*/ 4605334 w 5411206"/>
                <a:gd name="connsiteY201" fmla="*/ 203093 h 1151301"/>
                <a:gd name="connsiteX202" fmla="*/ 4614736 w 5411206"/>
                <a:gd name="connsiteY202" fmla="*/ 203575 h 1151301"/>
                <a:gd name="connsiteX203" fmla="*/ 4587796 w 5411206"/>
                <a:gd name="connsiteY203" fmla="*/ 197066 h 1151301"/>
                <a:gd name="connsiteX204" fmla="*/ 4345343 w 5411206"/>
                <a:gd name="connsiteY204" fmla="*/ 142826 h 1151301"/>
                <a:gd name="connsiteX205" fmla="*/ 4327263 w 5411206"/>
                <a:gd name="connsiteY205" fmla="*/ 140235 h 1151301"/>
                <a:gd name="connsiteX206" fmla="*/ 4348416 w 5411206"/>
                <a:gd name="connsiteY206" fmla="*/ 146261 h 1151301"/>
                <a:gd name="connsiteX207" fmla="*/ 4375537 w 5411206"/>
                <a:gd name="connsiteY207" fmla="*/ 152288 h 1151301"/>
                <a:gd name="connsiteX208" fmla="*/ 4379333 w 5411206"/>
                <a:gd name="connsiteY208" fmla="*/ 150841 h 1151301"/>
                <a:gd name="connsiteX209" fmla="*/ 4345343 w 5411206"/>
                <a:gd name="connsiteY209" fmla="*/ 142585 h 1151301"/>
                <a:gd name="connsiteX210" fmla="*/ 4431043 w 5411206"/>
                <a:gd name="connsiteY210" fmla="*/ 156446 h 1151301"/>
                <a:gd name="connsiteX211" fmla="*/ 4406152 w 5411206"/>
                <a:gd name="connsiteY211" fmla="*/ 156868 h 1151301"/>
                <a:gd name="connsiteX212" fmla="*/ 4420496 w 5411206"/>
                <a:gd name="connsiteY212" fmla="*/ 161569 h 1151301"/>
                <a:gd name="connsiteX213" fmla="*/ 4442192 w 5411206"/>
                <a:gd name="connsiteY213" fmla="*/ 165366 h 1151301"/>
                <a:gd name="connsiteX214" fmla="*/ 4408563 w 5411206"/>
                <a:gd name="connsiteY214" fmla="*/ 162413 h 1151301"/>
                <a:gd name="connsiteX215" fmla="*/ 4407237 w 5411206"/>
                <a:gd name="connsiteY215" fmla="*/ 162895 h 1151301"/>
                <a:gd name="connsiteX216" fmla="*/ 4478894 w 5411206"/>
                <a:gd name="connsiteY216" fmla="*/ 176033 h 1151301"/>
                <a:gd name="connsiteX217" fmla="*/ 4478473 w 5411206"/>
                <a:gd name="connsiteY217" fmla="*/ 172538 h 1151301"/>
                <a:gd name="connsiteX218" fmla="*/ 4474314 w 5411206"/>
                <a:gd name="connsiteY218" fmla="*/ 169705 h 1151301"/>
                <a:gd name="connsiteX219" fmla="*/ 4516863 w 5411206"/>
                <a:gd name="connsiteY219" fmla="*/ 186098 h 1151301"/>
                <a:gd name="connsiteX220" fmla="*/ 4520900 w 5411206"/>
                <a:gd name="connsiteY220" fmla="*/ 189111 h 1151301"/>
                <a:gd name="connsiteX221" fmla="*/ 4531628 w 5411206"/>
                <a:gd name="connsiteY221" fmla="*/ 193932 h 1151301"/>
                <a:gd name="connsiteX222" fmla="*/ 4545730 w 5411206"/>
                <a:gd name="connsiteY222" fmla="*/ 199537 h 1151301"/>
                <a:gd name="connsiteX223" fmla="*/ 4543199 w 5411206"/>
                <a:gd name="connsiteY223" fmla="*/ 200321 h 1151301"/>
                <a:gd name="connsiteX224" fmla="*/ 4539342 w 5411206"/>
                <a:gd name="connsiteY224" fmla="*/ 201586 h 1151301"/>
                <a:gd name="connsiteX225" fmla="*/ 4547478 w 5411206"/>
                <a:gd name="connsiteY225" fmla="*/ 197126 h 1151301"/>
                <a:gd name="connsiteX226" fmla="*/ 4537233 w 5411206"/>
                <a:gd name="connsiteY226" fmla="*/ 190256 h 1151301"/>
                <a:gd name="connsiteX227" fmla="*/ 4518128 w 5411206"/>
                <a:gd name="connsiteY227" fmla="*/ 180613 h 1151301"/>
                <a:gd name="connsiteX228" fmla="*/ 4500048 w 5411206"/>
                <a:gd name="connsiteY228" fmla="*/ 171995 h 1151301"/>
                <a:gd name="connsiteX229" fmla="*/ 4470276 w 5411206"/>
                <a:gd name="connsiteY229" fmla="*/ 167234 h 1151301"/>
                <a:gd name="connsiteX230" fmla="*/ 4433152 w 5411206"/>
                <a:gd name="connsiteY230" fmla="*/ 158375 h 1151301"/>
                <a:gd name="connsiteX231" fmla="*/ 4431043 w 5411206"/>
                <a:gd name="connsiteY231" fmla="*/ 156205 h 1151301"/>
                <a:gd name="connsiteX232" fmla="*/ 4654030 w 5411206"/>
                <a:gd name="connsiteY232" fmla="*/ 208637 h 1151301"/>
                <a:gd name="connsiteX233" fmla="*/ 4660358 w 5411206"/>
                <a:gd name="connsiteY233" fmla="*/ 211892 h 1151301"/>
                <a:gd name="connsiteX234" fmla="*/ 4678920 w 5411206"/>
                <a:gd name="connsiteY234" fmla="*/ 214001 h 1151301"/>
                <a:gd name="connsiteX235" fmla="*/ 4654030 w 5411206"/>
                <a:gd name="connsiteY235" fmla="*/ 208396 h 1151301"/>
                <a:gd name="connsiteX236" fmla="*/ 4278688 w 5411206"/>
                <a:gd name="connsiteY236" fmla="*/ 127880 h 1151301"/>
                <a:gd name="connsiteX237" fmla="*/ 4291946 w 5411206"/>
                <a:gd name="connsiteY237" fmla="*/ 132460 h 1151301"/>
                <a:gd name="connsiteX238" fmla="*/ 4296044 w 5411206"/>
                <a:gd name="connsiteY238" fmla="*/ 129507 h 1151301"/>
                <a:gd name="connsiteX239" fmla="*/ 4278688 w 5411206"/>
                <a:gd name="connsiteY239" fmla="*/ 127880 h 1151301"/>
                <a:gd name="connsiteX240" fmla="*/ 4188287 w 5411206"/>
                <a:gd name="connsiteY240" fmla="*/ 108052 h 1151301"/>
                <a:gd name="connsiteX241" fmla="*/ 4182260 w 5411206"/>
                <a:gd name="connsiteY241" fmla="*/ 110101 h 1151301"/>
                <a:gd name="connsiteX242" fmla="*/ 4198412 w 5411206"/>
                <a:gd name="connsiteY242" fmla="*/ 111728 h 1151301"/>
                <a:gd name="connsiteX243" fmla="*/ 4188287 w 5411206"/>
                <a:gd name="connsiteY243" fmla="*/ 108052 h 1151301"/>
                <a:gd name="connsiteX244" fmla="*/ 4126694 w 5411206"/>
                <a:gd name="connsiteY244" fmla="*/ 97505 h 1151301"/>
                <a:gd name="connsiteX245" fmla="*/ 4115424 w 5411206"/>
                <a:gd name="connsiteY245" fmla="*/ 94914 h 1151301"/>
                <a:gd name="connsiteX246" fmla="*/ 4142364 w 5411206"/>
                <a:gd name="connsiteY246" fmla="*/ 102146 h 1151301"/>
                <a:gd name="connsiteX247" fmla="*/ 4143991 w 5411206"/>
                <a:gd name="connsiteY247" fmla="*/ 99193 h 1151301"/>
                <a:gd name="connsiteX248" fmla="*/ 4137964 w 5411206"/>
                <a:gd name="connsiteY248" fmla="*/ 99193 h 1151301"/>
                <a:gd name="connsiteX249" fmla="*/ 4126634 w 5411206"/>
                <a:gd name="connsiteY249" fmla="*/ 97505 h 1151301"/>
                <a:gd name="connsiteX250" fmla="*/ 4081072 w 5411206"/>
                <a:gd name="connsiteY250" fmla="*/ 89550 h 1151301"/>
                <a:gd name="connsiteX251" fmla="*/ 4058171 w 5411206"/>
                <a:gd name="connsiteY251" fmla="*/ 86476 h 1151301"/>
                <a:gd name="connsiteX252" fmla="*/ 4080771 w 5411206"/>
                <a:gd name="connsiteY252" fmla="*/ 91418 h 1151301"/>
                <a:gd name="connsiteX253" fmla="*/ 4096982 w 5411206"/>
                <a:gd name="connsiteY253" fmla="*/ 93889 h 1151301"/>
                <a:gd name="connsiteX254" fmla="*/ 4103732 w 5411206"/>
                <a:gd name="connsiteY254" fmla="*/ 94613 h 1151301"/>
                <a:gd name="connsiteX255" fmla="*/ 4097103 w 5411206"/>
                <a:gd name="connsiteY255" fmla="*/ 92925 h 1151301"/>
                <a:gd name="connsiteX256" fmla="*/ 4627513 w 5411206"/>
                <a:gd name="connsiteY256" fmla="*/ 195439 h 1151301"/>
                <a:gd name="connsiteX257" fmla="*/ 4617087 w 5411206"/>
                <a:gd name="connsiteY257" fmla="*/ 194294 h 1151301"/>
                <a:gd name="connsiteX258" fmla="*/ 4635588 w 5411206"/>
                <a:gd name="connsiteY258" fmla="*/ 201225 h 1151301"/>
                <a:gd name="connsiteX259" fmla="*/ 4646075 w 5411206"/>
                <a:gd name="connsiteY259" fmla="*/ 202430 h 1151301"/>
                <a:gd name="connsiteX260" fmla="*/ 4627452 w 5411206"/>
                <a:gd name="connsiteY260" fmla="*/ 195439 h 1151301"/>
                <a:gd name="connsiteX261" fmla="*/ 4593341 w 5411206"/>
                <a:gd name="connsiteY261" fmla="*/ 183988 h 1151301"/>
                <a:gd name="connsiteX262" fmla="*/ 4581288 w 5411206"/>
                <a:gd name="connsiteY262" fmla="*/ 183506 h 1151301"/>
                <a:gd name="connsiteX263" fmla="*/ 4592257 w 5411206"/>
                <a:gd name="connsiteY263" fmla="*/ 187484 h 1151301"/>
                <a:gd name="connsiteX264" fmla="*/ 4604310 w 5411206"/>
                <a:gd name="connsiteY264" fmla="*/ 187906 h 1151301"/>
                <a:gd name="connsiteX265" fmla="*/ 4593281 w 5411206"/>
                <a:gd name="connsiteY265" fmla="*/ 183988 h 1151301"/>
                <a:gd name="connsiteX266" fmla="*/ 3956500 w 5411206"/>
                <a:gd name="connsiteY266" fmla="*/ 60200 h 1151301"/>
                <a:gd name="connsiteX267" fmla="*/ 3944749 w 5411206"/>
                <a:gd name="connsiteY267" fmla="*/ 60743 h 1151301"/>
                <a:gd name="connsiteX268" fmla="*/ 3932695 w 5411206"/>
                <a:gd name="connsiteY268" fmla="*/ 61285 h 1151301"/>
                <a:gd name="connsiteX269" fmla="*/ 3921485 w 5411206"/>
                <a:gd name="connsiteY269" fmla="*/ 57970 h 1151301"/>
                <a:gd name="connsiteX270" fmla="*/ 3914675 w 5411206"/>
                <a:gd name="connsiteY270" fmla="*/ 56282 h 1151301"/>
                <a:gd name="connsiteX271" fmla="*/ 3946135 w 5411206"/>
                <a:gd name="connsiteY271" fmla="*/ 66106 h 1151301"/>
                <a:gd name="connsiteX272" fmla="*/ 3949750 w 5411206"/>
                <a:gd name="connsiteY272" fmla="*/ 65263 h 1151301"/>
                <a:gd name="connsiteX273" fmla="*/ 3955777 w 5411206"/>
                <a:gd name="connsiteY273" fmla="*/ 63756 h 1151301"/>
                <a:gd name="connsiteX274" fmla="*/ 3967830 w 5411206"/>
                <a:gd name="connsiteY274" fmla="*/ 63093 h 1151301"/>
                <a:gd name="connsiteX275" fmla="*/ 3956500 w 5411206"/>
                <a:gd name="connsiteY275" fmla="*/ 60200 h 1151301"/>
                <a:gd name="connsiteX276" fmla="*/ 4508787 w 5411206"/>
                <a:gd name="connsiteY276" fmla="*/ 158315 h 1151301"/>
                <a:gd name="connsiteX277" fmla="*/ 4504146 w 5411206"/>
                <a:gd name="connsiteY277" fmla="*/ 157893 h 1151301"/>
                <a:gd name="connsiteX278" fmla="*/ 4529639 w 5411206"/>
                <a:gd name="connsiteY278" fmla="*/ 166089 h 1151301"/>
                <a:gd name="connsiteX279" fmla="*/ 4534219 w 5411206"/>
                <a:gd name="connsiteY279" fmla="*/ 166571 h 1151301"/>
                <a:gd name="connsiteX280" fmla="*/ 4508787 w 5411206"/>
                <a:gd name="connsiteY280" fmla="*/ 158556 h 1151301"/>
                <a:gd name="connsiteX281" fmla="*/ 4283509 w 5411206"/>
                <a:gd name="connsiteY281" fmla="*/ 114440 h 1151301"/>
                <a:gd name="connsiteX282" fmla="*/ 4281460 w 5411206"/>
                <a:gd name="connsiteY282" fmla="*/ 119081 h 1151301"/>
                <a:gd name="connsiteX283" fmla="*/ 4297792 w 5411206"/>
                <a:gd name="connsiteY283" fmla="*/ 126132 h 1151301"/>
                <a:gd name="connsiteX284" fmla="*/ 4309062 w 5411206"/>
                <a:gd name="connsiteY284" fmla="*/ 129025 h 1151301"/>
                <a:gd name="connsiteX285" fmla="*/ 4320272 w 5411206"/>
                <a:gd name="connsiteY285" fmla="*/ 131918 h 1151301"/>
                <a:gd name="connsiteX286" fmla="*/ 4331542 w 5411206"/>
                <a:gd name="connsiteY286" fmla="*/ 134750 h 1151301"/>
                <a:gd name="connsiteX287" fmla="*/ 4322140 w 5411206"/>
                <a:gd name="connsiteY287" fmla="*/ 128723 h 1151301"/>
                <a:gd name="connsiteX288" fmla="*/ 4294237 w 5411206"/>
                <a:gd name="connsiteY288" fmla="*/ 120346 h 1151301"/>
                <a:gd name="connsiteX289" fmla="*/ 4299058 w 5411206"/>
                <a:gd name="connsiteY289" fmla="*/ 119924 h 1151301"/>
                <a:gd name="connsiteX290" fmla="*/ 4310388 w 5411206"/>
                <a:gd name="connsiteY290" fmla="*/ 122215 h 1151301"/>
                <a:gd name="connsiteX291" fmla="*/ 4317801 w 5411206"/>
                <a:gd name="connsiteY291" fmla="*/ 120708 h 1151301"/>
                <a:gd name="connsiteX292" fmla="*/ 4283509 w 5411206"/>
                <a:gd name="connsiteY292" fmla="*/ 114440 h 1151301"/>
                <a:gd name="connsiteX293" fmla="*/ 4622691 w 5411206"/>
                <a:gd name="connsiteY293" fmla="*/ 180734 h 1151301"/>
                <a:gd name="connsiteX294" fmla="*/ 4560797 w 5411206"/>
                <a:gd name="connsiteY294" fmla="*/ 175430 h 1151301"/>
                <a:gd name="connsiteX295" fmla="*/ 4587073 w 5411206"/>
                <a:gd name="connsiteY295" fmla="*/ 180071 h 1151301"/>
                <a:gd name="connsiteX296" fmla="*/ 4599910 w 5411206"/>
                <a:gd name="connsiteY296" fmla="*/ 181095 h 1151301"/>
                <a:gd name="connsiteX297" fmla="*/ 4611964 w 5411206"/>
                <a:gd name="connsiteY297" fmla="*/ 181095 h 1151301"/>
                <a:gd name="connsiteX298" fmla="*/ 4622691 w 5411206"/>
                <a:gd name="connsiteY298" fmla="*/ 180734 h 1151301"/>
                <a:gd name="connsiteX299" fmla="*/ 4064017 w 5411206"/>
                <a:gd name="connsiteY299" fmla="*/ 70626 h 1151301"/>
                <a:gd name="connsiteX300" fmla="*/ 4032437 w 5411206"/>
                <a:gd name="connsiteY300" fmla="*/ 70024 h 1151301"/>
                <a:gd name="connsiteX301" fmla="*/ 4029845 w 5411206"/>
                <a:gd name="connsiteY301" fmla="*/ 71530 h 1151301"/>
                <a:gd name="connsiteX302" fmla="*/ 4061425 w 5411206"/>
                <a:gd name="connsiteY302" fmla="*/ 72012 h 1151301"/>
                <a:gd name="connsiteX303" fmla="*/ 4064017 w 5411206"/>
                <a:gd name="connsiteY303" fmla="*/ 70626 h 1151301"/>
                <a:gd name="connsiteX304" fmla="*/ 4505773 w 5411206"/>
                <a:gd name="connsiteY304" fmla="*/ 150781 h 1151301"/>
                <a:gd name="connsiteX305" fmla="*/ 4494142 w 5411206"/>
                <a:gd name="connsiteY305" fmla="*/ 149757 h 1151301"/>
                <a:gd name="connsiteX306" fmla="*/ 4474495 w 5411206"/>
                <a:gd name="connsiteY306" fmla="*/ 147044 h 1151301"/>
                <a:gd name="connsiteX307" fmla="*/ 4466419 w 5411206"/>
                <a:gd name="connsiteY307" fmla="*/ 146020 h 1151301"/>
                <a:gd name="connsiteX308" fmla="*/ 4516621 w 5411206"/>
                <a:gd name="connsiteY308" fmla="*/ 155361 h 1151301"/>
                <a:gd name="connsiteX309" fmla="*/ 4505773 w 5411206"/>
                <a:gd name="connsiteY309" fmla="*/ 150600 h 1151301"/>
                <a:gd name="connsiteX310" fmla="*/ 4181296 w 5411206"/>
                <a:gd name="connsiteY310" fmla="*/ 86838 h 1151301"/>
                <a:gd name="connsiteX311" fmla="*/ 4163999 w 5411206"/>
                <a:gd name="connsiteY311" fmla="*/ 84608 h 1151301"/>
                <a:gd name="connsiteX312" fmla="*/ 4191240 w 5411206"/>
                <a:gd name="connsiteY312" fmla="*/ 90635 h 1151301"/>
                <a:gd name="connsiteX313" fmla="*/ 4181296 w 5411206"/>
                <a:gd name="connsiteY313" fmla="*/ 86838 h 1151301"/>
                <a:gd name="connsiteX314" fmla="*/ 3845911 w 5411206"/>
                <a:gd name="connsiteY314" fmla="*/ 37540 h 1151301"/>
                <a:gd name="connsiteX315" fmla="*/ 3809750 w 5411206"/>
                <a:gd name="connsiteY315" fmla="*/ 37540 h 1151301"/>
                <a:gd name="connsiteX316" fmla="*/ 3834158 w 5411206"/>
                <a:gd name="connsiteY316" fmla="*/ 38926 h 1151301"/>
                <a:gd name="connsiteX317" fmla="*/ 3845911 w 5411206"/>
                <a:gd name="connsiteY317" fmla="*/ 37540 h 1151301"/>
                <a:gd name="connsiteX318" fmla="*/ 4608167 w 5411206"/>
                <a:gd name="connsiteY318" fmla="*/ 166692 h 1151301"/>
                <a:gd name="connsiteX319" fmla="*/ 4597680 w 5411206"/>
                <a:gd name="connsiteY319" fmla="*/ 165667 h 1151301"/>
                <a:gd name="connsiteX320" fmla="*/ 4615399 w 5411206"/>
                <a:gd name="connsiteY320" fmla="*/ 171694 h 1151301"/>
                <a:gd name="connsiteX321" fmla="*/ 4625885 w 5411206"/>
                <a:gd name="connsiteY321" fmla="*/ 172779 h 1151301"/>
                <a:gd name="connsiteX322" fmla="*/ 4608167 w 5411206"/>
                <a:gd name="connsiteY322" fmla="*/ 166692 h 1151301"/>
                <a:gd name="connsiteX323" fmla="*/ 4301529 w 5411206"/>
                <a:gd name="connsiteY323" fmla="*/ 100699 h 1151301"/>
                <a:gd name="connsiteX324" fmla="*/ 4271697 w 5411206"/>
                <a:gd name="connsiteY324" fmla="*/ 95938 h 1151301"/>
                <a:gd name="connsiteX325" fmla="*/ 4245058 w 5411206"/>
                <a:gd name="connsiteY325" fmla="*/ 92925 h 1151301"/>
                <a:gd name="connsiteX326" fmla="*/ 4290862 w 5411206"/>
                <a:gd name="connsiteY326" fmla="*/ 100760 h 1151301"/>
                <a:gd name="connsiteX327" fmla="*/ 4301529 w 5411206"/>
                <a:gd name="connsiteY327" fmla="*/ 100699 h 1151301"/>
                <a:gd name="connsiteX328" fmla="*/ 3746289 w 5411206"/>
                <a:gd name="connsiteY328" fmla="*/ 18375 h 1151301"/>
                <a:gd name="connsiteX329" fmla="*/ 3727486 w 5411206"/>
                <a:gd name="connsiteY329" fmla="*/ 19701 h 1151301"/>
                <a:gd name="connsiteX330" fmla="*/ 3759970 w 5411206"/>
                <a:gd name="connsiteY330" fmla="*/ 22051 h 1151301"/>
                <a:gd name="connsiteX331" fmla="*/ 3746289 w 5411206"/>
                <a:gd name="connsiteY331" fmla="*/ 18375 h 1151301"/>
                <a:gd name="connsiteX332" fmla="*/ 4074141 w 5411206"/>
                <a:gd name="connsiteY332" fmla="*/ 58091 h 1151301"/>
                <a:gd name="connsiteX333" fmla="*/ 4027856 w 5411206"/>
                <a:gd name="connsiteY333" fmla="*/ 53028 h 1151301"/>
                <a:gd name="connsiteX334" fmla="*/ 4002484 w 5411206"/>
                <a:gd name="connsiteY334" fmla="*/ 50075 h 1151301"/>
                <a:gd name="connsiteX335" fmla="*/ 4010259 w 5411206"/>
                <a:gd name="connsiteY335" fmla="*/ 53028 h 1151301"/>
                <a:gd name="connsiteX336" fmla="*/ 4048106 w 5411206"/>
                <a:gd name="connsiteY336" fmla="*/ 59055 h 1151301"/>
                <a:gd name="connsiteX337" fmla="*/ 4094210 w 5411206"/>
                <a:gd name="connsiteY337" fmla="*/ 65082 h 1151301"/>
                <a:gd name="connsiteX338" fmla="*/ 4108192 w 5411206"/>
                <a:gd name="connsiteY338" fmla="*/ 66166 h 1151301"/>
                <a:gd name="connsiteX339" fmla="*/ 4074141 w 5411206"/>
                <a:gd name="connsiteY339" fmla="*/ 58091 h 1151301"/>
                <a:gd name="connsiteX340" fmla="*/ 1614889 w 5411206"/>
                <a:gd name="connsiteY340" fmla="*/ 180734 h 1151301"/>
                <a:gd name="connsiteX341" fmla="*/ 1720296 w 5411206"/>
                <a:gd name="connsiteY341" fmla="*/ 154458 h 1151301"/>
                <a:gd name="connsiteX342" fmla="*/ 1765134 w 5411206"/>
                <a:gd name="connsiteY342" fmla="*/ 147105 h 1151301"/>
                <a:gd name="connsiteX343" fmla="*/ 1803284 w 5411206"/>
                <a:gd name="connsiteY343" fmla="*/ 144513 h 1151301"/>
                <a:gd name="connsiteX344" fmla="*/ 1801415 w 5411206"/>
                <a:gd name="connsiteY344" fmla="*/ 146623 h 1151301"/>
                <a:gd name="connsiteX345" fmla="*/ 1794063 w 5411206"/>
                <a:gd name="connsiteY345" fmla="*/ 150841 h 1151301"/>
                <a:gd name="connsiteX346" fmla="*/ 1802018 w 5411206"/>
                <a:gd name="connsiteY346" fmla="*/ 153373 h 1151301"/>
                <a:gd name="connsiteX347" fmla="*/ 1809129 w 5411206"/>
                <a:gd name="connsiteY347" fmla="*/ 152951 h 1151301"/>
                <a:gd name="connsiteX348" fmla="*/ 1809672 w 5411206"/>
                <a:gd name="connsiteY348" fmla="*/ 154939 h 1151301"/>
                <a:gd name="connsiteX349" fmla="*/ 1808828 w 5411206"/>
                <a:gd name="connsiteY349" fmla="*/ 160966 h 1151301"/>
                <a:gd name="connsiteX350" fmla="*/ 1819495 w 5411206"/>
                <a:gd name="connsiteY350" fmla="*/ 164703 h 1151301"/>
                <a:gd name="connsiteX351" fmla="*/ 1829198 w 5411206"/>
                <a:gd name="connsiteY351" fmla="*/ 165004 h 1151301"/>
                <a:gd name="connsiteX352" fmla="*/ 1855354 w 5411206"/>
                <a:gd name="connsiteY352" fmla="*/ 159339 h 1151301"/>
                <a:gd name="connsiteX353" fmla="*/ 1868794 w 5411206"/>
                <a:gd name="connsiteY353" fmla="*/ 155482 h 1151301"/>
                <a:gd name="connsiteX354" fmla="*/ 1883077 w 5411206"/>
                <a:gd name="connsiteY354" fmla="*/ 150118 h 1151301"/>
                <a:gd name="connsiteX355" fmla="*/ 1929000 w 5411206"/>
                <a:gd name="connsiteY355" fmla="*/ 136859 h 1151301"/>
                <a:gd name="connsiteX356" fmla="*/ 1967149 w 5411206"/>
                <a:gd name="connsiteY356" fmla="*/ 126072 h 1151301"/>
                <a:gd name="connsiteX357" fmla="*/ 2114261 w 5411206"/>
                <a:gd name="connsiteY357" fmla="*/ 83885 h 1151301"/>
                <a:gd name="connsiteX358" fmla="*/ 2206228 w 5411206"/>
                <a:gd name="connsiteY358" fmla="*/ 59778 h 1151301"/>
                <a:gd name="connsiteX359" fmla="*/ 2287830 w 5411206"/>
                <a:gd name="connsiteY359" fmla="*/ 43506 h 1151301"/>
                <a:gd name="connsiteX360" fmla="*/ 2324593 w 5411206"/>
                <a:gd name="connsiteY360" fmla="*/ 37479 h 1151301"/>
                <a:gd name="connsiteX361" fmla="*/ 2358764 w 5411206"/>
                <a:gd name="connsiteY361" fmla="*/ 33743 h 1151301"/>
                <a:gd name="connsiteX362" fmla="*/ 2419031 w 5411206"/>
                <a:gd name="connsiteY362" fmla="*/ 30488 h 1151301"/>
                <a:gd name="connsiteX363" fmla="*/ 2409629 w 5411206"/>
                <a:gd name="connsiteY363" fmla="*/ 38926 h 1151301"/>
                <a:gd name="connsiteX364" fmla="*/ 2427709 w 5411206"/>
                <a:gd name="connsiteY364" fmla="*/ 41939 h 1151301"/>
                <a:gd name="connsiteX365" fmla="*/ 2432832 w 5411206"/>
                <a:gd name="connsiteY365" fmla="*/ 44531 h 1151301"/>
                <a:gd name="connsiteX366" fmla="*/ 2439702 w 5411206"/>
                <a:gd name="connsiteY366" fmla="*/ 43386 h 1151301"/>
                <a:gd name="connsiteX367" fmla="*/ 2440245 w 5411206"/>
                <a:gd name="connsiteY367" fmla="*/ 38926 h 1151301"/>
                <a:gd name="connsiteX368" fmla="*/ 2450189 w 5411206"/>
                <a:gd name="connsiteY368" fmla="*/ 34044 h 1151301"/>
                <a:gd name="connsiteX369" fmla="*/ 2465738 w 5411206"/>
                <a:gd name="connsiteY369" fmla="*/ 36334 h 1151301"/>
                <a:gd name="connsiteX370" fmla="*/ 2478876 w 5411206"/>
                <a:gd name="connsiteY370" fmla="*/ 37781 h 1151301"/>
                <a:gd name="connsiteX371" fmla="*/ 2522208 w 5411206"/>
                <a:gd name="connsiteY371" fmla="*/ 31272 h 1151301"/>
                <a:gd name="connsiteX372" fmla="*/ 2550594 w 5411206"/>
                <a:gd name="connsiteY372" fmla="*/ 28138 h 1151301"/>
                <a:gd name="connsiteX373" fmla="*/ 2582294 w 5411206"/>
                <a:gd name="connsiteY373" fmla="*/ 25486 h 1151301"/>
                <a:gd name="connsiteX374" fmla="*/ 2652264 w 5411206"/>
                <a:gd name="connsiteY374" fmla="*/ 21810 h 1151301"/>
                <a:gd name="connsiteX375" fmla="*/ 2688424 w 5411206"/>
                <a:gd name="connsiteY375" fmla="*/ 20484 h 1151301"/>
                <a:gd name="connsiteX376" fmla="*/ 2724584 w 5411206"/>
                <a:gd name="connsiteY376" fmla="*/ 20484 h 1151301"/>
                <a:gd name="connsiteX377" fmla="*/ 2903034 w 5411206"/>
                <a:gd name="connsiteY377" fmla="*/ 7828 h 1151301"/>
                <a:gd name="connsiteX378" fmla="*/ 2944317 w 5411206"/>
                <a:gd name="connsiteY378" fmla="*/ 4272 h 1151301"/>
                <a:gd name="connsiteX379" fmla="*/ 2986504 w 5411206"/>
                <a:gd name="connsiteY379" fmla="*/ 3007 h 1151301"/>
                <a:gd name="connsiteX380" fmla="*/ 3072626 w 5411206"/>
                <a:gd name="connsiteY380" fmla="*/ 4513 h 1151301"/>
                <a:gd name="connsiteX381" fmla="*/ 3130723 w 5411206"/>
                <a:gd name="connsiteY381" fmla="*/ 3609 h 1151301"/>
                <a:gd name="connsiteX382" fmla="*/ 3274700 w 5411206"/>
                <a:gd name="connsiteY382" fmla="*/ 1018 h 1151301"/>
                <a:gd name="connsiteX383" fmla="*/ 3358532 w 5411206"/>
                <a:gd name="connsiteY383" fmla="*/ 1982 h 1151301"/>
                <a:gd name="connsiteX384" fmla="*/ 3404817 w 5411206"/>
                <a:gd name="connsiteY384" fmla="*/ 3127 h 1151301"/>
                <a:gd name="connsiteX385" fmla="*/ 3445497 w 5411206"/>
                <a:gd name="connsiteY385" fmla="*/ 3489 h 1151301"/>
                <a:gd name="connsiteX386" fmla="*/ 3479246 w 5411206"/>
                <a:gd name="connsiteY386" fmla="*/ 3790 h 1151301"/>
                <a:gd name="connsiteX387" fmla="*/ 3530413 w 5411206"/>
                <a:gd name="connsiteY387" fmla="*/ 5237 h 1151301"/>
                <a:gd name="connsiteX388" fmla="*/ 3629251 w 5411206"/>
                <a:gd name="connsiteY388" fmla="*/ 8913 h 1151301"/>
                <a:gd name="connsiteX389" fmla="*/ 3764309 w 5411206"/>
                <a:gd name="connsiteY389" fmla="*/ 13674 h 1151301"/>
                <a:gd name="connsiteX390" fmla="*/ 3782871 w 5411206"/>
                <a:gd name="connsiteY390" fmla="*/ 15783 h 1151301"/>
                <a:gd name="connsiteX391" fmla="*/ 3772204 w 5411206"/>
                <a:gd name="connsiteY391" fmla="*/ 16747 h 1151301"/>
                <a:gd name="connsiteX392" fmla="*/ 3762742 w 5411206"/>
                <a:gd name="connsiteY392" fmla="*/ 18013 h 1151301"/>
                <a:gd name="connsiteX393" fmla="*/ 3775218 w 5411206"/>
                <a:gd name="connsiteY393" fmla="*/ 21448 h 1151301"/>
                <a:gd name="connsiteX394" fmla="*/ 3784197 w 5411206"/>
                <a:gd name="connsiteY394" fmla="*/ 25004 h 1151301"/>
                <a:gd name="connsiteX395" fmla="*/ 3800891 w 5411206"/>
                <a:gd name="connsiteY395" fmla="*/ 32839 h 1151301"/>
                <a:gd name="connsiteX396" fmla="*/ 3811619 w 5411206"/>
                <a:gd name="connsiteY396" fmla="*/ 30910 h 1151301"/>
                <a:gd name="connsiteX397" fmla="*/ 3832411 w 5411206"/>
                <a:gd name="connsiteY397" fmla="*/ 33140 h 1151301"/>
                <a:gd name="connsiteX398" fmla="*/ 3844103 w 5411206"/>
                <a:gd name="connsiteY398" fmla="*/ 33140 h 1151301"/>
                <a:gd name="connsiteX399" fmla="*/ 3839763 w 5411206"/>
                <a:gd name="connsiteY399" fmla="*/ 30307 h 1151301"/>
                <a:gd name="connsiteX400" fmla="*/ 3869113 w 5411206"/>
                <a:gd name="connsiteY400" fmla="*/ 39408 h 1151301"/>
                <a:gd name="connsiteX401" fmla="*/ 3892377 w 5411206"/>
                <a:gd name="connsiteY401" fmla="*/ 40915 h 1151301"/>
                <a:gd name="connsiteX402" fmla="*/ 3923113 w 5411206"/>
                <a:gd name="connsiteY402" fmla="*/ 42120 h 1151301"/>
                <a:gd name="connsiteX403" fmla="*/ 3903767 w 5411206"/>
                <a:gd name="connsiteY403" fmla="*/ 43627 h 1151301"/>
                <a:gd name="connsiteX404" fmla="*/ 3896535 w 5411206"/>
                <a:gd name="connsiteY404" fmla="*/ 45374 h 1151301"/>
                <a:gd name="connsiteX405" fmla="*/ 3916423 w 5411206"/>
                <a:gd name="connsiteY405" fmla="*/ 45374 h 1151301"/>
                <a:gd name="connsiteX406" fmla="*/ 3936070 w 5411206"/>
                <a:gd name="connsiteY406" fmla="*/ 47664 h 1151301"/>
                <a:gd name="connsiteX407" fmla="*/ 3944206 w 5411206"/>
                <a:gd name="connsiteY407" fmla="*/ 48086 h 1151301"/>
                <a:gd name="connsiteX408" fmla="*/ 3961804 w 5411206"/>
                <a:gd name="connsiteY408" fmla="*/ 48086 h 1151301"/>
                <a:gd name="connsiteX409" fmla="*/ 3978136 w 5411206"/>
                <a:gd name="connsiteY409" fmla="*/ 48749 h 1151301"/>
                <a:gd name="connsiteX410" fmla="*/ 4000676 w 5411206"/>
                <a:gd name="connsiteY410" fmla="*/ 46761 h 1151301"/>
                <a:gd name="connsiteX411" fmla="*/ 4021589 w 5411206"/>
                <a:gd name="connsiteY411" fmla="*/ 48689 h 1151301"/>
                <a:gd name="connsiteX412" fmla="*/ 4065523 w 5411206"/>
                <a:gd name="connsiteY412" fmla="*/ 53631 h 1151301"/>
                <a:gd name="connsiteX413" fmla="*/ 4074684 w 5411206"/>
                <a:gd name="connsiteY413" fmla="*/ 55559 h 1151301"/>
                <a:gd name="connsiteX414" fmla="*/ 4091860 w 5411206"/>
                <a:gd name="connsiteY414" fmla="*/ 58512 h 1151301"/>
                <a:gd name="connsiteX415" fmla="*/ 4109036 w 5411206"/>
                <a:gd name="connsiteY415" fmla="*/ 61827 h 1151301"/>
                <a:gd name="connsiteX416" fmla="*/ 4167977 w 5411206"/>
                <a:gd name="connsiteY416" fmla="*/ 75749 h 1151301"/>
                <a:gd name="connsiteX417" fmla="*/ 4210526 w 5411206"/>
                <a:gd name="connsiteY417" fmla="*/ 82318 h 1151301"/>
                <a:gd name="connsiteX418" fmla="*/ 4294899 w 5411206"/>
                <a:gd name="connsiteY418" fmla="*/ 99012 h 1151301"/>
                <a:gd name="connsiteX419" fmla="*/ 4317017 w 5411206"/>
                <a:gd name="connsiteY419" fmla="*/ 107208 h 1151301"/>
                <a:gd name="connsiteX420" fmla="*/ 4270612 w 5411206"/>
                <a:gd name="connsiteY420" fmla="*/ 102507 h 1151301"/>
                <a:gd name="connsiteX421" fmla="*/ 4255485 w 5411206"/>
                <a:gd name="connsiteY421" fmla="*/ 101242 h 1151301"/>
                <a:gd name="connsiteX422" fmla="*/ 4241684 w 5411206"/>
                <a:gd name="connsiteY422" fmla="*/ 99554 h 1151301"/>
                <a:gd name="connsiteX423" fmla="*/ 4227220 w 5411206"/>
                <a:gd name="connsiteY423" fmla="*/ 94733 h 1151301"/>
                <a:gd name="connsiteX424" fmla="*/ 4219686 w 5411206"/>
                <a:gd name="connsiteY424" fmla="*/ 90514 h 1151301"/>
                <a:gd name="connsiteX425" fmla="*/ 4222458 w 5411206"/>
                <a:gd name="connsiteY425" fmla="*/ 88224 h 1151301"/>
                <a:gd name="connsiteX426" fmla="*/ 4218180 w 5411206"/>
                <a:gd name="connsiteY426" fmla="*/ 85632 h 1151301"/>
                <a:gd name="connsiteX427" fmla="*/ 4222036 w 5411206"/>
                <a:gd name="connsiteY427" fmla="*/ 97144 h 1151301"/>
                <a:gd name="connsiteX428" fmla="*/ 4250422 w 5411206"/>
                <a:gd name="connsiteY428" fmla="*/ 103170 h 1151301"/>
                <a:gd name="connsiteX429" fmla="*/ 4286221 w 5411206"/>
                <a:gd name="connsiteY429" fmla="*/ 107449 h 1151301"/>
                <a:gd name="connsiteX430" fmla="*/ 4295442 w 5411206"/>
                <a:gd name="connsiteY430" fmla="*/ 108654 h 1151301"/>
                <a:gd name="connsiteX431" fmla="*/ 4304844 w 5411206"/>
                <a:gd name="connsiteY431" fmla="*/ 108654 h 1151301"/>
                <a:gd name="connsiteX432" fmla="*/ 4315692 w 5411206"/>
                <a:gd name="connsiteY432" fmla="*/ 113657 h 1151301"/>
                <a:gd name="connsiteX433" fmla="*/ 4325515 w 5411206"/>
                <a:gd name="connsiteY433" fmla="*/ 117694 h 1151301"/>
                <a:gd name="connsiteX434" fmla="*/ 4366135 w 5411206"/>
                <a:gd name="connsiteY434" fmla="*/ 127639 h 1151301"/>
                <a:gd name="connsiteX435" fmla="*/ 4378188 w 5411206"/>
                <a:gd name="connsiteY435" fmla="*/ 137583 h 1151301"/>
                <a:gd name="connsiteX436" fmla="*/ 4374030 w 5411206"/>
                <a:gd name="connsiteY436" fmla="*/ 134629 h 1151301"/>
                <a:gd name="connsiteX437" fmla="*/ 4361012 w 5411206"/>
                <a:gd name="connsiteY437" fmla="*/ 129025 h 1151301"/>
                <a:gd name="connsiteX438" fmla="*/ 4349320 w 5411206"/>
                <a:gd name="connsiteY438" fmla="*/ 128302 h 1151301"/>
                <a:gd name="connsiteX439" fmla="*/ 4338773 w 5411206"/>
                <a:gd name="connsiteY439" fmla="*/ 127759 h 1151301"/>
                <a:gd name="connsiteX440" fmla="*/ 4321477 w 5411206"/>
                <a:gd name="connsiteY440" fmla="*/ 125831 h 1151301"/>
                <a:gd name="connsiteX441" fmla="*/ 4338111 w 5411206"/>
                <a:gd name="connsiteY441" fmla="*/ 131195 h 1151301"/>
                <a:gd name="connsiteX442" fmla="*/ 4354865 w 5411206"/>
                <a:gd name="connsiteY442" fmla="*/ 135956 h 1151301"/>
                <a:gd name="connsiteX443" fmla="*/ 4371740 w 5411206"/>
                <a:gd name="connsiteY443" fmla="*/ 140054 h 1151301"/>
                <a:gd name="connsiteX444" fmla="*/ 4388434 w 5411206"/>
                <a:gd name="connsiteY444" fmla="*/ 145237 h 1151301"/>
                <a:gd name="connsiteX445" fmla="*/ 4394882 w 5411206"/>
                <a:gd name="connsiteY445" fmla="*/ 148130 h 1151301"/>
                <a:gd name="connsiteX446" fmla="*/ 4400427 w 5411206"/>
                <a:gd name="connsiteY446" fmla="*/ 138547 h 1151301"/>
                <a:gd name="connsiteX447" fmla="*/ 4422726 w 5411206"/>
                <a:gd name="connsiteY447" fmla="*/ 139451 h 1151301"/>
                <a:gd name="connsiteX448" fmla="*/ 4425317 w 5411206"/>
                <a:gd name="connsiteY448" fmla="*/ 138547 h 1151301"/>
                <a:gd name="connsiteX449" fmla="*/ 4395846 w 5411206"/>
                <a:gd name="connsiteY449" fmla="*/ 132219 h 1151301"/>
                <a:gd name="connsiteX450" fmla="*/ 4375356 w 5411206"/>
                <a:gd name="connsiteY450" fmla="*/ 128241 h 1151301"/>
                <a:gd name="connsiteX451" fmla="*/ 4422906 w 5411206"/>
                <a:gd name="connsiteY451" fmla="*/ 133003 h 1151301"/>
                <a:gd name="connsiteX452" fmla="*/ 4428933 w 5411206"/>
                <a:gd name="connsiteY452" fmla="*/ 133364 h 1151301"/>
                <a:gd name="connsiteX453" fmla="*/ 4445265 w 5411206"/>
                <a:gd name="connsiteY453" fmla="*/ 134810 h 1151301"/>
                <a:gd name="connsiteX454" fmla="*/ 4465455 w 5411206"/>
                <a:gd name="connsiteY454" fmla="*/ 140174 h 1151301"/>
                <a:gd name="connsiteX455" fmla="*/ 4498541 w 5411206"/>
                <a:gd name="connsiteY455" fmla="*/ 146201 h 1151301"/>
                <a:gd name="connsiteX456" fmla="*/ 4504929 w 5411206"/>
                <a:gd name="connsiteY456" fmla="*/ 144212 h 1151301"/>
                <a:gd name="connsiteX457" fmla="*/ 4470999 w 5411206"/>
                <a:gd name="connsiteY457" fmla="*/ 136317 h 1151301"/>
                <a:gd name="connsiteX458" fmla="*/ 4411757 w 5411206"/>
                <a:gd name="connsiteY458" fmla="*/ 124264 h 1151301"/>
                <a:gd name="connsiteX459" fmla="*/ 4364689 w 5411206"/>
                <a:gd name="connsiteY459" fmla="*/ 111065 h 1151301"/>
                <a:gd name="connsiteX460" fmla="*/ 4371378 w 5411206"/>
                <a:gd name="connsiteY460" fmla="*/ 113054 h 1151301"/>
                <a:gd name="connsiteX461" fmla="*/ 4452317 w 5411206"/>
                <a:gd name="connsiteY461" fmla="*/ 129085 h 1151301"/>
                <a:gd name="connsiteX462" fmla="*/ 4524998 w 5411206"/>
                <a:gd name="connsiteY462" fmla="*/ 144875 h 1151301"/>
                <a:gd name="connsiteX463" fmla="*/ 4533737 w 5411206"/>
                <a:gd name="connsiteY463" fmla="*/ 148371 h 1151301"/>
                <a:gd name="connsiteX464" fmla="*/ 4547719 w 5411206"/>
                <a:gd name="connsiteY464" fmla="*/ 154879 h 1151301"/>
                <a:gd name="connsiteX465" fmla="*/ 4561520 w 5411206"/>
                <a:gd name="connsiteY465" fmla="*/ 162232 h 1151301"/>
                <a:gd name="connsiteX466" fmla="*/ 4570922 w 5411206"/>
                <a:gd name="connsiteY466" fmla="*/ 162835 h 1151301"/>
                <a:gd name="connsiteX467" fmla="*/ 4576165 w 5411206"/>
                <a:gd name="connsiteY467" fmla="*/ 160785 h 1151301"/>
                <a:gd name="connsiteX468" fmla="*/ 4581167 w 5411206"/>
                <a:gd name="connsiteY468" fmla="*/ 159761 h 1151301"/>
                <a:gd name="connsiteX469" fmla="*/ 4601718 w 5411206"/>
                <a:gd name="connsiteY469" fmla="*/ 158736 h 1151301"/>
                <a:gd name="connsiteX470" fmla="*/ 4597741 w 5411206"/>
                <a:gd name="connsiteY470" fmla="*/ 160364 h 1151301"/>
                <a:gd name="connsiteX471" fmla="*/ 4600814 w 5411206"/>
                <a:gd name="connsiteY471" fmla="*/ 162533 h 1151301"/>
                <a:gd name="connsiteX472" fmla="*/ 4625584 w 5411206"/>
                <a:gd name="connsiteY472" fmla="*/ 168560 h 1151301"/>
                <a:gd name="connsiteX473" fmla="*/ 4663492 w 5411206"/>
                <a:gd name="connsiteY473" fmla="*/ 179770 h 1151301"/>
                <a:gd name="connsiteX474" fmla="*/ 4701942 w 5411206"/>
                <a:gd name="connsiteY474" fmla="*/ 193571 h 1151301"/>
                <a:gd name="connsiteX475" fmla="*/ 4722674 w 5411206"/>
                <a:gd name="connsiteY475" fmla="*/ 201466 h 1151301"/>
                <a:gd name="connsiteX476" fmla="*/ 4766066 w 5411206"/>
                <a:gd name="connsiteY476" fmla="*/ 214363 h 1151301"/>
                <a:gd name="connsiteX477" fmla="*/ 4773419 w 5411206"/>
                <a:gd name="connsiteY477" fmla="*/ 218401 h 1151301"/>
                <a:gd name="connsiteX478" fmla="*/ 4747986 w 5411206"/>
                <a:gd name="connsiteY478" fmla="*/ 210144 h 1151301"/>
                <a:gd name="connsiteX479" fmla="*/ 4729062 w 5411206"/>
                <a:gd name="connsiteY479" fmla="*/ 204539 h 1151301"/>
                <a:gd name="connsiteX480" fmla="*/ 4739730 w 5411206"/>
                <a:gd name="connsiteY480" fmla="*/ 209602 h 1151301"/>
                <a:gd name="connsiteX481" fmla="*/ 4763475 w 5411206"/>
                <a:gd name="connsiteY481" fmla="*/ 219666 h 1151301"/>
                <a:gd name="connsiteX482" fmla="*/ 4744370 w 5411206"/>
                <a:gd name="connsiteY482" fmla="*/ 214845 h 1151301"/>
                <a:gd name="connsiteX483" fmla="*/ 4701400 w 5411206"/>
                <a:gd name="connsiteY483" fmla="*/ 200502 h 1151301"/>
                <a:gd name="connsiteX484" fmla="*/ 4697603 w 5411206"/>
                <a:gd name="connsiteY484" fmla="*/ 201285 h 1151301"/>
                <a:gd name="connsiteX485" fmla="*/ 4685550 w 5411206"/>
                <a:gd name="connsiteY485" fmla="*/ 195861 h 1151301"/>
                <a:gd name="connsiteX486" fmla="*/ 4637878 w 5411206"/>
                <a:gd name="connsiteY486" fmla="*/ 185736 h 1151301"/>
                <a:gd name="connsiteX487" fmla="*/ 4639867 w 5411206"/>
                <a:gd name="connsiteY487" fmla="*/ 192305 h 1151301"/>
                <a:gd name="connsiteX488" fmla="*/ 4645894 w 5411206"/>
                <a:gd name="connsiteY488" fmla="*/ 190678 h 1151301"/>
                <a:gd name="connsiteX489" fmla="*/ 4656561 w 5411206"/>
                <a:gd name="connsiteY489" fmla="*/ 191160 h 1151301"/>
                <a:gd name="connsiteX490" fmla="*/ 4666144 w 5411206"/>
                <a:gd name="connsiteY490" fmla="*/ 195680 h 1151301"/>
                <a:gd name="connsiteX491" fmla="*/ 4672170 w 5411206"/>
                <a:gd name="connsiteY491" fmla="*/ 199416 h 1151301"/>
                <a:gd name="connsiteX492" fmla="*/ 4678197 w 5411206"/>
                <a:gd name="connsiteY492" fmla="*/ 199416 h 1151301"/>
                <a:gd name="connsiteX493" fmla="*/ 4683078 w 5411206"/>
                <a:gd name="connsiteY493" fmla="*/ 199416 h 1151301"/>
                <a:gd name="connsiteX494" fmla="*/ 4714659 w 5411206"/>
                <a:gd name="connsiteY494" fmla="*/ 206769 h 1151301"/>
                <a:gd name="connsiteX495" fmla="*/ 4711826 w 5411206"/>
                <a:gd name="connsiteY495" fmla="*/ 208517 h 1151301"/>
                <a:gd name="connsiteX496" fmla="*/ 4714839 w 5411206"/>
                <a:gd name="connsiteY496" fmla="*/ 210686 h 1151301"/>
                <a:gd name="connsiteX497" fmla="*/ 4750638 w 5411206"/>
                <a:gd name="connsiteY497" fmla="*/ 220329 h 1151301"/>
                <a:gd name="connsiteX498" fmla="*/ 4761847 w 5411206"/>
                <a:gd name="connsiteY498" fmla="*/ 223463 h 1151301"/>
                <a:gd name="connsiteX499" fmla="*/ 4785171 w 5411206"/>
                <a:gd name="connsiteY499" fmla="*/ 230394 h 1151301"/>
                <a:gd name="connsiteX500" fmla="*/ 4820849 w 5411206"/>
                <a:gd name="connsiteY500" fmla="*/ 240338 h 1151301"/>
                <a:gd name="connsiteX501" fmla="*/ 4853273 w 5411206"/>
                <a:gd name="connsiteY501" fmla="*/ 253476 h 1151301"/>
                <a:gd name="connsiteX502" fmla="*/ 4866833 w 5411206"/>
                <a:gd name="connsiteY502" fmla="*/ 260708 h 1151301"/>
                <a:gd name="connsiteX503" fmla="*/ 4880151 w 5411206"/>
                <a:gd name="connsiteY503" fmla="*/ 264746 h 1151301"/>
                <a:gd name="connsiteX504" fmla="*/ 4855081 w 5411206"/>
                <a:gd name="connsiteY504" fmla="*/ 259744 h 1151301"/>
                <a:gd name="connsiteX505" fmla="*/ 4826755 w 5411206"/>
                <a:gd name="connsiteY505" fmla="*/ 253717 h 1151301"/>
                <a:gd name="connsiteX506" fmla="*/ 4792945 w 5411206"/>
                <a:gd name="connsiteY506" fmla="*/ 245641 h 1151301"/>
                <a:gd name="connsiteX507" fmla="*/ 4775709 w 5411206"/>
                <a:gd name="connsiteY507" fmla="*/ 238711 h 1151301"/>
                <a:gd name="connsiteX508" fmla="*/ 4771551 w 5411206"/>
                <a:gd name="connsiteY508" fmla="*/ 236240 h 1151301"/>
                <a:gd name="connsiteX509" fmla="*/ 4759497 w 5411206"/>
                <a:gd name="connsiteY509" fmla="*/ 231599 h 1151301"/>
                <a:gd name="connsiteX510" fmla="*/ 4797345 w 5411206"/>
                <a:gd name="connsiteY510" fmla="*/ 242387 h 1151301"/>
                <a:gd name="connsiteX511" fmla="*/ 4817836 w 5411206"/>
                <a:gd name="connsiteY511" fmla="*/ 246304 h 1151301"/>
                <a:gd name="connsiteX512" fmla="*/ 4834228 w 5411206"/>
                <a:gd name="connsiteY512" fmla="*/ 247811 h 1151301"/>
                <a:gd name="connsiteX513" fmla="*/ 4848753 w 5411206"/>
                <a:gd name="connsiteY513" fmla="*/ 251909 h 1151301"/>
                <a:gd name="connsiteX514" fmla="*/ 4766187 w 5411206"/>
                <a:gd name="connsiteY514" fmla="*/ 228887 h 1151301"/>
                <a:gd name="connsiteX515" fmla="*/ 4739489 w 5411206"/>
                <a:gd name="connsiteY515" fmla="*/ 221293 h 1151301"/>
                <a:gd name="connsiteX516" fmla="*/ 4733462 w 5411206"/>
                <a:gd name="connsiteY516" fmla="*/ 220691 h 1151301"/>
                <a:gd name="connsiteX517" fmla="*/ 4724422 w 5411206"/>
                <a:gd name="connsiteY517" fmla="*/ 223343 h 1151301"/>
                <a:gd name="connsiteX518" fmla="*/ 4726230 w 5411206"/>
                <a:gd name="connsiteY518" fmla="*/ 225512 h 1151301"/>
                <a:gd name="connsiteX519" fmla="*/ 4775588 w 5411206"/>
                <a:gd name="connsiteY519" fmla="*/ 242326 h 1151301"/>
                <a:gd name="connsiteX520" fmla="*/ 4793669 w 5411206"/>
                <a:gd name="connsiteY520" fmla="*/ 250583 h 1151301"/>
                <a:gd name="connsiteX521" fmla="*/ 4779024 w 5411206"/>
                <a:gd name="connsiteY521" fmla="*/ 247148 h 1151301"/>
                <a:gd name="connsiteX522" fmla="*/ 4808072 w 5411206"/>
                <a:gd name="connsiteY522" fmla="*/ 254862 h 1151301"/>
                <a:gd name="connsiteX523" fmla="*/ 4824766 w 5411206"/>
                <a:gd name="connsiteY523" fmla="*/ 259563 h 1151301"/>
                <a:gd name="connsiteX524" fmla="*/ 4822717 w 5411206"/>
                <a:gd name="connsiteY524" fmla="*/ 262637 h 1151301"/>
                <a:gd name="connsiteX525" fmla="*/ 4792584 w 5411206"/>
                <a:gd name="connsiteY525" fmla="*/ 255585 h 1151301"/>
                <a:gd name="connsiteX526" fmla="*/ 4770225 w 5411206"/>
                <a:gd name="connsiteY526" fmla="*/ 249980 h 1151301"/>
                <a:gd name="connsiteX527" fmla="*/ 4751240 w 5411206"/>
                <a:gd name="connsiteY527" fmla="*/ 240458 h 1151301"/>
                <a:gd name="connsiteX528" fmla="*/ 4742321 w 5411206"/>
                <a:gd name="connsiteY528" fmla="*/ 238048 h 1151301"/>
                <a:gd name="connsiteX529" fmla="*/ 4732980 w 5411206"/>
                <a:gd name="connsiteY529" fmla="*/ 237083 h 1151301"/>
                <a:gd name="connsiteX530" fmla="*/ 4706583 w 5411206"/>
                <a:gd name="connsiteY530" fmla="*/ 228586 h 1151301"/>
                <a:gd name="connsiteX531" fmla="*/ 4676449 w 5411206"/>
                <a:gd name="connsiteY531" fmla="*/ 219305 h 1151301"/>
                <a:gd name="connsiteX532" fmla="*/ 4655898 w 5411206"/>
                <a:gd name="connsiteY532" fmla="*/ 215689 h 1151301"/>
                <a:gd name="connsiteX533" fmla="*/ 4636432 w 5411206"/>
                <a:gd name="connsiteY533" fmla="*/ 212495 h 1151301"/>
                <a:gd name="connsiteX534" fmla="*/ 4632937 w 5411206"/>
                <a:gd name="connsiteY534" fmla="*/ 212495 h 1151301"/>
                <a:gd name="connsiteX535" fmla="*/ 4672170 w 5411206"/>
                <a:gd name="connsiteY535" fmla="*/ 222077 h 1151301"/>
                <a:gd name="connsiteX536" fmla="*/ 4682597 w 5411206"/>
                <a:gd name="connsiteY536" fmla="*/ 223282 h 1151301"/>
                <a:gd name="connsiteX537" fmla="*/ 4700134 w 5411206"/>
                <a:gd name="connsiteY537" fmla="*/ 229309 h 1151301"/>
                <a:gd name="connsiteX538" fmla="*/ 4726531 w 5411206"/>
                <a:gd name="connsiteY538" fmla="*/ 237867 h 1151301"/>
                <a:gd name="connsiteX539" fmla="*/ 4769261 w 5411206"/>
                <a:gd name="connsiteY539" fmla="*/ 252452 h 1151301"/>
                <a:gd name="connsiteX540" fmla="*/ 4786858 w 5411206"/>
                <a:gd name="connsiteY540" fmla="*/ 258056 h 1151301"/>
                <a:gd name="connsiteX541" fmla="*/ 4838025 w 5411206"/>
                <a:gd name="connsiteY541" fmla="*/ 272098 h 1151301"/>
                <a:gd name="connsiteX542" fmla="*/ 4821271 w 5411206"/>
                <a:gd name="connsiteY542" fmla="*/ 267940 h 1151301"/>
                <a:gd name="connsiteX543" fmla="*/ 4805240 w 5411206"/>
                <a:gd name="connsiteY543" fmla="*/ 265168 h 1151301"/>
                <a:gd name="connsiteX544" fmla="*/ 4828262 w 5411206"/>
                <a:gd name="connsiteY544" fmla="*/ 272822 h 1151301"/>
                <a:gd name="connsiteX545" fmla="*/ 4839652 w 5411206"/>
                <a:gd name="connsiteY545" fmla="*/ 278849 h 1151301"/>
                <a:gd name="connsiteX546" fmla="*/ 4843931 w 5411206"/>
                <a:gd name="connsiteY546" fmla="*/ 284875 h 1151301"/>
                <a:gd name="connsiteX547" fmla="*/ 4847427 w 5411206"/>
                <a:gd name="connsiteY547" fmla="*/ 284875 h 1151301"/>
                <a:gd name="connsiteX548" fmla="*/ 4857853 w 5411206"/>
                <a:gd name="connsiteY548" fmla="*/ 286080 h 1151301"/>
                <a:gd name="connsiteX549" fmla="*/ 4895218 w 5411206"/>
                <a:gd name="connsiteY549" fmla="*/ 293795 h 1151301"/>
                <a:gd name="connsiteX550" fmla="*/ 4934512 w 5411206"/>
                <a:gd name="connsiteY550" fmla="*/ 303257 h 1151301"/>
                <a:gd name="connsiteX551" fmla="*/ 4940539 w 5411206"/>
                <a:gd name="connsiteY551" fmla="*/ 307957 h 1151301"/>
                <a:gd name="connsiteX552" fmla="*/ 4956691 w 5411206"/>
                <a:gd name="connsiteY552" fmla="*/ 314466 h 1151301"/>
                <a:gd name="connsiteX553" fmla="*/ 4956691 w 5411206"/>
                <a:gd name="connsiteY553" fmla="*/ 310006 h 1151301"/>
                <a:gd name="connsiteX554" fmla="*/ 4935718 w 5411206"/>
                <a:gd name="connsiteY554" fmla="*/ 299520 h 1151301"/>
                <a:gd name="connsiteX555" fmla="*/ 4954702 w 5411206"/>
                <a:gd name="connsiteY555" fmla="*/ 304582 h 1151301"/>
                <a:gd name="connsiteX556" fmla="*/ 4975132 w 5411206"/>
                <a:gd name="connsiteY556" fmla="*/ 308741 h 1151301"/>
                <a:gd name="connsiteX557" fmla="*/ 5003096 w 5411206"/>
                <a:gd name="connsiteY557" fmla="*/ 314767 h 1151301"/>
                <a:gd name="connsiteX558" fmla="*/ 5027564 w 5411206"/>
                <a:gd name="connsiteY558" fmla="*/ 322964 h 1151301"/>
                <a:gd name="connsiteX559" fmla="*/ 5076200 w 5411206"/>
                <a:gd name="connsiteY559" fmla="*/ 337729 h 1151301"/>
                <a:gd name="connsiteX560" fmla="*/ 5130440 w 5411206"/>
                <a:gd name="connsiteY560" fmla="*/ 361836 h 1151301"/>
                <a:gd name="connsiteX561" fmla="*/ 5177026 w 5411206"/>
                <a:gd name="connsiteY561" fmla="*/ 378891 h 1151301"/>
                <a:gd name="connsiteX562" fmla="*/ 5224035 w 5411206"/>
                <a:gd name="connsiteY562" fmla="*/ 394681 h 1151301"/>
                <a:gd name="connsiteX563" fmla="*/ 5242898 w 5411206"/>
                <a:gd name="connsiteY563" fmla="*/ 400106 h 1151301"/>
                <a:gd name="connsiteX564" fmla="*/ 5252239 w 5411206"/>
                <a:gd name="connsiteY564" fmla="*/ 401431 h 1151301"/>
                <a:gd name="connsiteX565" fmla="*/ 5264956 w 5411206"/>
                <a:gd name="connsiteY565" fmla="*/ 410532 h 1151301"/>
                <a:gd name="connsiteX566" fmla="*/ 5272369 w 5411206"/>
                <a:gd name="connsiteY566" fmla="*/ 417221 h 1151301"/>
                <a:gd name="connsiteX567" fmla="*/ 5281589 w 5411206"/>
                <a:gd name="connsiteY567" fmla="*/ 418848 h 1151301"/>
                <a:gd name="connsiteX568" fmla="*/ 5298404 w 5411206"/>
                <a:gd name="connsiteY568" fmla="*/ 423067 h 1151301"/>
                <a:gd name="connsiteX569" fmla="*/ 5306058 w 5411206"/>
                <a:gd name="connsiteY569" fmla="*/ 429094 h 1151301"/>
                <a:gd name="connsiteX570" fmla="*/ 5310337 w 5411206"/>
                <a:gd name="connsiteY570" fmla="*/ 430721 h 1151301"/>
                <a:gd name="connsiteX571" fmla="*/ 5334805 w 5411206"/>
                <a:gd name="connsiteY571" fmla="*/ 441087 h 1151301"/>
                <a:gd name="connsiteX572" fmla="*/ 5355959 w 5411206"/>
                <a:gd name="connsiteY572" fmla="*/ 450428 h 1151301"/>
                <a:gd name="connsiteX573" fmla="*/ 5376148 w 5411206"/>
                <a:gd name="connsiteY573" fmla="*/ 462482 h 1151301"/>
                <a:gd name="connsiteX574" fmla="*/ 5396097 w 5411206"/>
                <a:gd name="connsiteY574" fmla="*/ 471703 h 1151301"/>
                <a:gd name="connsiteX575" fmla="*/ 5409777 w 5411206"/>
                <a:gd name="connsiteY575" fmla="*/ 477729 h 1151301"/>
                <a:gd name="connsiteX576" fmla="*/ 5393505 w 5411206"/>
                <a:gd name="connsiteY576" fmla="*/ 475319 h 1151301"/>
                <a:gd name="connsiteX577" fmla="*/ 5396398 w 5411206"/>
                <a:gd name="connsiteY577" fmla="*/ 480803 h 1151301"/>
                <a:gd name="connsiteX578" fmla="*/ 5408452 w 5411206"/>
                <a:gd name="connsiteY578" fmla="*/ 487794 h 1151301"/>
                <a:gd name="connsiteX579" fmla="*/ 5368735 w 5411206"/>
                <a:gd name="connsiteY579" fmla="*/ 469232 h 1151301"/>
                <a:gd name="connsiteX580" fmla="*/ 5339747 w 5411206"/>
                <a:gd name="connsiteY580" fmla="*/ 458082 h 1151301"/>
                <a:gd name="connsiteX581" fmla="*/ 5305636 w 5411206"/>
                <a:gd name="connsiteY581" fmla="*/ 444040 h 1151301"/>
                <a:gd name="connsiteX582" fmla="*/ 5329200 w 5411206"/>
                <a:gd name="connsiteY582" fmla="*/ 450067 h 1151301"/>
                <a:gd name="connsiteX583" fmla="*/ 5354995 w 5411206"/>
                <a:gd name="connsiteY583" fmla="*/ 456696 h 1151301"/>
                <a:gd name="connsiteX584" fmla="*/ 5340892 w 5411206"/>
                <a:gd name="connsiteY584" fmla="*/ 448259 h 1151301"/>
                <a:gd name="connsiteX585" fmla="*/ 5327211 w 5411206"/>
                <a:gd name="connsiteY585" fmla="*/ 442232 h 1151301"/>
                <a:gd name="connsiteX586" fmla="*/ 5316604 w 5411206"/>
                <a:gd name="connsiteY586" fmla="*/ 437531 h 1151301"/>
                <a:gd name="connsiteX587" fmla="*/ 5295330 w 5411206"/>
                <a:gd name="connsiteY587" fmla="*/ 428732 h 1151301"/>
                <a:gd name="connsiteX588" fmla="*/ 5244104 w 5411206"/>
                <a:gd name="connsiteY588" fmla="*/ 407639 h 1151301"/>
                <a:gd name="connsiteX589" fmla="*/ 5237354 w 5411206"/>
                <a:gd name="connsiteY589" fmla="*/ 402456 h 1151301"/>
                <a:gd name="connsiteX590" fmla="*/ 5202218 w 5411206"/>
                <a:gd name="connsiteY590" fmla="*/ 391125 h 1151301"/>
                <a:gd name="connsiteX591" fmla="*/ 5219213 w 5411206"/>
                <a:gd name="connsiteY591" fmla="*/ 398358 h 1151301"/>
                <a:gd name="connsiteX592" fmla="*/ 5229760 w 5411206"/>
                <a:gd name="connsiteY592" fmla="*/ 403179 h 1151301"/>
                <a:gd name="connsiteX593" fmla="*/ 5225361 w 5411206"/>
                <a:gd name="connsiteY593" fmla="*/ 405349 h 1151301"/>
                <a:gd name="connsiteX594" fmla="*/ 5252360 w 5411206"/>
                <a:gd name="connsiteY594" fmla="*/ 415413 h 1151301"/>
                <a:gd name="connsiteX595" fmla="*/ 5278214 w 5411206"/>
                <a:gd name="connsiteY595" fmla="*/ 425176 h 1151301"/>
                <a:gd name="connsiteX596" fmla="*/ 5300453 w 5411206"/>
                <a:gd name="connsiteY596" fmla="*/ 434940 h 1151301"/>
                <a:gd name="connsiteX597" fmla="*/ 5294065 w 5411206"/>
                <a:gd name="connsiteY597" fmla="*/ 435783 h 1151301"/>
                <a:gd name="connsiteX598" fmla="*/ 5283639 w 5411206"/>
                <a:gd name="connsiteY598" fmla="*/ 430661 h 1151301"/>
                <a:gd name="connsiteX599" fmla="*/ 5274297 w 5411206"/>
                <a:gd name="connsiteY599" fmla="*/ 425960 h 1151301"/>
                <a:gd name="connsiteX600" fmla="*/ 5256217 w 5411206"/>
                <a:gd name="connsiteY600" fmla="*/ 421621 h 1151301"/>
                <a:gd name="connsiteX601" fmla="*/ 5240126 w 5411206"/>
                <a:gd name="connsiteY601" fmla="*/ 415232 h 1151301"/>
                <a:gd name="connsiteX602" fmla="*/ 5219033 w 5411206"/>
                <a:gd name="connsiteY602" fmla="*/ 405831 h 1151301"/>
                <a:gd name="connsiteX603" fmla="*/ 5266643 w 5411206"/>
                <a:gd name="connsiteY603" fmla="*/ 429937 h 1151301"/>
                <a:gd name="connsiteX604" fmla="*/ 5307564 w 5411206"/>
                <a:gd name="connsiteY604" fmla="*/ 448861 h 1151301"/>
                <a:gd name="connsiteX605" fmla="*/ 5288701 w 5411206"/>
                <a:gd name="connsiteY605" fmla="*/ 443618 h 1151301"/>
                <a:gd name="connsiteX606" fmla="*/ 5284121 w 5411206"/>
                <a:gd name="connsiteY606" fmla="*/ 442654 h 1151301"/>
                <a:gd name="connsiteX607" fmla="*/ 5290750 w 5411206"/>
                <a:gd name="connsiteY607" fmla="*/ 448138 h 1151301"/>
                <a:gd name="connsiteX608" fmla="*/ 5295632 w 5411206"/>
                <a:gd name="connsiteY608" fmla="*/ 451513 h 1151301"/>
                <a:gd name="connsiteX609" fmla="*/ 5301658 w 5411206"/>
                <a:gd name="connsiteY609" fmla="*/ 454647 h 1151301"/>
                <a:gd name="connsiteX610" fmla="*/ 5312627 w 5411206"/>
                <a:gd name="connsiteY610" fmla="*/ 461518 h 1151301"/>
                <a:gd name="connsiteX611" fmla="*/ 5306600 w 5411206"/>
                <a:gd name="connsiteY611" fmla="*/ 460734 h 1151301"/>
                <a:gd name="connsiteX612" fmla="*/ 5296837 w 5411206"/>
                <a:gd name="connsiteY612" fmla="*/ 460734 h 1151301"/>
                <a:gd name="connsiteX613" fmla="*/ 5306600 w 5411206"/>
                <a:gd name="connsiteY613" fmla="*/ 467484 h 1151301"/>
                <a:gd name="connsiteX614" fmla="*/ 5286592 w 5411206"/>
                <a:gd name="connsiteY614" fmla="*/ 458745 h 1151301"/>
                <a:gd name="connsiteX615" fmla="*/ 5260255 w 5411206"/>
                <a:gd name="connsiteY615" fmla="*/ 447114 h 1151301"/>
                <a:gd name="connsiteX616" fmla="*/ 5255916 w 5411206"/>
                <a:gd name="connsiteY616" fmla="*/ 449163 h 1151301"/>
                <a:gd name="connsiteX617" fmla="*/ 5251516 w 5411206"/>
                <a:gd name="connsiteY617" fmla="*/ 447837 h 1151301"/>
                <a:gd name="connsiteX618" fmla="*/ 5224035 w 5411206"/>
                <a:gd name="connsiteY618" fmla="*/ 439460 h 1151301"/>
                <a:gd name="connsiteX619" fmla="*/ 5251817 w 5411206"/>
                <a:gd name="connsiteY619" fmla="*/ 450368 h 1151301"/>
                <a:gd name="connsiteX620" fmla="*/ 5254891 w 5411206"/>
                <a:gd name="connsiteY620" fmla="*/ 452176 h 1151301"/>
                <a:gd name="connsiteX621" fmla="*/ 5240548 w 5411206"/>
                <a:gd name="connsiteY621" fmla="*/ 448017 h 1151301"/>
                <a:gd name="connsiteX622" fmla="*/ 5218008 w 5411206"/>
                <a:gd name="connsiteY622" fmla="*/ 442895 h 1151301"/>
                <a:gd name="connsiteX623" fmla="*/ 5205051 w 5411206"/>
                <a:gd name="connsiteY623" fmla="*/ 438315 h 1151301"/>
                <a:gd name="connsiteX624" fmla="*/ 5192997 w 5411206"/>
                <a:gd name="connsiteY624" fmla="*/ 430601 h 1151301"/>
                <a:gd name="connsiteX625" fmla="*/ 5185102 w 5411206"/>
                <a:gd name="connsiteY625" fmla="*/ 428792 h 1151301"/>
                <a:gd name="connsiteX626" fmla="*/ 5157922 w 5411206"/>
                <a:gd name="connsiteY626" fmla="*/ 419752 h 1151301"/>
                <a:gd name="connsiteX627" fmla="*/ 5116820 w 5411206"/>
                <a:gd name="connsiteY627" fmla="*/ 405168 h 1151301"/>
                <a:gd name="connsiteX628" fmla="*/ 5086686 w 5411206"/>
                <a:gd name="connsiteY628" fmla="*/ 393114 h 1151301"/>
                <a:gd name="connsiteX629" fmla="*/ 5036484 w 5411206"/>
                <a:gd name="connsiteY629" fmla="*/ 376903 h 1151301"/>
                <a:gd name="connsiteX630" fmla="*/ 5029011 w 5411206"/>
                <a:gd name="connsiteY630" fmla="*/ 377746 h 1151301"/>
                <a:gd name="connsiteX631" fmla="*/ 5029553 w 5411206"/>
                <a:gd name="connsiteY631" fmla="*/ 380037 h 1151301"/>
                <a:gd name="connsiteX632" fmla="*/ 5013703 w 5411206"/>
                <a:gd name="connsiteY632" fmla="*/ 373045 h 1151301"/>
                <a:gd name="connsiteX633" fmla="*/ 5030337 w 5411206"/>
                <a:gd name="connsiteY633" fmla="*/ 373588 h 1151301"/>
                <a:gd name="connsiteX634" fmla="*/ 5040401 w 5411206"/>
                <a:gd name="connsiteY634" fmla="*/ 375999 h 1151301"/>
                <a:gd name="connsiteX635" fmla="*/ 4997310 w 5411206"/>
                <a:gd name="connsiteY635" fmla="*/ 363945 h 1151301"/>
                <a:gd name="connsiteX636" fmla="*/ 4958619 w 5411206"/>
                <a:gd name="connsiteY636" fmla="*/ 349120 h 1151301"/>
                <a:gd name="connsiteX637" fmla="*/ 4966092 w 5411206"/>
                <a:gd name="connsiteY637" fmla="*/ 348276 h 1151301"/>
                <a:gd name="connsiteX638" fmla="*/ 4953195 w 5411206"/>
                <a:gd name="connsiteY638" fmla="*/ 339417 h 1151301"/>
                <a:gd name="connsiteX639" fmla="*/ 4905705 w 5411206"/>
                <a:gd name="connsiteY639" fmla="*/ 321698 h 1151301"/>
                <a:gd name="connsiteX640" fmla="*/ 4861770 w 5411206"/>
                <a:gd name="connsiteY640" fmla="*/ 308138 h 1151301"/>
                <a:gd name="connsiteX641" fmla="*/ 4855743 w 5411206"/>
                <a:gd name="connsiteY641" fmla="*/ 304100 h 1151301"/>
                <a:gd name="connsiteX642" fmla="*/ 4869544 w 5411206"/>
                <a:gd name="connsiteY642" fmla="*/ 305908 h 1151301"/>
                <a:gd name="connsiteX643" fmla="*/ 4889312 w 5411206"/>
                <a:gd name="connsiteY643" fmla="*/ 308018 h 1151301"/>
                <a:gd name="connsiteX644" fmla="*/ 4872076 w 5411206"/>
                <a:gd name="connsiteY644" fmla="*/ 301328 h 1151301"/>
                <a:gd name="connsiteX645" fmla="*/ 4832721 w 5411206"/>
                <a:gd name="connsiteY645" fmla="*/ 288250 h 1151301"/>
                <a:gd name="connsiteX646" fmla="*/ 4817534 w 5411206"/>
                <a:gd name="connsiteY646" fmla="*/ 282705 h 1151301"/>
                <a:gd name="connsiteX647" fmla="*/ 4794512 w 5411206"/>
                <a:gd name="connsiteY647" fmla="*/ 275112 h 1151301"/>
                <a:gd name="connsiteX648" fmla="*/ 4774986 w 5411206"/>
                <a:gd name="connsiteY648" fmla="*/ 272460 h 1151301"/>
                <a:gd name="connsiteX649" fmla="*/ 4782278 w 5411206"/>
                <a:gd name="connsiteY649" fmla="*/ 276377 h 1151301"/>
                <a:gd name="connsiteX650" fmla="*/ 4810362 w 5411206"/>
                <a:gd name="connsiteY650" fmla="*/ 282766 h 1151301"/>
                <a:gd name="connsiteX651" fmla="*/ 4821934 w 5411206"/>
                <a:gd name="connsiteY651" fmla="*/ 288250 h 1151301"/>
                <a:gd name="connsiteX652" fmla="*/ 4831335 w 5411206"/>
                <a:gd name="connsiteY652" fmla="*/ 293132 h 1151301"/>
                <a:gd name="connsiteX653" fmla="*/ 4840436 w 5411206"/>
                <a:gd name="connsiteY653" fmla="*/ 299158 h 1151301"/>
                <a:gd name="connsiteX654" fmla="*/ 4818197 w 5411206"/>
                <a:gd name="connsiteY654" fmla="*/ 293493 h 1151301"/>
                <a:gd name="connsiteX655" fmla="*/ 4773720 w 5411206"/>
                <a:gd name="connsiteY655" fmla="*/ 281440 h 1151301"/>
                <a:gd name="connsiteX656" fmla="*/ 4724120 w 5411206"/>
                <a:gd name="connsiteY656" fmla="*/ 266735 h 1151301"/>
                <a:gd name="connsiteX657" fmla="*/ 4703449 w 5411206"/>
                <a:gd name="connsiteY657" fmla="*/ 259442 h 1151301"/>
                <a:gd name="connsiteX658" fmla="*/ 4719239 w 5411206"/>
                <a:gd name="connsiteY658" fmla="*/ 267096 h 1151301"/>
                <a:gd name="connsiteX659" fmla="*/ 4729605 w 5411206"/>
                <a:gd name="connsiteY659" fmla="*/ 273123 h 1151301"/>
                <a:gd name="connsiteX660" fmla="*/ 4739970 w 5411206"/>
                <a:gd name="connsiteY660" fmla="*/ 278849 h 1151301"/>
                <a:gd name="connsiteX661" fmla="*/ 4743466 w 5411206"/>
                <a:gd name="connsiteY661" fmla="*/ 283670 h 1151301"/>
                <a:gd name="connsiteX662" fmla="*/ 4739609 w 5411206"/>
                <a:gd name="connsiteY662" fmla="*/ 284755 h 1151301"/>
                <a:gd name="connsiteX663" fmla="*/ 4770767 w 5411206"/>
                <a:gd name="connsiteY663" fmla="*/ 288370 h 1151301"/>
                <a:gd name="connsiteX664" fmla="*/ 4798369 w 5411206"/>
                <a:gd name="connsiteY664" fmla="*/ 291806 h 1151301"/>
                <a:gd name="connsiteX665" fmla="*/ 4790896 w 5411206"/>
                <a:gd name="connsiteY665" fmla="*/ 292951 h 1151301"/>
                <a:gd name="connsiteX666" fmla="*/ 4782218 w 5411206"/>
                <a:gd name="connsiteY666" fmla="*/ 294397 h 1151301"/>
                <a:gd name="connsiteX667" fmla="*/ 4730690 w 5411206"/>
                <a:gd name="connsiteY667" fmla="*/ 282344 h 1151301"/>
                <a:gd name="connsiteX668" fmla="*/ 4681572 w 5411206"/>
                <a:gd name="connsiteY668" fmla="*/ 270290 h 1151301"/>
                <a:gd name="connsiteX669" fmla="*/ 4650535 w 5411206"/>
                <a:gd name="connsiteY669" fmla="*/ 264264 h 1151301"/>
                <a:gd name="connsiteX670" fmla="*/ 4657345 w 5411206"/>
                <a:gd name="connsiteY670" fmla="*/ 263119 h 1151301"/>
                <a:gd name="connsiteX671" fmla="*/ 4679101 w 5411206"/>
                <a:gd name="connsiteY671" fmla="*/ 265891 h 1151301"/>
                <a:gd name="connsiteX672" fmla="*/ 4689286 w 5411206"/>
                <a:gd name="connsiteY672" fmla="*/ 267880 h 1151301"/>
                <a:gd name="connsiteX673" fmla="*/ 4678558 w 5411206"/>
                <a:gd name="connsiteY673" fmla="*/ 263360 h 1151301"/>
                <a:gd name="connsiteX674" fmla="*/ 4674641 w 5411206"/>
                <a:gd name="connsiteY674" fmla="*/ 260226 h 1151301"/>
                <a:gd name="connsiteX675" fmla="*/ 4666505 w 5411206"/>
                <a:gd name="connsiteY675" fmla="*/ 254802 h 1151301"/>
                <a:gd name="connsiteX676" fmla="*/ 4659816 w 5411206"/>
                <a:gd name="connsiteY676" fmla="*/ 253295 h 1151301"/>
                <a:gd name="connsiteX677" fmla="*/ 4655657 w 5411206"/>
                <a:gd name="connsiteY677" fmla="*/ 255585 h 1151301"/>
                <a:gd name="connsiteX678" fmla="*/ 4655235 w 5411206"/>
                <a:gd name="connsiteY678" fmla="*/ 257393 h 1151301"/>
                <a:gd name="connsiteX679" fmla="*/ 4660418 w 5411206"/>
                <a:gd name="connsiteY679" fmla="*/ 260286 h 1151301"/>
                <a:gd name="connsiteX680" fmla="*/ 4642700 w 5411206"/>
                <a:gd name="connsiteY680" fmla="*/ 255284 h 1151301"/>
                <a:gd name="connsiteX681" fmla="*/ 4640289 w 5411206"/>
                <a:gd name="connsiteY681" fmla="*/ 250824 h 1151301"/>
                <a:gd name="connsiteX682" fmla="*/ 4632816 w 5411206"/>
                <a:gd name="connsiteY682" fmla="*/ 247570 h 1151301"/>
                <a:gd name="connsiteX683" fmla="*/ 4638843 w 5411206"/>
                <a:gd name="connsiteY683" fmla="*/ 246967 h 1151301"/>
                <a:gd name="connsiteX684" fmla="*/ 4648485 w 5411206"/>
                <a:gd name="connsiteY684" fmla="*/ 246123 h 1151301"/>
                <a:gd name="connsiteX685" fmla="*/ 4636010 w 5411206"/>
                <a:gd name="connsiteY685" fmla="*/ 243893 h 1151301"/>
                <a:gd name="connsiteX686" fmla="*/ 4624680 w 5411206"/>
                <a:gd name="connsiteY686" fmla="*/ 241905 h 1151301"/>
                <a:gd name="connsiteX687" fmla="*/ 4617026 w 5411206"/>
                <a:gd name="connsiteY687" fmla="*/ 244074 h 1151301"/>
                <a:gd name="connsiteX688" fmla="*/ 4622571 w 5411206"/>
                <a:gd name="connsiteY688" fmla="*/ 250101 h 1151301"/>
                <a:gd name="connsiteX689" fmla="*/ 4625524 w 5411206"/>
                <a:gd name="connsiteY689" fmla="*/ 257514 h 1151301"/>
                <a:gd name="connsiteX690" fmla="*/ 4622149 w 5411206"/>
                <a:gd name="connsiteY690" fmla="*/ 261431 h 1151301"/>
                <a:gd name="connsiteX691" fmla="*/ 4585567 w 5411206"/>
                <a:gd name="connsiteY691" fmla="*/ 256670 h 1151301"/>
                <a:gd name="connsiteX692" fmla="*/ 4574417 w 5411206"/>
                <a:gd name="connsiteY692" fmla="*/ 254139 h 1151301"/>
                <a:gd name="connsiteX693" fmla="*/ 4563388 w 5411206"/>
                <a:gd name="connsiteY693" fmla="*/ 251065 h 1151301"/>
                <a:gd name="connsiteX694" fmla="*/ 4551817 w 5411206"/>
                <a:gd name="connsiteY694" fmla="*/ 250222 h 1151301"/>
                <a:gd name="connsiteX695" fmla="*/ 4575141 w 5411206"/>
                <a:gd name="connsiteY695" fmla="*/ 251065 h 1151301"/>
                <a:gd name="connsiteX696" fmla="*/ 4597982 w 5411206"/>
                <a:gd name="connsiteY696" fmla="*/ 249378 h 1151301"/>
                <a:gd name="connsiteX697" fmla="*/ 4600754 w 5411206"/>
                <a:gd name="connsiteY697" fmla="*/ 247510 h 1151301"/>
                <a:gd name="connsiteX698" fmla="*/ 4600031 w 5411206"/>
                <a:gd name="connsiteY698" fmla="*/ 245702 h 1151301"/>
                <a:gd name="connsiteX699" fmla="*/ 4584361 w 5411206"/>
                <a:gd name="connsiteY699" fmla="*/ 247027 h 1151301"/>
                <a:gd name="connsiteX700" fmla="*/ 4573091 w 5411206"/>
                <a:gd name="connsiteY700" fmla="*/ 244737 h 1151301"/>
                <a:gd name="connsiteX701" fmla="*/ 4505050 w 5411206"/>
                <a:gd name="connsiteY701" fmla="*/ 228465 h 1151301"/>
                <a:gd name="connsiteX702" fmla="*/ 4488356 w 5411206"/>
                <a:gd name="connsiteY702" fmla="*/ 224307 h 1151301"/>
                <a:gd name="connsiteX703" fmla="*/ 4481124 w 5411206"/>
                <a:gd name="connsiteY703" fmla="*/ 220028 h 1151301"/>
                <a:gd name="connsiteX704" fmla="*/ 4443638 w 5411206"/>
                <a:gd name="connsiteY704" fmla="*/ 208758 h 1151301"/>
                <a:gd name="connsiteX705" fmla="*/ 4409166 w 5411206"/>
                <a:gd name="connsiteY705" fmla="*/ 199718 h 1151301"/>
                <a:gd name="connsiteX706" fmla="*/ 4383733 w 5411206"/>
                <a:gd name="connsiteY706" fmla="*/ 197126 h 1151301"/>
                <a:gd name="connsiteX707" fmla="*/ 4353117 w 5411206"/>
                <a:gd name="connsiteY707" fmla="*/ 191100 h 1151301"/>
                <a:gd name="connsiteX708" fmla="*/ 4324310 w 5411206"/>
                <a:gd name="connsiteY708" fmla="*/ 185073 h 1151301"/>
                <a:gd name="connsiteX709" fmla="*/ 4327202 w 5411206"/>
                <a:gd name="connsiteY709" fmla="*/ 182240 h 1151301"/>
                <a:gd name="connsiteX710" fmla="*/ 4327624 w 5411206"/>
                <a:gd name="connsiteY710" fmla="*/ 180011 h 1151301"/>
                <a:gd name="connsiteX711" fmla="*/ 4310267 w 5411206"/>
                <a:gd name="connsiteY711" fmla="*/ 172899 h 1151301"/>
                <a:gd name="connsiteX712" fmla="*/ 4294598 w 5411206"/>
                <a:gd name="connsiteY712" fmla="*/ 169163 h 1151301"/>
                <a:gd name="connsiteX713" fmla="*/ 4273203 w 5411206"/>
                <a:gd name="connsiteY713" fmla="*/ 164944 h 1151301"/>
                <a:gd name="connsiteX714" fmla="*/ 4271938 w 5411206"/>
                <a:gd name="connsiteY714" fmla="*/ 165426 h 1151301"/>
                <a:gd name="connsiteX715" fmla="*/ 4271576 w 5411206"/>
                <a:gd name="connsiteY715" fmla="*/ 167294 h 1151301"/>
                <a:gd name="connsiteX716" fmla="*/ 4250000 w 5411206"/>
                <a:gd name="connsiteY716" fmla="*/ 164100 h 1151301"/>
                <a:gd name="connsiteX717" fmla="*/ 4223122 w 5411206"/>
                <a:gd name="connsiteY717" fmla="*/ 151022 h 1151301"/>
                <a:gd name="connsiteX718" fmla="*/ 4217577 w 5411206"/>
                <a:gd name="connsiteY718" fmla="*/ 149576 h 1151301"/>
                <a:gd name="connsiteX719" fmla="*/ 4207392 w 5411206"/>
                <a:gd name="connsiteY719" fmla="*/ 160605 h 1151301"/>
                <a:gd name="connsiteX720" fmla="*/ 4213418 w 5411206"/>
                <a:gd name="connsiteY720" fmla="*/ 161991 h 1151301"/>
                <a:gd name="connsiteX721" fmla="*/ 4227822 w 5411206"/>
                <a:gd name="connsiteY721" fmla="*/ 164703 h 1151301"/>
                <a:gd name="connsiteX722" fmla="*/ 4233849 w 5411206"/>
                <a:gd name="connsiteY722" fmla="*/ 164703 h 1151301"/>
                <a:gd name="connsiteX723" fmla="*/ 4219566 w 5411206"/>
                <a:gd name="connsiteY723" fmla="*/ 159761 h 1151301"/>
                <a:gd name="connsiteX724" fmla="*/ 4236440 w 5411206"/>
                <a:gd name="connsiteY724" fmla="*/ 163256 h 1151301"/>
                <a:gd name="connsiteX725" fmla="*/ 4274891 w 5411206"/>
                <a:gd name="connsiteY725" fmla="*/ 169946 h 1151301"/>
                <a:gd name="connsiteX726" fmla="*/ 4304422 w 5411206"/>
                <a:gd name="connsiteY726" fmla="*/ 174526 h 1151301"/>
                <a:gd name="connsiteX727" fmla="*/ 4296225 w 5411206"/>
                <a:gd name="connsiteY727" fmla="*/ 174526 h 1151301"/>
                <a:gd name="connsiteX728" fmla="*/ 4256630 w 5411206"/>
                <a:gd name="connsiteY728" fmla="*/ 173803 h 1151301"/>
                <a:gd name="connsiteX729" fmla="*/ 4266393 w 5411206"/>
                <a:gd name="connsiteY729" fmla="*/ 177720 h 1151301"/>
                <a:gd name="connsiteX730" fmla="*/ 4240900 w 5411206"/>
                <a:gd name="connsiteY730" fmla="*/ 170669 h 1151301"/>
                <a:gd name="connsiteX731" fmla="*/ 4213117 w 5411206"/>
                <a:gd name="connsiteY731" fmla="*/ 163196 h 1151301"/>
                <a:gd name="connsiteX732" fmla="*/ 4185033 w 5411206"/>
                <a:gd name="connsiteY732" fmla="*/ 150540 h 1151301"/>
                <a:gd name="connsiteX733" fmla="*/ 4177499 w 5411206"/>
                <a:gd name="connsiteY733" fmla="*/ 146804 h 1151301"/>
                <a:gd name="connsiteX734" fmla="*/ 4186057 w 5411206"/>
                <a:gd name="connsiteY734" fmla="*/ 157893 h 1151301"/>
                <a:gd name="connsiteX735" fmla="*/ 4178463 w 5411206"/>
                <a:gd name="connsiteY735" fmla="*/ 161328 h 1151301"/>
                <a:gd name="connsiteX736" fmla="*/ 4165928 w 5411206"/>
                <a:gd name="connsiteY736" fmla="*/ 159821 h 1151301"/>
                <a:gd name="connsiteX737" fmla="*/ 4157189 w 5411206"/>
                <a:gd name="connsiteY737" fmla="*/ 156627 h 1151301"/>
                <a:gd name="connsiteX738" fmla="*/ 4141580 w 5411206"/>
                <a:gd name="connsiteY738" fmla="*/ 152348 h 1151301"/>
                <a:gd name="connsiteX739" fmla="*/ 4131696 w 5411206"/>
                <a:gd name="connsiteY739" fmla="*/ 148792 h 1151301"/>
                <a:gd name="connsiteX740" fmla="*/ 4110362 w 5411206"/>
                <a:gd name="connsiteY740" fmla="*/ 144091 h 1151301"/>
                <a:gd name="connsiteX741" fmla="*/ 4071851 w 5411206"/>
                <a:gd name="connsiteY741" fmla="*/ 138065 h 1151301"/>
                <a:gd name="connsiteX742" fmla="*/ 4096440 w 5411206"/>
                <a:gd name="connsiteY742" fmla="*/ 144091 h 1151301"/>
                <a:gd name="connsiteX743" fmla="*/ 4113134 w 5411206"/>
                <a:gd name="connsiteY743" fmla="*/ 148732 h 1151301"/>
                <a:gd name="connsiteX744" fmla="*/ 4116087 w 5411206"/>
                <a:gd name="connsiteY744" fmla="*/ 151866 h 1151301"/>
                <a:gd name="connsiteX745" fmla="*/ 4103371 w 5411206"/>
                <a:gd name="connsiteY745" fmla="*/ 151866 h 1151301"/>
                <a:gd name="connsiteX746" fmla="*/ 4093548 w 5411206"/>
                <a:gd name="connsiteY746" fmla="*/ 147647 h 1151301"/>
                <a:gd name="connsiteX747" fmla="*/ 4095114 w 5411206"/>
                <a:gd name="connsiteY747" fmla="*/ 145116 h 1151301"/>
                <a:gd name="connsiteX748" fmla="*/ 4077577 w 5411206"/>
                <a:gd name="connsiteY748" fmla="*/ 145899 h 1151301"/>
                <a:gd name="connsiteX749" fmla="*/ 4055700 w 5411206"/>
                <a:gd name="connsiteY749" fmla="*/ 145056 h 1151301"/>
                <a:gd name="connsiteX750" fmla="*/ 4020323 w 5411206"/>
                <a:gd name="connsiteY750" fmla="*/ 149033 h 1151301"/>
                <a:gd name="connsiteX751" fmla="*/ 4036173 w 5411206"/>
                <a:gd name="connsiteY751" fmla="*/ 151685 h 1151301"/>
                <a:gd name="connsiteX752" fmla="*/ 4061064 w 5411206"/>
                <a:gd name="connsiteY752" fmla="*/ 155482 h 1151301"/>
                <a:gd name="connsiteX753" fmla="*/ 4083664 w 5411206"/>
                <a:gd name="connsiteY753" fmla="*/ 159038 h 1151301"/>
                <a:gd name="connsiteX754" fmla="*/ 4090353 w 5411206"/>
                <a:gd name="connsiteY754" fmla="*/ 160725 h 1151301"/>
                <a:gd name="connsiteX755" fmla="*/ 4055097 w 5411206"/>
                <a:gd name="connsiteY755" fmla="*/ 156687 h 1151301"/>
                <a:gd name="connsiteX756" fmla="*/ 4000857 w 5411206"/>
                <a:gd name="connsiteY756" fmla="*/ 148250 h 1151301"/>
                <a:gd name="connsiteX757" fmla="*/ 3932574 w 5411206"/>
                <a:gd name="connsiteY757" fmla="*/ 141018 h 1151301"/>
                <a:gd name="connsiteX758" fmla="*/ 3941253 w 5411206"/>
                <a:gd name="connsiteY758" fmla="*/ 145176 h 1151301"/>
                <a:gd name="connsiteX759" fmla="*/ 3926247 w 5411206"/>
                <a:gd name="connsiteY759" fmla="*/ 136799 h 1151301"/>
                <a:gd name="connsiteX760" fmla="*/ 3934202 w 5411206"/>
                <a:gd name="connsiteY760" fmla="*/ 128844 h 1151301"/>
                <a:gd name="connsiteX761" fmla="*/ 3922148 w 5411206"/>
                <a:gd name="connsiteY761" fmla="*/ 130833 h 1151301"/>
                <a:gd name="connsiteX762" fmla="*/ 3904792 w 5411206"/>
                <a:gd name="connsiteY762" fmla="*/ 131195 h 1151301"/>
                <a:gd name="connsiteX763" fmla="*/ 3892738 w 5411206"/>
                <a:gd name="connsiteY763" fmla="*/ 127819 h 1151301"/>
                <a:gd name="connsiteX764" fmla="*/ 3887435 w 5411206"/>
                <a:gd name="connsiteY764" fmla="*/ 124203 h 1151301"/>
                <a:gd name="connsiteX765" fmla="*/ 3877249 w 5411206"/>
                <a:gd name="connsiteY765" fmla="*/ 122456 h 1151301"/>
                <a:gd name="connsiteX766" fmla="*/ 3851937 w 5411206"/>
                <a:gd name="connsiteY766" fmla="*/ 122456 h 1151301"/>
                <a:gd name="connsiteX767" fmla="*/ 3840306 w 5411206"/>
                <a:gd name="connsiteY767" fmla="*/ 122878 h 1151301"/>
                <a:gd name="connsiteX768" fmla="*/ 3843199 w 5411206"/>
                <a:gd name="connsiteY768" fmla="*/ 128000 h 1151301"/>
                <a:gd name="connsiteX769" fmla="*/ 3827469 w 5411206"/>
                <a:gd name="connsiteY769" fmla="*/ 124324 h 1151301"/>
                <a:gd name="connsiteX770" fmla="*/ 3820598 w 5411206"/>
                <a:gd name="connsiteY770" fmla="*/ 124324 h 1151301"/>
                <a:gd name="connsiteX771" fmla="*/ 3753039 w 5411206"/>
                <a:gd name="connsiteY771" fmla="*/ 121612 h 1151301"/>
                <a:gd name="connsiteX772" fmla="*/ 3738033 w 5411206"/>
                <a:gd name="connsiteY772" fmla="*/ 122335 h 1151301"/>
                <a:gd name="connsiteX773" fmla="*/ 3744723 w 5411206"/>
                <a:gd name="connsiteY773" fmla="*/ 124384 h 1151301"/>
                <a:gd name="connsiteX774" fmla="*/ 3726642 w 5411206"/>
                <a:gd name="connsiteY774" fmla="*/ 123299 h 1151301"/>
                <a:gd name="connsiteX775" fmla="*/ 3701511 w 5411206"/>
                <a:gd name="connsiteY775" fmla="*/ 122456 h 1151301"/>
                <a:gd name="connsiteX776" fmla="*/ 3685721 w 5411206"/>
                <a:gd name="connsiteY776" fmla="*/ 119021 h 1151301"/>
                <a:gd name="connsiteX777" fmla="*/ 3721459 w 5411206"/>
                <a:gd name="connsiteY777" fmla="*/ 117755 h 1151301"/>
                <a:gd name="connsiteX778" fmla="*/ 3752376 w 5411206"/>
                <a:gd name="connsiteY778" fmla="*/ 118358 h 1151301"/>
                <a:gd name="connsiteX779" fmla="*/ 3774073 w 5411206"/>
                <a:gd name="connsiteY779" fmla="*/ 119985 h 1151301"/>
                <a:gd name="connsiteX780" fmla="*/ 3786488 w 5411206"/>
                <a:gd name="connsiteY780" fmla="*/ 122094 h 1151301"/>
                <a:gd name="connsiteX781" fmla="*/ 3790103 w 5411206"/>
                <a:gd name="connsiteY781" fmla="*/ 120648 h 1151301"/>
                <a:gd name="connsiteX782" fmla="*/ 3788476 w 5411206"/>
                <a:gd name="connsiteY782" fmla="*/ 114621 h 1151301"/>
                <a:gd name="connsiteX783" fmla="*/ 3780702 w 5411206"/>
                <a:gd name="connsiteY783" fmla="*/ 111969 h 1151301"/>
                <a:gd name="connsiteX784" fmla="*/ 3760633 w 5411206"/>
                <a:gd name="connsiteY784" fmla="*/ 108353 h 1151301"/>
                <a:gd name="connsiteX785" fmla="*/ 3744542 w 5411206"/>
                <a:gd name="connsiteY785" fmla="*/ 106244 h 1151301"/>
                <a:gd name="connsiteX786" fmla="*/ 3736345 w 5411206"/>
                <a:gd name="connsiteY786" fmla="*/ 106244 h 1151301"/>
                <a:gd name="connsiteX787" fmla="*/ 3760151 w 5411206"/>
                <a:gd name="connsiteY787" fmla="*/ 109739 h 1151301"/>
                <a:gd name="connsiteX788" fmla="*/ 3763345 w 5411206"/>
                <a:gd name="connsiteY788" fmla="*/ 112271 h 1151301"/>
                <a:gd name="connsiteX789" fmla="*/ 3757318 w 5411206"/>
                <a:gd name="connsiteY789" fmla="*/ 113838 h 1151301"/>
                <a:gd name="connsiteX790" fmla="*/ 3751291 w 5411206"/>
                <a:gd name="connsiteY790" fmla="*/ 115465 h 1151301"/>
                <a:gd name="connsiteX791" fmla="*/ 3723749 w 5411206"/>
                <a:gd name="connsiteY791" fmla="*/ 115043 h 1151301"/>
                <a:gd name="connsiteX792" fmla="*/ 3726100 w 5411206"/>
                <a:gd name="connsiteY792" fmla="*/ 114380 h 1151301"/>
                <a:gd name="connsiteX793" fmla="*/ 3739961 w 5411206"/>
                <a:gd name="connsiteY793" fmla="*/ 113596 h 1151301"/>
                <a:gd name="connsiteX794" fmla="*/ 3724051 w 5411206"/>
                <a:gd name="connsiteY794" fmla="*/ 111728 h 1151301"/>
                <a:gd name="connsiteX795" fmla="*/ 3683250 w 5411206"/>
                <a:gd name="connsiteY795" fmla="*/ 105701 h 1151301"/>
                <a:gd name="connsiteX796" fmla="*/ 3660409 w 5411206"/>
                <a:gd name="connsiteY796" fmla="*/ 104376 h 1151301"/>
                <a:gd name="connsiteX797" fmla="*/ 3665893 w 5411206"/>
                <a:gd name="connsiteY797" fmla="*/ 107027 h 1151301"/>
                <a:gd name="connsiteX798" fmla="*/ 3669148 w 5411206"/>
                <a:gd name="connsiteY798" fmla="*/ 109197 h 1151301"/>
                <a:gd name="connsiteX799" fmla="*/ 3642690 w 5411206"/>
                <a:gd name="connsiteY799" fmla="*/ 109739 h 1151301"/>
                <a:gd name="connsiteX800" fmla="*/ 3648717 w 5411206"/>
                <a:gd name="connsiteY800" fmla="*/ 108956 h 1151301"/>
                <a:gd name="connsiteX801" fmla="*/ 3649983 w 5411206"/>
                <a:gd name="connsiteY801" fmla="*/ 107208 h 1151301"/>
                <a:gd name="connsiteX802" fmla="*/ 3615329 w 5411206"/>
                <a:gd name="connsiteY802" fmla="*/ 101181 h 1151301"/>
                <a:gd name="connsiteX803" fmla="*/ 3610207 w 5411206"/>
                <a:gd name="connsiteY803" fmla="*/ 102628 h 1151301"/>
                <a:gd name="connsiteX804" fmla="*/ 3598515 w 5411206"/>
                <a:gd name="connsiteY804" fmla="*/ 105762 h 1151301"/>
                <a:gd name="connsiteX805" fmla="*/ 3586883 w 5411206"/>
                <a:gd name="connsiteY805" fmla="*/ 108052 h 1151301"/>
                <a:gd name="connsiteX806" fmla="*/ 3580857 w 5411206"/>
                <a:gd name="connsiteY806" fmla="*/ 108956 h 1151301"/>
                <a:gd name="connsiteX807" fmla="*/ 3568442 w 5411206"/>
                <a:gd name="connsiteY807" fmla="*/ 105943 h 1151301"/>
                <a:gd name="connsiteX808" fmla="*/ 3539996 w 5411206"/>
                <a:gd name="connsiteY808" fmla="*/ 103351 h 1151301"/>
                <a:gd name="connsiteX809" fmla="*/ 3545600 w 5411206"/>
                <a:gd name="connsiteY809" fmla="*/ 105159 h 1151301"/>
                <a:gd name="connsiteX810" fmla="*/ 3539574 w 5411206"/>
                <a:gd name="connsiteY810" fmla="*/ 107148 h 1151301"/>
                <a:gd name="connsiteX811" fmla="*/ 3504137 w 5411206"/>
                <a:gd name="connsiteY811" fmla="*/ 106244 h 1151301"/>
                <a:gd name="connsiteX812" fmla="*/ 3481296 w 5411206"/>
                <a:gd name="connsiteY812" fmla="*/ 106244 h 1151301"/>
                <a:gd name="connsiteX813" fmla="*/ 3463216 w 5411206"/>
                <a:gd name="connsiteY813" fmla="*/ 106666 h 1151301"/>
                <a:gd name="connsiteX814" fmla="*/ 3473642 w 5411206"/>
                <a:gd name="connsiteY814" fmla="*/ 104315 h 1151301"/>
                <a:gd name="connsiteX815" fmla="*/ 3504438 w 5411206"/>
                <a:gd name="connsiteY815" fmla="*/ 105099 h 1151301"/>
                <a:gd name="connsiteX816" fmla="*/ 3506788 w 5411206"/>
                <a:gd name="connsiteY816" fmla="*/ 104556 h 1151301"/>
                <a:gd name="connsiteX817" fmla="*/ 3509139 w 5411206"/>
                <a:gd name="connsiteY817" fmla="*/ 102989 h 1151301"/>
                <a:gd name="connsiteX818" fmla="*/ 3527581 w 5411206"/>
                <a:gd name="connsiteY818" fmla="*/ 101724 h 1151301"/>
                <a:gd name="connsiteX819" fmla="*/ 3527581 w 5411206"/>
                <a:gd name="connsiteY819" fmla="*/ 100278 h 1151301"/>
                <a:gd name="connsiteX820" fmla="*/ 3502570 w 5411206"/>
                <a:gd name="connsiteY820" fmla="*/ 97746 h 1151301"/>
                <a:gd name="connsiteX821" fmla="*/ 3492204 w 5411206"/>
                <a:gd name="connsiteY821" fmla="*/ 97746 h 1151301"/>
                <a:gd name="connsiteX822" fmla="*/ 3475812 w 5411206"/>
                <a:gd name="connsiteY822" fmla="*/ 102025 h 1151301"/>
                <a:gd name="connsiteX823" fmla="*/ 3434769 w 5411206"/>
                <a:gd name="connsiteY823" fmla="*/ 102568 h 1151301"/>
                <a:gd name="connsiteX824" fmla="*/ 3419944 w 5411206"/>
                <a:gd name="connsiteY824" fmla="*/ 102568 h 1151301"/>
                <a:gd name="connsiteX825" fmla="*/ 3431274 w 5411206"/>
                <a:gd name="connsiteY825" fmla="*/ 104496 h 1151301"/>
                <a:gd name="connsiteX826" fmla="*/ 3442604 w 5411206"/>
                <a:gd name="connsiteY826" fmla="*/ 106545 h 1151301"/>
                <a:gd name="connsiteX827" fmla="*/ 3426573 w 5411206"/>
                <a:gd name="connsiteY827" fmla="*/ 106545 h 1151301"/>
                <a:gd name="connsiteX828" fmla="*/ 3375226 w 5411206"/>
                <a:gd name="connsiteY828" fmla="*/ 106545 h 1151301"/>
                <a:gd name="connsiteX829" fmla="*/ 3332014 w 5411206"/>
                <a:gd name="connsiteY829" fmla="*/ 107630 h 1151301"/>
                <a:gd name="connsiteX830" fmla="*/ 3351300 w 5411206"/>
                <a:gd name="connsiteY830" fmla="*/ 105460 h 1151301"/>
                <a:gd name="connsiteX831" fmla="*/ 3360521 w 5411206"/>
                <a:gd name="connsiteY831" fmla="*/ 102929 h 1151301"/>
                <a:gd name="connsiteX832" fmla="*/ 3334244 w 5411206"/>
                <a:gd name="connsiteY832" fmla="*/ 103472 h 1151301"/>
                <a:gd name="connsiteX833" fmla="*/ 3302303 w 5411206"/>
                <a:gd name="connsiteY833" fmla="*/ 103472 h 1151301"/>
                <a:gd name="connsiteX834" fmla="*/ 3296276 w 5411206"/>
                <a:gd name="connsiteY834" fmla="*/ 104556 h 1151301"/>
                <a:gd name="connsiteX835" fmla="*/ 3316586 w 5411206"/>
                <a:gd name="connsiteY835" fmla="*/ 113174 h 1151301"/>
                <a:gd name="connsiteX836" fmla="*/ 3300736 w 5411206"/>
                <a:gd name="connsiteY836" fmla="*/ 109438 h 1151301"/>
                <a:gd name="connsiteX837" fmla="*/ 3276629 w 5411206"/>
                <a:gd name="connsiteY837" fmla="*/ 106123 h 1151301"/>
                <a:gd name="connsiteX838" fmla="*/ 3255054 w 5411206"/>
                <a:gd name="connsiteY838" fmla="*/ 103110 h 1151301"/>
                <a:gd name="connsiteX839" fmla="*/ 3234503 w 5411206"/>
                <a:gd name="connsiteY839" fmla="*/ 103954 h 1151301"/>
                <a:gd name="connsiteX840" fmla="*/ 3217387 w 5411206"/>
                <a:gd name="connsiteY840" fmla="*/ 106967 h 1151301"/>
                <a:gd name="connsiteX841" fmla="*/ 3234442 w 5411206"/>
                <a:gd name="connsiteY841" fmla="*/ 106123 h 1151301"/>
                <a:gd name="connsiteX842" fmla="*/ 3282234 w 5411206"/>
                <a:gd name="connsiteY842" fmla="*/ 112150 h 1151301"/>
                <a:gd name="connsiteX843" fmla="*/ 3254873 w 5411206"/>
                <a:gd name="connsiteY843" fmla="*/ 112693 h 1151301"/>
                <a:gd name="connsiteX844" fmla="*/ 3244688 w 5411206"/>
                <a:gd name="connsiteY844" fmla="*/ 109920 h 1151301"/>
                <a:gd name="connsiteX845" fmla="*/ 3242397 w 5411206"/>
                <a:gd name="connsiteY845" fmla="*/ 109438 h 1151301"/>
                <a:gd name="connsiteX846" fmla="*/ 3244567 w 5411206"/>
                <a:gd name="connsiteY846" fmla="*/ 118599 h 1151301"/>
                <a:gd name="connsiteX847" fmla="*/ 3259332 w 5411206"/>
                <a:gd name="connsiteY847" fmla="*/ 119382 h 1151301"/>
                <a:gd name="connsiteX848" fmla="*/ 3309414 w 5411206"/>
                <a:gd name="connsiteY848" fmla="*/ 118116 h 1151301"/>
                <a:gd name="connsiteX849" fmla="*/ 3351601 w 5411206"/>
                <a:gd name="connsiteY849" fmla="*/ 116188 h 1151301"/>
                <a:gd name="connsiteX850" fmla="*/ 3344671 w 5411206"/>
                <a:gd name="connsiteY850" fmla="*/ 118538 h 1151301"/>
                <a:gd name="connsiteX851" fmla="*/ 3332075 w 5411206"/>
                <a:gd name="connsiteY851" fmla="*/ 121371 h 1151301"/>
                <a:gd name="connsiteX852" fmla="*/ 3321769 w 5411206"/>
                <a:gd name="connsiteY852" fmla="*/ 123360 h 1151301"/>
                <a:gd name="connsiteX853" fmla="*/ 3292238 w 5411206"/>
                <a:gd name="connsiteY853" fmla="*/ 122275 h 1151301"/>
                <a:gd name="connsiteX854" fmla="*/ 3256620 w 5411206"/>
                <a:gd name="connsiteY854" fmla="*/ 123058 h 1151301"/>
                <a:gd name="connsiteX855" fmla="*/ 3227512 w 5411206"/>
                <a:gd name="connsiteY855" fmla="*/ 123058 h 1151301"/>
                <a:gd name="connsiteX856" fmla="*/ 3191352 w 5411206"/>
                <a:gd name="connsiteY856" fmla="*/ 123058 h 1151301"/>
                <a:gd name="connsiteX857" fmla="*/ 3151635 w 5411206"/>
                <a:gd name="connsiteY857" fmla="*/ 124625 h 1151301"/>
                <a:gd name="connsiteX858" fmla="*/ 3087813 w 5411206"/>
                <a:gd name="connsiteY858" fmla="*/ 125951 h 1151301"/>
                <a:gd name="connsiteX859" fmla="*/ 2962879 w 5411206"/>
                <a:gd name="connsiteY859" fmla="*/ 129989 h 1151301"/>
                <a:gd name="connsiteX860" fmla="*/ 2838308 w 5411206"/>
                <a:gd name="connsiteY860" fmla="*/ 136438 h 1151301"/>
                <a:gd name="connsiteX861" fmla="*/ 2795277 w 5411206"/>
                <a:gd name="connsiteY861" fmla="*/ 139210 h 1151301"/>
                <a:gd name="connsiteX862" fmla="*/ 2775268 w 5411206"/>
                <a:gd name="connsiteY862" fmla="*/ 140415 h 1151301"/>
                <a:gd name="connsiteX863" fmla="*/ 2760563 w 5411206"/>
                <a:gd name="connsiteY863" fmla="*/ 141862 h 1151301"/>
                <a:gd name="connsiteX864" fmla="*/ 2743628 w 5411206"/>
                <a:gd name="connsiteY864" fmla="*/ 143911 h 1151301"/>
                <a:gd name="connsiteX865" fmla="*/ 2733323 w 5411206"/>
                <a:gd name="connsiteY865" fmla="*/ 142524 h 1151301"/>
                <a:gd name="connsiteX866" fmla="*/ 2729767 w 5411206"/>
                <a:gd name="connsiteY866" fmla="*/ 141500 h 1151301"/>
                <a:gd name="connsiteX867" fmla="*/ 2693908 w 5411206"/>
                <a:gd name="connsiteY867" fmla="*/ 148190 h 1151301"/>
                <a:gd name="connsiteX868" fmla="*/ 2680529 w 5411206"/>
                <a:gd name="connsiteY868" fmla="*/ 151324 h 1151301"/>
                <a:gd name="connsiteX869" fmla="*/ 2662449 w 5411206"/>
                <a:gd name="connsiteY869" fmla="*/ 150721 h 1151301"/>
                <a:gd name="connsiteX870" fmla="*/ 2676913 w 5411206"/>
                <a:gd name="connsiteY870" fmla="*/ 147225 h 1151301"/>
                <a:gd name="connsiteX871" fmla="*/ 2692643 w 5411206"/>
                <a:gd name="connsiteY871" fmla="*/ 144755 h 1151301"/>
                <a:gd name="connsiteX872" fmla="*/ 2708372 w 5411206"/>
                <a:gd name="connsiteY872" fmla="*/ 141741 h 1151301"/>
                <a:gd name="connsiteX873" fmla="*/ 2708372 w 5411206"/>
                <a:gd name="connsiteY873" fmla="*/ 139451 h 1151301"/>
                <a:gd name="connsiteX874" fmla="*/ 2681373 w 5411206"/>
                <a:gd name="connsiteY874" fmla="*/ 143127 h 1151301"/>
                <a:gd name="connsiteX875" fmla="*/ 2664378 w 5411206"/>
                <a:gd name="connsiteY875" fmla="*/ 144574 h 1151301"/>
                <a:gd name="connsiteX876" fmla="*/ 2651541 w 5411206"/>
                <a:gd name="connsiteY876" fmla="*/ 141982 h 1151301"/>
                <a:gd name="connsiteX877" fmla="*/ 2635690 w 5411206"/>
                <a:gd name="connsiteY877" fmla="*/ 143127 h 1151301"/>
                <a:gd name="connsiteX878" fmla="*/ 2614476 w 5411206"/>
                <a:gd name="connsiteY878" fmla="*/ 147949 h 1151301"/>
                <a:gd name="connsiteX879" fmla="*/ 2601398 w 5411206"/>
                <a:gd name="connsiteY879" fmla="*/ 153975 h 1151301"/>
                <a:gd name="connsiteX880" fmla="*/ 2595372 w 5411206"/>
                <a:gd name="connsiteY880" fmla="*/ 152107 h 1151301"/>
                <a:gd name="connsiteX881" fmla="*/ 2595372 w 5411206"/>
                <a:gd name="connsiteY881" fmla="*/ 150661 h 1151301"/>
                <a:gd name="connsiteX882" fmla="*/ 2568131 w 5411206"/>
                <a:gd name="connsiteY882" fmla="*/ 152529 h 1151301"/>
                <a:gd name="connsiteX883" fmla="*/ 2550051 w 5411206"/>
                <a:gd name="connsiteY883" fmla="*/ 155361 h 1151301"/>
                <a:gd name="connsiteX884" fmla="*/ 2568131 w 5411206"/>
                <a:gd name="connsiteY884" fmla="*/ 154939 h 1151301"/>
                <a:gd name="connsiteX885" fmla="*/ 2571627 w 5411206"/>
                <a:gd name="connsiteY885" fmla="*/ 155844 h 1151301"/>
                <a:gd name="connsiteX886" fmla="*/ 2587657 w 5411206"/>
                <a:gd name="connsiteY886" fmla="*/ 155844 h 1151301"/>
                <a:gd name="connsiteX887" fmla="*/ 2622432 w 5411206"/>
                <a:gd name="connsiteY887" fmla="*/ 150359 h 1151301"/>
                <a:gd name="connsiteX888" fmla="*/ 2644188 w 5411206"/>
                <a:gd name="connsiteY888" fmla="*/ 150962 h 1151301"/>
                <a:gd name="connsiteX889" fmla="*/ 2575725 w 5411206"/>
                <a:gd name="connsiteY889" fmla="*/ 161509 h 1151301"/>
                <a:gd name="connsiteX890" fmla="*/ 2473271 w 5411206"/>
                <a:gd name="connsiteY890" fmla="*/ 172899 h 1151301"/>
                <a:gd name="connsiteX891" fmla="*/ 2433857 w 5411206"/>
                <a:gd name="connsiteY891" fmla="*/ 177720 h 1151301"/>
                <a:gd name="connsiteX892" fmla="*/ 2416921 w 5411206"/>
                <a:gd name="connsiteY892" fmla="*/ 179649 h 1151301"/>
                <a:gd name="connsiteX893" fmla="*/ 2365694 w 5411206"/>
                <a:gd name="connsiteY893" fmla="*/ 184953 h 1151301"/>
                <a:gd name="connsiteX894" fmla="*/ 2342010 w 5411206"/>
                <a:gd name="connsiteY894" fmla="*/ 186821 h 1151301"/>
                <a:gd name="connsiteX895" fmla="*/ 2332005 w 5411206"/>
                <a:gd name="connsiteY895" fmla="*/ 187363 h 1151301"/>
                <a:gd name="connsiteX896" fmla="*/ 2309586 w 5411206"/>
                <a:gd name="connsiteY896" fmla="*/ 190738 h 1151301"/>
                <a:gd name="connsiteX897" fmla="*/ 2287709 w 5411206"/>
                <a:gd name="connsiteY897" fmla="*/ 197608 h 1151301"/>
                <a:gd name="connsiteX898" fmla="*/ 2275656 w 5411206"/>
                <a:gd name="connsiteY898" fmla="*/ 200441 h 1151301"/>
                <a:gd name="connsiteX899" fmla="*/ 2246426 w 5411206"/>
                <a:gd name="connsiteY899" fmla="*/ 204539 h 1151301"/>
                <a:gd name="connsiteX900" fmla="*/ 2245703 w 5411206"/>
                <a:gd name="connsiteY900" fmla="*/ 206769 h 1151301"/>
                <a:gd name="connsiteX901" fmla="*/ 2242569 w 5411206"/>
                <a:gd name="connsiteY901" fmla="*/ 208577 h 1151301"/>
                <a:gd name="connsiteX902" fmla="*/ 2214425 w 5411206"/>
                <a:gd name="connsiteY902" fmla="*/ 212434 h 1151301"/>
                <a:gd name="connsiteX903" fmla="*/ 2161751 w 5411206"/>
                <a:gd name="connsiteY903" fmla="*/ 220932 h 1151301"/>
                <a:gd name="connsiteX904" fmla="*/ 2130051 w 5411206"/>
                <a:gd name="connsiteY904" fmla="*/ 224427 h 1151301"/>
                <a:gd name="connsiteX905" fmla="*/ 2157653 w 5411206"/>
                <a:gd name="connsiteY905" fmla="*/ 217738 h 1151301"/>
                <a:gd name="connsiteX906" fmla="*/ 2136319 w 5411206"/>
                <a:gd name="connsiteY906" fmla="*/ 220992 h 1151301"/>
                <a:gd name="connsiteX907" fmla="*/ 2116551 w 5411206"/>
                <a:gd name="connsiteY907" fmla="*/ 224910 h 1151301"/>
                <a:gd name="connsiteX908" fmla="*/ 2108415 w 5411206"/>
                <a:gd name="connsiteY908" fmla="*/ 226175 h 1151301"/>
                <a:gd name="connsiteX909" fmla="*/ 2084851 w 5411206"/>
                <a:gd name="connsiteY909" fmla="*/ 230153 h 1151301"/>
                <a:gd name="connsiteX910" fmla="*/ 2047847 w 5411206"/>
                <a:gd name="connsiteY910" fmla="*/ 236179 h 1151301"/>
                <a:gd name="connsiteX911" fmla="*/ 2057731 w 5411206"/>
                <a:gd name="connsiteY911" fmla="*/ 233467 h 1151301"/>
                <a:gd name="connsiteX912" fmla="*/ 2063757 w 5411206"/>
                <a:gd name="connsiteY912" fmla="*/ 230755 h 1151301"/>
                <a:gd name="connsiteX913" fmla="*/ 2034347 w 5411206"/>
                <a:gd name="connsiteY913" fmla="*/ 234612 h 1151301"/>
                <a:gd name="connsiteX914" fmla="*/ 2014097 w 5411206"/>
                <a:gd name="connsiteY914" fmla="*/ 237867 h 1151301"/>
                <a:gd name="connsiteX915" fmla="*/ 2013133 w 5411206"/>
                <a:gd name="connsiteY915" fmla="*/ 238831 h 1151301"/>
                <a:gd name="connsiteX916" fmla="*/ 1998247 w 5411206"/>
                <a:gd name="connsiteY916" fmla="*/ 244858 h 1151301"/>
                <a:gd name="connsiteX917" fmla="*/ 1996559 w 5411206"/>
                <a:gd name="connsiteY917" fmla="*/ 247510 h 1151301"/>
                <a:gd name="connsiteX918" fmla="*/ 1974442 w 5411206"/>
                <a:gd name="connsiteY918" fmla="*/ 252873 h 1151301"/>
                <a:gd name="connsiteX919" fmla="*/ 1957989 w 5411206"/>
                <a:gd name="connsiteY919" fmla="*/ 257273 h 1151301"/>
                <a:gd name="connsiteX920" fmla="*/ 1946960 w 5411206"/>
                <a:gd name="connsiteY920" fmla="*/ 264686 h 1151301"/>
                <a:gd name="connsiteX921" fmla="*/ 1937257 w 5411206"/>
                <a:gd name="connsiteY921" fmla="*/ 268061 h 1151301"/>
                <a:gd name="connsiteX922" fmla="*/ 1926891 w 5411206"/>
                <a:gd name="connsiteY922" fmla="*/ 268723 h 1151301"/>
                <a:gd name="connsiteX923" fmla="*/ 1909655 w 5411206"/>
                <a:gd name="connsiteY923" fmla="*/ 274750 h 1151301"/>
                <a:gd name="connsiteX924" fmla="*/ 1893322 w 5411206"/>
                <a:gd name="connsiteY924" fmla="*/ 279813 h 1151301"/>
                <a:gd name="connsiteX925" fmla="*/ 1877050 w 5411206"/>
                <a:gd name="connsiteY925" fmla="*/ 284694 h 1151301"/>
                <a:gd name="connsiteX926" fmla="*/ 1860959 w 5411206"/>
                <a:gd name="connsiteY926" fmla="*/ 290721 h 1151301"/>
                <a:gd name="connsiteX927" fmla="*/ 1833236 w 5411206"/>
                <a:gd name="connsiteY927" fmla="*/ 301147 h 1151301"/>
                <a:gd name="connsiteX928" fmla="*/ 1848001 w 5411206"/>
                <a:gd name="connsiteY928" fmla="*/ 299339 h 1151301"/>
                <a:gd name="connsiteX929" fmla="*/ 1862345 w 5411206"/>
                <a:gd name="connsiteY929" fmla="*/ 296024 h 1151301"/>
                <a:gd name="connsiteX930" fmla="*/ 1818350 w 5411206"/>
                <a:gd name="connsiteY930" fmla="*/ 310247 h 1151301"/>
                <a:gd name="connsiteX931" fmla="*/ 1801355 w 5411206"/>
                <a:gd name="connsiteY931" fmla="*/ 313502 h 1151301"/>
                <a:gd name="connsiteX932" fmla="*/ 1775259 w 5411206"/>
                <a:gd name="connsiteY932" fmla="*/ 320975 h 1151301"/>
                <a:gd name="connsiteX933" fmla="*/ 1525995 w 5411206"/>
                <a:gd name="connsiteY933" fmla="*/ 393295 h 1151301"/>
                <a:gd name="connsiteX934" fmla="*/ 1454217 w 5411206"/>
                <a:gd name="connsiteY934" fmla="*/ 414630 h 1151301"/>
                <a:gd name="connsiteX935" fmla="*/ 1417334 w 5411206"/>
                <a:gd name="connsiteY935" fmla="*/ 426081 h 1151301"/>
                <a:gd name="connsiteX936" fmla="*/ 1361105 w 5411206"/>
                <a:gd name="connsiteY936" fmla="*/ 444161 h 1151301"/>
                <a:gd name="connsiteX937" fmla="*/ 1306865 w 5411206"/>
                <a:gd name="connsiteY937" fmla="*/ 463868 h 1151301"/>
                <a:gd name="connsiteX938" fmla="*/ 1288061 w 5411206"/>
                <a:gd name="connsiteY938" fmla="*/ 471823 h 1151301"/>
                <a:gd name="connsiteX939" fmla="*/ 1272513 w 5411206"/>
                <a:gd name="connsiteY939" fmla="*/ 478754 h 1151301"/>
                <a:gd name="connsiteX940" fmla="*/ 1252022 w 5411206"/>
                <a:gd name="connsiteY940" fmla="*/ 488638 h 1151301"/>
                <a:gd name="connsiteX941" fmla="*/ 1230145 w 5411206"/>
                <a:gd name="connsiteY941" fmla="*/ 498099 h 1151301"/>
                <a:gd name="connsiteX942" fmla="*/ 1199710 w 5411206"/>
                <a:gd name="connsiteY942" fmla="*/ 510695 h 1151301"/>
                <a:gd name="connsiteX943" fmla="*/ 1164936 w 5411206"/>
                <a:gd name="connsiteY943" fmla="*/ 527450 h 1151301"/>
                <a:gd name="connsiteX944" fmla="*/ 1138841 w 5411206"/>
                <a:gd name="connsiteY944" fmla="*/ 541311 h 1151301"/>
                <a:gd name="connsiteX945" fmla="*/ 1089361 w 5411206"/>
                <a:gd name="connsiteY945" fmla="*/ 565418 h 1151301"/>
                <a:gd name="connsiteX946" fmla="*/ 1002276 w 5411206"/>
                <a:gd name="connsiteY946" fmla="*/ 605555 h 1151301"/>
                <a:gd name="connsiteX947" fmla="*/ 907898 w 5411206"/>
                <a:gd name="connsiteY947" fmla="*/ 649249 h 1151301"/>
                <a:gd name="connsiteX948" fmla="*/ 867097 w 5411206"/>
                <a:gd name="connsiteY948" fmla="*/ 667871 h 1151301"/>
                <a:gd name="connsiteX949" fmla="*/ 835517 w 5411206"/>
                <a:gd name="connsiteY949" fmla="*/ 682034 h 1151301"/>
                <a:gd name="connsiteX950" fmla="*/ 709680 w 5411206"/>
                <a:gd name="connsiteY950" fmla="*/ 747303 h 1151301"/>
                <a:gd name="connsiteX951" fmla="*/ 668156 w 5411206"/>
                <a:gd name="connsiteY951" fmla="*/ 770807 h 1151301"/>
                <a:gd name="connsiteX952" fmla="*/ 634647 w 5411206"/>
                <a:gd name="connsiteY952" fmla="*/ 790093 h 1151301"/>
                <a:gd name="connsiteX953" fmla="*/ 594088 w 5411206"/>
                <a:gd name="connsiteY953" fmla="*/ 812572 h 1151301"/>
                <a:gd name="connsiteX954" fmla="*/ 535990 w 5411206"/>
                <a:gd name="connsiteY954" fmla="*/ 848009 h 1151301"/>
                <a:gd name="connsiteX955" fmla="*/ 476386 w 5411206"/>
                <a:gd name="connsiteY955" fmla="*/ 887424 h 1151301"/>
                <a:gd name="connsiteX956" fmla="*/ 383756 w 5411206"/>
                <a:gd name="connsiteY956" fmla="*/ 946546 h 1151301"/>
                <a:gd name="connsiteX957" fmla="*/ 211935 w 5411206"/>
                <a:gd name="connsiteY957" fmla="*/ 1053278 h 1151301"/>
                <a:gd name="connsiteX958" fmla="*/ 188612 w 5411206"/>
                <a:gd name="connsiteY958" fmla="*/ 1064006 h 1151301"/>
                <a:gd name="connsiteX959" fmla="*/ 168663 w 5411206"/>
                <a:gd name="connsiteY959" fmla="*/ 1071720 h 1151301"/>
                <a:gd name="connsiteX960" fmla="*/ 128104 w 5411206"/>
                <a:gd name="connsiteY960" fmla="*/ 1095827 h 1151301"/>
                <a:gd name="connsiteX961" fmla="*/ 96283 w 5411206"/>
                <a:gd name="connsiteY961" fmla="*/ 1109206 h 1151301"/>
                <a:gd name="connsiteX962" fmla="*/ 63377 w 5411206"/>
                <a:gd name="connsiteY962" fmla="*/ 1126924 h 1151301"/>
                <a:gd name="connsiteX963" fmla="*/ 54277 w 5411206"/>
                <a:gd name="connsiteY963" fmla="*/ 1133855 h 1151301"/>
                <a:gd name="connsiteX964" fmla="*/ 36739 w 5411206"/>
                <a:gd name="connsiteY964" fmla="*/ 1139882 h 1151301"/>
                <a:gd name="connsiteX965" fmla="*/ 579 w 5411206"/>
                <a:gd name="connsiteY965" fmla="*/ 1148741 h 1151301"/>
                <a:gd name="connsiteX966" fmla="*/ 22275 w 5411206"/>
                <a:gd name="connsiteY966" fmla="*/ 1107760 h 1151301"/>
                <a:gd name="connsiteX967" fmla="*/ 41259 w 5411206"/>
                <a:gd name="connsiteY967" fmla="*/ 1079796 h 1151301"/>
                <a:gd name="connsiteX968" fmla="*/ 128405 w 5411206"/>
                <a:gd name="connsiteY968" fmla="*/ 973545 h 1151301"/>
                <a:gd name="connsiteX969" fmla="*/ 268646 w 5411206"/>
                <a:gd name="connsiteY969" fmla="*/ 851625 h 1151301"/>
                <a:gd name="connsiteX970" fmla="*/ 441130 w 5411206"/>
                <a:gd name="connsiteY970" fmla="*/ 753571 h 1151301"/>
                <a:gd name="connsiteX971" fmla="*/ 525022 w 5411206"/>
                <a:gd name="connsiteY971" fmla="*/ 712891 h 1151301"/>
                <a:gd name="connsiteX972" fmla="*/ 611686 w 5411206"/>
                <a:gd name="connsiteY972" fmla="*/ 649791 h 1151301"/>
                <a:gd name="connsiteX973" fmla="*/ 1046451 w 5411206"/>
                <a:gd name="connsiteY973" fmla="*/ 434578 h 1151301"/>
                <a:gd name="connsiteX974" fmla="*/ 1163791 w 5411206"/>
                <a:gd name="connsiteY974" fmla="*/ 385882 h 1151301"/>
                <a:gd name="connsiteX975" fmla="*/ 1297463 w 5411206"/>
                <a:gd name="connsiteY975" fmla="*/ 318142 h 1151301"/>
                <a:gd name="connsiteX976" fmla="*/ 1366891 w 5411206"/>
                <a:gd name="connsiteY976" fmla="*/ 284996 h 1151301"/>
                <a:gd name="connsiteX977" fmla="*/ 1405341 w 5411206"/>
                <a:gd name="connsiteY977" fmla="*/ 266132 h 1151301"/>
                <a:gd name="connsiteX978" fmla="*/ 1478867 w 5411206"/>
                <a:gd name="connsiteY978" fmla="*/ 230695 h 1151301"/>
                <a:gd name="connsiteX979" fmla="*/ 1568845 w 5411206"/>
                <a:gd name="connsiteY979" fmla="*/ 193330 h 1151301"/>
                <a:gd name="connsiteX980" fmla="*/ 1614889 w 5411206"/>
                <a:gd name="connsiteY980" fmla="*/ 180734 h 115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5411206" h="1151301">
                  <a:moveTo>
                    <a:pt x="3102217" y="121009"/>
                  </a:moveTo>
                  <a:cubicBezTo>
                    <a:pt x="3088536" y="121009"/>
                    <a:pt x="3092031" y="124264"/>
                    <a:pt x="3108243" y="125650"/>
                  </a:cubicBezTo>
                  <a:cubicBezTo>
                    <a:pt x="3126323" y="127217"/>
                    <a:pt x="3136629" y="126735"/>
                    <a:pt x="3136629" y="123962"/>
                  </a:cubicBezTo>
                  <a:cubicBezTo>
                    <a:pt x="3136629" y="121190"/>
                    <a:pt x="3134339" y="121853"/>
                    <a:pt x="3125299" y="123962"/>
                  </a:cubicBezTo>
                  <a:cubicBezTo>
                    <a:pt x="3116259" y="126072"/>
                    <a:pt x="3113908" y="125770"/>
                    <a:pt x="3113908" y="123601"/>
                  </a:cubicBezTo>
                  <a:cubicBezTo>
                    <a:pt x="3113908" y="121431"/>
                    <a:pt x="3109027" y="121009"/>
                    <a:pt x="3102217" y="121009"/>
                  </a:cubicBezTo>
                  <a:close/>
                  <a:moveTo>
                    <a:pt x="3022664" y="122878"/>
                  </a:moveTo>
                  <a:cubicBezTo>
                    <a:pt x="3014709" y="123179"/>
                    <a:pt x="3011334" y="124143"/>
                    <a:pt x="3014770" y="125168"/>
                  </a:cubicBezTo>
                  <a:cubicBezTo>
                    <a:pt x="3019350" y="126313"/>
                    <a:pt x="3013745" y="127518"/>
                    <a:pt x="3002716" y="128302"/>
                  </a:cubicBezTo>
                  <a:cubicBezTo>
                    <a:pt x="2992471" y="128904"/>
                    <a:pt x="3005006" y="128663"/>
                    <a:pt x="3031102" y="127880"/>
                  </a:cubicBezTo>
                  <a:cubicBezTo>
                    <a:pt x="3082148" y="126132"/>
                    <a:pt x="3100288" y="123420"/>
                    <a:pt x="3050327" y="124927"/>
                  </a:cubicBezTo>
                  <a:cubicBezTo>
                    <a:pt x="3034416" y="125469"/>
                    <a:pt x="3024171" y="124927"/>
                    <a:pt x="3028691" y="124203"/>
                  </a:cubicBezTo>
                  <a:cubicBezTo>
                    <a:pt x="3031764" y="123179"/>
                    <a:pt x="3029474" y="122697"/>
                    <a:pt x="3022664" y="122878"/>
                  </a:cubicBezTo>
                  <a:close/>
                  <a:moveTo>
                    <a:pt x="2450128" y="172116"/>
                  </a:moveTo>
                  <a:cubicBezTo>
                    <a:pt x="2438678" y="172477"/>
                    <a:pt x="2400649" y="179046"/>
                    <a:pt x="2400830" y="180433"/>
                  </a:cubicBezTo>
                  <a:cubicBezTo>
                    <a:pt x="2404488" y="180463"/>
                    <a:pt x="2408140" y="180143"/>
                    <a:pt x="2411738" y="179468"/>
                  </a:cubicBezTo>
                  <a:cubicBezTo>
                    <a:pt x="2418368" y="178685"/>
                    <a:pt x="2427348" y="177419"/>
                    <a:pt x="2436870" y="175973"/>
                  </a:cubicBezTo>
                  <a:cubicBezTo>
                    <a:pt x="2454040" y="173001"/>
                    <a:pt x="2471367" y="170989"/>
                    <a:pt x="2488760" y="169946"/>
                  </a:cubicBezTo>
                  <a:cubicBezTo>
                    <a:pt x="2499065" y="169946"/>
                    <a:pt x="2501295" y="169283"/>
                    <a:pt x="2495389" y="168078"/>
                  </a:cubicBezTo>
                  <a:cubicBezTo>
                    <a:pt x="2488169" y="167343"/>
                    <a:pt x="2480877" y="167668"/>
                    <a:pt x="2473753" y="169042"/>
                  </a:cubicBezTo>
                  <a:cubicBezTo>
                    <a:pt x="2466159" y="170488"/>
                    <a:pt x="2456035" y="171814"/>
                    <a:pt x="2450370" y="172116"/>
                  </a:cubicBezTo>
                  <a:close/>
                  <a:moveTo>
                    <a:pt x="3191773" y="118960"/>
                  </a:moveTo>
                  <a:cubicBezTo>
                    <a:pt x="3175863" y="118960"/>
                    <a:pt x="3180383" y="121491"/>
                    <a:pt x="3197439" y="122275"/>
                  </a:cubicBezTo>
                  <a:cubicBezTo>
                    <a:pt x="3208768" y="122697"/>
                    <a:pt x="3212204" y="122275"/>
                    <a:pt x="3207684" y="120889"/>
                  </a:cubicBezTo>
                  <a:cubicBezTo>
                    <a:pt x="3202549" y="119653"/>
                    <a:pt x="3197294" y="119003"/>
                    <a:pt x="3192014" y="118960"/>
                  </a:cubicBezTo>
                  <a:close/>
                  <a:moveTo>
                    <a:pt x="2243594" y="202430"/>
                  </a:moveTo>
                  <a:cubicBezTo>
                    <a:pt x="2222078" y="204419"/>
                    <a:pt x="2215509" y="206649"/>
                    <a:pt x="2220511" y="208456"/>
                  </a:cubicBezTo>
                  <a:cubicBezTo>
                    <a:pt x="2221717" y="208939"/>
                    <a:pt x="2216112" y="209903"/>
                    <a:pt x="2205927" y="210867"/>
                  </a:cubicBezTo>
                  <a:cubicBezTo>
                    <a:pt x="2198351" y="211313"/>
                    <a:pt x="2190848" y="212627"/>
                    <a:pt x="2183568" y="214785"/>
                  </a:cubicBezTo>
                  <a:cubicBezTo>
                    <a:pt x="2172901" y="219365"/>
                    <a:pt x="2228889" y="210325"/>
                    <a:pt x="2248716" y="205202"/>
                  </a:cubicBezTo>
                  <a:cubicBezTo>
                    <a:pt x="2265230" y="200803"/>
                    <a:pt x="2264084" y="200682"/>
                    <a:pt x="2243594" y="202430"/>
                  </a:cubicBezTo>
                  <a:close/>
                  <a:moveTo>
                    <a:pt x="3694098" y="102869"/>
                  </a:moveTo>
                  <a:cubicBezTo>
                    <a:pt x="3678308" y="99373"/>
                    <a:pt x="3677163" y="99253"/>
                    <a:pt x="3682527" y="103411"/>
                  </a:cubicBezTo>
                  <a:cubicBezTo>
                    <a:pt x="3687481" y="106792"/>
                    <a:pt x="3693532" y="108166"/>
                    <a:pt x="3699462" y="107268"/>
                  </a:cubicBezTo>
                  <a:cubicBezTo>
                    <a:pt x="3708803" y="106907"/>
                    <a:pt x="3707779" y="105641"/>
                    <a:pt x="3694098" y="102869"/>
                  </a:cubicBezTo>
                  <a:close/>
                  <a:moveTo>
                    <a:pt x="4005558" y="133605"/>
                  </a:moveTo>
                  <a:cubicBezTo>
                    <a:pt x="3996518" y="132339"/>
                    <a:pt x="3988261" y="131315"/>
                    <a:pt x="3982234" y="130652"/>
                  </a:cubicBezTo>
                  <a:cubicBezTo>
                    <a:pt x="3979034" y="130086"/>
                    <a:pt x="3975786" y="129826"/>
                    <a:pt x="3972531" y="129869"/>
                  </a:cubicBezTo>
                  <a:cubicBezTo>
                    <a:pt x="3972531" y="130290"/>
                    <a:pt x="3971266" y="130712"/>
                    <a:pt x="3970060" y="131014"/>
                  </a:cubicBezTo>
                  <a:cubicBezTo>
                    <a:pt x="3963009" y="131737"/>
                    <a:pt x="3960538" y="141319"/>
                    <a:pt x="3967409" y="141560"/>
                  </a:cubicBezTo>
                  <a:cubicBezTo>
                    <a:pt x="3970904" y="141560"/>
                    <a:pt x="3974460" y="140958"/>
                    <a:pt x="3974520" y="140235"/>
                  </a:cubicBezTo>
                  <a:cubicBezTo>
                    <a:pt x="3978341" y="139560"/>
                    <a:pt x="3982270" y="139698"/>
                    <a:pt x="3986031" y="140656"/>
                  </a:cubicBezTo>
                  <a:cubicBezTo>
                    <a:pt x="3992841" y="141741"/>
                    <a:pt x="3996156" y="142946"/>
                    <a:pt x="3993745" y="143489"/>
                  </a:cubicBezTo>
                  <a:cubicBezTo>
                    <a:pt x="3992480" y="144333"/>
                    <a:pt x="3999350" y="144694"/>
                    <a:pt x="4008631" y="144574"/>
                  </a:cubicBezTo>
                  <a:cubicBezTo>
                    <a:pt x="4014622" y="144869"/>
                    <a:pt x="4020618" y="144116"/>
                    <a:pt x="4026350" y="142344"/>
                  </a:cubicBezTo>
                  <a:cubicBezTo>
                    <a:pt x="4026350" y="141319"/>
                    <a:pt x="4030147" y="140114"/>
                    <a:pt x="4033702" y="139451"/>
                  </a:cubicBezTo>
                  <a:cubicBezTo>
                    <a:pt x="4038584" y="138547"/>
                    <a:pt x="4031593" y="137101"/>
                    <a:pt x="4005678" y="133605"/>
                  </a:cubicBezTo>
                  <a:close/>
                  <a:moveTo>
                    <a:pt x="5016114" y="359546"/>
                  </a:moveTo>
                  <a:cubicBezTo>
                    <a:pt x="5013112" y="358280"/>
                    <a:pt x="5009755" y="358129"/>
                    <a:pt x="5006652" y="359124"/>
                  </a:cubicBezTo>
                  <a:cubicBezTo>
                    <a:pt x="5002626" y="359437"/>
                    <a:pt x="4998576" y="359257"/>
                    <a:pt x="4994598" y="358582"/>
                  </a:cubicBezTo>
                  <a:cubicBezTo>
                    <a:pt x="4986523" y="357677"/>
                    <a:pt x="4989777" y="358582"/>
                    <a:pt x="5007736" y="362860"/>
                  </a:cubicBezTo>
                  <a:cubicBezTo>
                    <a:pt x="5019790" y="365693"/>
                    <a:pt x="5028227" y="366477"/>
                    <a:pt x="5025214" y="364488"/>
                  </a:cubicBezTo>
                  <a:cubicBezTo>
                    <a:pt x="5022418" y="362511"/>
                    <a:pt x="5019404" y="360854"/>
                    <a:pt x="5016234" y="359546"/>
                  </a:cubicBezTo>
                  <a:close/>
                  <a:moveTo>
                    <a:pt x="4049673" y="136498"/>
                  </a:moveTo>
                  <a:cubicBezTo>
                    <a:pt x="4022674" y="130471"/>
                    <a:pt x="4022493" y="132098"/>
                    <a:pt x="4047925" y="140054"/>
                  </a:cubicBezTo>
                  <a:cubicBezTo>
                    <a:pt x="4065644" y="145598"/>
                    <a:pt x="4067874" y="146080"/>
                    <a:pt x="4069380" y="144031"/>
                  </a:cubicBezTo>
                  <a:cubicBezTo>
                    <a:pt x="4070465" y="142826"/>
                    <a:pt x="4061726" y="139210"/>
                    <a:pt x="4049673" y="136498"/>
                  </a:cubicBezTo>
                  <a:close/>
                  <a:moveTo>
                    <a:pt x="5209088" y="421319"/>
                  </a:moveTo>
                  <a:cubicBezTo>
                    <a:pt x="5199283" y="419337"/>
                    <a:pt x="5189604" y="416781"/>
                    <a:pt x="5180100" y="413666"/>
                  </a:cubicBezTo>
                  <a:cubicBezTo>
                    <a:pt x="5172506" y="411074"/>
                    <a:pt x="5166661" y="410411"/>
                    <a:pt x="5167263" y="412340"/>
                  </a:cubicBezTo>
                  <a:cubicBezTo>
                    <a:pt x="5167866" y="414268"/>
                    <a:pt x="5173953" y="417643"/>
                    <a:pt x="5182631" y="420656"/>
                  </a:cubicBezTo>
                  <a:cubicBezTo>
                    <a:pt x="5190225" y="423248"/>
                    <a:pt x="5193299" y="424935"/>
                    <a:pt x="5189743" y="424634"/>
                  </a:cubicBezTo>
                  <a:cubicBezTo>
                    <a:pt x="5185162" y="423971"/>
                    <a:pt x="5195769" y="428190"/>
                    <a:pt x="5213187" y="434156"/>
                  </a:cubicBezTo>
                  <a:cubicBezTo>
                    <a:pt x="5243320" y="444583"/>
                    <a:pt x="5243320" y="444583"/>
                    <a:pt x="5208727" y="429456"/>
                  </a:cubicBezTo>
                  <a:cubicBezTo>
                    <a:pt x="5168589" y="411857"/>
                    <a:pt x="5170156" y="410833"/>
                    <a:pt x="5211740" y="427708"/>
                  </a:cubicBezTo>
                  <a:cubicBezTo>
                    <a:pt x="5253324" y="444583"/>
                    <a:pt x="5288821" y="454285"/>
                    <a:pt x="5265980" y="442413"/>
                  </a:cubicBezTo>
                  <a:cubicBezTo>
                    <a:pt x="5252661" y="435362"/>
                    <a:pt x="5250492" y="434518"/>
                    <a:pt x="5255253" y="438254"/>
                  </a:cubicBezTo>
                  <a:cubicBezTo>
                    <a:pt x="5260014" y="441991"/>
                    <a:pt x="5255253" y="441087"/>
                    <a:pt x="5239222" y="435543"/>
                  </a:cubicBezTo>
                  <a:cubicBezTo>
                    <a:pt x="5221865" y="429516"/>
                    <a:pt x="5218791" y="427889"/>
                    <a:pt x="5224939" y="427587"/>
                  </a:cubicBezTo>
                  <a:cubicBezTo>
                    <a:pt x="5234642" y="427286"/>
                    <a:pt x="5228193" y="424755"/>
                    <a:pt x="5208787" y="421319"/>
                  </a:cubicBezTo>
                  <a:close/>
                  <a:moveTo>
                    <a:pt x="5142192" y="396610"/>
                  </a:moveTo>
                  <a:cubicBezTo>
                    <a:pt x="5139541" y="393657"/>
                    <a:pt x="5136166" y="392753"/>
                    <a:pt x="5124112" y="391789"/>
                  </a:cubicBezTo>
                  <a:cubicBezTo>
                    <a:pt x="5112607" y="390547"/>
                    <a:pt x="5101313" y="387769"/>
                    <a:pt x="5090543" y="383532"/>
                  </a:cubicBezTo>
                  <a:cubicBezTo>
                    <a:pt x="5075477" y="377867"/>
                    <a:pt x="5074332" y="377807"/>
                    <a:pt x="5084517" y="383050"/>
                  </a:cubicBezTo>
                  <a:cubicBezTo>
                    <a:pt x="5091809" y="386605"/>
                    <a:pt x="5094642" y="389077"/>
                    <a:pt x="5090182" y="388052"/>
                  </a:cubicBezTo>
                  <a:cubicBezTo>
                    <a:pt x="5086686" y="387570"/>
                    <a:pt x="5087650" y="388052"/>
                    <a:pt x="5093135" y="390041"/>
                  </a:cubicBezTo>
                  <a:cubicBezTo>
                    <a:pt x="5103151" y="392843"/>
                    <a:pt x="5113336" y="394995"/>
                    <a:pt x="5123630" y="396489"/>
                  </a:cubicBezTo>
                  <a:cubicBezTo>
                    <a:pt x="5135261" y="398478"/>
                    <a:pt x="5143699" y="398539"/>
                    <a:pt x="5141891" y="396610"/>
                  </a:cubicBezTo>
                  <a:close/>
                  <a:moveTo>
                    <a:pt x="5008701" y="353881"/>
                  </a:moveTo>
                  <a:cubicBezTo>
                    <a:pt x="5005145" y="353519"/>
                    <a:pt x="5011473" y="356412"/>
                    <a:pt x="5024491" y="360992"/>
                  </a:cubicBezTo>
                  <a:cubicBezTo>
                    <a:pt x="5041848" y="367019"/>
                    <a:pt x="5044078" y="367682"/>
                    <a:pt x="5033651" y="362559"/>
                  </a:cubicBezTo>
                  <a:cubicBezTo>
                    <a:pt x="5019971" y="355809"/>
                    <a:pt x="5016536" y="354664"/>
                    <a:pt x="5008400" y="353881"/>
                  </a:cubicBezTo>
                  <a:close/>
                  <a:moveTo>
                    <a:pt x="4967478" y="339236"/>
                  </a:moveTo>
                  <a:cubicBezTo>
                    <a:pt x="4963561" y="340200"/>
                    <a:pt x="4967478" y="343695"/>
                    <a:pt x="4974831" y="346769"/>
                  </a:cubicBezTo>
                  <a:cubicBezTo>
                    <a:pt x="4986583" y="351590"/>
                    <a:pt x="4987848" y="351349"/>
                    <a:pt x="4985619" y="346769"/>
                  </a:cubicBezTo>
                  <a:cubicBezTo>
                    <a:pt x="4982726" y="339646"/>
                    <a:pt x="4974608" y="336217"/>
                    <a:pt x="4967484" y="339109"/>
                  </a:cubicBezTo>
                  <a:cubicBezTo>
                    <a:pt x="4967382" y="339152"/>
                    <a:pt x="4967280" y="339194"/>
                    <a:pt x="4967177" y="339236"/>
                  </a:cubicBezTo>
                  <a:close/>
                  <a:moveTo>
                    <a:pt x="4694348" y="261913"/>
                  </a:moveTo>
                  <a:cubicBezTo>
                    <a:pt x="4669579" y="252030"/>
                    <a:pt x="4669579" y="252030"/>
                    <a:pt x="4687418" y="261009"/>
                  </a:cubicBezTo>
                  <a:cubicBezTo>
                    <a:pt x="4695337" y="265071"/>
                    <a:pt x="4703636" y="268362"/>
                    <a:pt x="4712188" y="270833"/>
                  </a:cubicBezTo>
                  <a:cubicBezTo>
                    <a:pt x="4715322" y="271134"/>
                    <a:pt x="4706944" y="267157"/>
                    <a:pt x="4694047" y="261913"/>
                  </a:cubicBezTo>
                  <a:close/>
                  <a:moveTo>
                    <a:pt x="5051912" y="361956"/>
                  </a:moveTo>
                  <a:cubicBezTo>
                    <a:pt x="5047212" y="361535"/>
                    <a:pt x="5048296" y="361956"/>
                    <a:pt x="5056131" y="363885"/>
                  </a:cubicBezTo>
                  <a:cubicBezTo>
                    <a:pt x="5064056" y="365759"/>
                    <a:pt x="5071584" y="369026"/>
                    <a:pt x="5078369" y="373528"/>
                  </a:cubicBezTo>
                  <a:cubicBezTo>
                    <a:pt x="5084890" y="377837"/>
                    <a:pt x="5091743" y="381627"/>
                    <a:pt x="5098860" y="384858"/>
                  </a:cubicBezTo>
                  <a:cubicBezTo>
                    <a:pt x="5116036" y="391668"/>
                    <a:pt x="5113264" y="388956"/>
                    <a:pt x="5093918" y="377867"/>
                  </a:cubicBezTo>
                  <a:cubicBezTo>
                    <a:pt x="5074573" y="366778"/>
                    <a:pt x="5064448" y="363282"/>
                    <a:pt x="5051611" y="361956"/>
                  </a:cubicBezTo>
                  <a:close/>
                  <a:moveTo>
                    <a:pt x="4921073" y="321819"/>
                  </a:moveTo>
                  <a:cubicBezTo>
                    <a:pt x="4917517" y="321819"/>
                    <a:pt x="4924026" y="324049"/>
                    <a:pt x="4936200" y="327424"/>
                  </a:cubicBezTo>
                  <a:cubicBezTo>
                    <a:pt x="4948374" y="330799"/>
                    <a:pt x="4955184" y="332185"/>
                    <a:pt x="4953135" y="330979"/>
                  </a:cubicBezTo>
                  <a:cubicBezTo>
                    <a:pt x="4942835" y="326399"/>
                    <a:pt x="4931939" y="323319"/>
                    <a:pt x="4920771" y="321819"/>
                  </a:cubicBezTo>
                  <a:close/>
                  <a:moveTo>
                    <a:pt x="5198301" y="406192"/>
                  </a:moveTo>
                  <a:cubicBezTo>
                    <a:pt x="5178111" y="397755"/>
                    <a:pt x="5177026" y="397393"/>
                    <a:pt x="5186247" y="402396"/>
                  </a:cubicBezTo>
                  <a:cubicBezTo>
                    <a:pt x="5193479" y="406072"/>
                    <a:pt x="5195890" y="409808"/>
                    <a:pt x="5192997" y="411134"/>
                  </a:cubicBezTo>
                  <a:cubicBezTo>
                    <a:pt x="5190104" y="412460"/>
                    <a:pt x="5191852" y="414690"/>
                    <a:pt x="5201917" y="417161"/>
                  </a:cubicBezTo>
                  <a:cubicBezTo>
                    <a:pt x="5209812" y="418909"/>
                    <a:pt x="5225300" y="423188"/>
                    <a:pt x="5237414" y="427045"/>
                  </a:cubicBezTo>
                  <a:cubicBezTo>
                    <a:pt x="5256097" y="433071"/>
                    <a:pt x="5256157" y="432649"/>
                    <a:pt x="5233376" y="424694"/>
                  </a:cubicBezTo>
                  <a:cubicBezTo>
                    <a:pt x="5216019" y="418667"/>
                    <a:pt x="5210776" y="416197"/>
                    <a:pt x="5215296" y="416197"/>
                  </a:cubicBezTo>
                  <a:cubicBezTo>
                    <a:pt x="5218852" y="415775"/>
                    <a:pt x="5212825" y="412219"/>
                    <a:pt x="5198120" y="406012"/>
                  </a:cubicBezTo>
                  <a:close/>
                  <a:moveTo>
                    <a:pt x="4754796" y="271134"/>
                  </a:moveTo>
                  <a:cubicBezTo>
                    <a:pt x="4752566" y="270592"/>
                    <a:pt x="4750035" y="271134"/>
                    <a:pt x="4749794" y="272098"/>
                  </a:cubicBezTo>
                  <a:cubicBezTo>
                    <a:pt x="4749553" y="273063"/>
                    <a:pt x="4756966" y="276257"/>
                    <a:pt x="4766970" y="278908"/>
                  </a:cubicBezTo>
                  <a:cubicBezTo>
                    <a:pt x="4782579" y="283007"/>
                    <a:pt x="4782640" y="282585"/>
                    <a:pt x="4771972" y="278005"/>
                  </a:cubicBezTo>
                  <a:cubicBezTo>
                    <a:pt x="4764379" y="274630"/>
                    <a:pt x="4756905" y="271556"/>
                    <a:pt x="4754796" y="271134"/>
                  </a:cubicBezTo>
                  <a:close/>
                  <a:moveTo>
                    <a:pt x="4713634" y="255585"/>
                  </a:moveTo>
                  <a:cubicBezTo>
                    <a:pt x="4710139" y="255585"/>
                    <a:pt x="4716587" y="258056"/>
                    <a:pt x="4729846" y="261974"/>
                  </a:cubicBezTo>
                  <a:cubicBezTo>
                    <a:pt x="4747444" y="267277"/>
                    <a:pt x="4749734" y="268000"/>
                    <a:pt x="4739067" y="263119"/>
                  </a:cubicBezTo>
                  <a:cubicBezTo>
                    <a:pt x="4725024" y="256851"/>
                    <a:pt x="4721770" y="255827"/>
                    <a:pt x="4713514" y="255405"/>
                  </a:cubicBezTo>
                  <a:close/>
                  <a:moveTo>
                    <a:pt x="4874125" y="297230"/>
                  </a:moveTo>
                  <a:cubicBezTo>
                    <a:pt x="4868761" y="295181"/>
                    <a:pt x="4863036" y="294156"/>
                    <a:pt x="4862734" y="295241"/>
                  </a:cubicBezTo>
                  <a:cubicBezTo>
                    <a:pt x="4862433" y="296326"/>
                    <a:pt x="4867616" y="299098"/>
                    <a:pt x="4873161" y="300725"/>
                  </a:cubicBezTo>
                  <a:cubicBezTo>
                    <a:pt x="4879790" y="302654"/>
                    <a:pt x="4884370" y="303377"/>
                    <a:pt x="4884551" y="302654"/>
                  </a:cubicBezTo>
                  <a:cubicBezTo>
                    <a:pt x="4884732" y="301931"/>
                    <a:pt x="4880573" y="299399"/>
                    <a:pt x="4874004" y="297049"/>
                  </a:cubicBezTo>
                  <a:close/>
                  <a:moveTo>
                    <a:pt x="5132067" y="375577"/>
                  </a:moveTo>
                  <a:cubicBezTo>
                    <a:pt x="5128512" y="375577"/>
                    <a:pt x="5130259" y="377385"/>
                    <a:pt x="5135563" y="379856"/>
                  </a:cubicBezTo>
                  <a:cubicBezTo>
                    <a:pt x="5143940" y="383713"/>
                    <a:pt x="5147616" y="384316"/>
                    <a:pt x="5145929" y="381423"/>
                  </a:cubicBezTo>
                  <a:cubicBezTo>
                    <a:pt x="5145808" y="377385"/>
                    <a:pt x="5143639" y="376541"/>
                    <a:pt x="5131947" y="375155"/>
                  </a:cubicBezTo>
                  <a:close/>
                  <a:moveTo>
                    <a:pt x="4917155" y="306270"/>
                  </a:moveTo>
                  <a:cubicBezTo>
                    <a:pt x="4901727" y="301750"/>
                    <a:pt x="4956208" y="324350"/>
                    <a:pt x="4971697" y="329051"/>
                  </a:cubicBezTo>
                  <a:cubicBezTo>
                    <a:pt x="4980556" y="331582"/>
                    <a:pt x="4973204" y="327966"/>
                    <a:pt x="4956088" y="321035"/>
                  </a:cubicBezTo>
                  <a:cubicBezTo>
                    <a:pt x="4938972" y="314105"/>
                    <a:pt x="4921494" y="307294"/>
                    <a:pt x="4917035" y="305848"/>
                  </a:cubicBezTo>
                  <a:close/>
                  <a:moveTo>
                    <a:pt x="5102416" y="362499"/>
                  </a:moveTo>
                  <a:cubicBezTo>
                    <a:pt x="5091628" y="358461"/>
                    <a:pt x="5087048" y="357617"/>
                    <a:pt x="5087590" y="359606"/>
                  </a:cubicBezTo>
                  <a:cubicBezTo>
                    <a:pt x="5088133" y="361595"/>
                    <a:pt x="5116458" y="371659"/>
                    <a:pt x="5117181" y="369189"/>
                  </a:cubicBezTo>
                  <a:cubicBezTo>
                    <a:pt x="5112571" y="366139"/>
                    <a:pt x="5107563" y="363746"/>
                    <a:pt x="5102295" y="362077"/>
                  </a:cubicBezTo>
                  <a:close/>
                  <a:moveTo>
                    <a:pt x="5110612" y="359485"/>
                  </a:moveTo>
                  <a:cubicBezTo>
                    <a:pt x="5094099" y="354423"/>
                    <a:pt x="5094039" y="354544"/>
                    <a:pt x="5112179" y="362258"/>
                  </a:cubicBezTo>
                  <a:cubicBezTo>
                    <a:pt x="5134538" y="371780"/>
                    <a:pt x="5146772" y="375215"/>
                    <a:pt x="5135442" y="369008"/>
                  </a:cubicBezTo>
                  <a:cubicBezTo>
                    <a:pt x="5127354" y="365054"/>
                    <a:pt x="5118971" y="361727"/>
                    <a:pt x="5110371" y="359064"/>
                  </a:cubicBezTo>
                  <a:close/>
                  <a:moveTo>
                    <a:pt x="4754435" y="254862"/>
                  </a:moveTo>
                  <a:cubicBezTo>
                    <a:pt x="4739609" y="252271"/>
                    <a:pt x="4739489" y="252512"/>
                    <a:pt x="4753651" y="257634"/>
                  </a:cubicBezTo>
                  <a:cubicBezTo>
                    <a:pt x="4777758" y="266132"/>
                    <a:pt x="4783302" y="267277"/>
                    <a:pt x="4790836" y="266012"/>
                  </a:cubicBezTo>
                  <a:cubicBezTo>
                    <a:pt x="4798369" y="264746"/>
                    <a:pt x="4781615" y="259081"/>
                    <a:pt x="4754314" y="254440"/>
                  </a:cubicBezTo>
                  <a:close/>
                  <a:moveTo>
                    <a:pt x="4243491" y="135112"/>
                  </a:moveTo>
                  <a:cubicBezTo>
                    <a:pt x="4234512" y="132822"/>
                    <a:pt x="4227642" y="131978"/>
                    <a:pt x="4229690" y="133424"/>
                  </a:cubicBezTo>
                  <a:cubicBezTo>
                    <a:pt x="4230655" y="134629"/>
                    <a:pt x="4224869" y="134087"/>
                    <a:pt x="4218119" y="132520"/>
                  </a:cubicBezTo>
                  <a:cubicBezTo>
                    <a:pt x="4213292" y="130996"/>
                    <a:pt x="4208205" y="130483"/>
                    <a:pt x="4203173" y="131014"/>
                  </a:cubicBezTo>
                  <a:cubicBezTo>
                    <a:pt x="4202872" y="132942"/>
                    <a:pt x="4215226" y="134931"/>
                    <a:pt x="4240719" y="137402"/>
                  </a:cubicBezTo>
                  <a:cubicBezTo>
                    <a:pt x="4257895" y="138547"/>
                    <a:pt x="4257956" y="138185"/>
                    <a:pt x="4243371" y="134690"/>
                  </a:cubicBezTo>
                  <a:close/>
                  <a:moveTo>
                    <a:pt x="4707185" y="234793"/>
                  </a:moveTo>
                  <a:cubicBezTo>
                    <a:pt x="4701580" y="233347"/>
                    <a:pt x="4705739" y="235758"/>
                    <a:pt x="4716467" y="240278"/>
                  </a:cubicBezTo>
                  <a:cubicBezTo>
                    <a:pt x="4727194" y="244798"/>
                    <a:pt x="4738042" y="249016"/>
                    <a:pt x="4740573" y="249619"/>
                  </a:cubicBezTo>
                  <a:cubicBezTo>
                    <a:pt x="4743104" y="250222"/>
                    <a:pt x="4738705" y="247751"/>
                    <a:pt x="4731292" y="244135"/>
                  </a:cubicBezTo>
                  <a:cubicBezTo>
                    <a:pt x="4723482" y="240260"/>
                    <a:pt x="4715382" y="236999"/>
                    <a:pt x="4707065" y="234372"/>
                  </a:cubicBezTo>
                  <a:close/>
                  <a:moveTo>
                    <a:pt x="4655597" y="222197"/>
                  </a:moveTo>
                  <a:cubicBezTo>
                    <a:pt x="4635408" y="217376"/>
                    <a:pt x="4637517" y="218461"/>
                    <a:pt x="4665722" y="229249"/>
                  </a:cubicBezTo>
                  <a:cubicBezTo>
                    <a:pt x="4684164" y="236300"/>
                    <a:pt x="4695855" y="242206"/>
                    <a:pt x="4691154" y="241302"/>
                  </a:cubicBezTo>
                  <a:cubicBezTo>
                    <a:pt x="4687719" y="240820"/>
                    <a:pt x="4670362" y="234311"/>
                    <a:pt x="4651860" y="227561"/>
                  </a:cubicBezTo>
                  <a:cubicBezTo>
                    <a:pt x="4613892" y="212796"/>
                    <a:pt x="4614314" y="215870"/>
                    <a:pt x="4653247" y="231298"/>
                  </a:cubicBezTo>
                  <a:cubicBezTo>
                    <a:pt x="4666361" y="236987"/>
                    <a:pt x="4680005" y="241350"/>
                    <a:pt x="4693987" y="244315"/>
                  </a:cubicBezTo>
                  <a:cubicBezTo>
                    <a:pt x="4704184" y="246069"/>
                    <a:pt x="4714249" y="248504"/>
                    <a:pt x="4724120" y="251608"/>
                  </a:cubicBezTo>
                  <a:cubicBezTo>
                    <a:pt x="4737259" y="255827"/>
                    <a:pt x="4737379" y="255405"/>
                    <a:pt x="4724844" y="248655"/>
                  </a:cubicBezTo>
                  <a:cubicBezTo>
                    <a:pt x="4714098" y="243267"/>
                    <a:pt x="4702858" y="238928"/>
                    <a:pt x="4691275" y="235697"/>
                  </a:cubicBezTo>
                  <a:cubicBezTo>
                    <a:pt x="4680125" y="232744"/>
                    <a:pt x="4672592" y="229671"/>
                    <a:pt x="4674038" y="228706"/>
                  </a:cubicBezTo>
                  <a:cubicBezTo>
                    <a:pt x="4676449" y="227742"/>
                    <a:pt x="4668916" y="225030"/>
                    <a:pt x="4655477" y="221776"/>
                  </a:cubicBezTo>
                  <a:close/>
                  <a:moveTo>
                    <a:pt x="5087530" y="344600"/>
                  </a:moveTo>
                  <a:cubicBezTo>
                    <a:pt x="5078188" y="339658"/>
                    <a:pt x="5077043" y="339477"/>
                    <a:pt x="5081925" y="343274"/>
                  </a:cubicBezTo>
                  <a:cubicBezTo>
                    <a:pt x="5086807" y="347070"/>
                    <a:pt x="5084517" y="346528"/>
                    <a:pt x="5066195" y="339356"/>
                  </a:cubicBezTo>
                  <a:cubicBezTo>
                    <a:pt x="5047874" y="332185"/>
                    <a:pt x="5042089" y="330738"/>
                    <a:pt x="5030035" y="330557"/>
                  </a:cubicBezTo>
                  <a:cubicBezTo>
                    <a:pt x="5019187" y="330557"/>
                    <a:pt x="5015812" y="329654"/>
                    <a:pt x="5013100" y="326700"/>
                  </a:cubicBezTo>
                  <a:cubicBezTo>
                    <a:pt x="5008460" y="322120"/>
                    <a:pt x="4988993" y="315551"/>
                    <a:pt x="4987909" y="318323"/>
                  </a:cubicBezTo>
                  <a:cubicBezTo>
                    <a:pt x="4987607" y="319348"/>
                    <a:pt x="5000384" y="324832"/>
                    <a:pt x="5015511" y="330377"/>
                  </a:cubicBezTo>
                  <a:cubicBezTo>
                    <a:pt x="5030638" y="335921"/>
                    <a:pt x="5040462" y="339477"/>
                    <a:pt x="5036303" y="337247"/>
                  </a:cubicBezTo>
                  <a:cubicBezTo>
                    <a:pt x="5033230" y="335499"/>
                    <a:pt x="5035640" y="335499"/>
                    <a:pt x="5041125" y="337247"/>
                  </a:cubicBezTo>
                  <a:cubicBezTo>
                    <a:pt x="5056553" y="342129"/>
                    <a:pt x="5055528" y="345323"/>
                    <a:pt x="5040703" y="342550"/>
                  </a:cubicBezTo>
                  <a:cubicBezTo>
                    <a:pt x="5034676" y="341526"/>
                    <a:pt x="5033471" y="342550"/>
                    <a:pt x="5038653" y="345262"/>
                  </a:cubicBezTo>
                  <a:cubicBezTo>
                    <a:pt x="5045090" y="348372"/>
                    <a:pt x="5052322" y="349445"/>
                    <a:pt x="5059385" y="348336"/>
                  </a:cubicBezTo>
                  <a:cubicBezTo>
                    <a:pt x="5066859" y="347673"/>
                    <a:pt x="5068606" y="345986"/>
                    <a:pt x="5063122" y="344238"/>
                  </a:cubicBezTo>
                  <a:cubicBezTo>
                    <a:pt x="5057638" y="342490"/>
                    <a:pt x="5053419" y="340381"/>
                    <a:pt x="5053720" y="339537"/>
                  </a:cubicBezTo>
                  <a:cubicBezTo>
                    <a:pt x="5061368" y="340556"/>
                    <a:pt x="5068841" y="342587"/>
                    <a:pt x="5075959" y="345564"/>
                  </a:cubicBezTo>
                  <a:cubicBezTo>
                    <a:pt x="5089037" y="350204"/>
                    <a:pt x="5097956" y="352555"/>
                    <a:pt x="5098197" y="351590"/>
                  </a:cubicBezTo>
                  <a:cubicBezTo>
                    <a:pt x="5098438" y="350626"/>
                    <a:pt x="5093677" y="347372"/>
                    <a:pt x="5087409" y="344178"/>
                  </a:cubicBezTo>
                  <a:close/>
                  <a:moveTo>
                    <a:pt x="4570741" y="199959"/>
                  </a:moveTo>
                  <a:cubicBezTo>
                    <a:pt x="4568511" y="199416"/>
                    <a:pt x="4566040" y="199959"/>
                    <a:pt x="4565739" y="200983"/>
                  </a:cubicBezTo>
                  <a:cubicBezTo>
                    <a:pt x="4565438" y="202008"/>
                    <a:pt x="4573091" y="204961"/>
                    <a:pt x="4583217" y="207432"/>
                  </a:cubicBezTo>
                  <a:cubicBezTo>
                    <a:pt x="4598946" y="211169"/>
                    <a:pt x="4599006" y="210747"/>
                    <a:pt x="4588218" y="206347"/>
                  </a:cubicBezTo>
                  <a:cubicBezTo>
                    <a:pt x="4580504" y="202731"/>
                    <a:pt x="4572850" y="199899"/>
                    <a:pt x="4570621" y="199356"/>
                  </a:cubicBezTo>
                  <a:close/>
                  <a:moveTo>
                    <a:pt x="4351008" y="149636"/>
                  </a:moveTo>
                  <a:cubicBezTo>
                    <a:pt x="4344981" y="148611"/>
                    <a:pt x="4340642" y="148310"/>
                    <a:pt x="4340461" y="149154"/>
                  </a:cubicBezTo>
                  <a:cubicBezTo>
                    <a:pt x="4346217" y="151655"/>
                    <a:pt x="4352310" y="153300"/>
                    <a:pt x="4358541" y="154036"/>
                  </a:cubicBezTo>
                  <a:cubicBezTo>
                    <a:pt x="4367581" y="155783"/>
                    <a:pt x="4372222" y="156145"/>
                    <a:pt x="4369028" y="154698"/>
                  </a:cubicBezTo>
                  <a:cubicBezTo>
                    <a:pt x="4363236" y="152330"/>
                    <a:pt x="4357185" y="150631"/>
                    <a:pt x="4351008" y="149636"/>
                  </a:cubicBezTo>
                  <a:close/>
                  <a:moveTo>
                    <a:pt x="4324490" y="146864"/>
                  </a:moveTo>
                  <a:cubicBezTo>
                    <a:pt x="4307977" y="140837"/>
                    <a:pt x="4307977" y="140837"/>
                    <a:pt x="4314125" y="145478"/>
                  </a:cubicBezTo>
                  <a:cubicBezTo>
                    <a:pt x="4318223" y="148611"/>
                    <a:pt x="4315812" y="149033"/>
                    <a:pt x="4309122" y="147165"/>
                  </a:cubicBezTo>
                  <a:cubicBezTo>
                    <a:pt x="4284533" y="140596"/>
                    <a:pt x="4267719" y="142404"/>
                    <a:pt x="4287607" y="148973"/>
                  </a:cubicBezTo>
                  <a:cubicBezTo>
                    <a:pt x="4306471" y="155000"/>
                    <a:pt x="4306471" y="155000"/>
                    <a:pt x="4300143" y="150902"/>
                  </a:cubicBezTo>
                  <a:cubicBezTo>
                    <a:pt x="4294899" y="147708"/>
                    <a:pt x="4299660" y="147466"/>
                    <a:pt x="4316837" y="149696"/>
                  </a:cubicBezTo>
                  <a:cubicBezTo>
                    <a:pt x="4338593" y="152650"/>
                    <a:pt x="4338954" y="152167"/>
                    <a:pt x="4324490" y="146864"/>
                  </a:cubicBezTo>
                  <a:close/>
                  <a:moveTo>
                    <a:pt x="4587796" y="197066"/>
                  </a:moveTo>
                  <a:cubicBezTo>
                    <a:pt x="4560616" y="191462"/>
                    <a:pt x="4561340" y="193571"/>
                    <a:pt x="4588279" y="200019"/>
                  </a:cubicBezTo>
                  <a:cubicBezTo>
                    <a:pt x="4600332" y="202972"/>
                    <a:pt x="4608589" y="204419"/>
                    <a:pt x="4605334" y="203093"/>
                  </a:cubicBezTo>
                  <a:cubicBezTo>
                    <a:pt x="4603225" y="201948"/>
                    <a:pt x="4607926" y="202189"/>
                    <a:pt x="4614736" y="203575"/>
                  </a:cubicBezTo>
                  <a:cubicBezTo>
                    <a:pt x="4632997" y="206890"/>
                    <a:pt x="4614977" y="202731"/>
                    <a:pt x="4587796" y="197066"/>
                  </a:cubicBezTo>
                  <a:close/>
                  <a:moveTo>
                    <a:pt x="4345343" y="142826"/>
                  </a:moveTo>
                  <a:cubicBezTo>
                    <a:pt x="4326178" y="138306"/>
                    <a:pt x="4321598" y="137583"/>
                    <a:pt x="4327263" y="140235"/>
                  </a:cubicBezTo>
                  <a:cubicBezTo>
                    <a:pt x="4334049" y="143073"/>
                    <a:pt x="4341154" y="145098"/>
                    <a:pt x="4348416" y="146261"/>
                  </a:cubicBezTo>
                  <a:cubicBezTo>
                    <a:pt x="4357517" y="148069"/>
                    <a:pt x="4369932" y="150721"/>
                    <a:pt x="4375537" y="152288"/>
                  </a:cubicBezTo>
                  <a:cubicBezTo>
                    <a:pt x="4387891" y="155060"/>
                    <a:pt x="4391688" y="153795"/>
                    <a:pt x="4379333" y="150841"/>
                  </a:cubicBezTo>
                  <a:cubicBezTo>
                    <a:pt x="4373427" y="149395"/>
                    <a:pt x="4358842" y="145719"/>
                    <a:pt x="4345343" y="142585"/>
                  </a:cubicBezTo>
                  <a:close/>
                  <a:moveTo>
                    <a:pt x="4431043" y="156446"/>
                  </a:moveTo>
                  <a:cubicBezTo>
                    <a:pt x="4406152" y="151083"/>
                    <a:pt x="4399101" y="151203"/>
                    <a:pt x="4406152" y="156868"/>
                  </a:cubicBezTo>
                  <a:cubicBezTo>
                    <a:pt x="4410262" y="160008"/>
                    <a:pt x="4415319" y="161665"/>
                    <a:pt x="4420496" y="161569"/>
                  </a:cubicBezTo>
                  <a:cubicBezTo>
                    <a:pt x="4427842" y="162057"/>
                    <a:pt x="4435116" y="163329"/>
                    <a:pt x="4442192" y="165366"/>
                  </a:cubicBezTo>
                  <a:cubicBezTo>
                    <a:pt x="4458825" y="170368"/>
                    <a:pt x="4430138" y="167837"/>
                    <a:pt x="4408563" y="162413"/>
                  </a:cubicBezTo>
                  <a:cubicBezTo>
                    <a:pt x="4395123" y="158917"/>
                    <a:pt x="4395063" y="159098"/>
                    <a:pt x="4407237" y="162895"/>
                  </a:cubicBezTo>
                  <a:cubicBezTo>
                    <a:pt x="4430663" y="169494"/>
                    <a:pt x="4454655" y="173893"/>
                    <a:pt x="4478894" y="176033"/>
                  </a:cubicBezTo>
                  <a:cubicBezTo>
                    <a:pt x="4489381" y="176636"/>
                    <a:pt x="4489561" y="176033"/>
                    <a:pt x="4478473" y="172538"/>
                  </a:cubicBezTo>
                  <a:cubicBezTo>
                    <a:pt x="4470698" y="170308"/>
                    <a:pt x="4468589" y="168921"/>
                    <a:pt x="4474314" y="169705"/>
                  </a:cubicBezTo>
                  <a:cubicBezTo>
                    <a:pt x="4489321" y="171754"/>
                    <a:pt x="4524155" y="185194"/>
                    <a:pt x="4516863" y="186098"/>
                  </a:cubicBezTo>
                  <a:cubicBezTo>
                    <a:pt x="4513186" y="186580"/>
                    <a:pt x="4515296" y="187785"/>
                    <a:pt x="4520900" y="189111"/>
                  </a:cubicBezTo>
                  <a:cubicBezTo>
                    <a:pt x="4527650" y="190738"/>
                    <a:pt x="4531869" y="192848"/>
                    <a:pt x="4531628" y="193932"/>
                  </a:cubicBezTo>
                  <a:cubicBezTo>
                    <a:pt x="4531387" y="195017"/>
                    <a:pt x="4537654" y="197669"/>
                    <a:pt x="4545730" y="199537"/>
                  </a:cubicBezTo>
                  <a:cubicBezTo>
                    <a:pt x="4555855" y="202008"/>
                    <a:pt x="4554590" y="202129"/>
                    <a:pt x="4543199" y="200321"/>
                  </a:cubicBezTo>
                  <a:cubicBezTo>
                    <a:pt x="4534038" y="198874"/>
                    <a:pt x="4532773" y="199416"/>
                    <a:pt x="4539342" y="201586"/>
                  </a:cubicBezTo>
                  <a:cubicBezTo>
                    <a:pt x="4558085" y="207613"/>
                    <a:pt x="4563449" y="204298"/>
                    <a:pt x="4547478" y="197126"/>
                  </a:cubicBezTo>
                  <a:cubicBezTo>
                    <a:pt x="4538920" y="193330"/>
                    <a:pt x="4533677" y="190135"/>
                    <a:pt x="4537233" y="190256"/>
                  </a:cubicBezTo>
                  <a:cubicBezTo>
                    <a:pt x="4540788" y="190376"/>
                    <a:pt x="4532291" y="186037"/>
                    <a:pt x="4518128" y="180613"/>
                  </a:cubicBezTo>
                  <a:cubicBezTo>
                    <a:pt x="4503965" y="175189"/>
                    <a:pt x="4495287" y="171393"/>
                    <a:pt x="4500048" y="171995"/>
                  </a:cubicBezTo>
                  <a:cubicBezTo>
                    <a:pt x="4490231" y="169801"/>
                    <a:pt x="4480286" y="168210"/>
                    <a:pt x="4470276" y="167234"/>
                  </a:cubicBezTo>
                  <a:cubicBezTo>
                    <a:pt x="4434658" y="162232"/>
                    <a:pt x="4399824" y="153855"/>
                    <a:pt x="4433152" y="158375"/>
                  </a:cubicBezTo>
                  <a:cubicBezTo>
                    <a:pt x="4447978" y="160123"/>
                    <a:pt x="4446892" y="159580"/>
                    <a:pt x="4431043" y="156205"/>
                  </a:cubicBezTo>
                  <a:close/>
                  <a:moveTo>
                    <a:pt x="4654030" y="208637"/>
                  </a:moveTo>
                  <a:cubicBezTo>
                    <a:pt x="4649209" y="208637"/>
                    <a:pt x="4652463" y="210325"/>
                    <a:pt x="4660358" y="211892"/>
                  </a:cubicBezTo>
                  <a:cubicBezTo>
                    <a:pt x="4666469" y="213170"/>
                    <a:pt x="4672683" y="213881"/>
                    <a:pt x="4678920" y="214001"/>
                  </a:cubicBezTo>
                  <a:cubicBezTo>
                    <a:pt x="4686333" y="212856"/>
                    <a:pt x="4662528" y="207733"/>
                    <a:pt x="4654030" y="208396"/>
                  </a:cubicBezTo>
                  <a:close/>
                  <a:moveTo>
                    <a:pt x="4278688" y="127880"/>
                  </a:moveTo>
                  <a:cubicBezTo>
                    <a:pt x="4275855" y="130411"/>
                    <a:pt x="4279170" y="131496"/>
                    <a:pt x="4291946" y="132460"/>
                  </a:cubicBezTo>
                  <a:cubicBezTo>
                    <a:pt x="4304723" y="133424"/>
                    <a:pt x="4304844" y="132460"/>
                    <a:pt x="4296044" y="129507"/>
                  </a:cubicBezTo>
                  <a:cubicBezTo>
                    <a:pt x="4279471" y="123721"/>
                    <a:pt x="4280616" y="123962"/>
                    <a:pt x="4278688" y="127880"/>
                  </a:cubicBezTo>
                  <a:close/>
                  <a:moveTo>
                    <a:pt x="4188287" y="108052"/>
                  </a:moveTo>
                  <a:cubicBezTo>
                    <a:pt x="4170207" y="105039"/>
                    <a:pt x="4166289" y="106364"/>
                    <a:pt x="4182260" y="110101"/>
                  </a:cubicBezTo>
                  <a:cubicBezTo>
                    <a:pt x="4187528" y="111475"/>
                    <a:pt x="4192976" y="112024"/>
                    <a:pt x="4198412" y="111728"/>
                  </a:cubicBezTo>
                  <a:cubicBezTo>
                    <a:pt x="4201787" y="111186"/>
                    <a:pt x="4197388" y="109559"/>
                    <a:pt x="4188287" y="108052"/>
                  </a:cubicBezTo>
                  <a:close/>
                  <a:moveTo>
                    <a:pt x="4126694" y="97505"/>
                  </a:moveTo>
                  <a:cubicBezTo>
                    <a:pt x="4121150" y="95396"/>
                    <a:pt x="4115545" y="94070"/>
                    <a:pt x="4115424" y="94914"/>
                  </a:cubicBezTo>
                  <a:cubicBezTo>
                    <a:pt x="4114882" y="98168"/>
                    <a:pt x="4133926" y="103411"/>
                    <a:pt x="4142364" y="102146"/>
                  </a:cubicBezTo>
                  <a:cubicBezTo>
                    <a:pt x="4145980" y="101423"/>
                    <a:pt x="4147366" y="100157"/>
                    <a:pt x="4143991" y="99193"/>
                  </a:cubicBezTo>
                  <a:cubicBezTo>
                    <a:pt x="4140616" y="98228"/>
                    <a:pt x="4138266" y="98409"/>
                    <a:pt x="4137964" y="99193"/>
                  </a:cubicBezTo>
                  <a:cubicBezTo>
                    <a:pt x="4137663" y="99976"/>
                    <a:pt x="4135493" y="100699"/>
                    <a:pt x="4126634" y="97505"/>
                  </a:cubicBezTo>
                  <a:close/>
                  <a:moveTo>
                    <a:pt x="4081072" y="89550"/>
                  </a:moveTo>
                  <a:cubicBezTo>
                    <a:pt x="4073599" y="87549"/>
                    <a:pt x="4065903" y="86519"/>
                    <a:pt x="4058171" y="86476"/>
                  </a:cubicBezTo>
                  <a:cubicBezTo>
                    <a:pt x="4065517" y="88875"/>
                    <a:pt x="4073093" y="90532"/>
                    <a:pt x="4080771" y="91418"/>
                  </a:cubicBezTo>
                  <a:lnTo>
                    <a:pt x="4096982" y="93889"/>
                  </a:lnTo>
                  <a:cubicBezTo>
                    <a:pt x="4099206" y="94311"/>
                    <a:pt x="4101466" y="94552"/>
                    <a:pt x="4103732" y="94613"/>
                  </a:cubicBezTo>
                  <a:cubicBezTo>
                    <a:pt x="4101575" y="93859"/>
                    <a:pt x="4099357" y="93299"/>
                    <a:pt x="4097103" y="92925"/>
                  </a:cubicBezTo>
                  <a:close/>
                  <a:moveTo>
                    <a:pt x="4627513" y="195439"/>
                  </a:moveTo>
                  <a:cubicBezTo>
                    <a:pt x="4618593" y="192848"/>
                    <a:pt x="4613953" y="192305"/>
                    <a:pt x="4617087" y="194294"/>
                  </a:cubicBezTo>
                  <a:cubicBezTo>
                    <a:pt x="4622975" y="197289"/>
                    <a:pt x="4629182" y="199615"/>
                    <a:pt x="4635588" y="201225"/>
                  </a:cubicBezTo>
                  <a:cubicBezTo>
                    <a:pt x="4644508" y="203816"/>
                    <a:pt x="4649148" y="204358"/>
                    <a:pt x="4646075" y="202430"/>
                  </a:cubicBezTo>
                  <a:cubicBezTo>
                    <a:pt x="4640163" y="199380"/>
                    <a:pt x="4633913" y="197036"/>
                    <a:pt x="4627452" y="195439"/>
                  </a:cubicBezTo>
                  <a:close/>
                  <a:moveTo>
                    <a:pt x="4593341" y="183988"/>
                  </a:moveTo>
                  <a:cubicBezTo>
                    <a:pt x="4587737" y="182602"/>
                    <a:pt x="4581830" y="182240"/>
                    <a:pt x="4581288" y="183506"/>
                  </a:cubicBezTo>
                  <a:cubicBezTo>
                    <a:pt x="4580745" y="184772"/>
                    <a:pt x="4586531" y="186580"/>
                    <a:pt x="4592257" y="187484"/>
                  </a:cubicBezTo>
                  <a:cubicBezTo>
                    <a:pt x="4599127" y="188689"/>
                    <a:pt x="4603888" y="188749"/>
                    <a:pt x="4604310" y="187906"/>
                  </a:cubicBezTo>
                  <a:cubicBezTo>
                    <a:pt x="4604731" y="187062"/>
                    <a:pt x="4600031" y="185615"/>
                    <a:pt x="4593281" y="183988"/>
                  </a:cubicBezTo>
                  <a:close/>
                  <a:moveTo>
                    <a:pt x="3956500" y="60200"/>
                  </a:moveTo>
                  <a:cubicBezTo>
                    <a:pt x="3950775" y="59416"/>
                    <a:pt x="3944869" y="59597"/>
                    <a:pt x="3944749" y="60743"/>
                  </a:cubicBezTo>
                  <a:cubicBezTo>
                    <a:pt x="3944628" y="61888"/>
                    <a:pt x="3939867" y="62249"/>
                    <a:pt x="3932695" y="61285"/>
                  </a:cubicBezTo>
                  <a:cubicBezTo>
                    <a:pt x="3926668" y="60501"/>
                    <a:pt x="3921365" y="58995"/>
                    <a:pt x="3921485" y="57970"/>
                  </a:cubicBezTo>
                  <a:cubicBezTo>
                    <a:pt x="3921606" y="56946"/>
                    <a:pt x="3918171" y="56343"/>
                    <a:pt x="3914675" y="56282"/>
                  </a:cubicBezTo>
                  <a:cubicBezTo>
                    <a:pt x="3905334" y="56282"/>
                    <a:pt x="3930043" y="63816"/>
                    <a:pt x="3946135" y="66106"/>
                  </a:cubicBezTo>
                  <a:cubicBezTo>
                    <a:pt x="3951860" y="66890"/>
                    <a:pt x="3954210" y="66649"/>
                    <a:pt x="3949750" y="65263"/>
                  </a:cubicBezTo>
                  <a:cubicBezTo>
                    <a:pt x="3946375" y="64057"/>
                    <a:pt x="3948786" y="63394"/>
                    <a:pt x="3955777" y="63756"/>
                  </a:cubicBezTo>
                  <a:cubicBezTo>
                    <a:pt x="3959791" y="64473"/>
                    <a:pt x="3963919" y="64250"/>
                    <a:pt x="3967830" y="63093"/>
                  </a:cubicBezTo>
                  <a:cubicBezTo>
                    <a:pt x="3967891" y="62611"/>
                    <a:pt x="3963371" y="61405"/>
                    <a:pt x="3956500" y="60200"/>
                  </a:cubicBezTo>
                  <a:close/>
                  <a:moveTo>
                    <a:pt x="4508787" y="158315"/>
                  </a:moveTo>
                  <a:cubicBezTo>
                    <a:pt x="4494142" y="154879"/>
                    <a:pt x="4491852" y="154518"/>
                    <a:pt x="4504146" y="157893"/>
                  </a:cubicBezTo>
                  <a:cubicBezTo>
                    <a:pt x="4512813" y="160074"/>
                    <a:pt x="4521328" y="162810"/>
                    <a:pt x="4529639" y="166089"/>
                  </a:cubicBezTo>
                  <a:cubicBezTo>
                    <a:pt x="4536148" y="168680"/>
                    <a:pt x="4537293" y="168801"/>
                    <a:pt x="4534219" y="166571"/>
                  </a:cubicBezTo>
                  <a:cubicBezTo>
                    <a:pt x="4526149" y="162744"/>
                    <a:pt x="4517592" y="160044"/>
                    <a:pt x="4508787" y="158556"/>
                  </a:cubicBezTo>
                  <a:close/>
                  <a:moveTo>
                    <a:pt x="4283509" y="114440"/>
                  </a:moveTo>
                  <a:cubicBezTo>
                    <a:pt x="4265971" y="113657"/>
                    <a:pt x="4265911" y="114079"/>
                    <a:pt x="4281460" y="119081"/>
                  </a:cubicBezTo>
                  <a:cubicBezTo>
                    <a:pt x="4287239" y="120557"/>
                    <a:pt x="4292754" y="122938"/>
                    <a:pt x="4297792" y="126132"/>
                  </a:cubicBezTo>
                  <a:cubicBezTo>
                    <a:pt x="4297792" y="127036"/>
                    <a:pt x="4303277" y="128362"/>
                    <a:pt x="4309062" y="129025"/>
                  </a:cubicBezTo>
                  <a:cubicBezTo>
                    <a:pt x="4315932" y="129869"/>
                    <a:pt x="4320452" y="131014"/>
                    <a:pt x="4320272" y="131918"/>
                  </a:cubicBezTo>
                  <a:cubicBezTo>
                    <a:pt x="4320091" y="132822"/>
                    <a:pt x="4325756" y="134087"/>
                    <a:pt x="4331542" y="134750"/>
                  </a:cubicBezTo>
                  <a:cubicBezTo>
                    <a:pt x="4349983" y="136799"/>
                    <a:pt x="4345825" y="134087"/>
                    <a:pt x="4322140" y="128723"/>
                  </a:cubicBezTo>
                  <a:cubicBezTo>
                    <a:pt x="4312594" y="126825"/>
                    <a:pt x="4303252" y="124017"/>
                    <a:pt x="4294237" y="120346"/>
                  </a:cubicBezTo>
                  <a:cubicBezTo>
                    <a:pt x="4291042" y="118599"/>
                    <a:pt x="4292308" y="118237"/>
                    <a:pt x="4299058" y="119924"/>
                  </a:cubicBezTo>
                  <a:cubicBezTo>
                    <a:pt x="4302710" y="121214"/>
                    <a:pt x="4306525" y="121986"/>
                    <a:pt x="4310388" y="122215"/>
                  </a:cubicBezTo>
                  <a:cubicBezTo>
                    <a:pt x="4312811" y="121509"/>
                    <a:pt x="4315294" y="121003"/>
                    <a:pt x="4317801" y="120708"/>
                  </a:cubicBezTo>
                  <a:cubicBezTo>
                    <a:pt x="4327504" y="119322"/>
                    <a:pt x="4308038" y="115887"/>
                    <a:pt x="4283509" y="114440"/>
                  </a:cubicBezTo>
                  <a:close/>
                  <a:moveTo>
                    <a:pt x="4622691" y="180734"/>
                  </a:moveTo>
                  <a:cubicBezTo>
                    <a:pt x="4611361" y="178022"/>
                    <a:pt x="4555313" y="173200"/>
                    <a:pt x="4560797" y="175430"/>
                  </a:cubicBezTo>
                  <a:cubicBezTo>
                    <a:pt x="4569470" y="177425"/>
                    <a:pt x="4578238" y="178974"/>
                    <a:pt x="4587073" y="180071"/>
                  </a:cubicBezTo>
                  <a:cubicBezTo>
                    <a:pt x="4599730" y="181939"/>
                    <a:pt x="4605575" y="182421"/>
                    <a:pt x="4599910" y="181095"/>
                  </a:cubicBezTo>
                  <a:cubicBezTo>
                    <a:pt x="4595451" y="180011"/>
                    <a:pt x="4600211" y="179830"/>
                    <a:pt x="4611964" y="181095"/>
                  </a:cubicBezTo>
                  <a:cubicBezTo>
                    <a:pt x="4623716" y="182361"/>
                    <a:pt x="4628236" y="181939"/>
                    <a:pt x="4622691" y="180734"/>
                  </a:cubicBezTo>
                  <a:close/>
                  <a:moveTo>
                    <a:pt x="4064017" y="70626"/>
                  </a:moveTo>
                  <a:cubicBezTo>
                    <a:pt x="4053542" y="69258"/>
                    <a:pt x="4042953" y="69053"/>
                    <a:pt x="4032437" y="70024"/>
                  </a:cubicBezTo>
                  <a:cubicBezTo>
                    <a:pt x="4017009" y="71349"/>
                    <a:pt x="4016948" y="71771"/>
                    <a:pt x="4029845" y="71530"/>
                  </a:cubicBezTo>
                  <a:cubicBezTo>
                    <a:pt x="4040452" y="71530"/>
                    <a:pt x="4054494" y="71530"/>
                    <a:pt x="4061425" y="72012"/>
                  </a:cubicBezTo>
                  <a:cubicBezTo>
                    <a:pt x="4068356" y="72494"/>
                    <a:pt x="4069682" y="72253"/>
                    <a:pt x="4064017" y="70626"/>
                  </a:cubicBezTo>
                  <a:close/>
                  <a:moveTo>
                    <a:pt x="4505773" y="150781"/>
                  </a:moveTo>
                  <a:cubicBezTo>
                    <a:pt x="4500229" y="149154"/>
                    <a:pt x="4494383" y="148491"/>
                    <a:pt x="4494142" y="149757"/>
                  </a:cubicBezTo>
                  <a:cubicBezTo>
                    <a:pt x="4493901" y="151022"/>
                    <a:pt x="4488115" y="150661"/>
                    <a:pt x="4474495" y="147044"/>
                  </a:cubicBezTo>
                  <a:cubicBezTo>
                    <a:pt x="4459910" y="143308"/>
                    <a:pt x="4457620" y="142946"/>
                    <a:pt x="4466419" y="146020"/>
                  </a:cubicBezTo>
                  <a:cubicBezTo>
                    <a:pt x="4478473" y="150299"/>
                    <a:pt x="4516199" y="157350"/>
                    <a:pt x="4516621" y="155361"/>
                  </a:cubicBezTo>
                  <a:cubicBezTo>
                    <a:pt x="4516802" y="154638"/>
                    <a:pt x="4512463" y="152710"/>
                    <a:pt x="4505773" y="150600"/>
                  </a:cubicBezTo>
                  <a:close/>
                  <a:moveTo>
                    <a:pt x="4181296" y="86838"/>
                  </a:moveTo>
                  <a:cubicBezTo>
                    <a:pt x="4175673" y="85229"/>
                    <a:pt x="4169845" y="84476"/>
                    <a:pt x="4163999" y="84608"/>
                  </a:cubicBezTo>
                  <a:cubicBezTo>
                    <a:pt x="4163698" y="86476"/>
                    <a:pt x="4184068" y="91117"/>
                    <a:pt x="4191240" y="90635"/>
                  </a:cubicBezTo>
                  <a:cubicBezTo>
                    <a:pt x="4194796" y="90333"/>
                    <a:pt x="4190336" y="88947"/>
                    <a:pt x="4181296" y="86838"/>
                  </a:cubicBezTo>
                  <a:close/>
                  <a:moveTo>
                    <a:pt x="3845911" y="37540"/>
                  </a:moveTo>
                  <a:cubicBezTo>
                    <a:pt x="3836750" y="35732"/>
                    <a:pt x="3801735" y="35491"/>
                    <a:pt x="3809750" y="37540"/>
                  </a:cubicBezTo>
                  <a:cubicBezTo>
                    <a:pt x="3810896" y="37961"/>
                    <a:pt x="3822527" y="38564"/>
                    <a:pt x="3834158" y="38926"/>
                  </a:cubicBezTo>
                  <a:cubicBezTo>
                    <a:pt x="3845790" y="39288"/>
                    <a:pt x="3851636" y="38624"/>
                    <a:pt x="3845911" y="37540"/>
                  </a:cubicBezTo>
                  <a:close/>
                  <a:moveTo>
                    <a:pt x="4608167" y="166692"/>
                  </a:moveTo>
                  <a:cubicBezTo>
                    <a:pt x="4602502" y="165366"/>
                    <a:pt x="4597861" y="164823"/>
                    <a:pt x="4597680" y="165667"/>
                  </a:cubicBezTo>
                  <a:cubicBezTo>
                    <a:pt x="4603237" y="168578"/>
                    <a:pt x="4609215" y="170615"/>
                    <a:pt x="4615399" y="171694"/>
                  </a:cubicBezTo>
                  <a:cubicBezTo>
                    <a:pt x="4624439" y="173863"/>
                    <a:pt x="4629080" y="174285"/>
                    <a:pt x="4625885" y="172779"/>
                  </a:cubicBezTo>
                  <a:cubicBezTo>
                    <a:pt x="4620184" y="170187"/>
                    <a:pt x="4614254" y="168150"/>
                    <a:pt x="4608167" y="166692"/>
                  </a:cubicBezTo>
                  <a:close/>
                  <a:moveTo>
                    <a:pt x="4301529" y="100699"/>
                  </a:moveTo>
                  <a:cubicBezTo>
                    <a:pt x="4299238" y="100398"/>
                    <a:pt x="4285437" y="98228"/>
                    <a:pt x="4271697" y="95938"/>
                  </a:cubicBezTo>
                  <a:cubicBezTo>
                    <a:pt x="4262952" y="93986"/>
                    <a:pt x="4254020" y="92979"/>
                    <a:pt x="4245058" y="92925"/>
                  </a:cubicBezTo>
                  <a:cubicBezTo>
                    <a:pt x="4244697" y="94914"/>
                    <a:pt x="4274469" y="100097"/>
                    <a:pt x="4290862" y="100760"/>
                  </a:cubicBezTo>
                  <a:cubicBezTo>
                    <a:pt x="4299058" y="101121"/>
                    <a:pt x="4303819" y="101121"/>
                    <a:pt x="4301529" y="100699"/>
                  </a:cubicBezTo>
                  <a:close/>
                  <a:moveTo>
                    <a:pt x="3746289" y="18375"/>
                  </a:moveTo>
                  <a:cubicBezTo>
                    <a:pt x="3734718" y="17350"/>
                    <a:pt x="3727607" y="18013"/>
                    <a:pt x="3727486" y="19701"/>
                  </a:cubicBezTo>
                  <a:cubicBezTo>
                    <a:pt x="3727124" y="23196"/>
                    <a:pt x="3753763" y="25125"/>
                    <a:pt x="3759970" y="22051"/>
                  </a:cubicBezTo>
                  <a:cubicBezTo>
                    <a:pt x="3762381" y="20846"/>
                    <a:pt x="3756716" y="19339"/>
                    <a:pt x="3746289" y="18375"/>
                  </a:cubicBezTo>
                  <a:close/>
                  <a:moveTo>
                    <a:pt x="4074141" y="58091"/>
                  </a:moveTo>
                  <a:cubicBezTo>
                    <a:pt x="4065222" y="55137"/>
                    <a:pt x="4028097" y="51522"/>
                    <a:pt x="4027856" y="53028"/>
                  </a:cubicBezTo>
                  <a:cubicBezTo>
                    <a:pt x="4019310" y="53071"/>
                    <a:pt x="4010789" y="52082"/>
                    <a:pt x="4002484" y="50075"/>
                  </a:cubicBezTo>
                  <a:cubicBezTo>
                    <a:pt x="3981812" y="46459"/>
                    <a:pt x="3984404" y="47182"/>
                    <a:pt x="4010259" y="53028"/>
                  </a:cubicBezTo>
                  <a:cubicBezTo>
                    <a:pt x="4035269" y="58573"/>
                    <a:pt x="4045635" y="60200"/>
                    <a:pt x="4048106" y="59055"/>
                  </a:cubicBezTo>
                  <a:cubicBezTo>
                    <a:pt x="4050577" y="57910"/>
                    <a:pt x="4065644" y="59718"/>
                    <a:pt x="4094210" y="65082"/>
                  </a:cubicBezTo>
                  <a:cubicBezTo>
                    <a:pt x="4134288" y="72253"/>
                    <a:pt x="4135433" y="72434"/>
                    <a:pt x="4108192" y="66166"/>
                  </a:cubicBezTo>
                  <a:cubicBezTo>
                    <a:pt x="4092282" y="62671"/>
                    <a:pt x="4077516" y="59055"/>
                    <a:pt x="4074141" y="58091"/>
                  </a:cubicBezTo>
                  <a:close/>
                  <a:moveTo>
                    <a:pt x="1614889" y="180734"/>
                  </a:moveTo>
                  <a:cubicBezTo>
                    <a:pt x="1663524" y="167234"/>
                    <a:pt x="1697033" y="159580"/>
                    <a:pt x="1720296" y="154458"/>
                  </a:cubicBezTo>
                  <a:cubicBezTo>
                    <a:pt x="1735013" y="150769"/>
                    <a:pt x="1750008" y="148310"/>
                    <a:pt x="1765134" y="147105"/>
                  </a:cubicBezTo>
                  <a:cubicBezTo>
                    <a:pt x="1775983" y="147105"/>
                    <a:pt x="1792676" y="145839"/>
                    <a:pt x="1803284" y="144513"/>
                  </a:cubicBezTo>
                  <a:cubicBezTo>
                    <a:pt x="1820821" y="142283"/>
                    <a:pt x="1819736" y="142705"/>
                    <a:pt x="1801415" y="146623"/>
                  </a:cubicBezTo>
                  <a:cubicBezTo>
                    <a:pt x="1783094" y="150540"/>
                    <a:pt x="1782009" y="151143"/>
                    <a:pt x="1794063" y="150841"/>
                  </a:cubicBezTo>
                  <a:cubicBezTo>
                    <a:pt x="1802440" y="150419"/>
                    <a:pt x="1805212" y="151745"/>
                    <a:pt x="1802018" y="153373"/>
                  </a:cubicBezTo>
                  <a:cubicBezTo>
                    <a:pt x="1798824" y="155000"/>
                    <a:pt x="1801234" y="155060"/>
                    <a:pt x="1809129" y="152951"/>
                  </a:cubicBezTo>
                  <a:cubicBezTo>
                    <a:pt x="1819315" y="150299"/>
                    <a:pt x="1819435" y="150721"/>
                    <a:pt x="1809672" y="154939"/>
                  </a:cubicBezTo>
                  <a:cubicBezTo>
                    <a:pt x="1800993" y="158556"/>
                    <a:pt x="1801475" y="160364"/>
                    <a:pt x="1808828" y="160966"/>
                  </a:cubicBezTo>
                  <a:cubicBezTo>
                    <a:pt x="1814855" y="161448"/>
                    <a:pt x="1820219" y="162895"/>
                    <a:pt x="1819495" y="164703"/>
                  </a:cubicBezTo>
                  <a:cubicBezTo>
                    <a:pt x="1818772" y="166511"/>
                    <a:pt x="1823593" y="166511"/>
                    <a:pt x="1829198" y="165004"/>
                  </a:cubicBezTo>
                  <a:cubicBezTo>
                    <a:pt x="1835948" y="163256"/>
                    <a:pt x="1847278" y="160846"/>
                    <a:pt x="1855354" y="159339"/>
                  </a:cubicBezTo>
                  <a:cubicBezTo>
                    <a:pt x="1863430" y="157832"/>
                    <a:pt x="1869035" y="156326"/>
                    <a:pt x="1868794" y="155482"/>
                  </a:cubicBezTo>
                  <a:cubicBezTo>
                    <a:pt x="1873139" y="152734"/>
                    <a:pt x="1878002" y="150914"/>
                    <a:pt x="1883077" y="150118"/>
                  </a:cubicBezTo>
                  <a:cubicBezTo>
                    <a:pt x="1889887" y="148491"/>
                    <a:pt x="1911101" y="142344"/>
                    <a:pt x="1929000" y="136859"/>
                  </a:cubicBezTo>
                  <a:cubicBezTo>
                    <a:pt x="1946900" y="131375"/>
                    <a:pt x="1963654" y="126554"/>
                    <a:pt x="1967149" y="126072"/>
                  </a:cubicBezTo>
                  <a:cubicBezTo>
                    <a:pt x="1974140" y="125228"/>
                    <a:pt x="2020968" y="111005"/>
                    <a:pt x="2114261" y="83885"/>
                  </a:cubicBezTo>
                  <a:cubicBezTo>
                    <a:pt x="2146684" y="74845"/>
                    <a:pt x="2177342" y="66811"/>
                    <a:pt x="2206228" y="59778"/>
                  </a:cubicBezTo>
                  <a:cubicBezTo>
                    <a:pt x="2235217" y="53329"/>
                    <a:pt x="2262397" y="47725"/>
                    <a:pt x="2287830" y="43506"/>
                  </a:cubicBezTo>
                  <a:cubicBezTo>
                    <a:pt x="2300486" y="41276"/>
                    <a:pt x="2312780" y="39227"/>
                    <a:pt x="2324593" y="37479"/>
                  </a:cubicBezTo>
                  <a:cubicBezTo>
                    <a:pt x="2336405" y="35732"/>
                    <a:pt x="2347795" y="34768"/>
                    <a:pt x="2358764" y="33743"/>
                  </a:cubicBezTo>
                  <a:cubicBezTo>
                    <a:pt x="2380623" y="31772"/>
                    <a:pt x="2400710" y="30687"/>
                    <a:pt x="2419031" y="30488"/>
                  </a:cubicBezTo>
                  <a:cubicBezTo>
                    <a:pt x="2443801" y="30488"/>
                    <a:pt x="2437533" y="36093"/>
                    <a:pt x="2409629" y="38926"/>
                  </a:cubicBezTo>
                  <a:cubicBezTo>
                    <a:pt x="2389922" y="40975"/>
                    <a:pt x="2405591" y="43446"/>
                    <a:pt x="2427709" y="41939"/>
                  </a:cubicBezTo>
                  <a:cubicBezTo>
                    <a:pt x="2433736" y="41517"/>
                    <a:pt x="2436086" y="42602"/>
                    <a:pt x="2432832" y="44531"/>
                  </a:cubicBezTo>
                  <a:cubicBezTo>
                    <a:pt x="2427348" y="47423"/>
                    <a:pt x="2428493" y="47242"/>
                    <a:pt x="2439702" y="43386"/>
                  </a:cubicBezTo>
                  <a:cubicBezTo>
                    <a:pt x="2449767" y="39830"/>
                    <a:pt x="2449646" y="38745"/>
                    <a:pt x="2440245" y="38926"/>
                  </a:cubicBezTo>
                  <a:cubicBezTo>
                    <a:pt x="2421502" y="39408"/>
                    <a:pt x="2423611" y="37901"/>
                    <a:pt x="2450189" y="34044"/>
                  </a:cubicBezTo>
                  <a:cubicBezTo>
                    <a:pt x="2468630" y="31573"/>
                    <a:pt x="2471041" y="31874"/>
                    <a:pt x="2465738" y="36334"/>
                  </a:cubicBezTo>
                  <a:cubicBezTo>
                    <a:pt x="2460434" y="40794"/>
                    <a:pt x="2461700" y="41216"/>
                    <a:pt x="2478876" y="37781"/>
                  </a:cubicBezTo>
                  <a:cubicBezTo>
                    <a:pt x="2489724" y="35611"/>
                    <a:pt x="2504549" y="33441"/>
                    <a:pt x="2522208" y="31272"/>
                  </a:cubicBezTo>
                  <a:lnTo>
                    <a:pt x="2550594" y="28138"/>
                  </a:lnTo>
                  <a:cubicBezTo>
                    <a:pt x="2560598" y="26993"/>
                    <a:pt x="2571265" y="26089"/>
                    <a:pt x="2582294" y="25486"/>
                  </a:cubicBezTo>
                  <a:cubicBezTo>
                    <a:pt x="2604412" y="24040"/>
                    <a:pt x="2628097" y="22774"/>
                    <a:pt x="2652264" y="21810"/>
                  </a:cubicBezTo>
                  <a:lnTo>
                    <a:pt x="2688424" y="20484"/>
                  </a:lnTo>
                  <a:cubicBezTo>
                    <a:pt x="2700477" y="20484"/>
                    <a:pt x="2712531" y="20484"/>
                    <a:pt x="2724584" y="20484"/>
                  </a:cubicBezTo>
                  <a:cubicBezTo>
                    <a:pt x="2772436" y="20906"/>
                    <a:pt x="2806969" y="17169"/>
                    <a:pt x="2903034" y="7828"/>
                  </a:cubicBezTo>
                  <a:cubicBezTo>
                    <a:pt x="2916655" y="6424"/>
                    <a:pt x="2930414" y="5237"/>
                    <a:pt x="2944317" y="4272"/>
                  </a:cubicBezTo>
                  <a:cubicBezTo>
                    <a:pt x="2958221" y="3308"/>
                    <a:pt x="2972281" y="2886"/>
                    <a:pt x="2986504" y="3007"/>
                  </a:cubicBezTo>
                  <a:cubicBezTo>
                    <a:pt x="3014631" y="2567"/>
                    <a:pt x="3043336" y="3067"/>
                    <a:pt x="3072626" y="4513"/>
                  </a:cubicBezTo>
                  <a:cubicBezTo>
                    <a:pt x="3091983" y="5791"/>
                    <a:pt x="3111413" y="5490"/>
                    <a:pt x="3130723" y="3609"/>
                  </a:cubicBezTo>
                  <a:cubicBezTo>
                    <a:pt x="3149285" y="2404"/>
                    <a:pt x="3214313" y="-67"/>
                    <a:pt x="3274700" y="1018"/>
                  </a:cubicBezTo>
                  <a:cubicBezTo>
                    <a:pt x="3304834" y="1440"/>
                    <a:pt x="3334967" y="1018"/>
                    <a:pt x="3358532" y="1982"/>
                  </a:cubicBezTo>
                  <a:cubicBezTo>
                    <a:pt x="3382096" y="2946"/>
                    <a:pt x="3399574" y="3127"/>
                    <a:pt x="3404817" y="3127"/>
                  </a:cubicBezTo>
                  <a:lnTo>
                    <a:pt x="3445497" y="3489"/>
                  </a:lnTo>
                  <a:lnTo>
                    <a:pt x="3479246" y="3790"/>
                  </a:lnTo>
                  <a:cubicBezTo>
                    <a:pt x="3494675" y="3790"/>
                    <a:pt x="3512936" y="4754"/>
                    <a:pt x="3530413" y="5237"/>
                  </a:cubicBezTo>
                  <a:cubicBezTo>
                    <a:pt x="3565308" y="6261"/>
                    <a:pt x="3610629" y="7828"/>
                    <a:pt x="3629251" y="8913"/>
                  </a:cubicBezTo>
                  <a:cubicBezTo>
                    <a:pt x="3669810" y="11685"/>
                    <a:pt x="3737370" y="14156"/>
                    <a:pt x="3764309" y="13674"/>
                  </a:cubicBezTo>
                  <a:cubicBezTo>
                    <a:pt x="3779557" y="13372"/>
                    <a:pt x="3783052" y="13674"/>
                    <a:pt x="3782871" y="15783"/>
                  </a:cubicBezTo>
                  <a:cubicBezTo>
                    <a:pt x="3782691" y="17892"/>
                    <a:pt x="3777990" y="17411"/>
                    <a:pt x="3772204" y="16747"/>
                  </a:cubicBezTo>
                  <a:cubicBezTo>
                    <a:pt x="3767564" y="16266"/>
                    <a:pt x="3762863" y="16747"/>
                    <a:pt x="3762742" y="18013"/>
                  </a:cubicBezTo>
                  <a:cubicBezTo>
                    <a:pt x="3762622" y="19279"/>
                    <a:pt x="3768287" y="20605"/>
                    <a:pt x="3775218" y="21448"/>
                  </a:cubicBezTo>
                  <a:cubicBezTo>
                    <a:pt x="3781244" y="22111"/>
                    <a:pt x="3785523" y="23799"/>
                    <a:pt x="3784197" y="25004"/>
                  </a:cubicBezTo>
                  <a:cubicBezTo>
                    <a:pt x="3778954" y="30609"/>
                    <a:pt x="3783414" y="32718"/>
                    <a:pt x="3800891" y="32839"/>
                  </a:cubicBezTo>
                  <a:cubicBezTo>
                    <a:pt x="3810233" y="32839"/>
                    <a:pt x="3815054" y="31995"/>
                    <a:pt x="3811619" y="30910"/>
                  </a:cubicBezTo>
                  <a:cubicBezTo>
                    <a:pt x="3808183" y="29826"/>
                    <a:pt x="3817645" y="30910"/>
                    <a:pt x="3832411" y="33140"/>
                  </a:cubicBezTo>
                  <a:cubicBezTo>
                    <a:pt x="3856518" y="36937"/>
                    <a:pt x="3857723" y="36937"/>
                    <a:pt x="3844103" y="33140"/>
                  </a:cubicBezTo>
                  <a:cubicBezTo>
                    <a:pt x="3836208" y="30971"/>
                    <a:pt x="3833978" y="29645"/>
                    <a:pt x="3839763" y="30307"/>
                  </a:cubicBezTo>
                  <a:cubicBezTo>
                    <a:pt x="3859410" y="32598"/>
                    <a:pt x="3876345" y="37721"/>
                    <a:pt x="3869113" y="39408"/>
                  </a:cubicBezTo>
                  <a:cubicBezTo>
                    <a:pt x="3864352" y="40432"/>
                    <a:pt x="3871283" y="40794"/>
                    <a:pt x="3892377" y="40915"/>
                  </a:cubicBezTo>
                  <a:cubicBezTo>
                    <a:pt x="3902640" y="40462"/>
                    <a:pt x="3912922" y="40866"/>
                    <a:pt x="3923113" y="42120"/>
                  </a:cubicBezTo>
                  <a:cubicBezTo>
                    <a:pt x="3925523" y="42843"/>
                    <a:pt x="3919617" y="43144"/>
                    <a:pt x="3903767" y="43627"/>
                  </a:cubicBezTo>
                  <a:cubicBezTo>
                    <a:pt x="3893220" y="43627"/>
                    <a:pt x="3890749" y="44711"/>
                    <a:pt x="3896535" y="45374"/>
                  </a:cubicBezTo>
                  <a:cubicBezTo>
                    <a:pt x="3903134" y="46242"/>
                    <a:pt x="3909824" y="46242"/>
                    <a:pt x="3916423" y="45374"/>
                  </a:cubicBezTo>
                  <a:cubicBezTo>
                    <a:pt x="3923052" y="44085"/>
                    <a:pt x="3929917" y="44886"/>
                    <a:pt x="3936070" y="47664"/>
                  </a:cubicBezTo>
                  <a:cubicBezTo>
                    <a:pt x="3945050" y="50678"/>
                    <a:pt x="3946195" y="50678"/>
                    <a:pt x="3944206" y="48086"/>
                  </a:cubicBezTo>
                  <a:cubicBezTo>
                    <a:pt x="3942217" y="45495"/>
                    <a:pt x="3946858" y="45495"/>
                    <a:pt x="3961804" y="48086"/>
                  </a:cubicBezTo>
                  <a:cubicBezTo>
                    <a:pt x="3974460" y="49834"/>
                    <a:pt x="3980306" y="50075"/>
                    <a:pt x="3978136" y="48749"/>
                  </a:cubicBezTo>
                  <a:cubicBezTo>
                    <a:pt x="3974822" y="47242"/>
                    <a:pt x="3985489" y="46580"/>
                    <a:pt x="4000676" y="46761"/>
                  </a:cubicBezTo>
                  <a:cubicBezTo>
                    <a:pt x="4019479" y="46761"/>
                    <a:pt x="4026410" y="47725"/>
                    <a:pt x="4021589" y="48689"/>
                  </a:cubicBezTo>
                  <a:cubicBezTo>
                    <a:pt x="4013151" y="50136"/>
                    <a:pt x="4050155" y="54294"/>
                    <a:pt x="4065523" y="53631"/>
                  </a:cubicBezTo>
                  <a:cubicBezTo>
                    <a:pt x="4071550" y="53631"/>
                    <a:pt x="4074865" y="54294"/>
                    <a:pt x="4074684" y="55559"/>
                  </a:cubicBezTo>
                  <a:cubicBezTo>
                    <a:pt x="4074503" y="56825"/>
                    <a:pt x="4077878" y="57729"/>
                    <a:pt x="4091860" y="58512"/>
                  </a:cubicBezTo>
                  <a:cubicBezTo>
                    <a:pt x="4105842" y="59296"/>
                    <a:pt x="4109337" y="59959"/>
                    <a:pt x="4109036" y="61827"/>
                  </a:cubicBezTo>
                  <a:cubicBezTo>
                    <a:pt x="4108554" y="64780"/>
                    <a:pt x="4152790" y="75146"/>
                    <a:pt x="4167977" y="75749"/>
                  </a:cubicBezTo>
                  <a:cubicBezTo>
                    <a:pt x="4182272" y="77141"/>
                    <a:pt x="4196477" y="79335"/>
                    <a:pt x="4210526" y="82318"/>
                  </a:cubicBezTo>
                  <a:cubicBezTo>
                    <a:pt x="4226497" y="85572"/>
                    <a:pt x="4264043" y="93407"/>
                    <a:pt x="4294899" y="99012"/>
                  </a:cubicBezTo>
                  <a:cubicBezTo>
                    <a:pt x="4348597" y="109076"/>
                    <a:pt x="4348597" y="109076"/>
                    <a:pt x="4317017" y="107208"/>
                  </a:cubicBezTo>
                  <a:cubicBezTo>
                    <a:pt x="4299480" y="106063"/>
                    <a:pt x="4278567" y="104014"/>
                    <a:pt x="4270612" y="102507"/>
                  </a:cubicBezTo>
                  <a:cubicBezTo>
                    <a:pt x="4265700" y="101091"/>
                    <a:pt x="4260559" y="100663"/>
                    <a:pt x="4255485" y="101242"/>
                  </a:cubicBezTo>
                  <a:cubicBezTo>
                    <a:pt x="4250814" y="101706"/>
                    <a:pt x="4246101" y="101127"/>
                    <a:pt x="4241684" y="99554"/>
                  </a:cubicBezTo>
                  <a:cubicBezTo>
                    <a:pt x="4236615" y="98813"/>
                    <a:pt x="4231715" y="97180"/>
                    <a:pt x="4227220" y="94733"/>
                  </a:cubicBezTo>
                  <a:cubicBezTo>
                    <a:pt x="4227220" y="93889"/>
                    <a:pt x="4224146" y="91961"/>
                    <a:pt x="4219686" y="90514"/>
                  </a:cubicBezTo>
                  <a:cubicBezTo>
                    <a:pt x="4215226" y="89068"/>
                    <a:pt x="4216552" y="88164"/>
                    <a:pt x="4222458" y="88224"/>
                  </a:cubicBezTo>
                  <a:cubicBezTo>
                    <a:pt x="4230655" y="88586"/>
                    <a:pt x="4228485" y="87621"/>
                    <a:pt x="4218180" y="85632"/>
                  </a:cubicBezTo>
                  <a:cubicBezTo>
                    <a:pt x="4201003" y="82860"/>
                    <a:pt x="4202691" y="86718"/>
                    <a:pt x="4222036" y="97144"/>
                  </a:cubicBezTo>
                  <a:cubicBezTo>
                    <a:pt x="4232764" y="103170"/>
                    <a:pt x="4232764" y="103170"/>
                    <a:pt x="4250422" y="103170"/>
                  </a:cubicBezTo>
                  <a:cubicBezTo>
                    <a:pt x="4262464" y="103472"/>
                    <a:pt x="4274451" y="104900"/>
                    <a:pt x="4286221" y="107449"/>
                  </a:cubicBezTo>
                  <a:cubicBezTo>
                    <a:pt x="4295261" y="109619"/>
                    <a:pt x="4298696" y="109981"/>
                    <a:pt x="4295442" y="108654"/>
                  </a:cubicBezTo>
                  <a:cubicBezTo>
                    <a:pt x="4292187" y="107329"/>
                    <a:pt x="4295442" y="107208"/>
                    <a:pt x="4304844" y="108654"/>
                  </a:cubicBezTo>
                  <a:cubicBezTo>
                    <a:pt x="4316234" y="110824"/>
                    <a:pt x="4319488" y="112451"/>
                    <a:pt x="4315692" y="113657"/>
                  </a:cubicBezTo>
                  <a:cubicBezTo>
                    <a:pt x="4310689" y="114922"/>
                    <a:pt x="4314004" y="116128"/>
                    <a:pt x="4325515" y="117694"/>
                  </a:cubicBezTo>
                  <a:cubicBezTo>
                    <a:pt x="4339250" y="120159"/>
                    <a:pt x="4352816" y="123480"/>
                    <a:pt x="4366135" y="127639"/>
                  </a:cubicBezTo>
                  <a:cubicBezTo>
                    <a:pt x="4391628" y="136136"/>
                    <a:pt x="4398679" y="141982"/>
                    <a:pt x="4378188" y="137583"/>
                  </a:cubicBezTo>
                  <a:cubicBezTo>
                    <a:pt x="4372523" y="136377"/>
                    <a:pt x="4370414" y="135051"/>
                    <a:pt x="4374030" y="134629"/>
                  </a:cubicBezTo>
                  <a:cubicBezTo>
                    <a:pt x="4377646" y="134208"/>
                    <a:pt x="4372282" y="131737"/>
                    <a:pt x="4361012" y="129025"/>
                  </a:cubicBezTo>
                  <a:cubicBezTo>
                    <a:pt x="4347452" y="125710"/>
                    <a:pt x="4343957" y="125529"/>
                    <a:pt x="4349320" y="128302"/>
                  </a:cubicBezTo>
                  <a:cubicBezTo>
                    <a:pt x="4353539" y="130833"/>
                    <a:pt x="4351189" y="130833"/>
                    <a:pt x="4338773" y="127759"/>
                  </a:cubicBezTo>
                  <a:cubicBezTo>
                    <a:pt x="4328649" y="125409"/>
                    <a:pt x="4321718" y="124505"/>
                    <a:pt x="4321477" y="125831"/>
                  </a:cubicBezTo>
                  <a:cubicBezTo>
                    <a:pt x="4321236" y="127156"/>
                    <a:pt x="4329010" y="129447"/>
                    <a:pt x="4338111" y="131195"/>
                  </a:cubicBezTo>
                  <a:cubicBezTo>
                    <a:pt x="4343932" y="131791"/>
                    <a:pt x="4349604" y="133400"/>
                    <a:pt x="4354865" y="135956"/>
                  </a:cubicBezTo>
                  <a:cubicBezTo>
                    <a:pt x="4360210" y="138282"/>
                    <a:pt x="4365924" y="139662"/>
                    <a:pt x="4371740" y="140054"/>
                  </a:cubicBezTo>
                  <a:cubicBezTo>
                    <a:pt x="4383130" y="142043"/>
                    <a:pt x="4388675" y="143850"/>
                    <a:pt x="4388434" y="145237"/>
                  </a:cubicBezTo>
                  <a:cubicBezTo>
                    <a:pt x="4388192" y="146623"/>
                    <a:pt x="4391387" y="147949"/>
                    <a:pt x="4394882" y="148130"/>
                  </a:cubicBezTo>
                  <a:cubicBezTo>
                    <a:pt x="4405369" y="149033"/>
                    <a:pt x="4409346" y="141199"/>
                    <a:pt x="4400427" y="138547"/>
                  </a:cubicBezTo>
                  <a:cubicBezTo>
                    <a:pt x="4383733" y="133605"/>
                    <a:pt x="4403681" y="134328"/>
                    <a:pt x="4422726" y="139451"/>
                  </a:cubicBezTo>
                  <a:cubicBezTo>
                    <a:pt x="4438455" y="143549"/>
                    <a:pt x="4439600" y="143670"/>
                    <a:pt x="4425317" y="138547"/>
                  </a:cubicBezTo>
                  <a:cubicBezTo>
                    <a:pt x="4416030" y="134437"/>
                    <a:pt x="4406001" y="132279"/>
                    <a:pt x="4395846" y="132219"/>
                  </a:cubicBezTo>
                  <a:cubicBezTo>
                    <a:pt x="4388813" y="132321"/>
                    <a:pt x="4381841" y="130971"/>
                    <a:pt x="4375356" y="128241"/>
                  </a:cubicBezTo>
                  <a:cubicBezTo>
                    <a:pt x="4364447" y="123541"/>
                    <a:pt x="4400427" y="127156"/>
                    <a:pt x="4422906" y="133003"/>
                  </a:cubicBezTo>
                  <a:cubicBezTo>
                    <a:pt x="4436406" y="136618"/>
                    <a:pt x="4437611" y="136558"/>
                    <a:pt x="4428933" y="133364"/>
                  </a:cubicBezTo>
                  <a:cubicBezTo>
                    <a:pt x="4420255" y="130170"/>
                    <a:pt x="4424775" y="130531"/>
                    <a:pt x="4445265" y="134810"/>
                  </a:cubicBezTo>
                  <a:cubicBezTo>
                    <a:pt x="4460031" y="137824"/>
                    <a:pt x="4469372" y="140174"/>
                    <a:pt x="4465455" y="140174"/>
                  </a:cubicBezTo>
                  <a:cubicBezTo>
                    <a:pt x="4455993" y="140174"/>
                    <a:pt x="4474254" y="143549"/>
                    <a:pt x="4498541" y="146201"/>
                  </a:cubicBezTo>
                  <a:cubicBezTo>
                    <a:pt x="4521744" y="148973"/>
                    <a:pt x="4525601" y="147587"/>
                    <a:pt x="4504929" y="144212"/>
                  </a:cubicBezTo>
                  <a:cubicBezTo>
                    <a:pt x="4496914" y="142766"/>
                    <a:pt x="4482269" y="139330"/>
                    <a:pt x="4470999" y="136317"/>
                  </a:cubicBezTo>
                  <a:cubicBezTo>
                    <a:pt x="4459729" y="133304"/>
                    <a:pt x="4437009" y="128603"/>
                    <a:pt x="4411757" y="124264"/>
                  </a:cubicBezTo>
                  <a:cubicBezTo>
                    <a:pt x="4371679" y="117514"/>
                    <a:pt x="4338954" y="109378"/>
                    <a:pt x="4364689" y="111065"/>
                  </a:cubicBezTo>
                  <a:cubicBezTo>
                    <a:pt x="4368184" y="111065"/>
                    <a:pt x="4371559" y="112210"/>
                    <a:pt x="4371378" y="113054"/>
                  </a:cubicBezTo>
                  <a:cubicBezTo>
                    <a:pt x="4370896" y="115646"/>
                    <a:pt x="4400487" y="121371"/>
                    <a:pt x="4452317" y="129085"/>
                  </a:cubicBezTo>
                  <a:cubicBezTo>
                    <a:pt x="4498361" y="136016"/>
                    <a:pt x="4540427" y="145237"/>
                    <a:pt x="4524998" y="144875"/>
                  </a:cubicBezTo>
                  <a:cubicBezTo>
                    <a:pt x="4521443" y="144875"/>
                    <a:pt x="4524697" y="146201"/>
                    <a:pt x="4533737" y="148371"/>
                  </a:cubicBezTo>
                  <a:cubicBezTo>
                    <a:pt x="4541632" y="150299"/>
                    <a:pt x="4548141" y="153192"/>
                    <a:pt x="4547719" y="154879"/>
                  </a:cubicBezTo>
                  <a:cubicBezTo>
                    <a:pt x="4546213" y="156326"/>
                    <a:pt x="4552601" y="159640"/>
                    <a:pt x="4561520" y="162232"/>
                  </a:cubicBezTo>
                  <a:cubicBezTo>
                    <a:pt x="4572730" y="165306"/>
                    <a:pt x="4575080" y="165426"/>
                    <a:pt x="4570922" y="162835"/>
                  </a:cubicBezTo>
                  <a:cubicBezTo>
                    <a:pt x="4567848" y="160725"/>
                    <a:pt x="4569295" y="159580"/>
                    <a:pt x="4576165" y="160785"/>
                  </a:cubicBezTo>
                  <a:cubicBezTo>
                    <a:pt x="4582192" y="161569"/>
                    <a:pt x="4584361" y="161268"/>
                    <a:pt x="4581167" y="159761"/>
                  </a:cubicBezTo>
                  <a:cubicBezTo>
                    <a:pt x="4573634" y="156205"/>
                    <a:pt x="4588158" y="155482"/>
                    <a:pt x="4601718" y="158736"/>
                  </a:cubicBezTo>
                  <a:cubicBezTo>
                    <a:pt x="4608528" y="160364"/>
                    <a:pt x="4605997" y="160966"/>
                    <a:pt x="4597741" y="160364"/>
                  </a:cubicBezTo>
                  <a:cubicBezTo>
                    <a:pt x="4583698" y="159218"/>
                    <a:pt x="4583638" y="159339"/>
                    <a:pt x="4600814" y="162533"/>
                  </a:cubicBezTo>
                  <a:cubicBezTo>
                    <a:pt x="4609203" y="163961"/>
                    <a:pt x="4617478" y="165975"/>
                    <a:pt x="4625584" y="168560"/>
                  </a:cubicBezTo>
                  <a:cubicBezTo>
                    <a:pt x="4628838" y="170066"/>
                    <a:pt x="4646677" y="175250"/>
                    <a:pt x="4663492" y="179770"/>
                  </a:cubicBezTo>
                  <a:cubicBezTo>
                    <a:pt x="4684887" y="185314"/>
                    <a:pt x="4697965" y="190437"/>
                    <a:pt x="4701942" y="193571"/>
                  </a:cubicBezTo>
                  <a:cubicBezTo>
                    <a:pt x="4708252" y="197572"/>
                    <a:pt x="4715304" y="200260"/>
                    <a:pt x="4722674" y="201466"/>
                  </a:cubicBezTo>
                  <a:cubicBezTo>
                    <a:pt x="4731714" y="203575"/>
                    <a:pt x="4750698" y="209059"/>
                    <a:pt x="4766066" y="214363"/>
                  </a:cubicBezTo>
                  <a:cubicBezTo>
                    <a:pt x="4784749" y="220811"/>
                    <a:pt x="4786919" y="221836"/>
                    <a:pt x="4773419" y="218401"/>
                  </a:cubicBezTo>
                  <a:cubicBezTo>
                    <a:pt x="4764771" y="216201"/>
                    <a:pt x="4756279" y="213441"/>
                    <a:pt x="4747986" y="210144"/>
                  </a:cubicBezTo>
                  <a:cubicBezTo>
                    <a:pt x="4741893" y="207619"/>
                    <a:pt x="4735547" y="205738"/>
                    <a:pt x="4729062" y="204539"/>
                  </a:cubicBezTo>
                  <a:cubicBezTo>
                    <a:pt x="4721047" y="203153"/>
                    <a:pt x="4725326" y="205022"/>
                    <a:pt x="4739730" y="209602"/>
                  </a:cubicBezTo>
                  <a:cubicBezTo>
                    <a:pt x="4752988" y="213881"/>
                    <a:pt x="4763836" y="218401"/>
                    <a:pt x="4763475" y="219666"/>
                  </a:cubicBezTo>
                  <a:cubicBezTo>
                    <a:pt x="4763113" y="220932"/>
                    <a:pt x="4760642" y="221293"/>
                    <a:pt x="4744370" y="214845"/>
                  </a:cubicBezTo>
                  <a:cubicBezTo>
                    <a:pt x="4714960" y="203635"/>
                    <a:pt x="4692902" y="196283"/>
                    <a:pt x="4701400" y="200502"/>
                  </a:cubicBezTo>
                  <a:cubicBezTo>
                    <a:pt x="4705619" y="202671"/>
                    <a:pt x="4703208" y="202731"/>
                    <a:pt x="4697603" y="201285"/>
                  </a:cubicBezTo>
                  <a:cubicBezTo>
                    <a:pt x="4690853" y="199477"/>
                    <a:pt x="4685550" y="197006"/>
                    <a:pt x="4685550" y="195861"/>
                  </a:cubicBezTo>
                  <a:cubicBezTo>
                    <a:pt x="4686152" y="193510"/>
                    <a:pt x="4653186" y="186580"/>
                    <a:pt x="4637878" y="185736"/>
                  </a:cubicBezTo>
                  <a:cubicBezTo>
                    <a:pt x="4623776" y="184832"/>
                    <a:pt x="4625825" y="190015"/>
                    <a:pt x="4639867" y="192305"/>
                  </a:cubicBezTo>
                  <a:cubicBezTo>
                    <a:pt x="4646738" y="193330"/>
                    <a:pt x="4649329" y="192606"/>
                    <a:pt x="4645894" y="190678"/>
                  </a:cubicBezTo>
                  <a:cubicBezTo>
                    <a:pt x="4642459" y="188749"/>
                    <a:pt x="4647521" y="188990"/>
                    <a:pt x="4656561" y="191160"/>
                  </a:cubicBezTo>
                  <a:cubicBezTo>
                    <a:pt x="4666686" y="193571"/>
                    <a:pt x="4669880" y="195258"/>
                    <a:pt x="4666144" y="195680"/>
                  </a:cubicBezTo>
                  <a:cubicBezTo>
                    <a:pt x="4661383" y="195680"/>
                    <a:pt x="4664517" y="197548"/>
                    <a:pt x="4672170" y="199416"/>
                  </a:cubicBezTo>
                  <a:cubicBezTo>
                    <a:pt x="4678920" y="201044"/>
                    <a:pt x="4681331" y="200863"/>
                    <a:pt x="4678197" y="199416"/>
                  </a:cubicBezTo>
                  <a:cubicBezTo>
                    <a:pt x="4675063" y="197970"/>
                    <a:pt x="4676329" y="197428"/>
                    <a:pt x="4683078" y="199416"/>
                  </a:cubicBezTo>
                  <a:cubicBezTo>
                    <a:pt x="4688684" y="200863"/>
                    <a:pt x="4703328" y="204358"/>
                    <a:pt x="4714659" y="206769"/>
                  </a:cubicBezTo>
                  <a:cubicBezTo>
                    <a:pt x="4732739" y="210686"/>
                    <a:pt x="4732739" y="210928"/>
                    <a:pt x="4711826" y="208517"/>
                  </a:cubicBezTo>
                  <a:cubicBezTo>
                    <a:pt x="4688623" y="205805"/>
                    <a:pt x="4688623" y="205805"/>
                    <a:pt x="4714839" y="210686"/>
                  </a:cubicBezTo>
                  <a:cubicBezTo>
                    <a:pt x="4737680" y="214965"/>
                    <a:pt x="4742200" y="216110"/>
                    <a:pt x="4750638" y="220329"/>
                  </a:cubicBezTo>
                  <a:cubicBezTo>
                    <a:pt x="4759075" y="224548"/>
                    <a:pt x="4761426" y="224970"/>
                    <a:pt x="4761847" y="223463"/>
                  </a:cubicBezTo>
                  <a:cubicBezTo>
                    <a:pt x="4762269" y="221957"/>
                    <a:pt x="4767874" y="223463"/>
                    <a:pt x="4785171" y="230394"/>
                  </a:cubicBezTo>
                  <a:cubicBezTo>
                    <a:pt x="4805782" y="238409"/>
                    <a:pt x="4809277" y="239313"/>
                    <a:pt x="4820849" y="240338"/>
                  </a:cubicBezTo>
                  <a:cubicBezTo>
                    <a:pt x="4843208" y="242146"/>
                    <a:pt x="4860324" y="249740"/>
                    <a:pt x="4853273" y="253476"/>
                  </a:cubicBezTo>
                  <a:cubicBezTo>
                    <a:pt x="4848632" y="257092"/>
                    <a:pt x="4849656" y="257695"/>
                    <a:pt x="4866833" y="260708"/>
                  </a:cubicBezTo>
                  <a:cubicBezTo>
                    <a:pt x="4884009" y="263721"/>
                    <a:pt x="4886178" y="264565"/>
                    <a:pt x="4880151" y="264746"/>
                  </a:cubicBezTo>
                  <a:cubicBezTo>
                    <a:pt x="4871624" y="264107"/>
                    <a:pt x="4863204" y="262426"/>
                    <a:pt x="4855081" y="259744"/>
                  </a:cubicBezTo>
                  <a:cubicBezTo>
                    <a:pt x="4845866" y="256791"/>
                    <a:pt x="4836374" y="254772"/>
                    <a:pt x="4826755" y="253717"/>
                  </a:cubicBezTo>
                  <a:cubicBezTo>
                    <a:pt x="4815250" y="252144"/>
                    <a:pt x="4803920" y="249438"/>
                    <a:pt x="4792945" y="245641"/>
                  </a:cubicBezTo>
                  <a:cubicBezTo>
                    <a:pt x="4779687" y="241664"/>
                    <a:pt x="4772153" y="238470"/>
                    <a:pt x="4775709" y="238711"/>
                  </a:cubicBezTo>
                  <a:cubicBezTo>
                    <a:pt x="4780349" y="239193"/>
                    <a:pt x="4777155" y="237746"/>
                    <a:pt x="4771551" y="236240"/>
                  </a:cubicBezTo>
                  <a:cubicBezTo>
                    <a:pt x="4767265" y="235510"/>
                    <a:pt x="4763167" y="233932"/>
                    <a:pt x="4759497" y="231599"/>
                  </a:cubicBezTo>
                  <a:cubicBezTo>
                    <a:pt x="4760039" y="229490"/>
                    <a:pt x="4777879" y="234673"/>
                    <a:pt x="4797345" y="242387"/>
                  </a:cubicBezTo>
                  <a:cubicBezTo>
                    <a:pt x="4818920" y="251246"/>
                    <a:pt x="4823440" y="252150"/>
                    <a:pt x="4817836" y="246304"/>
                  </a:cubicBezTo>
                  <a:cubicBezTo>
                    <a:pt x="4814159" y="242206"/>
                    <a:pt x="4817836" y="242688"/>
                    <a:pt x="4834228" y="247811"/>
                  </a:cubicBezTo>
                  <a:cubicBezTo>
                    <a:pt x="4846281" y="251728"/>
                    <a:pt x="4851886" y="253476"/>
                    <a:pt x="4848753" y="251909"/>
                  </a:cubicBezTo>
                  <a:cubicBezTo>
                    <a:pt x="4836699" y="246545"/>
                    <a:pt x="4758774" y="225211"/>
                    <a:pt x="4766187" y="228887"/>
                  </a:cubicBezTo>
                  <a:cubicBezTo>
                    <a:pt x="4775769" y="233467"/>
                    <a:pt x="4756846" y="228164"/>
                    <a:pt x="4739489" y="221293"/>
                  </a:cubicBezTo>
                  <a:cubicBezTo>
                    <a:pt x="4728640" y="216954"/>
                    <a:pt x="4727435" y="216773"/>
                    <a:pt x="4733462" y="220691"/>
                  </a:cubicBezTo>
                  <a:cubicBezTo>
                    <a:pt x="4736475" y="222800"/>
                    <a:pt x="4732558" y="224186"/>
                    <a:pt x="4724422" y="223343"/>
                  </a:cubicBezTo>
                  <a:cubicBezTo>
                    <a:pt x="4710500" y="221776"/>
                    <a:pt x="4710380" y="222017"/>
                    <a:pt x="4726230" y="225512"/>
                  </a:cubicBezTo>
                  <a:cubicBezTo>
                    <a:pt x="4743129" y="229713"/>
                    <a:pt x="4759642" y="235336"/>
                    <a:pt x="4775588" y="242326"/>
                  </a:cubicBezTo>
                  <a:cubicBezTo>
                    <a:pt x="4792825" y="249438"/>
                    <a:pt x="4800237" y="253054"/>
                    <a:pt x="4793669" y="250583"/>
                  </a:cubicBezTo>
                  <a:cubicBezTo>
                    <a:pt x="4789046" y="248534"/>
                    <a:pt x="4784080" y="247371"/>
                    <a:pt x="4779024" y="247148"/>
                  </a:cubicBezTo>
                  <a:cubicBezTo>
                    <a:pt x="4778541" y="249077"/>
                    <a:pt x="4797465" y="254139"/>
                    <a:pt x="4808072" y="254862"/>
                  </a:cubicBezTo>
                  <a:cubicBezTo>
                    <a:pt x="4813906" y="255242"/>
                    <a:pt x="4819589" y="256845"/>
                    <a:pt x="4824766" y="259563"/>
                  </a:cubicBezTo>
                  <a:cubicBezTo>
                    <a:pt x="4837422" y="265590"/>
                    <a:pt x="4835795" y="267277"/>
                    <a:pt x="4822717" y="262637"/>
                  </a:cubicBezTo>
                  <a:cubicBezTo>
                    <a:pt x="4812869" y="259509"/>
                    <a:pt x="4802793" y="257152"/>
                    <a:pt x="4792584" y="255585"/>
                  </a:cubicBezTo>
                  <a:cubicBezTo>
                    <a:pt x="4784869" y="254971"/>
                    <a:pt x="4777312" y="253078"/>
                    <a:pt x="4770225" y="249980"/>
                  </a:cubicBezTo>
                  <a:cubicBezTo>
                    <a:pt x="4764114" y="246395"/>
                    <a:pt x="4757767" y="243218"/>
                    <a:pt x="4751240" y="240458"/>
                  </a:cubicBezTo>
                  <a:cubicBezTo>
                    <a:pt x="4735210" y="233347"/>
                    <a:pt x="4735210" y="233347"/>
                    <a:pt x="4742321" y="238048"/>
                  </a:cubicBezTo>
                  <a:cubicBezTo>
                    <a:pt x="4747323" y="241664"/>
                    <a:pt x="4745033" y="241302"/>
                    <a:pt x="4732980" y="237083"/>
                  </a:cubicBezTo>
                  <a:cubicBezTo>
                    <a:pt x="4724241" y="234191"/>
                    <a:pt x="4713212" y="230514"/>
                    <a:pt x="4706583" y="228586"/>
                  </a:cubicBezTo>
                  <a:cubicBezTo>
                    <a:pt x="4701038" y="226958"/>
                    <a:pt x="4686634" y="222559"/>
                    <a:pt x="4676449" y="219305"/>
                  </a:cubicBezTo>
                  <a:cubicBezTo>
                    <a:pt x="4662045" y="215086"/>
                    <a:pt x="4656260" y="214182"/>
                    <a:pt x="4655898" y="215689"/>
                  </a:cubicBezTo>
                  <a:cubicBezTo>
                    <a:pt x="4655537" y="217195"/>
                    <a:pt x="4648727" y="215689"/>
                    <a:pt x="4636432" y="212495"/>
                  </a:cubicBezTo>
                  <a:cubicBezTo>
                    <a:pt x="4619798" y="207794"/>
                    <a:pt x="4618653" y="207673"/>
                    <a:pt x="4632937" y="212495"/>
                  </a:cubicBezTo>
                  <a:cubicBezTo>
                    <a:pt x="4653789" y="219546"/>
                    <a:pt x="4680728" y="226055"/>
                    <a:pt x="4672170" y="222077"/>
                  </a:cubicBezTo>
                  <a:cubicBezTo>
                    <a:pt x="4669037" y="220450"/>
                    <a:pt x="4673677" y="220811"/>
                    <a:pt x="4682597" y="223282"/>
                  </a:cubicBezTo>
                  <a:cubicBezTo>
                    <a:pt x="4688720" y="224373"/>
                    <a:pt x="4694632" y="226410"/>
                    <a:pt x="4700134" y="229309"/>
                  </a:cubicBezTo>
                  <a:cubicBezTo>
                    <a:pt x="4708626" y="233040"/>
                    <a:pt x="4717467" y="235902"/>
                    <a:pt x="4726531" y="237867"/>
                  </a:cubicBezTo>
                  <a:cubicBezTo>
                    <a:pt x="4741092" y="241748"/>
                    <a:pt x="4755369" y="246618"/>
                    <a:pt x="4769261" y="252452"/>
                  </a:cubicBezTo>
                  <a:cubicBezTo>
                    <a:pt x="4783061" y="258840"/>
                    <a:pt x="4786316" y="259985"/>
                    <a:pt x="4786858" y="258056"/>
                  </a:cubicBezTo>
                  <a:cubicBezTo>
                    <a:pt x="4788546" y="256188"/>
                    <a:pt x="4827599" y="266494"/>
                    <a:pt x="4838025" y="272098"/>
                  </a:cubicBezTo>
                  <a:cubicBezTo>
                    <a:pt x="4841159" y="273726"/>
                    <a:pt x="4833445" y="271556"/>
                    <a:pt x="4821271" y="267940"/>
                  </a:cubicBezTo>
                  <a:cubicBezTo>
                    <a:pt x="4804637" y="262938"/>
                    <a:pt x="4800117" y="261913"/>
                    <a:pt x="4805240" y="265168"/>
                  </a:cubicBezTo>
                  <a:cubicBezTo>
                    <a:pt x="4812526" y="268766"/>
                    <a:pt x="4820270" y="271339"/>
                    <a:pt x="4828262" y="272822"/>
                  </a:cubicBezTo>
                  <a:cubicBezTo>
                    <a:pt x="4842907" y="276076"/>
                    <a:pt x="4844956" y="277462"/>
                    <a:pt x="4839652" y="278849"/>
                  </a:cubicBezTo>
                  <a:cubicBezTo>
                    <a:pt x="4835795" y="279873"/>
                    <a:pt x="4837422" y="282585"/>
                    <a:pt x="4843931" y="284875"/>
                  </a:cubicBezTo>
                  <a:cubicBezTo>
                    <a:pt x="4850440" y="287165"/>
                    <a:pt x="4851645" y="287286"/>
                    <a:pt x="4847427" y="284875"/>
                  </a:cubicBezTo>
                  <a:cubicBezTo>
                    <a:pt x="4843208" y="282464"/>
                    <a:pt x="4846764" y="282886"/>
                    <a:pt x="4857853" y="286080"/>
                  </a:cubicBezTo>
                  <a:cubicBezTo>
                    <a:pt x="4870117" y="289503"/>
                    <a:pt x="4882598" y="292083"/>
                    <a:pt x="4895218" y="293795"/>
                  </a:cubicBezTo>
                  <a:cubicBezTo>
                    <a:pt x="4908585" y="295693"/>
                    <a:pt x="4921748" y="298857"/>
                    <a:pt x="4934512" y="303257"/>
                  </a:cubicBezTo>
                  <a:cubicBezTo>
                    <a:pt x="4949820" y="308500"/>
                    <a:pt x="4950724" y="309283"/>
                    <a:pt x="4940539" y="307957"/>
                  </a:cubicBezTo>
                  <a:cubicBezTo>
                    <a:pt x="4930354" y="306632"/>
                    <a:pt x="4932222" y="307656"/>
                    <a:pt x="4956691" y="314466"/>
                  </a:cubicBezTo>
                  <a:cubicBezTo>
                    <a:pt x="4985498" y="322602"/>
                    <a:pt x="4985558" y="322602"/>
                    <a:pt x="4956691" y="310006"/>
                  </a:cubicBezTo>
                  <a:cubicBezTo>
                    <a:pt x="4940660" y="303076"/>
                    <a:pt x="4931258" y="298254"/>
                    <a:pt x="4935718" y="299520"/>
                  </a:cubicBezTo>
                  <a:lnTo>
                    <a:pt x="4954702" y="304582"/>
                  </a:lnTo>
                  <a:cubicBezTo>
                    <a:pt x="4961397" y="306475"/>
                    <a:pt x="4968226" y="307867"/>
                    <a:pt x="4975132" y="308741"/>
                  </a:cubicBezTo>
                  <a:cubicBezTo>
                    <a:pt x="4984582" y="310091"/>
                    <a:pt x="4993930" y="312103"/>
                    <a:pt x="5003096" y="314767"/>
                  </a:cubicBezTo>
                  <a:cubicBezTo>
                    <a:pt x="5011461" y="316841"/>
                    <a:pt x="5019639" y="319583"/>
                    <a:pt x="5027564" y="322964"/>
                  </a:cubicBezTo>
                  <a:cubicBezTo>
                    <a:pt x="5043288" y="329376"/>
                    <a:pt x="5059566" y="334318"/>
                    <a:pt x="5076200" y="337729"/>
                  </a:cubicBezTo>
                  <a:cubicBezTo>
                    <a:pt x="5089760" y="340803"/>
                    <a:pt x="5130079" y="358762"/>
                    <a:pt x="5130440" y="361836"/>
                  </a:cubicBezTo>
                  <a:cubicBezTo>
                    <a:pt x="5129958" y="363403"/>
                    <a:pt x="5163707" y="375095"/>
                    <a:pt x="5177026" y="378891"/>
                  </a:cubicBezTo>
                  <a:cubicBezTo>
                    <a:pt x="5193154" y="382676"/>
                    <a:pt x="5208896" y="387962"/>
                    <a:pt x="5224035" y="394681"/>
                  </a:cubicBezTo>
                  <a:cubicBezTo>
                    <a:pt x="5233135" y="400226"/>
                    <a:pt x="5249769" y="405047"/>
                    <a:pt x="5242898" y="400106"/>
                  </a:cubicBezTo>
                  <a:cubicBezTo>
                    <a:pt x="5239101" y="396972"/>
                    <a:pt x="5241452" y="397273"/>
                    <a:pt x="5252239" y="401431"/>
                  </a:cubicBezTo>
                  <a:cubicBezTo>
                    <a:pt x="5260798" y="404866"/>
                    <a:pt x="5266704" y="409025"/>
                    <a:pt x="5264956" y="410532"/>
                  </a:cubicBezTo>
                  <a:cubicBezTo>
                    <a:pt x="5264233" y="412580"/>
                    <a:pt x="5268029" y="415714"/>
                    <a:pt x="5272369" y="417221"/>
                  </a:cubicBezTo>
                  <a:cubicBezTo>
                    <a:pt x="5276708" y="418728"/>
                    <a:pt x="5281348" y="419511"/>
                    <a:pt x="5281589" y="418848"/>
                  </a:cubicBezTo>
                  <a:cubicBezTo>
                    <a:pt x="5287393" y="419306"/>
                    <a:pt x="5293076" y="420729"/>
                    <a:pt x="5298404" y="423067"/>
                  </a:cubicBezTo>
                  <a:cubicBezTo>
                    <a:pt x="5315881" y="429094"/>
                    <a:pt x="5320582" y="432951"/>
                    <a:pt x="5306058" y="429094"/>
                  </a:cubicBezTo>
                  <a:cubicBezTo>
                    <a:pt x="5300513" y="427467"/>
                    <a:pt x="5302683" y="428250"/>
                    <a:pt x="5310337" y="430721"/>
                  </a:cubicBezTo>
                  <a:cubicBezTo>
                    <a:pt x="5318792" y="433421"/>
                    <a:pt x="5326983" y="436892"/>
                    <a:pt x="5334805" y="441087"/>
                  </a:cubicBezTo>
                  <a:cubicBezTo>
                    <a:pt x="5341567" y="444823"/>
                    <a:pt x="5348643" y="447945"/>
                    <a:pt x="5355959" y="450428"/>
                  </a:cubicBezTo>
                  <a:cubicBezTo>
                    <a:pt x="5363330" y="453261"/>
                    <a:pt x="5370158" y="457341"/>
                    <a:pt x="5376148" y="462482"/>
                  </a:cubicBezTo>
                  <a:cubicBezTo>
                    <a:pt x="5385610" y="470256"/>
                    <a:pt x="5388744" y="471763"/>
                    <a:pt x="5396097" y="471703"/>
                  </a:cubicBezTo>
                  <a:cubicBezTo>
                    <a:pt x="5404534" y="472004"/>
                    <a:pt x="5405558" y="472546"/>
                    <a:pt x="5409777" y="477729"/>
                  </a:cubicBezTo>
                  <a:cubicBezTo>
                    <a:pt x="5413032" y="482189"/>
                    <a:pt x="5410621" y="482068"/>
                    <a:pt x="5393505" y="475319"/>
                  </a:cubicBezTo>
                  <a:cubicBezTo>
                    <a:pt x="5366747" y="464651"/>
                    <a:pt x="5368133" y="467665"/>
                    <a:pt x="5396398" y="480803"/>
                  </a:cubicBezTo>
                  <a:cubicBezTo>
                    <a:pt x="5408873" y="486829"/>
                    <a:pt x="5415020" y="490144"/>
                    <a:pt x="5408452" y="487794"/>
                  </a:cubicBezTo>
                  <a:cubicBezTo>
                    <a:pt x="5401882" y="485443"/>
                    <a:pt x="5384345" y="477126"/>
                    <a:pt x="5368735" y="469232"/>
                  </a:cubicBezTo>
                  <a:cubicBezTo>
                    <a:pt x="5343906" y="456696"/>
                    <a:pt x="5337457" y="454165"/>
                    <a:pt x="5339747" y="458082"/>
                  </a:cubicBezTo>
                  <a:cubicBezTo>
                    <a:pt x="5341193" y="460794"/>
                    <a:pt x="5329683" y="455431"/>
                    <a:pt x="5305636" y="444040"/>
                  </a:cubicBezTo>
                  <a:cubicBezTo>
                    <a:pt x="5282674" y="433071"/>
                    <a:pt x="5282795" y="432770"/>
                    <a:pt x="5329200" y="450067"/>
                  </a:cubicBezTo>
                  <a:cubicBezTo>
                    <a:pt x="5375606" y="467363"/>
                    <a:pt x="5392179" y="472245"/>
                    <a:pt x="5354995" y="456696"/>
                  </a:cubicBezTo>
                  <a:cubicBezTo>
                    <a:pt x="5342218" y="451332"/>
                    <a:pt x="5336131" y="447837"/>
                    <a:pt x="5340892" y="448259"/>
                  </a:cubicBezTo>
                  <a:cubicBezTo>
                    <a:pt x="5345653" y="448681"/>
                    <a:pt x="5341495" y="446571"/>
                    <a:pt x="5327211" y="442232"/>
                  </a:cubicBezTo>
                  <a:cubicBezTo>
                    <a:pt x="5314013" y="438074"/>
                    <a:pt x="5310698" y="436989"/>
                    <a:pt x="5316604" y="437531"/>
                  </a:cubicBezTo>
                  <a:cubicBezTo>
                    <a:pt x="5323596" y="438556"/>
                    <a:pt x="5318292" y="436326"/>
                    <a:pt x="5295330" y="428732"/>
                  </a:cubicBezTo>
                  <a:cubicBezTo>
                    <a:pt x="5258085" y="416679"/>
                    <a:pt x="5233557" y="406313"/>
                    <a:pt x="5244104" y="407639"/>
                  </a:cubicBezTo>
                  <a:cubicBezTo>
                    <a:pt x="5248744" y="408302"/>
                    <a:pt x="5244706" y="405710"/>
                    <a:pt x="5237354" y="402456"/>
                  </a:cubicBezTo>
                  <a:cubicBezTo>
                    <a:pt x="5217164" y="393657"/>
                    <a:pt x="5209450" y="391186"/>
                    <a:pt x="5202218" y="391125"/>
                  </a:cubicBezTo>
                  <a:cubicBezTo>
                    <a:pt x="5197397" y="391125"/>
                    <a:pt x="5202760" y="393175"/>
                    <a:pt x="5219213" y="398358"/>
                  </a:cubicBezTo>
                  <a:cubicBezTo>
                    <a:pt x="5239101" y="404384"/>
                    <a:pt x="5241150" y="405409"/>
                    <a:pt x="5229760" y="403179"/>
                  </a:cubicBezTo>
                  <a:cubicBezTo>
                    <a:pt x="5211680" y="399442"/>
                    <a:pt x="5209691" y="401371"/>
                    <a:pt x="5225361" y="405349"/>
                  </a:cubicBezTo>
                  <a:cubicBezTo>
                    <a:pt x="5234599" y="408019"/>
                    <a:pt x="5243628" y="411381"/>
                    <a:pt x="5252360" y="415413"/>
                  </a:cubicBezTo>
                  <a:cubicBezTo>
                    <a:pt x="5260761" y="419222"/>
                    <a:pt x="5269398" y="422482"/>
                    <a:pt x="5278214" y="425176"/>
                  </a:cubicBezTo>
                  <a:cubicBezTo>
                    <a:pt x="5286031" y="427424"/>
                    <a:pt x="5293510" y="430709"/>
                    <a:pt x="5300453" y="434940"/>
                  </a:cubicBezTo>
                  <a:cubicBezTo>
                    <a:pt x="5309493" y="440484"/>
                    <a:pt x="5308228" y="440966"/>
                    <a:pt x="5294065" y="435783"/>
                  </a:cubicBezTo>
                  <a:cubicBezTo>
                    <a:pt x="5284241" y="432409"/>
                    <a:pt x="5280143" y="430239"/>
                    <a:pt x="5283639" y="430661"/>
                  </a:cubicBezTo>
                  <a:cubicBezTo>
                    <a:pt x="5287134" y="431082"/>
                    <a:pt x="5283036" y="428973"/>
                    <a:pt x="5274297" y="425960"/>
                  </a:cubicBezTo>
                  <a:cubicBezTo>
                    <a:pt x="5268578" y="423453"/>
                    <a:pt x="5262455" y="421982"/>
                    <a:pt x="5256217" y="421621"/>
                  </a:cubicBezTo>
                  <a:cubicBezTo>
                    <a:pt x="5255795" y="422706"/>
                    <a:pt x="5248322" y="419692"/>
                    <a:pt x="5240126" y="415232"/>
                  </a:cubicBezTo>
                  <a:cubicBezTo>
                    <a:pt x="5233430" y="411393"/>
                    <a:pt x="5226361" y="408241"/>
                    <a:pt x="5219033" y="405831"/>
                  </a:cubicBezTo>
                  <a:cubicBezTo>
                    <a:pt x="5208848" y="403540"/>
                    <a:pt x="5255193" y="427346"/>
                    <a:pt x="5266643" y="429937"/>
                  </a:cubicBezTo>
                  <a:cubicBezTo>
                    <a:pt x="5281168" y="433795"/>
                    <a:pt x="5308408" y="446390"/>
                    <a:pt x="5307564" y="448861"/>
                  </a:cubicBezTo>
                  <a:cubicBezTo>
                    <a:pt x="5307143" y="449946"/>
                    <a:pt x="5299429" y="447716"/>
                    <a:pt x="5288701" y="443618"/>
                  </a:cubicBezTo>
                  <a:cubicBezTo>
                    <a:pt x="5273694" y="437591"/>
                    <a:pt x="5272549" y="437591"/>
                    <a:pt x="5284121" y="442654"/>
                  </a:cubicBezTo>
                  <a:cubicBezTo>
                    <a:pt x="5291534" y="445969"/>
                    <a:pt x="5294306" y="448681"/>
                    <a:pt x="5290750" y="448138"/>
                  </a:cubicBezTo>
                  <a:cubicBezTo>
                    <a:pt x="5286109" y="447475"/>
                    <a:pt x="5288038" y="448861"/>
                    <a:pt x="5295632" y="451513"/>
                  </a:cubicBezTo>
                  <a:cubicBezTo>
                    <a:pt x="5303225" y="454165"/>
                    <a:pt x="5305275" y="455250"/>
                    <a:pt x="5301658" y="454647"/>
                  </a:cubicBezTo>
                  <a:cubicBezTo>
                    <a:pt x="5297138" y="453623"/>
                    <a:pt x="5302141" y="456696"/>
                    <a:pt x="5312627" y="461518"/>
                  </a:cubicBezTo>
                  <a:cubicBezTo>
                    <a:pt x="5329261" y="469593"/>
                    <a:pt x="5328176" y="469171"/>
                    <a:pt x="5306600" y="460734"/>
                  </a:cubicBezTo>
                  <a:cubicBezTo>
                    <a:pt x="5277612" y="449705"/>
                    <a:pt x="5275081" y="449946"/>
                    <a:pt x="5296837" y="460734"/>
                  </a:cubicBezTo>
                  <a:cubicBezTo>
                    <a:pt x="5306239" y="465194"/>
                    <a:pt x="5310096" y="468026"/>
                    <a:pt x="5306600" y="467484"/>
                  </a:cubicBezTo>
                  <a:cubicBezTo>
                    <a:pt x="5299628" y="465320"/>
                    <a:pt x="5292920" y="462391"/>
                    <a:pt x="5286592" y="458745"/>
                  </a:cubicBezTo>
                  <a:cubicBezTo>
                    <a:pt x="5278070" y="454316"/>
                    <a:pt x="5269271" y="450428"/>
                    <a:pt x="5260255" y="447114"/>
                  </a:cubicBezTo>
                  <a:cubicBezTo>
                    <a:pt x="5247238" y="442654"/>
                    <a:pt x="5243199" y="443739"/>
                    <a:pt x="5255916" y="449163"/>
                  </a:cubicBezTo>
                  <a:cubicBezTo>
                    <a:pt x="5260134" y="450911"/>
                    <a:pt x="5257905" y="450308"/>
                    <a:pt x="5251516" y="447837"/>
                  </a:cubicBezTo>
                  <a:cubicBezTo>
                    <a:pt x="5245128" y="445366"/>
                    <a:pt x="5232954" y="441810"/>
                    <a:pt x="5224035" y="439460"/>
                  </a:cubicBezTo>
                  <a:cubicBezTo>
                    <a:pt x="5208426" y="435482"/>
                    <a:pt x="5224456" y="441750"/>
                    <a:pt x="5251817" y="450368"/>
                  </a:cubicBezTo>
                  <a:cubicBezTo>
                    <a:pt x="5258387" y="452478"/>
                    <a:pt x="5259411" y="453140"/>
                    <a:pt x="5254891" y="452176"/>
                  </a:cubicBezTo>
                  <a:cubicBezTo>
                    <a:pt x="5250004" y="451187"/>
                    <a:pt x="5245206" y="449796"/>
                    <a:pt x="5240548" y="448017"/>
                  </a:cubicBezTo>
                  <a:cubicBezTo>
                    <a:pt x="5233177" y="445727"/>
                    <a:pt x="5225644" y="444016"/>
                    <a:pt x="5218008" y="442895"/>
                  </a:cubicBezTo>
                  <a:cubicBezTo>
                    <a:pt x="5203122" y="440424"/>
                    <a:pt x="5203122" y="440424"/>
                    <a:pt x="5205051" y="438315"/>
                  </a:cubicBezTo>
                  <a:cubicBezTo>
                    <a:pt x="5206617" y="437350"/>
                    <a:pt x="5201736" y="433976"/>
                    <a:pt x="5192997" y="430601"/>
                  </a:cubicBezTo>
                  <a:cubicBezTo>
                    <a:pt x="5184258" y="427226"/>
                    <a:pt x="5180944" y="426502"/>
                    <a:pt x="5185102" y="428792"/>
                  </a:cubicBezTo>
                  <a:cubicBezTo>
                    <a:pt x="5189261" y="431082"/>
                    <a:pt x="5181486" y="428792"/>
                    <a:pt x="5157922" y="419752"/>
                  </a:cubicBezTo>
                  <a:cubicBezTo>
                    <a:pt x="5139842" y="412580"/>
                    <a:pt x="5121219" y="406614"/>
                    <a:pt x="5116820" y="405168"/>
                  </a:cubicBezTo>
                  <a:cubicBezTo>
                    <a:pt x="5093798" y="398177"/>
                    <a:pt x="5082046" y="393536"/>
                    <a:pt x="5086686" y="393114"/>
                  </a:cubicBezTo>
                  <a:cubicBezTo>
                    <a:pt x="5092713" y="393114"/>
                    <a:pt x="5070957" y="385882"/>
                    <a:pt x="5036484" y="376903"/>
                  </a:cubicBezTo>
                  <a:cubicBezTo>
                    <a:pt x="5020935" y="372925"/>
                    <a:pt x="5019670" y="373106"/>
                    <a:pt x="5029011" y="377746"/>
                  </a:cubicBezTo>
                  <a:cubicBezTo>
                    <a:pt x="5036303" y="381423"/>
                    <a:pt x="5037207" y="382447"/>
                    <a:pt x="5029553" y="380037"/>
                  </a:cubicBezTo>
                  <a:cubicBezTo>
                    <a:pt x="5024009" y="378343"/>
                    <a:pt x="5018687" y="375999"/>
                    <a:pt x="5013703" y="373045"/>
                  </a:cubicBezTo>
                  <a:cubicBezTo>
                    <a:pt x="5007676" y="368586"/>
                    <a:pt x="5018585" y="368827"/>
                    <a:pt x="5030337" y="373588"/>
                  </a:cubicBezTo>
                  <a:cubicBezTo>
                    <a:pt x="5035640" y="375757"/>
                    <a:pt x="5040160" y="376722"/>
                    <a:pt x="5040401" y="375999"/>
                  </a:cubicBezTo>
                  <a:cubicBezTo>
                    <a:pt x="5041125" y="373709"/>
                    <a:pt x="5021237" y="367983"/>
                    <a:pt x="4997310" y="363945"/>
                  </a:cubicBezTo>
                  <a:cubicBezTo>
                    <a:pt x="4974590" y="359787"/>
                    <a:pt x="4964766" y="356653"/>
                    <a:pt x="4958619" y="349120"/>
                  </a:cubicBezTo>
                  <a:cubicBezTo>
                    <a:pt x="4956871" y="346950"/>
                    <a:pt x="4959463" y="346347"/>
                    <a:pt x="4966092" y="348276"/>
                  </a:cubicBezTo>
                  <a:cubicBezTo>
                    <a:pt x="4971576" y="349903"/>
                    <a:pt x="4965610" y="345925"/>
                    <a:pt x="4953195" y="339417"/>
                  </a:cubicBezTo>
                  <a:cubicBezTo>
                    <a:pt x="4938291" y="331280"/>
                    <a:pt x="4922296" y="325314"/>
                    <a:pt x="4905705" y="321698"/>
                  </a:cubicBezTo>
                  <a:cubicBezTo>
                    <a:pt x="4890746" y="318263"/>
                    <a:pt x="4876059" y="313731"/>
                    <a:pt x="4861770" y="308138"/>
                  </a:cubicBezTo>
                  <a:cubicBezTo>
                    <a:pt x="4849717" y="303377"/>
                    <a:pt x="4846824" y="301690"/>
                    <a:pt x="4855743" y="304100"/>
                  </a:cubicBezTo>
                  <a:cubicBezTo>
                    <a:pt x="4862373" y="306029"/>
                    <a:pt x="4869243" y="306993"/>
                    <a:pt x="4869544" y="305908"/>
                  </a:cubicBezTo>
                  <a:cubicBezTo>
                    <a:pt x="4876204" y="305474"/>
                    <a:pt x="4882894" y="306185"/>
                    <a:pt x="4889312" y="308018"/>
                  </a:cubicBezTo>
                  <a:cubicBezTo>
                    <a:pt x="4917457" y="314044"/>
                    <a:pt x="4900220" y="307415"/>
                    <a:pt x="4872076" y="301328"/>
                  </a:cubicBezTo>
                  <a:cubicBezTo>
                    <a:pt x="4846161" y="295603"/>
                    <a:pt x="4822114" y="287587"/>
                    <a:pt x="4832721" y="288250"/>
                  </a:cubicBezTo>
                  <a:cubicBezTo>
                    <a:pt x="4837302" y="288853"/>
                    <a:pt x="4829768" y="285900"/>
                    <a:pt x="4817534" y="282705"/>
                  </a:cubicBezTo>
                  <a:cubicBezTo>
                    <a:pt x="4809591" y="281084"/>
                    <a:pt x="4801859" y="278535"/>
                    <a:pt x="4794512" y="275112"/>
                  </a:cubicBezTo>
                  <a:cubicBezTo>
                    <a:pt x="4795416" y="271918"/>
                    <a:pt x="4778120" y="269567"/>
                    <a:pt x="4774986" y="272460"/>
                  </a:cubicBezTo>
                  <a:cubicBezTo>
                    <a:pt x="4773238" y="274569"/>
                    <a:pt x="4776372" y="276016"/>
                    <a:pt x="4782278" y="276377"/>
                  </a:cubicBezTo>
                  <a:cubicBezTo>
                    <a:pt x="4791818" y="277643"/>
                    <a:pt x="4801220" y="279777"/>
                    <a:pt x="4810362" y="282766"/>
                  </a:cubicBezTo>
                  <a:cubicBezTo>
                    <a:pt x="4820186" y="285960"/>
                    <a:pt x="4825489" y="288431"/>
                    <a:pt x="4821934" y="288250"/>
                  </a:cubicBezTo>
                  <a:cubicBezTo>
                    <a:pt x="4818378" y="288069"/>
                    <a:pt x="4822657" y="289937"/>
                    <a:pt x="4831335" y="293132"/>
                  </a:cubicBezTo>
                  <a:cubicBezTo>
                    <a:pt x="4840014" y="296326"/>
                    <a:pt x="4844112" y="298616"/>
                    <a:pt x="4840436" y="299158"/>
                  </a:cubicBezTo>
                  <a:cubicBezTo>
                    <a:pt x="4832716" y="298778"/>
                    <a:pt x="4825158" y="296850"/>
                    <a:pt x="4818197" y="293493"/>
                  </a:cubicBezTo>
                  <a:cubicBezTo>
                    <a:pt x="4803751" y="288178"/>
                    <a:pt x="4788871" y="284146"/>
                    <a:pt x="4773720" y="281440"/>
                  </a:cubicBezTo>
                  <a:cubicBezTo>
                    <a:pt x="4756622" y="278710"/>
                    <a:pt x="4739947" y="273768"/>
                    <a:pt x="4724120" y="266735"/>
                  </a:cubicBezTo>
                  <a:cubicBezTo>
                    <a:pt x="4717551" y="263474"/>
                    <a:pt x="4710609" y="261027"/>
                    <a:pt x="4703449" y="259442"/>
                  </a:cubicBezTo>
                  <a:cubicBezTo>
                    <a:pt x="4708258" y="262842"/>
                    <a:pt x="4713592" y="265427"/>
                    <a:pt x="4719239" y="267096"/>
                  </a:cubicBezTo>
                  <a:cubicBezTo>
                    <a:pt x="4727857" y="270471"/>
                    <a:pt x="4733100" y="273123"/>
                    <a:pt x="4729605" y="273123"/>
                  </a:cubicBezTo>
                  <a:cubicBezTo>
                    <a:pt x="4726109" y="273123"/>
                    <a:pt x="4731352" y="275534"/>
                    <a:pt x="4739970" y="278849"/>
                  </a:cubicBezTo>
                  <a:cubicBezTo>
                    <a:pt x="4752928" y="283790"/>
                    <a:pt x="4753832" y="284875"/>
                    <a:pt x="4743466" y="283670"/>
                  </a:cubicBezTo>
                  <a:cubicBezTo>
                    <a:pt x="4736535" y="283007"/>
                    <a:pt x="4734064" y="283248"/>
                    <a:pt x="4739609" y="284755"/>
                  </a:cubicBezTo>
                  <a:cubicBezTo>
                    <a:pt x="4749890" y="286749"/>
                    <a:pt x="4760305" y="287955"/>
                    <a:pt x="4770767" y="288370"/>
                  </a:cubicBezTo>
                  <a:cubicBezTo>
                    <a:pt x="4780072" y="288425"/>
                    <a:pt x="4789335" y="289576"/>
                    <a:pt x="4798369" y="291806"/>
                  </a:cubicBezTo>
                  <a:cubicBezTo>
                    <a:pt x="4801563" y="293252"/>
                    <a:pt x="4797887" y="293614"/>
                    <a:pt x="4790896" y="292951"/>
                  </a:cubicBezTo>
                  <a:cubicBezTo>
                    <a:pt x="4782821" y="292047"/>
                    <a:pt x="4778843" y="292650"/>
                    <a:pt x="4782218" y="294397"/>
                  </a:cubicBezTo>
                  <a:cubicBezTo>
                    <a:pt x="4791680" y="298857"/>
                    <a:pt x="4743526" y="287889"/>
                    <a:pt x="4730690" y="282344"/>
                  </a:cubicBezTo>
                  <a:cubicBezTo>
                    <a:pt x="4714640" y="277113"/>
                    <a:pt x="4698224" y="273081"/>
                    <a:pt x="4681572" y="270290"/>
                  </a:cubicBezTo>
                  <a:cubicBezTo>
                    <a:pt x="4662950" y="266614"/>
                    <a:pt x="4653608" y="265168"/>
                    <a:pt x="4650535" y="264264"/>
                  </a:cubicBezTo>
                  <a:cubicBezTo>
                    <a:pt x="4647461" y="263360"/>
                    <a:pt x="4650535" y="263300"/>
                    <a:pt x="4657345" y="263119"/>
                  </a:cubicBezTo>
                  <a:cubicBezTo>
                    <a:pt x="4664691" y="262962"/>
                    <a:pt x="4672026" y="263896"/>
                    <a:pt x="4679101" y="265891"/>
                  </a:cubicBezTo>
                  <a:cubicBezTo>
                    <a:pt x="4682259" y="267446"/>
                    <a:pt x="4685773" y="268133"/>
                    <a:pt x="4689286" y="267880"/>
                  </a:cubicBezTo>
                  <a:cubicBezTo>
                    <a:pt x="4689286" y="267036"/>
                    <a:pt x="4685248" y="265168"/>
                    <a:pt x="4678558" y="263360"/>
                  </a:cubicBezTo>
                  <a:cubicBezTo>
                    <a:pt x="4673014" y="261913"/>
                    <a:pt x="4671025" y="260467"/>
                    <a:pt x="4674641" y="260226"/>
                  </a:cubicBezTo>
                  <a:cubicBezTo>
                    <a:pt x="4678257" y="259985"/>
                    <a:pt x="4674159" y="257574"/>
                    <a:pt x="4666505" y="254802"/>
                  </a:cubicBezTo>
                  <a:cubicBezTo>
                    <a:pt x="4658851" y="252030"/>
                    <a:pt x="4655477" y="251547"/>
                    <a:pt x="4659816" y="253295"/>
                  </a:cubicBezTo>
                  <a:cubicBezTo>
                    <a:pt x="4664155" y="255043"/>
                    <a:pt x="4662648" y="256067"/>
                    <a:pt x="4655657" y="255585"/>
                  </a:cubicBezTo>
                  <a:cubicBezTo>
                    <a:pt x="4645291" y="254561"/>
                    <a:pt x="4646255" y="255585"/>
                    <a:pt x="4655235" y="257393"/>
                  </a:cubicBezTo>
                  <a:cubicBezTo>
                    <a:pt x="4663010" y="259262"/>
                    <a:pt x="4665059" y="260527"/>
                    <a:pt x="4660418" y="260286"/>
                  </a:cubicBezTo>
                  <a:cubicBezTo>
                    <a:pt x="4654217" y="259943"/>
                    <a:pt x="4648166" y="258237"/>
                    <a:pt x="4642700" y="255284"/>
                  </a:cubicBezTo>
                  <a:cubicBezTo>
                    <a:pt x="4637457" y="252693"/>
                    <a:pt x="4636673" y="250764"/>
                    <a:pt x="4640289" y="250824"/>
                  </a:cubicBezTo>
                  <a:cubicBezTo>
                    <a:pt x="4643905" y="250885"/>
                    <a:pt x="4640651" y="249438"/>
                    <a:pt x="4632816" y="247570"/>
                  </a:cubicBezTo>
                  <a:cubicBezTo>
                    <a:pt x="4623897" y="245280"/>
                    <a:pt x="4625162" y="244978"/>
                    <a:pt x="4638843" y="246967"/>
                  </a:cubicBezTo>
                  <a:cubicBezTo>
                    <a:pt x="4652523" y="248956"/>
                    <a:pt x="4655055" y="248474"/>
                    <a:pt x="4648485" y="246123"/>
                  </a:cubicBezTo>
                  <a:cubicBezTo>
                    <a:pt x="4641916" y="243773"/>
                    <a:pt x="4636432" y="243050"/>
                    <a:pt x="4636010" y="243893"/>
                  </a:cubicBezTo>
                  <a:cubicBezTo>
                    <a:pt x="4635588" y="244737"/>
                    <a:pt x="4631249" y="243893"/>
                    <a:pt x="4624680" y="241905"/>
                  </a:cubicBezTo>
                  <a:cubicBezTo>
                    <a:pt x="4618111" y="239916"/>
                    <a:pt x="4615520" y="240579"/>
                    <a:pt x="4617026" y="244074"/>
                  </a:cubicBezTo>
                  <a:cubicBezTo>
                    <a:pt x="4619798" y="247449"/>
                    <a:pt x="4621486" y="250101"/>
                    <a:pt x="4622571" y="250101"/>
                  </a:cubicBezTo>
                  <a:cubicBezTo>
                    <a:pt x="4623655" y="250101"/>
                    <a:pt x="4624138" y="253416"/>
                    <a:pt x="4625524" y="257514"/>
                  </a:cubicBezTo>
                  <a:cubicBezTo>
                    <a:pt x="4625524" y="261130"/>
                    <a:pt x="4625524" y="263541"/>
                    <a:pt x="4622149" y="261431"/>
                  </a:cubicBezTo>
                  <a:cubicBezTo>
                    <a:pt x="4616122" y="257333"/>
                    <a:pt x="4586350" y="253416"/>
                    <a:pt x="4585567" y="256670"/>
                  </a:cubicBezTo>
                  <a:cubicBezTo>
                    <a:pt x="4585085" y="258659"/>
                    <a:pt x="4582915" y="258117"/>
                    <a:pt x="4574417" y="254139"/>
                  </a:cubicBezTo>
                  <a:cubicBezTo>
                    <a:pt x="4568089" y="251126"/>
                    <a:pt x="4563630" y="249920"/>
                    <a:pt x="4563388" y="251065"/>
                  </a:cubicBezTo>
                  <a:cubicBezTo>
                    <a:pt x="4563148" y="252210"/>
                    <a:pt x="4558507" y="251788"/>
                    <a:pt x="4551817" y="250222"/>
                  </a:cubicBezTo>
                  <a:cubicBezTo>
                    <a:pt x="4530664" y="245099"/>
                    <a:pt x="4541150" y="245400"/>
                    <a:pt x="4575141" y="251065"/>
                  </a:cubicBezTo>
                  <a:cubicBezTo>
                    <a:pt x="4608046" y="256429"/>
                    <a:pt x="4622510" y="255284"/>
                    <a:pt x="4597982" y="249378"/>
                  </a:cubicBezTo>
                  <a:cubicBezTo>
                    <a:pt x="4589062" y="247268"/>
                    <a:pt x="4590328" y="246666"/>
                    <a:pt x="4600754" y="247510"/>
                  </a:cubicBezTo>
                  <a:cubicBezTo>
                    <a:pt x="4614615" y="248775"/>
                    <a:pt x="4614736" y="248474"/>
                    <a:pt x="4600031" y="245702"/>
                  </a:cubicBezTo>
                  <a:cubicBezTo>
                    <a:pt x="4589906" y="243713"/>
                    <a:pt x="4583879" y="244195"/>
                    <a:pt x="4584361" y="247027"/>
                  </a:cubicBezTo>
                  <a:cubicBezTo>
                    <a:pt x="4585627" y="251608"/>
                    <a:pt x="4585627" y="251608"/>
                    <a:pt x="4573091" y="244737"/>
                  </a:cubicBezTo>
                  <a:cubicBezTo>
                    <a:pt x="4559531" y="237325"/>
                    <a:pt x="4541693" y="233045"/>
                    <a:pt x="4505050" y="228465"/>
                  </a:cubicBezTo>
                  <a:cubicBezTo>
                    <a:pt x="4485524" y="226477"/>
                    <a:pt x="4484439" y="226235"/>
                    <a:pt x="4488356" y="224307"/>
                  </a:cubicBezTo>
                  <a:cubicBezTo>
                    <a:pt x="4490947" y="223222"/>
                    <a:pt x="4487874" y="221354"/>
                    <a:pt x="4481124" y="220028"/>
                  </a:cubicBezTo>
                  <a:cubicBezTo>
                    <a:pt x="4468420" y="216997"/>
                    <a:pt x="4455909" y="213236"/>
                    <a:pt x="4443638" y="208758"/>
                  </a:cubicBezTo>
                  <a:cubicBezTo>
                    <a:pt x="4417482" y="199296"/>
                    <a:pt x="4387409" y="191521"/>
                    <a:pt x="4409166" y="199718"/>
                  </a:cubicBezTo>
                  <a:cubicBezTo>
                    <a:pt x="4415674" y="202249"/>
                    <a:pt x="4402536" y="200502"/>
                    <a:pt x="4383733" y="197126"/>
                  </a:cubicBezTo>
                  <a:cubicBezTo>
                    <a:pt x="4374391" y="195439"/>
                    <a:pt x="4363543" y="193269"/>
                    <a:pt x="4353117" y="191100"/>
                  </a:cubicBezTo>
                  <a:cubicBezTo>
                    <a:pt x="4342691" y="188930"/>
                    <a:pt x="4332385" y="187062"/>
                    <a:pt x="4324310" y="185073"/>
                  </a:cubicBezTo>
                  <a:cubicBezTo>
                    <a:pt x="4303035" y="180011"/>
                    <a:pt x="4304602" y="177961"/>
                    <a:pt x="4327202" y="182240"/>
                  </a:cubicBezTo>
                  <a:cubicBezTo>
                    <a:pt x="4342992" y="185254"/>
                    <a:pt x="4342992" y="185133"/>
                    <a:pt x="4327624" y="180011"/>
                  </a:cubicBezTo>
                  <a:cubicBezTo>
                    <a:pt x="4321483" y="178625"/>
                    <a:pt x="4315613" y="176220"/>
                    <a:pt x="4310267" y="172899"/>
                  </a:cubicBezTo>
                  <a:cubicBezTo>
                    <a:pt x="4305320" y="170687"/>
                    <a:pt x="4300010" y="169422"/>
                    <a:pt x="4294598" y="169163"/>
                  </a:cubicBezTo>
                  <a:cubicBezTo>
                    <a:pt x="4287366" y="168331"/>
                    <a:pt x="4280212" y="166921"/>
                    <a:pt x="4273203" y="164944"/>
                  </a:cubicBezTo>
                  <a:cubicBezTo>
                    <a:pt x="4271034" y="163979"/>
                    <a:pt x="4270973" y="164401"/>
                    <a:pt x="4271938" y="165426"/>
                  </a:cubicBezTo>
                  <a:cubicBezTo>
                    <a:pt x="4273987" y="166873"/>
                    <a:pt x="4273866" y="167716"/>
                    <a:pt x="4271576" y="167294"/>
                  </a:cubicBezTo>
                  <a:cubicBezTo>
                    <a:pt x="4268201" y="166631"/>
                    <a:pt x="4259101" y="165366"/>
                    <a:pt x="4250000" y="164100"/>
                  </a:cubicBezTo>
                  <a:cubicBezTo>
                    <a:pt x="4223784" y="160424"/>
                    <a:pt x="4203354" y="150540"/>
                    <a:pt x="4223122" y="151022"/>
                  </a:cubicBezTo>
                  <a:cubicBezTo>
                    <a:pt x="4237103" y="151505"/>
                    <a:pt x="4235958" y="151022"/>
                    <a:pt x="4217577" y="149576"/>
                  </a:cubicBezTo>
                  <a:cubicBezTo>
                    <a:pt x="4197990" y="147888"/>
                    <a:pt x="4196725" y="148611"/>
                    <a:pt x="4207392" y="160605"/>
                  </a:cubicBezTo>
                  <a:cubicBezTo>
                    <a:pt x="4209363" y="161225"/>
                    <a:pt x="4211375" y="161690"/>
                    <a:pt x="4213418" y="161991"/>
                  </a:cubicBezTo>
                  <a:lnTo>
                    <a:pt x="4227822" y="164703"/>
                  </a:lnTo>
                  <a:cubicBezTo>
                    <a:pt x="4239092" y="166873"/>
                    <a:pt x="4241382" y="166873"/>
                    <a:pt x="4233849" y="164703"/>
                  </a:cubicBezTo>
                  <a:cubicBezTo>
                    <a:pt x="4228805" y="164022"/>
                    <a:pt x="4223947" y="162346"/>
                    <a:pt x="4219566" y="159761"/>
                  </a:cubicBezTo>
                  <a:cubicBezTo>
                    <a:pt x="4219566" y="158917"/>
                    <a:pt x="4226436" y="160364"/>
                    <a:pt x="4236440" y="163256"/>
                  </a:cubicBezTo>
                  <a:cubicBezTo>
                    <a:pt x="4248904" y="167186"/>
                    <a:pt x="4261831" y="169434"/>
                    <a:pt x="4274891" y="169946"/>
                  </a:cubicBezTo>
                  <a:cubicBezTo>
                    <a:pt x="4284883" y="170302"/>
                    <a:pt x="4294791" y="171838"/>
                    <a:pt x="4304422" y="174526"/>
                  </a:cubicBezTo>
                  <a:cubicBezTo>
                    <a:pt x="4307676" y="176033"/>
                    <a:pt x="4304422" y="176093"/>
                    <a:pt x="4296225" y="174526"/>
                  </a:cubicBezTo>
                  <a:cubicBezTo>
                    <a:pt x="4258980" y="167656"/>
                    <a:pt x="4233367" y="167053"/>
                    <a:pt x="4256630" y="173803"/>
                  </a:cubicBezTo>
                  <a:cubicBezTo>
                    <a:pt x="4268683" y="177299"/>
                    <a:pt x="4273203" y="178986"/>
                    <a:pt x="4266393" y="177720"/>
                  </a:cubicBezTo>
                  <a:cubicBezTo>
                    <a:pt x="4257757" y="175900"/>
                    <a:pt x="4249241" y="173544"/>
                    <a:pt x="4240900" y="170669"/>
                  </a:cubicBezTo>
                  <a:cubicBezTo>
                    <a:pt x="4231800" y="167626"/>
                    <a:pt x="4222519" y="165131"/>
                    <a:pt x="4213117" y="163196"/>
                  </a:cubicBezTo>
                  <a:cubicBezTo>
                    <a:pt x="4196182" y="159821"/>
                    <a:pt x="4180995" y="153674"/>
                    <a:pt x="4185033" y="150540"/>
                  </a:cubicBezTo>
                  <a:cubicBezTo>
                    <a:pt x="4186358" y="149455"/>
                    <a:pt x="4183164" y="147708"/>
                    <a:pt x="4177499" y="146804"/>
                  </a:cubicBezTo>
                  <a:cubicBezTo>
                    <a:pt x="4162734" y="144393"/>
                    <a:pt x="4169544" y="152830"/>
                    <a:pt x="4186057" y="157893"/>
                  </a:cubicBezTo>
                  <a:cubicBezTo>
                    <a:pt x="4197086" y="161448"/>
                    <a:pt x="4195821" y="162111"/>
                    <a:pt x="4178463" y="161328"/>
                  </a:cubicBezTo>
                  <a:cubicBezTo>
                    <a:pt x="4166953" y="160725"/>
                    <a:pt x="4161227" y="160123"/>
                    <a:pt x="4165928" y="159821"/>
                  </a:cubicBezTo>
                  <a:cubicBezTo>
                    <a:pt x="4170629" y="159520"/>
                    <a:pt x="4167375" y="158315"/>
                    <a:pt x="4157189" y="156627"/>
                  </a:cubicBezTo>
                  <a:cubicBezTo>
                    <a:pt x="4147004" y="154939"/>
                    <a:pt x="4140314" y="153131"/>
                    <a:pt x="4141580" y="152348"/>
                  </a:cubicBezTo>
                  <a:cubicBezTo>
                    <a:pt x="4144051" y="151685"/>
                    <a:pt x="4139652" y="150239"/>
                    <a:pt x="4131696" y="148792"/>
                  </a:cubicBezTo>
                  <a:cubicBezTo>
                    <a:pt x="4124501" y="147641"/>
                    <a:pt x="4117377" y="146074"/>
                    <a:pt x="4110362" y="144091"/>
                  </a:cubicBezTo>
                  <a:cubicBezTo>
                    <a:pt x="4099273" y="140837"/>
                    <a:pt x="4072092" y="136498"/>
                    <a:pt x="4071851" y="138065"/>
                  </a:cubicBezTo>
                  <a:cubicBezTo>
                    <a:pt x="4079831" y="140879"/>
                    <a:pt x="4088063" y="142898"/>
                    <a:pt x="4096440" y="144091"/>
                  </a:cubicBezTo>
                  <a:cubicBezTo>
                    <a:pt x="4109940" y="146924"/>
                    <a:pt x="4117714" y="148913"/>
                    <a:pt x="4113134" y="148732"/>
                  </a:cubicBezTo>
                  <a:cubicBezTo>
                    <a:pt x="4108554" y="148551"/>
                    <a:pt x="4109458" y="149877"/>
                    <a:pt x="4116087" y="151866"/>
                  </a:cubicBezTo>
                  <a:cubicBezTo>
                    <a:pt x="4122717" y="153855"/>
                    <a:pt x="4119221" y="154156"/>
                    <a:pt x="4103371" y="151866"/>
                  </a:cubicBezTo>
                  <a:cubicBezTo>
                    <a:pt x="4085291" y="149154"/>
                    <a:pt x="4084146" y="148551"/>
                    <a:pt x="4093548" y="147647"/>
                  </a:cubicBezTo>
                  <a:cubicBezTo>
                    <a:pt x="4100599" y="147165"/>
                    <a:pt x="4101924" y="146201"/>
                    <a:pt x="4095114" y="145116"/>
                  </a:cubicBezTo>
                  <a:cubicBezTo>
                    <a:pt x="4089281" y="144122"/>
                    <a:pt x="4083302" y="144387"/>
                    <a:pt x="4077577" y="145899"/>
                  </a:cubicBezTo>
                  <a:cubicBezTo>
                    <a:pt x="4070302" y="147135"/>
                    <a:pt x="4062854" y="146852"/>
                    <a:pt x="4055700" y="145056"/>
                  </a:cubicBezTo>
                  <a:cubicBezTo>
                    <a:pt x="4036535" y="141259"/>
                    <a:pt x="4010620" y="144513"/>
                    <a:pt x="4020323" y="149033"/>
                  </a:cubicBezTo>
                  <a:cubicBezTo>
                    <a:pt x="4025211" y="151516"/>
                    <a:pt x="4030743" y="152445"/>
                    <a:pt x="4036173" y="151685"/>
                  </a:cubicBezTo>
                  <a:cubicBezTo>
                    <a:pt x="4044641" y="151306"/>
                    <a:pt x="4053096" y="152595"/>
                    <a:pt x="4061064" y="155482"/>
                  </a:cubicBezTo>
                  <a:cubicBezTo>
                    <a:pt x="4074382" y="158978"/>
                    <a:pt x="4079144" y="159701"/>
                    <a:pt x="4083664" y="159038"/>
                  </a:cubicBezTo>
                  <a:cubicBezTo>
                    <a:pt x="4088184" y="158375"/>
                    <a:pt x="4090594" y="159038"/>
                    <a:pt x="4090353" y="160725"/>
                  </a:cubicBezTo>
                  <a:cubicBezTo>
                    <a:pt x="4091197" y="162593"/>
                    <a:pt x="4083242" y="161750"/>
                    <a:pt x="4055097" y="156687"/>
                  </a:cubicBezTo>
                  <a:cubicBezTo>
                    <a:pt x="4034787" y="153252"/>
                    <a:pt x="4009837" y="149696"/>
                    <a:pt x="4000857" y="148250"/>
                  </a:cubicBezTo>
                  <a:cubicBezTo>
                    <a:pt x="3946617" y="139752"/>
                    <a:pt x="3919255" y="136980"/>
                    <a:pt x="3932574" y="141018"/>
                  </a:cubicBezTo>
                  <a:cubicBezTo>
                    <a:pt x="3940349" y="143429"/>
                    <a:pt x="3944628" y="145357"/>
                    <a:pt x="3941253" y="145176"/>
                  </a:cubicBezTo>
                  <a:cubicBezTo>
                    <a:pt x="3922872" y="145176"/>
                    <a:pt x="3907805" y="136679"/>
                    <a:pt x="3926247" y="136799"/>
                  </a:cubicBezTo>
                  <a:cubicBezTo>
                    <a:pt x="3946978" y="136799"/>
                    <a:pt x="3952342" y="131375"/>
                    <a:pt x="3934202" y="128844"/>
                  </a:cubicBezTo>
                  <a:cubicBezTo>
                    <a:pt x="3928537" y="128061"/>
                    <a:pt x="3922630" y="128844"/>
                    <a:pt x="3922148" y="130833"/>
                  </a:cubicBezTo>
                  <a:cubicBezTo>
                    <a:pt x="3921666" y="132822"/>
                    <a:pt x="3917206" y="133484"/>
                    <a:pt x="3904792" y="131195"/>
                  </a:cubicBezTo>
                  <a:cubicBezTo>
                    <a:pt x="3895751" y="129507"/>
                    <a:pt x="3890147" y="128181"/>
                    <a:pt x="3892738" y="127819"/>
                  </a:cubicBezTo>
                  <a:cubicBezTo>
                    <a:pt x="3896233" y="127819"/>
                    <a:pt x="3894124" y="126132"/>
                    <a:pt x="3887435" y="124203"/>
                  </a:cubicBezTo>
                  <a:cubicBezTo>
                    <a:pt x="3881890" y="122395"/>
                    <a:pt x="3877370" y="121552"/>
                    <a:pt x="3877249" y="122456"/>
                  </a:cubicBezTo>
                  <a:cubicBezTo>
                    <a:pt x="3868848" y="123583"/>
                    <a:pt x="3860338" y="123583"/>
                    <a:pt x="3851937" y="122456"/>
                  </a:cubicBezTo>
                  <a:cubicBezTo>
                    <a:pt x="3835906" y="121190"/>
                    <a:pt x="3831326" y="121250"/>
                    <a:pt x="3840306" y="122878"/>
                  </a:cubicBezTo>
                  <a:cubicBezTo>
                    <a:pt x="3856156" y="125409"/>
                    <a:pt x="3859109" y="129869"/>
                    <a:pt x="3843199" y="128000"/>
                  </a:cubicBezTo>
                  <a:cubicBezTo>
                    <a:pt x="3837817" y="127470"/>
                    <a:pt x="3832531" y="126234"/>
                    <a:pt x="3827469" y="124324"/>
                  </a:cubicBezTo>
                  <a:cubicBezTo>
                    <a:pt x="3824215" y="122938"/>
                    <a:pt x="3820779" y="122697"/>
                    <a:pt x="3820598" y="124324"/>
                  </a:cubicBezTo>
                  <a:cubicBezTo>
                    <a:pt x="3819212" y="126373"/>
                    <a:pt x="3794021" y="125228"/>
                    <a:pt x="3753039" y="121612"/>
                  </a:cubicBezTo>
                  <a:cubicBezTo>
                    <a:pt x="3731343" y="120105"/>
                    <a:pt x="3720977" y="120768"/>
                    <a:pt x="3738033" y="122335"/>
                  </a:cubicBezTo>
                  <a:cubicBezTo>
                    <a:pt x="3745988" y="123058"/>
                    <a:pt x="3748218" y="123962"/>
                    <a:pt x="3744723" y="124384"/>
                  </a:cubicBezTo>
                  <a:cubicBezTo>
                    <a:pt x="3738672" y="124734"/>
                    <a:pt x="3732609" y="124372"/>
                    <a:pt x="3726642" y="123299"/>
                  </a:cubicBezTo>
                  <a:cubicBezTo>
                    <a:pt x="3718313" y="122173"/>
                    <a:pt x="3709894" y="121889"/>
                    <a:pt x="3701511" y="122456"/>
                  </a:cubicBezTo>
                  <a:cubicBezTo>
                    <a:pt x="3689940" y="123480"/>
                    <a:pt x="3687710" y="122998"/>
                    <a:pt x="3685721" y="119021"/>
                  </a:cubicBezTo>
                  <a:cubicBezTo>
                    <a:pt x="3683732" y="115043"/>
                    <a:pt x="3693013" y="114621"/>
                    <a:pt x="3721459" y="117755"/>
                  </a:cubicBezTo>
                  <a:cubicBezTo>
                    <a:pt x="3731747" y="118502"/>
                    <a:pt x="3742065" y="118707"/>
                    <a:pt x="3752376" y="118358"/>
                  </a:cubicBezTo>
                  <a:cubicBezTo>
                    <a:pt x="3766238" y="118358"/>
                    <a:pt x="3774193" y="118900"/>
                    <a:pt x="3774073" y="119985"/>
                  </a:cubicBezTo>
                  <a:cubicBezTo>
                    <a:pt x="3773952" y="121069"/>
                    <a:pt x="3779617" y="121913"/>
                    <a:pt x="3786488" y="122094"/>
                  </a:cubicBezTo>
                  <a:cubicBezTo>
                    <a:pt x="3793358" y="122275"/>
                    <a:pt x="3794563" y="121733"/>
                    <a:pt x="3790103" y="120648"/>
                  </a:cubicBezTo>
                  <a:cubicBezTo>
                    <a:pt x="3773229" y="117273"/>
                    <a:pt x="3772566" y="112632"/>
                    <a:pt x="3788476" y="114621"/>
                  </a:cubicBezTo>
                  <a:cubicBezTo>
                    <a:pt x="3796431" y="115525"/>
                    <a:pt x="3793117" y="114259"/>
                    <a:pt x="3780702" y="111969"/>
                  </a:cubicBezTo>
                  <a:cubicBezTo>
                    <a:pt x="3773651" y="110583"/>
                    <a:pt x="3766780" y="109378"/>
                    <a:pt x="3760633" y="108353"/>
                  </a:cubicBezTo>
                  <a:cubicBezTo>
                    <a:pt x="3754486" y="107329"/>
                    <a:pt x="3748941" y="106726"/>
                    <a:pt x="3744542" y="106244"/>
                  </a:cubicBezTo>
                  <a:cubicBezTo>
                    <a:pt x="3735863" y="105219"/>
                    <a:pt x="3731886" y="105159"/>
                    <a:pt x="3736345" y="106244"/>
                  </a:cubicBezTo>
                  <a:cubicBezTo>
                    <a:pt x="3744192" y="107956"/>
                    <a:pt x="3752147" y="109125"/>
                    <a:pt x="3760151" y="109739"/>
                  </a:cubicBezTo>
                  <a:cubicBezTo>
                    <a:pt x="3774976" y="111427"/>
                    <a:pt x="3774916" y="111849"/>
                    <a:pt x="3763345" y="112271"/>
                  </a:cubicBezTo>
                  <a:cubicBezTo>
                    <a:pt x="3755269" y="112271"/>
                    <a:pt x="3752858" y="113476"/>
                    <a:pt x="3757318" y="113838"/>
                  </a:cubicBezTo>
                  <a:cubicBezTo>
                    <a:pt x="3761778" y="114199"/>
                    <a:pt x="3759488" y="115043"/>
                    <a:pt x="3751291" y="115465"/>
                  </a:cubicBezTo>
                  <a:cubicBezTo>
                    <a:pt x="3742113" y="115905"/>
                    <a:pt x="3732910" y="115766"/>
                    <a:pt x="3723749" y="115043"/>
                  </a:cubicBezTo>
                  <a:cubicBezTo>
                    <a:pt x="3715794" y="114320"/>
                    <a:pt x="3716939" y="114139"/>
                    <a:pt x="3726100" y="114380"/>
                  </a:cubicBezTo>
                  <a:cubicBezTo>
                    <a:pt x="3730728" y="114928"/>
                    <a:pt x="3735423" y="114663"/>
                    <a:pt x="3739961" y="113596"/>
                  </a:cubicBezTo>
                  <a:cubicBezTo>
                    <a:pt x="3734784" y="112180"/>
                    <a:pt x="3729421" y="111548"/>
                    <a:pt x="3724051" y="111728"/>
                  </a:cubicBezTo>
                  <a:cubicBezTo>
                    <a:pt x="3710328" y="110656"/>
                    <a:pt x="3696696" y="108643"/>
                    <a:pt x="3683250" y="105701"/>
                  </a:cubicBezTo>
                  <a:cubicBezTo>
                    <a:pt x="3656190" y="99675"/>
                    <a:pt x="3636724" y="98590"/>
                    <a:pt x="3660409" y="104376"/>
                  </a:cubicBezTo>
                  <a:cubicBezTo>
                    <a:pt x="3668244" y="106244"/>
                    <a:pt x="3670474" y="107449"/>
                    <a:pt x="3665893" y="107027"/>
                  </a:cubicBezTo>
                  <a:cubicBezTo>
                    <a:pt x="3661313" y="106606"/>
                    <a:pt x="3662398" y="107570"/>
                    <a:pt x="3669148" y="109197"/>
                  </a:cubicBezTo>
                  <a:cubicBezTo>
                    <a:pt x="3689397" y="114259"/>
                    <a:pt x="3668666" y="114681"/>
                    <a:pt x="3642690" y="109739"/>
                  </a:cubicBezTo>
                  <a:cubicBezTo>
                    <a:pt x="3621235" y="105641"/>
                    <a:pt x="3621235" y="105641"/>
                    <a:pt x="3648717" y="108956"/>
                  </a:cubicBezTo>
                  <a:cubicBezTo>
                    <a:pt x="3677103" y="112512"/>
                    <a:pt x="3677103" y="112512"/>
                    <a:pt x="3649983" y="107208"/>
                  </a:cubicBezTo>
                  <a:cubicBezTo>
                    <a:pt x="3634735" y="104074"/>
                    <a:pt x="3622561" y="101905"/>
                    <a:pt x="3615329" y="101181"/>
                  </a:cubicBezTo>
                  <a:cubicBezTo>
                    <a:pt x="3608097" y="100458"/>
                    <a:pt x="3605747" y="101181"/>
                    <a:pt x="3610207" y="102628"/>
                  </a:cubicBezTo>
                  <a:cubicBezTo>
                    <a:pt x="3613521" y="103954"/>
                    <a:pt x="3607675" y="105340"/>
                    <a:pt x="3598515" y="105762"/>
                  </a:cubicBezTo>
                  <a:cubicBezTo>
                    <a:pt x="3588149" y="106063"/>
                    <a:pt x="3583509" y="107088"/>
                    <a:pt x="3586883" y="108052"/>
                  </a:cubicBezTo>
                  <a:cubicBezTo>
                    <a:pt x="3590258" y="109016"/>
                    <a:pt x="3586883" y="109318"/>
                    <a:pt x="3580857" y="108956"/>
                  </a:cubicBezTo>
                  <a:cubicBezTo>
                    <a:pt x="3573986" y="108474"/>
                    <a:pt x="3568381" y="107088"/>
                    <a:pt x="3568442" y="105943"/>
                  </a:cubicBezTo>
                  <a:cubicBezTo>
                    <a:pt x="3568442" y="103532"/>
                    <a:pt x="3550362" y="101905"/>
                    <a:pt x="3539996" y="103351"/>
                  </a:cubicBezTo>
                  <a:cubicBezTo>
                    <a:pt x="3536500" y="103833"/>
                    <a:pt x="3538730" y="104737"/>
                    <a:pt x="3545600" y="105159"/>
                  </a:cubicBezTo>
                  <a:cubicBezTo>
                    <a:pt x="3553556" y="105701"/>
                    <a:pt x="3551205" y="106545"/>
                    <a:pt x="3539574" y="107148"/>
                  </a:cubicBezTo>
                  <a:cubicBezTo>
                    <a:pt x="3527755" y="107708"/>
                    <a:pt x="3515913" y="107407"/>
                    <a:pt x="3504137" y="106244"/>
                  </a:cubicBezTo>
                  <a:cubicBezTo>
                    <a:pt x="3496555" y="105238"/>
                    <a:pt x="3488877" y="105238"/>
                    <a:pt x="3481296" y="106244"/>
                  </a:cubicBezTo>
                  <a:cubicBezTo>
                    <a:pt x="3475311" y="107178"/>
                    <a:pt x="3469236" y="107317"/>
                    <a:pt x="3463216" y="106666"/>
                  </a:cubicBezTo>
                  <a:cubicBezTo>
                    <a:pt x="3457550" y="106003"/>
                    <a:pt x="3462191" y="104858"/>
                    <a:pt x="3473642" y="104315"/>
                  </a:cubicBezTo>
                  <a:cubicBezTo>
                    <a:pt x="3483911" y="103918"/>
                    <a:pt x="3494199" y="104177"/>
                    <a:pt x="3504438" y="105099"/>
                  </a:cubicBezTo>
                  <a:cubicBezTo>
                    <a:pt x="3510103" y="106063"/>
                    <a:pt x="3511308" y="105701"/>
                    <a:pt x="3506788" y="104556"/>
                  </a:cubicBezTo>
                  <a:cubicBezTo>
                    <a:pt x="3502268" y="103411"/>
                    <a:pt x="3503474" y="102568"/>
                    <a:pt x="3509139" y="102989"/>
                  </a:cubicBezTo>
                  <a:cubicBezTo>
                    <a:pt x="3515316" y="103448"/>
                    <a:pt x="3521524" y="103026"/>
                    <a:pt x="3527581" y="101724"/>
                  </a:cubicBezTo>
                  <a:cubicBezTo>
                    <a:pt x="3532221" y="100579"/>
                    <a:pt x="3532282" y="99976"/>
                    <a:pt x="3527581" y="100278"/>
                  </a:cubicBezTo>
                  <a:cubicBezTo>
                    <a:pt x="3519185" y="100151"/>
                    <a:pt x="3510820" y="99301"/>
                    <a:pt x="3502570" y="97746"/>
                  </a:cubicBezTo>
                  <a:cubicBezTo>
                    <a:pt x="3487805" y="95336"/>
                    <a:pt x="3485514" y="95336"/>
                    <a:pt x="3492204" y="97746"/>
                  </a:cubicBezTo>
                  <a:cubicBezTo>
                    <a:pt x="3496724" y="99614"/>
                    <a:pt x="3488286" y="101121"/>
                    <a:pt x="3475812" y="102025"/>
                  </a:cubicBezTo>
                  <a:cubicBezTo>
                    <a:pt x="3462167" y="103255"/>
                    <a:pt x="3448444" y="103436"/>
                    <a:pt x="3434769" y="102568"/>
                  </a:cubicBezTo>
                  <a:cubicBezTo>
                    <a:pt x="3429864" y="101742"/>
                    <a:pt x="3424850" y="101742"/>
                    <a:pt x="3419944" y="102568"/>
                  </a:cubicBezTo>
                  <a:cubicBezTo>
                    <a:pt x="3419944" y="103411"/>
                    <a:pt x="3425549" y="104255"/>
                    <a:pt x="3431274" y="104496"/>
                  </a:cubicBezTo>
                  <a:cubicBezTo>
                    <a:pt x="3438084" y="104496"/>
                    <a:pt x="3442665" y="105641"/>
                    <a:pt x="3442604" y="106545"/>
                  </a:cubicBezTo>
                  <a:cubicBezTo>
                    <a:pt x="3437319" y="107630"/>
                    <a:pt x="3431865" y="107630"/>
                    <a:pt x="3426573" y="106545"/>
                  </a:cubicBezTo>
                  <a:cubicBezTo>
                    <a:pt x="3418618" y="105762"/>
                    <a:pt x="3394632" y="105641"/>
                    <a:pt x="3375226" y="106545"/>
                  </a:cubicBezTo>
                  <a:cubicBezTo>
                    <a:pt x="3351842" y="107389"/>
                    <a:pt x="3336715" y="107630"/>
                    <a:pt x="3332014" y="107630"/>
                  </a:cubicBezTo>
                  <a:cubicBezTo>
                    <a:pt x="3327314" y="107630"/>
                    <a:pt x="3333039" y="106425"/>
                    <a:pt x="3351300" y="105460"/>
                  </a:cubicBezTo>
                  <a:cubicBezTo>
                    <a:pt x="3374201" y="104195"/>
                    <a:pt x="3375407" y="103532"/>
                    <a:pt x="3360521" y="102929"/>
                  </a:cubicBezTo>
                  <a:cubicBezTo>
                    <a:pt x="3351764" y="102411"/>
                    <a:pt x="3342977" y="102592"/>
                    <a:pt x="3334244" y="103472"/>
                  </a:cubicBezTo>
                  <a:cubicBezTo>
                    <a:pt x="3323613" y="104279"/>
                    <a:pt x="3312934" y="104279"/>
                    <a:pt x="3302303" y="103472"/>
                  </a:cubicBezTo>
                  <a:cubicBezTo>
                    <a:pt x="3279522" y="102266"/>
                    <a:pt x="3278196" y="102387"/>
                    <a:pt x="3296276" y="104556"/>
                  </a:cubicBezTo>
                  <a:cubicBezTo>
                    <a:pt x="3328158" y="108293"/>
                    <a:pt x="3344972" y="115525"/>
                    <a:pt x="3316586" y="113174"/>
                  </a:cubicBezTo>
                  <a:cubicBezTo>
                    <a:pt x="3305256" y="112090"/>
                    <a:pt x="3297301" y="110523"/>
                    <a:pt x="3300736" y="109438"/>
                  </a:cubicBezTo>
                  <a:cubicBezTo>
                    <a:pt x="3304171" y="108353"/>
                    <a:pt x="3296216" y="107027"/>
                    <a:pt x="3276629" y="106123"/>
                  </a:cubicBezTo>
                  <a:cubicBezTo>
                    <a:pt x="3258549" y="105219"/>
                    <a:pt x="3250473" y="104074"/>
                    <a:pt x="3255054" y="103110"/>
                  </a:cubicBezTo>
                  <a:cubicBezTo>
                    <a:pt x="3259634" y="102146"/>
                    <a:pt x="3250473" y="102628"/>
                    <a:pt x="3234503" y="103954"/>
                  </a:cubicBezTo>
                  <a:cubicBezTo>
                    <a:pt x="3217387" y="105099"/>
                    <a:pt x="3210396" y="106545"/>
                    <a:pt x="3217387" y="106967"/>
                  </a:cubicBezTo>
                  <a:cubicBezTo>
                    <a:pt x="3223082" y="107522"/>
                    <a:pt x="3228832" y="107238"/>
                    <a:pt x="3234442" y="106123"/>
                  </a:cubicBezTo>
                  <a:cubicBezTo>
                    <a:pt x="3240469" y="104014"/>
                    <a:pt x="3282294" y="109257"/>
                    <a:pt x="3282234" y="112150"/>
                  </a:cubicBezTo>
                  <a:cubicBezTo>
                    <a:pt x="3282174" y="115043"/>
                    <a:pt x="3279884" y="114259"/>
                    <a:pt x="3254873" y="112693"/>
                  </a:cubicBezTo>
                  <a:cubicBezTo>
                    <a:pt x="3244627" y="112090"/>
                    <a:pt x="3240107" y="110824"/>
                    <a:pt x="3244688" y="109920"/>
                  </a:cubicBezTo>
                  <a:cubicBezTo>
                    <a:pt x="3248123" y="109076"/>
                    <a:pt x="3246978" y="108775"/>
                    <a:pt x="3242397" y="109438"/>
                  </a:cubicBezTo>
                  <a:cubicBezTo>
                    <a:pt x="3225282" y="111005"/>
                    <a:pt x="3227512" y="119021"/>
                    <a:pt x="3244567" y="118599"/>
                  </a:cubicBezTo>
                  <a:cubicBezTo>
                    <a:pt x="3249497" y="118002"/>
                    <a:pt x="3254493" y="118267"/>
                    <a:pt x="3259332" y="119382"/>
                  </a:cubicBezTo>
                  <a:cubicBezTo>
                    <a:pt x="3259332" y="121853"/>
                    <a:pt x="3277413" y="121311"/>
                    <a:pt x="3309414" y="118116"/>
                  </a:cubicBezTo>
                  <a:cubicBezTo>
                    <a:pt x="3323408" y="116399"/>
                    <a:pt x="3337511" y="115754"/>
                    <a:pt x="3351601" y="116188"/>
                  </a:cubicBezTo>
                  <a:cubicBezTo>
                    <a:pt x="3368596" y="118358"/>
                    <a:pt x="3362811" y="120286"/>
                    <a:pt x="3344671" y="118538"/>
                  </a:cubicBezTo>
                  <a:cubicBezTo>
                    <a:pt x="3329905" y="117454"/>
                    <a:pt x="3327615" y="118177"/>
                    <a:pt x="3332075" y="121371"/>
                  </a:cubicBezTo>
                  <a:cubicBezTo>
                    <a:pt x="3336534" y="124565"/>
                    <a:pt x="3335389" y="125047"/>
                    <a:pt x="3321769" y="123360"/>
                  </a:cubicBezTo>
                  <a:cubicBezTo>
                    <a:pt x="3311964" y="122311"/>
                    <a:pt x="3302098" y="121949"/>
                    <a:pt x="3292238" y="122275"/>
                  </a:cubicBezTo>
                  <a:cubicBezTo>
                    <a:pt x="3285428" y="122697"/>
                    <a:pt x="3273495" y="122938"/>
                    <a:pt x="3256620" y="123058"/>
                  </a:cubicBezTo>
                  <a:lnTo>
                    <a:pt x="3227512" y="123058"/>
                  </a:lnTo>
                  <a:cubicBezTo>
                    <a:pt x="3216603" y="123058"/>
                    <a:pt x="3204490" y="123058"/>
                    <a:pt x="3191352" y="123058"/>
                  </a:cubicBezTo>
                  <a:cubicBezTo>
                    <a:pt x="3175501" y="123360"/>
                    <a:pt x="3157301" y="124023"/>
                    <a:pt x="3151635" y="124625"/>
                  </a:cubicBezTo>
                  <a:cubicBezTo>
                    <a:pt x="3147357" y="124987"/>
                    <a:pt x="3122707" y="125469"/>
                    <a:pt x="3087813" y="125951"/>
                  </a:cubicBezTo>
                  <a:cubicBezTo>
                    <a:pt x="3052918" y="126433"/>
                    <a:pt x="3007899" y="128663"/>
                    <a:pt x="2962879" y="129989"/>
                  </a:cubicBezTo>
                  <a:cubicBezTo>
                    <a:pt x="2917860" y="131315"/>
                    <a:pt x="2872961" y="134810"/>
                    <a:pt x="2838308" y="136438"/>
                  </a:cubicBezTo>
                  <a:cubicBezTo>
                    <a:pt x="2820951" y="137161"/>
                    <a:pt x="2806185" y="138547"/>
                    <a:pt x="2795277" y="139210"/>
                  </a:cubicBezTo>
                  <a:cubicBezTo>
                    <a:pt x="2784369" y="139873"/>
                    <a:pt x="2777197" y="140415"/>
                    <a:pt x="2775268" y="140415"/>
                  </a:cubicBezTo>
                  <a:cubicBezTo>
                    <a:pt x="2770321" y="139819"/>
                    <a:pt x="2765300" y="140313"/>
                    <a:pt x="2760563" y="141862"/>
                  </a:cubicBezTo>
                  <a:cubicBezTo>
                    <a:pt x="2755079" y="143507"/>
                    <a:pt x="2749348" y="144200"/>
                    <a:pt x="2743628" y="143911"/>
                  </a:cubicBezTo>
                  <a:cubicBezTo>
                    <a:pt x="2734588" y="143911"/>
                    <a:pt x="2729948" y="143489"/>
                    <a:pt x="2733323" y="142524"/>
                  </a:cubicBezTo>
                  <a:cubicBezTo>
                    <a:pt x="2736698" y="141560"/>
                    <a:pt x="2735432" y="141078"/>
                    <a:pt x="2729767" y="141500"/>
                  </a:cubicBezTo>
                  <a:cubicBezTo>
                    <a:pt x="2713917" y="142705"/>
                    <a:pt x="2690413" y="147105"/>
                    <a:pt x="2693908" y="148190"/>
                  </a:cubicBezTo>
                  <a:cubicBezTo>
                    <a:pt x="2695113" y="148792"/>
                    <a:pt x="2689569" y="150118"/>
                    <a:pt x="2680529" y="151324"/>
                  </a:cubicBezTo>
                  <a:cubicBezTo>
                    <a:pt x="2670404" y="152529"/>
                    <a:pt x="2663534" y="152167"/>
                    <a:pt x="2662449" y="150721"/>
                  </a:cubicBezTo>
                  <a:cubicBezTo>
                    <a:pt x="2661364" y="149275"/>
                    <a:pt x="2665583" y="147768"/>
                    <a:pt x="2676913" y="147225"/>
                  </a:cubicBezTo>
                  <a:cubicBezTo>
                    <a:pt x="2682271" y="147484"/>
                    <a:pt x="2687622" y="146647"/>
                    <a:pt x="2692643" y="144755"/>
                  </a:cubicBezTo>
                  <a:cubicBezTo>
                    <a:pt x="2697596" y="142597"/>
                    <a:pt x="2702972" y="141566"/>
                    <a:pt x="2708372" y="141741"/>
                  </a:cubicBezTo>
                  <a:cubicBezTo>
                    <a:pt x="2737783" y="139451"/>
                    <a:pt x="2736457" y="137342"/>
                    <a:pt x="2708372" y="139451"/>
                  </a:cubicBezTo>
                  <a:cubicBezTo>
                    <a:pt x="2699266" y="139668"/>
                    <a:pt x="2690208" y="140903"/>
                    <a:pt x="2681373" y="143127"/>
                  </a:cubicBezTo>
                  <a:cubicBezTo>
                    <a:pt x="2675846" y="144676"/>
                    <a:pt x="2670085" y="145164"/>
                    <a:pt x="2664378" y="144574"/>
                  </a:cubicBezTo>
                  <a:cubicBezTo>
                    <a:pt x="2654132" y="144574"/>
                    <a:pt x="2648286" y="143489"/>
                    <a:pt x="2651541" y="141982"/>
                  </a:cubicBezTo>
                  <a:cubicBezTo>
                    <a:pt x="2655940" y="139933"/>
                    <a:pt x="2652565" y="140295"/>
                    <a:pt x="2635690" y="143127"/>
                  </a:cubicBezTo>
                  <a:cubicBezTo>
                    <a:pt x="2628470" y="144001"/>
                    <a:pt x="2621365" y="145616"/>
                    <a:pt x="2614476" y="147949"/>
                  </a:cubicBezTo>
                  <a:cubicBezTo>
                    <a:pt x="2618153" y="150299"/>
                    <a:pt x="2612729" y="152770"/>
                    <a:pt x="2601398" y="153975"/>
                  </a:cubicBezTo>
                  <a:cubicBezTo>
                    <a:pt x="2594649" y="154638"/>
                    <a:pt x="2592298" y="153975"/>
                    <a:pt x="2595372" y="152107"/>
                  </a:cubicBezTo>
                  <a:cubicBezTo>
                    <a:pt x="2599771" y="150178"/>
                    <a:pt x="2599711" y="149636"/>
                    <a:pt x="2595372" y="150661"/>
                  </a:cubicBezTo>
                  <a:cubicBezTo>
                    <a:pt x="2586344" y="151884"/>
                    <a:pt x="2577244" y="152511"/>
                    <a:pt x="2568131" y="152529"/>
                  </a:cubicBezTo>
                  <a:cubicBezTo>
                    <a:pt x="2552161" y="152529"/>
                    <a:pt x="2550051" y="153071"/>
                    <a:pt x="2550051" y="155361"/>
                  </a:cubicBezTo>
                  <a:cubicBezTo>
                    <a:pt x="2550051" y="157651"/>
                    <a:pt x="2556078" y="157109"/>
                    <a:pt x="2568131" y="154939"/>
                  </a:cubicBezTo>
                  <a:cubicBezTo>
                    <a:pt x="2581571" y="152529"/>
                    <a:pt x="2582716" y="152710"/>
                    <a:pt x="2571627" y="155844"/>
                  </a:cubicBezTo>
                  <a:cubicBezTo>
                    <a:pt x="2560537" y="158978"/>
                    <a:pt x="2562888" y="158917"/>
                    <a:pt x="2587657" y="155844"/>
                  </a:cubicBezTo>
                  <a:cubicBezTo>
                    <a:pt x="2599379" y="154976"/>
                    <a:pt x="2611011" y="153138"/>
                    <a:pt x="2622432" y="150359"/>
                  </a:cubicBezTo>
                  <a:cubicBezTo>
                    <a:pt x="2630025" y="146261"/>
                    <a:pt x="2643766" y="146502"/>
                    <a:pt x="2644188" y="150962"/>
                  </a:cubicBezTo>
                  <a:cubicBezTo>
                    <a:pt x="2644610" y="155422"/>
                    <a:pt x="2644670" y="155301"/>
                    <a:pt x="2575725" y="161509"/>
                  </a:cubicBezTo>
                  <a:lnTo>
                    <a:pt x="2473271" y="172899"/>
                  </a:lnTo>
                  <a:cubicBezTo>
                    <a:pt x="2455191" y="174767"/>
                    <a:pt x="2437111" y="177480"/>
                    <a:pt x="2433857" y="177720"/>
                  </a:cubicBezTo>
                  <a:lnTo>
                    <a:pt x="2416921" y="179649"/>
                  </a:lnTo>
                  <a:cubicBezTo>
                    <a:pt x="2405169" y="181276"/>
                    <a:pt x="2383955" y="183386"/>
                    <a:pt x="2365694" y="184953"/>
                  </a:cubicBezTo>
                  <a:lnTo>
                    <a:pt x="2342010" y="186821"/>
                  </a:lnTo>
                  <a:cubicBezTo>
                    <a:pt x="2338695" y="187291"/>
                    <a:pt x="2335350" y="187472"/>
                    <a:pt x="2332005" y="187363"/>
                  </a:cubicBezTo>
                  <a:cubicBezTo>
                    <a:pt x="2324430" y="187640"/>
                    <a:pt x="2316908" y="188773"/>
                    <a:pt x="2309586" y="190738"/>
                  </a:cubicBezTo>
                  <a:cubicBezTo>
                    <a:pt x="2297533" y="193330"/>
                    <a:pt x="2287468" y="196343"/>
                    <a:pt x="2287709" y="197608"/>
                  </a:cubicBezTo>
                  <a:cubicBezTo>
                    <a:pt x="2287950" y="198874"/>
                    <a:pt x="2284696" y="200019"/>
                    <a:pt x="2275656" y="200441"/>
                  </a:cubicBezTo>
                  <a:cubicBezTo>
                    <a:pt x="2265832" y="201140"/>
                    <a:pt x="2256063" y="202514"/>
                    <a:pt x="2246426" y="204539"/>
                  </a:cubicBezTo>
                  <a:cubicBezTo>
                    <a:pt x="2233168" y="207553"/>
                    <a:pt x="2233228" y="207854"/>
                    <a:pt x="2245703" y="206769"/>
                  </a:cubicBezTo>
                  <a:cubicBezTo>
                    <a:pt x="2257033" y="205805"/>
                    <a:pt x="2257093" y="206106"/>
                    <a:pt x="2242569" y="208577"/>
                  </a:cubicBezTo>
                  <a:cubicBezTo>
                    <a:pt x="2233589" y="210023"/>
                    <a:pt x="2221295" y="212012"/>
                    <a:pt x="2214425" y="212434"/>
                  </a:cubicBezTo>
                  <a:cubicBezTo>
                    <a:pt x="2208759" y="212796"/>
                    <a:pt x="2185195" y="216653"/>
                    <a:pt x="2161751" y="220932"/>
                  </a:cubicBezTo>
                  <a:cubicBezTo>
                    <a:pt x="2117154" y="229128"/>
                    <a:pt x="2090094" y="232985"/>
                    <a:pt x="2130051" y="224427"/>
                  </a:cubicBezTo>
                  <a:cubicBezTo>
                    <a:pt x="2139386" y="222794"/>
                    <a:pt x="2148607" y="220558"/>
                    <a:pt x="2157653" y="217738"/>
                  </a:cubicBezTo>
                  <a:cubicBezTo>
                    <a:pt x="2161992" y="216171"/>
                    <a:pt x="2151626" y="217738"/>
                    <a:pt x="2136319" y="220992"/>
                  </a:cubicBezTo>
                  <a:lnTo>
                    <a:pt x="2116551" y="224910"/>
                  </a:lnTo>
                  <a:cubicBezTo>
                    <a:pt x="2113893" y="225639"/>
                    <a:pt x="2111169" y="226066"/>
                    <a:pt x="2108415" y="226175"/>
                  </a:cubicBezTo>
                  <a:cubicBezTo>
                    <a:pt x="2100472" y="226910"/>
                    <a:pt x="2092595" y="228236"/>
                    <a:pt x="2084851" y="230153"/>
                  </a:cubicBezTo>
                  <a:cubicBezTo>
                    <a:pt x="2071532" y="232865"/>
                    <a:pt x="2054717" y="235637"/>
                    <a:pt x="2047847" y="236179"/>
                  </a:cubicBezTo>
                  <a:cubicBezTo>
                    <a:pt x="2038686" y="237023"/>
                    <a:pt x="2040916" y="236179"/>
                    <a:pt x="2057731" y="233467"/>
                  </a:cubicBezTo>
                  <a:cubicBezTo>
                    <a:pt x="2077920" y="230092"/>
                    <a:pt x="2077860" y="229972"/>
                    <a:pt x="2063757" y="230755"/>
                  </a:cubicBezTo>
                  <a:cubicBezTo>
                    <a:pt x="2053879" y="231400"/>
                    <a:pt x="2044056" y="232690"/>
                    <a:pt x="2034347" y="234612"/>
                  </a:cubicBezTo>
                  <a:cubicBezTo>
                    <a:pt x="2027687" y="236210"/>
                    <a:pt x="2020919" y="237294"/>
                    <a:pt x="2014097" y="237867"/>
                  </a:cubicBezTo>
                  <a:cubicBezTo>
                    <a:pt x="2011747" y="237867"/>
                    <a:pt x="2011807" y="237867"/>
                    <a:pt x="2013133" y="238831"/>
                  </a:cubicBezTo>
                  <a:cubicBezTo>
                    <a:pt x="2015544" y="239132"/>
                    <a:pt x="2008070" y="242085"/>
                    <a:pt x="1998247" y="244858"/>
                  </a:cubicBezTo>
                  <a:cubicBezTo>
                    <a:pt x="1982939" y="249318"/>
                    <a:pt x="1983060" y="249619"/>
                    <a:pt x="1996559" y="247510"/>
                  </a:cubicBezTo>
                  <a:cubicBezTo>
                    <a:pt x="2019039" y="244074"/>
                    <a:pt x="2000296" y="248594"/>
                    <a:pt x="1974442" y="252873"/>
                  </a:cubicBezTo>
                  <a:cubicBezTo>
                    <a:pt x="1957627" y="255706"/>
                    <a:pt x="1954312" y="256670"/>
                    <a:pt x="1957989" y="257273"/>
                  </a:cubicBezTo>
                  <a:cubicBezTo>
                    <a:pt x="1961665" y="257875"/>
                    <a:pt x="1956482" y="260768"/>
                    <a:pt x="1946960" y="264686"/>
                  </a:cubicBezTo>
                  <a:cubicBezTo>
                    <a:pt x="1938462" y="268362"/>
                    <a:pt x="1933098" y="270110"/>
                    <a:pt x="1937257" y="268061"/>
                  </a:cubicBezTo>
                  <a:cubicBezTo>
                    <a:pt x="1941415" y="266012"/>
                    <a:pt x="1936835" y="266373"/>
                    <a:pt x="1926891" y="268723"/>
                  </a:cubicBezTo>
                  <a:cubicBezTo>
                    <a:pt x="1920822" y="269658"/>
                    <a:pt x="1914982" y="271701"/>
                    <a:pt x="1909655" y="274750"/>
                  </a:cubicBezTo>
                  <a:cubicBezTo>
                    <a:pt x="1904568" y="277426"/>
                    <a:pt x="1899030" y="279138"/>
                    <a:pt x="1893322" y="279813"/>
                  </a:cubicBezTo>
                  <a:cubicBezTo>
                    <a:pt x="1887675" y="280578"/>
                    <a:pt x="1882185" y="282223"/>
                    <a:pt x="1877050" y="284694"/>
                  </a:cubicBezTo>
                  <a:cubicBezTo>
                    <a:pt x="1872066" y="287599"/>
                    <a:pt x="1866624" y="289636"/>
                    <a:pt x="1860959" y="290721"/>
                  </a:cubicBezTo>
                  <a:cubicBezTo>
                    <a:pt x="1851413" y="293325"/>
                    <a:pt x="1842131" y="296814"/>
                    <a:pt x="1833236" y="301147"/>
                  </a:cubicBezTo>
                  <a:cubicBezTo>
                    <a:pt x="1822991" y="306692"/>
                    <a:pt x="1824136" y="306511"/>
                    <a:pt x="1848001" y="299339"/>
                  </a:cubicBezTo>
                  <a:cubicBezTo>
                    <a:pt x="1864274" y="294337"/>
                    <a:pt x="1869758" y="293312"/>
                    <a:pt x="1862345" y="296024"/>
                  </a:cubicBezTo>
                  <a:cubicBezTo>
                    <a:pt x="1852281" y="300002"/>
                    <a:pt x="1833055" y="306029"/>
                    <a:pt x="1818350" y="310247"/>
                  </a:cubicBezTo>
                  <a:cubicBezTo>
                    <a:pt x="1803645" y="314466"/>
                    <a:pt x="1793580" y="317178"/>
                    <a:pt x="1801355" y="313502"/>
                  </a:cubicBezTo>
                  <a:cubicBezTo>
                    <a:pt x="1813890" y="307837"/>
                    <a:pt x="1811721" y="308439"/>
                    <a:pt x="1775259" y="320975"/>
                  </a:cubicBezTo>
                  <a:cubicBezTo>
                    <a:pt x="1714992" y="340562"/>
                    <a:pt x="1592349" y="376963"/>
                    <a:pt x="1525995" y="393295"/>
                  </a:cubicBezTo>
                  <a:cubicBezTo>
                    <a:pt x="1501684" y="399033"/>
                    <a:pt x="1477716" y="406156"/>
                    <a:pt x="1454217" y="414630"/>
                  </a:cubicBezTo>
                  <a:cubicBezTo>
                    <a:pt x="1442260" y="419457"/>
                    <a:pt x="1429924" y="423284"/>
                    <a:pt x="1417334" y="426081"/>
                  </a:cubicBezTo>
                  <a:cubicBezTo>
                    <a:pt x="1398175" y="430721"/>
                    <a:pt x="1379378" y="436766"/>
                    <a:pt x="1361105" y="444161"/>
                  </a:cubicBezTo>
                  <a:cubicBezTo>
                    <a:pt x="1338625" y="452176"/>
                    <a:pt x="1314278" y="461518"/>
                    <a:pt x="1306865" y="463868"/>
                  </a:cubicBezTo>
                  <a:cubicBezTo>
                    <a:pt x="1300320" y="465814"/>
                    <a:pt x="1294016" y="468478"/>
                    <a:pt x="1288061" y="471823"/>
                  </a:cubicBezTo>
                  <a:cubicBezTo>
                    <a:pt x="1283168" y="474734"/>
                    <a:pt x="1277949" y="477060"/>
                    <a:pt x="1272513" y="478754"/>
                  </a:cubicBezTo>
                  <a:cubicBezTo>
                    <a:pt x="1265353" y="481315"/>
                    <a:pt x="1258482" y="484630"/>
                    <a:pt x="1252022" y="488638"/>
                  </a:cubicBezTo>
                  <a:cubicBezTo>
                    <a:pt x="1245441" y="493230"/>
                    <a:pt x="1237998" y="496448"/>
                    <a:pt x="1230145" y="498099"/>
                  </a:cubicBezTo>
                  <a:cubicBezTo>
                    <a:pt x="1219448" y="500823"/>
                    <a:pt x="1209202" y="505060"/>
                    <a:pt x="1199710" y="510695"/>
                  </a:cubicBezTo>
                  <a:cubicBezTo>
                    <a:pt x="1188621" y="516722"/>
                    <a:pt x="1173193" y="523653"/>
                    <a:pt x="1164936" y="527450"/>
                  </a:cubicBezTo>
                  <a:cubicBezTo>
                    <a:pt x="1155968" y="531541"/>
                    <a:pt x="1147254" y="536170"/>
                    <a:pt x="1138841" y="541311"/>
                  </a:cubicBezTo>
                  <a:cubicBezTo>
                    <a:pt x="1132091" y="545650"/>
                    <a:pt x="1113830" y="554328"/>
                    <a:pt x="1089361" y="565418"/>
                  </a:cubicBezTo>
                  <a:cubicBezTo>
                    <a:pt x="1064893" y="576507"/>
                    <a:pt x="1034157" y="590790"/>
                    <a:pt x="1002276" y="605555"/>
                  </a:cubicBezTo>
                  <a:lnTo>
                    <a:pt x="907898" y="649249"/>
                  </a:lnTo>
                  <a:lnTo>
                    <a:pt x="867097" y="667871"/>
                  </a:lnTo>
                  <a:cubicBezTo>
                    <a:pt x="855044" y="673537"/>
                    <a:pt x="844135" y="678358"/>
                    <a:pt x="835517" y="682034"/>
                  </a:cubicBezTo>
                  <a:cubicBezTo>
                    <a:pt x="811410" y="692219"/>
                    <a:pt x="784893" y="705177"/>
                    <a:pt x="709680" y="747303"/>
                  </a:cubicBezTo>
                  <a:lnTo>
                    <a:pt x="668156" y="770807"/>
                  </a:lnTo>
                  <a:lnTo>
                    <a:pt x="634647" y="790093"/>
                  </a:lnTo>
                  <a:cubicBezTo>
                    <a:pt x="615000" y="801182"/>
                    <a:pt x="601139" y="808896"/>
                    <a:pt x="594088" y="812572"/>
                  </a:cubicBezTo>
                  <a:cubicBezTo>
                    <a:pt x="573850" y="822896"/>
                    <a:pt x="554432" y="834738"/>
                    <a:pt x="535990" y="848009"/>
                  </a:cubicBezTo>
                  <a:cubicBezTo>
                    <a:pt x="516283" y="861388"/>
                    <a:pt x="488801" y="879468"/>
                    <a:pt x="476386" y="887424"/>
                  </a:cubicBezTo>
                  <a:cubicBezTo>
                    <a:pt x="462826" y="895620"/>
                    <a:pt x="421544" y="921535"/>
                    <a:pt x="383756" y="946546"/>
                  </a:cubicBezTo>
                  <a:cubicBezTo>
                    <a:pt x="301431" y="1000786"/>
                    <a:pt x="234053" y="1044841"/>
                    <a:pt x="211935" y="1053278"/>
                  </a:cubicBezTo>
                  <a:cubicBezTo>
                    <a:pt x="203877" y="1056213"/>
                    <a:pt x="196079" y="1059799"/>
                    <a:pt x="188612" y="1064006"/>
                  </a:cubicBezTo>
                  <a:cubicBezTo>
                    <a:pt x="182266" y="1067302"/>
                    <a:pt x="175576" y="1069894"/>
                    <a:pt x="168663" y="1071720"/>
                  </a:cubicBezTo>
                  <a:cubicBezTo>
                    <a:pt x="159081" y="1074251"/>
                    <a:pt x="149077" y="1080037"/>
                    <a:pt x="128104" y="1095827"/>
                  </a:cubicBezTo>
                  <a:cubicBezTo>
                    <a:pt x="99899" y="1117041"/>
                    <a:pt x="99839" y="1117041"/>
                    <a:pt x="96283" y="1109206"/>
                  </a:cubicBezTo>
                  <a:cubicBezTo>
                    <a:pt x="93270" y="1100287"/>
                    <a:pt x="83808" y="1105108"/>
                    <a:pt x="63377" y="1126924"/>
                  </a:cubicBezTo>
                  <a:cubicBezTo>
                    <a:pt x="51324" y="1139400"/>
                    <a:pt x="50661" y="1140123"/>
                    <a:pt x="54277" y="1133855"/>
                  </a:cubicBezTo>
                  <a:cubicBezTo>
                    <a:pt x="57471" y="1128853"/>
                    <a:pt x="50480" y="1131263"/>
                    <a:pt x="36739" y="1139882"/>
                  </a:cubicBezTo>
                  <a:cubicBezTo>
                    <a:pt x="15947" y="1152659"/>
                    <a:pt x="3472" y="1154949"/>
                    <a:pt x="579" y="1148741"/>
                  </a:cubicBezTo>
                  <a:cubicBezTo>
                    <a:pt x="-2314" y="1142534"/>
                    <a:pt x="4074" y="1127708"/>
                    <a:pt x="22275" y="1107760"/>
                  </a:cubicBezTo>
                  <a:cubicBezTo>
                    <a:pt x="29449" y="1099039"/>
                    <a:pt x="35803" y="1089680"/>
                    <a:pt x="41259" y="1079796"/>
                  </a:cubicBezTo>
                  <a:cubicBezTo>
                    <a:pt x="54699" y="1055147"/>
                    <a:pt x="86942" y="1015491"/>
                    <a:pt x="128405" y="973545"/>
                  </a:cubicBezTo>
                  <a:cubicBezTo>
                    <a:pt x="172050" y="929472"/>
                    <a:pt x="218932" y="888719"/>
                    <a:pt x="268646" y="851625"/>
                  </a:cubicBezTo>
                  <a:cubicBezTo>
                    <a:pt x="317945" y="815465"/>
                    <a:pt x="357721" y="792383"/>
                    <a:pt x="441130" y="753571"/>
                  </a:cubicBezTo>
                  <a:cubicBezTo>
                    <a:pt x="485005" y="733382"/>
                    <a:pt x="504893" y="725185"/>
                    <a:pt x="525022" y="712891"/>
                  </a:cubicBezTo>
                  <a:cubicBezTo>
                    <a:pt x="545151" y="700596"/>
                    <a:pt x="565642" y="684384"/>
                    <a:pt x="611686" y="649791"/>
                  </a:cubicBezTo>
                  <a:cubicBezTo>
                    <a:pt x="754940" y="542576"/>
                    <a:pt x="923567" y="462180"/>
                    <a:pt x="1046451" y="434578"/>
                  </a:cubicBezTo>
                  <a:cubicBezTo>
                    <a:pt x="1081406" y="427105"/>
                    <a:pt x="1114252" y="412400"/>
                    <a:pt x="1163791" y="385882"/>
                  </a:cubicBezTo>
                  <a:cubicBezTo>
                    <a:pt x="1187355" y="372865"/>
                    <a:pt x="1247863" y="342189"/>
                    <a:pt x="1297463" y="318142"/>
                  </a:cubicBezTo>
                  <a:cubicBezTo>
                    <a:pt x="1322896" y="306089"/>
                    <a:pt x="1347485" y="294518"/>
                    <a:pt x="1366891" y="284996"/>
                  </a:cubicBezTo>
                  <a:cubicBezTo>
                    <a:pt x="1386297" y="275473"/>
                    <a:pt x="1400700" y="268904"/>
                    <a:pt x="1405341" y="266132"/>
                  </a:cubicBezTo>
                  <a:cubicBezTo>
                    <a:pt x="1415707" y="260105"/>
                    <a:pt x="1445780" y="245400"/>
                    <a:pt x="1478867" y="230695"/>
                  </a:cubicBezTo>
                  <a:cubicBezTo>
                    <a:pt x="1511953" y="215990"/>
                    <a:pt x="1547812" y="200923"/>
                    <a:pt x="1568845" y="193330"/>
                  </a:cubicBezTo>
                  <a:cubicBezTo>
                    <a:pt x="1588974" y="188870"/>
                    <a:pt x="1608862" y="182240"/>
                    <a:pt x="1614889" y="180734"/>
                  </a:cubicBezTo>
                  <a:close/>
                </a:path>
              </a:pathLst>
            </a:custGeom>
            <a:grpFill/>
            <a:ln w="6027" cap="flat">
              <a:noFill/>
              <a:prstDash val="solid"/>
              <a:miter/>
            </a:ln>
          </p:spPr>
          <p:txBody>
            <a:bodyPr rtlCol="0" anchor="ctr"/>
            <a:lstStyle/>
            <a:p>
              <a:endParaRPr lang="zh-CN" altLang="en-US"/>
            </a:p>
          </p:txBody>
        </p:sp>
        <p:sp>
          <p:nvSpPr>
            <p:cNvPr id="297" name="任意多边形: 形状 296">
              <a:extLst>
                <a:ext uri="{FF2B5EF4-FFF2-40B4-BE49-F238E27FC236}">
                  <a16:creationId xmlns:a16="http://schemas.microsoft.com/office/drawing/2014/main" id="{8E7AAD0C-BA1B-FA76-A537-68C0F045C5B6}"/>
                </a:ext>
              </a:extLst>
            </p:cNvPr>
            <p:cNvSpPr/>
            <p:nvPr/>
          </p:nvSpPr>
          <p:spPr>
            <a:xfrm>
              <a:off x="3809423" y="2672906"/>
              <a:ext cx="86258" cy="4435"/>
            </a:xfrm>
            <a:custGeom>
              <a:avLst/>
              <a:gdLst>
                <a:gd name="connsiteX0" fmla="*/ 38411 w 86258"/>
                <a:gd name="connsiteY0" fmla="*/ 1698 h 4435"/>
                <a:gd name="connsiteX1" fmla="*/ 19487 w 86258"/>
                <a:gd name="connsiteY1" fmla="*/ 3023 h 4435"/>
                <a:gd name="connsiteX2" fmla="*/ 81562 w 86258"/>
                <a:gd name="connsiteY2" fmla="*/ 3988 h 4435"/>
                <a:gd name="connsiteX3" fmla="*/ 38411 w 86258"/>
                <a:gd name="connsiteY3" fmla="*/ 1698 h 4435"/>
              </a:gdLst>
              <a:ahLst/>
              <a:cxnLst>
                <a:cxn ang="0">
                  <a:pos x="connsiteX0" y="connsiteY0"/>
                </a:cxn>
                <a:cxn ang="0">
                  <a:pos x="connsiteX1" y="connsiteY1"/>
                </a:cxn>
                <a:cxn ang="0">
                  <a:pos x="connsiteX2" y="connsiteY2"/>
                </a:cxn>
                <a:cxn ang="0">
                  <a:pos x="connsiteX3" y="connsiteY3"/>
                </a:cxn>
              </a:cxnLst>
              <a:rect l="l" t="t" r="r" b="b"/>
              <a:pathLst>
                <a:path w="86258" h="4435">
                  <a:moveTo>
                    <a:pt x="38411" y="1698"/>
                  </a:moveTo>
                  <a:cubicBezTo>
                    <a:pt x="-7151" y="70"/>
                    <a:pt x="-10707" y="553"/>
                    <a:pt x="19487" y="3023"/>
                  </a:cubicBezTo>
                  <a:cubicBezTo>
                    <a:pt x="47331" y="5193"/>
                    <a:pt x="102415" y="6097"/>
                    <a:pt x="81562" y="3988"/>
                  </a:cubicBezTo>
                  <a:cubicBezTo>
                    <a:pt x="75777" y="3325"/>
                    <a:pt x="57094" y="2361"/>
                    <a:pt x="38411" y="1698"/>
                  </a:cubicBezTo>
                  <a:close/>
                </a:path>
              </a:pathLst>
            </a:custGeom>
            <a:grpFill/>
            <a:ln w="6027" cap="flat">
              <a:noFill/>
              <a:prstDash val="solid"/>
              <a:miter/>
            </a:ln>
          </p:spPr>
          <p:txBody>
            <a:bodyPr rtlCol="0" anchor="ctr"/>
            <a:lstStyle/>
            <a:p>
              <a:endParaRPr lang="zh-CN" altLang="en-US"/>
            </a:p>
          </p:txBody>
        </p:sp>
        <p:sp>
          <p:nvSpPr>
            <p:cNvPr id="298" name="任意多边形: 形状 297">
              <a:extLst>
                <a:ext uri="{FF2B5EF4-FFF2-40B4-BE49-F238E27FC236}">
                  <a16:creationId xmlns:a16="http://schemas.microsoft.com/office/drawing/2014/main" id="{146D6D03-C4A4-E5BE-5051-8A8978281F8F}"/>
                </a:ext>
              </a:extLst>
            </p:cNvPr>
            <p:cNvSpPr/>
            <p:nvPr/>
          </p:nvSpPr>
          <p:spPr>
            <a:xfrm>
              <a:off x="5074535" y="2958030"/>
              <a:ext cx="39109" cy="11477"/>
            </a:xfrm>
            <a:custGeom>
              <a:avLst/>
              <a:gdLst>
                <a:gd name="connsiteX0" fmla="*/ 26731 w 39109"/>
                <a:gd name="connsiteY0" fmla="*/ 6518 h 11477"/>
                <a:gd name="connsiteX1" fmla="*/ 17510 w 39109"/>
                <a:gd name="connsiteY1" fmla="*/ 4830 h 11477"/>
                <a:gd name="connsiteX2" fmla="*/ -88 w 39109"/>
                <a:gd name="connsiteY2" fmla="*/ 2721 h 11477"/>
                <a:gd name="connsiteX3" fmla="*/ 22994 w 39109"/>
                <a:gd name="connsiteY3" fmla="*/ 10616 h 11477"/>
                <a:gd name="connsiteX4" fmla="*/ 32336 w 39109"/>
                <a:gd name="connsiteY4" fmla="*/ 7964 h 11477"/>
                <a:gd name="connsiteX5" fmla="*/ 26731 w 39109"/>
                <a:gd name="connsiteY5" fmla="*/ 6518 h 1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09" h="11477">
                  <a:moveTo>
                    <a:pt x="26731" y="6518"/>
                  </a:moveTo>
                  <a:cubicBezTo>
                    <a:pt x="32758" y="10134"/>
                    <a:pt x="30588" y="9712"/>
                    <a:pt x="17510" y="4830"/>
                  </a:cubicBezTo>
                  <a:cubicBezTo>
                    <a:pt x="4432" y="-51"/>
                    <a:pt x="877" y="-292"/>
                    <a:pt x="-88" y="2721"/>
                  </a:cubicBezTo>
                  <a:cubicBezTo>
                    <a:pt x="-88" y="7061"/>
                    <a:pt x="-88" y="7061"/>
                    <a:pt x="22994" y="10616"/>
                  </a:cubicBezTo>
                  <a:cubicBezTo>
                    <a:pt x="41617" y="13328"/>
                    <a:pt x="43003" y="12725"/>
                    <a:pt x="32336" y="7964"/>
                  </a:cubicBezTo>
                  <a:cubicBezTo>
                    <a:pt x="21669" y="3204"/>
                    <a:pt x="20584" y="2902"/>
                    <a:pt x="26731" y="6518"/>
                  </a:cubicBezTo>
                  <a:close/>
                </a:path>
              </a:pathLst>
            </a:custGeom>
            <a:grpFill/>
            <a:ln w="6027" cap="flat">
              <a:noFill/>
              <a:prstDash val="solid"/>
              <a:miter/>
            </a:ln>
          </p:spPr>
          <p:txBody>
            <a:bodyPr rtlCol="0" anchor="ctr"/>
            <a:lstStyle/>
            <a:p>
              <a:endParaRPr lang="zh-CN" altLang="en-US"/>
            </a:p>
          </p:txBody>
        </p:sp>
        <p:sp>
          <p:nvSpPr>
            <p:cNvPr id="299" name="任意多边形: 形状 298">
              <a:extLst>
                <a:ext uri="{FF2B5EF4-FFF2-40B4-BE49-F238E27FC236}">
                  <a16:creationId xmlns:a16="http://schemas.microsoft.com/office/drawing/2014/main" id="{3423726D-FDF1-BBD9-C11A-D38FC26BF41A}"/>
                </a:ext>
              </a:extLst>
            </p:cNvPr>
            <p:cNvSpPr/>
            <p:nvPr/>
          </p:nvSpPr>
          <p:spPr>
            <a:xfrm>
              <a:off x="4331203" y="2767272"/>
              <a:ext cx="29793" cy="8493"/>
            </a:xfrm>
            <a:custGeom>
              <a:avLst/>
              <a:gdLst>
                <a:gd name="connsiteX0" fmla="*/ -88 w 29793"/>
                <a:gd name="connsiteY0" fmla="*/ 926 h 8493"/>
                <a:gd name="connsiteX1" fmla="*/ 29081 w 29793"/>
                <a:gd name="connsiteY1" fmla="*/ 9243 h 8493"/>
                <a:gd name="connsiteX2" fmla="*/ 17028 w 29793"/>
                <a:gd name="connsiteY2" fmla="*/ 4422 h 8493"/>
                <a:gd name="connsiteX3" fmla="*/ -88 w 29793"/>
                <a:gd name="connsiteY3" fmla="*/ 926 h 8493"/>
              </a:gdLst>
              <a:ahLst/>
              <a:cxnLst>
                <a:cxn ang="0">
                  <a:pos x="connsiteX0" y="connsiteY0"/>
                </a:cxn>
                <a:cxn ang="0">
                  <a:pos x="connsiteX1" y="connsiteY1"/>
                </a:cxn>
                <a:cxn ang="0">
                  <a:pos x="connsiteX2" y="connsiteY2"/>
                </a:cxn>
                <a:cxn ang="0">
                  <a:pos x="connsiteX3" y="connsiteY3"/>
                </a:cxn>
              </a:cxnLst>
              <a:rect l="l" t="t" r="r" b="b"/>
              <a:pathLst>
                <a:path w="29793" h="8493">
                  <a:moveTo>
                    <a:pt x="-88" y="926"/>
                  </a:moveTo>
                  <a:cubicBezTo>
                    <a:pt x="-88" y="2614"/>
                    <a:pt x="20885" y="8701"/>
                    <a:pt x="29081" y="9243"/>
                  </a:cubicBezTo>
                  <a:cubicBezTo>
                    <a:pt x="31432" y="9243"/>
                    <a:pt x="27092" y="7375"/>
                    <a:pt x="17028" y="4422"/>
                  </a:cubicBezTo>
                  <a:cubicBezTo>
                    <a:pt x="6963" y="1469"/>
                    <a:pt x="93" y="263"/>
                    <a:pt x="-88" y="926"/>
                  </a:cubicBezTo>
                  <a:close/>
                </a:path>
              </a:pathLst>
            </a:custGeom>
            <a:grpFill/>
            <a:ln w="6027" cap="flat">
              <a:noFill/>
              <a:prstDash val="solid"/>
              <a:miter/>
            </a:ln>
          </p:spPr>
          <p:txBody>
            <a:bodyPr rtlCol="0" anchor="ctr"/>
            <a:lstStyle/>
            <a:p>
              <a:endParaRPr lang="zh-CN" altLang="en-US"/>
            </a:p>
          </p:txBody>
        </p:sp>
        <p:sp>
          <p:nvSpPr>
            <p:cNvPr id="300" name="任意多边形: 形状 299">
              <a:extLst>
                <a:ext uri="{FF2B5EF4-FFF2-40B4-BE49-F238E27FC236}">
                  <a16:creationId xmlns:a16="http://schemas.microsoft.com/office/drawing/2014/main" id="{33B211AE-86B3-1A56-C2C5-989E8279216B}"/>
                </a:ext>
              </a:extLst>
            </p:cNvPr>
            <p:cNvSpPr/>
            <p:nvPr/>
          </p:nvSpPr>
          <p:spPr>
            <a:xfrm>
              <a:off x="5127843" y="2975568"/>
              <a:ext cx="42129" cy="15308"/>
            </a:xfrm>
            <a:custGeom>
              <a:avLst/>
              <a:gdLst>
                <a:gd name="connsiteX0" fmla="*/ -59 w 42129"/>
                <a:gd name="connsiteY0" fmla="*/ 1154 h 15308"/>
                <a:gd name="connsiteX1" fmla="*/ 35679 w 42129"/>
                <a:gd name="connsiteY1" fmla="*/ 15076 h 15308"/>
                <a:gd name="connsiteX2" fmla="*/ 28206 w 42129"/>
                <a:gd name="connsiteY2" fmla="*/ 11942 h 15308"/>
                <a:gd name="connsiteX3" fmla="*/ 15068 w 42129"/>
                <a:gd name="connsiteY3" fmla="*/ 7181 h 15308"/>
                <a:gd name="connsiteX4" fmla="*/ 11452 w 42129"/>
                <a:gd name="connsiteY4" fmla="*/ 3444 h 15308"/>
                <a:gd name="connsiteX5" fmla="*/ -59 w 42129"/>
                <a:gd name="connsiteY5" fmla="*/ 1154 h 1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29" h="15308">
                  <a:moveTo>
                    <a:pt x="-59" y="1154"/>
                  </a:moveTo>
                  <a:cubicBezTo>
                    <a:pt x="-963" y="4047"/>
                    <a:pt x="19588" y="12123"/>
                    <a:pt x="35679" y="15076"/>
                  </a:cubicBezTo>
                  <a:cubicBezTo>
                    <a:pt x="46045" y="17004"/>
                    <a:pt x="43875" y="16161"/>
                    <a:pt x="28206" y="11942"/>
                  </a:cubicBezTo>
                  <a:cubicBezTo>
                    <a:pt x="13561" y="8085"/>
                    <a:pt x="9222" y="6518"/>
                    <a:pt x="15068" y="7181"/>
                  </a:cubicBezTo>
                  <a:cubicBezTo>
                    <a:pt x="18684" y="7181"/>
                    <a:pt x="17900" y="6096"/>
                    <a:pt x="11452" y="3444"/>
                  </a:cubicBezTo>
                  <a:cubicBezTo>
                    <a:pt x="6028" y="1275"/>
                    <a:pt x="302" y="69"/>
                    <a:pt x="-59" y="1154"/>
                  </a:cubicBezTo>
                  <a:close/>
                </a:path>
              </a:pathLst>
            </a:custGeom>
            <a:grpFill/>
            <a:ln w="6027" cap="flat">
              <a:noFill/>
              <a:prstDash val="solid"/>
              <a:miter/>
            </a:ln>
          </p:spPr>
          <p:txBody>
            <a:bodyPr rtlCol="0" anchor="ctr"/>
            <a:lstStyle/>
            <a:p>
              <a:endParaRPr lang="zh-CN" altLang="en-US"/>
            </a:p>
          </p:txBody>
        </p:sp>
        <p:sp>
          <p:nvSpPr>
            <p:cNvPr id="301" name="任意多边形: 形状 300">
              <a:extLst>
                <a:ext uri="{FF2B5EF4-FFF2-40B4-BE49-F238E27FC236}">
                  <a16:creationId xmlns:a16="http://schemas.microsoft.com/office/drawing/2014/main" id="{A1526E31-70CC-5431-500B-6F9AF4381F02}"/>
                </a:ext>
              </a:extLst>
            </p:cNvPr>
            <p:cNvSpPr/>
            <p:nvPr/>
          </p:nvSpPr>
          <p:spPr>
            <a:xfrm>
              <a:off x="4987918" y="2943966"/>
              <a:ext cx="281425" cy="101656"/>
            </a:xfrm>
            <a:custGeom>
              <a:avLst/>
              <a:gdLst>
                <a:gd name="connsiteX0" fmla="*/ 43378 w 281425"/>
                <a:gd name="connsiteY0" fmla="*/ 3406 h 101656"/>
                <a:gd name="connsiteX1" fmla="*/ 37050 w 281425"/>
                <a:gd name="connsiteY1" fmla="*/ 4129 h 101656"/>
                <a:gd name="connsiteX2" fmla="*/ 36568 w 281425"/>
                <a:gd name="connsiteY2" fmla="*/ 5816 h 101656"/>
                <a:gd name="connsiteX3" fmla="*/ 20175 w 281425"/>
                <a:gd name="connsiteY3" fmla="*/ 7926 h 101656"/>
                <a:gd name="connsiteX4" fmla="*/ 4807 w 281425"/>
                <a:gd name="connsiteY4" fmla="*/ 6781 h 101656"/>
                <a:gd name="connsiteX5" fmla="*/ 33976 w 281425"/>
                <a:gd name="connsiteY5" fmla="*/ 14254 h 101656"/>
                <a:gd name="connsiteX6" fmla="*/ 47416 w 281425"/>
                <a:gd name="connsiteY6" fmla="*/ 17870 h 101656"/>
                <a:gd name="connsiteX7" fmla="*/ 59469 w 281425"/>
                <a:gd name="connsiteY7" fmla="*/ 22571 h 101656"/>
                <a:gd name="connsiteX8" fmla="*/ 85444 w 281425"/>
                <a:gd name="connsiteY8" fmla="*/ 32454 h 101656"/>
                <a:gd name="connsiteX9" fmla="*/ 112745 w 281425"/>
                <a:gd name="connsiteY9" fmla="*/ 42158 h 101656"/>
                <a:gd name="connsiteX10" fmla="*/ 97317 w 281425"/>
                <a:gd name="connsiteY10" fmla="*/ 33358 h 101656"/>
                <a:gd name="connsiteX11" fmla="*/ 81045 w 281425"/>
                <a:gd name="connsiteY11" fmla="*/ 27332 h 101656"/>
                <a:gd name="connsiteX12" fmla="*/ 135285 w 281425"/>
                <a:gd name="connsiteY12" fmla="*/ 47039 h 101656"/>
                <a:gd name="connsiteX13" fmla="*/ 169939 w 281425"/>
                <a:gd name="connsiteY13" fmla="*/ 60298 h 101656"/>
                <a:gd name="connsiteX14" fmla="*/ 199710 w 281425"/>
                <a:gd name="connsiteY14" fmla="*/ 69760 h 101656"/>
                <a:gd name="connsiteX15" fmla="*/ 236232 w 281425"/>
                <a:gd name="connsiteY15" fmla="*/ 84405 h 101656"/>
                <a:gd name="connsiteX16" fmla="*/ 251600 w 281425"/>
                <a:gd name="connsiteY16" fmla="*/ 93203 h 101656"/>
                <a:gd name="connsiteX17" fmla="*/ 262810 w 281425"/>
                <a:gd name="connsiteY17" fmla="*/ 99773 h 101656"/>
                <a:gd name="connsiteX18" fmla="*/ 280890 w 281425"/>
                <a:gd name="connsiteY18" fmla="*/ 100195 h 101656"/>
                <a:gd name="connsiteX19" fmla="*/ 262810 w 281425"/>
                <a:gd name="connsiteY19" fmla="*/ 88683 h 101656"/>
                <a:gd name="connsiteX20" fmla="*/ 237196 w 281425"/>
                <a:gd name="connsiteY20" fmla="*/ 77595 h 101656"/>
                <a:gd name="connsiteX21" fmla="*/ 207063 w 281425"/>
                <a:gd name="connsiteY21" fmla="*/ 65059 h 101656"/>
                <a:gd name="connsiteX22" fmla="*/ 169215 w 281425"/>
                <a:gd name="connsiteY22" fmla="*/ 50293 h 101656"/>
                <a:gd name="connsiteX23" fmla="*/ 106477 w 281425"/>
                <a:gd name="connsiteY23" fmla="*/ 29622 h 101656"/>
                <a:gd name="connsiteX24" fmla="*/ 58746 w 281425"/>
                <a:gd name="connsiteY24" fmla="*/ 11542 h 101656"/>
                <a:gd name="connsiteX25" fmla="*/ 55311 w 281425"/>
                <a:gd name="connsiteY25" fmla="*/ 7082 h 101656"/>
                <a:gd name="connsiteX26" fmla="*/ 43378 w 281425"/>
                <a:gd name="connsiteY26" fmla="*/ 3406 h 1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1425" h="101656">
                  <a:moveTo>
                    <a:pt x="43378" y="3406"/>
                  </a:moveTo>
                  <a:cubicBezTo>
                    <a:pt x="47295" y="6299"/>
                    <a:pt x="44824" y="6600"/>
                    <a:pt x="37050" y="4129"/>
                  </a:cubicBezTo>
                  <a:cubicBezTo>
                    <a:pt x="27106" y="995"/>
                    <a:pt x="26985" y="1417"/>
                    <a:pt x="36568" y="5816"/>
                  </a:cubicBezTo>
                  <a:cubicBezTo>
                    <a:pt x="55672" y="14616"/>
                    <a:pt x="50610" y="15218"/>
                    <a:pt x="20175" y="7926"/>
                  </a:cubicBezTo>
                  <a:cubicBezTo>
                    <a:pt x="-255" y="3526"/>
                    <a:pt x="-4956" y="3044"/>
                    <a:pt x="4807" y="6781"/>
                  </a:cubicBezTo>
                  <a:cubicBezTo>
                    <a:pt x="14281" y="10150"/>
                    <a:pt x="24044" y="12651"/>
                    <a:pt x="33976" y="14254"/>
                  </a:cubicBezTo>
                  <a:cubicBezTo>
                    <a:pt x="42112" y="15278"/>
                    <a:pt x="47717" y="16785"/>
                    <a:pt x="47416" y="17870"/>
                  </a:cubicBezTo>
                  <a:cubicBezTo>
                    <a:pt x="47115" y="18955"/>
                    <a:pt x="52539" y="20883"/>
                    <a:pt x="59469" y="22571"/>
                  </a:cubicBezTo>
                  <a:cubicBezTo>
                    <a:pt x="68443" y="24963"/>
                    <a:pt x="77145" y="28278"/>
                    <a:pt x="85444" y="32454"/>
                  </a:cubicBezTo>
                  <a:cubicBezTo>
                    <a:pt x="93888" y="37306"/>
                    <a:pt x="103133" y="40591"/>
                    <a:pt x="112745" y="42158"/>
                  </a:cubicBezTo>
                  <a:cubicBezTo>
                    <a:pt x="129921" y="45472"/>
                    <a:pt x="118772" y="38903"/>
                    <a:pt x="97317" y="33358"/>
                  </a:cubicBezTo>
                  <a:cubicBezTo>
                    <a:pt x="91574" y="32358"/>
                    <a:pt x="86059" y="30315"/>
                    <a:pt x="81045" y="27332"/>
                  </a:cubicBezTo>
                  <a:cubicBezTo>
                    <a:pt x="81889" y="24559"/>
                    <a:pt x="112444" y="35588"/>
                    <a:pt x="135285" y="47039"/>
                  </a:cubicBezTo>
                  <a:cubicBezTo>
                    <a:pt x="146157" y="53060"/>
                    <a:pt x="157825" y="57526"/>
                    <a:pt x="169939" y="60298"/>
                  </a:cubicBezTo>
                  <a:cubicBezTo>
                    <a:pt x="180154" y="62455"/>
                    <a:pt x="190128" y="65625"/>
                    <a:pt x="199710" y="69760"/>
                  </a:cubicBezTo>
                  <a:cubicBezTo>
                    <a:pt x="209293" y="73798"/>
                    <a:pt x="225445" y="80246"/>
                    <a:pt x="236232" y="84405"/>
                  </a:cubicBezTo>
                  <a:cubicBezTo>
                    <a:pt x="247020" y="88563"/>
                    <a:pt x="254312" y="92601"/>
                    <a:pt x="251600" y="93203"/>
                  </a:cubicBezTo>
                  <a:cubicBezTo>
                    <a:pt x="248888" y="93806"/>
                    <a:pt x="254071" y="96820"/>
                    <a:pt x="262810" y="99773"/>
                  </a:cubicBezTo>
                  <a:cubicBezTo>
                    <a:pt x="272633" y="103148"/>
                    <a:pt x="278720" y="103268"/>
                    <a:pt x="280890" y="100195"/>
                  </a:cubicBezTo>
                  <a:cubicBezTo>
                    <a:pt x="283060" y="97121"/>
                    <a:pt x="277395" y="92480"/>
                    <a:pt x="262810" y="88683"/>
                  </a:cubicBezTo>
                  <a:cubicBezTo>
                    <a:pt x="254077" y="85459"/>
                    <a:pt x="245525" y="81753"/>
                    <a:pt x="237196" y="77595"/>
                  </a:cubicBezTo>
                  <a:cubicBezTo>
                    <a:pt x="227415" y="72803"/>
                    <a:pt x="217356" y="68614"/>
                    <a:pt x="207063" y="65059"/>
                  </a:cubicBezTo>
                  <a:cubicBezTo>
                    <a:pt x="201518" y="63251"/>
                    <a:pt x="185367" y="56742"/>
                    <a:pt x="169215" y="50293"/>
                  </a:cubicBezTo>
                  <a:cubicBezTo>
                    <a:pt x="148899" y="41711"/>
                    <a:pt x="127914" y="34799"/>
                    <a:pt x="106477" y="29622"/>
                  </a:cubicBezTo>
                  <a:cubicBezTo>
                    <a:pt x="67184" y="19316"/>
                    <a:pt x="27106" y="3888"/>
                    <a:pt x="58746" y="11542"/>
                  </a:cubicBezTo>
                  <a:cubicBezTo>
                    <a:pt x="70076" y="14194"/>
                    <a:pt x="69172" y="13169"/>
                    <a:pt x="55311" y="7082"/>
                  </a:cubicBezTo>
                  <a:cubicBezTo>
                    <a:pt x="38436" y="-391"/>
                    <a:pt x="37351" y="-752"/>
                    <a:pt x="43378" y="3406"/>
                  </a:cubicBezTo>
                  <a:close/>
                </a:path>
              </a:pathLst>
            </a:custGeom>
            <a:grpFill/>
            <a:ln w="6027" cap="flat">
              <a:noFill/>
              <a:prstDash val="solid"/>
              <a:miter/>
            </a:ln>
          </p:spPr>
          <p:txBody>
            <a:bodyPr rtlCol="0" anchor="ctr"/>
            <a:lstStyle/>
            <a:p>
              <a:endParaRPr lang="zh-CN" altLang="en-US"/>
            </a:p>
          </p:txBody>
        </p:sp>
        <p:sp>
          <p:nvSpPr>
            <p:cNvPr id="302" name="任意多边形: 形状 301">
              <a:extLst>
                <a:ext uri="{FF2B5EF4-FFF2-40B4-BE49-F238E27FC236}">
                  <a16:creationId xmlns:a16="http://schemas.microsoft.com/office/drawing/2014/main" id="{39B5D1B2-CD9B-E105-4E74-516007E54607}"/>
                </a:ext>
              </a:extLst>
            </p:cNvPr>
            <p:cNvSpPr/>
            <p:nvPr/>
          </p:nvSpPr>
          <p:spPr>
            <a:xfrm>
              <a:off x="5187166" y="2999513"/>
              <a:ext cx="24503" cy="8884"/>
            </a:xfrm>
            <a:custGeom>
              <a:avLst/>
              <a:gdLst>
                <a:gd name="connsiteX0" fmla="*/ 7092 w 24503"/>
                <a:gd name="connsiteY0" fmla="*/ 1738 h 8884"/>
                <a:gd name="connsiteX1" fmla="*/ 9503 w 24503"/>
                <a:gd name="connsiteY1" fmla="*/ 5474 h 8884"/>
                <a:gd name="connsiteX2" fmla="*/ 24389 w 24503"/>
                <a:gd name="connsiteY2" fmla="*/ 8427 h 8884"/>
                <a:gd name="connsiteX3" fmla="*/ 7092 w 24503"/>
                <a:gd name="connsiteY3" fmla="*/ 1738 h 8884"/>
              </a:gdLst>
              <a:ahLst/>
              <a:cxnLst>
                <a:cxn ang="0">
                  <a:pos x="connsiteX0" y="connsiteY0"/>
                </a:cxn>
                <a:cxn ang="0">
                  <a:pos x="connsiteX1" y="connsiteY1"/>
                </a:cxn>
                <a:cxn ang="0">
                  <a:pos x="connsiteX2" y="connsiteY2"/>
                </a:cxn>
                <a:cxn ang="0">
                  <a:pos x="connsiteX3" y="connsiteY3"/>
                </a:cxn>
              </a:cxnLst>
              <a:rect l="l" t="t" r="r" b="b"/>
              <a:pathLst>
                <a:path w="24503" h="8884">
                  <a:moveTo>
                    <a:pt x="7092" y="1738"/>
                  </a:moveTo>
                  <a:cubicBezTo>
                    <a:pt x="-3273" y="-311"/>
                    <a:pt x="-2370" y="773"/>
                    <a:pt x="9503" y="5474"/>
                  </a:cubicBezTo>
                  <a:cubicBezTo>
                    <a:pt x="20291" y="9753"/>
                    <a:pt x="24811" y="10718"/>
                    <a:pt x="24389" y="8427"/>
                  </a:cubicBezTo>
                  <a:cubicBezTo>
                    <a:pt x="23244" y="4510"/>
                    <a:pt x="24329" y="4871"/>
                    <a:pt x="7092" y="1738"/>
                  </a:cubicBezTo>
                  <a:close/>
                </a:path>
              </a:pathLst>
            </a:custGeom>
            <a:grpFill/>
            <a:ln w="6027" cap="flat">
              <a:noFill/>
              <a:prstDash val="solid"/>
              <a:miter/>
            </a:ln>
          </p:spPr>
          <p:txBody>
            <a:bodyPr rtlCol="0" anchor="ctr"/>
            <a:lstStyle/>
            <a:p>
              <a:endParaRPr lang="zh-CN" altLang="en-US"/>
            </a:p>
          </p:txBody>
        </p:sp>
        <p:sp>
          <p:nvSpPr>
            <p:cNvPr id="303" name="任意多边形: 形状 302">
              <a:extLst>
                <a:ext uri="{FF2B5EF4-FFF2-40B4-BE49-F238E27FC236}">
                  <a16:creationId xmlns:a16="http://schemas.microsoft.com/office/drawing/2014/main" id="{5EB1E7EC-98F6-8D8A-64F9-7B847460B0C1}"/>
                </a:ext>
              </a:extLst>
            </p:cNvPr>
            <p:cNvSpPr/>
            <p:nvPr/>
          </p:nvSpPr>
          <p:spPr>
            <a:xfrm>
              <a:off x="4851862" y="2897324"/>
              <a:ext cx="19308" cy="8008"/>
            </a:xfrm>
            <a:custGeom>
              <a:avLst/>
              <a:gdLst>
                <a:gd name="connsiteX0" fmla="*/ 1707 w 19308"/>
                <a:gd name="connsiteY0" fmla="*/ 749 h 8008"/>
                <a:gd name="connsiteX1" fmla="*/ 6408 w 19308"/>
                <a:gd name="connsiteY1" fmla="*/ 5390 h 8008"/>
                <a:gd name="connsiteX2" fmla="*/ 19124 w 19308"/>
                <a:gd name="connsiteY2" fmla="*/ 7439 h 8008"/>
                <a:gd name="connsiteX3" fmla="*/ 1707 w 19308"/>
                <a:gd name="connsiteY3" fmla="*/ 749 h 8008"/>
              </a:gdLst>
              <a:ahLst/>
              <a:cxnLst>
                <a:cxn ang="0">
                  <a:pos x="connsiteX0" y="connsiteY0"/>
                </a:cxn>
                <a:cxn ang="0">
                  <a:pos x="connsiteX1" y="connsiteY1"/>
                </a:cxn>
                <a:cxn ang="0">
                  <a:pos x="connsiteX2" y="connsiteY2"/>
                </a:cxn>
                <a:cxn ang="0">
                  <a:pos x="connsiteX3" y="connsiteY3"/>
                </a:cxn>
              </a:cxnLst>
              <a:rect l="l" t="t" r="r" b="b"/>
              <a:pathLst>
                <a:path w="19308" h="8008">
                  <a:moveTo>
                    <a:pt x="1707" y="749"/>
                  </a:moveTo>
                  <a:cubicBezTo>
                    <a:pt x="-1849" y="749"/>
                    <a:pt x="-41" y="2617"/>
                    <a:pt x="6408" y="5390"/>
                  </a:cubicBezTo>
                  <a:cubicBezTo>
                    <a:pt x="15026" y="9126"/>
                    <a:pt x="18461" y="9669"/>
                    <a:pt x="19124" y="7439"/>
                  </a:cubicBezTo>
                  <a:cubicBezTo>
                    <a:pt x="20028" y="4124"/>
                    <a:pt x="14604" y="1955"/>
                    <a:pt x="1707" y="749"/>
                  </a:cubicBezTo>
                  <a:close/>
                </a:path>
              </a:pathLst>
            </a:custGeom>
            <a:grpFill/>
            <a:ln w="6027" cap="flat">
              <a:noFill/>
              <a:prstDash val="solid"/>
              <a:miter/>
            </a:ln>
          </p:spPr>
          <p:txBody>
            <a:bodyPr rtlCol="0" anchor="ctr"/>
            <a:lstStyle/>
            <a:p>
              <a:endParaRPr lang="zh-CN" altLang="en-US"/>
            </a:p>
          </p:txBody>
        </p:sp>
        <p:sp>
          <p:nvSpPr>
            <p:cNvPr id="304" name="任意多边形: 形状 303">
              <a:extLst>
                <a:ext uri="{FF2B5EF4-FFF2-40B4-BE49-F238E27FC236}">
                  <a16:creationId xmlns:a16="http://schemas.microsoft.com/office/drawing/2014/main" id="{4EEB72FF-81EC-072D-C40B-CA273D9790AF}"/>
                </a:ext>
              </a:extLst>
            </p:cNvPr>
            <p:cNvSpPr/>
            <p:nvPr/>
          </p:nvSpPr>
          <p:spPr>
            <a:xfrm>
              <a:off x="4904917" y="2925026"/>
              <a:ext cx="86891" cy="18206"/>
            </a:xfrm>
            <a:custGeom>
              <a:avLst/>
              <a:gdLst>
                <a:gd name="connsiteX0" fmla="*/ 36642 w 86891"/>
                <a:gd name="connsiteY0" fmla="*/ 2699 h 18206"/>
                <a:gd name="connsiteX1" fmla="*/ 6508 w 86891"/>
                <a:gd name="connsiteY1" fmla="*/ 7701 h 18206"/>
                <a:gd name="connsiteX2" fmla="*/ 18562 w 86891"/>
                <a:gd name="connsiteY2" fmla="*/ 6797 h 18206"/>
                <a:gd name="connsiteX3" fmla="*/ 39113 w 86891"/>
                <a:gd name="connsiteY3" fmla="*/ 10774 h 18206"/>
                <a:gd name="connsiteX4" fmla="*/ 54842 w 86891"/>
                <a:gd name="connsiteY4" fmla="*/ 14631 h 18206"/>
                <a:gd name="connsiteX5" fmla="*/ 74067 w 86891"/>
                <a:gd name="connsiteY5" fmla="*/ 14933 h 18206"/>
                <a:gd name="connsiteX6" fmla="*/ 76538 w 86891"/>
                <a:gd name="connsiteY6" fmla="*/ 14933 h 18206"/>
                <a:gd name="connsiteX7" fmla="*/ 36642 w 86891"/>
                <a:gd name="connsiteY7" fmla="*/ 2699 h 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91" h="18206">
                  <a:moveTo>
                    <a:pt x="36642" y="2699"/>
                  </a:moveTo>
                  <a:cubicBezTo>
                    <a:pt x="13801" y="-1821"/>
                    <a:pt x="-12657" y="2216"/>
                    <a:pt x="6508" y="7701"/>
                  </a:cubicBezTo>
                  <a:cubicBezTo>
                    <a:pt x="22057" y="12221"/>
                    <a:pt x="28204" y="11919"/>
                    <a:pt x="18562" y="6797"/>
                  </a:cubicBezTo>
                  <a:cubicBezTo>
                    <a:pt x="10245" y="2096"/>
                    <a:pt x="13620" y="2940"/>
                    <a:pt x="39113" y="10774"/>
                  </a:cubicBezTo>
                  <a:cubicBezTo>
                    <a:pt x="58940" y="16801"/>
                    <a:pt x="64545" y="18489"/>
                    <a:pt x="54842" y="14631"/>
                  </a:cubicBezTo>
                  <a:cubicBezTo>
                    <a:pt x="35316" y="7158"/>
                    <a:pt x="52130" y="7520"/>
                    <a:pt x="74067" y="14933"/>
                  </a:cubicBezTo>
                  <a:cubicBezTo>
                    <a:pt x="90581" y="20357"/>
                    <a:pt x="90641" y="20236"/>
                    <a:pt x="76538" y="14933"/>
                  </a:cubicBezTo>
                  <a:cubicBezTo>
                    <a:pt x="63768" y="9298"/>
                    <a:pt x="50376" y="5187"/>
                    <a:pt x="36642" y="2699"/>
                  </a:cubicBezTo>
                  <a:close/>
                </a:path>
              </a:pathLst>
            </a:custGeom>
            <a:grpFill/>
            <a:ln w="6027" cap="flat">
              <a:noFill/>
              <a:prstDash val="solid"/>
              <a:miter/>
            </a:ln>
          </p:spPr>
          <p:txBody>
            <a:bodyPr rtlCol="0" anchor="ctr"/>
            <a:lstStyle/>
            <a:p>
              <a:endParaRPr lang="zh-CN" altLang="en-US"/>
            </a:p>
          </p:txBody>
        </p:sp>
        <p:sp>
          <p:nvSpPr>
            <p:cNvPr id="305" name="任意多边形: 形状 304">
              <a:extLst>
                <a:ext uri="{FF2B5EF4-FFF2-40B4-BE49-F238E27FC236}">
                  <a16:creationId xmlns:a16="http://schemas.microsoft.com/office/drawing/2014/main" id="{BBF7946E-4860-3758-8ED5-D52CACF114AC}"/>
                </a:ext>
              </a:extLst>
            </p:cNvPr>
            <p:cNvSpPr/>
            <p:nvPr/>
          </p:nvSpPr>
          <p:spPr>
            <a:xfrm>
              <a:off x="5686301" y="3190928"/>
              <a:ext cx="46589" cy="19362"/>
            </a:xfrm>
            <a:custGeom>
              <a:avLst/>
              <a:gdLst>
                <a:gd name="connsiteX0" fmla="*/ 639 w 46589"/>
                <a:gd name="connsiteY0" fmla="*/ 826 h 19362"/>
                <a:gd name="connsiteX1" fmla="*/ 20467 w 46589"/>
                <a:gd name="connsiteY1" fmla="*/ 10408 h 19362"/>
                <a:gd name="connsiteX2" fmla="*/ 46502 w 46589"/>
                <a:gd name="connsiteY2" fmla="*/ 20112 h 19362"/>
                <a:gd name="connsiteX3" fmla="*/ 26614 w 46589"/>
                <a:gd name="connsiteY3" fmla="*/ 10650 h 19362"/>
                <a:gd name="connsiteX4" fmla="*/ 639 w 46589"/>
                <a:gd name="connsiteY4" fmla="*/ 826 h 1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9" h="19362">
                  <a:moveTo>
                    <a:pt x="639" y="826"/>
                  </a:moveTo>
                  <a:cubicBezTo>
                    <a:pt x="-2857" y="103"/>
                    <a:pt x="6665" y="4563"/>
                    <a:pt x="20467" y="10408"/>
                  </a:cubicBezTo>
                  <a:cubicBezTo>
                    <a:pt x="28844" y="14392"/>
                    <a:pt x="37582" y="17635"/>
                    <a:pt x="46502" y="20112"/>
                  </a:cubicBezTo>
                  <a:cubicBezTo>
                    <a:pt x="40174" y="16381"/>
                    <a:pt x="33485" y="13211"/>
                    <a:pt x="26614" y="10650"/>
                  </a:cubicBezTo>
                  <a:cubicBezTo>
                    <a:pt x="18116" y="6889"/>
                    <a:pt x="9498" y="3610"/>
                    <a:pt x="639" y="826"/>
                  </a:cubicBezTo>
                  <a:close/>
                </a:path>
              </a:pathLst>
            </a:custGeom>
            <a:grpFill/>
            <a:ln w="6027" cap="flat">
              <a:noFill/>
              <a:prstDash val="solid"/>
              <a:miter/>
            </a:ln>
          </p:spPr>
          <p:txBody>
            <a:bodyPr rtlCol="0" anchor="ctr"/>
            <a:lstStyle/>
            <a:p>
              <a:endParaRPr lang="zh-CN" altLang="en-US"/>
            </a:p>
          </p:txBody>
        </p:sp>
        <p:sp>
          <p:nvSpPr>
            <p:cNvPr id="306" name="任意多边形: 形状 305">
              <a:extLst>
                <a:ext uri="{FF2B5EF4-FFF2-40B4-BE49-F238E27FC236}">
                  <a16:creationId xmlns:a16="http://schemas.microsoft.com/office/drawing/2014/main" id="{0BF443FD-29CB-5ED5-0551-F7147504AADD}"/>
                </a:ext>
              </a:extLst>
            </p:cNvPr>
            <p:cNvSpPr/>
            <p:nvPr/>
          </p:nvSpPr>
          <p:spPr>
            <a:xfrm>
              <a:off x="5746933" y="3217434"/>
              <a:ext cx="79294" cy="35271"/>
            </a:xfrm>
            <a:custGeom>
              <a:avLst/>
              <a:gdLst>
                <a:gd name="connsiteX0" fmla="*/ 4854 w 79294"/>
                <a:gd name="connsiteY0" fmla="*/ 2103 h 35271"/>
                <a:gd name="connsiteX1" fmla="*/ 19318 w 79294"/>
                <a:gd name="connsiteY1" fmla="*/ 9636 h 35271"/>
                <a:gd name="connsiteX2" fmla="*/ 65844 w 79294"/>
                <a:gd name="connsiteY2" fmla="*/ 30308 h 35271"/>
                <a:gd name="connsiteX3" fmla="*/ 77898 w 79294"/>
                <a:gd name="connsiteY3" fmla="*/ 34707 h 35271"/>
                <a:gd name="connsiteX4" fmla="*/ 4854 w 79294"/>
                <a:gd name="connsiteY4" fmla="*/ 2103 h 3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94" h="35271">
                  <a:moveTo>
                    <a:pt x="4854" y="2103"/>
                  </a:moveTo>
                  <a:cubicBezTo>
                    <a:pt x="-5090" y="-1151"/>
                    <a:pt x="93" y="1500"/>
                    <a:pt x="19318" y="9636"/>
                  </a:cubicBezTo>
                  <a:cubicBezTo>
                    <a:pt x="34204" y="15663"/>
                    <a:pt x="55478" y="25306"/>
                    <a:pt x="65844" y="30308"/>
                  </a:cubicBezTo>
                  <a:cubicBezTo>
                    <a:pt x="77295" y="35792"/>
                    <a:pt x="81634" y="37480"/>
                    <a:pt x="77898" y="34707"/>
                  </a:cubicBezTo>
                  <a:cubicBezTo>
                    <a:pt x="54333" y="22160"/>
                    <a:pt x="29925" y="11270"/>
                    <a:pt x="4854" y="2103"/>
                  </a:cubicBezTo>
                  <a:close/>
                </a:path>
              </a:pathLst>
            </a:custGeom>
            <a:grpFill/>
            <a:ln w="6027" cap="flat">
              <a:noFill/>
              <a:prstDash val="solid"/>
              <a:miter/>
            </a:ln>
          </p:spPr>
          <p:txBody>
            <a:bodyPr rtlCol="0" anchor="ctr"/>
            <a:lstStyle/>
            <a:p>
              <a:endParaRPr lang="zh-CN" altLang="en-US"/>
            </a:p>
          </p:txBody>
        </p:sp>
        <p:sp>
          <p:nvSpPr>
            <p:cNvPr id="307" name="任意多边形: 形状 306">
              <a:extLst>
                <a:ext uri="{FF2B5EF4-FFF2-40B4-BE49-F238E27FC236}">
                  <a16:creationId xmlns:a16="http://schemas.microsoft.com/office/drawing/2014/main" id="{75594D8B-E21E-E398-AC69-A1D67510E69A}"/>
                </a:ext>
              </a:extLst>
            </p:cNvPr>
            <p:cNvSpPr/>
            <p:nvPr/>
          </p:nvSpPr>
          <p:spPr>
            <a:xfrm>
              <a:off x="5892772" y="3278030"/>
              <a:ext cx="38047" cy="17559"/>
            </a:xfrm>
            <a:custGeom>
              <a:avLst/>
              <a:gdLst>
                <a:gd name="connsiteX0" fmla="*/ -81 w 38047"/>
                <a:gd name="connsiteY0" fmla="*/ 749 h 17559"/>
                <a:gd name="connsiteX1" fmla="*/ 36561 w 38047"/>
                <a:gd name="connsiteY1" fmla="*/ 18106 h 17559"/>
                <a:gd name="connsiteX2" fmla="*/ 22338 w 38047"/>
                <a:gd name="connsiteY2" fmla="*/ 10151 h 17559"/>
                <a:gd name="connsiteX3" fmla="*/ 6428 w 38047"/>
                <a:gd name="connsiteY3" fmla="*/ 3220 h 17559"/>
                <a:gd name="connsiteX4" fmla="*/ -81 w 38047"/>
                <a:gd name="connsiteY4" fmla="*/ 749 h 17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47" h="17559">
                  <a:moveTo>
                    <a:pt x="-81" y="749"/>
                  </a:moveTo>
                  <a:cubicBezTo>
                    <a:pt x="-623" y="1955"/>
                    <a:pt x="30776" y="16840"/>
                    <a:pt x="36561" y="18106"/>
                  </a:cubicBezTo>
                  <a:cubicBezTo>
                    <a:pt x="41141" y="19251"/>
                    <a:pt x="33970" y="15394"/>
                    <a:pt x="22338" y="10151"/>
                  </a:cubicBezTo>
                  <a:cubicBezTo>
                    <a:pt x="16311" y="7318"/>
                    <a:pt x="10285" y="4908"/>
                    <a:pt x="6428" y="3220"/>
                  </a:cubicBezTo>
                  <a:cubicBezTo>
                    <a:pt x="4318" y="2262"/>
                    <a:pt x="2149" y="1436"/>
                    <a:pt x="-81" y="749"/>
                  </a:cubicBezTo>
                  <a:close/>
                </a:path>
              </a:pathLst>
            </a:custGeom>
            <a:grpFill/>
            <a:ln w="6027" cap="flat">
              <a:noFill/>
              <a:prstDash val="solid"/>
              <a:miter/>
            </a:ln>
          </p:spPr>
          <p:txBody>
            <a:bodyPr rtlCol="0" anchor="ctr"/>
            <a:lstStyle/>
            <a:p>
              <a:endParaRPr lang="zh-CN" altLang="en-US"/>
            </a:p>
          </p:txBody>
        </p:sp>
        <p:sp>
          <p:nvSpPr>
            <p:cNvPr id="308" name="任意多边形: 形状 307">
              <a:extLst>
                <a:ext uri="{FF2B5EF4-FFF2-40B4-BE49-F238E27FC236}">
                  <a16:creationId xmlns:a16="http://schemas.microsoft.com/office/drawing/2014/main" id="{461BF44C-5881-B5B6-69C8-07B83E192221}"/>
                </a:ext>
              </a:extLst>
            </p:cNvPr>
            <p:cNvSpPr/>
            <p:nvPr/>
          </p:nvSpPr>
          <p:spPr>
            <a:xfrm>
              <a:off x="6115911" y="3379963"/>
              <a:ext cx="15160" cy="9336"/>
            </a:xfrm>
            <a:custGeom>
              <a:avLst/>
              <a:gdLst>
                <a:gd name="connsiteX0" fmla="*/ 1817 w 15160"/>
                <a:gd name="connsiteY0" fmla="*/ 848 h 9336"/>
                <a:gd name="connsiteX1" fmla="*/ 4770 w 15160"/>
                <a:gd name="connsiteY1" fmla="*/ 5489 h 9336"/>
                <a:gd name="connsiteX2" fmla="*/ 14835 w 15160"/>
                <a:gd name="connsiteY2" fmla="*/ 8261 h 9336"/>
                <a:gd name="connsiteX3" fmla="*/ 1817 w 15160"/>
                <a:gd name="connsiteY3" fmla="*/ 848 h 9336"/>
              </a:gdLst>
              <a:ahLst/>
              <a:cxnLst>
                <a:cxn ang="0">
                  <a:pos x="connsiteX0" y="connsiteY0"/>
                </a:cxn>
                <a:cxn ang="0">
                  <a:pos x="connsiteX1" y="connsiteY1"/>
                </a:cxn>
                <a:cxn ang="0">
                  <a:pos x="connsiteX2" y="connsiteY2"/>
                </a:cxn>
                <a:cxn ang="0">
                  <a:pos x="connsiteX3" y="connsiteY3"/>
                </a:cxn>
              </a:cxnLst>
              <a:rect l="l" t="t" r="r" b="b"/>
              <a:pathLst>
                <a:path w="15160" h="9336">
                  <a:moveTo>
                    <a:pt x="1817" y="848"/>
                  </a:moveTo>
                  <a:cubicBezTo>
                    <a:pt x="-1678" y="245"/>
                    <a:pt x="-172" y="2475"/>
                    <a:pt x="4770" y="5489"/>
                  </a:cubicBezTo>
                  <a:cubicBezTo>
                    <a:pt x="12665" y="10310"/>
                    <a:pt x="16040" y="11515"/>
                    <a:pt x="14835" y="8261"/>
                  </a:cubicBezTo>
                  <a:cubicBezTo>
                    <a:pt x="15256" y="4645"/>
                    <a:pt x="13328" y="3560"/>
                    <a:pt x="1817" y="848"/>
                  </a:cubicBezTo>
                  <a:close/>
                </a:path>
              </a:pathLst>
            </a:custGeom>
            <a:grpFill/>
            <a:ln w="6027" cap="flat">
              <a:noFill/>
              <a:prstDash val="solid"/>
              <a:miter/>
            </a:ln>
          </p:spPr>
          <p:txBody>
            <a:bodyPr rtlCol="0" anchor="ctr"/>
            <a:lstStyle/>
            <a:p>
              <a:endParaRPr lang="zh-CN" altLang="en-US"/>
            </a:p>
          </p:txBody>
        </p:sp>
        <p:sp>
          <p:nvSpPr>
            <p:cNvPr id="309" name="任意多边形: 形状 308">
              <a:extLst>
                <a:ext uri="{FF2B5EF4-FFF2-40B4-BE49-F238E27FC236}">
                  <a16:creationId xmlns:a16="http://schemas.microsoft.com/office/drawing/2014/main" id="{4F112574-E527-7986-6BD0-5D13DD0E3101}"/>
                </a:ext>
              </a:extLst>
            </p:cNvPr>
            <p:cNvSpPr/>
            <p:nvPr/>
          </p:nvSpPr>
          <p:spPr>
            <a:xfrm>
              <a:off x="5854013" y="3262684"/>
              <a:ext cx="27255" cy="12934"/>
            </a:xfrm>
            <a:custGeom>
              <a:avLst/>
              <a:gdLst>
                <a:gd name="connsiteX0" fmla="*/ 710 w 27255"/>
                <a:gd name="connsiteY0" fmla="*/ 1812 h 12934"/>
                <a:gd name="connsiteX1" fmla="*/ 17103 w 27255"/>
                <a:gd name="connsiteY1" fmla="*/ 10550 h 12934"/>
                <a:gd name="connsiteX2" fmla="*/ 27168 w 27255"/>
                <a:gd name="connsiteY2" fmla="*/ 13504 h 12934"/>
                <a:gd name="connsiteX3" fmla="*/ 10835 w 27255"/>
                <a:gd name="connsiteY3" fmla="*/ 4584 h 12934"/>
                <a:gd name="connsiteX4" fmla="*/ 710 w 27255"/>
                <a:gd name="connsiteY4" fmla="*/ 1812 h 12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5" h="12934">
                  <a:moveTo>
                    <a:pt x="710" y="1812"/>
                  </a:moveTo>
                  <a:cubicBezTo>
                    <a:pt x="5954" y="5078"/>
                    <a:pt x="11438" y="7995"/>
                    <a:pt x="17103" y="10550"/>
                  </a:cubicBezTo>
                  <a:cubicBezTo>
                    <a:pt x="22407" y="12961"/>
                    <a:pt x="26927" y="14167"/>
                    <a:pt x="27168" y="13504"/>
                  </a:cubicBezTo>
                  <a:cubicBezTo>
                    <a:pt x="22226" y="9665"/>
                    <a:pt x="16742" y="6651"/>
                    <a:pt x="10835" y="4584"/>
                  </a:cubicBezTo>
                  <a:cubicBezTo>
                    <a:pt x="2398" y="787"/>
                    <a:pt x="-2001" y="-298"/>
                    <a:pt x="710" y="1812"/>
                  </a:cubicBezTo>
                  <a:close/>
                </a:path>
              </a:pathLst>
            </a:custGeom>
            <a:grpFill/>
            <a:ln w="6027" cap="flat">
              <a:noFill/>
              <a:prstDash val="solid"/>
              <a:miter/>
            </a:ln>
          </p:spPr>
          <p:txBody>
            <a:bodyPr rtlCol="0" anchor="ctr"/>
            <a:lstStyle/>
            <a:p>
              <a:endParaRPr lang="zh-CN" altLang="en-US"/>
            </a:p>
          </p:txBody>
        </p:sp>
        <p:sp>
          <p:nvSpPr>
            <p:cNvPr id="310" name="任意多边形: 形状 309">
              <a:extLst>
                <a:ext uri="{FF2B5EF4-FFF2-40B4-BE49-F238E27FC236}">
                  <a16:creationId xmlns:a16="http://schemas.microsoft.com/office/drawing/2014/main" id="{74958633-D21F-91E8-8039-ECA8406268C8}"/>
                </a:ext>
              </a:extLst>
            </p:cNvPr>
            <p:cNvSpPr/>
            <p:nvPr/>
          </p:nvSpPr>
          <p:spPr>
            <a:xfrm>
              <a:off x="6264521" y="3446478"/>
              <a:ext cx="45105" cy="19954"/>
            </a:xfrm>
            <a:custGeom>
              <a:avLst/>
              <a:gdLst>
                <a:gd name="connsiteX0" fmla="*/ 982 w 45105"/>
                <a:gd name="connsiteY0" fmla="*/ 868 h 19954"/>
                <a:gd name="connsiteX1" fmla="*/ 23702 w 45105"/>
                <a:gd name="connsiteY1" fmla="*/ 12138 h 19954"/>
                <a:gd name="connsiteX2" fmla="*/ 38046 w 45105"/>
                <a:gd name="connsiteY2" fmla="*/ 16658 h 19954"/>
                <a:gd name="connsiteX3" fmla="*/ 982 w 45105"/>
                <a:gd name="connsiteY3" fmla="*/ 868 h 19954"/>
              </a:gdLst>
              <a:ahLst/>
              <a:cxnLst>
                <a:cxn ang="0">
                  <a:pos x="connsiteX0" y="connsiteY0"/>
                </a:cxn>
                <a:cxn ang="0">
                  <a:pos x="connsiteX1" y="connsiteY1"/>
                </a:cxn>
                <a:cxn ang="0">
                  <a:pos x="connsiteX2" y="connsiteY2"/>
                </a:cxn>
                <a:cxn ang="0">
                  <a:pos x="connsiteX3" y="connsiteY3"/>
                </a:cxn>
              </a:cxnLst>
              <a:rect l="l" t="t" r="r" b="b"/>
              <a:pathLst>
                <a:path w="45105" h="19954">
                  <a:moveTo>
                    <a:pt x="982" y="868"/>
                  </a:moveTo>
                  <a:cubicBezTo>
                    <a:pt x="-3599" y="-96"/>
                    <a:pt x="7008" y="4906"/>
                    <a:pt x="23702" y="12138"/>
                  </a:cubicBezTo>
                  <a:cubicBezTo>
                    <a:pt x="46965" y="22022"/>
                    <a:pt x="50280" y="23107"/>
                    <a:pt x="38046" y="16658"/>
                  </a:cubicBezTo>
                  <a:cubicBezTo>
                    <a:pt x="26474" y="9739"/>
                    <a:pt x="13999" y="4430"/>
                    <a:pt x="982" y="868"/>
                  </a:cubicBezTo>
                  <a:close/>
                </a:path>
              </a:pathLst>
            </a:custGeom>
            <a:grpFill/>
            <a:ln w="6027" cap="flat">
              <a:noFill/>
              <a:prstDash val="solid"/>
              <a:miter/>
            </a:ln>
          </p:spPr>
          <p:txBody>
            <a:bodyPr rtlCol="0" anchor="ctr"/>
            <a:lstStyle/>
            <a:p>
              <a:endParaRPr lang="zh-CN" altLang="en-US"/>
            </a:p>
          </p:txBody>
        </p:sp>
        <p:sp>
          <p:nvSpPr>
            <p:cNvPr id="311" name="任意多边形: 形状 310">
              <a:extLst>
                <a:ext uri="{FF2B5EF4-FFF2-40B4-BE49-F238E27FC236}">
                  <a16:creationId xmlns:a16="http://schemas.microsoft.com/office/drawing/2014/main" id="{298CA3FF-5E24-DC93-3C4E-FE461B45FED1}"/>
                </a:ext>
              </a:extLst>
            </p:cNvPr>
            <p:cNvSpPr/>
            <p:nvPr/>
          </p:nvSpPr>
          <p:spPr>
            <a:xfrm>
              <a:off x="5830151" y="3260442"/>
              <a:ext cx="24294" cy="8633"/>
            </a:xfrm>
            <a:custGeom>
              <a:avLst/>
              <a:gdLst>
                <a:gd name="connsiteX0" fmla="*/ 13965 w 24294"/>
                <a:gd name="connsiteY0" fmla="*/ 2367 h 8633"/>
                <a:gd name="connsiteX1" fmla="*/ 5467 w 24294"/>
                <a:gd name="connsiteY1" fmla="*/ 1643 h 8633"/>
                <a:gd name="connsiteX2" fmla="*/ 3358 w 24294"/>
                <a:gd name="connsiteY2" fmla="*/ 3572 h 8633"/>
                <a:gd name="connsiteX3" fmla="*/ 20233 w 24294"/>
                <a:gd name="connsiteY3" fmla="*/ 5320 h 8633"/>
                <a:gd name="connsiteX4" fmla="*/ 13965 w 24294"/>
                <a:gd name="connsiteY4" fmla="*/ 2367 h 8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 h="8633">
                  <a:moveTo>
                    <a:pt x="13965" y="2367"/>
                  </a:moveTo>
                  <a:cubicBezTo>
                    <a:pt x="15954" y="3693"/>
                    <a:pt x="12278" y="3391"/>
                    <a:pt x="5467" y="1643"/>
                  </a:cubicBezTo>
                  <a:cubicBezTo>
                    <a:pt x="-1343" y="-104"/>
                    <a:pt x="-1705" y="800"/>
                    <a:pt x="3358" y="3572"/>
                  </a:cubicBezTo>
                  <a:cubicBezTo>
                    <a:pt x="16737" y="10442"/>
                    <a:pt x="31442" y="11467"/>
                    <a:pt x="20233" y="5320"/>
                  </a:cubicBezTo>
                  <a:cubicBezTo>
                    <a:pt x="15170" y="2547"/>
                    <a:pt x="13061" y="1282"/>
                    <a:pt x="13965" y="2367"/>
                  </a:cubicBezTo>
                  <a:close/>
                </a:path>
              </a:pathLst>
            </a:custGeom>
            <a:grpFill/>
            <a:ln w="6027" cap="flat">
              <a:noFill/>
              <a:prstDash val="solid"/>
              <a:miter/>
            </a:ln>
          </p:spPr>
          <p:txBody>
            <a:bodyPr rtlCol="0" anchor="ctr"/>
            <a:lstStyle/>
            <a:p>
              <a:endParaRPr lang="zh-CN" altLang="en-US"/>
            </a:p>
          </p:txBody>
        </p:sp>
        <p:sp>
          <p:nvSpPr>
            <p:cNvPr id="312" name="任意多边形: 形状 311">
              <a:extLst>
                <a:ext uri="{FF2B5EF4-FFF2-40B4-BE49-F238E27FC236}">
                  <a16:creationId xmlns:a16="http://schemas.microsoft.com/office/drawing/2014/main" id="{B2264C80-AA70-1F98-129F-D3F3F16D0F7D}"/>
                </a:ext>
              </a:extLst>
            </p:cNvPr>
            <p:cNvSpPr/>
            <p:nvPr/>
          </p:nvSpPr>
          <p:spPr>
            <a:xfrm>
              <a:off x="6184023" y="3413035"/>
              <a:ext cx="63323" cy="32886"/>
            </a:xfrm>
            <a:custGeom>
              <a:avLst/>
              <a:gdLst>
                <a:gd name="connsiteX0" fmla="*/ 9762 w 63323"/>
                <a:gd name="connsiteY0" fmla="*/ 6106 h 32886"/>
                <a:gd name="connsiteX1" fmla="*/ 16331 w 63323"/>
                <a:gd name="connsiteY1" fmla="*/ 11229 h 32886"/>
                <a:gd name="connsiteX2" fmla="*/ 26697 w 63323"/>
                <a:gd name="connsiteY2" fmla="*/ 16170 h 32886"/>
                <a:gd name="connsiteX3" fmla="*/ 53757 w 63323"/>
                <a:gd name="connsiteY3" fmla="*/ 28947 h 32886"/>
                <a:gd name="connsiteX4" fmla="*/ 63218 w 63323"/>
                <a:gd name="connsiteY4" fmla="*/ 33166 h 32886"/>
                <a:gd name="connsiteX5" fmla="*/ 37002 w 63323"/>
                <a:gd name="connsiteY5" fmla="*/ 18521 h 32886"/>
                <a:gd name="connsiteX6" fmla="*/ 9762 w 63323"/>
                <a:gd name="connsiteY6" fmla="*/ 6106 h 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23" h="32886">
                  <a:moveTo>
                    <a:pt x="9762" y="6106"/>
                  </a:moveTo>
                  <a:cubicBezTo>
                    <a:pt x="15788" y="9180"/>
                    <a:pt x="19766" y="12133"/>
                    <a:pt x="16331" y="11229"/>
                  </a:cubicBezTo>
                  <a:cubicBezTo>
                    <a:pt x="11811" y="10023"/>
                    <a:pt x="16994" y="12494"/>
                    <a:pt x="26697" y="16170"/>
                  </a:cubicBezTo>
                  <a:cubicBezTo>
                    <a:pt x="36098" y="19570"/>
                    <a:pt x="45138" y="23849"/>
                    <a:pt x="53757" y="28947"/>
                  </a:cubicBezTo>
                  <a:cubicBezTo>
                    <a:pt x="59783" y="32985"/>
                    <a:pt x="62676" y="34492"/>
                    <a:pt x="63218" y="33166"/>
                  </a:cubicBezTo>
                  <a:cubicBezTo>
                    <a:pt x="63761" y="31840"/>
                    <a:pt x="51527" y="25512"/>
                    <a:pt x="37002" y="18521"/>
                  </a:cubicBezTo>
                  <a:cubicBezTo>
                    <a:pt x="11148" y="5805"/>
                    <a:pt x="-14767" y="-6671"/>
                    <a:pt x="9762" y="6106"/>
                  </a:cubicBezTo>
                  <a:close/>
                </a:path>
              </a:pathLst>
            </a:custGeom>
            <a:grpFill/>
            <a:ln w="6027" cap="flat">
              <a:noFill/>
              <a:prstDash val="solid"/>
              <a:miter/>
            </a:ln>
          </p:spPr>
          <p:txBody>
            <a:bodyPr rtlCol="0" anchor="ctr"/>
            <a:lstStyle/>
            <a:p>
              <a:endParaRPr lang="zh-CN" altLang="en-US"/>
            </a:p>
          </p:txBody>
        </p:sp>
        <p:sp>
          <p:nvSpPr>
            <p:cNvPr id="313" name="任意多边形: 形状 312">
              <a:extLst>
                <a:ext uri="{FF2B5EF4-FFF2-40B4-BE49-F238E27FC236}">
                  <a16:creationId xmlns:a16="http://schemas.microsoft.com/office/drawing/2014/main" id="{6270796E-7849-EA73-71F3-C63B96C1183A}"/>
                </a:ext>
              </a:extLst>
            </p:cNvPr>
            <p:cNvSpPr/>
            <p:nvPr/>
          </p:nvSpPr>
          <p:spPr>
            <a:xfrm>
              <a:off x="5024358" y="2965216"/>
              <a:ext cx="61585" cy="19075"/>
            </a:xfrm>
            <a:custGeom>
              <a:avLst/>
              <a:gdLst>
                <a:gd name="connsiteX0" fmla="*/ 31648 w 61585"/>
                <a:gd name="connsiteY0" fmla="*/ 8071 h 19075"/>
                <a:gd name="connsiteX1" fmla="*/ 17063 w 61585"/>
                <a:gd name="connsiteY1" fmla="*/ 4334 h 19075"/>
                <a:gd name="connsiteX2" fmla="*/ 1032 w 61585"/>
                <a:gd name="connsiteY2" fmla="*/ 1381 h 19075"/>
                <a:gd name="connsiteX3" fmla="*/ 16280 w 61585"/>
                <a:gd name="connsiteY3" fmla="*/ 6805 h 19075"/>
                <a:gd name="connsiteX4" fmla="*/ 50873 w 61585"/>
                <a:gd name="connsiteY4" fmla="*/ 16267 h 19075"/>
                <a:gd name="connsiteX5" fmla="*/ 53525 w 61585"/>
                <a:gd name="connsiteY5" fmla="*/ 15604 h 19075"/>
                <a:gd name="connsiteX6" fmla="*/ 31648 w 61585"/>
                <a:gd name="connsiteY6" fmla="*/ 8071 h 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85" h="19075">
                  <a:moveTo>
                    <a:pt x="31648" y="8071"/>
                  </a:moveTo>
                  <a:cubicBezTo>
                    <a:pt x="26586" y="7806"/>
                    <a:pt x="21631" y="6534"/>
                    <a:pt x="17063" y="4334"/>
                  </a:cubicBezTo>
                  <a:cubicBezTo>
                    <a:pt x="8385" y="1140"/>
                    <a:pt x="1514" y="-125"/>
                    <a:pt x="1032" y="1381"/>
                  </a:cubicBezTo>
                  <a:cubicBezTo>
                    <a:pt x="-1921" y="3008"/>
                    <a:pt x="249" y="3852"/>
                    <a:pt x="16280" y="6805"/>
                  </a:cubicBezTo>
                  <a:cubicBezTo>
                    <a:pt x="28038" y="9065"/>
                    <a:pt x="39603" y="12229"/>
                    <a:pt x="50873" y="16267"/>
                  </a:cubicBezTo>
                  <a:cubicBezTo>
                    <a:pt x="63951" y="21028"/>
                    <a:pt x="65096" y="21209"/>
                    <a:pt x="53525" y="15604"/>
                  </a:cubicBezTo>
                  <a:cubicBezTo>
                    <a:pt x="37795" y="7890"/>
                    <a:pt x="32130" y="5961"/>
                    <a:pt x="31648" y="8071"/>
                  </a:cubicBezTo>
                  <a:close/>
                </a:path>
              </a:pathLst>
            </a:custGeom>
            <a:grpFill/>
            <a:ln w="6027" cap="flat">
              <a:noFill/>
              <a:prstDash val="solid"/>
              <a:miter/>
            </a:ln>
          </p:spPr>
          <p:txBody>
            <a:bodyPr rtlCol="0" anchor="ctr"/>
            <a:lstStyle/>
            <a:p>
              <a:endParaRPr lang="zh-CN" altLang="en-US"/>
            </a:p>
          </p:txBody>
        </p:sp>
        <p:sp>
          <p:nvSpPr>
            <p:cNvPr id="314" name="任意多边形: 形状 313">
              <a:extLst>
                <a:ext uri="{FF2B5EF4-FFF2-40B4-BE49-F238E27FC236}">
                  <a16:creationId xmlns:a16="http://schemas.microsoft.com/office/drawing/2014/main" id="{04E5B165-5021-2577-AE18-FFD9E80C0BA9}"/>
                </a:ext>
              </a:extLst>
            </p:cNvPr>
            <p:cNvSpPr/>
            <p:nvPr/>
          </p:nvSpPr>
          <p:spPr>
            <a:xfrm>
              <a:off x="5100870" y="2989033"/>
              <a:ext cx="119510" cy="39518"/>
            </a:xfrm>
            <a:custGeom>
              <a:avLst/>
              <a:gdLst>
                <a:gd name="connsiteX0" fmla="*/ 61205 w 119510"/>
                <a:gd name="connsiteY0" fmla="*/ 17220 h 39518"/>
                <a:gd name="connsiteX1" fmla="*/ 72174 w 119510"/>
                <a:gd name="connsiteY1" fmla="*/ 24633 h 39518"/>
                <a:gd name="connsiteX2" fmla="*/ 39569 w 119510"/>
                <a:gd name="connsiteY2" fmla="*/ 12579 h 39518"/>
                <a:gd name="connsiteX3" fmla="*/ 7749 w 119510"/>
                <a:gd name="connsiteY3" fmla="*/ 1912 h 39518"/>
                <a:gd name="connsiteX4" fmla="*/ 7266 w 119510"/>
                <a:gd name="connsiteY4" fmla="*/ 3539 h 39518"/>
                <a:gd name="connsiteX5" fmla="*/ 19742 w 119510"/>
                <a:gd name="connsiteY5" fmla="*/ 9988 h 39518"/>
                <a:gd name="connsiteX6" fmla="*/ 33603 w 119510"/>
                <a:gd name="connsiteY6" fmla="*/ 16014 h 39518"/>
                <a:gd name="connsiteX7" fmla="*/ 64279 w 119510"/>
                <a:gd name="connsiteY7" fmla="*/ 26320 h 39518"/>
                <a:gd name="connsiteX8" fmla="*/ 63857 w 119510"/>
                <a:gd name="connsiteY8" fmla="*/ 27586 h 39518"/>
                <a:gd name="connsiteX9" fmla="*/ 54757 w 119510"/>
                <a:gd name="connsiteY9" fmla="*/ 25718 h 39518"/>
                <a:gd name="connsiteX10" fmla="*/ 119423 w 119510"/>
                <a:gd name="connsiteY10" fmla="*/ 40061 h 39518"/>
                <a:gd name="connsiteX11" fmla="*/ 109720 w 119510"/>
                <a:gd name="connsiteY11" fmla="*/ 36264 h 39518"/>
                <a:gd name="connsiteX12" fmla="*/ 83866 w 119510"/>
                <a:gd name="connsiteY12" fmla="*/ 26019 h 39518"/>
                <a:gd name="connsiteX13" fmla="*/ 61205 w 119510"/>
                <a:gd name="connsiteY13" fmla="*/ 17220 h 3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10" h="39518">
                  <a:moveTo>
                    <a:pt x="61205" y="17220"/>
                  </a:moveTo>
                  <a:cubicBezTo>
                    <a:pt x="57710" y="16738"/>
                    <a:pt x="62712" y="19992"/>
                    <a:pt x="72174" y="24633"/>
                  </a:cubicBezTo>
                  <a:cubicBezTo>
                    <a:pt x="92966" y="35360"/>
                    <a:pt x="73741" y="27345"/>
                    <a:pt x="39569" y="12579"/>
                  </a:cubicBezTo>
                  <a:cubicBezTo>
                    <a:pt x="29487" y="7619"/>
                    <a:pt x="18783" y="4033"/>
                    <a:pt x="7749" y="1912"/>
                  </a:cubicBezTo>
                  <a:cubicBezTo>
                    <a:pt x="-2557" y="-17"/>
                    <a:pt x="-2678" y="405"/>
                    <a:pt x="7266" y="3539"/>
                  </a:cubicBezTo>
                  <a:cubicBezTo>
                    <a:pt x="14980" y="6010"/>
                    <a:pt x="20164" y="8722"/>
                    <a:pt x="19742" y="9988"/>
                  </a:cubicBezTo>
                  <a:cubicBezTo>
                    <a:pt x="19320" y="11253"/>
                    <a:pt x="25768" y="13965"/>
                    <a:pt x="33603" y="16014"/>
                  </a:cubicBezTo>
                  <a:cubicBezTo>
                    <a:pt x="44005" y="18895"/>
                    <a:pt x="54244" y="22336"/>
                    <a:pt x="64279" y="26320"/>
                  </a:cubicBezTo>
                  <a:cubicBezTo>
                    <a:pt x="77176" y="31563"/>
                    <a:pt x="77056" y="31865"/>
                    <a:pt x="63857" y="27586"/>
                  </a:cubicBezTo>
                  <a:cubicBezTo>
                    <a:pt x="55058" y="24813"/>
                    <a:pt x="51804" y="24151"/>
                    <a:pt x="54757" y="25718"/>
                  </a:cubicBezTo>
                  <a:cubicBezTo>
                    <a:pt x="63375" y="29093"/>
                    <a:pt x="118760" y="42050"/>
                    <a:pt x="119423" y="40061"/>
                  </a:cubicBezTo>
                  <a:cubicBezTo>
                    <a:pt x="119423" y="39338"/>
                    <a:pt x="115385" y="37590"/>
                    <a:pt x="109720" y="36264"/>
                  </a:cubicBezTo>
                  <a:cubicBezTo>
                    <a:pt x="100855" y="33504"/>
                    <a:pt x="92212" y="30081"/>
                    <a:pt x="83866" y="26019"/>
                  </a:cubicBezTo>
                  <a:cubicBezTo>
                    <a:pt x="76640" y="22312"/>
                    <a:pt x="69040" y="19359"/>
                    <a:pt x="61205" y="17220"/>
                  </a:cubicBezTo>
                  <a:close/>
                </a:path>
              </a:pathLst>
            </a:custGeom>
            <a:grpFill/>
            <a:ln w="6027" cap="flat">
              <a:noFill/>
              <a:prstDash val="solid"/>
              <a:miter/>
            </a:ln>
          </p:spPr>
          <p:txBody>
            <a:bodyPr rtlCol="0" anchor="ctr"/>
            <a:lstStyle/>
            <a:p>
              <a:endParaRPr lang="zh-CN" altLang="en-US"/>
            </a:p>
          </p:txBody>
        </p:sp>
        <p:sp>
          <p:nvSpPr>
            <p:cNvPr id="315" name="任意多边形: 形状 314">
              <a:extLst>
                <a:ext uri="{FF2B5EF4-FFF2-40B4-BE49-F238E27FC236}">
                  <a16:creationId xmlns:a16="http://schemas.microsoft.com/office/drawing/2014/main" id="{9209E7CA-CA21-A3C0-1D12-471BD9885636}"/>
                </a:ext>
              </a:extLst>
            </p:cNvPr>
            <p:cNvSpPr/>
            <p:nvPr/>
          </p:nvSpPr>
          <p:spPr>
            <a:xfrm>
              <a:off x="5287526" y="3051728"/>
              <a:ext cx="163877" cy="63939"/>
            </a:xfrm>
            <a:custGeom>
              <a:avLst/>
              <a:gdLst>
                <a:gd name="connsiteX0" fmla="*/ 1773 w 163877"/>
                <a:gd name="connsiteY0" fmla="*/ 749 h 63939"/>
                <a:gd name="connsiteX1" fmla="*/ 14549 w 163877"/>
                <a:gd name="connsiteY1" fmla="*/ 9849 h 63939"/>
                <a:gd name="connsiteX2" fmla="*/ 25337 w 163877"/>
                <a:gd name="connsiteY2" fmla="*/ 21059 h 63939"/>
                <a:gd name="connsiteX3" fmla="*/ 46672 w 163877"/>
                <a:gd name="connsiteY3" fmla="*/ 29918 h 63939"/>
                <a:gd name="connsiteX4" fmla="*/ 73249 w 163877"/>
                <a:gd name="connsiteY4" fmla="*/ 37934 h 63939"/>
                <a:gd name="connsiteX5" fmla="*/ 60594 w 163877"/>
                <a:gd name="connsiteY5" fmla="*/ 31907 h 63939"/>
                <a:gd name="connsiteX6" fmla="*/ 47335 w 163877"/>
                <a:gd name="connsiteY6" fmla="*/ 24494 h 63939"/>
                <a:gd name="connsiteX7" fmla="*/ 79999 w 163877"/>
                <a:gd name="connsiteY7" fmla="*/ 36005 h 63939"/>
                <a:gd name="connsiteX8" fmla="*/ 113387 w 163877"/>
                <a:gd name="connsiteY8" fmla="*/ 49083 h 63939"/>
                <a:gd name="connsiteX9" fmla="*/ 128876 w 163877"/>
                <a:gd name="connsiteY9" fmla="*/ 53844 h 63939"/>
                <a:gd name="connsiteX10" fmla="*/ 132371 w 163877"/>
                <a:gd name="connsiteY10" fmla="*/ 54266 h 63939"/>
                <a:gd name="connsiteX11" fmla="*/ 141411 w 163877"/>
                <a:gd name="connsiteY11" fmla="*/ 56496 h 63939"/>
                <a:gd name="connsiteX12" fmla="*/ 144545 w 163877"/>
                <a:gd name="connsiteY12" fmla="*/ 54748 h 63939"/>
                <a:gd name="connsiteX13" fmla="*/ 123874 w 163877"/>
                <a:gd name="connsiteY13" fmla="*/ 47275 h 63939"/>
                <a:gd name="connsiteX14" fmla="*/ 72165 w 163877"/>
                <a:gd name="connsiteY14" fmla="*/ 30521 h 63939"/>
                <a:gd name="connsiteX15" fmla="*/ 43116 w 163877"/>
                <a:gd name="connsiteY15" fmla="*/ 19070 h 63939"/>
                <a:gd name="connsiteX16" fmla="*/ 19009 w 163877"/>
                <a:gd name="connsiteY16" fmla="*/ 7017 h 63939"/>
                <a:gd name="connsiteX17" fmla="*/ 21902 w 163877"/>
                <a:gd name="connsiteY17" fmla="*/ 5691 h 63939"/>
                <a:gd name="connsiteX18" fmla="*/ 1773 w 163877"/>
                <a:gd name="connsiteY18" fmla="*/ 749 h 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877" h="63939">
                  <a:moveTo>
                    <a:pt x="1773" y="749"/>
                  </a:moveTo>
                  <a:cubicBezTo>
                    <a:pt x="-3109" y="749"/>
                    <a:pt x="1773" y="4124"/>
                    <a:pt x="14549" y="9849"/>
                  </a:cubicBezTo>
                  <a:cubicBezTo>
                    <a:pt x="36788" y="19793"/>
                    <a:pt x="40344" y="23590"/>
                    <a:pt x="25337" y="21059"/>
                  </a:cubicBezTo>
                  <a:cubicBezTo>
                    <a:pt x="19310" y="20095"/>
                    <a:pt x="25880" y="22927"/>
                    <a:pt x="46672" y="29918"/>
                  </a:cubicBezTo>
                  <a:cubicBezTo>
                    <a:pt x="63004" y="35945"/>
                    <a:pt x="74033" y="39018"/>
                    <a:pt x="73249" y="37934"/>
                  </a:cubicBezTo>
                  <a:cubicBezTo>
                    <a:pt x="69308" y="35390"/>
                    <a:pt x="65053" y="33365"/>
                    <a:pt x="60594" y="31907"/>
                  </a:cubicBezTo>
                  <a:cubicBezTo>
                    <a:pt x="55796" y="30177"/>
                    <a:pt x="51318" y="27676"/>
                    <a:pt x="47335" y="24494"/>
                  </a:cubicBezTo>
                  <a:cubicBezTo>
                    <a:pt x="41911" y="19010"/>
                    <a:pt x="45346" y="19733"/>
                    <a:pt x="79999" y="36005"/>
                  </a:cubicBezTo>
                  <a:cubicBezTo>
                    <a:pt x="101032" y="45768"/>
                    <a:pt x="109651" y="49083"/>
                    <a:pt x="113387" y="49083"/>
                  </a:cubicBezTo>
                  <a:cubicBezTo>
                    <a:pt x="118769" y="49843"/>
                    <a:pt x="123994" y="51451"/>
                    <a:pt x="128876" y="53844"/>
                  </a:cubicBezTo>
                  <a:cubicBezTo>
                    <a:pt x="136168" y="57339"/>
                    <a:pt x="137434" y="57339"/>
                    <a:pt x="132371" y="54266"/>
                  </a:cubicBezTo>
                  <a:cubicBezTo>
                    <a:pt x="127309" y="51192"/>
                    <a:pt x="128635" y="51012"/>
                    <a:pt x="141411" y="56496"/>
                  </a:cubicBezTo>
                  <a:cubicBezTo>
                    <a:pt x="169134" y="68549"/>
                    <a:pt x="172148" y="66741"/>
                    <a:pt x="144545" y="54748"/>
                  </a:cubicBezTo>
                  <a:cubicBezTo>
                    <a:pt x="125501" y="46311"/>
                    <a:pt x="121162" y="44684"/>
                    <a:pt x="123874" y="47275"/>
                  </a:cubicBezTo>
                  <a:cubicBezTo>
                    <a:pt x="130563" y="52518"/>
                    <a:pt x="96512" y="41248"/>
                    <a:pt x="72165" y="30521"/>
                  </a:cubicBezTo>
                  <a:cubicBezTo>
                    <a:pt x="62757" y="26031"/>
                    <a:pt x="53054" y="22210"/>
                    <a:pt x="43116" y="19070"/>
                  </a:cubicBezTo>
                  <a:cubicBezTo>
                    <a:pt x="25036" y="14309"/>
                    <a:pt x="929" y="2677"/>
                    <a:pt x="19009" y="7017"/>
                  </a:cubicBezTo>
                  <a:cubicBezTo>
                    <a:pt x="29134" y="9548"/>
                    <a:pt x="30460" y="9247"/>
                    <a:pt x="21902" y="5691"/>
                  </a:cubicBezTo>
                  <a:cubicBezTo>
                    <a:pt x="15490" y="3009"/>
                    <a:pt x="8698" y="1340"/>
                    <a:pt x="1773" y="749"/>
                  </a:cubicBezTo>
                  <a:close/>
                </a:path>
              </a:pathLst>
            </a:custGeom>
            <a:grpFill/>
            <a:ln w="6027" cap="flat">
              <a:noFill/>
              <a:prstDash val="solid"/>
              <a:miter/>
            </a:ln>
          </p:spPr>
          <p:txBody>
            <a:bodyPr rtlCol="0" anchor="ctr"/>
            <a:lstStyle/>
            <a:p>
              <a:endParaRPr lang="zh-CN" altLang="en-US"/>
            </a:p>
          </p:txBody>
        </p:sp>
        <p:sp>
          <p:nvSpPr>
            <p:cNvPr id="316" name="任意多边形: 形状 315">
              <a:extLst>
                <a:ext uri="{FF2B5EF4-FFF2-40B4-BE49-F238E27FC236}">
                  <a16:creationId xmlns:a16="http://schemas.microsoft.com/office/drawing/2014/main" id="{F8A71F59-0B4D-66CF-7224-BB0CD4D16C3C}"/>
                </a:ext>
              </a:extLst>
            </p:cNvPr>
            <p:cNvSpPr/>
            <p:nvPr/>
          </p:nvSpPr>
          <p:spPr>
            <a:xfrm>
              <a:off x="5365463" y="3077072"/>
              <a:ext cx="26779" cy="13986"/>
            </a:xfrm>
            <a:custGeom>
              <a:avLst/>
              <a:gdLst>
                <a:gd name="connsiteX0" fmla="*/ 1339 w 26779"/>
                <a:gd name="connsiteY0" fmla="*/ 2646 h 13986"/>
                <a:gd name="connsiteX1" fmla="*/ 6883 w 26779"/>
                <a:gd name="connsiteY1" fmla="*/ 7769 h 13986"/>
                <a:gd name="connsiteX2" fmla="*/ 18575 w 26779"/>
                <a:gd name="connsiteY2" fmla="*/ 12710 h 13986"/>
                <a:gd name="connsiteX3" fmla="*/ 19298 w 26779"/>
                <a:gd name="connsiteY3" fmla="*/ 10782 h 13986"/>
                <a:gd name="connsiteX4" fmla="*/ 21287 w 26779"/>
                <a:gd name="connsiteY4" fmla="*/ 8612 h 13986"/>
                <a:gd name="connsiteX5" fmla="*/ 15261 w 26779"/>
                <a:gd name="connsiteY5" fmla="*/ 5418 h 13986"/>
                <a:gd name="connsiteX6" fmla="*/ 1339 w 26779"/>
                <a:gd name="connsiteY6" fmla="*/ 2646 h 1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79" h="13986">
                  <a:moveTo>
                    <a:pt x="1339" y="2646"/>
                  </a:moveTo>
                  <a:cubicBezTo>
                    <a:pt x="3328" y="4195"/>
                    <a:pt x="5184" y="5906"/>
                    <a:pt x="6883" y="7769"/>
                  </a:cubicBezTo>
                  <a:cubicBezTo>
                    <a:pt x="10638" y="9733"/>
                    <a:pt x="14550" y="11391"/>
                    <a:pt x="18575" y="12710"/>
                  </a:cubicBezTo>
                  <a:cubicBezTo>
                    <a:pt x="27254" y="15905"/>
                    <a:pt x="27435" y="15362"/>
                    <a:pt x="19298" y="10782"/>
                  </a:cubicBezTo>
                  <a:cubicBezTo>
                    <a:pt x="10078" y="5720"/>
                    <a:pt x="10258" y="5177"/>
                    <a:pt x="21287" y="8612"/>
                  </a:cubicBezTo>
                  <a:cubicBezTo>
                    <a:pt x="30147" y="11445"/>
                    <a:pt x="28098" y="10179"/>
                    <a:pt x="15261" y="5418"/>
                  </a:cubicBezTo>
                  <a:cubicBezTo>
                    <a:pt x="1038" y="54"/>
                    <a:pt x="-2458" y="-428"/>
                    <a:pt x="1339" y="2646"/>
                  </a:cubicBezTo>
                  <a:close/>
                </a:path>
              </a:pathLst>
            </a:custGeom>
            <a:grpFill/>
            <a:ln w="6027" cap="flat">
              <a:noFill/>
              <a:prstDash val="solid"/>
              <a:miter/>
            </a:ln>
          </p:spPr>
          <p:txBody>
            <a:bodyPr rtlCol="0" anchor="ctr"/>
            <a:lstStyle/>
            <a:p>
              <a:endParaRPr lang="zh-CN" altLang="en-US"/>
            </a:p>
          </p:txBody>
        </p:sp>
        <p:sp>
          <p:nvSpPr>
            <p:cNvPr id="317" name="任意多边形: 形状 316">
              <a:extLst>
                <a:ext uri="{FF2B5EF4-FFF2-40B4-BE49-F238E27FC236}">
                  <a16:creationId xmlns:a16="http://schemas.microsoft.com/office/drawing/2014/main" id="{B51AA7CD-66CF-FB7E-CF4E-3A0D140C55F9}"/>
                </a:ext>
              </a:extLst>
            </p:cNvPr>
            <p:cNvSpPr/>
            <p:nvPr/>
          </p:nvSpPr>
          <p:spPr>
            <a:xfrm>
              <a:off x="5450402" y="3110045"/>
              <a:ext cx="42024" cy="16954"/>
            </a:xfrm>
            <a:custGeom>
              <a:avLst/>
              <a:gdLst>
                <a:gd name="connsiteX0" fmla="*/ 3366 w 42024"/>
                <a:gd name="connsiteY0" fmla="*/ 1012 h 16954"/>
                <a:gd name="connsiteX1" fmla="*/ 4149 w 42024"/>
                <a:gd name="connsiteY1" fmla="*/ 2217 h 16954"/>
                <a:gd name="connsiteX2" fmla="*/ 28859 w 42024"/>
                <a:gd name="connsiteY2" fmla="*/ 12101 h 16954"/>
                <a:gd name="connsiteX3" fmla="*/ 40912 w 42024"/>
                <a:gd name="connsiteY3" fmla="*/ 16259 h 16954"/>
                <a:gd name="connsiteX4" fmla="*/ 3366 w 42024"/>
                <a:gd name="connsiteY4" fmla="*/ 1012 h 16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24" h="16954">
                  <a:moveTo>
                    <a:pt x="3366" y="1012"/>
                  </a:moveTo>
                  <a:cubicBezTo>
                    <a:pt x="-1275" y="349"/>
                    <a:pt x="-1456" y="1012"/>
                    <a:pt x="4149" y="2217"/>
                  </a:cubicBezTo>
                  <a:cubicBezTo>
                    <a:pt x="12647" y="4814"/>
                    <a:pt x="20915" y="8117"/>
                    <a:pt x="28859" y="12101"/>
                  </a:cubicBezTo>
                  <a:cubicBezTo>
                    <a:pt x="41394" y="18127"/>
                    <a:pt x="43624" y="18911"/>
                    <a:pt x="40912" y="16259"/>
                  </a:cubicBezTo>
                  <a:cubicBezTo>
                    <a:pt x="29522" y="8762"/>
                    <a:pt x="16763" y="3579"/>
                    <a:pt x="3366" y="1012"/>
                  </a:cubicBezTo>
                  <a:close/>
                </a:path>
              </a:pathLst>
            </a:custGeom>
            <a:grpFill/>
            <a:ln w="6027" cap="flat">
              <a:noFill/>
              <a:prstDash val="solid"/>
              <a:miter/>
            </a:ln>
          </p:spPr>
          <p:txBody>
            <a:bodyPr rtlCol="0" anchor="ctr"/>
            <a:lstStyle/>
            <a:p>
              <a:endParaRPr lang="zh-CN" altLang="en-US"/>
            </a:p>
          </p:txBody>
        </p:sp>
        <p:sp>
          <p:nvSpPr>
            <p:cNvPr id="318" name="任意多边形: 形状 317">
              <a:extLst>
                <a:ext uri="{FF2B5EF4-FFF2-40B4-BE49-F238E27FC236}">
                  <a16:creationId xmlns:a16="http://schemas.microsoft.com/office/drawing/2014/main" id="{27ABDA17-D03B-358C-A87E-C21241D0D754}"/>
                </a:ext>
              </a:extLst>
            </p:cNvPr>
            <p:cNvSpPr/>
            <p:nvPr/>
          </p:nvSpPr>
          <p:spPr>
            <a:xfrm>
              <a:off x="5752383" y="3231150"/>
              <a:ext cx="66471" cy="32887"/>
            </a:xfrm>
            <a:custGeom>
              <a:avLst/>
              <a:gdLst>
                <a:gd name="connsiteX0" fmla="*/ 8565 w 66471"/>
                <a:gd name="connsiteY0" fmla="*/ 2610 h 32887"/>
                <a:gd name="connsiteX1" fmla="*/ 3683 w 66471"/>
                <a:gd name="connsiteY1" fmla="*/ 2248 h 32887"/>
                <a:gd name="connsiteX2" fmla="*/ 33817 w 66471"/>
                <a:gd name="connsiteY2" fmla="*/ 17014 h 32887"/>
                <a:gd name="connsiteX3" fmla="*/ 63528 w 66471"/>
                <a:gd name="connsiteY3" fmla="*/ 32683 h 32887"/>
                <a:gd name="connsiteX4" fmla="*/ 53946 w 66471"/>
                <a:gd name="connsiteY4" fmla="*/ 25813 h 32887"/>
                <a:gd name="connsiteX5" fmla="*/ 27971 w 66471"/>
                <a:gd name="connsiteY5" fmla="*/ 10023 h 32887"/>
                <a:gd name="connsiteX6" fmla="*/ 8565 w 66471"/>
                <a:gd name="connsiteY6" fmla="*/ 2610 h 3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71" h="32887">
                  <a:moveTo>
                    <a:pt x="8565" y="2610"/>
                  </a:moveTo>
                  <a:cubicBezTo>
                    <a:pt x="-535" y="320"/>
                    <a:pt x="-2946" y="79"/>
                    <a:pt x="3683" y="2248"/>
                  </a:cubicBezTo>
                  <a:cubicBezTo>
                    <a:pt x="14110" y="6298"/>
                    <a:pt x="24234" y="11240"/>
                    <a:pt x="33817" y="17014"/>
                  </a:cubicBezTo>
                  <a:cubicBezTo>
                    <a:pt x="43460" y="22763"/>
                    <a:pt x="53343" y="27995"/>
                    <a:pt x="63528" y="32683"/>
                  </a:cubicBezTo>
                  <a:cubicBezTo>
                    <a:pt x="69916" y="35395"/>
                    <a:pt x="65095" y="32081"/>
                    <a:pt x="53946" y="25813"/>
                  </a:cubicBezTo>
                  <a:cubicBezTo>
                    <a:pt x="44906" y="21190"/>
                    <a:pt x="36227" y="15917"/>
                    <a:pt x="27971" y="10023"/>
                  </a:cubicBezTo>
                  <a:cubicBezTo>
                    <a:pt x="25380" y="7311"/>
                    <a:pt x="21281" y="5684"/>
                    <a:pt x="8565" y="2610"/>
                  </a:cubicBezTo>
                  <a:close/>
                </a:path>
              </a:pathLst>
            </a:custGeom>
            <a:grpFill/>
            <a:ln w="6027" cap="flat">
              <a:noFill/>
              <a:prstDash val="solid"/>
              <a:miter/>
            </a:ln>
          </p:spPr>
          <p:txBody>
            <a:bodyPr rtlCol="0" anchor="ctr"/>
            <a:lstStyle/>
            <a:p>
              <a:endParaRPr lang="zh-CN" altLang="en-US"/>
            </a:p>
          </p:txBody>
        </p:sp>
        <p:sp>
          <p:nvSpPr>
            <p:cNvPr id="319" name="任意多边形: 形状 318">
              <a:extLst>
                <a:ext uri="{FF2B5EF4-FFF2-40B4-BE49-F238E27FC236}">
                  <a16:creationId xmlns:a16="http://schemas.microsoft.com/office/drawing/2014/main" id="{8AF640D8-50EC-A994-9D10-FA9D4F1399F6}"/>
                </a:ext>
              </a:extLst>
            </p:cNvPr>
            <p:cNvSpPr/>
            <p:nvPr/>
          </p:nvSpPr>
          <p:spPr>
            <a:xfrm>
              <a:off x="6111462" y="3386024"/>
              <a:ext cx="38770" cy="20065"/>
            </a:xfrm>
            <a:custGeom>
              <a:avLst/>
              <a:gdLst>
                <a:gd name="connsiteX0" fmla="*/ 541 w 38770"/>
                <a:gd name="connsiteY0" fmla="*/ 1899 h 20065"/>
                <a:gd name="connsiteX1" fmla="*/ 22718 w 38770"/>
                <a:gd name="connsiteY1" fmla="*/ 14374 h 20065"/>
                <a:gd name="connsiteX2" fmla="*/ 37966 w 38770"/>
                <a:gd name="connsiteY2" fmla="*/ 19677 h 20065"/>
                <a:gd name="connsiteX3" fmla="*/ 15849 w 38770"/>
                <a:gd name="connsiteY3" fmla="*/ 7142 h 20065"/>
                <a:gd name="connsiteX4" fmla="*/ 541 w 38770"/>
                <a:gd name="connsiteY4" fmla="*/ 1899 h 2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70" h="20065">
                  <a:moveTo>
                    <a:pt x="541" y="1899"/>
                  </a:moveTo>
                  <a:cubicBezTo>
                    <a:pt x="7532" y="6714"/>
                    <a:pt x="14945" y="10890"/>
                    <a:pt x="22718" y="14374"/>
                  </a:cubicBezTo>
                  <a:cubicBezTo>
                    <a:pt x="35134" y="20401"/>
                    <a:pt x="40799" y="22269"/>
                    <a:pt x="37966" y="19677"/>
                  </a:cubicBezTo>
                  <a:cubicBezTo>
                    <a:pt x="30975" y="14832"/>
                    <a:pt x="23562" y="10637"/>
                    <a:pt x="15849" y="7142"/>
                  </a:cubicBezTo>
                  <a:cubicBezTo>
                    <a:pt x="3433" y="1115"/>
                    <a:pt x="-2051" y="-693"/>
                    <a:pt x="541" y="1899"/>
                  </a:cubicBezTo>
                  <a:close/>
                </a:path>
              </a:pathLst>
            </a:custGeom>
            <a:grpFill/>
            <a:ln w="6027" cap="flat">
              <a:noFill/>
              <a:prstDash val="solid"/>
              <a:miter/>
            </a:ln>
          </p:spPr>
          <p:txBody>
            <a:bodyPr rtlCol="0" anchor="ctr"/>
            <a:lstStyle/>
            <a:p>
              <a:endParaRPr lang="zh-CN" altLang="en-US"/>
            </a:p>
          </p:txBody>
        </p:sp>
        <p:sp>
          <p:nvSpPr>
            <p:cNvPr id="320" name="任意多边形: 形状 319">
              <a:extLst>
                <a:ext uri="{FF2B5EF4-FFF2-40B4-BE49-F238E27FC236}">
                  <a16:creationId xmlns:a16="http://schemas.microsoft.com/office/drawing/2014/main" id="{67C8A526-F145-6E56-A34D-E7AFB35BCC2D}"/>
                </a:ext>
              </a:extLst>
            </p:cNvPr>
            <p:cNvSpPr/>
            <p:nvPr/>
          </p:nvSpPr>
          <p:spPr>
            <a:xfrm>
              <a:off x="6164515" y="3412852"/>
              <a:ext cx="49427" cy="20004"/>
            </a:xfrm>
            <a:custGeom>
              <a:avLst/>
              <a:gdLst>
                <a:gd name="connsiteX0" fmla="*/ 2633 w 49427"/>
                <a:gd name="connsiteY0" fmla="*/ 1107 h 20004"/>
                <a:gd name="connsiteX1" fmla="*/ 34152 w 49427"/>
                <a:gd name="connsiteY1" fmla="*/ 15269 h 20004"/>
                <a:gd name="connsiteX2" fmla="*/ 49339 w 49427"/>
                <a:gd name="connsiteY2" fmla="*/ 20754 h 20004"/>
                <a:gd name="connsiteX3" fmla="*/ 45000 w 49427"/>
                <a:gd name="connsiteY3" fmla="*/ 18704 h 20004"/>
                <a:gd name="connsiteX4" fmla="*/ 32585 w 49427"/>
                <a:gd name="connsiteY4" fmla="*/ 13100 h 20004"/>
                <a:gd name="connsiteX5" fmla="*/ 2633 w 49427"/>
                <a:gd name="connsiteY5" fmla="*/ 1107 h 2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27" h="20004">
                  <a:moveTo>
                    <a:pt x="2633" y="1107"/>
                  </a:moveTo>
                  <a:cubicBezTo>
                    <a:pt x="-5383" y="-581"/>
                    <a:pt x="4079" y="3638"/>
                    <a:pt x="34152" y="15269"/>
                  </a:cubicBezTo>
                  <a:cubicBezTo>
                    <a:pt x="39094" y="17421"/>
                    <a:pt x="44157" y="19253"/>
                    <a:pt x="49339" y="20754"/>
                  </a:cubicBezTo>
                  <a:cubicBezTo>
                    <a:pt x="49339" y="20754"/>
                    <a:pt x="47772" y="19970"/>
                    <a:pt x="45000" y="18704"/>
                  </a:cubicBezTo>
                  <a:lnTo>
                    <a:pt x="32585" y="13100"/>
                  </a:lnTo>
                  <a:cubicBezTo>
                    <a:pt x="22882" y="8393"/>
                    <a:pt x="12878" y="4385"/>
                    <a:pt x="2633" y="1107"/>
                  </a:cubicBezTo>
                  <a:close/>
                </a:path>
              </a:pathLst>
            </a:custGeom>
            <a:grpFill/>
            <a:ln w="6027" cap="flat">
              <a:noFill/>
              <a:prstDash val="solid"/>
              <a:miter/>
            </a:ln>
          </p:spPr>
          <p:txBody>
            <a:bodyPr rtlCol="0" anchor="ctr"/>
            <a:lstStyle/>
            <a:p>
              <a:endParaRPr lang="zh-CN" altLang="en-US"/>
            </a:p>
          </p:txBody>
        </p:sp>
        <p:sp>
          <p:nvSpPr>
            <p:cNvPr id="321" name="任意多边形: 形状 320">
              <a:extLst>
                <a:ext uri="{FF2B5EF4-FFF2-40B4-BE49-F238E27FC236}">
                  <a16:creationId xmlns:a16="http://schemas.microsoft.com/office/drawing/2014/main" id="{7A9D94BA-F0EA-042B-AEA1-B037375A4805}"/>
                </a:ext>
              </a:extLst>
            </p:cNvPr>
            <p:cNvSpPr/>
            <p:nvPr/>
          </p:nvSpPr>
          <p:spPr>
            <a:xfrm>
              <a:off x="6266458" y="3458718"/>
              <a:ext cx="87986" cy="35999"/>
            </a:xfrm>
            <a:custGeom>
              <a:avLst/>
              <a:gdLst>
                <a:gd name="connsiteX0" fmla="*/ 29118 w 87986"/>
                <a:gd name="connsiteY0" fmla="*/ 11952 h 35999"/>
                <a:gd name="connsiteX1" fmla="*/ 43220 w 87986"/>
                <a:gd name="connsiteY1" fmla="*/ 20027 h 35999"/>
                <a:gd name="connsiteX2" fmla="*/ 52201 w 87986"/>
                <a:gd name="connsiteY2" fmla="*/ 25391 h 35999"/>
                <a:gd name="connsiteX3" fmla="*/ 8507 w 87986"/>
                <a:gd name="connsiteY3" fmla="*/ 4599 h 35999"/>
                <a:gd name="connsiteX4" fmla="*/ -51 w 87986"/>
                <a:gd name="connsiteY4" fmla="*/ 1104 h 35999"/>
                <a:gd name="connsiteX5" fmla="*/ 59614 w 87986"/>
                <a:gd name="connsiteY5" fmla="*/ 28525 h 35999"/>
                <a:gd name="connsiteX6" fmla="*/ 84142 w 87986"/>
                <a:gd name="connsiteY6" fmla="*/ 35395 h 35999"/>
                <a:gd name="connsiteX7" fmla="*/ 63471 w 87986"/>
                <a:gd name="connsiteY7" fmla="*/ 25331 h 35999"/>
                <a:gd name="connsiteX8" fmla="*/ 29118 w 87986"/>
                <a:gd name="connsiteY8" fmla="*/ 11952 h 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86" h="35999">
                  <a:moveTo>
                    <a:pt x="29118" y="11952"/>
                  </a:moveTo>
                  <a:cubicBezTo>
                    <a:pt x="33457" y="15188"/>
                    <a:pt x="38219" y="17894"/>
                    <a:pt x="43220" y="20027"/>
                  </a:cubicBezTo>
                  <a:cubicBezTo>
                    <a:pt x="48524" y="22257"/>
                    <a:pt x="52502" y="24608"/>
                    <a:pt x="52201" y="25391"/>
                  </a:cubicBezTo>
                  <a:cubicBezTo>
                    <a:pt x="51899" y="26175"/>
                    <a:pt x="18210" y="11108"/>
                    <a:pt x="8507" y="4599"/>
                  </a:cubicBezTo>
                  <a:cubicBezTo>
                    <a:pt x="3625" y="1285"/>
                    <a:pt x="431" y="79"/>
                    <a:pt x="-51" y="1104"/>
                  </a:cubicBezTo>
                  <a:cubicBezTo>
                    <a:pt x="-1678" y="4840"/>
                    <a:pt x="50694" y="28887"/>
                    <a:pt x="59614" y="28525"/>
                  </a:cubicBezTo>
                  <a:cubicBezTo>
                    <a:pt x="68051" y="29718"/>
                    <a:pt x="76308" y="32033"/>
                    <a:pt x="84142" y="35395"/>
                  </a:cubicBezTo>
                  <a:cubicBezTo>
                    <a:pt x="93784" y="39192"/>
                    <a:pt x="84142" y="34733"/>
                    <a:pt x="63471" y="25331"/>
                  </a:cubicBezTo>
                  <a:cubicBezTo>
                    <a:pt x="35024" y="12735"/>
                    <a:pt x="26467" y="9420"/>
                    <a:pt x="29118" y="11952"/>
                  </a:cubicBezTo>
                  <a:close/>
                </a:path>
              </a:pathLst>
            </a:custGeom>
            <a:grpFill/>
            <a:ln w="6027" cap="flat">
              <a:noFill/>
              <a:prstDash val="solid"/>
              <a:miter/>
            </a:ln>
          </p:spPr>
          <p:txBody>
            <a:bodyPr rtlCol="0" anchor="ctr"/>
            <a:lstStyle/>
            <a:p>
              <a:endParaRPr lang="zh-CN" altLang="en-US"/>
            </a:p>
          </p:txBody>
        </p:sp>
        <p:sp>
          <p:nvSpPr>
            <p:cNvPr id="322" name="任意多边形: 形状 321">
              <a:extLst>
                <a:ext uri="{FF2B5EF4-FFF2-40B4-BE49-F238E27FC236}">
                  <a16:creationId xmlns:a16="http://schemas.microsoft.com/office/drawing/2014/main" id="{FF60B3F6-9075-B3F3-97CC-6F632F03912B}"/>
                </a:ext>
              </a:extLst>
            </p:cNvPr>
            <p:cNvSpPr/>
            <p:nvPr/>
          </p:nvSpPr>
          <p:spPr>
            <a:xfrm>
              <a:off x="4968479" y="2948979"/>
              <a:ext cx="138809" cy="47864"/>
            </a:xfrm>
            <a:custGeom>
              <a:avLst/>
              <a:gdLst>
                <a:gd name="connsiteX0" fmla="*/ 18280 w 138809"/>
                <a:gd name="connsiteY0" fmla="*/ 9421 h 47864"/>
                <a:gd name="connsiteX1" fmla="*/ 34613 w 138809"/>
                <a:gd name="connsiteY1" fmla="*/ 19426 h 47864"/>
                <a:gd name="connsiteX2" fmla="*/ 45159 w 138809"/>
                <a:gd name="connsiteY2" fmla="*/ 24368 h 47864"/>
                <a:gd name="connsiteX3" fmla="*/ 69929 w 138809"/>
                <a:gd name="connsiteY3" fmla="*/ 29490 h 47864"/>
                <a:gd name="connsiteX4" fmla="*/ 109102 w 138809"/>
                <a:gd name="connsiteY4" fmla="*/ 39796 h 47864"/>
                <a:gd name="connsiteX5" fmla="*/ 138091 w 138809"/>
                <a:gd name="connsiteY5" fmla="*/ 47630 h 47864"/>
                <a:gd name="connsiteX6" fmla="*/ 112417 w 138809"/>
                <a:gd name="connsiteY6" fmla="*/ 36903 h 47864"/>
                <a:gd name="connsiteX7" fmla="*/ 107656 w 138809"/>
                <a:gd name="connsiteY7" fmla="*/ 36903 h 47864"/>
                <a:gd name="connsiteX8" fmla="*/ 101629 w 138809"/>
                <a:gd name="connsiteY8" fmla="*/ 36240 h 47864"/>
                <a:gd name="connsiteX9" fmla="*/ 64987 w 138809"/>
                <a:gd name="connsiteY9" fmla="*/ 25573 h 47864"/>
                <a:gd name="connsiteX10" fmla="*/ 28827 w 138809"/>
                <a:gd name="connsiteY10" fmla="*/ 12434 h 47864"/>
                <a:gd name="connsiteX11" fmla="*/ 803 w 138809"/>
                <a:gd name="connsiteY11" fmla="*/ 1165 h 47864"/>
                <a:gd name="connsiteX12" fmla="*/ 18280 w 138809"/>
                <a:gd name="connsiteY12" fmla="*/ 9421 h 4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809" h="47864">
                  <a:moveTo>
                    <a:pt x="18280" y="9421"/>
                  </a:moveTo>
                  <a:cubicBezTo>
                    <a:pt x="32141" y="15448"/>
                    <a:pt x="39313" y="19847"/>
                    <a:pt x="34613" y="19426"/>
                  </a:cubicBezTo>
                  <a:cubicBezTo>
                    <a:pt x="30996" y="19426"/>
                    <a:pt x="35275" y="21173"/>
                    <a:pt x="45159" y="24368"/>
                  </a:cubicBezTo>
                  <a:cubicBezTo>
                    <a:pt x="53157" y="27158"/>
                    <a:pt x="61486" y="28875"/>
                    <a:pt x="69929" y="29490"/>
                  </a:cubicBezTo>
                  <a:cubicBezTo>
                    <a:pt x="73846" y="28586"/>
                    <a:pt x="83851" y="31358"/>
                    <a:pt x="109102" y="39796"/>
                  </a:cubicBezTo>
                  <a:cubicBezTo>
                    <a:pt x="134354" y="48233"/>
                    <a:pt x="140984" y="50041"/>
                    <a:pt x="138091" y="47630"/>
                  </a:cubicBezTo>
                  <a:cubicBezTo>
                    <a:pt x="129907" y="43213"/>
                    <a:pt x="121307" y="39621"/>
                    <a:pt x="112417" y="36903"/>
                  </a:cubicBezTo>
                  <a:cubicBezTo>
                    <a:pt x="94880" y="30876"/>
                    <a:pt x="93734" y="30876"/>
                    <a:pt x="107656" y="36903"/>
                  </a:cubicBezTo>
                  <a:cubicBezTo>
                    <a:pt x="121578" y="42929"/>
                    <a:pt x="120433" y="42448"/>
                    <a:pt x="101629" y="36240"/>
                  </a:cubicBezTo>
                  <a:cubicBezTo>
                    <a:pt x="89576" y="32262"/>
                    <a:pt x="72942" y="27321"/>
                    <a:pt x="64987" y="25573"/>
                  </a:cubicBezTo>
                  <a:cubicBezTo>
                    <a:pt x="52566" y="22270"/>
                    <a:pt x="40470" y="17877"/>
                    <a:pt x="28827" y="12434"/>
                  </a:cubicBezTo>
                  <a:cubicBezTo>
                    <a:pt x="17075" y="7252"/>
                    <a:pt x="4118" y="2129"/>
                    <a:pt x="803" y="1165"/>
                  </a:cubicBezTo>
                  <a:cubicBezTo>
                    <a:pt x="-2934" y="-643"/>
                    <a:pt x="5504" y="3696"/>
                    <a:pt x="18280" y="9421"/>
                  </a:cubicBezTo>
                  <a:close/>
                </a:path>
              </a:pathLst>
            </a:custGeom>
            <a:grpFill/>
            <a:ln w="6027" cap="flat">
              <a:noFill/>
              <a:prstDash val="solid"/>
              <a:miter/>
            </a:ln>
          </p:spPr>
          <p:txBody>
            <a:bodyPr rtlCol="0" anchor="ctr"/>
            <a:lstStyle/>
            <a:p>
              <a:endParaRPr lang="zh-CN" altLang="en-US"/>
            </a:p>
          </p:txBody>
        </p:sp>
        <p:sp>
          <p:nvSpPr>
            <p:cNvPr id="323" name="任意多边形: 形状 322">
              <a:extLst>
                <a:ext uri="{FF2B5EF4-FFF2-40B4-BE49-F238E27FC236}">
                  <a16:creationId xmlns:a16="http://schemas.microsoft.com/office/drawing/2014/main" id="{4D4A5DE1-8AB9-0485-014A-3333FD3CB370}"/>
                </a:ext>
              </a:extLst>
            </p:cNvPr>
            <p:cNvSpPr/>
            <p:nvPr/>
          </p:nvSpPr>
          <p:spPr>
            <a:xfrm>
              <a:off x="4871428" y="2924522"/>
              <a:ext cx="110792" cy="37705"/>
            </a:xfrm>
            <a:custGeom>
              <a:avLst/>
              <a:gdLst>
                <a:gd name="connsiteX0" fmla="*/ 33368 w 110792"/>
                <a:gd name="connsiteY0" fmla="*/ 9349 h 37705"/>
                <a:gd name="connsiteX1" fmla="*/ 16493 w 110792"/>
                <a:gd name="connsiteY1" fmla="*/ 5251 h 37705"/>
                <a:gd name="connsiteX2" fmla="*/ 17337 w 110792"/>
                <a:gd name="connsiteY2" fmla="*/ 10736 h 37705"/>
                <a:gd name="connsiteX3" fmla="*/ 22640 w 110792"/>
                <a:gd name="connsiteY3" fmla="*/ 17425 h 37705"/>
                <a:gd name="connsiteX4" fmla="*/ 1607 w 110792"/>
                <a:gd name="connsiteY4" fmla="*/ 15376 h 37705"/>
                <a:gd name="connsiteX5" fmla="*/ 23123 w 110792"/>
                <a:gd name="connsiteY5" fmla="*/ 19956 h 37705"/>
                <a:gd name="connsiteX6" fmla="*/ 61272 w 110792"/>
                <a:gd name="connsiteY6" fmla="*/ 29238 h 37705"/>
                <a:gd name="connsiteX7" fmla="*/ 92490 w 110792"/>
                <a:gd name="connsiteY7" fmla="*/ 37735 h 37705"/>
                <a:gd name="connsiteX8" fmla="*/ 103338 w 110792"/>
                <a:gd name="connsiteY8" fmla="*/ 33637 h 37705"/>
                <a:gd name="connsiteX9" fmla="*/ 89235 w 110792"/>
                <a:gd name="connsiteY9" fmla="*/ 28334 h 37705"/>
                <a:gd name="connsiteX10" fmla="*/ 87849 w 110792"/>
                <a:gd name="connsiteY10" fmla="*/ 28996 h 37705"/>
                <a:gd name="connsiteX11" fmla="*/ 63260 w 110792"/>
                <a:gd name="connsiteY11" fmla="*/ 26646 h 37705"/>
                <a:gd name="connsiteX12" fmla="*/ 41745 w 110792"/>
                <a:gd name="connsiteY12" fmla="*/ 17847 h 37705"/>
                <a:gd name="connsiteX13" fmla="*/ 41082 w 110792"/>
                <a:gd name="connsiteY13" fmla="*/ 11820 h 37705"/>
                <a:gd name="connsiteX14" fmla="*/ 48193 w 110792"/>
                <a:gd name="connsiteY14" fmla="*/ 11820 h 37705"/>
                <a:gd name="connsiteX15" fmla="*/ 33368 w 110792"/>
                <a:gd name="connsiteY15" fmla="*/ 9349 h 3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792" h="37705">
                  <a:moveTo>
                    <a:pt x="33368" y="9349"/>
                  </a:moveTo>
                  <a:cubicBezTo>
                    <a:pt x="27606" y="8638"/>
                    <a:pt x="21941" y="7264"/>
                    <a:pt x="16493" y="5251"/>
                  </a:cubicBezTo>
                  <a:cubicBezTo>
                    <a:pt x="-6288" y="-3367"/>
                    <a:pt x="-5203" y="1454"/>
                    <a:pt x="17337" y="10736"/>
                  </a:cubicBezTo>
                  <a:cubicBezTo>
                    <a:pt x="41022" y="20499"/>
                    <a:pt x="40901" y="20740"/>
                    <a:pt x="22640" y="17425"/>
                  </a:cubicBezTo>
                  <a:cubicBezTo>
                    <a:pt x="11310" y="15135"/>
                    <a:pt x="1969" y="14231"/>
                    <a:pt x="1607" y="15376"/>
                  </a:cubicBezTo>
                  <a:cubicBezTo>
                    <a:pt x="1246" y="16521"/>
                    <a:pt x="10346" y="18510"/>
                    <a:pt x="23123" y="19956"/>
                  </a:cubicBezTo>
                  <a:cubicBezTo>
                    <a:pt x="36237" y="21089"/>
                    <a:pt x="49103" y="24223"/>
                    <a:pt x="61272" y="29238"/>
                  </a:cubicBezTo>
                  <a:cubicBezTo>
                    <a:pt x="71179" y="33655"/>
                    <a:pt x="81708" y="36518"/>
                    <a:pt x="92490" y="37735"/>
                  </a:cubicBezTo>
                  <a:cubicBezTo>
                    <a:pt x="108702" y="39905"/>
                    <a:pt x="118103" y="36771"/>
                    <a:pt x="103338" y="33637"/>
                  </a:cubicBezTo>
                  <a:cubicBezTo>
                    <a:pt x="98426" y="32486"/>
                    <a:pt x="93689" y="30702"/>
                    <a:pt x="89235" y="28334"/>
                  </a:cubicBezTo>
                  <a:cubicBezTo>
                    <a:pt x="86222" y="26405"/>
                    <a:pt x="84956" y="26526"/>
                    <a:pt x="87849" y="28996"/>
                  </a:cubicBezTo>
                  <a:cubicBezTo>
                    <a:pt x="93334" y="35023"/>
                    <a:pt x="73385" y="33215"/>
                    <a:pt x="63260" y="26646"/>
                  </a:cubicBezTo>
                  <a:cubicBezTo>
                    <a:pt x="56486" y="22813"/>
                    <a:pt x="49260" y="19860"/>
                    <a:pt x="41745" y="17847"/>
                  </a:cubicBezTo>
                  <a:cubicBezTo>
                    <a:pt x="22882" y="12363"/>
                    <a:pt x="22640" y="8988"/>
                    <a:pt x="41082" y="11820"/>
                  </a:cubicBezTo>
                  <a:cubicBezTo>
                    <a:pt x="49098" y="13086"/>
                    <a:pt x="51508" y="13026"/>
                    <a:pt x="48193" y="11820"/>
                  </a:cubicBezTo>
                  <a:cubicBezTo>
                    <a:pt x="43324" y="10615"/>
                    <a:pt x="38364" y="9783"/>
                    <a:pt x="33368" y="9349"/>
                  </a:cubicBezTo>
                  <a:close/>
                </a:path>
              </a:pathLst>
            </a:custGeom>
            <a:grpFill/>
            <a:ln w="6027" cap="flat">
              <a:noFill/>
              <a:prstDash val="solid"/>
              <a:miter/>
            </a:ln>
          </p:spPr>
          <p:txBody>
            <a:bodyPr rtlCol="0" anchor="ctr"/>
            <a:lstStyle/>
            <a:p>
              <a:endParaRPr lang="zh-CN" altLang="en-US"/>
            </a:p>
          </p:txBody>
        </p:sp>
        <p:sp>
          <p:nvSpPr>
            <p:cNvPr id="324" name="任意多边形: 形状 323">
              <a:extLst>
                <a:ext uri="{FF2B5EF4-FFF2-40B4-BE49-F238E27FC236}">
                  <a16:creationId xmlns:a16="http://schemas.microsoft.com/office/drawing/2014/main" id="{57829D25-0D80-6512-7093-97D706FA1542}"/>
                </a:ext>
              </a:extLst>
            </p:cNvPr>
            <p:cNvSpPr/>
            <p:nvPr/>
          </p:nvSpPr>
          <p:spPr>
            <a:xfrm>
              <a:off x="5750212" y="3234427"/>
              <a:ext cx="44385" cy="33520"/>
            </a:xfrm>
            <a:custGeom>
              <a:avLst/>
              <a:gdLst>
                <a:gd name="connsiteX0" fmla="*/ 7783 w 44385"/>
                <a:gd name="connsiteY0" fmla="*/ 6384 h 33520"/>
                <a:gd name="connsiteX1" fmla="*/ 6035 w 44385"/>
                <a:gd name="connsiteY1" fmla="*/ 10543 h 33520"/>
                <a:gd name="connsiteX2" fmla="*/ 13990 w 44385"/>
                <a:gd name="connsiteY2" fmla="*/ 18438 h 33520"/>
                <a:gd name="connsiteX3" fmla="*/ 37012 w 44385"/>
                <a:gd name="connsiteY3" fmla="*/ 29226 h 33520"/>
                <a:gd name="connsiteX4" fmla="*/ 32130 w 44385"/>
                <a:gd name="connsiteY4" fmla="*/ 22898 h 33520"/>
                <a:gd name="connsiteX5" fmla="*/ 17305 w 44385"/>
                <a:gd name="connsiteY5" fmla="*/ 10844 h 33520"/>
                <a:gd name="connsiteX6" fmla="*/ 7783 w 44385"/>
                <a:gd name="connsiteY6" fmla="*/ 6384 h 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85" h="33520">
                  <a:moveTo>
                    <a:pt x="7783" y="6384"/>
                  </a:moveTo>
                  <a:cubicBezTo>
                    <a:pt x="16340" y="12833"/>
                    <a:pt x="15919" y="13737"/>
                    <a:pt x="6035" y="10543"/>
                  </a:cubicBezTo>
                  <a:cubicBezTo>
                    <a:pt x="-3849" y="7349"/>
                    <a:pt x="-2161" y="9096"/>
                    <a:pt x="13990" y="18438"/>
                  </a:cubicBezTo>
                  <a:cubicBezTo>
                    <a:pt x="37133" y="31757"/>
                    <a:pt x="54851" y="40194"/>
                    <a:pt x="37012" y="29226"/>
                  </a:cubicBezTo>
                  <a:cubicBezTo>
                    <a:pt x="30985" y="25609"/>
                    <a:pt x="28514" y="22536"/>
                    <a:pt x="32130" y="22898"/>
                  </a:cubicBezTo>
                  <a:cubicBezTo>
                    <a:pt x="34722" y="22898"/>
                    <a:pt x="28213" y="17353"/>
                    <a:pt x="17305" y="10844"/>
                  </a:cubicBezTo>
                  <a:cubicBezTo>
                    <a:pt x="-2583" y="-1752"/>
                    <a:pt x="-2583" y="-1752"/>
                    <a:pt x="7783" y="6384"/>
                  </a:cubicBezTo>
                  <a:close/>
                </a:path>
              </a:pathLst>
            </a:custGeom>
            <a:grpFill/>
            <a:ln w="6027" cap="flat">
              <a:noFill/>
              <a:prstDash val="solid"/>
              <a:miter/>
            </a:ln>
          </p:spPr>
          <p:txBody>
            <a:bodyPr rtlCol="0" anchor="ctr"/>
            <a:lstStyle/>
            <a:p>
              <a:endParaRPr lang="zh-CN" altLang="en-US"/>
            </a:p>
          </p:txBody>
        </p:sp>
        <p:sp>
          <p:nvSpPr>
            <p:cNvPr id="325" name="任意多边形: 形状 324">
              <a:extLst>
                <a:ext uri="{FF2B5EF4-FFF2-40B4-BE49-F238E27FC236}">
                  <a16:creationId xmlns:a16="http://schemas.microsoft.com/office/drawing/2014/main" id="{5C791D22-5E07-798A-B0DD-F4CDA306C63C}"/>
                </a:ext>
              </a:extLst>
            </p:cNvPr>
            <p:cNvSpPr/>
            <p:nvPr/>
          </p:nvSpPr>
          <p:spPr>
            <a:xfrm>
              <a:off x="5119173" y="3007306"/>
              <a:ext cx="171336" cy="61100"/>
            </a:xfrm>
            <a:custGeom>
              <a:avLst/>
              <a:gdLst>
                <a:gd name="connsiteX0" fmla="*/ 28981 w 171336"/>
                <a:gd name="connsiteY0" fmla="*/ 11723 h 61100"/>
                <a:gd name="connsiteX1" fmla="*/ 30547 w 171336"/>
                <a:gd name="connsiteY1" fmla="*/ 14435 h 61100"/>
                <a:gd name="connsiteX2" fmla="*/ 47241 w 171336"/>
                <a:gd name="connsiteY2" fmla="*/ 19136 h 61100"/>
                <a:gd name="connsiteX3" fmla="*/ 28981 w 171336"/>
                <a:gd name="connsiteY3" fmla="*/ 11723 h 61100"/>
                <a:gd name="connsiteX4" fmla="*/ 92321 w 171336"/>
                <a:gd name="connsiteY4" fmla="*/ 29803 h 61100"/>
                <a:gd name="connsiteX5" fmla="*/ 107810 w 171336"/>
                <a:gd name="connsiteY5" fmla="*/ 38180 h 61100"/>
                <a:gd name="connsiteX6" fmla="*/ 129626 w 171336"/>
                <a:gd name="connsiteY6" fmla="*/ 45653 h 61100"/>
                <a:gd name="connsiteX7" fmla="*/ 154697 w 171336"/>
                <a:gd name="connsiteY7" fmla="*/ 54392 h 61100"/>
                <a:gd name="connsiteX8" fmla="*/ 144995 w 171336"/>
                <a:gd name="connsiteY8" fmla="*/ 54392 h 61100"/>
                <a:gd name="connsiteX9" fmla="*/ 99553 w 171336"/>
                <a:gd name="connsiteY9" fmla="*/ 37457 h 61100"/>
                <a:gd name="connsiteX10" fmla="*/ 83823 w 171336"/>
                <a:gd name="connsiteY10" fmla="*/ 33600 h 61100"/>
                <a:gd name="connsiteX11" fmla="*/ 67913 w 171336"/>
                <a:gd name="connsiteY11" fmla="*/ 30104 h 61100"/>
                <a:gd name="connsiteX12" fmla="*/ 15843 w 171336"/>
                <a:gd name="connsiteY12" fmla="*/ 7504 h 61100"/>
                <a:gd name="connsiteX13" fmla="*/ 7465 w 171336"/>
                <a:gd name="connsiteY13" fmla="*/ 3466 h 61100"/>
                <a:gd name="connsiteX14" fmla="*/ 10057 w 171336"/>
                <a:gd name="connsiteY14" fmla="*/ 2924 h 61100"/>
                <a:gd name="connsiteX15" fmla="*/ 40190 w 171336"/>
                <a:gd name="connsiteY15" fmla="*/ 14073 h 61100"/>
                <a:gd name="connsiteX16" fmla="*/ 66707 w 171336"/>
                <a:gd name="connsiteY16" fmla="*/ 25825 h 61100"/>
                <a:gd name="connsiteX17" fmla="*/ 67190 w 171336"/>
                <a:gd name="connsiteY17" fmla="*/ 24319 h 61100"/>
                <a:gd name="connsiteX18" fmla="*/ 68274 w 171336"/>
                <a:gd name="connsiteY18" fmla="*/ 21004 h 61100"/>
                <a:gd name="connsiteX19" fmla="*/ 92321 w 171336"/>
                <a:gd name="connsiteY19" fmla="*/ 29803 h 6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336" h="61100">
                  <a:moveTo>
                    <a:pt x="28981" y="11723"/>
                  </a:moveTo>
                  <a:cubicBezTo>
                    <a:pt x="22411" y="9614"/>
                    <a:pt x="22110" y="10457"/>
                    <a:pt x="30547" y="14435"/>
                  </a:cubicBezTo>
                  <a:cubicBezTo>
                    <a:pt x="45193" y="21607"/>
                    <a:pt x="58511" y="25464"/>
                    <a:pt x="47241" y="19136"/>
                  </a:cubicBezTo>
                  <a:cubicBezTo>
                    <a:pt x="41389" y="16116"/>
                    <a:pt x="35278" y="13639"/>
                    <a:pt x="28981" y="11723"/>
                  </a:cubicBezTo>
                  <a:close/>
                  <a:moveTo>
                    <a:pt x="92321" y="29803"/>
                  </a:moveTo>
                  <a:cubicBezTo>
                    <a:pt x="88826" y="29381"/>
                    <a:pt x="96058" y="33238"/>
                    <a:pt x="107810" y="38180"/>
                  </a:cubicBezTo>
                  <a:cubicBezTo>
                    <a:pt x="122696" y="44207"/>
                    <a:pt x="129265" y="46738"/>
                    <a:pt x="129626" y="45653"/>
                  </a:cubicBezTo>
                  <a:cubicBezTo>
                    <a:pt x="129988" y="44568"/>
                    <a:pt x="137642" y="47341"/>
                    <a:pt x="154697" y="54392"/>
                  </a:cubicBezTo>
                  <a:cubicBezTo>
                    <a:pt x="178201" y="64276"/>
                    <a:pt x="178141" y="64396"/>
                    <a:pt x="144995" y="54392"/>
                  </a:cubicBezTo>
                  <a:cubicBezTo>
                    <a:pt x="129301" y="50336"/>
                    <a:pt x="114071" y="44659"/>
                    <a:pt x="99553" y="37457"/>
                  </a:cubicBezTo>
                  <a:cubicBezTo>
                    <a:pt x="87138" y="30888"/>
                    <a:pt x="80388" y="29200"/>
                    <a:pt x="83823" y="33600"/>
                  </a:cubicBezTo>
                  <a:cubicBezTo>
                    <a:pt x="78370" y="33268"/>
                    <a:pt x="72999" y="32093"/>
                    <a:pt x="67913" y="30104"/>
                  </a:cubicBezTo>
                  <a:cubicBezTo>
                    <a:pt x="48085" y="24078"/>
                    <a:pt x="5296" y="5998"/>
                    <a:pt x="15843" y="7504"/>
                  </a:cubicBezTo>
                  <a:cubicBezTo>
                    <a:pt x="19398" y="7866"/>
                    <a:pt x="15119" y="5937"/>
                    <a:pt x="7465" y="3466"/>
                  </a:cubicBezTo>
                  <a:cubicBezTo>
                    <a:pt x="-3564" y="-29"/>
                    <a:pt x="-2358" y="-89"/>
                    <a:pt x="10057" y="2924"/>
                  </a:cubicBezTo>
                  <a:cubicBezTo>
                    <a:pt x="20573" y="5214"/>
                    <a:pt x="30716" y="8969"/>
                    <a:pt x="40190" y="14073"/>
                  </a:cubicBezTo>
                  <a:cubicBezTo>
                    <a:pt x="48790" y="18509"/>
                    <a:pt x="57644" y="22432"/>
                    <a:pt x="66707" y="25825"/>
                  </a:cubicBezTo>
                  <a:cubicBezTo>
                    <a:pt x="75446" y="28839"/>
                    <a:pt x="75567" y="28417"/>
                    <a:pt x="67190" y="24319"/>
                  </a:cubicBezTo>
                  <a:cubicBezTo>
                    <a:pt x="57788" y="19678"/>
                    <a:pt x="59114" y="19256"/>
                    <a:pt x="68274" y="21004"/>
                  </a:cubicBezTo>
                  <a:cubicBezTo>
                    <a:pt x="83402" y="23836"/>
                    <a:pt x="102808" y="31430"/>
                    <a:pt x="92321" y="29803"/>
                  </a:cubicBezTo>
                  <a:close/>
                </a:path>
              </a:pathLst>
            </a:custGeom>
            <a:grpFill/>
            <a:ln w="6027" cap="flat">
              <a:noFill/>
              <a:prstDash val="solid"/>
              <a:miter/>
            </a:ln>
          </p:spPr>
          <p:txBody>
            <a:bodyPr rtlCol="0" anchor="ctr"/>
            <a:lstStyle/>
            <a:p>
              <a:endParaRPr lang="zh-CN" altLang="en-US"/>
            </a:p>
          </p:txBody>
        </p:sp>
        <p:sp>
          <p:nvSpPr>
            <p:cNvPr id="326" name="任意多边形: 形状 325">
              <a:extLst>
                <a:ext uri="{FF2B5EF4-FFF2-40B4-BE49-F238E27FC236}">
                  <a16:creationId xmlns:a16="http://schemas.microsoft.com/office/drawing/2014/main" id="{ECFFEFCD-56EF-971D-E9DB-4B372C4EAAD1}"/>
                </a:ext>
              </a:extLst>
            </p:cNvPr>
            <p:cNvSpPr/>
            <p:nvPr/>
          </p:nvSpPr>
          <p:spPr>
            <a:xfrm>
              <a:off x="6924851" y="3719003"/>
              <a:ext cx="54835" cy="19447"/>
            </a:xfrm>
            <a:custGeom>
              <a:avLst/>
              <a:gdLst>
                <a:gd name="connsiteX0" fmla="*/ -88 w 54835"/>
                <a:gd name="connsiteY0" fmla="*/ 749 h 19447"/>
                <a:gd name="connsiteX1" fmla="*/ 54152 w 54835"/>
                <a:gd name="connsiteY1" fmla="*/ 20155 h 19447"/>
                <a:gd name="connsiteX2" fmla="*/ 27394 w 54835"/>
                <a:gd name="connsiteY2" fmla="*/ 9428 h 19447"/>
                <a:gd name="connsiteX3" fmla="*/ -88 w 54835"/>
                <a:gd name="connsiteY3" fmla="*/ 749 h 19447"/>
              </a:gdLst>
              <a:ahLst/>
              <a:cxnLst>
                <a:cxn ang="0">
                  <a:pos x="connsiteX0" y="connsiteY0"/>
                </a:cxn>
                <a:cxn ang="0">
                  <a:pos x="connsiteX1" y="connsiteY1"/>
                </a:cxn>
                <a:cxn ang="0">
                  <a:pos x="connsiteX2" y="connsiteY2"/>
                </a:cxn>
                <a:cxn ang="0">
                  <a:pos x="connsiteX3" y="connsiteY3"/>
                </a:cxn>
              </a:cxnLst>
              <a:rect l="l" t="t" r="r" b="b"/>
              <a:pathLst>
                <a:path w="54835" h="19447">
                  <a:moveTo>
                    <a:pt x="-88" y="749"/>
                  </a:moveTo>
                  <a:cubicBezTo>
                    <a:pt x="17450" y="8572"/>
                    <a:pt x="35590" y="15057"/>
                    <a:pt x="54152" y="20155"/>
                  </a:cubicBezTo>
                  <a:cubicBezTo>
                    <a:pt x="57587" y="20697"/>
                    <a:pt x="45835" y="15876"/>
                    <a:pt x="27394" y="9428"/>
                  </a:cubicBezTo>
                  <a:cubicBezTo>
                    <a:pt x="18474" y="5757"/>
                    <a:pt x="9314" y="2852"/>
                    <a:pt x="-88" y="749"/>
                  </a:cubicBezTo>
                  <a:close/>
                </a:path>
              </a:pathLst>
            </a:custGeom>
            <a:grpFill/>
            <a:ln w="6027" cap="flat">
              <a:noFill/>
              <a:prstDash val="solid"/>
              <a:miter/>
            </a:ln>
          </p:spPr>
          <p:txBody>
            <a:bodyPr rtlCol="0" anchor="ctr"/>
            <a:lstStyle/>
            <a:p>
              <a:endParaRPr lang="zh-CN" altLang="en-US"/>
            </a:p>
          </p:txBody>
        </p:sp>
        <p:sp>
          <p:nvSpPr>
            <p:cNvPr id="327" name="任意多边形: 形状 326">
              <a:extLst>
                <a:ext uri="{FF2B5EF4-FFF2-40B4-BE49-F238E27FC236}">
                  <a16:creationId xmlns:a16="http://schemas.microsoft.com/office/drawing/2014/main" id="{80FDD559-F107-5710-182B-1037AAED8C5F}"/>
                </a:ext>
              </a:extLst>
            </p:cNvPr>
            <p:cNvSpPr/>
            <p:nvPr/>
          </p:nvSpPr>
          <p:spPr>
            <a:xfrm>
              <a:off x="8302521" y="4052739"/>
              <a:ext cx="42187" cy="5864"/>
            </a:xfrm>
            <a:custGeom>
              <a:avLst/>
              <a:gdLst>
                <a:gd name="connsiteX0" fmla="*/ 5428 w 42187"/>
                <a:gd name="connsiteY0" fmla="*/ 1917 h 5864"/>
                <a:gd name="connsiteX1" fmla="*/ 39659 w 42187"/>
                <a:gd name="connsiteY1" fmla="*/ 6497 h 5864"/>
                <a:gd name="connsiteX2" fmla="*/ 19229 w 42187"/>
                <a:gd name="connsiteY2" fmla="*/ 3062 h 5864"/>
                <a:gd name="connsiteX3" fmla="*/ 5428 w 42187"/>
                <a:gd name="connsiteY3" fmla="*/ 1917 h 5864"/>
              </a:gdLst>
              <a:ahLst/>
              <a:cxnLst>
                <a:cxn ang="0">
                  <a:pos x="connsiteX0" y="connsiteY0"/>
                </a:cxn>
                <a:cxn ang="0">
                  <a:pos x="connsiteX1" y="connsiteY1"/>
                </a:cxn>
                <a:cxn ang="0">
                  <a:pos x="connsiteX2" y="connsiteY2"/>
                </a:cxn>
                <a:cxn ang="0">
                  <a:pos x="connsiteX3" y="connsiteY3"/>
                </a:cxn>
              </a:cxnLst>
              <a:rect l="l" t="t" r="r" b="b"/>
              <a:pathLst>
                <a:path w="42187" h="5864">
                  <a:moveTo>
                    <a:pt x="5428" y="1917"/>
                  </a:moveTo>
                  <a:cubicBezTo>
                    <a:pt x="15673" y="3604"/>
                    <a:pt x="31644" y="5714"/>
                    <a:pt x="39659" y="6497"/>
                  </a:cubicBezTo>
                  <a:cubicBezTo>
                    <a:pt x="46529" y="7039"/>
                    <a:pt x="38635" y="5653"/>
                    <a:pt x="19229" y="3062"/>
                  </a:cubicBezTo>
                  <a:cubicBezTo>
                    <a:pt x="968" y="591"/>
                    <a:pt x="-5903" y="-72"/>
                    <a:pt x="5428" y="1917"/>
                  </a:cubicBezTo>
                  <a:close/>
                </a:path>
              </a:pathLst>
            </a:custGeom>
            <a:grpFill/>
            <a:ln w="6027" cap="flat">
              <a:noFill/>
              <a:prstDash val="solid"/>
              <a:miter/>
            </a:ln>
          </p:spPr>
          <p:txBody>
            <a:bodyPr rtlCol="0" anchor="ctr"/>
            <a:lstStyle/>
            <a:p>
              <a:endParaRPr lang="zh-CN" altLang="en-US"/>
            </a:p>
          </p:txBody>
        </p:sp>
        <p:sp>
          <p:nvSpPr>
            <p:cNvPr id="328" name="任意多边形: 形状 327">
              <a:extLst>
                <a:ext uri="{FF2B5EF4-FFF2-40B4-BE49-F238E27FC236}">
                  <a16:creationId xmlns:a16="http://schemas.microsoft.com/office/drawing/2014/main" id="{A41D5036-1D98-9EE1-1C05-7B5140D6B4F7}"/>
                </a:ext>
              </a:extLst>
            </p:cNvPr>
            <p:cNvSpPr/>
            <p:nvPr/>
          </p:nvSpPr>
          <p:spPr>
            <a:xfrm>
              <a:off x="8382348" y="4063427"/>
              <a:ext cx="42206" cy="5944"/>
            </a:xfrm>
            <a:custGeom>
              <a:avLst/>
              <a:gdLst>
                <a:gd name="connsiteX0" fmla="*/ 5454 w 42206"/>
                <a:gd name="connsiteY0" fmla="*/ 2016 h 5944"/>
                <a:gd name="connsiteX1" fmla="*/ 39686 w 42206"/>
                <a:gd name="connsiteY1" fmla="*/ 6596 h 5944"/>
                <a:gd name="connsiteX2" fmla="*/ 19256 w 42206"/>
                <a:gd name="connsiteY2" fmla="*/ 3101 h 5944"/>
                <a:gd name="connsiteX3" fmla="*/ 5454 w 42206"/>
                <a:gd name="connsiteY3" fmla="*/ 2016 h 5944"/>
              </a:gdLst>
              <a:ahLst/>
              <a:cxnLst>
                <a:cxn ang="0">
                  <a:pos x="connsiteX0" y="connsiteY0"/>
                </a:cxn>
                <a:cxn ang="0">
                  <a:pos x="connsiteX1" y="connsiteY1"/>
                </a:cxn>
                <a:cxn ang="0">
                  <a:pos x="connsiteX2" y="connsiteY2"/>
                </a:cxn>
                <a:cxn ang="0">
                  <a:pos x="connsiteX3" y="connsiteY3"/>
                </a:cxn>
              </a:cxnLst>
              <a:rect l="l" t="t" r="r" b="b"/>
              <a:pathLst>
                <a:path w="42206" h="5944">
                  <a:moveTo>
                    <a:pt x="5454" y="2016"/>
                  </a:moveTo>
                  <a:cubicBezTo>
                    <a:pt x="15699" y="3643"/>
                    <a:pt x="31670" y="5813"/>
                    <a:pt x="39686" y="6596"/>
                  </a:cubicBezTo>
                  <a:cubicBezTo>
                    <a:pt x="46556" y="7079"/>
                    <a:pt x="38601" y="5753"/>
                    <a:pt x="19256" y="3101"/>
                  </a:cubicBezTo>
                  <a:cubicBezTo>
                    <a:pt x="874" y="630"/>
                    <a:pt x="-5876" y="-153"/>
                    <a:pt x="5454" y="2016"/>
                  </a:cubicBezTo>
                  <a:close/>
                </a:path>
              </a:pathLst>
            </a:custGeom>
            <a:grpFill/>
            <a:ln w="6027" cap="flat">
              <a:noFill/>
              <a:prstDash val="solid"/>
              <a:miter/>
            </a:ln>
          </p:spPr>
          <p:txBody>
            <a:bodyPr rtlCol="0" anchor="ctr"/>
            <a:lstStyle/>
            <a:p>
              <a:endParaRPr lang="zh-CN" altLang="en-US"/>
            </a:p>
          </p:txBody>
        </p:sp>
        <p:sp>
          <p:nvSpPr>
            <p:cNvPr id="329" name="任意多边形: 形状 328">
              <a:extLst>
                <a:ext uri="{FF2B5EF4-FFF2-40B4-BE49-F238E27FC236}">
                  <a16:creationId xmlns:a16="http://schemas.microsoft.com/office/drawing/2014/main" id="{FE19D48F-A8FF-722F-E608-BC9A6AD7A45D}"/>
                </a:ext>
              </a:extLst>
            </p:cNvPr>
            <p:cNvSpPr/>
            <p:nvPr/>
          </p:nvSpPr>
          <p:spPr>
            <a:xfrm>
              <a:off x="5863188" y="3287974"/>
              <a:ext cx="27639" cy="11680"/>
            </a:xfrm>
            <a:custGeom>
              <a:avLst/>
              <a:gdLst>
                <a:gd name="connsiteX0" fmla="*/ -88 w 27639"/>
                <a:gd name="connsiteY0" fmla="*/ 749 h 11680"/>
                <a:gd name="connsiteX1" fmla="*/ 8831 w 27639"/>
                <a:gd name="connsiteY1" fmla="*/ 6294 h 11680"/>
                <a:gd name="connsiteX2" fmla="*/ 26249 w 27639"/>
                <a:gd name="connsiteY2" fmla="*/ 12321 h 11680"/>
                <a:gd name="connsiteX3" fmla="*/ 17390 w 27639"/>
                <a:gd name="connsiteY3" fmla="*/ 6776 h 11680"/>
                <a:gd name="connsiteX4" fmla="*/ -88 w 27639"/>
                <a:gd name="connsiteY4" fmla="*/ 749 h 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39" h="11680">
                  <a:moveTo>
                    <a:pt x="-88" y="749"/>
                  </a:moveTo>
                  <a:cubicBezTo>
                    <a:pt x="-88" y="1412"/>
                    <a:pt x="3588" y="3943"/>
                    <a:pt x="8831" y="6294"/>
                  </a:cubicBezTo>
                  <a:cubicBezTo>
                    <a:pt x="14437" y="8783"/>
                    <a:pt x="20282" y="10802"/>
                    <a:pt x="26249" y="12321"/>
                  </a:cubicBezTo>
                  <a:cubicBezTo>
                    <a:pt x="29805" y="12983"/>
                    <a:pt x="25827" y="10573"/>
                    <a:pt x="17390" y="6776"/>
                  </a:cubicBezTo>
                  <a:cubicBezTo>
                    <a:pt x="11965" y="3780"/>
                    <a:pt x="6059" y="1744"/>
                    <a:pt x="-88" y="749"/>
                  </a:cubicBezTo>
                  <a:close/>
                </a:path>
              </a:pathLst>
            </a:custGeom>
            <a:grpFill/>
            <a:ln w="6027" cap="flat">
              <a:noFill/>
              <a:prstDash val="solid"/>
              <a:miter/>
            </a:ln>
          </p:spPr>
          <p:txBody>
            <a:bodyPr rtlCol="0" anchor="ctr"/>
            <a:lstStyle/>
            <a:p>
              <a:endParaRPr lang="zh-CN" altLang="en-US"/>
            </a:p>
          </p:txBody>
        </p:sp>
        <p:sp>
          <p:nvSpPr>
            <p:cNvPr id="330" name="任意多边形: 形状 329">
              <a:extLst>
                <a:ext uri="{FF2B5EF4-FFF2-40B4-BE49-F238E27FC236}">
                  <a16:creationId xmlns:a16="http://schemas.microsoft.com/office/drawing/2014/main" id="{135E60D6-EFE4-A257-7CDB-0D36D9BF51A7}"/>
                </a:ext>
              </a:extLst>
            </p:cNvPr>
            <p:cNvSpPr/>
            <p:nvPr/>
          </p:nvSpPr>
          <p:spPr>
            <a:xfrm>
              <a:off x="6316114" y="3488004"/>
              <a:ext cx="29630" cy="16335"/>
            </a:xfrm>
            <a:custGeom>
              <a:avLst/>
              <a:gdLst>
                <a:gd name="connsiteX0" fmla="*/ -48 w 29630"/>
                <a:gd name="connsiteY0" fmla="*/ 1830 h 16335"/>
                <a:gd name="connsiteX1" fmla="*/ 9897 w 29630"/>
                <a:gd name="connsiteY1" fmla="*/ 7857 h 16335"/>
                <a:gd name="connsiteX2" fmla="*/ 6401 w 29630"/>
                <a:gd name="connsiteY2" fmla="*/ 10268 h 16335"/>
                <a:gd name="connsiteX3" fmla="*/ 13994 w 29630"/>
                <a:gd name="connsiteY3" fmla="*/ 13040 h 16335"/>
                <a:gd name="connsiteX4" fmla="*/ 17972 w 29630"/>
                <a:gd name="connsiteY4" fmla="*/ 9364 h 16335"/>
                <a:gd name="connsiteX5" fmla="*/ -48 w 29630"/>
                <a:gd name="connsiteY5" fmla="*/ 1830 h 1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30" h="16335">
                  <a:moveTo>
                    <a:pt x="-48" y="1830"/>
                  </a:moveTo>
                  <a:cubicBezTo>
                    <a:pt x="-590" y="3156"/>
                    <a:pt x="4412" y="6109"/>
                    <a:pt x="9897" y="7857"/>
                  </a:cubicBezTo>
                  <a:cubicBezTo>
                    <a:pt x="25264" y="12920"/>
                    <a:pt x="21950" y="14306"/>
                    <a:pt x="6401" y="10268"/>
                  </a:cubicBezTo>
                  <a:cubicBezTo>
                    <a:pt x="-1494" y="8159"/>
                    <a:pt x="1761" y="9364"/>
                    <a:pt x="13994" y="13040"/>
                  </a:cubicBezTo>
                  <a:cubicBezTo>
                    <a:pt x="33943" y="19067"/>
                    <a:pt x="34064" y="18765"/>
                    <a:pt x="17972" y="9364"/>
                  </a:cubicBezTo>
                  <a:cubicBezTo>
                    <a:pt x="1881" y="-38"/>
                    <a:pt x="977" y="-279"/>
                    <a:pt x="-48" y="1830"/>
                  </a:cubicBezTo>
                  <a:close/>
                </a:path>
              </a:pathLst>
            </a:custGeom>
            <a:grpFill/>
            <a:ln w="6027" cap="flat">
              <a:noFill/>
              <a:prstDash val="solid"/>
              <a:miter/>
            </a:ln>
          </p:spPr>
          <p:txBody>
            <a:bodyPr rtlCol="0" anchor="ctr"/>
            <a:lstStyle/>
            <a:p>
              <a:endParaRPr lang="zh-CN" altLang="en-US"/>
            </a:p>
          </p:txBody>
        </p:sp>
        <p:sp>
          <p:nvSpPr>
            <p:cNvPr id="331" name="任意多边形: 形状 330">
              <a:extLst>
                <a:ext uri="{FF2B5EF4-FFF2-40B4-BE49-F238E27FC236}">
                  <a16:creationId xmlns:a16="http://schemas.microsoft.com/office/drawing/2014/main" id="{9201B57E-188D-60C6-FA7E-943FEA2718F2}"/>
                </a:ext>
              </a:extLst>
            </p:cNvPr>
            <p:cNvSpPr/>
            <p:nvPr/>
          </p:nvSpPr>
          <p:spPr>
            <a:xfrm>
              <a:off x="4853522" y="2928544"/>
              <a:ext cx="32389" cy="8201"/>
            </a:xfrm>
            <a:custGeom>
              <a:avLst/>
              <a:gdLst>
                <a:gd name="connsiteX0" fmla="*/ 4507 w 32389"/>
                <a:gd name="connsiteY0" fmla="*/ 928 h 8201"/>
                <a:gd name="connsiteX1" fmla="*/ 1614 w 32389"/>
                <a:gd name="connsiteY1" fmla="*/ 2495 h 8201"/>
                <a:gd name="connsiteX2" fmla="*/ 32290 w 32389"/>
                <a:gd name="connsiteY2" fmla="*/ 8522 h 8201"/>
                <a:gd name="connsiteX3" fmla="*/ 4507 w 32389"/>
                <a:gd name="connsiteY3" fmla="*/ 928 h 8201"/>
              </a:gdLst>
              <a:ahLst/>
              <a:cxnLst>
                <a:cxn ang="0">
                  <a:pos x="connsiteX0" y="connsiteY0"/>
                </a:cxn>
                <a:cxn ang="0">
                  <a:pos x="connsiteX1" y="connsiteY1"/>
                </a:cxn>
                <a:cxn ang="0">
                  <a:pos x="connsiteX2" y="connsiteY2"/>
                </a:cxn>
                <a:cxn ang="0">
                  <a:pos x="connsiteX3" y="connsiteY3"/>
                </a:cxn>
              </a:cxnLst>
              <a:rect l="l" t="t" r="r" b="b"/>
              <a:pathLst>
                <a:path w="32389" h="8201">
                  <a:moveTo>
                    <a:pt x="4507" y="928"/>
                  </a:moveTo>
                  <a:cubicBezTo>
                    <a:pt x="-194" y="446"/>
                    <a:pt x="-1520" y="928"/>
                    <a:pt x="1614" y="2495"/>
                  </a:cubicBezTo>
                  <a:cubicBezTo>
                    <a:pt x="9148" y="5749"/>
                    <a:pt x="31748" y="10390"/>
                    <a:pt x="32290" y="8522"/>
                  </a:cubicBezTo>
                  <a:cubicBezTo>
                    <a:pt x="32832" y="6654"/>
                    <a:pt x="13908" y="1712"/>
                    <a:pt x="4507" y="928"/>
                  </a:cubicBezTo>
                  <a:close/>
                </a:path>
              </a:pathLst>
            </a:custGeom>
            <a:grpFill/>
            <a:ln w="6027" cap="flat">
              <a:noFill/>
              <a:prstDash val="solid"/>
              <a:miter/>
            </a:ln>
          </p:spPr>
          <p:txBody>
            <a:bodyPr rtlCol="0" anchor="ctr"/>
            <a:lstStyle/>
            <a:p>
              <a:endParaRPr lang="zh-CN" altLang="en-US"/>
            </a:p>
          </p:txBody>
        </p:sp>
        <p:sp>
          <p:nvSpPr>
            <p:cNvPr id="332" name="任意多边形: 形状 331">
              <a:extLst>
                <a:ext uri="{FF2B5EF4-FFF2-40B4-BE49-F238E27FC236}">
                  <a16:creationId xmlns:a16="http://schemas.microsoft.com/office/drawing/2014/main" id="{250595B4-37B6-7012-A202-8010EBCFA2CD}"/>
                </a:ext>
              </a:extLst>
            </p:cNvPr>
            <p:cNvSpPr/>
            <p:nvPr/>
          </p:nvSpPr>
          <p:spPr>
            <a:xfrm>
              <a:off x="6995062" y="3744978"/>
              <a:ext cx="120493" cy="40317"/>
            </a:xfrm>
            <a:custGeom>
              <a:avLst/>
              <a:gdLst>
                <a:gd name="connsiteX0" fmla="*/ -88 w 120493"/>
                <a:gd name="connsiteY0" fmla="*/ 749 h 40317"/>
                <a:gd name="connsiteX1" fmla="*/ 4733 w 120493"/>
                <a:gd name="connsiteY1" fmla="*/ 2919 h 40317"/>
                <a:gd name="connsiteX2" fmla="*/ 18052 w 120493"/>
                <a:gd name="connsiteY2" fmla="*/ 7861 h 40317"/>
                <a:gd name="connsiteX3" fmla="*/ 61746 w 120493"/>
                <a:gd name="connsiteY3" fmla="*/ 22867 h 40317"/>
                <a:gd name="connsiteX4" fmla="*/ 120144 w 120493"/>
                <a:gd name="connsiteY4" fmla="*/ 40947 h 40317"/>
                <a:gd name="connsiteX5" fmla="*/ 56020 w 120493"/>
                <a:gd name="connsiteY5" fmla="*/ 19311 h 40317"/>
                <a:gd name="connsiteX6" fmla="*/ 17329 w 120493"/>
                <a:gd name="connsiteY6" fmla="*/ 6173 h 40317"/>
                <a:gd name="connsiteX7" fmla="*/ 4733 w 120493"/>
                <a:gd name="connsiteY7" fmla="*/ 2135 h 40317"/>
                <a:gd name="connsiteX8" fmla="*/ -88 w 120493"/>
                <a:gd name="connsiteY8" fmla="*/ 749 h 4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93" h="40317">
                  <a:moveTo>
                    <a:pt x="-88" y="749"/>
                  </a:moveTo>
                  <a:cubicBezTo>
                    <a:pt x="1419" y="1659"/>
                    <a:pt x="3046" y="2388"/>
                    <a:pt x="4733" y="2919"/>
                  </a:cubicBezTo>
                  <a:lnTo>
                    <a:pt x="18052" y="7861"/>
                  </a:lnTo>
                  <a:cubicBezTo>
                    <a:pt x="29322" y="11838"/>
                    <a:pt x="44750" y="17383"/>
                    <a:pt x="61746" y="22867"/>
                  </a:cubicBezTo>
                  <a:cubicBezTo>
                    <a:pt x="96881" y="34077"/>
                    <a:pt x="123339" y="42152"/>
                    <a:pt x="120144" y="40947"/>
                  </a:cubicBezTo>
                  <a:cubicBezTo>
                    <a:pt x="114841" y="38597"/>
                    <a:pt x="84768" y="28894"/>
                    <a:pt x="56020" y="19311"/>
                  </a:cubicBezTo>
                  <a:lnTo>
                    <a:pt x="17329" y="6173"/>
                  </a:lnTo>
                  <a:lnTo>
                    <a:pt x="4733" y="2135"/>
                  </a:lnTo>
                  <a:cubicBezTo>
                    <a:pt x="3166" y="1484"/>
                    <a:pt x="1539" y="1020"/>
                    <a:pt x="-88" y="749"/>
                  </a:cubicBezTo>
                  <a:close/>
                </a:path>
              </a:pathLst>
            </a:custGeom>
            <a:grpFill/>
            <a:ln w="6027" cap="flat">
              <a:noFill/>
              <a:prstDash val="solid"/>
              <a:miter/>
            </a:ln>
          </p:spPr>
          <p:txBody>
            <a:bodyPr rtlCol="0" anchor="ctr"/>
            <a:lstStyle/>
            <a:p>
              <a:endParaRPr lang="zh-CN" altLang="en-US"/>
            </a:p>
          </p:txBody>
        </p:sp>
        <p:sp>
          <p:nvSpPr>
            <p:cNvPr id="333" name="任意多边形: 形状 332">
              <a:extLst>
                <a:ext uri="{FF2B5EF4-FFF2-40B4-BE49-F238E27FC236}">
                  <a16:creationId xmlns:a16="http://schemas.microsoft.com/office/drawing/2014/main" id="{CCD56948-75E6-077D-81A0-0E6D9C3D5DB9}"/>
                </a:ext>
              </a:extLst>
            </p:cNvPr>
            <p:cNvSpPr/>
            <p:nvPr/>
          </p:nvSpPr>
          <p:spPr>
            <a:xfrm>
              <a:off x="6272442" y="3476348"/>
              <a:ext cx="28153" cy="9417"/>
            </a:xfrm>
            <a:custGeom>
              <a:avLst/>
              <a:gdLst>
                <a:gd name="connsiteX0" fmla="*/ 5053 w 28153"/>
                <a:gd name="connsiteY0" fmla="*/ 1432 h 9417"/>
                <a:gd name="connsiteX1" fmla="*/ 20783 w 28153"/>
                <a:gd name="connsiteY1" fmla="*/ 8725 h 9417"/>
                <a:gd name="connsiteX2" fmla="*/ 23736 w 28153"/>
                <a:gd name="connsiteY2" fmla="*/ 7640 h 9417"/>
                <a:gd name="connsiteX3" fmla="*/ 5053 w 28153"/>
                <a:gd name="connsiteY3" fmla="*/ 1432 h 9417"/>
              </a:gdLst>
              <a:ahLst/>
              <a:cxnLst>
                <a:cxn ang="0">
                  <a:pos x="connsiteX0" y="connsiteY0"/>
                </a:cxn>
                <a:cxn ang="0">
                  <a:pos x="connsiteX1" y="connsiteY1"/>
                </a:cxn>
                <a:cxn ang="0">
                  <a:pos x="connsiteX2" y="connsiteY2"/>
                </a:cxn>
                <a:cxn ang="0">
                  <a:pos x="connsiteX3" y="connsiteY3"/>
                </a:cxn>
              </a:cxnLst>
              <a:rect l="l" t="t" r="r" b="b"/>
              <a:pathLst>
                <a:path w="28153" h="9417">
                  <a:moveTo>
                    <a:pt x="5053" y="1432"/>
                  </a:moveTo>
                  <a:cubicBezTo>
                    <a:pt x="-7542" y="-1279"/>
                    <a:pt x="5053" y="4687"/>
                    <a:pt x="20783" y="8725"/>
                  </a:cubicBezTo>
                  <a:cubicBezTo>
                    <a:pt x="29763" y="11136"/>
                    <a:pt x="30064" y="10352"/>
                    <a:pt x="23736" y="7640"/>
                  </a:cubicBezTo>
                  <a:cubicBezTo>
                    <a:pt x="17709" y="5012"/>
                    <a:pt x="11442" y="2933"/>
                    <a:pt x="5053" y="1432"/>
                  </a:cubicBezTo>
                  <a:close/>
                </a:path>
              </a:pathLst>
            </a:custGeom>
            <a:grpFill/>
            <a:ln w="6027" cap="flat">
              <a:noFill/>
              <a:prstDash val="solid"/>
              <a:miter/>
            </a:ln>
          </p:spPr>
          <p:txBody>
            <a:bodyPr rtlCol="0" anchor="ctr"/>
            <a:lstStyle/>
            <a:p>
              <a:endParaRPr lang="zh-CN" altLang="en-US"/>
            </a:p>
          </p:txBody>
        </p:sp>
        <p:sp>
          <p:nvSpPr>
            <p:cNvPr id="334" name="任意多边形: 形状 333">
              <a:extLst>
                <a:ext uri="{FF2B5EF4-FFF2-40B4-BE49-F238E27FC236}">
                  <a16:creationId xmlns:a16="http://schemas.microsoft.com/office/drawing/2014/main" id="{592129F3-F0AD-26D6-2F1A-E14431F48178}"/>
                </a:ext>
              </a:extLst>
            </p:cNvPr>
            <p:cNvSpPr/>
            <p:nvPr/>
          </p:nvSpPr>
          <p:spPr>
            <a:xfrm>
              <a:off x="6345646" y="3508741"/>
              <a:ext cx="28611" cy="14347"/>
            </a:xfrm>
            <a:custGeom>
              <a:avLst/>
              <a:gdLst>
                <a:gd name="connsiteX0" fmla="*/ 7966 w 28611"/>
                <a:gd name="connsiteY0" fmla="*/ 2186 h 14347"/>
                <a:gd name="connsiteX1" fmla="*/ 10076 w 28611"/>
                <a:gd name="connsiteY1" fmla="*/ 6104 h 14347"/>
                <a:gd name="connsiteX2" fmla="*/ 20321 w 28611"/>
                <a:gd name="connsiteY2" fmla="*/ 11407 h 14347"/>
                <a:gd name="connsiteX3" fmla="*/ 26348 w 28611"/>
                <a:gd name="connsiteY3" fmla="*/ 14903 h 14347"/>
                <a:gd name="connsiteX4" fmla="*/ 24419 w 28611"/>
                <a:gd name="connsiteY4" fmla="*/ 10624 h 14347"/>
                <a:gd name="connsiteX5" fmla="*/ 7966 w 28611"/>
                <a:gd name="connsiteY5" fmla="*/ 2186 h 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1" h="14347">
                  <a:moveTo>
                    <a:pt x="7966" y="2186"/>
                  </a:moveTo>
                  <a:cubicBezTo>
                    <a:pt x="-4087" y="-1309"/>
                    <a:pt x="-1978" y="2186"/>
                    <a:pt x="10076" y="6104"/>
                  </a:cubicBezTo>
                  <a:cubicBezTo>
                    <a:pt x="16585" y="8394"/>
                    <a:pt x="20743" y="10443"/>
                    <a:pt x="20321" y="11407"/>
                  </a:cubicBezTo>
                  <a:cubicBezTo>
                    <a:pt x="19899" y="12372"/>
                    <a:pt x="22973" y="14120"/>
                    <a:pt x="26348" y="14903"/>
                  </a:cubicBezTo>
                  <a:cubicBezTo>
                    <a:pt x="29723" y="15687"/>
                    <a:pt x="29241" y="14059"/>
                    <a:pt x="24419" y="10624"/>
                  </a:cubicBezTo>
                  <a:cubicBezTo>
                    <a:pt x="19297" y="7177"/>
                    <a:pt x="13752" y="4344"/>
                    <a:pt x="7966" y="2186"/>
                  </a:cubicBezTo>
                  <a:close/>
                </a:path>
              </a:pathLst>
            </a:custGeom>
            <a:grpFill/>
            <a:ln w="6027" cap="flat">
              <a:noFill/>
              <a:prstDash val="solid"/>
              <a:miter/>
            </a:ln>
          </p:spPr>
          <p:txBody>
            <a:bodyPr rtlCol="0" anchor="ctr"/>
            <a:lstStyle/>
            <a:p>
              <a:endParaRPr lang="zh-CN" altLang="en-US"/>
            </a:p>
          </p:txBody>
        </p:sp>
        <p:sp>
          <p:nvSpPr>
            <p:cNvPr id="335" name="任意多边形: 形状 334">
              <a:extLst>
                <a:ext uri="{FF2B5EF4-FFF2-40B4-BE49-F238E27FC236}">
                  <a16:creationId xmlns:a16="http://schemas.microsoft.com/office/drawing/2014/main" id="{5E5E68EC-19AE-5713-14F9-8D9116B3D7E0}"/>
                </a:ext>
              </a:extLst>
            </p:cNvPr>
            <p:cNvSpPr/>
            <p:nvPr/>
          </p:nvSpPr>
          <p:spPr>
            <a:xfrm>
              <a:off x="4860467" y="2941319"/>
              <a:ext cx="61722" cy="11303"/>
            </a:xfrm>
            <a:custGeom>
              <a:avLst/>
              <a:gdLst>
                <a:gd name="connsiteX0" fmla="*/ 39929 w 61722"/>
                <a:gd name="connsiteY0" fmla="*/ 7861 h 11303"/>
                <a:gd name="connsiteX1" fmla="*/ 15822 w 61722"/>
                <a:gd name="connsiteY1" fmla="*/ 3883 h 11303"/>
                <a:gd name="connsiteX2" fmla="*/ -88 w 61722"/>
                <a:gd name="connsiteY2" fmla="*/ 749 h 11303"/>
                <a:gd name="connsiteX3" fmla="*/ 15280 w 61722"/>
                <a:gd name="connsiteY3" fmla="*/ 5811 h 11303"/>
                <a:gd name="connsiteX4" fmla="*/ 58431 w 61722"/>
                <a:gd name="connsiteY4" fmla="*/ 10271 h 11303"/>
                <a:gd name="connsiteX5" fmla="*/ 39929 w 61722"/>
                <a:gd name="connsiteY5" fmla="*/ 7861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22" h="11303">
                  <a:moveTo>
                    <a:pt x="39929" y="7861"/>
                  </a:moveTo>
                  <a:cubicBezTo>
                    <a:pt x="31745" y="7722"/>
                    <a:pt x="23621" y="6384"/>
                    <a:pt x="15822" y="3883"/>
                  </a:cubicBezTo>
                  <a:cubicBezTo>
                    <a:pt x="10766" y="1834"/>
                    <a:pt x="5366" y="767"/>
                    <a:pt x="-88" y="749"/>
                  </a:cubicBezTo>
                  <a:cubicBezTo>
                    <a:pt x="4715" y="3292"/>
                    <a:pt x="9910" y="5004"/>
                    <a:pt x="15280" y="5811"/>
                  </a:cubicBezTo>
                  <a:cubicBezTo>
                    <a:pt x="35469" y="10633"/>
                    <a:pt x="72775" y="14429"/>
                    <a:pt x="58431" y="10271"/>
                  </a:cubicBezTo>
                  <a:cubicBezTo>
                    <a:pt x="52422" y="8523"/>
                    <a:pt x="46185" y="7710"/>
                    <a:pt x="39929" y="7861"/>
                  </a:cubicBezTo>
                  <a:close/>
                </a:path>
              </a:pathLst>
            </a:custGeom>
            <a:grpFill/>
            <a:ln w="6027" cap="flat">
              <a:noFill/>
              <a:prstDash val="solid"/>
              <a:miter/>
            </a:ln>
          </p:spPr>
          <p:txBody>
            <a:bodyPr rtlCol="0" anchor="ctr"/>
            <a:lstStyle/>
            <a:p>
              <a:endParaRPr lang="zh-CN" altLang="en-US"/>
            </a:p>
          </p:txBody>
        </p:sp>
        <p:sp>
          <p:nvSpPr>
            <p:cNvPr id="336" name="任意多边形: 形状 335">
              <a:extLst>
                <a:ext uri="{FF2B5EF4-FFF2-40B4-BE49-F238E27FC236}">
                  <a16:creationId xmlns:a16="http://schemas.microsoft.com/office/drawing/2014/main" id="{84EE536C-DF1E-4D5E-9B6A-8384EFE2A516}"/>
                </a:ext>
              </a:extLst>
            </p:cNvPr>
            <p:cNvSpPr/>
            <p:nvPr/>
          </p:nvSpPr>
          <p:spPr>
            <a:xfrm>
              <a:off x="5655327" y="3217884"/>
              <a:ext cx="115894" cy="47927"/>
            </a:xfrm>
            <a:custGeom>
              <a:avLst/>
              <a:gdLst>
                <a:gd name="connsiteX0" fmla="*/ 24381 w 115894"/>
                <a:gd name="connsiteY0" fmla="*/ 749 h 47927"/>
                <a:gd name="connsiteX1" fmla="*/ 40292 w 115894"/>
                <a:gd name="connsiteY1" fmla="*/ 10633 h 47927"/>
                <a:gd name="connsiteX2" fmla="*/ 10158 w 115894"/>
                <a:gd name="connsiteY2" fmla="*/ 5390 h 47927"/>
                <a:gd name="connsiteX3" fmla="*/ 7627 w 115894"/>
                <a:gd name="connsiteY3" fmla="*/ 5390 h 47927"/>
                <a:gd name="connsiteX4" fmla="*/ 46860 w 115894"/>
                <a:gd name="connsiteY4" fmla="*/ 19010 h 47927"/>
                <a:gd name="connsiteX5" fmla="*/ 98388 w 115894"/>
                <a:gd name="connsiteY5" fmla="*/ 39139 h 47927"/>
                <a:gd name="connsiteX6" fmla="*/ 97786 w 115894"/>
                <a:gd name="connsiteY6" fmla="*/ 37632 h 47927"/>
                <a:gd name="connsiteX7" fmla="*/ 68195 w 115894"/>
                <a:gd name="connsiteY7" fmla="*/ 21722 h 47927"/>
                <a:gd name="connsiteX8" fmla="*/ 43365 w 115894"/>
                <a:gd name="connsiteY8" fmla="*/ 9368 h 47927"/>
                <a:gd name="connsiteX9" fmla="*/ 24381 w 115894"/>
                <a:gd name="connsiteY9" fmla="*/ 749 h 4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94" h="47927">
                  <a:moveTo>
                    <a:pt x="24381" y="749"/>
                  </a:moveTo>
                  <a:cubicBezTo>
                    <a:pt x="29081" y="4944"/>
                    <a:pt x="34445" y="8289"/>
                    <a:pt x="40292" y="10633"/>
                  </a:cubicBezTo>
                  <a:cubicBezTo>
                    <a:pt x="61927" y="21662"/>
                    <a:pt x="34265" y="16660"/>
                    <a:pt x="10158" y="5390"/>
                  </a:cubicBezTo>
                  <a:cubicBezTo>
                    <a:pt x="-2438" y="-637"/>
                    <a:pt x="-3583" y="-637"/>
                    <a:pt x="7627" y="5390"/>
                  </a:cubicBezTo>
                  <a:cubicBezTo>
                    <a:pt x="19982" y="11814"/>
                    <a:pt x="33180" y="16401"/>
                    <a:pt x="46860" y="19010"/>
                  </a:cubicBezTo>
                  <a:cubicBezTo>
                    <a:pt x="73981" y="25760"/>
                    <a:pt x="74041" y="25760"/>
                    <a:pt x="98388" y="39139"/>
                  </a:cubicBezTo>
                  <a:cubicBezTo>
                    <a:pt x="121712" y="52097"/>
                    <a:pt x="121712" y="52097"/>
                    <a:pt x="97786" y="37632"/>
                  </a:cubicBezTo>
                  <a:cubicBezTo>
                    <a:pt x="88264" y="31708"/>
                    <a:pt x="78380" y="26393"/>
                    <a:pt x="68195" y="21722"/>
                  </a:cubicBezTo>
                  <a:cubicBezTo>
                    <a:pt x="59577" y="18263"/>
                    <a:pt x="51320" y="14134"/>
                    <a:pt x="43365" y="9368"/>
                  </a:cubicBezTo>
                  <a:cubicBezTo>
                    <a:pt x="37519" y="5565"/>
                    <a:pt x="31131" y="2660"/>
                    <a:pt x="24381" y="749"/>
                  </a:cubicBezTo>
                  <a:close/>
                </a:path>
              </a:pathLst>
            </a:custGeom>
            <a:grpFill/>
            <a:ln w="6027" cap="flat">
              <a:noFill/>
              <a:prstDash val="solid"/>
              <a:miter/>
            </a:ln>
          </p:spPr>
          <p:txBody>
            <a:bodyPr rtlCol="0" anchor="ctr"/>
            <a:lstStyle/>
            <a:p>
              <a:endParaRPr lang="zh-CN" altLang="en-US"/>
            </a:p>
          </p:txBody>
        </p:sp>
        <p:sp>
          <p:nvSpPr>
            <p:cNvPr id="337" name="任意多边形: 形状 336">
              <a:extLst>
                <a:ext uri="{FF2B5EF4-FFF2-40B4-BE49-F238E27FC236}">
                  <a16:creationId xmlns:a16="http://schemas.microsoft.com/office/drawing/2014/main" id="{8DF1582D-5144-53CF-4864-89FD7BA1D51F}"/>
                </a:ext>
              </a:extLst>
            </p:cNvPr>
            <p:cNvSpPr/>
            <p:nvPr/>
          </p:nvSpPr>
          <p:spPr>
            <a:xfrm>
              <a:off x="6217692" y="3457782"/>
              <a:ext cx="28175" cy="9421"/>
            </a:xfrm>
            <a:custGeom>
              <a:avLst/>
              <a:gdLst>
                <a:gd name="connsiteX0" fmla="*/ 5081 w 28175"/>
                <a:gd name="connsiteY0" fmla="*/ 1437 h 9421"/>
                <a:gd name="connsiteX1" fmla="*/ 20750 w 28175"/>
                <a:gd name="connsiteY1" fmla="*/ 8729 h 9421"/>
                <a:gd name="connsiteX2" fmla="*/ 23764 w 28175"/>
                <a:gd name="connsiteY2" fmla="*/ 7644 h 9421"/>
                <a:gd name="connsiteX3" fmla="*/ 5081 w 28175"/>
                <a:gd name="connsiteY3" fmla="*/ 1437 h 9421"/>
              </a:gdLst>
              <a:ahLst/>
              <a:cxnLst>
                <a:cxn ang="0">
                  <a:pos x="connsiteX0" y="connsiteY0"/>
                </a:cxn>
                <a:cxn ang="0">
                  <a:pos x="connsiteX1" y="connsiteY1"/>
                </a:cxn>
                <a:cxn ang="0">
                  <a:pos x="connsiteX2" y="connsiteY2"/>
                </a:cxn>
                <a:cxn ang="0">
                  <a:pos x="connsiteX3" y="connsiteY3"/>
                </a:cxn>
              </a:cxnLst>
              <a:rect l="l" t="t" r="r" b="b"/>
              <a:pathLst>
                <a:path w="28175" h="9421">
                  <a:moveTo>
                    <a:pt x="5081" y="1437"/>
                  </a:moveTo>
                  <a:cubicBezTo>
                    <a:pt x="-7575" y="-1275"/>
                    <a:pt x="5081" y="4631"/>
                    <a:pt x="20750" y="8729"/>
                  </a:cubicBezTo>
                  <a:cubicBezTo>
                    <a:pt x="29791" y="11140"/>
                    <a:pt x="30092" y="10356"/>
                    <a:pt x="23764" y="7644"/>
                  </a:cubicBezTo>
                  <a:cubicBezTo>
                    <a:pt x="17737" y="5017"/>
                    <a:pt x="11469" y="2937"/>
                    <a:pt x="5081" y="1437"/>
                  </a:cubicBezTo>
                  <a:close/>
                </a:path>
              </a:pathLst>
            </a:custGeom>
            <a:grpFill/>
            <a:ln w="6027" cap="flat">
              <a:noFill/>
              <a:prstDash val="solid"/>
              <a:miter/>
            </a:ln>
          </p:spPr>
          <p:txBody>
            <a:bodyPr rtlCol="0" anchor="ctr"/>
            <a:lstStyle/>
            <a:p>
              <a:endParaRPr lang="zh-CN" altLang="en-US"/>
            </a:p>
          </p:txBody>
        </p:sp>
        <p:sp>
          <p:nvSpPr>
            <p:cNvPr id="338" name="任意多边形: 形状 337">
              <a:extLst>
                <a:ext uri="{FF2B5EF4-FFF2-40B4-BE49-F238E27FC236}">
                  <a16:creationId xmlns:a16="http://schemas.microsoft.com/office/drawing/2014/main" id="{5265B517-36F9-2F0B-2F39-0DD47F1F7CE5}"/>
                </a:ext>
              </a:extLst>
            </p:cNvPr>
            <p:cNvSpPr/>
            <p:nvPr/>
          </p:nvSpPr>
          <p:spPr>
            <a:xfrm>
              <a:off x="6247470" y="3473812"/>
              <a:ext cx="20844" cy="10444"/>
            </a:xfrm>
            <a:custGeom>
              <a:avLst/>
              <a:gdLst>
                <a:gd name="connsiteX0" fmla="*/ -47 w 20844"/>
                <a:gd name="connsiteY0" fmla="*/ 1076 h 10444"/>
                <a:gd name="connsiteX1" fmla="*/ 9656 w 20844"/>
                <a:gd name="connsiteY1" fmla="*/ 7705 h 10444"/>
                <a:gd name="connsiteX2" fmla="*/ 20745 w 20844"/>
                <a:gd name="connsiteY2" fmla="*/ 11020 h 10444"/>
                <a:gd name="connsiteX3" fmla="*/ 11042 w 20844"/>
                <a:gd name="connsiteY3" fmla="*/ 4390 h 10444"/>
                <a:gd name="connsiteX4" fmla="*/ -47 w 20844"/>
                <a:gd name="connsiteY4" fmla="*/ 1076 h 1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4" h="10444">
                  <a:moveTo>
                    <a:pt x="-47" y="1076"/>
                  </a:moveTo>
                  <a:cubicBezTo>
                    <a:pt x="-589" y="2221"/>
                    <a:pt x="4352" y="5415"/>
                    <a:pt x="9656" y="7705"/>
                  </a:cubicBezTo>
                  <a:cubicBezTo>
                    <a:pt x="15682" y="10417"/>
                    <a:pt x="20504" y="11683"/>
                    <a:pt x="20745" y="11020"/>
                  </a:cubicBezTo>
                  <a:cubicBezTo>
                    <a:pt x="20986" y="10357"/>
                    <a:pt x="17249" y="7464"/>
                    <a:pt x="11042" y="4390"/>
                  </a:cubicBezTo>
                  <a:cubicBezTo>
                    <a:pt x="5919" y="1739"/>
                    <a:pt x="375" y="-9"/>
                    <a:pt x="-47" y="1076"/>
                  </a:cubicBezTo>
                  <a:close/>
                </a:path>
              </a:pathLst>
            </a:custGeom>
            <a:grpFill/>
            <a:ln w="6027" cap="flat">
              <a:noFill/>
              <a:prstDash val="solid"/>
              <a:miter/>
            </a:ln>
          </p:spPr>
          <p:txBody>
            <a:bodyPr rtlCol="0" anchor="ctr"/>
            <a:lstStyle/>
            <a:p>
              <a:endParaRPr lang="zh-CN" altLang="en-US"/>
            </a:p>
          </p:txBody>
        </p:sp>
        <p:sp>
          <p:nvSpPr>
            <p:cNvPr id="339" name="任意多边形: 形状 338">
              <a:extLst>
                <a:ext uri="{FF2B5EF4-FFF2-40B4-BE49-F238E27FC236}">
                  <a16:creationId xmlns:a16="http://schemas.microsoft.com/office/drawing/2014/main" id="{B8210473-17DB-4B48-10AF-DD97F5658C91}"/>
                </a:ext>
              </a:extLst>
            </p:cNvPr>
            <p:cNvSpPr/>
            <p:nvPr/>
          </p:nvSpPr>
          <p:spPr>
            <a:xfrm>
              <a:off x="6160722" y="3440646"/>
              <a:ext cx="14714" cy="9678"/>
            </a:xfrm>
            <a:custGeom>
              <a:avLst/>
              <a:gdLst>
                <a:gd name="connsiteX0" fmla="*/ -23 w 14714"/>
                <a:gd name="connsiteY0" fmla="*/ 1879 h 9678"/>
                <a:gd name="connsiteX1" fmla="*/ 8294 w 14714"/>
                <a:gd name="connsiteY1" fmla="*/ 8810 h 9678"/>
                <a:gd name="connsiteX2" fmla="*/ 13657 w 14714"/>
                <a:gd name="connsiteY2" fmla="*/ 8026 h 9678"/>
                <a:gd name="connsiteX3" fmla="*/ 5401 w 14714"/>
                <a:gd name="connsiteY3" fmla="*/ 1156 h 9678"/>
                <a:gd name="connsiteX4" fmla="*/ -23 w 14714"/>
                <a:gd name="connsiteY4" fmla="*/ 1879 h 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4" h="9678">
                  <a:moveTo>
                    <a:pt x="-23" y="1879"/>
                  </a:moveTo>
                  <a:cubicBezTo>
                    <a:pt x="-626" y="3325"/>
                    <a:pt x="3050" y="6399"/>
                    <a:pt x="8294" y="8810"/>
                  </a:cubicBezTo>
                  <a:cubicBezTo>
                    <a:pt x="13537" y="11220"/>
                    <a:pt x="16189" y="10919"/>
                    <a:pt x="13657" y="8026"/>
                  </a:cubicBezTo>
                  <a:cubicBezTo>
                    <a:pt x="11367" y="5260"/>
                    <a:pt x="8535" y="2934"/>
                    <a:pt x="5401" y="1156"/>
                  </a:cubicBezTo>
                  <a:cubicBezTo>
                    <a:pt x="3292" y="433"/>
                    <a:pt x="639" y="674"/>
                    <a:pt x="-23" y="1879"/>
                  </a:cubicBezTo>
                  <a:close/>
                </a:path>
              </a:pathLst>
            </a:custGeom>
            <a:grpFill/>
            <a:ln w="6027" cap="flat">
              <a:noFill/>
              <a:prstDash val="solid"/>
              <a:miter/>
            </a:ln>
          </p:spPr>
          <p:txBody>
            <a:bodyPr rtlCol="0" anchor="ctr"/>
            <a:lstStyle/>
            <a:p>
              <a:endParaRPr lang="zh-CN" altLang="en-US"/>
            </a:p>
          </p:txBody>
        </p:sp>
        <p:sp>
          <p:nvSpPr>
            <p:cNvPr id="340" name="任意多边形: 形状 339">
              <a:extLst>
                <a:ext uri="{FF2B5EF4-FFF2-40B4-BE49-F238E27FC236}">
                  <a16:creationId xmlns:a16="http://schemas.microsoft.com/office/drawing/2014/main" id="{27539827-387B-033D-53A3-650699B0F291}"/>
                </a:ext>
              </a:extLst>
            </p:cNvPr>
            <p:cNvSpPr/>
            <p:nvPr/>
          </p:nvSpPr>
          <p:spPr>
            <a:xfrm>
              <a:off x="6234915" y="3474139"/>
              <a:ext cx="36383" cy="15779"/>
            </a:xfrm>
            <a:custGeom>
              <a:avLst/>
              <a:gdLst>
                <a:gd name="connsiteX0" fmla="*/ -88 w 36383"/>
                <a:gd name="connsiteY0" fmla="*/ 749 h 15779"/>
                <a:gd name="connsiteX1" fmla="*/ 19680 w 36383"/>
                <a:gd name="connsiteY1" fmla="*/ 10392 h 15779"/>
                <a:gd name="connsiteX2" fmla="*/ 36012 w 36383"/>
                <a:gd name="connsiteY2" fmla="*/ 16117 h 15779"/>
                <a:gd name="connsiteX3" fmla="*/ 15280 w 36383"/>
                <a:gd name="connsiteY3" fmla="*/ 5992 h 15779"/>
                <a:gd name="connsiteX4" fmla="*/ -88 w 36383"/>
                <a:gd name="connsiteY4" fmla="*/ 749 h 1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83" h="15779">
                  <a:moveTo>
                    <a:pt x="-88" y="749"/>
                  </a:moveTo>
                  <a:cubicBezTo>
                    <a:pt x="6180" y="4558"/>
                    <a:pt x="12809" y="7782"/>
                    <a:pt x="19680" y="10392"/>
                  </a:cubicBezTo>
                  <a:cubicBezTo>
                    <a:pt x="31311" y="15334"/>
                    <a:pt x="37760" y="17503"/>
                    <a:pt x="36012" y="16117"/>
                  </a:cubicBezTo>
                  <a:cubicBezTo>
                    <a:pt x="29322" y="12320"/>
                    <a:pt x="22391" y="8939"/>
                    <a:pt x="15280" y="5992"/>
                  </a:cubicBezTo>
                  <a:cubicBezTo>
                    <a:pt x="10459" y="3522"/>
                    <a:pt x="5276" y="1756"/>
                    <a:pt x="-88" y="749"/>
                  </a:cubicBezTo>
                  <a:close/>
                </a:path>
              </a:pathLst>
            </a:custGeom>
            <a:grpFill/>
            <a:ln w="6027" cap="flat">
              <a:noFill/>
              <a:prstDash val="solid"/>
              <a:miter/>
            </a:ln>
          </p:spPr>
          <p:txBody>
            <a:bodyPr rtlCol="0" anchor="ctr"/>
            <a:lstStyle/>
            <a:p>
              <a:endParaRPr lang="zh-CN" altLang="en-US"/>
            </a:p>
          </p:txBody>
        </p:sp>
        <p:sp>
          <p:nvSpPr>
            <p:cNvPr id="341" name="任意多边形: 形状 340">
              <a:extLst>
                <a:ext uri="{FF2B5EF4-FFF2-40B4-BE49-F238E27FC236}">
                  <a16:creationId xmlns:a16="http://schemas.microsoft.com/office/drawing/2014/main" id="{6DB91B68-CD84-5F5A-7ABE-32886CB54962}"/>
                </a:ext>
              </a:extLst>
            </p:cNvPr>
            <p:cNvSpPr/>
            <p:nvPr/>
          </p:nvSpPr>
          <p:spPr>
            <a:xfrm>
              <a:off x="5481699" y="3153926"/>
              <a:ext cx="52673" cy="24121"/>
            </a:xfrm>
            <a:custGeom>
              <a:avLst/>
              <a:gdLst>
                <a:gd name="connsiteX0" fmla="*/ -88 w 52673"/>
                <a:gd name="connsiteY0" fmla="*/ 1306 h 24121"/>
                <a:gd name="connsiteX1" fmla="*/ 9434 w 52673"/>
                <a:gd name="connsiteY1" fmla="*/ 5405 h 24121"/>
                <a:gd name="connsiteX2" fmla="*/ 35711 w 52673"/>
                <a:gd name="connsiteY2" fmla="*/ 17458 h 24121"/>
                <a:gd name="connsiteX3" fmla="*/ 52586 w 52673"/>
                <a:gd name="connsiteY3" fmla="*/ 24871 h 24121"/>
                <a:gd name="connsiteX4" fmla="*/ 33360 w 52673"/>
                <a:gd name="connsiteY4" fmla="*/ 14023 h 24121"/>
                <a:gd name="connsiteX5" fmla="*/ 7084 w 52673"/>
                <a:gd name="connsiteY5" fmla="*/ 2391 h 24121"/>
                <a:gd name="connsiteX6" fmla="*/ -88 w 52673"/>
                <a:gd name="connsiteY6" fmla="*/ 1306 h 2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73" h="24121">
                  <a:moveTo>
                    <a:pt x="-88" y="1306"/>
                  </a:moveTo>
                  <a:cubicBezTo>
                    <a:pt x="-88" y="1969"/>
                    <a:pt x="3830" y="3958"/>
                    <a:pt x="9434" y="5405"/>
                  </a:cubicBezTo>
                  <a:cubicBezTo>
                    <a:pt x="18535" y="8568"/>
                    <a:pt x="27334" y="12607"/>
                    <a:pt x="35711" y="17458"/>
                  </a:cubicBezTo>
                  <a:cubicBezTo>
                    <a:pt x="40894" y="20803"/>
                    <a:pt x="46619" y="23310"/>
                    <a:pt x="52586" y="24871"/>
                  </a:cubicBezTo>
                  <a:cubicBezTo>
                    <a:pt x="46679" y="20453"/>
                    <a:pt x="40231" y="16807"/>
                    <a:pt x="33360" y="14023"/>
                  </a:cubicBezTo>
                  <a:cubicBezTo>
                    <a:pt x="20343" y="7996"/>
                    <a:pt x="12146" y="4199"/>
                    <a:pt x="7084" y="2391"/>
                  </a:cubicBezTo>
                  <a:cubicBezTo>
                    <a:pt x="2022" y="583"/>
                    <a:pt x="274" y="342"/>
                    <a:pt x="-88" y="1306"/>
                  </a:cubicBezTo>
                  <a:close/>
                </a:path>
              </a:pathLst>
            </a:custGeom>
            <a:grpFill/>
            <a:ln w="6027" cap="flat">
              <a:noFill/>
              <a:prstDash val="solid"/>
              <a:miter/>
            </a:ln>
          </p:spPr>
          <p:txBody>
            <a:bodyPr rtlCol="0" anchor="ctr"/>
            <a:lstStyle/>
            <a:p>
              <a:endParaRPr lang="zh-CN" altLang="en-US"/>
            </a:p>
          </p:txBody>
        </p:sp>
        <p:sp>
          <p:nvSpPr>
            <p:cNvPr id="342" name="任意多边形: 形状 341">
              <a:extLst>
                <a:ext uri="{FF2B5EF4-FFF2-40B4-BE49-F238E27FC236}">
                  <a16:creationId xmlns:a16="http://schemas.microsoft.com/office/drawing/2014/main" id="{4C394966-C105-E796-337E-95E82E975BD5}"/>
                </a:ext>
              </a:extLst>
            </p:cNvPr>
            <p:cNvSpPr/>
            <p:nvPr/>
          </p:nvSpPr>
          <p:spPr>
            <a:xfrm>
              <a:off x="6247326" y="3485267"/>
              <a:ext cx="17124" cy="8480"/>
            </a:xfrm>
            <a:custGeom>
              <a:avLst/>
              <a:gdLst>
                <a:gd name="connsiteX0" fmla="*/ -24 w 17124"/>
                <a:gd name="connsiteY0" fmla="*/ 1494 h 8480"/>
                <a:gd name="connsiteX1" fmla="*/ 7329 w 17124"/>
                <a:gd name="connsiteY1" fmla="*/ 7521 h 8480"/>
                <a:gd name="connsiteX2" fmla="*/ 16972 w 17124"/>
                <a:gd name="connsiteY2" fmla="*/ 8485 h 8480"/>
                <a:gd name="connsiteX3" fmla="*/ 9619 w 17124"/>
                <a:gd name="connsiteY3" fmla="*/ 2458 h 8480"/>
                <a:gd name="connsiteX4" fmla="*/ -24 w 17124"/>
                <a:gd name="connsiteY4" fmla="*/ 1494 h 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4" h="8480">
                  <a:moveTo>
                    <a:pt x="-24" y="1494"/>
                  </a:moveTo>
                  <a:cubicBezTo>
                    <a:pt x="-626" y="2940"/>
                    <a:pt x="3110" y="5954"/>
                    <a:pt x="7329" y="7521"/>
                  </a:cubicBezTo>
                  <a:cubicBezTo>
                    <a:pt x="11548" y="9087"/>
                    <a:pt x="16369" y="9931"/>
                    <a:pt x="16972" y="8485"/>
                  </a:cubicBezTo>
                  <a:cubicBezTo>
                    <a:pt x="17574" y="7039"/>
                    <a:pt x="13898" y="4025"/>
                    <a:pt x="9619" y="2458"/>
                  </a:cubicBezTo>
                  <a:cubicBezTo>
                    <a:pt x="5340" y="891"/>
                    <a:pt x="639" y="47"/>
                    <a:pt x="-24" y="1494"/>
                  </a:cubicBezTo>
                  <a:close/>
                </a:path>
              </a:pathLst>
            </a:custGeom>
            <a:grpFill/>
            <a:ln w="6027" cap="flat">
              <a:noFill/>
              <a:prstDash val="solid"/>
              <a:miter/>
            </a:ln>
          </p:spPr>
          <p:txBody>
            <a:bodyPr rtlCol="0" anchor="ctr"/>
            <a:lstStyle/>
            <a:p>
              <a:endParaRPr lang="zh-CN" altLang="en-US"/>
            </a:p>
          </p:txBody>
        </p:sp>
        <p:sp>
          <p:nvSpPr>
            <p:cNvPr id="343" name="任意多边形: 形状 342">
              <a:extLst>
                <a:ext uri="{FF2B5EF4-FFF2-40B4-BE49-F238E27FC236}">
                  <a16:creationId xmlns:a16="http://schemas.microsoft.com/office/drawing/2014/main" id="{53C688B8-0176-D753-1422-90C362E8F76D}"/>
                </a:ext>
              </a:extLst>
            </p:cNvPr>
            <p:cNvSpPr/>
            <p:nvPr/>
          </p:nvSpPr>
          <p:spPr>
            <a:xfrm>
              <a:off x="5717584" y="3251735"/>
              <a:ext cx="27086" cy="13057"/>
            </a:xfrm>
            <a:custGeom>
              <a:avLst/>
              <a:gdLst>
                <a:gd name="connsiteX0" fmla="*/ 7446 w 27086"/>
                <a:gd name="connsiteY0" fmla="*/ 5047 h 13057"/>
                <a:gd name="connsiteX1" fmla="*/ 8832 w 27086"/>
                <a:gd name="connsiteY1" fmla="*/ 7759 h 13057"/>
                <a:gd name="connsiteX2" fmla="*/ 9736 w 27086"/>
                <a:gd name="connsiteY2" fmla="*/ 8603 h 13057"/>
                <a:gd name="connsiteX3" fmla="*/ 12206 w 27086"/>
                <a:gd name="connsiteY3" fmla="*/ 5590 h 13057"/>
                <a:gd name="connsiteX4" fmla="*/ 7446 w 27086"/>
                <a:gd name="connsiteY4" fmla="*/ 5047 h 1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6" h="13057">
                  <a:moveTo>
                    <a:pt x="7446" y="5047"/>
                  </a:moveTo>
                  <a:cubicBezTo>
                    <a:pt x="16666" y="9868"/>
                    <a:pt x="17510" y="11074"/>
                    <a:pt x="8832" y="7759"/>
                  </a:cubicBezTo>
                  <a:cubicBezTo>
                    <a:pt x="153" y="4445"/>
                    <a:pt x="32" y="4867"/>
                    <a:pt x="9736" y="8603"/>
                  </a:cubicBezTo>
                  <a:cubicBezTo>
                    <a:pt x="31130" y="17040"/>
                    <a:pt x="33420" y="14630"/>
                    <a:pt x="12206" y="5590"/>
                  </a:cubicBezTo>
                  <a:cubicBezTo>
                    <a:pt x="-2619" y="-678"/>
                    <a:pt x="-3824" y="-859"/>
                    <a:pt x="7446" y="5047"/>
                  </a:cubicBezTo>
                  <a:close/>
                </a:path>
              </a:pathLst>
            </a:custGeom>
            <a:grpFill/>
            <a:ln w="6027" cap="flat">
              <a:noFill/>
              <a:prstDash val="solid"/>
              <a:miter/>
            </a:ln>
          </p:spPr>
          <p:txBody>
            <a:bodyPr rtlCol="0" anchor="ctr"/>
            <a:lstStyle/>
            <a:p>
              <a:endParaRPr lang="zh-CN" altLang="en-US"/>
            </a:p>
          </p:txBody>
        </p:sp>
        <p:sp>
          <p:nvSpPr>
            <p:cNvPr id="344" name="任意多边形: 形状 343">
              <a:extLst>
                <a:ext uri="{FF2B5EF4-FFF2-40B4-BE49-F238E27FC236}">
                  <a16:creationId xmlns:a16="http://schemas.microsoft.com/office/drawing/2014/main" id="{A46BC920-5911-7A53-BDE7-3C29C4CF8C8B}"/>
                </a:ext>
              </a:extLst>
            </p:cNvPr>
            <p:cNvSpPr/>
            <p:nvPr/>
          </p:nvSpPr>
          <p:spPr>
            <a:xfrm>
              <a:off x="8232887" y="4070172"/>
              <a:ext cx="29593" cy="3261"/>
            </a:xfrm>
            <a:custGeom>
              <a:avLst/>
              <a:gdLst>
                <a:gd name="connsiteX0" fmla="*/ 5032 w 29593"/>
                <a:gd name="connsiteY0" fmla="*/ 756 h 3261"/>
                <a:gd name="connsiteX1" fmla="*/ 22087 w 29593"/>
                <a:gd name="connsiteY1" fmla="*/ 4010 h 3261"/>
                <a:gd name="connsiteX2" fmla="*/ 24679 w 29593"/>
                <a:gd name="connsiteY2" fmla="*/ 2263 h 3261"/>
                <a:gd name="connsiteX3" fmla="*/ 5032 w 29593"/>
                <a:gd name="connsiteY3" fmla="*/ 756 h 3261"/>
              </a:gdLst>
              <a:ahLst/>
              <a:cxnLst>
                <a:cxn ang="0">
                  <a:pos x="connsiteX0" y="connsiteY0"/>
                </a:cxn>
                <a:cxn ang="0">
                  <a:pos x="connsiteX1" y="connsiteY1"/>
                </a:cxn>
                <a:cxn ang="0">
                  <a:pos x="connsiteX2" y="connsiteY2"/>
                </a:cxn>
                <a:cxn ang="0">
                  <a:pos x="connsiteX3" y="connsiteY3"/>
                </a:cxn>
              </a:cxnLst>
              <a:rect l="l" t="t" r="r" b="b"/>
              <a:pathLst>
                <a:path w="29593" h="3261">
                  <a:moveTo>
                    <a:pt x="5032" y="756"/>
                  </a:moveTo>
                  <a:cubicBezTo>
                    <a:pt x="-7866" y="1238"/>
                    <a:pt x="5755" y="3950"/>
                    <a:pt x="22087" y="4010"/>
                  </a:cubicBezTo>
                  <a:cubicBezTo>
                    <a:pt x="31429" y="4010"/>
                    <a:pt x="31549" y="3287"/>
                    <a:pt x="24679" y="2263"/>
                  </a:cubicBezTo>
                  <a:cubicBezTo>
                    <a:pt x="18169" y="1190"/>
                    <a:pt x="11601" y="683"/>
                    <a:pt x="5032" y="756"/>
                  </a:cubicBezTo>
                  <a:close/>
                </a:path>
              </a:pathLst>
            </a:custGeom>
            <a:grpFill/>
            <a:ln w="6027" cap="flat">
              <a:noFill/>
              <a:prstDash val="solid"/>
              <a:miter/>
            </a:ln>
          </p:spPr>
          <p:txBody>
            <a:bodyPr rtlCol="0" anchor="ctr"/>
            <a:lstStyle/>
            <a:p>
              <a:endParaRPr lang="zh-CN" altLang="en-US"/>
            </a:p>
          </p:txBody>
        </p:sp>
        <p:sp>
          <p:nvSpPr>
            <p:cNvPr id="345" name="任意多边形: 形状 344">
              <a:extLst>
                <a:ext uri="{FF2B5EF4-FFF2-40B4-BE49-F238E27FC236}">
                  <a16:creationId xmlns:a16="http://schemas.microsoft.com/office/drawing/2014/main" id="{ED2F6D74-32D6-3F88-F5C1-22DA59732DC2}"/>
                </a:ext>
              </a:extLst>
            </p:cNvPr>
            <p:cNvSpPr/>
            <p:nvPr/>
          </p:nvSpPr>
          <p:spPr>
            <a:xfrm>
              <a:off x="5436655" y="3143394"/>
              <a:ext cx="24766" cy="12888"/>
            </a:xfrm>
            <a:custGeom>
              <a:avLst/>
              <a:gdLst>
                <a:gd name="connsiteX0" fmla="*/ -64 w 24766"/>
                <a:gd name="connsiteY0" fmla="*/ 749 h 12888"/>
                <a:gd name="connsiteX1" fmla="*/ 23380 w 24766"/>
                <a:gd name="connsiteY1" fmla="*/ 13586 h 12888"/>
                <a:gd name="connsiteX2" fmla="*/ 14822 w 24766"/>
                <a:gd name="connsiteY2" fmla="*/ 7017 h 12888"/>
                <a:gd name="connsiteX3" fmla="*/ -64 w 24766"/>
                <a:gd name="connsiteY3" fmla="*/ 749 h 12888"/>
              </a:gdLst>
              <a:ahLst/>
              <a:cxnLst>
                <a:cxn ang="0">
                  <a:pos x="connsiteX0" y="connsiteY0"/>
                </a:cxn>
                <a:cxn ang="0">
                  <a:pos x="connsiteX1" y="connsiteY1"/>
                </a:cxn>
                <a:cxn ang="0">
                  <a:pos x="connsiteX2" y="connsiteY2"/>
                </a:cxn>
                <a:cxn ang="0">
                  <a:pos x="connsiteX3" y="connsiteY3"/>
                </a:cxn>
              </a:cxnLst>
              <a:rect l="l" t="t" r="r" b="b"/>
              <a:pathLst>
                <a:path w="24766" h="12888">
                  <a:moveTo>
                    <a:pt x="-64" y="749"/>
                  </a:moveTo>
                  <a:cubicBezTo>
                    <a:pt x="-847" y="2798"/>
                    <a:pt x="17594" y="12803"/>
                    <a:pt x="23380" y="13586"/>
                  </a:cubicBezTo>
                  <a:cubicBezTo>
                    <a:pt x="26875" y="14068"/>
                    <a:pt x="23079" y="11115"/>
                    <a:pt x="14822" y="7017"/>
                  </a:cubicBezTo>
                  <a:cubicBezTo>
                    <a:pt x="10164" y="4269"/>
                    <a:pt x="5155" y="2159"/>
                    <a:pt x="-64" y="749"/>
                  </a:cubicBezTo>
                  <a:close/>
                </a:path>
              </a:pathLst>
            </a:custGeom>
            <a:grpFill/>
            <a:ln w="6027" cap="flat">
              <a:noFill/>
              <a:prstDash val="solid"/>
              <a:miter/>
            </a:ln>
          </p:spPr>
          <p:txBody>
            <a:bodyPr rtlCol="0" anchor="ctr"/>
            <a:lstStyle/>
            <a:p>
              <a:endParaRPr lang="zh-CN" altLang="en-US"/>
            </a:p>
          </p:txBody>
        </p:sp>
        <p:sp>
          <p:nvSpPr>
            <p:cNvPr id="346" name="任意多边形: 形状 345">
              <a:extLst>
                <a:ext uri="{FF2B5EF4-FFF2-40B4-BE49-F238E27FC236}">
                  <a16:creationId xmlns:a16="http://schemas.microsoft.com/office/drawing/2014/main" id="{E0DB256E-0ED2-0DC2-0D48-93983CF8C7F2}"/>
                </a:ext>
              </a:extLst>
            </p:cNvPr>
            <p:cNvSpPr/>
            <p:nvPr/>
          </p:nvSpPr>
          <p:spPr>
            <a:xfrm>
              <a:off x="5816408" y="3296268"/>
              <a:ext cx="19164" cy="9865"/>
            </a:xfrm>
            <a:custGeom>
              <a:avLst/>
              <a:gdLst>
                <a:gd name="connsiteX0" fmla="*/ 769 w 19164"/>
                <a:gd name="connsiteY0" fmla="*/ 2761 h 9865"/>
                <a:gd name="connsiteX1" fmla="*/ 17463 w 19164"/>
                <a:gd name="connsiteY1" fmla="*/ 10596 h 9865"/>
                <a:gd name="connsiteX2" fmla="*/ 11436 w 19164"/>
                <a:gd name="connsiteY2" fmla="*/ 4930 h 9865"/>
                <a:gd name="connsiteX3" fmla="*/ 769 w 19164"/>
                <a:gd name="connsiteY3" fmla="*/ 2761 h 9865"/>
              </a:gdLst>
              <a:ahLst/>
              <a:cxnLst>
                <a:cxn ang="0">
                  <a:pos x="connsiteX0" y="connsiteY0"/>
                </a:cxn>
                <a:cxn ang="0">
                  <a:pos x="connsiteX1" y="connsiteY1"/>
                </a:cxn>
                <a:cxn ang="0">
                  <a:pos x="connsiteX2" y="connsiteY2"/>
                </a:cxn>
                <a:cxn ang="0">
                  <a:pos x="connsiteX3" y="connsiteY3"/>
                </a:cxn>
              </a:cxnLst>
              <a:rect l="l" t="t" r="r" b="b"/>
              <a:pathLst>
                <a:path w="19164" h="9865">
                  <a:moveTo>
                    <a:pt x="769" y="2761"/>
                  </a:moveTo>
                  <a:cubicBezTo>
                    <a:pt x="4686" y="7950"/>
                    <a:pt x="10954" y="10879"/>
                    <a:pt x="17463" y="10596"/>
                  </a:cubicBezTo>
                  <a:cubicBezTo>
                    <a:pt x="21078" y="10596"/>
                    <a:pt x="18427" y="8305"/>
                    <a:pt x="11436" y="4930"/>
                  </a:cubicBezTo>
                  <a:cubicBezTo>
                    <a:pt x="769" y="-72"/>
                    <a:pt x="-1642" y="-313"/>
                    <a:pt x="769" y="2761"/>
                  </a:cubicBezTo>
                  <a:close/>
                </a:path>
              </a:pathLst>
            </a:custGeom>
            <a:grpFill/>
            <a:ln w="6027" cap="flat">
              <a:noFill/>
              <a:prstDash val="solid"/>
              <a:miter/>
            </a:ln>
          </p:spPr>
          <p:txBody>
            <a:bodyPr rtlCol="0" anchor="ctr"/>
            <a:lstStyle/>
            <a:p>
              <a:endParaRPr lang="zh-CN" altLang="en-US"/>
            </a:p>
          </p:txBody>
        </p:sp>
        <p:sp>
          <p:nvSpPr>
            <p:cNvPr id="347" name="任意多边形: 形状 346">
              <a:extLst>
                <a:ext uri="{FF2B5EF4-FFF2-40B4-BE49-F238E27FC236}">
                  <a16:creationId xmlns:a16="http://schemas.microsoft.com/office/drawing/2014/main" id="{F86756D2-05F6-63C5-130F-1E793DA1A995}"/>
                </a:ext>
              </a:extLst>
            </p:cNvPr>
            <p:cNvSpPr/>
            <p:nvPr/>
          </p:nvSpPr>
          <p:spPr>
            <a:xfrm>
              <a:off x="6178987" y="3457699"/>
              <a:ext cx="34696" cy="23580"/>
            </a:xfrm>
            <a:custGeom>
              <a:avLst/>
              <a:gdLst>
                <a:gd name="connsiteX0" fmla="*/ -88 w 34696"/>
                <a:gd name="connsiteY0" fmla="*/ 1038 h 23580"/>
                <a:gd name="connsiteX1" fmla="*/ 9555 w 34696"/>
                <a:gd name="connsiteY1" fmla="*/ 7848 h 23580"/>
                <a:gd name="connsiteX2" fmla="*/ 13713 w 34696"/>
                <a:gd name="connsiteY2" fmla="*/ 15562 h 23580"/>
                <a:gd name="connsiteX3" fmla="*/ 23416 w 34696"/>
                <a:gd name="connsiteY3" fmla="*/ 22252 h 23580"/>
                <a:gd name="connsiteX4" fmla="*/ 31070 w 34696"/>
                <a:gd name="connsiteY4" fmla="*/ 19178 h 23580"/>
                <a:gd name="connsiteX5" fmla="*/ -88 w 34696"/>
                <a:gd name="connsiteY5" fmla="*/ 1038 h 2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96" h="23580">
                  <a:moveTo>
                    <a:pt x="-88" y="1038"/>
                  </a:moveTo>
                  <a:cubicBezTo>
                    <a:pt x="-88" y="1701"/>
                    <a:pt x="4432" y="5136"/>
                    <a:pt x="9555" y="7848"/>
                  </a:cubicBezTo>
                  <a:cubicBezTo>
                    <a:pt x="15581" y="11283"/>
                    <a:pt x="17871" y="14779"/>
                    <a:pt x="13713" y="15562"/>
                  </a:cubicBezTo>
                  <a:cubicBezTo>
                    <a:pt x="7687" y="17370"/>
                    <a:pt x="8892" y="18033"/>
                    <a:pt x="23416" y="22252"/>
                  </a:cubicBezTo>
                  <a:cubicBezTo>
                    <a:pt x="35470" y="25747"/>
                    <a:pt x="37398" y="24904"/>
                    <a:pt x="31070" y="19178"/>
                  </a:cubicBezTo>
                  <a:cubicBezTo>
                    <a:pt x="21910" y="11223"/>
                    <a:pt x="937" y="-1313"/>
                    <a:pt x="-88" y="1038"/>
                  </a:cubicBezTo>
                  <a:close/>
                </a:path>
              </a:pathLst>
            </a:custGeom>
            <a:grpFill/>
            <a:ln w="6027" cap="flat">
              <a:noFill/>
              <a:prstDash val="solid"/>
              <a:miter/>
            </a:ln>
          </p:spPr>
          <p:txBody>
            <a:bodyPr rtlCol="0" anchor="ctr"/>
            <a:lstStyle/>
            <a:p>
              <a:endParaRPr lang="zh-CN" altLang="en-US"/>
            </a:p>
          </p:txBody>
        </p:sp>
        <p:sp>
          <p:nvSpPr>
            <p:cNvPr id="348" name="任意多边形: 形状 347">
              <a:extLst>
                <a:ext uri="{FF2B5EF4-FFF2-40B4-BE49-F238E27FC236}">
                  <a16:creationId xmlns:a16="http://schemas.microsoft.com/office/drawing/2014/main" id="{DDD8D6D3-38D7-062B-5872-31A387A10CE5}"/>
                </a:ext>
              </a:extLst>
            </p:cNvPr>
            <p:cNvSpPr/>
            <p:nvPr/>
          </p:nvSpPr>
          <p:spPr>
            <a:xfrm>
              <a:off x="7288371" y="3863602"/>
              <a:ext cx="45745" cy="12938"/>
            </a:xfrm>
            <a:custGeom>
              <a:avLst/>
              <a:gdLst>
                <a:gd name="connsiteX0" fmla="*/ 765 w 45745"/>
                <a:gd name="connsiteY0" fmla="*/ 791 h 12938"/>
                <a:gd name="connsiteX1" fmla="*/ 17098 w 45745"/>
                <a:gd name="connsiteY1" fmla="*/ 6818 h 12938"/>
                <a:gd name="connsiteX2" fmla="*/ 45182 w 45745"/>
                <a:gd name="connsiteY2" fmla="*/ 13688 h 12938"/>
                <a:gd name="connsiteX3" fmla="*/ 28850 w 45745"/>
                <a:gd name="connsiteY3" fmla="*/ 7661 h 12938"/>
                <a:gd name="connsiteX4" fmla="*/ 765 w 45745"/>
                <a:gd name="connsiteY4" fmla="*/ 791 h 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45" h="12938">
                  <a:moveTo>
                    <a:pt x="765" y="791"/>
                  </a:moveTo>
                  <a:cubicBezTo>
                    <a:pt x="-2730" y="369"/>
                    <a:pt x="4864" y="3202"/>
                    <a:pt x="17098" y="6818"/>
                  </a:cubicBezTo>
                  <a:cubicBezTo>
                    <a:pt x="29332" y="10433"/>
                    <a:pt x="41687" y="13266"/>
                    <a:pt x="45182" y="13688"/>
                  </a:cubicBezTo>
                  <a:cubicBezTo>
                    <a:pt x="47533" y="13688"/>
                    <a:pt x="41024" y="11277"/>
                    <a:pt x="28850" y="7661"/>
                  </a:cubicBezTo>
                  <a:cubicBezTo>
                    <a:pt x="19629" y="4853"/>
                    <a:pt x="10228" y="2563"/>
                    <a:pt x="765" y="791"/>
                  </a:cubicBezTo>
                  <a:close/>
                </a:path>
              </a:pathLst>
            </a:custGeom>
            <a:grpFill/>
            <a:ln w="6027" cap="flat">
              <a:noFill/>
              <a:prstDash val="solid"/>
              <a:miter/>
            </a:ln>
          </p:spPr>
          <p:txBody>
            <a:bodyPr rtlCol="0" anchor="ctr"/>
            <a:lstStyle/>
            <a:p>
              <a:endParaRPr lang="zh-CN" altLang="en-US"/>
            </a:p>
          </p:txBody>
        </p:sp>
        <p:sp>
          <p:nvSpPr>
            <p:cNvPr id="349" name="任意多边形: 形状 348">
              <a:extLst>
                <a:ext uri="{FF2B5EF4-FFF2-40B4-BE49-F238E27FC236}">
                  <a16:creationId xmlns:a16="http://schemas.microsoft.com/office/drawing/2014/main" id="{FFC9AB1C-C555-6636-6277-618A5390DA25}"/>
                </a:ext>
              </a:extLst>
            </p:cNvPr>
            <p:cNvSpPr/>
            <p:nvPr/>
          </p:nvSpPr>
          <p:spPr>
            <a:xfrm>
              <a:off x="7474465" y="3917186"/>
              <a:ext cx="28110" cy="6582"/>
            </a:xfrm>
            <a:custGeom>
              <a:avLst/>
              <a:gdLst>
                <a:gd name="connsiteX0" fmla="*/ 4754 w 28110"/>
                <a:gd name="connsiteY0" fmla="*/ 845 h 6582"/>
                <a:gd name="connsiteX1" fmla="*/ 20002 w 28110"/>
                <a:gd name="connsiteY1" fmla="*/ 6449 h 6582"/>
                <a:gd name="connsiteX2" fmla="*/ 23919 w 28110"/>
                <a:gd name="connsiteY2" fmla="*/ 5184 h 6582"/>
                <a:gd name="connsiteX3" fmla="*/ 4754 w 28110"/>
                <a:gd name="connsiteY3" fmla="*/ 845 h 6582"/>
              </a:gdLst>
              <a:ahLst/>
              <a:cxnLst>
                <a:cxn ang="0">
                  <a:pos x="connsiteX0" y="connsiteY0"/>
                </a:cxn>
                <a:cxn ang="0">
                  <a:pos x="connsiteX1" y="connsiteY1"/>
                </a:cxn>
                <a:cxn ang="0">
                  <a:pos x="connsiteX2" y="connsiteY2"/>
                </a:cxn>
                <a:cxn ang="0">
                  <a:pos x="connsiteX3" y="connsiteY3"/>
                </a:cxn>
              </a:cxnLst>
              <a:rect l="l" t="t" r="r" b="b"/>
              <a:pathLst>
                <a:path w="28110" h="6582">
                  <a:moveTo>
                    <a:pt x="4754" y="845"/>
                  </a:moveTo>
                  <a:cubicBezTo>
                    <a:pt x="-5853" y="181"/>
                    <a:pt x="1740" y="3074"/>
                    <a:pt x="20002" y="6449"/>
                  </a:cubicBezTo>
                  <a:cubicBezTo>
                    <a:pt x="29162" y="7956"/>
                    <a:pt x="30488" y="7534"/>
                    <a:pt x="23919" y="5184"/>
                  </a:cubicBezTo>
                  <a:cubicBezTo>
                    <a:pt x="17711" y="3056"/>
                    <a:pt x="11262" y="1604"/>
                    <a:pt x="4754" y="845"/>
                  </a:cubicBezTo>
                  <a:close/>
                </a:path>
              </a:pathLst>
            </a:custGeom>
            <a:grpFill/>
            <a:ln w="6027" cap="flat">
              <a:noFill/>
              <a:prstDash val="solid"/>
              <a:miter/>
            </a:ln>
          </p:spPr>
          <p:txBody>
            <a:bodyPr rtlCol="0" anchor="ctr"/>
            <a:lstStyle/>
            <a:p>
              <a:endParaRPr lang="zh-CN" altLang="en-US"/>
            </a:p>
          </p:txBody>
        </p:sp>
        <p:sp>
          <p:nvSpPr>
            <p:cNvPr id="350" name="任意多边形: 形状 349">
              <a:extLst>
                <a:ext uri="{FF2B5EF4-FFF2-40B4-BE49-F238E27FC236}">
                  <a16:creationId xmlns:a16="http://schemas.microsoft.com/office/drawing/2014/main" id="{9FA402FF-8B4E-FF2A-9CEE-68EE6045C529}"/>
                </a:ext>
              </a:extLst>
            </p:cNvPr>
            <p:cNvSpPr/>
            <p:nvPr/>
          </p:nvSpPr>
          <p:spPr>
            <a:xfrm>
              <a:off x="6042846" y="3407966"/>
              <a:ext cx="26211" cy="11565"/>
            </a:xfrm>
            <a:custGeom>
              <a:avLst/>
              <a:gdLst>
                <a:gd name="connsiteX0" fmla="*/ 1477 w 26211"/>
                <a:gd name="connsiteY0" fmla="*/ 749 h 11565"/>
                <a:gd name="connsiteX1" fmla="*/ 10095 w 26211"/>
                <a:gd name="connsiteY1" fmla="*/ 6776 h 11565"/>
                <a:gd name="connsiteX2" fmla="*/ 17809 w 26211"/>
                <a:gd name="connsiteY2" fmla="*/ 6414 h 11565"/>
                <a:gd name="connsiteX3" fmla="*/ 1477 w 26211"/>
                <a:gd name="connsiteY3" fmla="*/ 749 h 11565"/>
              </a:gdLst>
              <a:ahLst/>
              <a:cxnLst>
                <a:cxn ang="0">
                  <a:pos x="connsiteX0" y="connsiteY0"/>
                </a:cxn>
                <a:cxn ang="0">
                  <a:pos x="connsiteX1" y="connsiteY1"/>
                </a:cxn>
                <a:cxn ang="0">
                  <a:pos x="connsiteX2" y="connsiteY2"/>
                </a:cxn>
                <a:cxn ang="0">
                  <a:pos x="connsiteX3" y="connsiteY3"/>
                </a:cxn>
              </a:cxnLst>
              <a:rect l="l" t="t" r="r" b="b"/>
              <a:pathLst>
                <a:path w="26211" h="11565">
                  <a:moveTo>
                    <a:pt x="1477" y="749"/>
                  </a:moveTo>
                  <a:cubicBezTo>
                    <a:pt x="-2199" y="749"/>
                    <a:pt x="573" y="2738"/>
                    <a:pt x="10095" y="6776"/>
                  </a:cubicBezTo>
                  <a:cubicBezTo>
                    <a:pt x="26970" y="14309"/>
                    <a:pt x="32092" y="14128"/>
                    <a:pt x="17809" y="6414"/>
                  </a:cubicBezTo>
                  <a:cubicBezTo>
                    <a:pt x="12687" y="3744"/>
                    <a:pt x="7142" y="1834"/>
                    <a:pt x="1477" y="749"/>
                  </a:cubicBezTo>
                  <a:close/>
                </a:path>
              </a:pathLst>
            </a:custGeom>
            <a:grpFill/>
            <a:ln w="6027" cap="flat">
              <a:noFill/>
              <a:prstDash val="solid"/>
              <a:miter/>
            </a:ln>
          </p:spPr>
          <p:txBody>
            <a:bodyPr rtlCol="0" anchor="ctr"/>
            <a:lstStyle/>
            <a:p>
              <a:endParaRPr lang="zh-CN" altLang="en-US"/>
            </a:p>
          </p:txBody>
        </p:sp>
        <p:sp>
          <p:nvSpPr>
            <p:cNvPr id="351" name="任意多边形: 形状 350">
              <a:extLst>
                <a:ext uri="{FF2B5EF4-FFF2-40B4-BE49-F238E27FC236}">
                  <a16:creationId xmlns:a16="http://schemas.microsoft.com/office/drawing/2014/main" id="{AE80B257-6201-7F27-784D-137DA4947926}"/>
                </a:ext>
              </a:extLst>
            </p:cNvPr>
            <p:cNvSpPr/>
            <p:nvPr/>
          </p:nvSpPr>
          <p:spPr>
            <a:xfrm>
              <a:off x="7463898" y="3919762"/>
              <a:ext cx="41754" cy="9224"/>
            </a:xfrm>
            <a:custGeom>
              <a:avLst/>
              <a:gdLst>
                <a:gd name="connsiteX0" fmla="*/ 2845 w 41754"/>
                <a:gd name="connsiteY0" fmla="*/ 800 h 9224"/>
                <a:gd name="connsiteX1" fmla="*/ 30749 w 41754"/>
                <a:gd name="connsiteY1" fmla="*/ 8213 h 9224"/>
                <a:gd name="connsiteX2" fmla="*/ 28880 w 41754"/>
                <a:gd name="connsiteY2" fmla="*/ 6224 h 9224"/>
                <a:gd name="connsiteX3" fmla="*/ 2845 w 41754"/>
                <a:gd name="connsiteY3" fmla="*/ 800 h 9224"/>
              </a:gdLst>
              <a:ahLst/>
              <a:cxnLst>
                <a:cxn ang="0">
                  <a:pos x="connsiteX0" y="connsiteY0"/>
                </a:cxn>
                <a:cxn ang="0">
                  <a:pos x="connsiteX1" y="connsiteY1"/>
                </a:cxn>
                <a:cxn ang="0">
                  <a:pos x="connsiteX2" y="connsiteY2"/>
                </a:cxn>
                <a:cxn ang="0">
                  <a:pos x="connsiteX3" y="connsiteY3"/>
                </a:cxn>
              </a:cxnLst>
              <a:rect l="l" t="t" r="r" b="b"/>
              <a:pathLst>
                <a:path w="41754" h="9224">
                  <a:moveTo>
                    <a:pt x="2845" y="800"/>
                  </a:moveTo>
                  <a:cubicBezTo>
                    <a:pt x="-6617" y="258"/>
                    <a:pt x="7907" y="4115"/>
                    <a:pt x="30749" y="8213"/>
                  </a:cubicBezTo>
                  <a:cubicBezTo>
                    <a:pt x="45574" y="10925"/>
                    <a:pt x="45635" y="10684"/>
                    <a:pt x="28880" y="6224"/>
                  </a:cubicBezTo>
                  <a:cubicBezTo>
                    <a:pt x="20322" y="3771"/>
                    <a:pt x="11644" y="1958"/>
                    <a:pt x="2845" y="800"/>
                  </a:cubicBezTo>
                  <a:close/>
                </a:path>
              </a:pathLst>
            </a:custGeom>
            <a:grpFill/>
            <a:ln w="6027" cap="flat">
              <a:noFill/>
              <a:prstDash val="solid"/>
              <a:miter/>
            </a:ln>
          </p:spPr>
          <p:txBody>
            <a:bodyPr rtlCol="0" anchor="ctr"/>
            <a:lstStyle/>
            <a:p>
              <a:endParaRPr lang="zh-CN" altLang="en-US"/>
            </a:p>
          </p:txBody>
        </p:sp>
        <p:sp>
          <p:nvSpPr>
            <p:cNvPr id="352" name="任意多边形: 形状 351">
              <a:extLst>
                <a:ext uri="{FF2B5EF4-FFF2-40B4-BE49-F238E27FC236}">
                  <a16:creationId xmlns:a16="http://schemas.microsoft.com/office/drawing/2014/main" id="{B0C2B074-3DE2-DB47-BBBA-A00374A11F57}"/>
                </a:ext>
              </a:extLst>
            </p:cNvPr>
            <p:cNvSpPr/>
            <p:nvPr/>
          </p:nvSpPr>
          <p:spPr>
            <a:xfrm>
              <a:off x="5330588" y="3116331"/>
              <a:ext cx="69155" cy="28549"/>
            </a:xfrm>
            <a:custGeom>
              <a:avLst/>
              <a:gdLst>
                <a:gd name="connsiteX0" fmla="*/ 4574 w 69155"/>
                <a:gd name="connsiteY0" fmla="*/ 753 h 28549"/>
                <a:gd name="connsiteX1" fmla="*/ 14579 w 69155"/>
                <a:gd name="connsiteY1" fmla="*/ 13529 h 28549"/>
                <a:gd name="connsiteX2" fmla="*/ 35009 w 69155"/>
                <a:gd name="connsiteY2" fmla="*/ 21244 h 28549"/>
                <a:gd name="connsiteX3" fmla="*/ 25306 w 69155"/>
                <a:gd name="connsiteY3" fmla="*/ 14252 h 28549"/>
                <a:gd name="connsiteX4" fmla="*/ 15422 w 69155"/>
                <a:gd name="connsiteY4" fmla="*/ 7804 h 28549"/>
                <a:gd name="connsiteX5" fmla="*/ 27475 w 69155"/>
                <a:gd name="connsiteY5" fmla="*/ 12204 h 28549"/>
                <a:gd name="connsiteX6" fmla="*/ 69060 w 69155"/>
                <a:gd name="connsiteY6" fmla="*/ 29078 h 28549"/>
                <a:gd name="connsiteX7" fmla="*/ 4574 w 69155"/>
                <a:gd name="connsiteY7" fmla="*/ 753 h 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55" h="28549">
                  <a:moveTo>
                    <a:pt x="4574" y="753"/>
                  </a:moveTo>
                  <a:cubicBezTo>
                    <a:pt x="-4104" y="753"/>
                    <a:pt x="-609" y="4851"/>
                    <a:pt x="14579" y="13529"/>
                  </a:cubicBezTo>
                  <a:cubicBezTo>
                    <a:pt x="33924" y="24377"/>
                    <a:pt x="33924" y="24377"/>
                    <a:pt x="35009" y="21244"/>
                  </a:cubicBezTo>
                  <a:cubicBezTo>
                    <a:pt x="35612" y="19616"/>
                    <a:pt x="31815" y="16663"/>
                    <a:pt x="25306" y="14252"/>
                  </a:cubicBezTo>
                  <a:cubicBezTo>
                    <a:pt x="19942" y="12264"/>
                    <a:pt x="14940" y="9190"/>
                    <a:pt x="15422" y="7804"/>
                  </a:cubicBezTo>
                  <a:cubicBezTo>
                    <a:pt x="17290" y="6056"/>
                    <a:pt x="17290" y="6056"/>
                    <a:pt x="27475" y="12204"/>
                  </a:cubicBezTo>
                  <a:cubicBezTo>
                    <a:pt x="37661" y="18351"/>
                    <a:pt x="68276" y="31127"/>
                    <a:pt x="69060" y="29078"/>
                  </a:cubicBezTo>
                  <a:cubicBezTo>
                    <a:pt x="69843" y="27029"/>
                    <a:pt x="8250" y="391"/>
                    <a:pt x="4574" y="753"/>
                  </a:cubicBezTo>
                  <a:close/>
                </a:path>
              </a:pathLst>
            </a:custGeom>
            <a:grpFill/>
            <a:ln w="6027" cap="flat">
              <a:noFill/>
              <a:prstDash val="solid"/>
              <a:miter/>
            </a:ln>
          </p:spPr>
          <p:txBody>
            <a:bodyPr rtlCol="0" anchor="ctr"/>
            <a:lstStyle/>
            <a:p>
              <a:endParaRPr lang="zh-CN" altLang="en-US"/>
            </a:p>
          </p:txBody>
        </p:sp>
        <p:sp>
          <p:nvSpPr>
            <p:cNvPr id="353" name="任意多边形: 形状 352">
              <a:extLst>
                <a:ext uri="{FF2B5EF4-FFF2-40B4-BE49-F238E27FC236}">
                  <a16:creationId xmlns:a16="http://schemas.microsoft.com/office/drawing/2014/main" id="{0FA29AB2-DC37-078A-C46C-4C8C1311F81A}"/>
                </a:ext>
              </a:extLst>
            </p:cNvPr>
            <p:cNvSpPr/>
            <p:nvPr/>
          </p:nvSpPr>
          <p:spPr>
            <a:xfrm>
              <a:off x="5709144" y="3266122"/>
              <a:ext cx="21137" cy="7426"/>
            </a:xfrm>
            <a:custGeom>
              <a:avLst/>
              <a:gdLst>
                <a:gd name="connsiteX0" fmla="*/ 9135 w 21137"/>
                <a:gd name="connsiteY0" fmla="*/ 966 h 7426"/>
                <a:gd name="connsiteX1" fmla="*/ 11666 w 21137"/>
                <a:gd name="connsiteY1" fmla="*/ 6992 h 7426"/>
                <a:gd name="connsiteX2" fmla="*/ 20706 w 21137"/>
                <a:gd name="connsiteY2" fmla="*/ 6269 h 7426"/>
                <a:gd name="connsiteX3" fmla="*/ 9135 w 21137"/>
                <a:gd name="connsiteY3" fmla="*/ 966 h 7426"/>
              </a:gdLst>
              <a:ahLst/>
              <a:cxnLst>
                <a:cxn ang="0">
                  <a:pos x="connsiteX0" y="connsiteY0"/>
                </a:cxn>
                <a:cxn ang="0">
                  <a:pos x="connsiteX1" y="connsiteY1"/>
                </a:cxn>
                <a:cxn ang="0">
                  <a:pos x="connsiteX2" y="connsiteY2"/>
                </a:cxn>
                <a:cxn ang="0">
                  <a:pos x="connsiteX3" y="connsiteY3"/>
                </a:cxn>
              </a:cxnLst>
              <a:rect l="l" t="t" r="r" b="b"/>
              <a:pathLst>
                <a:path w="21137" h="7426">
                  <a:moveTo>
                    <a:pt x="9135" y="966"/>
                  </a:moveTo>
                  <a:cubicBezTo>
                    <a:pt x="-4124" y="-59"/>
                    <a:pt x="-2919" y="2653"/>
                    <a:pt x="11666" y="6992"/>
                  </a:cubicBezTo>
                  <a:cubicBezTo>
                    <a:pt x="18355" y="8861"/>
                    <a:pt x="22273" y="8439"/>
                    <a:pt x="20706" y="6269"/>
                  </a:cubicBezTo>
                  <a:cubicBezTo>
                    <a:pt x="18536" y="2231"/>
                    <a:pt x="17511" y="1629"/>
                    <a:pt x="9135" y="966"/>
                  </a:cubicBezTo>
                  <a:close/>
                </a:path>
              </a:pathLst>
            </a:custGeom>
            <a:grpFill/>
            <a:ln w="6027" cap="flat">
              <a:noFill/>
              <a:prstDash val="solid"/>
              <a:miter/>
            </a:ln>
          </p:spPr>
          <p:txBody>
            <a:bodyPr rtlCol="0" anchor="ctr"/>
            <a:lstStyle/>
            <a:p>
              <a:endParaRPr lang="zh-CN" altLang="en-US"/>
            </a:p>
          </p:txBody>
        </p:sp>
        <p:sp>
          <p:nvSpPr>
            <p:cNvPr id="354" name="任意多边形: 形状 353">
              <a:extLst>
                <a:ext uri="{FF2B5EF4-FFF2-40B4-BE49-F238E27FC236}">
                  <a16:creationId xmlns:a16="http://schemas.microsoft.com/office/drawing/2014/main" id="{54BBDB1F-BE6D-2C88-5854-8A81FBE0CA8F}"/>
                </a:ext>
              </a:extLst>
            </p:cNvPr>
            <p:cNvSpPr/>
            <p:nvPr/>
          </p:nvSpPr>
          <p:spPr>
            <a:xfrm>
              <a:off x="4899752" y="2979916"/>
              <a:ext cx="49645" cy="18822"/>
            </a:xfrm>
            <a:custGeom>
              <a:avLst/>
              <a:gdLst>
                <a:gd name="connsiteX0" fmla="*/ 30838 w 49645"/>
                <a:gd name="connsiteY0" fmla="*/ 9703 h 18822"/>
                <a:gd name="connsiteX1" fmla="*/ 12095 w 49645"/>
                <a:gd name="connsiteY1" fmla="*/ 4580 h 18822"/>
                <a:gd name="connsiteX2" fmla="*/ 12818 w 49645"/>
                <a:gd name="connsiteY2" fmla="*/ 6147 h 18822"/>
                <a:gd name="connsiteX3" fmla="*/ 24871 w 49645"/>
                <a:gd name="connsiteY3" fmla="*/ 14765 h 18822"/>
                <a:gd name="connsiteX4" fmla="*/ 36925 w 49645"/>
                <a:gd name="connsiteY4" fmla="*/ 18261 h 18822"/>
                <a:gd name="connsiteX5" fmla="*/ 44518 w 49645"/>
                <a:gd name="connsiteY5" fmla="*/ 16995 h 18822"/>
                <a:gd name="connsiteX6" fmla="*/ 38492 w 49645"/>
                <a:gd name="connsiteY6" fmla="*/ 12475 h 18822"/>
                <a:gd name="connsiteX7" fmla="*/ 37949 w 49645"/>
                <a:gd name="connsiteY7" fmla="*/ 10185 h 18822"/>
                <a:gd name="connsiteX8" fmla="*/ 30838 w 49645"/>
                <a:gd name="connsiteY8" fmla="*/ 9703 h 1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45" h="18822">
                  <a:moveTo>
                    <a:pt x="30838" y="9703"/>
                  </a:moveTo>
                  <a:cubicBezTo>
                    <a:pt x="24377" y="8907"/>
                    <a:pt x="18061" y="7178"/>
                    <a:pt x="12095" y="4580"/>
                  </a:cubicBezTo>
                  <a:cubicBezTo>
                    <a:pt x="-4238" y="-904"/>
                    <a:pt x="-4298" y="-603"/>
                    <a:pt x="12818" y="6147"/>
                  </a:cubicBezTo>
                  <a:cubicBezTo>
                    <a:pt x="26800" y="11752"/>
                    <a:pt x="30898" y="14524"/>
                    <a:pt x="24871" y="14765"/>
                  </a:cubicBezTo>
                  <a:cubicBezTo>
                    <a:pt x="16374" y="15127"/>
                    <a:pt x="16374" y="15127"/>
                    <a:pt x="36925" y="18261"/>
                  </a:cubicBezTo>
                  <a:cubicBezTo>
                    <a:pt x="50666" y="20310"/>
                    <a:pt x="53197" y="20008"/>
                    <a:pt x="44518" y="16995"/>
                  </a:cubicBezTo>
                  <a:cubicBezTo>
                    <a:pt x="36864" y="14464"/>
                    <a:pt x="34996" y="12596"/>
                    <a:pt x="38492" y="12475"/>
                  </a:cubicBezTo>
                  <a:cubicBezTo>
                    <a:pt x="41987" y="12354"/>
                    <a:pt x="41264" y="11149"/>
                    <a:pt x="37949" y="10185"/>
                  </a:cubicBezTo>
                  <a:cubicBezTo>
                    <a:pt x="34634" y="9221"/>
                    <a:pt x="31079" y="8859"/>
                    <a:pt x="30838" y="9703"/>
                  </a:cubicBezTo>
                  <a:close/>
                </a:path>
              </a:pathLst>
            </a:custGeom>
            <a:grpFill/>
            <a:ln w="6027" cap="flat">
              <a:noFill/>
              <a:prstDash val="solid"/>
              <a:miter/>
            </a:ln>
          </p:spPr>
          <p:txBody>
            <a:bodyPr rtlCol="0" anchor="ctr"/>
            <a:lstStyle/>
            <a:p>
              <a:endParaRPr lang="zh-CN" altLang="en-US"/>
            </a:p>
          </p:txBody>
        </p:sp>
        <p:sp>
          <p:nvSpPr>
            <p:cNvPr id="355" name="任意多边形: 形状 354">
              <a:extLst>
                <a:ext uri="{FF2B5EF4-FFF2-40B4-BE49-F238E27FC236}">
                  <a16:creationId xmlns:a16="http://schemas.microsoft.com/office/drawing/2014/main" id="{45EF0911-5629-DA03-8475-90686D5ECD8F}"/>
                </a:ext>
              </a:extLst>
            </p:cNvPr>
            <p:cNvSpPr/>
            <p:nvPr/>
          </p:nvSpPr>
          <p:spPr>
            <a:xfrm>
              <a:off x="4281375" y="2836696"/>
              <a:ext cx="38293" cy="10673"/>
            </a:xfrm>
            <a:custGeom>
              <a:avLst/>
              <a:gdLst>
                <a:gd name="connsiteX0" fmla="*/ 12917 w 38293"/>
                <a:gd name="connsiteY0" fmla="*/ 749 h 10673"/>
                <a:gd name="connsiteX1" fmla="*/ 25814 w 38293"/>
                <a:gd name="connsiteY1" fmla="*/ 6475 h 10673"/>
                <a:gd name="connsiteX2" fmla="*/ 19787 w 38293"/>
                <a:gd name="connsiteY2" fmla="*/ 7921 h 10673"/>
                <a:gd name="connsiteX3" fmla="*/ 9000 w 38293"/>
                <a:gd name="connsiteY3" fmla="*/ 9428 h 10673"/>
                <a:gd name="connsiteX4" fmla="*/ 30876 w 38293"/>
                <a:gd name="connsiteY4" fmla="*/ 5028 h 10673"/>
                <a:gd name="connsiteX5" fmla="*/ 12917 w 38293"/>
                <a:gd name="connsiteY5" fmla="*/ 749 h 1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93" h="10673">
                  <a:moveTo>
                    <a:pt x="12917" y="749"/>
                  </a:moveTo>
                  <a:cubicBezTo>
                    <a:pt x="16792" y="3498"/>
                    <a:pt x="21174" y="5444"/>
                    <a:pt x="25814" y="6475"/>
                  </a:cubicBezTo>
                  <a:cubicBezTo>
                    <a:pt x="35698" y="9669"/>
                    <a:pt x="33347" y="9789"/>
                    <a:pt x="19787" y="7921"/>
                  </a:cubicBezTo>
                  <a:cubicBezTo>
                    <a:pt x="502" y="5149"/>
                    <a:pt x="-7875" y="6234"/>
                    <a:pt x="9000" y="9428"/>
                  </a:cubicBezTo>
                  <a:cubicBezTo>
                    <a:pt x="31539" y="13707"/>
                    <a:pt x="48535" y="10573"/>
                    <a:pt x="30876" y="5028"/>
                  </a:cubicBezTo>
                  <a:cubicBezTo>
                    <a:pt x="25169" y="2617"/>
                    <a:pt x="19100" y="1171"/>
                    <a:pt x="12917" y="749"/>
                  </a:cubicBezTo>
                  <a:close/>
                </a:path>
              </a:pathLst>
            </a:custGeom>
            <a:grpFill/>
            <a:ln w="6027" cap="flat">
              <a:noFill/>
              <a:prstDash val="solid"/>
              <a:miter/>
            </a:ln>
          </p:spPr>
          <p:txBody>
            <a:bodyPr rtlCol="0" anchor="ctr"/>
            <a:lstStyle/>
            <a:p>
              <a:endParaRPr lang="zh-CN" altLang="en-US"/>
            </a:p>
          </p:txBody>
        </p:sp>
        <p:sp>
          <p:nvSpPr>
            <p:cNvPr id="356" name="任意多边形: 形状 355">
              <a:extLst>
                <a:ext uri="{FF2B5EF4-FFF2-40B4-BE49-F238E27FC236}">
                  <a16:creationId xmlns:a16="http://schemas.microsoft.com/office/drawing/2014/main" id="{57960AAF-A39A-20A0-F2E6-A2A29AA8B40B}"/>
                </a:ext>
              </a:extLst>
            </p:cNvPr>
            <p:cNvSpPr/>
            <p:nvPr/>
          </p:nvSpPr>
          <p:spPr>
            <a:xfrm>
              <a:off x="6301464" y="3526491"/>
              <a:ext cx="51619" cy="23620"/>
            </a:xfrm>
            <a:custGeom>
              <a:avLst/>
              <a:gdLst>
                <a:gd name="connsiteX0" fmla="*/ 11107 w 51619"/>
                <a:gd name="connsiteY0" fmla="*/ 7700 h 23620"/>
                <a:gd name="connsiteX1" fmla="*/ 42687 w 51619"/>
                <a:gd name="connsiteY1" fmla="*/ 22103 h 23620"/>
                <a:gd name="connsiteX2" fmla="*/ 43109 w 51619"/>
                <a:gd name="connsiteY2" fmla="*/ 21139 h 23620"/>
                <a:gd name="connsiteX3" fmla="*/ 11408 w 51619"/>
                <a:gd name="connsiteY3" fmla="*/ 6916 h 23620"/>
                <a:gd name="connsiteX4" fmla="*/ 11107 w 51619"/>
                <a:gd name="connsiteY4" fmla="*/ 7700 h 2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9" h="23620">
                  <a:moveTo>
                    <a:pt x="11107" y="7700"/>
                  </a:moveTo>
                  <a:cubicBezTo>
                    <a:pt x="20750" y="14203"/>
                    <a:pt x="31417" y="19066"/>
                    <a:pt x="42687" y="22103"/>
                  </a:cubicBezTo>
                  <a:cubicBezTo>
                    <a:pt x="54740" y="25599"/>
                    <a:pt x="54078" y="24876"/>
                    <a:pt x="43109" y="21139"/>
                  </a:cubicBezTo>
                  <a:cubicBezTo>
                    <a:pt x="32201" y="17125"/>
                    <a:pt x="21654" y="12377"/>
                    <a:pt x="11408" y="6916"/>
                  </a:cubicBezTo>
                  <a:cubicBezTo>
                    <a:pt x="-3840" y="-1521"/>
                    <a:pt x="-3899" y="-1340"/>
                    <a:pt x="11107" y="7700"/>
                  </a:cubicBezTo>
                  <a:close/>
                </a:path>
              </a:pathLst>
            </a:custGeom>
            <a:grpFill/>
            <a:ln w="6027" cap="flat">
              <a:noFill/>
              <a:prstDash val="solid"/>
              <a:miter/>
            </a:ln>
          </p:spPr>
          <p:txBody>
            <a:bodyPr rtlCol="0" anchor="ctr"/>
            <a:lstStyle/>
            <a:p>
              <a:endParaRPr lang="zh-CN" altLang="en-US"/>
            </a:p>
          </p:txBody>
        </p:sp>
        <p:sp>
          <p:nvSpPr>
            <p:cNvPr id="357" name="任意多边形: 形状 356">
              <a:extLst>
                <a:ext uri="{FF2B5EF4-FFF2-40B4-BE49-F238E27FC236}">
                  <a16:creationId xmlns:a16="http://schemas.microsoft.com/office/drawing/2014/main" id="{8A43DEF4-B873-A65A-901F-BAF1C18E1CB5}"/>
                </a:ext>
              </a:extLst>
            </p:cNvPr>
            <p:cNvSpPr/>
            <p:nvPr/>
          </p:nvSpPr>
          <p:spPr>
            <a:xfrm>
              <a:off x="4346595" y="2854061"/>
              <a:ext cx="64306" cy="8552"/>
            </a:xfrm>
            <a:custGeom>
              <a:avLst/>
              <a:gdLst>
                <a:gd name="connsiteX0" fmla="*/ 16823 w 64306"/>
                <a:gd name="connsiteY0" fmla="*/ 1524 h 8552"/>
                <a:gd name="connsiteX1" fmla="*/ 2600 w 64306"/>
                <a:gd name="connsiteY1" fmla="*/ 2428 h 8552"/>
                <a:gd name="connsiteX2" fmla="*/ 13930 w 64306"/>
                <a:gd name="connsiteY2" fmla="*/ 4297 h 8552"/>
                <a:gd name="connsiteX3" fmla="*/ 46052 w 64306"/>
                <a:gd name="connsiteY3" fmla="*/ 7491 h 8552"/>
                <a:gd name="connsiteX4" fmla="*/ 60034 w 64306"/>
                <a:gd name="connsiteY4" fmla="*/ 7973 h 8552"/>
                <a:gd name="connsiteX5" fmla="*/ 16823 w 64306"/>
                <a:gd name="connsiteY5" fmla="*/ 1524 h 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 h="8552">
                  <a:moveTo>
                    <a:pt x="16823" y="1524"/>
                  </a:moveTo>
                  <a:cubicBezTo>
                    <a:pt x="1937" y="199"/>
                    <a:pt x="-4029" y="621"/>
                    <a:pt x="2600" y="2428"/>
                  </a:cubicBezTo>
                  <a:cubicBezTo>
                    <a:pt x="6240" y="3700"/>
                    <a:pt x="10073" y="4327"/>
                    <a:pt x="13930" y="4297"/>
                  </a:cubicBezTo>
                  <a:cubicBezTo>
                    <a:pt x="24706" y="4514"/>
                    <a:pt x="35446" y="5581"/>
                    <a:pt x="46052" y="7491"/>
                  </a:cubicBezTo>
                  <a:cubicBezTo>
                    <a:pt x="63168" y="9721"/>
                    <a:pt x="69014" y="9902"/>
                    <a:pt x="60034" y="7973"/>
                  </a:cubicBezTo>
                  <a:cubicBezTo>
                    <a:pt x="51055" y="6044"/>
                    <a:pt x="31528" y="3091"/>
                    <a:pt x="16823" y="1524"/>
                  </a:cubicBezTo>
                  <a:close/>
                </a:path>
              </a:pathLst>
            </a:custGeom>
            <a:grpFill/>
            <a:ln w="6027" cap="flat">
              <a:noFill/>
              <a:prstDash val="solid"/>
              <a:miter/>
            </a:ln>
          </p:spPr>
          <p:txBody>
            <a:bodyPr rtlCol="0" anchor="ctr"/>
            <a:lstStyle/>
            <a:p>
              <a:endParaRPr lang="zh-CN" altLang="en-US"/>
            </a:p>
          </p:txBody>
        </p:sp>
        <p:sp>
          <p:nvSpPr>
            <p:cNvPr id="358" name="任意多边形: 形状 357">
              <a:extLst>
                <a:ext uri="{FF2B5EF4-FFF2-40B4-BE49-F238E27FC236}">
                  <a16:creationId xmlns:a16="http://schemas.microsoft.com/office/drawing/2014/main" id="{6D517B48-CC2B-29A9-23B6-06159B717121}"/>
                </a:ext>
              </a:extLst>
            </p:cNvPr>
            <p:cNvSpPr/>
            <p:nvPr/>
          </p:nvSpPr>
          <p:spPr>
            <a:xfrm>
              <a:off x="4395596" y="2863185"/>
              <a:ext cx="66967" cy="13416"/>
            </a:xfrm>
            <a:custGeom>
              <a:avLst/>
              <a:gdLst>
                <a:gd name="connsiteX0" fmla="*/ 25015 w 66967"/>
                <a:gd name="connsiteY0" fmla="*/ 3851 h 13416"/>
                <a:gd name="connsiteX1" fmla="*/ 8261 w 66967"/>
                <a:gd name="connsiteY1" fmla="*/ 5418 h 13416"/>
                <a:gd name="connsiteX2" fmla="*/ 47676 w 66967"/>
                <a:gd name="connsiteY2" fmla="*/ 13012 h 13416"/>
                <a:gd name="connsiteX3" fmla="*/ 25015 w 66967"/>
                <a:gd name="connsiteY3" fmla="*/ 3851 h 13416"/>
              </a:gdLst>
              <a:ahLst/>
              <a:cxnLst>
                <a:cxn ang="0">
                  <a:pos x="connsiteX0" y="connsiteY0"/>
                </a:cxn>
                <a:cxn ang="0">
                  <a:pos x="connsiteX1" y="connsiteY1"/>
                </a:cxn>
                <a:cxn ang="0">
                  <a:pos x="connsiteX2" y="connsiteY2"/>
                </a:cxn>
                <a:cxn ang="0">
                  <a:pos x="connsiteX3" y="connsiteY3"/>
                </a:cxn>
              </a:cxnLst>
              <a:rect l="l" t="t" r="r" b="b"/>
              <a:pathLst>
                <a:path w="66967" h="13416">
                  <a:moveTo>
                    <a:pt x="25015" y="3851"/>
                  </a:moveTo>
                  <a:cubicBezTo>
                    <a:pt x="-3430" y="-488"/>
                    <a:pt x="-5721" y="-548"/>
                    <a:pt x="8261" y="5418"/>
                  </a:cubicBezTo>
                  <a:cubicBezTo>
                    <a:pt x="16880" y="9034"/>
                    <a:pt x="22484" y="10119"/>
                    <a:pt x="47676" y="13012"/>
                  </a:cubicBezTo>
                  <a:cubicBezTo>
                    <a:pt x="83173" y="16929"/>
                    <a:pt x="65877" y="10119"/>
                    <a:pt x="25015" y="3851"/>
                  </a:cubicBezTo>
                  <a:close/>
                </a:path>
              </a:pathLst>
            </a:custGeom>
            <a:grpFill/>
            <a:ln w="6027" cap="flat">
              <a:noFill/>
              <a:prstDash val="solid"/>
              <a:miter/>
            </a:ln>
          </p:spPr>
          <p:txBody>
            <a:bodyPr rtlCol="0" anchor="ctr"/>
            <a:lstStyle/>
            <a:p>
              <a:endParaRPr lang="zh-CN" altLang="en-US"/>
            </a:p>
          </p:txBody>
        </p:sp>
        <p:sp>
          <p:nvSpPr>
            <p:cNvPr id="359" name="任意多边形: 形状 358">
              <a:extLst>
                <a:ext uri="{FF2B5EF4-FFF2-40B4-BE49-F238E27FC236}">
                  <a16:creationId xmlns:a16="http://schemas.microsoft.com/office/drawing/2014/main" id="{174736C2-1BC6-5FD0-1DCD-CDA570DD1819}"/>
                </a:ext>
              </a:extLst>
            </p:cNvPr>
            <p:cNvSpPr/>
            <p:nvPr/>
          </p:nvSpPr>
          <p:spPr>
            <a:xfrm>
              <a:off x="5985835" y="3393856"/>
              <a:ext cx="16269" cy="7710"/>
            </a:xfrm>
            <a:custGeom>
              <a:avLst/>
              <a:gdLst>
                <a:gd name="connsiteX0" fmla="*/ 2681 w 16269"/>
                <a:gd name="connsiteY0" fmla="*/ 937 h 7710"/>
                <a:gd name="connsiteX1" fmla="*/ 4609 w 16269"/>
                <a:gd name="connsiteY1" fmla="*/ 4975 h 7710"/>
                <a:gd name="connsiteX2" fmla="*/ 15939 w 16269"/>
                <a:gd name="connsiteY2" fmla="*/ 7807 h 7710"/>
                <a:gd name="connsiteX3" fmla="*/ 2681 w 16269"/>
                <a:gd name="connsiteY3" fmla="*/ 937 h 7710"/>
              </a:gdLst>
              <a:ahLst/>
              <a:cxnLst>
                <a:cxn ang="0">
                  <a:pos x="connsiteX0" y="connsiteY0"/>
                </a:cxn>
                <a:cxn ang="0">
                  <a:pos x="connsiteX1" y="connsiteY1"/>
                </a:cxn>
                <a:cxn ang="0">
                  <a:pos x="connsiteX2" y="connsiteY2"/>
                </a:cxn>
                <a:cxn ang="0">
                  <a:pos x="connsiteX3" y="connsiteY3"/>
                </a:cxn>
              </a:cxnLst>
              <a:rect l="l" t="t" r="r" b="b"/>
              <a:pathLst>
                <a:path w="16269" h="7710">
                  <a:moveTo>
                    <a:pt x="2681" y="937"/>
                  </a:moveTo>
                  <a:cubicBezTo>
                    <a:pt x="-1960" y="93"/>
                    <a:pt x="-393" y="2203"/>
                    <a:pt x="4609" y="4975"/>
                  </a:cubicBezTo>
                  <a:cubicBezTo>
                    <a:pt x="10636" y="8290"/>
                    <a:pt x="15276" y="9254"/>
                    <a:pt x="15939" y="7807"/>
                  </a:cubicBezTo>
                  <a:cubicBezTo>
                    <a:pt x="17506" y="4553"/>
                    <a:pt x="11298" y="1479"/>
                    <a:pt x="2681" y="937"/>
                  </a:cubicBezTo>
                  <a:close/>
                </a:path>
              </a:pathLst>
            </a:custGeom>
            <a:grpFill/>
            <a:ln w="6027" cap="flat">
              <a:noFill/>
              <a:prstDash val="solid"/>
              <a:miter/>
            </a:ln>
          </p:spPr>
          <p:txBody>
            <a:bodyPr rtlCol="0" anchor="ctr"/>
            <a:lstStyle/>
            <a:p>
              <a:endParaRPr lang="zh-CN" altLang="en-US"/>
            </a:p>
          </p:txBody>
        </p:sp>
        <p:sp>
          <p:nvSpPr>
            <p:cNvPr id="360" name="任意多边形: 形状 359">
              <a:extLst>
                <a:ext uri="{FF2B5EF4-FFF2-40B4-BE49-F238E27FC236}">
                  <a16:creationId xmlns:a16="http://schemas.microsoft.com/office/drawing/2014/main" id="{9AFEBF4F-2966-D2FF-EC5A-560FD310802F}"/>
                </a:ext>
              </a:extLst>
            </p:cNvPr>
            <p:cNvSpPr/>
            <p:nvPr/>
          </p:nvSpPr>
          <p:spPr>
            <a:xfrm>
              <a:off x="4217263" y="2827227"/>
              <a:ext cx="32216" cy="8518"/>
            </a:xfrm>
            <a:custGeom>
              <a:avLst/>
              <a:gdLst>
                <a:gd name="connsiteX0" fmla="*/ 68 w 32216"/>
                <a:gd name="connsiteY0" fmla="*/ 3588 h 8518"/>
                <a:gd name="connsiteX1" fmla="*/ 18932 w 32216"/>
                <a:gd name="connsiteY1" fmla="*/ 8952 h 8518"/>
                <a:gd name="connsiteX2" fmla="*/ 28695 w 32216"/>
                <a:gd name="connsiteY2" fmla="*/ 6360 h 8518"/>
                <a:gd name="connsiteX3" fmla="*/ 68 w 32216"/>
                <a:gd name="connsiteY3" fmla="*/ 3588 h 8518"/>
              </a:gdLst>
              <a:ahLst/>
              <a:cxnLst>
                <a:cxn ang="0">
                  <a:pos x="connsiteX0" y="connsiteY0"/>
                </a:cxn>
                <a:cxn ang="0">
                  <a:pos x="connsiteX1" y="connsiteY1"/>
                </a:cxn>
                <a:cxn ang="0">
                  <a:pos x="connsiteX2" y="connsiteY2"/>
                </a:cxn>
                <a:cxn ang="0">
                  <a:pos x="connsiteX3" y="connsiteY3"/>
                </a:cxn>
              </a:cxnLst>
              <a:rect l="l" t="t" r="r" b="b"/>
              <a:pathLst>
                <a:path w="32216" h="8518">
                  <a:moveTo>
                    <a:pt x="68" y="3588"/>
                  </a:moveTo>
                  <a:cubicBezTo>
                    <a:pt x="-655" y="7566"/>
                    <a:pt x="430" y="7927"/>
                    <a:pt x="18932" y="8952"/>
                  </a:cubicBezTo>
                  <a:cubicBezTo>
                    <a:pt x="32733" y="9796"/>
                    <a:pt x="35204" y="8952"/>
                    <a:pt x="28695" y="6360"/>
                  </a:cubicBezTo>
                  <a:cubicBezTo>
                    <a:pt x="10072" y="-88"/>
                    <a:pt x="912" y="-932"/>
                    <a:pt x="68" y="3588"/>
                  </a:cubicBezTo>
                  <a:close/>
                </a:path>
              </a:pathLst>
            </a:custGeom>
            <a:grpFill/>
            <a:ln w="6027" cap="flat">
              <a:noFill/>
              <a:prstDash val="solid"/>
              <a:miter/>
            </a:ln>
          </p:spPr>
          <p:txBody>
            <a:bodyPr rtlCol="0" anchor="ctr"/>
            <a:lstStyle/>
            <a:p>
              <a:endParaRPr lang="zh-CN" altLang="en-US"/>
            </a:p>
          </p:txBody>
        </p:sp>
        <p:sp>
          <p:nvSpPr>
            <p:cNvPr id="361" name="任意多边形: 形状 360">
              <a:extLst>
                <a:ext uri="{FF2B5EF4-FFF2-40B4-BE49-F238E27FC236}">
                  <a16:creationId xmlns:a16="http://schemas.microsoft.com/office/drawing/2014/main" id="{42A7F1E3-5020-51E2-32B7-C3776F1AE6CE}"/>
                </a:ext>
              </a:extLst>
            </p:cNvPr>
            <p:cNvSpPr/>
            <p:nvPr/>
          </p:nvSpPr>
          <p:spPr>
            <a:xfrm>
              <a:off x="5801219" y="3313584"/>
              <a:ext cx="39308" cy="13727"/>
            </a:xfrm>
            <a:custGeom>
              <a:avLst/>
              <a:gdLst>
                <a:gd name="connsiteX0" fmla="*/ 11739 w 39308"/>
                <a:gd name="connsiteY0" fmla="*/ 3886 h 13727"/>
                <a:gd name="connsiteX1" fmla="*/ 348 w 39308"/>
                <a:gd name="connsiteY1" fmla="*/ 1295 h 13727"/>
                <a:gd name="connsiteX2" fmla="*/ 26323 w 39308"/>
                <a:gd name="connsiteY2" fmla="*/ 10697 h 13727"/>
                <a:gd name="connsiteX3" fmla="*/ 11739 w 39308"/>
                <a:gd name="connsiteY3" fmla="*/ 3886 h 13727"/>
              </a:gdLst>
              <a:ahLst/>
              <a:cxnLst>
                <a:cxn ang="0">
                  <a:pos x="connsiteX0" y="connsiteY0"/>
                </a:cxn>
                <a:cxn ang="0">
                  <a:pos x="connsiteX1" y="connsiteY1"/>
                </a:cxn>
                <a:cxn ang="0">
                  <a:pos x="connsiteX2" y="connsiteY2"/>
                </a:cxn>
                <a:cxn ang="0">
                  <a:pos x="connsiteX3" y="connsiteY3"/>
                </a:cxn>
              </a:cxnLst>
              <a:rect l="l" t="t" r="r" b="b"/>
              <a:pathLst>
                <a:path w="39308" h="13727">
                  <a:moveTo>
                    <a:pt x="11739" y="3886"/>
                  </a:moveTo>
                  <a:cubicBezTo>
                    <a:pt x="3000" y="994"/>
                    <a:pt x="-1580" y="29"/>
                    <a:pt x="348" y="1295"/>
                  </a:cubicBezTo>
                  <a:cubicBezTo>
                    <a:pt x="8846" y="4923"/>
                    <a:pt x="17464" y="8063"/>
                    <a:pt x="26323" y="10697"/>
                  </a:cubicBezTo>
                  <a:cubicBezTo>
                    <a:pt x="50370" y="18833"/>
                    <a:pt x="38076" y="12565"/>
                    <a:pt x="11739" y="3886"/>
                  </a:cubicBezTo>
                  <a:close/>
                </a:path>
              </a:pathLst>
            </a:custGeom>
            <a:grpFill/>
            <a:ln w="6027" cap="flat">
              <a:noFill/>
              <a:prstDash val="solid"/>
              <a:miter/>
            </a:ln>
          </p:spPr>
          <p:txBody>
            <a:bodyPr rtlCol="0" anchor="ctr"/>
            <a:lstStyle/>
            <a:p>
              <a:endParaRPr lang="zh-CN" altLang="en-US"/>
            </a:p>
          </p:txBody>
        </p:sp>
        <p:sp>
          <p:nvSpPr>
            <p:cNvPr id="362" name="任意多边形: 形状 361">
              <a:extLst>
                <a:ext uri="{FF2B5EF4-FFF2-40B4-BE49-F238E27FC236}">
                  <a16:creationId xmlns:a16="http://schemas.microsoft.com/office/drawing/2014/main" id="{ED07A537-2C97-670D-EDAB-624A03D0A78B}"/>
                </a:ext>
              </a:extLst>
            </p:cNvPr>
            <p:cNvSpPr/>
            <p:nvPr/>
          </p:nvSpPr>
          <p:spPr>
            <a:xfrm>
              <a:off x="6254677" y="3516838"/>
              <a:ext cx="43146" cy="16616"/>
            </a:xfrm>
            <a:custGeom>
              <a:avLst/>
              <a:gdLst>
                <a:gd name="connsiteX0" fmla="*/ 14622 w 43146"/>
                <a:gd name="connsiteY0" fmla="*/ 4034 h 16616"/>
                <a:gd name="connsiteX1" fmla="*/ 13778 w 43146"/>
                <a:gd name="connsiteY1" fmla="*/ 6023 h 16616"/>
                <a:gd name="connsiteX2" fmla="*/ 35294 w 43146"/>
                <a:gd name="connsiteY2" fmla="*/ 14581 h 16616"/>
                <a:gd name="connsiteX3" fmla="*/ 43008 w 43146"/>
                <a:gd name="connsiteY3" fmla="*/ 17112 h 16616"/>
                <a:gd name="connsiteX4" fmla="*/ 14622 w 43146"/>
                <a:gd name="connsiteY4" fmla="*/ 4034 h 16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6" h="16616">
                  <a:moveTo>
                    <a:pt x="14622" y="4034"/>
                  </a:moveTo>
                  <a:cubicBezTo>
                    <a:pt x="-4542" y="-1270"/>
                    <a:pt x="-5145" y="177"/>
                    <a:pt x="13778" y="6023"/>
                  </a:cubicBezTo>
                  <a:cubicBezTo>
                    <a:pt x="21191" y="8253"/>
                    <a:pt x="28363" y="11115"/>
                    <a:pt x="35294" y="14581"/>
                  </a:cubicBezTo>
                  <a:cubicBezTo>
                    <a:pt x="39392" y="16811"/>
                    <a:pt x="42707" y="17895"/>
                    <a:pt x="43008" y="17112"/>
                  </a:cubicBezTo>
                  <a:cubicBezTo>
                    <a:pt x="44033" y="14460"/>
                    <a:pt x="29328" y="7710"/>
                    <a:pt x="14622" y="4034"/>
                  </a:cubicBezTo>
                  <a:close/>
                </a:path>
              </a:pathLst>
            </a:custGeom>
            <a:grpFill/>
            <a:ln w="6027" cap="flat">
              <a:noFill/>
              <a:prstDash val="solid"/>
              <a:miter/>
            </a:ln>
          </p:spPr>
          <p:txBody>
            <a:bodyPr rtlCol="0" anchor="ctr"/>
            <a:lstStyle/>
            <a:p>
              <a:endParaRPr lang="zh-CN" altLang="en-US"/>
            </a:p>
          </p:txBody>
        </p:sp>
        <p:sp>
          <p:nvSpPr>
            <p:cNvPr id="363" name="任意多边形: 形状 362">
              <a:extLst>
                <a:ext uri="{FF2B5EF4-FFF2-40B4-BE49-F238E27FC236}">
                  <a16:creationId xmlns:a16="http://schemas.microsoft.com/office/drawing/2014/main" id="{B0161F63-7C53-1F0A-F7B9-F0A52242B213}"/>
                </a:ext>
              </a:extLst>
            </p:cNvPr>
            <p:cNvSpPr/>
            <p:nvPr/>
          </p:nvSpPr>
          <p:spPr>
            <a:xfrm>
              <a:off x="4532954" y="2893250"/>
              <a:ext cx="40163" cy="11347"/>
            </a:xfrm>
            <a:custGeom>
              <a:avLst/>
              <a:gdLst>
                <a:gd name="connsiteX0" fmla="*/ 2646 w 40163"/>
                <a:gd name="connsiteY0" fmla="*/ 845 h 11347"/>
                <a:gd name="connsiteX1" fmla="*/ 2164 w 40163"/>
                <a:gd name="connsiteY1" fmla="*/ 2774 h 11347"/>
                <a:gd name="connsiteX2" fmla="*/ 40072 w 40163"/>
                <a:gd name="connsiteY2" fmla="*/ 11874 h 11347"/>
                <a:gd name="connsiteX3" fmla="*/ 2646 w 40163"/>
                <a:gd name="connsiteY3" fmla="*/ 845 h 11347"/>
              </a:gdLst>
              <a:ahLst/>
              <a:cxnLst>
                <a:cxn ang="0">
                  <a:pos x="connsiteX0" y="connsiteY0"/>
                </a:cxn>
                <a:cxn ang="0">
                  <a:pos x="connsiteX1" y="connsiteY1"/>
                </a:cxn>
                <a:cxn ang="0">
                  <a:pos x="connsiteX2" y="connsiteY2"/>
                </a:cxn>
                <a:cxn ang="0">
                  <a:pos x="connsiteX3" y="connsiteY3"/>
                </a:cxn>
              </a:cxnLst>
              <a:rect l="l" t="t" r="r" b="b"/>
              <a:pathLst>
                <a:path w="40163" h="11347">
                  <a:moveTo>
                    <a:pt x="2646" y="845"/>
                  </a:moveTo>
                  <a:cubicBezTo>
                    <a:pt x="-789" y="423"/>
                    <a:pt x="-1030" y="1448"/>
                    <a:pt x="2164" y="2774"/>
                  </a:cubicBezTo>
                  <a:cubicBezTo>
                    <a:pt x="9577" y="6329"/>
                    <a:pt x="39710" y="13441"/>
                    <a:pt x="40072" y="11874"/>
                  </a:cubicBezTo>
                  <a:cubicBezTo>
                    <a:pt x="40434" y="10307"/>
                    <a:pt x="11807" y="1930"/>
                    <a:pt x="2646" y="845"/>
                  </a:cubicBezTo>
                  <a:close/>
                </a:path>
              </a:pathLst>
            </a:custGeom>
            <a:grpFill/>
            <a:ln w="6027" cap="flat">
              <a:noFill/>
              <a:prstDash val="solid"/>
              <a:miter/>
            </a:ln>
          </p:spPr>
          <p:txBody>
            <a:bodyPr rtlCol="0" anchor="ctr"/>
            <a:lstStyle/>
            <a:p>
              <a:endParaRPr lang="zh-CN" altLang="en-US"/>
            </a:p>
          </p:txBody>
        </p:sp>
        <p:sp>
          <p:nvSpPr>
            <p:cNvPr id="364" name="任意多边形: 形状 363">
              <a:extLst>
                <a:ext uri="{FF2B5EF4-FFF2-40B4-BE49-F238E27FC236}">
                  <a16:creationId xmlns:a16="http://schemas.microsoft.com/office/drawing/2014/main" id="{0A34C67E-4564-19FA-4DF3-34BE48117CD3}"/>
                </a:ext>
              </a:extLst>
            </p:cNvPr>
            <p:cNvSpPr/>
            <p:nvPr/>
          </p:nvSpPr>
          <p:spPr>
            <a:xfrm>
              <a:off x="4880967" y="2983696"/>
              <a:ext cx="32657" cy="15216"/>
            </a:xfrm>
            <a:custGeom>
              <a:avLst/>
              <a:gdLst>
                <a:gd name="connsiteX0" fmla="*/ 10028 w 32657"/>
                <a:gd name="connsiteY0" fmla="*/ 6465 h 15216"/>
                <a:gd name="connsiteX1" fmla="*/ 32327 w 32657"/>
                <a:gd name="connsiteY1" fmla="*/ 15927 h 15216"/>
                <a:gd name="connsiteX2" fmla="*/ 24371 w 32657"/>
                <a:gd name="connsiteY2" fmla="*/ 10624 h 15216"/>
                <a:gd name="connsiteX3" fmla="*/ 3097 w 32657"/>
                <a:gd name="connsiteY3" fmla="*/ 1403 h 15216"/>
                <a:gd name="connsiteX4" fmla="*/ 10028 w 32657"/>
                <a:gd name="connsiteY4" fmla="*/ 6465 h 1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57" h="15216">
                  <a:moveTo>
                    <a:pt x="10028" y="6465"/>
                  </a:moveTo>
                  <a:cubicBezTo>
                    <a:pt x="20635" y="11166"/>
                    <a:pt x="30157" y="15324"/>
                    <a:pt x="32327" y="15927"/>
                  </a:cubicBezTo>
                  <a:cubicBezTo>
                    <a:pt x="33472" y="16289"/>
                    <a:pt x="30519" y="14059"/>
                    <a:pt x="24371" y="10624"/>
                  </a:cubicBezTo>
                  <a:cubicBezTo>
                    <a:pt x="17573" y="6917"/>
                    <a:pt x="10450" y="3832"/>
                    <a:pt x="3097" y="1403"/>
                  </a:cubicBezTo>
                  <a:cubicBezTo>
                    <a:pt x="-3472" y="-526"/>
                    <a:pt x="747" y="2006"/>
                    <a:pt x="10028" y="6465"/>
                  </a:cubicBezTo>
                  <a:close/>
                </a:path>
              </a:pathLst>
            </a:custGeom>
            <a:grpFill/>
            <a:ln w="6027" cap="flat">
              <a:noFill/>
              <a:prstDash val="solid"/>
              <a:miter/>
            </a:ln>
          </p:spPr>
          <p:txBody>
            <a:bodyPr rtlCol="0" anchor="ctr"/>
            <a:lstStyle/>
            <a:p>
              <a:endParaRPr lang="zh-CN" altLang="en-US"/>
            </a:p>
          </p:txBody>
        </p:sp>
        <p:sp>
          <p:nvSpPr>
            <p:cNvPr id="365" name="任意多边形: 形状 364">
              <a:extLst>
                <a:ext uri="{FF2B5EF4-FFF2-40B4-BE49-F238E27FC236}">
                  <a16:creationId xmlns:a16="http://schemas.microsoft.com/office/drawing/2014/main" id="{87395E9D-64DA-E113-F3B9-F739CC65246D}"/>
                </a:ext>
              </a:extLst>
            </p:cNvPr>
            <p:cNvSpPr/>
            <p:nvPr/>
          </p:nvSpPr>
          <p:spPr>
            <a:xfrm>
              <a:off x="5342821" y="3135115"/>
              <a:ext cx="40824" cy="17233"/>
            </a:xfrm>
            <a:custGeom>
              <a:avLst/>
              <a:gdLst>
                <a:gd name="connsiteX0" fmla="*/ 10120 w 40824"/>
                <a:gd name="connsiteY0" fmla="*/ 3484 h 17233"/>
                <a:gd name="connsiteX1" fmla="*/ 11807 w 40824"/>
                <a:gd name="connsiteY1" fmla="*/ 5472 h 17233"/>
                <a:gd name="connsiteX2" fmla="*/ 33805 w 40824"/>
                <a:gd name="connsiteY2" fmla="*/ 15477 h 17233"/>
                <a:gd name="connsiteX3" fmla="*/ 40494 w 40824"/>
                <a:gd name="connsiteY3" fmla="*/ 17285 h 17233"/>
                <a:gd name="connsiteX4" fmla="*/ 10120 w 40824"/>
                <a:gd name="connsiteY4" fmla="*/ 3484 h 17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4" h="17233">
                  <a:moveTo>
                    <a:pt x="10120" y="3484"/>
                  </a:moveTo>
                  <a:cubicBezTo>
                    <a:pt x="-4224" y="-735"/>
                    <a:pt x="-3260" y="-72"/>
                    <a:pt x="11807" y="5472"/>
                  </a:cubicBezTo>
                  <a:cubicBezTo>
                    <a:pt x="19443" y="8094"/>
                    <a:pt x="26814" y="11445"/>
                    <a:pt x="33805" y="15477"/>
                  </a:cubicBezTo>
                  <a:cubicBezTo>
                    <a:pt x="36637" y="17706"/>
                    <a:pt x="39831" y="18791"/>
                    <a:pt x="40494" y="17285"/>
                  </a:cubicBezTo>
                  <a:cubicBezTo>
                    <a:pt x="42664" y="14693"/>
                    <a:pt x="30068" y="8968"/>
                    <a:pt x="10120" y="3484"/>
                  </a:cubicBezTo>
                  <a:close/>
                </a:path>
              </a:pathLst>
            </a:custGeom>
            <a:grpFill/>
            <a:ln w="6027" cap="flat">
              <a:noFill/>
              <a:prstDash val="solid"/>
              <a:miter/>
            </a:ln>
          </p:spPr>
          <p:txBody>
            <a:bodyPr rtlCol="0" anchor="ctr"/>
            <a:lstStyle/>
            <a:p>
              <a:endParaRPr lang="zh-CN" altLang="en-US"/>
            </a:p>
          </p:txBody>
        </p:sp>
        <p:sp>
          <p:nvSpPr>
            <p:cNvPr id="366" name="任意多边形: 形状 365">
              <a:extLst>
                <a:ext uri="{FF2B5EF4-FFF2-40B4-BE49-F238E27FC236}">
                  <a16:creationId xmlns:a16="http://schemas.microsoft.com/office/drawing/2014/main" id="{817B763E-D850-757F-B2D3-982E9A32D4B1}"/>
                </a:ext>
              </a:extLst>
            </p:cNvPr>
            <p:cNvSpPr/>
            <p:nvPr/>
          </p:nvSpPr>
          <p:spPr>
            <a:xfrm>
              <a:off x="5548231" y="3212481"/>
              <a:ext cx="18470" cy="7361"/>
            </a:xfrm>
            <a:custGeom>
              <a:avLst/>
              <a:gdLst>
                <a:gd name="connsiteX0" fmla="*/ 4555 w 18470"/>
                <a:gd name="connsiteY0" fmla="*/ 1029 h 7361"/>
                <a:gd name="connsiteX1" fmla="*/ 1421 w 18470"/>
                <a:gd name="connsiteY1" fmla="*/ 2657 h 7361"/>
                <a:gd name="connsiteX2" fmla="*/ 17331 w 18470"/>
                <a:gd name="connsiteY2" fmla="*/ 6092 h 7361"/>
                <a:gd name="connsiteX3" fmla="*/ 4555 w 18470"/>
                <a:gd name="connsiteY3" fmla="*/ 1029 h 7361"/>
              </a:gdLst>
              <a:ahLst/>
              <a:cxnLst>
                <a:cxn ang="0">
                  <a:pos x="connsiteX0" y="connsiteY0"/>
                </a:cxn>
                <a:cxn ang="0">
                  <a:pos x="connsiteX1" y="connsiteY1"/>
                </a:cxn>
                <a:cxn ang="0">
                  <a:pos x="connsiteX2" y="connsiteY2"/>
                </a:cxn>
                <a:cxn ang="0">
                  <a:pos x="connsiteX3" y="connsiteY3"/>
                </a:cxn>
              </a:cxnLst>
              <a:rect l="l" t="t" r="r" b="b"/>
              <a:pathLst>
                <a:path w="18470" h="7361">
                  <a:moveTo>
                    <a:pt x="4555" y="1029"/>
                  </a:moveTo>
                  <a:cubicBezTo>
                    <a:pt x="-86" y="306"/>
                    <a:pt x="-1472" y="1029"/>
                    <a:pt x="1421" y="2657"/>
                  </a:cubicBezTo>
                  <a:cubicBezTo>
                    <a:pt x="10581" y="7659"/>
                    <a:pt x="21912" y="10130"/>
                    <a:pt x="17331" y="6092"/>
                  </a:cubicBezTo>
                  <a:cubicBezTo>
                    <a:pt x="13776" y="2982"/>
                    <a:pt x="9256" y="1192"/>
                    <a:pt x="4555" y="1029"/>
                  </a:cubicBezTo>
                  <a:close/>
                </a:path>
              </a:pathLst>
            </a:custGeom>
            <a:grpFill/>
            <a:ln w="6027" cap="flat">
              <a:noFill/>
              <a:prstDash val="solid"/>
              <a:miter/>
            </a:ln>
          </p:spPr>
          <p:txBody>
            <a:bodyPr rtlCol="0" anchor="ctr"/>
            <a:lstStyle/>
            <a:p>
              <a:endParaRPr lang="zh-CN" altLang="en-US"/>
            </a:p>
          </p:txBody>
        </p:sp>
        <p:sp>
          <p:nvSpPr>
            <p:cNvPr id="367" name="任意多边形: 形状 366">
              <a:extLst>
                <a:ext uri="{FF2B5EF4-FFF2-40B4-BE49-F238E27FC236}">
                  <a16:creationId xmlns:a16="http://schemas.microsoft.com/office/drawing/2014/main" id="{38A99B2F-B352-EA7E-8E01-DC93577E79E5}"/>
                </a:ext>
              </a:extLst>
            </p:cNvPr>
            <p:cNvSpPr/>
            <p:nvPr/>
          </p:nvSpPr>
          <p:spPr>
            <a:xfrm>
              <a:off x="4172582" y="2825905"/>
              <a:ext cx="30112" cy="7791"/>
            </a:xfrm>
            <a:custGeom>
              <a:avLst/>
              <a:gdLst>
                <a:gd name="connsiteX0" fmla="*/ 8227 w 30112"/>
                <a:gd name="connsiteY0" fmla="*/ 752 h 7791"/>
                <a:gd name="connsiteX1" fmla="*/ 19798 w 30112"/>
                <a:gd name="connsiteY1" fmla="*/ 7924 h 7791"/>
                <a:gd name="connsiteX2" fmla="*/ 19015 w 30112"/>
                <a:gd name="connsiteY2" fmla="*/ 5754 h 7791"/>
                <a:gd name="connsiteX3" fmla="*/ 20642 w 30112"/>
                <a:gd name="connsiteY3" fmla="*/ 3223 h 7791"/>
                <a:gd name="connsiteX4" fmla="*/ 28778 w 30112"/>
                <a:gd name="connsiteY4" fmla="*/ 2921 h 7791"/>
                <a:gd name="connsiteX5" fmla="*/ 8227 w 30112"/>
                <a:gd name="connsiteY5" fmla="*/ 752 h 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12" h="7791">
                  <a:moveTo>
                    <a:pt x="8227" y="752"/>
                  </a:moveTo>
                  <a:cubicBezTo>
                    <a:pt x="-6839" y="752"/>
                    <a:pt x="-511" y="4549"/>
                    <a:pt x="19798" y="7924"/>
                  </a:cubicBezTo>
                  <a:cubicBezTo>
                    <a:pt x="27693" y="9189"/>
                    <a:pt x="27814" y="8526"/>
                    <a:pt x="19015" y="5754"/>
                  </a:cubicBezTo>
                  <a:cubicBezTo>
                    <a:pt x="9131" y="2500"/>
                    <a:pt x="9191" y="1897"/>
                    <a:pt x="20642" y="3223"/>
                  </a:cubicBezTo>
                  <a:cubicBezTo>
                    <a:pt x="28598" y="4248"/>
                    <a:pt x="32093" y="4067"/>
                    <a:pt x="28778" y="2921"/>
                  </a:cubicBezTo>
                  <a:cubicBezTo>
                    <a:pt x="22035" y="1427"/>
                    <a:pt x="15140" y="698"/>
                    <a:pt x="8227" y="752"/>
                  </a:cubicBezTo>
                  <a:close/>
                </a:path>
              </a:pathLst>
            </a:custGeom>
            <a:grpFill/>
            <a:ln w="6027" cap="flat">
              <a:noFill/>
              <a:prstDash val="solid"/>
              <a:miter/>
            </a:ln>
          </p:spPr>
          <p:txBody>
            <a:bodyPr rtlCol="0" anchor="ctr"/>
            <a:lstStyle/>
            <a:p>
              <a:endParaRPr lang="zh-CN" altLang="en-US"/>
            </a:p>
          </p:txBody>
        </p:sp>
        <p:sp>
          <p:nvSpPr>
            <p:cNvPr id="368" name="任意多边形: 形状 367">
              <a:extLst>
                <a:ext uri="{FF2B5EF4-FFF2-40B4-BE49-F238E27FC236}">
                  <a16:creationId xmlns:a16="http://schemas.microsoft.com/office/drawing/2014/main" id="{792279C2-BD9D-98EC-6FF2-00DBACB6DAF8}"/>
                </a:ext>
              </a:extLst>
            </p:cNvPr>
            <p:cNvSpPr/>
            <p:nvPr/>
          </p:nvSpPr>
          <p:spPr>
            <a:xfrm>
              <a:off x="4422904" y="2878452"/>
              <a:ext cx="70228" cy="12717"/>
            </a:xfrm>
            <a:custGeom>
              <a:avLst/>
              <a:gdLst>
                <a:gd name="connsiteX0" fmla="*/ 14944 w 70228"/>
                <a:gd name="connsiteY0" fmla="*/ 1179 h 12717"/>
                <a:gd name="connsiteX1" fmla="*/ 5422 w 70228"/>
                <a:gd name="connsiteY1" fmla="*/ 1782 h 12717"/>
                <a:gd name="connsiteX2" fmla="*/ 35857 w 70228"/>
                <a:gd name="connsiteY2" fmla="*/ 7266 h 12717"/>
                <a:gd name="connsiteX3" fmla="*/ 41883 w 70228"/>
                <a:gd name="connsiteY3" fmla="*/ 7266 h 12717"/>
                <a:gd name="connsiteX4" fmla="*/ 46825 w 70228"/>
                <a:gd name="connsiteY4" fmla="*/ 6001 h 12717"/>
                <a:gd name="connsiteX5" fmla="*/ 63278 w 70228"/>
                <a:gd name="connsiteY5" fmla="*/ 11304 h 12717"/>
                <a:gd name="connsiteX6" fmla="*/ 69907 w 70228"/>
                <a:gd name="connsiteY6" fmla="*/ 12992 h 12717"/>
                <a:gd name="connsiteX7" fmla="*/ 14944 w 70228"/>
                <a:gd name="connsiteY7" fmla="*/ 1179 h 1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28" h="12717">
                  <a:moveTo>
                    <a:pt x="14944" y="1179"/>
                  </a:moveTo>
                  <a:cubicBezTo>
                    <a:pt x="-183" y="456"/>
                    <a:pt x="-4884" y="637"/>
                    <a:pt x="5422" y="1782"/>
                  </a:cubicBezTo>
                  <a:cubicBezTo>
                    <a:pt x="15691" y="2837"/>
                    <a:pt x="25864" y="4669"/>
                    <a:pt x="35857" y="7266"/>
                  </a:cubicBezTo>
                  <a:cubicBezTo>
                    <a:pt x="43631" y="9376"/>
                    <a:pt x="44836" y="9195"/>
                    <a:pt x="41883" y="7266"/>
                  </a:cubicBezTo>
                  <a:cubicBezTo>
                    <a:pt x="38930" y="5338"/>
                    <a:pt x="40136" y="4554"/>
                    <a:pt x="46825" y="6001"/>
                  </a:cubicBezTo>
                  <a:cubicBezTo>
                    <a:pt x="52502" y="7104"/>
                    <a:pt x="58023" y="8888"/>
                    <a:pt x="63278" y="11304"/>
                  </a:cubicBezTo>
                  <a:cubicBezTo>
                    <a:pt x="67497" y="13353"/>
                    <a:pt x="69727" y="14016"/>
                    <a:pt x="69907" y="12992"/>
                  </a:cubicBezTo>
                  <a:cubicBezTo>
                    <a:pt x="73102" y="9195"/>
                    <a:pt x="42968" y="2686"/>
                    <a:pt x="14944" y="1179"/>
                  </a:cubicBezTo>
                  <a:close/>
                </a:path>
              </a:pathLst>
            </a:custGeom>
            <a:grpFill/>
            <a:ln w="6027" cap="flat">
              <a:noFill/>
              <a:prstDash val="solid"/>
              <a:miter/>
            </a:ln>
          </p:spPr>
          <p:txBody>
            <a:bodyPr rtlCol="0" anchor="ctr"/>
            <a:lstStyle/>
            <a:p>
              <a:endParaRPr lang="zh-CN" altLang="en-US"/>
            </a:p>
          </p:txBody>
        </p:sp>
        <p:sp>
          <p:nvSpPr>
            <p:cNvPr id="369" name="任意多边形: 形状 368">
              <a:extLst>
                <a:ext uri="{FF2B5EF4-FFF2-40B4-BE49-F238E27FC236}">
                  <a16:creationId xmlns:a16="http://schemas.microsoft.com/office/drawing/2014/main" id="{24DAB16F-7065-533D-8CD0-9B84F432141F}"/>
                </a:ext>
              </a:extLst>
            </p:cNvPr>
            <p:cNvSpPr/>
            <p:nvPr/>
          </p:nvSpPr>
          <p:spPr>
            <a:xfrm>
              <a:off x="4111651" y="2816086"/>
              <a:ext cx="42232" cy="8642"/>
            </a:xfrm>
            <a:custGeom>
              <a:avLst/>
              <a:gdLst>
                <a:gd name="connsiteX0" fmla="*/ -88 w 42232"/>
                <a:gd name="connsiteY0" fmla="*/ 1229 h 8642"/>
                <a:gd name="connsiteX1" fmla="*/ 24561 w 42232"/>
                <a:gd name="connsiteY1" fmla="*/ 6593 h 8642"/>
                <a:gd name="connsiteX2" fmla="*/ 33722 w 42232"/>
                <a:gd name="connsiteY2" fmla="*/ 7075 h 8642"/>
                <a:gd name="connsiteX3" fmla="*/ -88 w 42232"/>
                <a:gd name="connsiteY3" fmla="*/ 1229 h 8642"/>
              </a:gdLst>
              <a:ahLst/>
              <a:cxnLst>
                <a:cxn ang="0">
                  <a:pos x="connsiteX0" y="connsiteY0"/>
                </a:cxn>
                <a:cxn ang="0">
                  <a:pos x="connsiteX1" y="connsiteY1"/>
                </a:cxn>
                <a:cxn ang="0">
                  <a:pos x="connsiteX2" y="connsiteY2"/>
                </a:cxn>
                <a:cxn ang="0">
                  <a:pos x="connsiteX3" y="connsiteY3"/>
                </a:cxn>
              </a:cxnLst>
              <a:rect l="l" t="t" r="r" b="b"/>
              <a:pathLst>
                <a:path w="42232" h="8642">
                  <a:moveTo>
                    <a:pt x="-88" y="1229"/>
                  </a:moveTo>
                  <a:cubicBezTo>
                    <a:pt x="7952" y="3755"/>
                    <a:pt x="16202" y="5544"/>
                    <a:pt x="24561" y="6593"/>
                  </a:cubicBezTo>
                  <a:cubicBezTo>
                    <a:pt x="44811" y="10209"/>
                    <a:pt x="47161" y="10269"/>
                    <a:pt x="33722" y="7075"/>
                  </a:cubicBezTo>
                  <a:cubicBezTo>
                    <a:pt x="13713" y="2013"/>
                    <a:pt x="153" y="-338"/>
                    <a:pt x="-88" y="1229"/>
                  </a:cubicBezTo>
                  <a:close/>
                </a:path>
              </a:pathLst>
            </a:custGeom>
            <a:grpFill/>
            <a:ln w="6027" cap="flat">
              <a:noFill/>
              <a:prstDash val="solid"/>
              <a:miter/>
            </a:ln>
          </p:spPr>
          <p:txBody>
            <a:bodyPr rtlCol="0" anchor="ctr"/>
            <a:lstStyle/>
            <a:p>
              <a:endParaRPr lang="zh-CN" altLang="en-US"/>
            </a:p>
          </p:txBody>
        </p:sp>
        <p:sp>
          <p:nvSpPr>
            <p:cNvPr id="370" name="任意多边形: 形状 369">
              <a:extLst>
                <a:ext uri="{FF2B5EF4-FFF2-40B4-BE49-F238E27FC236}">
                  <a16:creationId xmlns:a16="http://schemas.microsoft.com/office/drawing/2014/main" id="{A9880682-B8F4-7DF0-7E20-B59289CB53B0}"/>
                </a:ext>
              </a:extLst>
            </p:cNvPr>
            <p:cNvSpPr/>
            <p:nvPr/>
          </p:nvSpPr>
          <p:spPr>
            <a:xfrm>
              <a:off x="5070156" y="3049116"/>
              <a:ext cx="46907" cy="17932"/>
            </a:xfrm>
            <a:custGeom>
              <a:avLst/>
              <a:gdLst>
                <a:gd name="connsiteX0" fmla="*/ 2785 w 46907"/>
                <a:gd name="connsiteY0" fmla="*/ 951 h 17932"/>
                <a:gd name="connsiteX1" fmla="*/ 5798 w 46907"/>
                <a:gd name="connsiteY1" fmla="*/ 2698 h 17932"/>
                <a:gd name="connsiteX2" fmla="*/ 22673 w 46907"/>
                <a:gd name="connsiteY2" fmla="*/ 10171 h 17932"/>
                <a:gd name="connsiteX3" fmla="*/ 39488 w 46907"/>
                <a:gd name="connsiteY3" fmla="*/ 17765 h 17932"/>
                <a:gd name="connsiteX4" fmla="*/ 25988 w 46907"/>
                <a:gd name="connsiteY4" fmla="*/ 7399 h 17932"/>
                <a:gd name="connsiteX5" fmla="*/ 2785 w 46907"/>
                <a:gd name="connsiteY5" fmla="*/ 951 h 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07" h="17932">
                  <a:moveTo>
                    <a:pt x="2785" y="951"/>
                  </a:moveTo>
                  <a:cubicBezTo>
                    <a:pt x="-1855" y="408"/>
                    <a:pt x="-891" y="951"/>
                    <a:pt x="5798" y="2698"/>
                  </a:cubicBezTo>
                  <a:cubicBezTo>
                    <a:pt x="11885" y="3976"/>
                    <a:pt x="17635" y="6525"/>
                    <a:pt x="22673" y="10171"/>
                  </a:cubicBezTo>
                  <a:cubicBezTo>
                    <a:pt x="27682" y="13854"/>
                    <a:pt x="33413" y="16439"/>
                    <a:pt x="39488" y="17765"/>
                  </a:cubicBezTo>
                  <a:cubicBezTo>
                    <a:pt x="54072" y="21140"/>
                    <a:pt x="45514" y="14631"/>
                    <a:pt x="25988" y="7399"/>
                  </a:cubicBezTo>
                  <a:cubicBezTo>
                    <a:pt x="18461" y="4561"/>
                    <a:pt x="10698" y="2397"/>
                    <a:pt x="2785" y="951"/>
                  </a:cubicBezTo>
                  <a:close/>
                </a:path>
              </a:pathLst>
            </a:custGeom>
            <a:grpFill/>
            <a:ln w="6027" cap="flat">
              <a:noFill/>
              <a:prstDash val="solid"/>
              <a:miter/>
            </a:ln>
          </p:spPr>
          <p:txBody>
            <a:bodyPr rtlCol="0" anchor="ctr"/>
            <a:lstStyle/>
            <a:p>
              <a:endParaRPr lang="zh-CN" altLang="en-US"/>
            </a:p>
          </p:txBody>
        </p:sp>
        <p:sp>
          <p:nvSpPr>
            <p:cNvPr id="371" name="任意多边形: 形状 370">
              <a:extLst>
                <a:ext uri="{FF2B5EF4-FFF2-40B4-BE49-F238E27FC236}">
                  <a16:creationId xmlns:a16="http://schemas.microsoft.com/office/drawing/2014/main" id="{FAC01361-DD1B-A067-E278-4E64D22D75DB}"/>
                </a:ext>
              </a:extLst>
            </p:cNvPr>
            <p:cNvSpPr/>
            <p:nvPr/>
          </p:nvSpPr>
          <p:spPr>
            <a:xfrm>
              <a:off x="5126652" y="3068121"/>
              <a:ext cx="32145" cy="12997"/>
            </a:xfrm>
            <a:custGeom>
              <a:avLst/>
              <a:gdLst>
                <a:gd name="connsiteX0" fmla="*/ 1613 w 32145"/>
                <a:gd name="connsiteY0" fmla="*/ 749 h 12997"/>
                <a:gd name="connsiteX1" fmla="*/ 6676 w 32145"/>
                <a:gd name="connsiteY1" fmla="*/ 3823 h 12997"/>
                <a:gd name="connsiteX2" fmla="*/ 11678 w 32145"/>
                <a:gd name="connsiteY2" fmla="*/ 6957 h 12997"/>
                <a:gd name="connsiteX3" fmla="*/ 15595 w 32145"/>
                <a:gd name="connsiteY3" fmla="*/ 9669 h 12997"/>
                <a:gd name="connsiteX4" fmla="*/ 22285 w 32145"/>
                <a:gd name="connsiteY4" fmla="*/ 7740 h 12997"/>
                <a:gd name="connsiteX5" fmla="*/ 1613 w 32145"/>
                <a:gd name="connsiteY5" fmla="*/ 749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5" h="12997">
                  <a:moveTo>
                    <a:pt x="1613" y="749"/>
                  </a:moveTo>
                  <a:cubicBezTo>
                    <a:pt x="-1882" y="749"/>
                    <a:pt x="107" y="1774"/>
                    <a:pt x="6676" y="3823"/>
                  </a:cubicBezTo>
                  <a:cubicBezTo>
                    <a:pt x="13245" y="5872"/>
                    <a:pt x="15234" y="7137"/>
                    <a:pt x="11678" y="6957"/>
                  </a:cubicBezTo>
                  <a:cubicBezTo>
                    <a:pt x="8122" y="6776"/>
                    <a:pt x="9026" y="7620"/>
                    <a:pt x="15595" y="9669"/>
                  </a:cubicBezTo>
                  <a:cubicBezTo>
                    <a:pt x="34097" y="15695"/>
                    <a:pt x="37954" y="15032"/>
                    <a:pt x="22285" y="7740"/>
                  </a:cubicBezTo>
                  <a:cubicBezTo>
                    <a:pt x="15758" y="4450"/>
                    <a:pt x="8797" y="2093"/>
                    <a:pt x="1613" y="749"/>
                  </a:cubicBezTo>
                  <a:close/>
                </a:path>
              </a:pathLst>
            </a:custGeom>
            <a:grpFill/>
            <a:ln w="6027" cap="flat">
              <a:noFill/>
              <a:prstDash val="solid"/>
              <a:miter/>
            </a:ln>
          </p:spPr>
          <p:txBody>
            <a:bodyPr rtlCol="0" anchor="ctr"/>
            <a:lstStyle/>
            <a:p>
              <a:endParaRPr lang="zh-CN" altLang="en-US"/>
            </a:p>
          </p:txBody>
        </p:sp>
        <p:sp>
          <p:nvSpPr>
            <p:cNvPr id="372" name="任意多边形: 形状 371">
              <a:extLst>
                <a:ext uri="{FF2B5EF4-FFF2-40B4-BE49-F238E27FC236}">
                  <a16:creationId xmlns:a16="http://schemas.microsoft.com/office/drawing/2014/main" id="{35722853-F54F-EA30-CBBA-ABCEF21627B1}"/>
                </a:ext>
              </a:extLst>
            </p:cNvPr>
            <p:cNvSpPr/>
            <p:nvPr/>
          </p:nvSpPr>
          <p:spPr>
            <a:xfrm>
              <a:off x="4903257" y="3000923"/>
              <a:ext cx="47975" cy="18109"/>
            </a:xfrm>
            <a:custGeom>
              <a:avLst/>
              <a:gdLst>
                <a:gd name="connsiteX0" fmla="*/ -88 w 47975"/>
                <a:gd name="connsiteY0" fmla="*/ 749 h 18109"/>
                <a:gd name="connsiteX1" fmla="*/ 47161 w 47975"/>
                <a:gd name="connsiteY1" fmla="*/ 18829 h 18109"/>
                <a:gd name="connsiteX2" fmla="*/ 27032 w 47975"/>
                <a:gd name="connsiteY2" fmla="*/ 10151 h 18109"/>
                <a:gd name="connsiteX3" fmla="*/ 7867 w 47975"/>
                <a:gd name="connsiteY3" fmla="*/ 3401 h 18109"/>
                <a:gd name="connsiteX4" fmla="*/ 1841 w 47975"/>
                <a:gd name="connsiteY4" fmla="*/ 1472 h 1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75" h="18109">
                  <a:moveTo>
                    <a:pt x="-88" y="749"/>
                  </a:moveTo>
                  <a:cubicBezTo>
                    <a:pt x="15153" y="8036"/>
                    <a:pt x="30950" y="14080"/>
                    <a:pt x="47161" y="18829"/>
                  </a:cubicBezTo>
                  <a:cubicBezTo>
                    <a:pt x="50657" y="19251"/>
                    <a:pt x="41135" y="15093"/>
                    <a:pt x="27032" y="10151"/>
                  </a:cubicBezTo>
                  <a:lnTo>
                    <a:pt x="7867" y="3401"/>
                  </a:lnTo>
                  <a:lnTo>
                    <a:pt x="1841" y="1472"/>
                  </a:lnTo>
                  <a:close/>
                </a:path>
              </a:pathLst>
            </a:custGeom>
            <a:grpFill/>
            <a:ln w="6027" cap="flat">
              <a:noFill/>
              <a:prstDash val="solid"/>
              <a:miter/>
            </a:ln>
          </p:spPr>
          <p:txBody>
            <a:bodyPr rtlCol="0" anchor="ctr"/>
            <a:lstStyle/>
            <a:p>
              <a:endParaRPr lang="zh-CN" altLang="en-US"/>
            </a:p>
          </p:txBody>
        </p:sp>
        <p:sp>
          <p:nvSpPr>
            <p:cNvPr id="373" name="任意多边形: 形状 372">
              <a:extLst>
                <a:ext uri="{FF2B5EF4-FFF2-40B4-BE49-F238E27FC236}">
                  <a16:creationId xmlns:a16="http://schemas.microsoft.com/office/drawing/2014/main" id="{3B74692B-55C0-7504-9F28-8FB252D76559}"/>
                </a:ext>
              </a:extLst>
            </p:cNvPr>
            <p:cNvSpPr/>
            <p:nvPr/>
          </p:nvSpPr>
          <p:spPr>
            <a:xfrm>
              <a:off x="3866007" y="2791469"/>
              <a:ext cx="37180" cy="3456"/>
            </a:xfrm>
            <a:custGeom>
              <a:avLst/>
              <a:gdLst>
                <a:gd name="connsiteX0" fmla="*/ 13226 w 37180"/>
                <a:gd name="connsiteY0" fmla="*/ 896 h 3456"/>
                <a:gd name="connsiteX1" fmla="*/ 15275 w 37180"/>
                <a:gd name="connsiteY1" fmla="*/ 3005 h 3456"/>
                <a:gd name="connsiteX2" fmla="*/ 37092 w 37180"/>
                <a:gd name="connsiteY2" fmla="*/ 3608 h 3456"/>
                <a:gd name="connsiteX3" fmla="*/ 35103 w 37180"/>
                <a:gd name="connsiteY3" fmla="*/ 1499 h 3456"/>
                <a:gd name="connsiteX4" fmla="*/ 13226 w 37180"/>
                <a:gd name="connsiteY4" fmla="*/ 896 h 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0" h="3456">
                  <a:moveTo>
                    <a:pt x="13226" y="896"/>
                  </a:moveTo>
                  <a:cubicBezTo>
                    <a:pt x="-4854" y="474"/>
                    <a:pt x="-4854" y="896"/>
                    <a:pt x="15275" y="3005"/>
                  </a:cubicBezTo>
                  <a:cubicBezTo>
                    <a:pt x="22471" y="4367"/>
                    <a:pt x="29836" y="4572"/>
                    <a:pt x="37092" y="3608"/>
                  </a:cubicBezTo>
                  <a:cubicBezTo>
                    <a:pt x="37068" y="2499"/>
                    <a:pt x="36206" y="1589"/>
                    <a:pt x="35103" y="1499"/>
                  </a:cubicBezTo>
                  <a:cubicBezTo>
                    <a:pt x="33958" y="1378"/>
                    <a:pt x="24737" y="1137"/>
                    <a:pt x="13226" y="896"/>
                  </a:cubicBezTo>
                  <a:close/>
                </a:path>
              </a:pathLst>
            </a:custGeom>
            <a:grpFill/>
            <a:ln w="6027" cap="flat">
              <a:noFill/>
              <a:prstDash val="solid"/>
              <a:miter/>
            </a:ln>
          </p:spPr>
          <p:txBody>
            <a:bodyPr rtlCol="0" anchor="ctr"/>
            <a:lstStyle/>
            <a:p>
              <a:endParaRPr lang="zh-CN" altLang="en-US"/>
            </a:p>
          </p:txBody>
        </p:sp>
        <p:sp>
          <p:nvSpPr>
            <p:cNvPr id="374" name="任意多边形: 形状 373">
              <a:extLst>
                <a:ext uri="{FF2B5EF4-FFF2-40B4-BE49-F238E27FC236}">
                  <a16:creationId xmlns:a16="http://schemas.microsoft.com/office/drawing/2014/main" id="{D6EA94A8-95CA-E1A6-276D-FA8D4876923F}"/>
                </a:ext>
              </a:extLst>
            </p:cNvPr>
            <p:cNvSpPr/>
            <p:nvPr/>
          </p:nvSpPr>
          <p:spPr>
            <a:xfrm>
              <a:off x="5123404" y="3073629"/>
              <a:ext cx="14684" cy="8568"/>
            </a:xfrm>
            <a:custGeom>
              <a:avLst/>
              <a:gdLst>
                <a:gd name="connsiteX0" fmla="*/ -80 w 14684"/>
                <a:gd name="connsiteY0" fmla="*/ 3076 h 8568"/>
                <a:gd name="connsiteX1" fmla="*/ 11129 w 14684"/>
                <a:gd name="connsiteY1" fmla="*/ 9102 h 8568"/>
                <a:gd name="connsiteX2" fmla="*/ 10105 w 14684"/>
                <a:gd name="connsiteY2" fmla="*/ 4824 h 8568"/>
                <a:gd name="connsiteX3" fmla="*/ -80 w 14684"/>
                <a:gd name="connsiteY3" fmla="*/ 3076 h 8568"/>
              </a:gdLst>
              <a:ahLst/>
              <a:cxnLst>
                <a:cxn ang="0">
                  <a:pos x="connsiteX0" y="connsiteY0"/>
                </a:cxn>
                <a:cxn ang="0">
                  <a:pos x="connsiteX1" y="connsiteY1"/>
                </a:cxn>
                <a:cxn ang="0">
                  <a:pos x="connsiteX2" y="connsiteY2"/>
                </a:cxn>
                <a:cxn ang="0">
                  <a:pos x="connsiteX3" y="connsiteY3"/>
                </a:cxn>
              </a:cxnLst>
              <a:rect l="l" t="t" r="r" b="b"/>
              <a:pathLst>
                <a:path w="14684" h="8568">
                  <a:moveTo>
                    <a:pt x="-80" y="3076"/>
                  </a:moveTo>
                  <a:cubicBezTo>
                    <a:pt x="341" y="5487"/>
                    <a:pt x="5464" y="8259"/>
                    <a:pt x="11129" y="9102"/>
                  </a:cubicBezTo>
                  <a:cubicBezTo>
                    <a:pt x="15649" y="9946"/>
                    <a:pt x="16192" y="8259"/>
                    <a:pt x="10105" y="4824"/>
                  </a:cubicBezTo>
                  <a:cubicBezTo>
                    <a:pt x="1004" y="-239"/>
                    <a:pt x="-201" y="-299"/>
                    <a:pt x="-80" y="3076"/>
                  </a:cubicBezTo>
                  <a:close/>
                </a:path>
              </a:pathLst>
            </a:custGeom>
            <a:grpFill/>
            <a:ln w="6027" cap="flat">
              <a:noFill/>
              <a:prstDash val="solid"/>
              <a:miter/>
            </a:ln>
          </p:spPr>
          <p:txBody>
            <a:bodyPr rtlCol="0" anchor="ctr"/>
            <a:lstStyle/>
            <a:p>
              <a:endParaRPr lang="zh-CN" altLang="en-US"/>
            </a:p>
          </p:txBody>
        </p:sp>
        <p:sp>
          <p:nvSpPr>
            <p:cNvPr id="375" name="任意多边形: 形状 374">
              <a:extLst>
                <a:ext uri="{FF2B5EF4-FFF2-40B4-BE49-F238E27FC236}">
                  <a16:creationId xmlns:a16="http://schemas.microsoft.com/office/drawing/2014/main" id="{47867439-FBF0-7EF4-7AF4-066C2AF80435}"/>
                </a:ext>
              </a:extLst>
            </p:cNvPr>
            <p:cNvSpPr/>
            <p:nvPr/>
          </p:nvSpPr>
          <p:spPr>
            <a:xfrm>
              <a:off x="3615222" y="2769498"/>
              <a:ext cx="37544" cy="3991"/>
            </a:xfrm>
            <a:custGeom>
              <a:avLst/>
              <a:gdLst>
                <a:gd name="connsiteX0" fmla="*/ 7757 w 37544"/>
                <a:gd name="connsiteY0" fmla="*/ 749 h 3991"/>
                <a:gd name="connsiteX1" fmla="*/ 11011 w 37544"/>
                <a:gd name="connsiteY1" fmla="*/ 3039 h 3991"/>
                <a:gd name="connsiteX2" fmla="*/ 35118 w 37544"/>
                <a:gd name="connsiteY2" fmla="*/ 4727 h 3991"/>
                <a:gd name="connsiteX3" fmla="*/ 7757 w 37544"/>
                <a:gd name="connsiteY3" fmla="*/ 749 h 3991"/>
              </a:gdLst>
              <a:ahLst/>
              <a:cxnLst>
                <a:cxn ang="0">
                  <a:pos x="connsiteX0" y="connsiteY0"/>
                </a:cxn>
                <a:cxn ang="0">
                  <a:pos x="connsiteX1" y="connsiteY1"/>
                </a:cxn>
                <a:cxn ang="0">
                  <a:pos x="connsiteX2" y="connsiteY2"/>
                </a:cxn>
                <a:cxn ang="0">
                  <a:pos x="connsiteX3" y="connsiteY3"/>
                </a:cxn>
              </a:cxnLst>
              <a:rect l="l" t="t" r="r" b="b"/>
              <a:pathLst>
                <a:path w="37544" h="3991">
                  <a:moveTo>
                    <a:pt x="7757" y="749"/>
                  </a:moveTo>
                  <a:cubicBezTo>
                    <a:pt x="-3694" y="749"/>
                    <a:pt x="-2609" y="1472"/>
                    <a:pt x="11011" y="3039"/>
                  </a:cubicBezTo>
                  <a:cubicBezTo>
                    <a:pt x="18985" y="4274"/>
                    <a:pt x="27048" y="4841"/>
                    <a:pt x="35118" y="4727"/>
                  </a:cubicBezTo>
                  <a:cubicBezTo>
                    <a:pt x="44218" y="3702"/>
                    <a:pt x="24993" y="930"/>
                    <a:pt x="7757" y="749"/>
                  </a:cubicBezTo>
                  <a:close/>
                </a:path>
              </a:pathLst>
            </a:custGeom>
            <a:grpFill/>
            <a:ln w="6027" cap="flat">
              <a:noFill/>
              <a:prstDash val="solid"/>
              <a:miter/>
            </a:ln>
          </p:spPr>
          <p:txBody>
            <a:bodyPr rtlCol="0" anchor="ctr"/>
            <a:lstStyle/>
            <a:p>
              <a:endParaRPr lang="zh-CN" altLang="en-US"/>
            </a:p>
          </p:txBody>
        </p:sp>
        <p:sp>
          <p:nvSpPr>
            <p:cNvPr id="376" name="任意多边形: 形状 375">
              <a:extLst>
                <a:ext uri="{FF2B5EF4-FFF2-40B4-BE49-F238E27FC236}">
                  <a16:creationId xmlns:a16="http://schemas.microsoft.com/office/drawing/2014/main" id="{1A8C8647-8DE2-6F56-AB24-D5B6505CB20D}"/>
                </a:ext>
              </a:extLst>
            </p:cNvPr>
            <p:cNvSpPr/>
            <p:nvPr/>
          </p:nvSpPr>
          <p:spPr>
            <a:xfrm>
              <a:off x="4956653" y="3022318"/>
              <a:ext cx="42548" cy="16994"/>
            </a:xfrm>
            <a:custGeom>
              <a:avLst/>
              <a:gdLst>
                <a:gd name="connsiteX0" fmla="*/ -88 w 42548"/>
                <a:gd name="connsiteY0" fmla="*/ 749 h 16994"/>
                <a:gd name="connsiteX1" fmla="*/ 5939 w 42548"/>
                <a:gd name="connsiteY1" fmla="*/ 3702 h 16994"/>
                <a:gd name="connsiteX2" fmla="*/ 20885 w 42548"/>
                <a:gd name="connsiteY2" fmla="*/ 10090 h 16994"/>
                <a:gd name="connsiteX3" fmla="*/ 42460 w 42548"/>
                <a:gd name="connsiteY3" fmla="*/ 17744 h 16994"/>
                <a:gd name="connsiteX4" fmla="*/ 21427 w 42548"/>
                <a:gd name="connsiteY4" fmla="*/ 8282 h 16994"/>
                <a:gd name="connsiteX5" fmla="*/ 6180 w 42548"/>
                <a:gd name="connsiteY5" fmla="*/ 2858 h 16994"/>
                <a:gd name="connsiteX6" fmla="*/ 1539 w 42548"/>
                <a:gd name="connsiteY6" fmla="*/ 1291 h 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48" h="16994">
                  <a:moveTo>
                    <a:pt x="-88" y="749"/>
                  </a:moveTo>
                  <a:cubicBezTo>
                    <a:pt x="1823" y="1918"/>
                    <a:pt x="3842" y="2907"/>
                    <a:pt x="5939" y="3702"/>
                  </a:cubicBezTo>
                  <a:lnTo>
                    <a:pt x="20885" y="10090"/>
                  </a:lnTo>
                  <a:cubicBezTo>
                    <a:pt x="27762" y="13453"/>
                    <a:pt x="35000" y="16021"/>
                    <a:pt x="42460" y="17744"/>
                  </a:cubicBezTo>
                  <a:cubicBezTo>
                    <a:pt x="35867" y="13731"/>
                    <a:pt x="28804" y="10554"/>
                    <a:pt x="21427" y="8282"/>
                  </a:cubicBezTo>
                  <a:lnTo>
                    <a:pt x="6180" y="2858"/>
                  </a:lnTo>
                  <a:lnTo>
                    <a:pt x="1539" y="1291"/>
                  </a:lnTo>
                  <a:close/>
                </a:path>
              </a:pathLst>
            </a:custGeom>
            <a:grpFill/>
            <a:ln w="6027" cap="flat">
              <a:noFill/>
              <a:prstDash val="solid"/>
              <a:miter/>
            </a:ln>
          </p:spPr>
          <p:txBody>
            <a:bodyPr rtlCol="0" anchor="ctr"/>
            <a:lstStyle/>
            <a:p>
              <a:endParaRPr lang="zh-CN" altLang="en-US"/>
            </a:p>
          </p:txBody>
        </p:sp>
        <p:sp>
          <p:nvSpPr>
            <p:cNvPr id="377" name="任意多边形: 形状 376">
              <a:extLst>
                <a:ext uri="{FF2B5EF4-FFF2-40B4-BE49-F238E27FC236}">
                  <a16:creationId xmlns:a16="http://schemas.microsoft.com/office/drawing/2014/main" id="{2143E28F-28FB-9E91-4583-2DC35443F53F}"/>
                </a:ext>
              </a:extLst>
            </p:cNvPr>
            <p:cNvSpPr/>
            <p:nvPr/>
          </p:nvSpPr>
          <p:spPr>
            <a:xfrm>
              <a:off x="6770694" y="3742944"/>
              <a:ext cx="50265" cy="15107"/>
            </a:xfrm>
            <a:custGeom>
              <a:avLst/>
              <a:gdLst>
                <a:gd name="connsiteX0" fmla="*/ 15876 w 50265"/>
                <a:gd name="connsiteY0" fmla="*/ 4772 h 15107"/>
                <a:gd name="connsiteX1" fmla="*/ 4306 w 50265"/>
                <a:gd name="connsiteY1" fmla="*/ 2663 h 15107"/>
                <a:gd name="connsiteX2" fmla="*/ 49144 w 50265"/>
                <a:gd name="connsiteY2" fmla="*/ 15078 h 15107"/>
                <a:gd name="connsiteX3" fmla="*/ 15876 w 50265"/>
                <a:gd name="connsiteY3" fmla="*/ 4772 h 15107"/>
              </a:gdLst>
              <a:ahLst/>
              <a:cxnLst>
                <a:cxn ang="0">
                  <a:pos x="connsiteX0" y="connsiteY0"/>
                </a:cxn>
                <a:cxn ang="0">
                  <a:pos x="connsiteX1" y="connsiteY1"/>
                </a:cxn>
                <a:cxn ang="0">
                  <a:pos x="connsiteX2" y="connsiteY2"/>
                </a:cxn>
                <a:cxn ang="0">
                  <a:pos x="connsiteX3" y="connsiteY3"/>
                </a:cxn>
              </a:cxnLst>
              <a:rect l="l" t="t" r="r" b="b"/>
              <a:pathLst>
                <a:path w="50265" h="15107">
                  <a:moveTo>
                    <a:pt x="15876" y="4772"/>
                  </a:moveTo>
                  <a:cubicBezTo>
                    <a:pt x="207" y="252"/>
                    <a:pt x="-4494" y="-471"/>
                    <a:pt x="4306" y="2663"/>
                  </a:cubicBezTo>
                  <a:cubicBezTo>
                    <a:pt x="22867" y="9232"/>
                    <a:pt x="56497" y="18634"/>
                    <a:pt x="49144" y="15078"/>
                  </a:cubicBezTo>
                  <a:cubicBezTo>
                    <a:pt x="45950" y="13631"/>
                    <a:pt x="31546" y="9111"/>
                    <a:pt x="15876" y="4772"/>
                  </a:cubicBezTo>
                  <a:close/>
                </a:path>
              </a:pathLst>
            </a:custGeom>
            <a:grpFill/>
            <a:ln w="6027" cap="flat">
              <a:noFill/>
              <a:prstDash val="solid"/>
              <a:miter/>
            </a:ln>
          </p:spPr>
          <p:txBody>
            <a:bodyPr rtlCol="0" anchor="ctr"/>
            <a:lstStyle/>
            <a:p>
              <a:endParaRPr lang="zh-CN" altLang="en-US"/>
            </a:p>
          </p:txBody>
        </p:sp>
        <p:sp>
          <p:nvSpPr>
            <p:cNvPr id="378" name="任意多边形: 形状 377">
              <a:extLst>
                <a:ext uri="{FF2B5EF4-FFF2-40B4-BE49-F238E27FC236}">
                  <a16:creationId xmlns:a16="http://schemas.microsoft.com/office/drawing/2014/main" id="{21C1DCCD-0772-D6F5-C851-465B71A5A103}"/>
                </a:ext>
              </a:extLst>
            </p:cNvPr>
            <p:cNvSpPr/>
            <p:nvPr/>
          </p:nvSpPr>
          <p:spPr>
            <a:xfrm>
              <a:off x="5040424" y="3060959"/>
              <a:ext cx="26407" cy="10673"/>
            </a:xfrm>
            <a:custGeom>
              <a:avLst/>
              <a:gdLst>
                <a:gd name="connsiteX0" fmla="*/ -88 w 26407"/>
                <a:gd name="connsiteY0" fmla="*/ 1101 h 10673"/>
                <a:gd name="connsiteX1" fmla="*/ 14557 w 26407"/>
                <a:gd name="connsiteY1" fmla="*/ 7850 h 10673"/>
                <a:gd name="connsiteX2" fmla="*/ 24742 w 26407"/>
                <a:gd name="connsiteY2" fmla="*/ 9719 h 10673"/>
                <a:gd name="connsiteX3" fmla="*/ -88 w 26407"/>
                <a:gd name="connsiteY3" fmla="*/ 1101 h 10673"/>
              </a:gdLst>
              <a:ahLst/>
              <a:cxnLst>
                <a:cxn ang="0">
                  <a:pos x="connsiteX0" y="connsiteY0"/>
                </a:cxn>
                <a:cxn ang="0">
                  <a:pos x="connsiteX1" y="connsiteY1"/>
                </a:cxn>
                <a:cxn ang="0">
                  <a:pos x="connsiteX2" y="connsiteY2"/>
                </a:cxn>
                <a:cxn ang="0">
                  <a:pos x="connsiteX3" y="connsiteY3"/>
                </a:cxn>
              </a:cxnLst>
              <a:rect l="l" t="t" r="r" b="b"/>
              <a:pathLst>
                <a:path w="26407" h="10673">
                  <a:moveTo>
                    <a:pt x="-88" y="1101"/>
                  </a:moveTo>
                  <a:cubicBezTo>
                    <a:pt x="4450" y="4030"/>
                    <a:pt x="9380" y="6302"/>
                    <a:pt x="14557" y="7850"/>
                  </a:cubicBezTo>
                  <a:cubicBezTo>
                    <a:pt x="25285" y="11888"/>
                    <a:pt x="28659" y="12491"/>
                    <a:pt x="24742" y="9719"/>
                  </a:cubicBezTo>
                  <a:cubicBezTo>
                    <a:pt x="18896" y="5621"/>
                    <a:pt x="515" y="-828"/>
                    <a:pt x="-88" y="1101"/>
                  </a:cubicBezTo>
                  <a:close/>
                </a:path>
              </a:pathLst>
            </a:custGeom>
            <a:grpFill/>
            <a:ln w="6027" cap="flat">
              <a:noFill/>
              <a:prstDash val="solid"/>
              <a:miter/>
            </a:ln>
          </p:spPr>
          <p:txBody>
            <a:bodyPr rtlCol="0" anchor="ctr"/>
            <a:lstStyle/>
            <a:p>
              <a:endParaRPr lang="zh-CN" altLang="en-US"/>
            </a:p>
          </p:txBody>
        </p:sp>
        <p:sp>
          <p:nvSpPr>
            <p:cNvPr id="379" name="任意多边形: 形状 378">
              <a:extLst>
                <a:ext uri="{FF2B5EF4-FFF2-40B4-BE49-F238E27FC236}">
                  <a16:creationId xmlns:a16="http://schemas.microsoft.com/office/drawing/2014/main" id="{485224D9-32A8-82E4-A3A6-90AB609823BA}"/>
                </a:ext>
              </a:extLst>
            </p:cNvPr>
            <p:cNvSpPr/>
            <p:nvPr/>
          </p:nvSpPr>
          <p:spPr>
            <a:xfrm>
              <a:off x="3909015" y="2812799"/>
              <a:ext cx="62574" cy="6938"/>
            </a:xfrm>
            <a:custGeom>
              <a:avLst/>
              <a:gdLst>
                <a:gd name="connsiteX0" fmla="*/ 6681 w 62574"/>
                <a:gd name="connsiteY0" fmla="*/ 960 h 6938"/>
                <a:gd name="connsiteX1" fmla="*/ 23555 w 62574"/>
                <a:gd name="connsiteY1" fmla="*/ 3854 h 6938"/>
                <a:gd name="connsiteX2" fmla="*/ 45312 w 62574"/>
                <a:gd name="connsiteY2" fmla="*/ 4878 h 6938"/>
                <a:gd name="connsiteX3" fmla="*/ 6681 w 62574"/>
                <a:gd name="connsiteY3" fmla="*/ 960 h 6938"/>
              </a:gdLst>
              <a:ahLst/>
              <a:cxnLst>
                <a:cxn ang="0">
                  <a:pos x="connsiteX0" y="connsiteY0"/>
                </a:cxn>
                <a:cxn ang="0">
                  <a:pos x="connsiteX1" y="connsiteY1"/>
                </a:cxn>
                <a:cxn ang="0">
                  <a:pos x="connsiteX2" y="connsiteY2"/>
                </a:cxn>
                <a:cxn ang="0">
                  <a:pos x="connsiteX3" y="connsiteY3"/>
                </a:cxn>
              </a:cxnLst>
              <a:rect l="l" t="t" r="r" b="b"/>
              <a:pathLst>
                <a:path w="62574" h="6938">
                  <a:moveTo>
                    <a:pt x="6681" y="960"/>
                  </a:moveTo>
                  <a:cubicBezTo>
                    <a:pt x="-5855" y="358"/>
                    <a:pt x="-1395" y="960"/>
                    <a:pt x="23555" y="3854"/>
                  </a:cubicBezTo>
                  <a:cubicBezTo>
                    <a:pt x="65742" y="8554"/>
                    <a:pt x="74662" y="8976"/>
                    <a:pt x="45312" y="4878"/>
                  </a:cubicBezTo>
                  <a:cubicBezTo>
                    <a:pt x="33981" y="3311"/>
                    <a:pt x="15841" y="1503"/>
                    <a:pt x="6681" y="960"/>
                  </a:cubicBezTo>
                  <a:close/>
                </a:path>
              </a:pathLst>
            </a:custGeom>
            <a:grpFill/>
            <a:ln w="6027" cap="flat">
              <a:noFill/>
              <a:prstDash val="solid"/>
              <a:miter/>
            </a:ln>
          </p:spPr>
          <p:txBody>
            <a:bodyPr rtlCol="0" anchor="ctr"/>
            <a:lstStyle/>
            <a:p>
              <a:endParaRPr lang="zh-CN" altLang="en-US"/>
            </a:p>
          </p:txBody>
        </p:sp>
        <p:sp>
          <p:nvSpPr>
            <p:cNvPr id="380" name="任意多边形: 形状 379">
              <a:extLst>
                <a:ext uri="{FF2B5EF4-FFF2-40B4-BE49-F238E27FC236}">
                  <a16:creationId xmlns:a16="http://schemas.microsoft.com/office/drawing/2014/main" id="{65A24FDD-165E-8C16-0979-8549F34929F9}"/>
                </a:ext>
              </a:extLst>
            </p:cNvPr>
            <p:cNvSpPr/>
            <p:nvPr/>
          </p:nvSpPr>
          <p:spPr>
            <a:xfrm>
              <a:off x="3990676" y="2823190"/>
              <a:ext cx="141772" cy="23875"/>
            </a:xfrm>
            <a:custGeom>
              <a:avLst/>
              <a:gdLst>
                <a:gd name="connsiteX0" fmla="*/ 715 w 141772"/>
                <a:gd name="connsiteY0" fmla="*/ 1117 h 23875"/>
                <a:gd name="connsiteX1" fmla="*/ 28257 w 141772"/>
                <a:gd name="connsiteY1" fmla="*/ 5938 h 23875"/>
                <a:gd name="connsiteX2" fmla="*/ 82858 w 141772"/>
                <a:gd name="connsiteY2" fmla="*/ 14978 h 23875"/>
                <a:gd name="connsiteX3" fmla="*/ 139208 w 141772"/>
                <a:gd name="connsiteY3" fmla="*/ 23777 h 23875"/>
                <a:gd name="connsiteX4" fmla="*/ 57546 w 141772"/>
                <a:gd name="connsiteY4" fmla="*/ 8710 h 23875"/>
                <a:gd name="connsiteX5" fmla="*/ 715 w 141772"/>
                <a:gd name="connsiteY5" fmla="*/ 1117 h 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72" h="23875">
                  <a:moveTo>
                    <a:pt x="715" y="1117"/>
                  </a:moveTo>
                  <a:cubicBezTo>
                    <a:pt x="2944" y="1719"/>
                    <a:pt x="13370" y="3527"/>
                    <a:pt x="28257" y="5938"/>
                  </a:cubicBezTo>
                  <a:cubicBezTo>
                    <a:pt x="43142" y="8349"/>
                    <a:pt x="62669" y="11181"/>
                    <a:pt x="82858" y="14978"/>
                  </a:cubicBezTo>
                  <a:cubicBezTo>
                    <a:pt x="128902" y="23114"/>
                    <a:pt x="149152" y="26308"/>
                    <a:pt x="139208" y="23777"/>
                  </a:cubicBezTo>
                  <a:cubicBezTo>
                    <a:pt x="129264" y="21246"/>
                    <a:pt x="90994" y="14255"/>
                    <a:pt x="57546" y="8710"/>
                  </a:cubicBezTo>
                  <a:cubicBezTo>
                    <a:pt x="24098" y="3166"/>
                    <a:pt x="-5372" y="-450"/>
                    <a:pt x="715" y="1117"/>
                  </a:cubicBezTo>
                  <a:close/>
                </a:path>
              </a:pathLst>
            </a:custGeom>
            <a:grpFill/>
            <a:ln w="6027" cap="flat">
              <a:noFill/>
              <a:prstDash val="solid"/>
              <a:miter/>
            </a:ln>
          </p:spPr>
          <p:txBody>
            <a:bodyPr rtlCol="0" anchor="ctr"/>
            <a:lstStyle/>
            <a:p>
              <a:endParaRPr lang="zh-CN" altLang="en-US"/>
            </a:p>
          </p:txBody>
        </p:sp>
        <p:sp>
          <p:nvSpPr>
            <p:cNvPr id="381" name="任意多边形: 形状 380">
              <a:extLst>
                <a:ext uri="{FF2B5EF4-FFF2-40B4-BE49-F238E27FC236}">
                  <a16:creationId xmlns:a16="http://schemas.microsoft.com/office/drawing/2014/main" id="{9A6065FC-FDA2-C812-926C-635C48DDA260}"/>
                </a:ext>
              </a:extLst>
            </p:cNvPr>
            <p:cNvSpPr/>
            <p:nvPr/>
          </p:nvSpPr>
          <p:spPr>
            <a:xfrm>
              <a:off x="4926643" y="3029429"/>
              <a:ext cx="465160" cy="168158"/>
            </a:xfrm>
            <a:custGeom>
              <a:avLst/>
              <a:gdLst>
                <a:gd name="connsiteX0" fmla="*/ 58549 w 465160"/>
                <a:gd name="connsiteY0" fmla="*/ 17564 h 168158"/>
                <a:gd name="connsiteX1" fmla="*/ 30947 w 465160"/>
                <a:gd name="connsiteY1" fmla="*/ 10212 h 168158"/>
                <a:gd name="connsiteX2" fmla="*/ 26969 w 465160"/>
                <a:gd name="connsiteY2" fmla="*/ 7560 h 168158"/>
                <a:gd name="connsiteX3" fmla="*/ 8889 w 465160"/>
                <a:gd name="connsiteY3" fmla="*/ 5089 h 168158"/>
                <a:gd name="connsiteX4" fmla="*/ 87236 w 465160"/>
                <a:gd name="connsiteY4" fmla="*/ 31787 h 168158"/>
                <a:gd name="connsiteX5" fmla="*/ 210301 w 465160"/>
                <a:gd name="connsiteY5" fmla="*/ 73974 h 168158"/>
                <a:gd name="connsiteX6" fmla="*/ 310525 w 465160"/>
                <a:gd name="connsiteY6" fmla="*/ 112063 h 168158"/>
                <a:gd name="connsiteX7" fmla="*/ 401709 w 465160"/>
                <a:gd name="connsiteY7" fmla="*/ 146053 h 168158"/>
                <a:gd name="connsiteX8" fmla="*/ 453780 w 465160"/>
                <a:gd name="connsiteY8" fmla="*/ 162928 h 168158"/>
                <a:gd name="connsiteX9" fmla="*/ 449199 w 465160"/>
                <a:gd name="connsiteY9" fmla="*/ 162024 h 168158"/>
                <a:gd name="connsiteX10" fmla="*/ 437146 w 465160"/>
                <a:gd name="connsiteY10" fmla="*/ 158589 h 168158"/>
                <a:gd name="connsiteX11" fmla="*/ 407314 w 465160"/>
                <a:gd name="connsiteY11" fmla="*/ 146535 h 168158"/>
                <a:gd name="connsiteX12" fmla="*/ 363741 w 465160"/>
                <a:gd name="connsiteY12" fmla="*/ 129841 h 168158"/>
                <a:gd name="connsiteX13" fmla="*/ 292746 w 465160"/>
                <a:gd name="connsiteY13" fmla="*/ 101215 h 168158"/>
                <a:gd name="connsiteX14" fmla="*/ 263878 w 465160"/>
                <a:gd name="connsiteY14" fmla="*/ 90246 h 168158"/>
                <a:gd name="connsiteX15" fmla="*/ 240555 w 465160"/>
                <a:gd name="connsiteY15" fmla="*/ 83135 h 168158"/>
                <a:gd name="connsiteX16" fmla="*/ 214520 w 465160"/>
                <a:gd name="connsiteY16" fmla="*/ 73251 h 168158"/>
                <a:gd name="connsiteX17" fmla="*/ 173478 w 465160"/>
                <a:gd name="connsiteY17" fmla="*/ 58244 h 168158"/>
                <a:gd name="connsiteX18" fmla="*/ 78437 w 465160"/>
                <a:gd name="connsiteY18" fmla="*/ 25218 h 168158"/>
                <a:gd name="connsiteX19" fmla="*/ 72410 w 465160"/>
                <a:gd name="connsiteY19" fmla="*/ 21904 h 168158"/>
                <a:gd name="connsiteX20" fmla="*/ 58549 w 465160"/>
                <a:gd name="connsiteY20" fmla="*/ 17564 h 16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5160" h="168158">
                  <a:moveTo>
                    <a:pt x="58549" y="17564"/>
                  </a:moveTo>
                  <a:cubicBezTo>
                    <a:pt x="42518" y="15334"/>
                    <a:pt x="19315" y="9308"/>
                    <a:pt x="30947" y="10212"/>
                  </a:cubicBezTo>
                  <a:cubicBezTo>
                    <a:pt x="34442" y="10212"/>
                    <a:pt x="33538" y="9489"/>
                    <a:pt x="26969" y="7560"/>
                  </a:cubicBezTo>
                  <a:cubicBezTo>
                    <a:pt x="-4310" y="-1540"/>
                    <a:pt x="-5756" y="-637"/>
                    <a:pt x="8889" y="5089"/>
                  </a:cubicBezTo>
                  <a:cubicBezTo>
                    <a:pt x="23534" y="10814"/>
                    <a:pt x="54511" y="20818"/>
                    <a:pt x="87236" y="31787"/>
                  </a:cubicBezTo>
                  <a:cubicBezTo>
                    <a:pt x="118816" y="41972"/>
                    <a:pt x="173900" y="60896"/>
                    <a:pt x="210301" y="73974"/>
                  </a:cubicBezTo>
                  <a:cubicBezTo>
                    <a:pt x="242363" y="86027"/>
                    <a:pt x="277137" y="99648"/>
                    <a:pt x="310525" y="112063"/>
                  </a:cubicBezTo>
                  <a:cubicBezTo>
                    <a:pt x="343913" y="124478"/>
                    <a:pt x="375915" y="135808"/>
                    <a:pt x="401709" y="146053"/>
                  </a:cubicBezTo>
                  <a:cubicBezTo>
                    <a:pt x="453539" y="166002"/>
                    <a:pt x="482406" y="176187"/>
                    <a:pt x="453780" y="162928"/>
                  </a:cubicBezTo>
                  <a:cubicBezTo>
                    <a:pt x="445463" y="158950"/>
                    <a:pt x="443233" y="158408"/>
                    <a:pt x="449199" y="162024"/>
                  </a:cubicBezTo>
                  <a:cubicBezTo>
                    <a:pt x="454141" y="165218"/>
                    <a:pt x="450826" y="164254"/>
                    <a:pt x="437146" y="158589"/>
                  </a:cubicBezTo>
                  <a:lnTo>
                    <a:pt x="407314" y="146535"/>
                  </a:lnTo>
                  <a:cubicBezTo>
                    <a:pt x="394175" y="141352"/>
                    <a:pt x="378868" y="135145"/>
                    <a:pt x="363741" y="129841"/>
                  </a:cubicBezTo>
                  <a:cubicBezTo>
                    <a:pt x="339598" y="121537"/>
                    <a:pt x="315901" y="111978"/>
                    <a:pt x="292746" y="101215"/>
                  </a:cubicBezTo>
                  <a:cubicBezTo>
                    <a:pt x="283917" y="95742"/>
                    <a:pt x="274118" y="92018"/>
                    <a:pt x="263878" y="90246"/>
                  </a:cubicBezTo>
                  <a:cubicBezTo>
                    <a:pt x="255893" y="88625"/>
                    <a:pt x="248088" y="86244"/>
                    <a:pt x="240555" y="83135"/>
                  </a:cubicBezTo>
                  <a:lnTo>
                    <a:pt x="214520" y="73251"/>
                  </a:lnTo>
                  <a:lnTo>
                    <a:pt x="173478" y="58244"/>
                  </a:lnTo>
                  <a:cubicBezTo>
                    <a:pt x="128398" y="41671"/>
                    <a:pt x="86272" y="26966"/>
                    <a:pt x="78437" y="25218"/>
                  </a:cubicBezTo>
                  <a:cubicBezTo>
                    <a:pt x="68433" y="22807"/>
                    <a:pt x="67469" y="22084"/>
                    <a:pt x="72410" y="21904"/>
                  </a:cubicBezTo>
                  <a:cubicBezTo>
                    <a:pt x="82234" y="22205"/>
                    <a:pt x="76810" y="20337"/>
                    <a:pt x="58549" y="17564"/>
                  </a:cubicBezTo>
                  <a:close/>
                </a:path>
              </a:pathLst>
            </a:custGeom>
            <a:grpFill/>
            <a:ln w="6027" cap="flat">
              <a:noFill/>
              <a:prstDash val="solid"/>
              <a:miter/>
            </a:ln>
          </p:spPr>
          <p:txBody>
            <a:bodyPr rtlCol="0" anchor="ctr"/>
            <a:lstStyle/>
            <a:p>
              <a:endParaRPr lang="zh-CN" altLang="en-US"/>
            </a:p>
          </p:txBody>
        </p:sp>
        <p:sp>
          <p:nvSpPr>
            <p:cNvPr id="382" name="任意多边形: 形状 381">
              <a:extLst>
                <a:ext uri="{FF2B5EF4-FFF2-40B4-BE49-F238E27FC236}">
                  <a16:creationId xmlns:a16="http://schemas.microsoft.com/office/drawing/2014/main" id="{FC582787-2FE9-C8F4-3A7E-E425DA3F8418}"/>
                </a:ext>
              </a:extLst>
            </p:cNvPr>
            <p:cNvSpPr/>
            <p:nvPr/>
          </p:nvSpPr>
          <p:spPr>
            <a:xfrm>
              <a:off x="6262346" y="3552731"/>
              <a:ext cx="48909" cy="20674"/>
            </a:xfrm>
            <a:custGeom>
              <a:avLst/>
              <a:gdLst>
                <a:gd name="connsiteX0" fmla="*/ 23587 w 48909"/>
                <a:gd name="connsiteY0" fmla="*/ 8519 h 20674"/>
                <a:gd name="connsiteX1" fmla="*/ 4664 w 48909"/>
                <a:gd name="connsiteY1" fmla="*/ 2493 h 20674"/>
                <a:gd name="connsiteX2" fmla="*/ 22744 w 48909"/>
                <a:gd name="connsiteY2" fmla="*/ 10749 h 20674"/>
                <a:gd name="connsiteX3" fmla="*/ 46489 w 48909"/>
                <a:gd name="connsiteY3" fmla="*/ 20211 h 20674"/>
                <a:gd name="connsiteX4" fmla="*/ 40884 w 48909"/>
                <a:gd name="connsiteY4" fmla="*/ 15631 h 20674"/>
                <a:gd name="connsiteX5" fmla="*/ 36003 w 48909"/>
                <a:gd name="connsiteY5" fmla="*/ 12135 h 20674"/>
                <a:gd name="connsiteX6" fmla="*/ 23587 w 48909"/>
                <a:gd name="connsiteY6" fmla="*/ 8519 h 2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9" h="20674">
                  <a:moveTo>
                    <a:pt x="23587" y="8519"/>
                  </a:moveTo>
                  <a:cubicBezTo>
                    <a:pt x="17079" y="7284"/>
                    <a:pt x="10690" y="5259"/>
                    <a:pt x="4664" y="2493"/>
                  </a:cubicBezTo>
                  <a:cubicBezTo>
                    <a:pt x="-6184" y="-1786"/>
                    <a:pt x="2253" y="2131"/>
                    <a:pt x="22744" y="10749"/>
                  </a:cubicBezTo>
                  <a:cubicBezTo>
                    <a:pt x="43235" y="19367"/>
                    <a:pt x="53842" y="23706"/>
                    <a:pt x="46489" y="20211"/>
                  </a:cubicBezTo>
                  <a:cubicBezTo>
                    <a:pt x="40462" y="17077"/>
                    <a:pt x="36304" y="14486"/>
                    <a:pt x="40884" y="15631"/>
                  </a:cubicBezTo>
                  <a:cubicBezTo>
                    <a:pt x="44379" y="16354"/>
                    <a:pt x="41366" y="14425"/>
                    <a:pt x="36003" y="12135"/>
                  </a:cubicBezTo>
                  <a:cubicBezTo>
                    <a:pt x="32146" y="10116"/>
                    <a:pt x="27926" y="8887"/>
                    <a:pt x="23587" y="8519"/>
                  </a:cubicBezTo>
                  <a:close/>
                </a:path>
              </a:pathLst>
            </a:custGeom>
            <a:grpFill/>
            <a:ln w="6027" cap="flat">
              <a:noFill/>
              <a:prstDash val="solid"/>
              <a:miter/>
            </a:ln>
          </p:spPr>
          <p:txBody>
            <a:bodyPr rtlCol="0" anchor="ctr"/>
            <a:lstStyle/>
            <a:p>
              <a:endParaRPr lang="zh-CN" altLang="en-US"/>
            </a:p>
          </p:txBody>
        </p:sp>
        <p:sp>
          <p:nvSpPr>
            <p:cNvPr id="383" name="任意多边形: 形状 382">
              <a:extLst>
                <a:ext uri="{FF2B5EF4-FFF2-40B4-BE49-F238E27FC236}">
                  <a16:creationId xmlns:a16="http://schemas.microsoft.com/office/drawing/2014/main" id="{33ABF5C1-5162-F2C1-DDD0-CA22EB01A71F}"/>
                </a:ext>
              </a:extLst>
            </p:cNvPr>
            <p:cNvSpPr/>
            <p:nvPr/>
          </p:nvSpPr>
          <p:spPr>
            <a:xfrm>
              <a:off x="6328878" y="3580217"/>
              <a:ext cx="50565" cy="20737"/>
            </a:xfrm>
            <a:custGeom>
              <a:avLst/>
              <a:gdLst>
                <a:gd name="connsiteX0" fmla="*/ 7498 w 50565"/>
                <a:gd name="connsiteY0" fmla="*/ 2127 h 20737"/>
                <a:gd name="connsiteX1" fmla="*/ 10511 w 50565"/>
                <a:gd name="connsiteY1" fmla="*/ 7069 h 20737"/>
                <a:gd name="connsiteX2" fmla="*/ 14308 w 50565"/>
                <a:gd name="connsiteY2" fmla="*/ 7069 h 20737"/>
                <a:gd name="connsiteX3" fmla="*/ 32810 w 50565"/>
                <a:gd name="connsiteY3" fmla="*/ 14000 h 20737"/>
                <a:gd name="connsiteX4" fmla="*/ 42754 w 50565"/>
                <a:gd name="connsiteY4" fmla="*/ 17375 h 20737"/>
                <a:gd name="connsiteX5" fmla="*/ 7498 w 50565"/>
                <a:gd name="connsiteY5" fmla="*/ 2127 h 2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65" h="20737">
                  <a:moveTo>
                    <a:pt x="7498" y="2127"/>
                  </a:moveTo>
                  <a:cubicBezTo>
                    <a:pt x="-3711" y="-1067"/>
                    <a:pt x="-2325" y="1585"/>
                    <a:pt x="10511" y="7069"/>
                  </a:cubicBezTo>
                  <a:cubicBezTo>
                    <a:pt x="15875" y="9299"/>
                    <a:pt x="18286" y="9540"/>
                    <a:pt x="14308" y="7069"/>
                  </a:cubicBezTo>
                  <a:cubicBezTo>
                    <a:pt x="10330" y="4598"/>
                    <a:pt x="15815" y="6466"/>
                    <a:pt x="32810" y="14000"/>
                  </a:cubicBezTo>
                  <a:cubicBezTo>
                    <a:pt x="53060" y="22919"/>
                    <a:pt x="55230" y="23643"/>
                    <a:pt x="42754" y="17375"/>
                  </a:cubicBezTo>
                  <a:cubicBezTo>
                    <a:pt x="31605" y="11029"/>
                    <a:pt x="19793" y="5918"/>
                    <a:pt x="7498" y="2127"/>
                  </a:cubicBezTo>
                  <a:close/>
                </a:path>
              </a:pathLst>
            </a:custGeom>
            <a:grpFill/>
            <a:ln w="6027" cap="flat">
              <a:noFill/>
              <a:prstDash val="solid"/>
              <a:miter/>
            </a:ln>
          </p:spPr>
          <p:txBody>
            <a:bodyPr rtlCol="0" anchor="ctr"/>
            <a:lstStyle/>
            <a:p>
              <a:endParaRPr lang="zh-CN" altLang="en-US"/>
            </a:p>
          </p:txBody>
        </p:sp>
        <p:sp>
          <p:nvSpPr>
            <p:cNvPr id="384" name="任意多边形: 形状 383">
              <a:extLst>
                <a:ext uri="{FF2B5EF4-FFF2-40B4-BE49-F238E27FC236}">
                  <a16:creationId xmlns:a16="http://schemas.microsoft.com/office/drawing/2014/main" id="{F11F3B4C-9560-D164-D7FD-168F0EF2F4EF}"/>
                </a:ext>
              </a:extLst>
            </p:cNvPr>
            <p:cNvSpPr/>
            <p:nvPr/>
          </p:nvSpPr>
          <p:spPr>
            <a:xfrm>
              <a:off x="3356944" y="2769760"/>
              <a:ext cx="44477" cy="8275"/>
            </a:xfrm>
            <a:custGeom>
              <a:avLst/>
              <a:gdLst>
                <a:gd name="connsiteX0" fmla="*/ 4355 w 44477"/>
                <a:gd name="connsiteY0" fmla="*/ 1331 h 8275"/>
                <a:gd name="connsiteX1" fmla="*/ 31415 w 44477"/>
                <a:gd name="connsiteY1" fmla="*/ 8865 h 8275"/>
                <a:gd name="connsiteX2" fmla="*/ 17915 w 44477"/>
                <a:gd name="connsiteY2" fmla="*/ 4947 h 8275"/>
                <a:gd name="connsiteX3" fmla="*/ 24786 w 44477"/>
                <a:gd name="connsiteY3" fmla="*/ 3923 h 8275"/>
                <a:gd name="connsiteX4" fmla="*/ 41841 w 44477"/>
                <a:gd name="connsiteY4" fmla="*/ 4345 h 8275"/>
                <a:gd name="connsiteX5" fmla="*/ 23761 w 44477"/>
                <a:gd name="connsiteY5" fmla="*/ 1271 h 8275"/>
                <a:gd name="connsiteX6" fmla="*/ 4355 w 44477"/>
                <a:gd name="connsiteY6" fmla="*/ 1331 h 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7" h="8275">
                  <a:moveTo>
                    <a:pt x="4355" y="1331"/>
                  </a:moveTo>
                  <a:cubicBezTo>
                    <a:pt x="-10530" y="2898"/>
                    <a:pt x="15445" y="10190"/>
                    <a:pt x="31415" y="8865"/>
                  </a:cubicBezTo>
                  <a:cubicBezTo>
                    <a:pt x="35995" y="8443"/>
                    <a:pt x="30331" y="6755"/>
                    <a:pt x="17915" y="4947"/>
                  </a:cubicBezTo>
                  <a:cubicBezTo>
                    <a:pt x="-2515" y="2054"/>
                    <a:pt x="-2515" y="1934"/>
                    <a:pt x="24786" y="3923"/>
                  </a:cubicBezTo>
                  <a:cubicBezTo>
                    <a:pt x="40696" y="5188"/>
                    <a:pt x="48893" y="5369"/>
                    <a:pt x="41841" y="4345"/>
                  </a:cubicBezTo>
                  <a:cubicBezTo>
                    <a:pt x="36176" y="3380"/>
                    <a:pt x="27136" y="1994"/>
                    <a:pt x="23761" y="1271"/>
                  </a:cubicBezTo>
                  <a:cubicBezTo>
                    <a:pt x="17313" y="554"/>
                    <a:pt x="10798" y="578"/>
                    <a:pt x="4355" y="1331"/>
                  </a:cubicBezTo>
                  <a:close/>
                </a:path>
              </a:pathLst>
            </a:custGeom>
            <a:grpFill/>
            <a:ln w="6027" cap="flat">
              <a:noFill/>
              <a:prstDash val="solid"/>
              <a:miter/>
            </a:ln>
          </p:spPr>
          <p:txBody>
            <a:bodyPr rtlCol="0" anchor="ctr"/>
            <a:lstStyle/>
            <a:p>
              <a:endParaRPr lang="zh-CN" altLang="en-US"/>
            </a:p>
          </p:txBody>
        </p:sp>
        <p:sp>
          <p:nvSpPr>
            <p:cNvPr id="385" name="任意多边形: 形状 384">
              <a:extLst>
                <a:ext uri="{FF2B5EF4-FFF2-40B4-BE49-F238E27FC236}">
                  <a16:creationId xmlns:a16="http://schemas.microsoft.com/office/drawing/2014/main" id="{8BC65598-11E7-A626-B6A3-2387D233CB19}"/>
                </a:ext>
              </a:extLst>
            </p:cNvPr>
            <p:cNvSpPr/>
            <p:nvPr/>
          </p:nvSpPr>
          <p:spPr>
            <a:xfrm>
              <a:off x="3416050" y="2770988"/>
              <a:ext cx="22721" cy="4144"/>
            </a:xfrm>
            <a:custGeom>
              <a:avLst/>
              <a:gdLst>
                <a:gd name="connsiteX0" fmla="*/ -88 w 22721"/>
                <a:gd name="connsiteY0" fmla="*/ 1790 h 4144"/>
                <a:gd name="connsiteX1" fmla="*/ 11182 w 22721"/>
                <a:gd name="connsiteY1" fmla="*/ 4623 h 4144"/>
                <a:gd name="connsiteX2" fmla="*/ 22633 w 22721"/>
                <a:gd name="connsiteY2" fmla="*/ 3779 h 4144"/>
                <a:gd name="connsiteX3" fmla="*/ 11303 w 22721"/>
                <a:gd name="connsiteY3" fmla="*/ 1007 h 4144"/>
                <a:gd name="connsiteX4" fmla="*/ -88 w 22721"/>
                <a:gd name="connsiteY4" fmla="*/ 1790 h 4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1" h="4144">
                  <a:moveTo>
                    <a:pt x="-88" y="1790"/>
                  </a:moveTo>
                  <a:cubicBezTo>
                    <a:pt x="-88" y="2694"/>
                    <a:pt x="5517" y="3899"/>
                    <a:pt x="11182" y="4623"/>
                  </a:cubicBezTo>
                  <a:cubicBezTo>
                    <a:pt x="17992" y="5286"/>
                    <a:pt x="22572" y="4623"/>
                    <a:pt x="22633" y="3779"/>
                  </a:cubicBezTo>
                  <a:cubicBezTo>
                    <a:pt x="22693" y="2935"/>
                    <a:pt x="18173" y="1248"/>
                    <a:pt x="11303" y="1007"/>
                  </a:cubicBezTo>
                  <a:cubicBezTo>
                    <a:pt x="7494" y="488"/>
                    <a:pt x="3613" y="754"/>
                    <a:pt x="-88" y="1790"/>
                  </a:cubicBezTo>
                  <a:close/>
                </a:path>
              </a:pathLst>
            </a:custGeom>
            <a:grpFill/>
            <a:ln w="6027" cap="flat">
              <a:noFill/>
              <a:prstDash val="solid"/>
              <a:miter/>
            </a:ln>
          </p:spPr>
          <p:txBody>
            <a:bodyPr rtlCol="0" anchor="ctr"/>
            <a:lstStyle/>
            <a:p>
              <a:endParaRPr lang="zh-CN" altLang="en-US"/>
            </a:p>
          </p:txBody>
        </p:sp>
        <p:sp>
          <p:nvSpPr>
            <p:cNvPr id="386" name="任意多边形: 形状 385">
              <a:extLst>
                <a:ext uri="{FF2B5EF4-FFF2-40B4-BE49-F238E27FC236}">
                  <a16:creationId xmlns:a16="http://schemas.microsoft.com/office/drawing/2014/main" id="{B9B24D81-04EA-5E1D-C204-14CC3E46F38C}"/>
                </a:ext>
              </a:extLst>
            </p:cNvPr>
            <p:cNvSpPr/>
            <p:nvPr/>
          </p:nvSpPr>
          <p:spPr>
            <a:xfrm>
              <a:off x="4473590" y="2912682"/>
              <a:ext cx="141203" cy="32573"/>
            </a:xfrm>
            <a:custGeom>
              <a:avLst/>
              <a:gdLst>
                <a:gd name="connsiteX0" fmla="*/ 117 w 141203"/>
                <a:gd name="connsiteY0" fmla="*/ 940 h 32573"/>
                <a:gd name="connsiteX1" fmla="*/ 16389 w 141203"/>
                <a:gd name="connsiteY1" fmla="*/ 5520 h 32573"/>
                <a:gd name="connsiteX2" fmla="*/ 50500 w 141203"/>
                <a:gd name="connsiteY2" fmla="*/ 13415 h 32573"/>
                <a:gd name="connsiteX3" fmla="*/ 131258 w 141203"/>
                <a:gd name="connsiteY3" fmla="*/ 31495 h 32573"/>
                <a:gd name="connsiteX4" fmla="*/ 79308 w 141203"/>
                <a:gd name="connsiteY4" fmla="*/ 18116 h 32573"/>
                <a:gd name="connsiteX5" fmla="*/ 117 w 141203"/>
                <a:gd name="connsiteY5" fmla="*/ 940 h 3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3" h="32573">
                  <a:moveTo>
                    <a:pt x="117" y="940"/>
                  </a:moveTo>
                  <a:cubicBezTo>
                    <a:pt x="5451" y="2778"/>
                    <a:pt x="10881" y="4303"/>
                    <a:pt x="16389" y="5520"/>
                  </a:cubicBezTo>
                  <a:cubicBezTo>
                    <a:pt x="25369" y="7509"/>
                    <a:pt x="37362" y="10221"/>
                    <a:pt x="50500" y="13415"/>
                  </a:cubicBezTo>
                  <a:cubicBezTo>
                    <a:pt x="76897" y="19442"/>
                    <a:pt x="108356" y="26795"/>
                    <a:pt x="131258" y="31495"/>
                  </a:cubicBezTo>
                  <a:cubicBezTo>
                    <a:pt x="154159" y="36196"/>
                    <a:pt x="137284" y="31857"/>
                    <a:pt x="79308" y="18116"/>
                  </a:cubicBezTo>
                  <a:cubicBezTo>
                    <a:pt x="32781" y="6364"/>
                    <a:pt x="-3137" y="-506"/>
                    <a:pt x="117" y="940"/>
                  </a:cubicBezTo>
                  <a:close/>
                </a:path>
              </a:pathLst>
            </a:custGeom>
            <a:grpFill/>
            <a:ln w="6027" cap="flat">
              <a:noFill/>
              <a:prstDash val="solid"/>
              <a:miter/>
            </a:ln>
          </p:spPr>
          <p:txBody>
            <a:bodyPr rtlCol="0" anchor="ctr"/>
            <a:lstStyle/>
            <a:p>
              <a:endParaRPr lang="zh-CN" altLang="en-US"/>
            </a:p>
          </p:txBody>
        </p:sp>
        <p:sp>
          <p:nvSpPr>
            <p:cNvPr id="387" name="任意多边形: 形状 386">
              <a:extLst>
                <a:ext uri="{FF2B5EF4-FFF2-40B4-BE49-F238E27FC236}">
                  <a16:creationId xmlns:a16="http://schemas.microsoft.com/office/drawing/2014/main" id="{97A0F9B1-272A-0379-3621-CA566D913135}"/>
                </a:ext>
              </a:extLst>
            </p:cNvPr>
            <p:cNvSpPr/>
            <p:nvPr/>
          </p:nvSpPr>
          <p:spPr>
            <a:xfrm>
              <a:off x="4646885" y="2952269"/>
              <a:ext cx="40426" cy="12575"/>
            </a:xfrm>
            <a:custGeom>
              <a:avLst/>
              <a:gdLst>
                <a:gd name="connsiteX0" fmla="*/ 2439 w 40426"/>
                <a:gd name="connsiteY0" fmla="*/ 2395 h 12575"/>
                <a:gd name="connsiteX1" fmla="*/ 27570 w 40426"/>
                <a:gd name="connsiteY1" fmla="*/ 10230 h 12575"/>
                <a:gd name="connsiteX2" fmla="*/ 30102 w 40426"/>
                <a:gd name="connsiteY2" fmla="*/ 9386 h 12575"/>
                <a:gd name="connsiteX3" fmla="*/ 2439 w 40426"/>
                <a:gd name="connsiteY3" fmla="*/ 2395 h 12575"/>
              </a:gdLst>
              <a:ahLst/>
              <a:cxnLst>
                <a:cxn ang="0">
                  <a:pos x="connsiteX0" y="connsiteY0"/>
                </a:cxn>
                <a:cxn ang="0">
                  <a:pos x="connsiteX1" y="connsiteY1"/>
                </a:cxn>
                <a:cxn ang="0">
                  <a:pos x="connsiteX2" y="connsiteY2"/>
                </a:cxn>
                <a:cxn ang="0">
                  <a:pos x="connsiteX3" y="connsiteY3"/>
                </a:cxn>
              </a:cxnLst>
              <a:rect l="l" t="t" r="r" b="b"/>
              <a:pathLst>
                <a:path w="40426" h="12575">
                  <a:moveTo>
                    <a:pt x="2439" y="2395"/>
                  </a:moveTo>
                  <a:cubicBezTo>
                    <a:pt x="5573" y="3902"/>
                    <a:pt x="17626" y="7458"/>
                    <a:pt x="27570" y="10230"/>
                  </a:cubicBezTo>
                  <a:cubicBezTo>
                    <a:pt x="44083" y="14629"/>
                    <a:pt x="44204" y="14328"/>
                    <a:pt x="30102" y="9386"/>
                  </a:cubicBezTo>
                  <a:cubicBezTo>
                    <a:pt x="8526" y="1551"/>
                    <a:pt x="-6240" y="-1402"/>
                    <a:pt x="2439" y="2395"/>
                  </a:cubicBezTo>
                  <a:close/>
                </a:path>
              </a:pathLst>
            </a:custGeom>
            <a:grpFill/>
            <a:ln w="6027" cap="flat">
              <a:noFill/>
              <a:prstDash val="solid"/>
              <a:miter/>
            </a:ln>
          </p:spPr>
          <p:txBody>
            <a:bodyPr rtlCol="0" anchor="ctr"/>
            <a:lstStyle/>
            <a:p>
              <a:endParaRPr lang="zh-CN" altLang="en-US"/>
            </a:p>
          </p:txBody>
        </p:sp>
        <p:sp>
          <p:nvSpPr>
            <p:cNvPr id="388" name="任意多边形: 形状 387">
              <a:extLst>
                <a:ext uri="{FF2B5EF4-FFF2-40B4-BE49-F238E27FC236}">
                  <a16:creationId xmlns:a16="http://schemas.microsoft.com/office/drawing/2014/main" id="{1C9915BC-16EB-308A-3D90-264C663EC05E}"/>
                </a:ext>
              </a:extLst>
            </p:cNvPr>
            <p:cNvSpPr/>
            <p:nvPr/>
          </p:nvSpPr>
          <p:spPr>
            <a:xfrm>
              <a:off x="5256710" y="3139318"/>
              <a:ext cx="42085" cy="9840"/>
            </a:xfrm>
            <a:custGeom>
              <a:avLst/>
              <a:gdLst>
                <a:gd name="connsiteX0" fmla="*/ 16738 w 42085"/>
                <a:gd name="connsiteY0" fmla="*/ 3922 h 9840"/>
                <a:gd name="connsiteX1" fmla="*/ 647 w 42085"/>
                <a:gd name="connsiteY1" fmla="*/ 1451 h 9840"/>
                <a:gd name="connsiteX2" fmla="*/ 26200 w 42085"/>
                <a:gd name="connsiteY2" fmla="*/ 7899 h 9840"/>
                <a:gd name="connsiteX3" fmla="*/ 16738 w 42085"/>
                <a:gd name="connsiteY3" fmla="*/ 3922 h 9840"/>
              </a:gdLst>
              <a:ahLst/>
              <a:cxnLst>
                <a:cxn ang="0">
                  <a:pos x="connsiteX0" y="connsiteY0"/>
                </a:cxn>
                <a:cxn ang="0">
                  <a:pos x="connsiteX1" y="connsiteY1"/>
                </a:cxn>
                <a:cxn ang="0">
                  <a:pos x="connsiteX2" y="connsiteY2"/>
                </a:cxn>
                <a:cxn ang="0">
                  <a:pos x="connsiteX3" y="connsiteY3"/>
                </a:cxn>
              </a:cxnLst>
              <a:rect l="l" t="t" r="r" b="b"/>
              <a:pathLst>
                <a:path w="42085" h="9840">
                  <a:moveTo>
                    <a:pt x="16738" y="3922"/>
                  </a:moveTo>
                  <a:cubicBezTo>
                    <a:pt x="4685" y="908"/>
                    <a:pt x="-2487" y="-56"/>
                    <a:pt x="647" y="1451"/>
                  </a:cubicBezTo>
                  <a:cubicBezTo>
                    <a:pt x="8982" y="4271"/>
                    <a:pt x="17528" y="6429"/>
                    <a:pt x="26200" y="7899"/>
                  </a:cubicBezTo>
                  <a:cubicBezTo>
                    <a:pt x="50066" y="12540"/>
                    <a:pt x="46872" y="11153"/>
                    <a:pt x="16738" y="3922"/>
                  </a:cubicBezTo>
                  <a:close/>
                </a:path>
              </a:pathLst>
            </a:custGeom>
            <a:grpFill/>
            <a:ln w="6027" cap="flat">
              <a:noFill/>
              <a:prstDash val="solid"/>
              <a:miter/>
            </a:ln>
          </p:spPr>
          <p:txBody>
            <a:bodyPr rtlCol="0" anchor="ctr"/>
            <a:lstStyle/>
            <a:p>
              <a:endParaRPr lang="zh-CN" altLang="en-US"/>
            </a:p>
          </p:txBody>
        </p:sp>
        <p:sp>
          <p:nvSpPr>
            <p:cNvPr id="389" name="任意多边形: 形状 388">
              <a:extLst>
                <a:ext uri="{FF2B5EF4-FFF2-40B4-BE49-F238E27FC236}">
                  <a16:creationId xmlns:a16="http://schemas.microsoft.com/office/drawing/2014/main" id="{CAE5BD56-DC75-7313-1529-DE464899F82A}"/>
                </a:ext>
              </a:extLst>
            </p:cNvPr>
            <p:cNvSpPr/>
            <p:nvPr/>
          </p:nvSpPr>
          <p:spPr>
            <a:xfrm>
              <a:off x="4740610" y="2978447"/>
              <a:ext cx="79263" cy="23030"/>
            </a:xfrm>
            <a:custGeom>
              <a:avLst/>
              <a:gdLst>
                <a:gd name="connsiteX0" fmla="*/ 7733 w 79263"/>
                <a:gd name="connsiteY0" fmla="*/ 3638 h 23030"/>
                <a:gd name="connsiteX1" fmla="*/ 78125 w 79263"/>
                <a:gd name="connsiteY1" fmla="*/ 23225 h 23030"/>
                <a:gd name="connsiteX2" fmla="*/ 29912 w 79263"/>
                <a:gd name="connsiteY2" fmla="*/ 9122 h 23030"/>
                <a:gd name="connsiteX3" fmla="*/ 7733 w 79263"/>
                <a:gd name="connsiteY3" fmla="*/ 3638 h 23030"/>
              </a:gdLst>
              <a:ahLst/>
              <a:cxnLst>
                <a:cxn ang="0">
                  <a:pos x="connsiteX0" y="connsiteY0"/>
                </a:cxn>
                <a:cxn ang="0">
                  <a:pos x="connsiteX1" y="connsiteY1"/>
                </a:cxn>
                <a:cxn ang="0">
                  <a:pos x="connsiteX2" y="connsiteY2"/>
                </a:cxn>
                <a:cxn ang="0">
                  <a:pos x="connsiteX3" y="connsiteY3"/>
                </a:cxn>
              </a:cxnLst>
              <a:rect l="l" t="t" r="r" b="b"/>
              <a:pathLst>
                <a:path w="79263" h="23030">
                  <a:moveTo>
                    <a:pt x="7733" y="3638"/>
                  </a:moveTo>
                  <a:cubicBezTo>
                    <a:pt x="28405" y="10328"/>
                    <a:pt x="87768" y="27022"/>
                    <a:pt x="78125" y="23225"/>
                  </a:cubicBezTo>
                  <a:cubicBezTo>
                    <a:pt x="76016" y="22381"/>
                    <a:pt x="54018" y="15993"/>
                    <a:pt x="29912" y="9122"/>
                  </a:cubicBezTo>
                  <a:cubicBezTo>
                    <a:pt x="-764" y="22"/>
                    <a:pt x="-7454" y="-1424"/>
                    <a:pt x="7733" y="3638"/>
                  </a:cubicBezTo>
                  <a:close/>
                </a:path>
              </a:pathLst>
            </a:custGeom>
            <a:grpFill/>
            <a:ln w="6027" cap="flat">
              <a:noFill/>
              <a:prstDash val="solid"/>
              <a:miter/>
            </a:ln>
          </p:spPr>
          <p:txBody>
            <a:bodyPr rtlCol="0" anchor="ctr"/>
            <a:lstStyle/>
            <a:p>
              <a:endParaRPr lang="zh-CN" altLang="en-US"/>
            </a:p>
          </p:txBody>
        </p:sp>
        <p:sp>
          <p:nvSpPr>
            <p:cNvPr id="390" name="任意多边形: 形状 389">
              <a:extLst>
                <a:ext uri="{FF2B5EF4-FFF2-40B4-BE49-F238E27FC236}">
                  <a16:creationId xmlns:a16="http://schemas.microsoft.com/office/drawing/2014/main" id="{CFFCCB40-3C6E-611C-EB8A-F575E109196F}"/>
                </a:ext>
              </a:extLst>
            </p:cNvPr>
            <p:cNvSpPr/>
            <p:nvPr/>
          </p:nvSpPr>
          <p:spPr>
            <a:xfrm>
              <a:off x="3409429" y="2776869"/>
              <a:ext cx="72442" cy="8025"/>
            </a:xfrm>
            <a:custGeom>
              <a:avLst/>
              <a:gdLst>
                <a:gd name="connsiteX0" fmla="*/ 11897 w 72442"/>
                <a:gd name="connsiteY0" fmla="*/ 3382 h 8025"/>
                <a:gd name="connsiteX1" fmla="*/ 15211 w 72442"/>
                <a:gd name="connsiteY1" fmla="*/ 6155 h 8025"/>
                <a:gd name="connsiteX2" fmla="*/ 2616 w 72442"/>
                <a:gd name="connsiteY2" fmla="*/ 6938 h 8025"/>
                <a:gd name="connsiteX3" fmla="*/ 21901 w 72442"/>
                <a:gd name="connsiteY3" fmla="*/ 8445 h 8025"/>
                <a:gd name="connsiteX4" fmla="*/ 57278 w 72442"/>
                <a:gd name="connsiteY4" fmla="*/ 7842 h 8025"/>
                <a:gd name="connsiteX5" fmla="*/ 55048 w 72442"/>
                <a:gd name="connsiteY5" fmla="*/ 6938 h 8025"/>
                <a:gd name="connsiteX6" fmla="*/ 33533 w 72442"/>
                <a:gd name="connsiteY6" fmla="*/ 3985 h 8025"/>
                <a:gd name="connsiteX7" fmla="*/ 31243 w 72442"/>
                <a:gd name="connsiteY7" fmla="*/ 3322 h 8025"/>
                <a:gd name="connsiteX8" fmla="*/ 8582 w 72442"/>
                <a:gd name="connsiteY8" fmla="*/ 1635 h 8025"/>
                <a:gd name="connsiteX9" fmla="*/ 11897 w 72442"/>
                <a:gd name="connsiteY9" fmla="*/ 3382 h 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2" h="8025">
                  <a:moveTo>
                    <a:pt x="11897" y="3382"/>
                  </a:moveTo>
                  <a:cubicBezTo>
                    <a:pt x="31122" y="7239"/>
                    <a:pt x="31062" y="7541"/>
                    <a:pt x="15211" y="6155"/>
                  </a:cubicBezTo>
                  <a:cubicBezTo>
                    <a:pt x="1591" y="5010"/>
                    <a:pt x="-1844" y="5130"/>
                    <a:pt x="2616" y="6938"/>
                  </a:cubicBezTo>
                  <a:cubicBezTo>
                    <a:pt x="8890" y="8674"/>
                    <a:pt x="15435" y="9186"/>
                    <a:pt x="21901" y="8445"/>
                  </a:cubicBezTo>
                  <a:cubicBezTo>
                    <a:pt x="28771" y="8023"/>
                    <a:pt x="44742" y="7782"/>
                    <a:pt x="57278" y="7842"/>
                  </a:cubicBezTo>
                  <a:cubicBezTo>
                    <a:pt x="77708" y="7842"/>
                    <a:pt x="77768" y="7842"/>
                    <a:pt x="55048" y="6938"/>
                  </a:cubicBezTo>
                  <a:cubicBezTo>
                    <a:pt x="41367" y="6335"/>
                    <a:pt x="30941" y="4889"/>
                    <a:pt x="33533" y="3985"/>
                  </a:cubicBezTo>
                  <a:cubicBezTo>
                    <a:pt x="34678" y="3202"/>
                    <a:pt x="34678" y="2900"/>
                    <a:pt x="31243" y="3322"/>
                  </a:cubicBezTo>
                  <a:cubicBezTo>
                    <a:pt x="23655" y="3479"/>
                    <a:pt x="16067" y="2912"/>
                    <a:pt x="8582" y="1635"/>
                  </a:cubicBezTo>
                  <a:cubicBezTo>
                    <a:pt x="-3995" y="25"/>
                    <a:pt x="-2887" y="610"/>
                    <a:pt x="11897" y="3382"/>
                  </a:cubicBezTo>
                  <a:close/>
                </a:path>
              </a:pathLst>
            </a:custGeom>
            <a:grpFill/>
            <a:ln w="6027" cap="flat">
              <a:noFill/>
              <a:prstDash val="solid"/>
              <a:miter/>
            </a:ln>
          </p:spPr>
          <p:txBody>
            <a:bodyPr rtlCol="0" anchor="ctr"/>
            <a:lstStyle/>
            <a:p>
              <a:endParaRPr lang="zh-CN" altLang="en-US"/>
            </a:p>
          </p:txBody>
        </p:sp>
        <p:sp>
          <p:nvSpPr>
            <p:cNvPr id="391" name="任意多边形: 形状 390">
              <a:extLst>
                <a:ext uri="{FF2B5EF4-FFF2-40B4-BE49-F238E27FC236}">
                  <a16:creationId xmlns:a16="http://schemas.microsoft.com/office/drawing/2014/main" id="{3743D745-2746-D6CA-045A-1A93835A351B}"/>
                </a:ext>
              </a:extLst>
            </p:cNvPr>
            <p:cNvSpPr/>
            <p:nvPr/>
          </p:nvSpPr>
          <p:spPr>
            <a:xfrm>
              <a:off x="3256523" y="2774544"/>
              <a:ext cx="45501" cy="4185"/>
            </a:xfrm>
            <a:custGeom>
              <a:avLst/>
              <a:gdLst>
                <a:gd name="connsiteX0" fmla="*/ -88 w 45501"/>
                <a:gd name="connsiteY0" fmla="*/ 1429 h 4185"/>
                <a:gd name="connsiteX1" fmla="*/ 15762 w 45501"/>
                <a:gd name="connsiteY1" fmla="*/ 4261 h 4185"/>
                <a:gd name="connsiteX2" fmla="*/ 45413 w 45501"/>
                <a:gd name="connsiteY2" fmla="*/ 1489 h 4185"/>
                <a:gd name="connsiteX3" fmla="*/ 43606 w 45501"/>
                <a:gd name="connsiteY3" fmla="*/ 1489 h 4185"/>
                <a:gd name="connsiteX4" fmla="*/ 38724 w 45501"/>
                <a:gd name="connsiteY4" fmla="*/ 1489 h 4185"/>
                <a:gd name="connsiteX5" fmla="*/ 22633 w 45501"/>
                <a:gd name="connsiteY5" fmla="*/ 1127 h 4185"/>
                <a:gd name="connsiteX6" fmla="*/ -88 w 45501"/>
                <a:gd name="connsiteY6" fmla="*/ 1429 h 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01" h="4185">
                  <a:moveTo>
                    <a:pt x="-88" y="1429"/>
                  </a:moveTo>
                  <a:cubicBezTo>
                    <a:pt x="5053" y="3050"/>
                    <a:pt x="10380" y="4002"/>
                    <a:pt x="15762" y="4261"/>
                  </a:cubicBezTo>
                  <a:cubicBezTo>
                    <a:pt x="29383" y="5949"/>
                    <a:pt x="45353" y="4261"/>
                    <a:pt x="45413" y="1489"/>
                  </a:cubicBezTo>
                  <a:lnTo>
                    <a:pt x="43606" y="1489"/>
                  </a:lnTo>
                  <a:lnTo>
                    <a:pt x="38724" y="1489"/>
                  </a:lnTo>
                  <a:lnTo>
                    <a:pt x="22633" y="1127"/>
                  </a:lnTo>
                  <a:cubicBezTo>
                    <a:pt x="15063" y="537"/>
                    <a:pt x="7463" y="639"/>
                    <a:pt x="-88" y="1429"/>
                  </a:cubicBezTo>
                  <a:close/>
                </a:path>
              </a:pathLst>
            </a:custGeom>
            <a:grpFill/>
            <a:ln w="6027" cap="flat">
              <a:noFill/>
              <a:prstDash val="solid"/>
              <a:miter/>
            </a:ln>
          </p:spPr>
          <p:txBody>
            <a:bodyPr rtlCol="0" anchor="ctr"/>
            <a:lstStyle/>
            <a:p>
              <a:endParaRPr lang="zh-CN" altLang="en-US"/>
            </a:p>
          </p:txBody>
        </p:sp>
        <p:sp>
          <p:nvSpPr>
            <p:cNvPr id="392" name="任意多边形: 形状 391">
              <a:extLst>
                <a:ext uri="{FF2B5EF4-FFF2-40B4-BE49-F238E27FC236}">
                  <a16:creationId xmlns:a16="http://schemas.microsoft.com/office/drawing/2014/main" id="{F3B0E638-AB47-C68F-66B9-57D80DA53308}"/>
                </a:ext>
              </a:extLst>
            </p:cNvPr>
            <p:cNvSpPr/>
            <p:nvPr/>
          </p:nvSpPr>
          <p:spPr>
            <a:xfrm>
              <a:off x="1365671" y="3100404"/>
              <a:ext cx="32189" cy="7493"/>
            </a:xfrm>
            <a:custGeom>
              <a:avLst/>
              <a:gdLst>
                <a:gd name="connsiteX0" fmla="*/ -51 w 32189"/>
                <a:gd name="connsiteY0" fmla="*/ 8242 h 7493"/>
                <a:gd name="connsiteX1" fmla="*/ 19175 w 32189"/>
                <a:gd name="connsiteY1" fmla="*/ 4445 h 7493"/>
                <a:gd name="connsiteX2" fmla="*/ 22971 w 32189"/>
                <a:gd name="connsiteY2" fmla="*/ 1673 h 7493"/>
                <a:gd name="connsiteX3" fmla="*/ -51 w 32189"/>
                <a:gd name="connsiteY3" fmla="*/ 8242 h 7493"/>
              </a:gdLst>
              <a:ahLst/>
              <a:cxnLst>
                <a:cxn ang="0">
                  <a:pos x="connsiteX0" y="connsiteY0"/>
                </a:cxn>
                <a:cxn ang="0">
                  <a:pos x="connsiteX1" y="connsiteY1"/>
                </a:cxn>
                <a:cxn ang="0">
                  <a:pos x="connsiteX2" y="connsiteY2"/>
                </a:cxn>
                <a:cxn ang="0">
                  <a:pos x="connsiteX3" y="connsiteY3"/>
                </a:cxn>
              </a:cxnLst>
              <a:rect l="l" t="t" r="r" b="b"/>
              <a:pathLst>
                <a:path w="32189" h="7493">
                  <a:moveTo>
                    <a:pt x="-51" y="8242"/>
                  </a:moveTo>
                  <a:cubicBezTo>
                    <a:pt x="6513" y="7941"/>
                    <a:pt x="12991" y="6663"/>
                    <a:pt x="19175" y="4445"/>
                  </a:cubicBezTo>
                  <a:cubicBezTo>
                    <a:pt x="35748" y="227"/>
                    <a:pt x="35688" y="106"/>
                    <a:pt x="22971" y="1673"/>
                  </a:cubicBezTo>
                  <a:cubicBezTo>
                    <a:pt x="9050" y="3301"/>
                    <a:pt x="-774" y="6254"/>
                    <a:pt x="-51" y="8242"/>
                  </a:cubicBezTo>
                  <a:close/>
                </a:path>
              </a:pathLst>
            </a:custGeom>
            <a:grpFill/>
            <a:ln w="6027" cap="flat">
              <a:noFill/>
              <a:prstDash val="solid"/>
              <a:miter/>
            </a:ln>
          </p:spPr>
          <p:txBody>
            <a:bodyPr rtlCol="0" anchor="ctr"/>
            <a:lstStyle/>
            <a:p>
              <a:endParaRPr lang="zh-CN" altLang="en-US"/>
            </a:p>
          </p:txBody>
        </p:sp>
        <p:sp>
          <p:nvSpPr>
            <p:cNvPr id="393" name="任意多边形: 形状 392">
              <a:extLst>
                <a:ext uri="{FF2B5EF4-FFF2-40B4-BE49-F238E27FC236}">
                  <a16:creationId xmlns:a16="http://schemas.microsoft.com/office/drawing/2014/main" id="{2A48F0AF-74AF-978A-856E-954606AA818A}"/>
                </a:ext>
              </a:extLst>
            </p:cNvPr>
            <p:cNvSpPr/>
            <p:nvPr/>
          </p:nvSpPr>
          <p:spPr>
            <a:xfrm>
              <a:off x="1253196" y="3144708"/>
              <a:ext cx="22626" cy="11070"/>
            </a:xfrm>
            <a:custGeom>
              <a:avLst/>
              <a:gdLst>
                <a:gd name="connsiteX0" fmla="*/ 1232 w 22626"/>
                <a:gd name="connsiteY0" fmla="*/ 9741 h 11070"/>
                <a:gd name="connsiteX1" fmla="*/ 6595 w 22626"/>
                <a:gd name="connsiteY1" fmla="*/ 10765 h 11070"/>
                <a:gd name="connsiteX2" fmla="*/ 21783 w 22626"/>
                <a:gd name="connsiteY2" fmla="*/ 2991 h 11070"/>
                <a:gd name="connsiteX3" fmla="*/ 1232 w 22626"/>
                <a:gd name="connsiteY3" fmla="*/ 9741 h 11070"/>
              </a:gdLst>
              <a:ahLst/>
              <a:cxnLst>
                <a:cxn ang="0">
                  <a:pos x="connsiteX0" y="connsiteY0"/>
                </a:cxn>
                <a:cxn ang="0">
                  <a:pos x="connsiteX1" y="connsiteY1"/>
                </a:cxn>
                <a:cxn ang="0">
                  <a:pos x="connsiteX2" y="connsiteY2"/>
                </a:cxn>
                <a:cxn ang="0">
                  <a:pos x="connsiteX3" y="connsiteY3"/>
                </a:cxn>
              </a:cxnLst>
              <a:rect l="l" t="t" r="r" b="b"/>
              <a:pathLst>
                <a:path w="22626" h="11070">
                  <a:moveTo>
                    <a:pt x="1232" y="9741"/>
                  </a:moveTo>
                  <a:cubicBezTo>
                    <a:pt x="-1541" y="11850"/>
                    <a:pt x="-34" y="12633"/>
                    <a:pt x="6595" y="10765"/>
                  </a:cubicBezTo>
                  <a:cubicBezTo>
                    <a:pt x="12224" y="9481"/>
                    <a:pt x="17450" y="6806"/>
                    <a:pt x="21783" y="2991"/>
                  </a:cubicBezTo>
                  <a:cubicBezTo>
                    <a:pt x="25881" y="-2011"/>
                    <a:pt x="12502" y="1846"/>
                    <a:pt x="1232" y="9741"/>
                  </a:cubicBezTo>
                  <a:close/>
                </a:path>
              </a:pathLst>
            </a:custGeom>
            <a:grpFill/>
            <a:ln w="6027" cap="flat">
              <a:noFill/>
              <a:prstDash val="solid"/>
              <a:miter/>
            </a:ln>
          </p:spPr>
          <p:txBody>
            <a:bodyPr rtlCol="0" anchor="ctr"/>
            <a:lstStyle/>
            <a:p>
              <a:endParaRPr lang="zh-CN" altLang="en-US"/>
            </a:p>
          </p:txBody>
        </p:sp>
        <p:sp>
          <p:nvSpPr>
            <p:cNvPr id="394" name="任意多边形: 形状 393">
              <a:extLst>
                <a:ext uri="{FF2B5EF4-FFF2-40B4-BE49-F238E27FC236}">
                  <a16:creationId xmlns:a16="http://schemas.microsoft.com/office/drawing/2014/main" id="{A03BC51E-ABEB-3AA9-638B-30DC2B268BFF}"/>
                </a:ext>
              </a:extLst>
            </p:cNvPr>
            <p:cNvSpPr/>
            <p:nvPr/>
          </p:nvSpPr>
          <p:spPr>
            <a:xfrm>
              <a:off x="3359211" y="2782875"/>
              <a:ext cx="41995" cy="2242"/>
            </a:xfrm>
            <a:custGeom>
              <a:avLst/>
              <a:gdLst>
                <a:gd name="connsiteX0" fmla="*/ 10767 w 41995"/>
                <a:gd name="connsiteY0" fmla="*/ 1174 h 2242"/>
                <a:gd name="connsiteX1" fmla="*/ 12997 w 41995"/>
                <a:gd name="connsiteY1" fmla="*/ 2741 h 2242"/>
                <a:gd name="connsiteX2" fmla="*/ 39153 w 41995"/>
                <a:gd name="connsiteY2" fmla="*/ 2379 h 2242"/>
                <a:gd name="connsiteX3" fmla="*/ 10767 w 41995"/>
                <a:gd name="connsiteY3" fmla="*/ 1174 h 2242"/>
              </a:gdLst>
              <a:ahLst/>
              <a:cxnLst>
                <a:cxn ang="0">
                  <a:pos x="connsiteX0" y="connsiteY0"/>
                </a:cxn>
                <a:cxn ang="0">
                  <a:pos x="connsiteX1" y="connsiteY1"/>
                </a:cxn>
                <a:cxn ang="0">
                  <a:pos x="connsiteX2" y="connsiteY2"/>
                </a:cxn>
                <a:cxn ang="0">
                  <a:pos x="connsiteX3" y="connsiteY3"/>
                </a:cxn>
              </a:cxnLst>
              <a:rect l="l" t="t" r="r" b="b"/>
              <a:pathLst>
                <a:path w="41995" h="2242">
                  <a:moveTo>
                    <a:pt x="10767" y="1174"/>
                  </a:moveTo>
                  <a:cubicBezTo>
                    <a:pt x="-4058" y="1716"/>
                    <a:pt x="-4058" y="2018"/>
                    <a:pt x="12997" y="2741"/>
                  </a:cubicBezTo>
                  <a:cubicBezTo>
                    <a:pt x="21718" y="3169"/>
                    <a:pt x="30450" y="3048"/>
                    <a:pt x="39153" y="2379"/>
                  </a:cubicBezTo>
                  <a:cubicBezTo>
                    <a:pt x="48314" y="872"/>
                    <a:pt x="33548" y="270"/>
                    <a:pt x="10767" y="1174"/>
                  </a:cubicBezTo>
                  <a:close/>
                </a:path>
              </a:pathLst>
            </a:custGeom>
            <a:grpFill/>
            <a:ln w="6027" cap="flat">
              <a:noFill/>
              <a:prstDash val="solid"/>
              <a:miter/>
            </a:ln>
          </p:spPr>
          <p:txBody>
            <a:bodyPr rtlCol="0" anchor="ctr"/>
            <a:lstStyle/>
            <a:p>
              <a:endParaRPr lang="zh-CN" altLang="en-US"/>
            </a:p>
          </p:txBody>
        </p:sp>
        <p:sp>
          <p:nvSpPr>
            <p:cNvPr id="395" name="任意多边形: 形状 394">
              <a:extLst>
                <a:ext uri="{FF2B5EF4-FFF2-40B4-BE49-F238E27FC236}">
                  <a16:creationId xmlns:a16="http://schemas.microsoft.com/office/drawing/2014/main" id="{C4CE7AAD-9A27-755B-D85F-B99CBEE6BAB0}"/>
                </a:ext>
              </a:extLst>
            </p:cNvPr>
            <p:cNvSpPr/>
            <p:nvPr/>
          </p:nvSpPr>
          <p:spPr>
            <a:xfrm>
              <a:off x="3999072" y="2793738"/>
              <a:ext cx="22540" cy="5389"/>
            </a:xfrm>
            <a:custGeom>
              <a:avLst/>
              <a:gdLst>
                <a:gd name="connsiteX0" fmla="*/ -88 w 22540"/>
                <a:gd name="connsiteY0" fmla="*/ 1520 h 5389"/>
                <a:gd name="connsiteX1" fmla="*/ 10941 w 22540"/>
                <a:gd name="connsiteY1" fmla="*/ 5438 h 5389"/>
                <a:gd name="connsiteX2" fmla="*/ 22452 w 22540"/>
                <a:gd name="connsiteY2" fmla="*/ 5438 h 5389"/>
                <a:gd name="connsiteX3" fmla="*/ 11423 w 22540"/>
                <a:gd name="connsiteY3" fmla="*/ 1520 h 5389"/>
                <a:gd name="connsiteX4" fmla="*/ -88 w 22540"/>
                <a:gd name="connsiteY4" fmla="*/ 1520 h 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0" h="5389">
                  <a:moveTo>
                    <a:pt x="-88" y="1520"/>
                  </a:moveTo>
                  <a:cubicBezTo>
                    <a:pt x="-88" y="2846"/>
                    <a:pt x="5276" y="4654"/>
                    <a:pt x="10941" y="5438"/>
                  </a:cubicBezTo>
                  <a:cubicBezTo>
                    <a:pt x="17751" y="6342"/>
                    <a:pt x="22391" y="6402"/>
                    <a:pt x="22452" y="5438"/>
                  </a:cubicBezTo>
                  <a:cubicBezTo>
                    <a:pt x="22512" y="4473"/>
                    <a:pt x="18173" y="2906"/>
                    <a:pt x="11423" y="1520"/>
                  </a:cubicBezTo>
                  <a:cubicBezTo>
                    <a:pt x="5818" y="616"/>
                    <a:pt x="93" y="375"/>
                    <a:pt x="-88" y="1520"/>
                  </a:cubicBezTo>
                  <a:close/>
                </a:path>
              </a:pathLst>
            </a:custGeom>
            <a:grpFill/>
            <a:ln w="6027" cap="flat">
              <a:noFill/>
              <a:prstDash val="solid"/>
              <a:miter/>
            </a:ln>
          </p:spPr>
          <p:txBody>
            <a:bodyPr rtlCol="0" anchor="ctr"/>
            <a:lstStyle/>
            <a:p>
              <a:endParaRPr lang="zh-CN" altLang="en-US"/>
            </a:p>
          </p:txBody>
        </p:sp>
        <p:sp>
          <p:nvSpPr>
            <p:cNvPr id="396" name="任意多边形: 形状 395">
              <a:extLst>
                <a:ext uri="{FF2B5EF4-FFF2-40B4-BE49-F238E27FC236}">
                  <a16:creationId xmlns:a16="http://schemas.microsoft.com/office/drawing/2014/main" id="{5B25D9B1-E83F-C8C7-D99B-66F2C4DDBE00}"/>
                </a:ext>
              </a:extLst>
            </p:cNvPr>
            <p:cNvSpPr/>
            <p:nvPr/>
          </p:nvSpPr>
          <p:spPr>
            <a:xfrm>
              <a:off x="6486" y="2658844"/>
              <a:ext cx="4093472" cy="1152252"/>
            </a:xfrm>
            <a:custGeom>
              <a:avLst/>
              <a:gdLst>
                <a:gd name="connsiteX0" fmla="*/ 2249518 w 4093472"/>
                <a:gd name="connsiteY0" fmla="*/ 191136 h 1152252"/>
                <a:gd name="connsiteX1" fmla="*/ 2232040 w 4093472"/>
                <a:gd name="connsiteY1" fmla="*/ 196621 h 1152252"/>
                <a:gd name="connsiteX2" fmla="*/ 2204197 w 4093472"/>
                <a:gd name="connsiteY2" fmla="*/ 202647 h 1152252"/>
                <a:gd name="connsiteX3" fmla="*/ 2178282 w 4093472"/>
                <a:gd name="connsiteY3" fmla="*/ 206504 h 1152252"/>
                <a:gd name="connsiteX4" fmla="*/ 2190938 w 4093472"/>
                <a:gd name="connsiteY4" fmla="*/ 205962 h 1152252"/>
                <a:gd name="connsiteX5" fmla="*/ 2202570 w 4093472"/>
                <a:gd name="connsiteY5" fmla="*/ 205962 h 1152252"/>
                <a:gd name="connsiteX6" fmla="*/ 2239996 w 4093472"/>
                <a:gd name="connsiteY6" fmla="*/ 195897 h 1152252"/>
                <a:gd name="connsiteX7" fmla="*/ 2249518 w 4093472"/>
                <a:gd name="connsiteY7" fmla="*/ 191136 h 1152252"/>
                <a:gd name="connsiteX8" fmla="*/ 2888950 w 4093472"/>
                <a:gd name="connsiteY8" fmla="*/ 114115 h 1152252"/>
                <a:gd name="connsiteX9" fmla="*/ 2903896 w 4093472"/>
                <a:gd name="connsiteY9" fmla="*/ 115923 h 1152252"/>
                <a:gd name="connsiteX10" fmla="*/ 2943552 w 4093472"/>
                <a:gd name="connsiteY10" fmla="*/ 110680 h 1152252"/>
                <a:gd name="connsiteX11" fmla="*/ 2937525 w 4093472"/>
                <a:gd name="connsiteY11" fmla="*/ 110680 h 1152252"/>
                <a:gd name="connsiteX12" fmla="*/ 2918180 w 4093472"/>
                <a:gd name="connsiteY12" fmla="*/ 110680 h 1152252"/>
                <a:gd name="connsiteX13" fmla="*/ 2888950 w 4093472"/>
                <a:gd name="connsiteY13" fmla="*/ 114115 h 1152252"/>
                <a:gd name="connsiteX14" fmla="*/ 2787400 w 4093472"/>
                <a:gd name="connsiteY14" fmla="*/ 115140 h 1152252"/>
                <a:gd name="connsiteX15" fmla="*/ 2789871 w 4093472"/>
                <a:gd name="connsiteY15" fmla="*/ 117671 h 1152252"/>
                <a:gd name="connsiteX16" fmla="*/ 2774021 w 4093472"/>
                <a:gd name="connsiteY16" fmla="*/ 119961 h 1152252"/>
                <a:gd name="connsiteX17" fmla="*/ 2749071 w 4093472"/>
                <a:gd name="connsiteY17" fmla="*/ 122794 h 1152252"/>
                <a:gd name="connsiteX18" fmla="*/ 2801262 w 4093472"/>
                <a:gd name="connsiteY18" fmla="*/ 117249 h 1152252"/>
                <a:gd name="connsiteX19" fmla="*/ 2829466 w 4093472"/>
                <a:gd name="connsiteY19" fmla="*/ 112548 h 1152252"/>
                <a:gd name="connsiteX20" fmla="*/ 2839712 w 4093472"/>
                <a:gd name="connsiteY20" fmla="*/ 111283 h 1152252"/>
                <a:gd name="connsiteX21" fmla="*/ 2816449 w 4093472"/>
                <a:gd name="connsiteY21" fmla="*/ 111584 h 1152252"/>
                <a:gd name="connsiteX22" fmla="*/ 2787400 w 4093472"/>
                <a:gd name="connsiteY22" fmla="*/ 115140 h 1152252"/>
                <a:gd name="connsiteX23" fmla="*/ 2883827 w 4093472"/>
                <a:gd name="connsiteY23" fmla="*/ 105135 h 1152252"/>
                <a:gd name="connsiteX24" fmla="*/ 2862252 w 4093472"/>
                <a:gd name="connsiteY24" fmla="*/ 107727 h 1152252"/>
                <a:gd name="connsiteX25" fmla="*/ 2890939 w 4093472"/>
                <a:gd name="connsiteY25" fmla="*/ 109776 h 1152252"/>
                <a:gd name="connsiteX26" fmla="*/ 2884912 w 4093472"/>
                <a:gd name="connsiteY26" fmla="*/ 108812 h 1152252"/>
                <a:gd name="connsiteX27" fmla="*/ 2873401 w 4093472"/>
                <a:gd name="connsiteY27" fmla="*/ 107847 h 1152252"/>
                <a:gd name="connsiteX28" fmla="*/ 2883888 w 4093472"/>
                <a:gd name="connsiteY28" fmla="*/ 105135 h 1152252"/>
                <a:gd name="connsiteX29" fmla="*/ 3198722 w 4093472"/>
                <a:gd name="connsiteY29" fmla="*/ 93082 h 1152252"/>
                <a:gd name="connsiteX30" fmla="*/ 3181606 w 4093472"/>
                <a:gd name="connsiteY30" fmla="*/ 92660 h 1152252"/>
                <a:gd name="connsiteX31" fmla="*/ 3208003 w 4093472"/>
                <a:gd name="connsiteY31" fmla="*/ 96035 h 1152252"/>
                <a:gd name="connsiteX32" fmla="*/ 3248984 w 4093472"/>
                <a:gd name="connsiteY32" fmla="*/ 96035 h 1152252"/>
                <a:gd name="connsiteX33" fmla="*/ 3241029 w 4093472"/>
                <a:gd name="connsiteY33" fmla="*/ 94468 h 1152252"/>
                <a:gd name="connsiteX34" fmla="*/ 3198782 w 4093472"/>
                <a:gd name="connsiteY34" fmla="*/ 93142 h 1152252"/>
                <a:gd name="connsiteX35" fmla="*/ 3159910 w 4093472"/>
                <a:gd name="connsiteY35" fmla="*/ 89767 h 1152252"/>
                <a:gd name="connsiteX36" fmla="*/ 3135803 w 4093472"/>
                <a:gd name="connsiteY36" fmla="*/ 91395 h 1152252"/>
                <a:gd name="connsiteX37" fmla="*/ 3102656 w 4093472"/>
                <a:gd name="connsiteY37" fmla="*/ 92057 h 1152252"/>
                <a:gd name="connsiteX38" fmla="*/ 3106092 w 4093472"/>
                <a:gd name="connsiteY38" fmla="*/ 93443 h 1152252"/>
                <a:gd name="connsiteX39" fmla="*/ 3149484 w 4093472"/>
                <a:gd name="connsiteY39" fmla="*/ 93443 h 1152252"/>
                <a:gd name="connsiteX40" fmla="*/ 3159970 w 4093472"/>
                <a:gd name="connsiteY40" fmla="*/ 89828 h 1152252"/>
                <a:gd name="connsiteX41" fmla="*/ 3064929 w 4093472"/>
                <a:gd name="connsiteY41" fmla="*/ 86091 h 1152252"/>
                <a:gd name="connsiteX42" fmla="*/ 3046849 w 4093472"/>
                <a:gd name="connsiteY42" fmla="*/ 87959 h 1152252"/>
                <a:gd name="connsiteX43" fmla="*/ 3082286 w 4093472"/>
                <a:gd name="connsiteY43" fmla="*/ 87658 h 1152252"/>
                <a:gd name="connsiteX44" fmla="*/ 3064990 w 4093472"/>
                <a:gd name="connsiteY44" fmla="*/ 86151 h 1152252"/>
                <a:gd name="connsiteX45" fmla="*/ 3172446 w 4093472"/>
                <a:gd name="connsiteY45" fmla="*/ 84886 h 1152252"/>
                <a:gd name="connsiteX46" fmla="*/ 3202218 w 4093472"/>
                <a:gd name="connsiteY46" fmla="*/ 86995 h 1152252"/>
                <a:gd name="connsiteX47" fmla="*/ 3227349 w 4093472"/>
                <a:gd name="connsiteY47" fmla="*/ 90189 h 1152252"/>
                <a:gd name="connsiteX48" fmla="*/ 3241029 w 4093472"/>
                <a:gd name="connsiteY48" fmla="*/ 90973 h 1152252"/>
                <a:gd name="connsiteX49" fmla="*/ 3215958 w 4093472"/>
                <a:gd name="connsiteY49" fmla="*/ 84946 h 1152252"/>
                <a:gd name="connsiteX50" fmla="*/ 3198782 w 4093472"/>
                <a:gd name="connsiteY50" fmla="*/ 84162 h 1152252"/>
                <a:gd name="connsiteX51" fmla="*/ 3172506 w 4093472"/>
                <a:gd name="connsiteY51" fmla="*/ 84946 h 1152252"/>
                <a:gd name="connsiteX52" fmla="*/ 3441357 w 4093472"/>
                <a:gd name="connsiteY52" fmla="*/ 88743 h 1152252"/>
                <a:gd name="connsiteX53" fmla="*/ 3412790 w 4093472"/>
                <a:gd name="connsiteY53" fmla="*/ 87116 h 1152252"/>
                <a:gd name="connsiteX54" fmla="*/ 3452687 w 4093472"/>
                <a:gd name="connsiteY54" fmla="*/ 92118 h 1152252"/>
                <a:gd name="connsiteX55" fmla="*/ 3441417 w 4093472"/>
                <a:gd name="connsiteY55" fmla="*/ 88803 h 1152252"/>
                <a:gd name="connsiteX56" fmla="*/ 3474021 w 4093472"/>
                <a:gd name="connsiteY56" fmla="*/ 77654 h 1152252"/>
                <a:gd name="connsiteX57" fmla="*/ 3447685 w 4093472"/>
                <a:gd name="connsiteY57" fmla="*/ 76991 h 1152252"/>
                <a:gd name="connsiteX58" fmla="*/ 3444129 w 4093472"/>
                <a:gd name="connsiteY58" fmla="*/ 78256 h 1152252"/>
                <a:gd name="connsiteX59" fmla="*/ 3473901 w 4093472"/>
                <a:gd name="connsiteY59" fmla="*/ 80547 h 1152252"/>
                <a:gd name="connsiteX60" fmla="*/ 3495657 w 4093472"/>
                <a:gd name="connsiteY60" fmla="*/ 81390 h 1152252"/>
                <a:gd name="connsiteX61" fmla="*/ 3495657 w 4093472"/>
                <a:gd name="connsiteY61" fmla="*/ 79944 h 1152252"/>
                <a:gd name="connsiteX62" fmla="*/ 3474082 w 4093472"/>
                <a:gd name="connsiteY62" fmla="*/ 77714 h 1152252"/>
                <a:gd name="connsiteX63" fmla="*/ 3405377 w 4093472"/>
                <a:gd name="connsiteY63" fmla="*/ 71627 h 1152252"/>
                <a:gd name="connsiteX64" fmla="*/ 3388020 w 4093472"/>
                <a:gd name="connsiteY64" fmla="*/ 75424 h 1152252"/>
                <a:gd name="connsiteX65" fmla="*/ 3406100 w 4093472"/>
                <a:gd name="connsiteY65" fmla="*/ 75906 h 1152252"/>
                <a:gd name="connsiteX66" fmla="*/ 3405437 w 4093472"/>
                <a:gd name="connsiteY66" fmla="*/ 71928 h 1152252"/>
                <a:gd name="connsiteX67" fmla="*/ 3466247 w 4093472"/>
                <a:gd name="connsiteY67" fmla="*/ 72712 h 1152252"/>
                <a:gd name="connsiteX68" fmla="*/ 3448950 w 4093472"/>
                <a:gd name="connsiteY68" fmla="*/ 73917 h 1152252"/>
                <a:gd name="connsiteX69" fmla="*/ 3481072 w 4093472"/>
                <a:gd name="connsiteY69" fmla="*/ 74640 h 1152252"/>
                <a:gd name="connsiteX70" fmla="*/ 3466307 w 4093472"/>
                <a:gd name="connsiteY70" fmla="*/ 73013 h 1152252"/>
                <a:gd name="connsiteX71" fmla="*/ 3322872 w 4093472"/>
                <a:gd name="connsiteY71" fmla="*/ 65841 h 1152252"/>
                <a:gd name="connsiteX72" fmla="*/ 3307805 w 4093472"/>
                <a:gd name="connsiteY72" fmla="*/ 70361 h 1152252"/>
                <a:gd name="connsiteX73" fmla="*/ 3313832 w 4093472"/>
                <a:gd name="connsiteY73" fmla="*/ 70361 h 1152252"/>
                <a:gd name="connsiteX74" fmla="*/ 3320763 w 4093472"/>
                <a:gd name="connsiteY74" fmla="*/ 67288 h 1152252"/>
                <a:gd name="connsiteX75" fmla="*/ 3322932 w 4093472"/>
                <a:gd name="connsiteY75" fmla="*/ 66143 h 1152252"/>
                <a:gd name="connsiteX76" fmla="*/ 3561408 w 4093472"/>
                <a:gd name="connsiteY76" fmla="*/ 77051 h 1152252"/>
                <a:gd name="connsiteX77" fmla="*/ 3545317 w 4093472"/>
                <a:gd name="connsiteY77" fmla="*/ 77051 h 1152252"/>
                <a:gd name="connsiteX78" fmla="*/ 3583044 w 4093472"/>
                <a:gd name="connsiteY78" fmla="*/ 80245 h 1152252"/>
                <a:gd name="connsiteX79" fmla="*/ 3561408 w 4093472"/>
                <a:gd name="connsiteY79" fmla="*/ 77051 h 1152252"/>
                <a:gd name="connsiteX80" fmla="*/ 3503432 w 4093472"/>
                <a:gd name="connsiteY80" fmla="*/ 65420 h 1152252"/>
                <a:gd name="connsiteX81" fmla="*/ 3489570 w 4093472"/>
                <a:gd name="connsiteY81" fmla="*/ 65420 h 1152252"/>
                <a:gd name="connsiteX82" fmla="*/ 3522777 w 4093472"/>
                <a:gd name="connsiteY82" fmla="*/ 69337 h 1152252"/>
                <a:gd name="connsiteX83" fmla="*/ 3503552 w 4093472"/>
                <a:gd name="connsiteY83" fmla="*/ 65420 h 1152252"/>
                <a:gd name="connsiteX84" fmla="*/ 3301176 w 4093472"/>
                <a:gd name="connsiteY84" fmla="*/ 56500 h 1152252"/>
                <a:gd name="connsiteX85" fmla="*/ 3303406 w 4093472"/>
                <a:gd name="connsiteY85" fmla="*/ 59152 h 1152252"/>
                <a:gd name="connsiteX86" fmla="*/ 3309131 w 4093472"/>
                <a:gd name="connsiteY86" fmla="*/ 61562 h 1152252"/>
                <a:gd name="connsiteX87" fmla="*/ 3296475 w 4093472"/>
                <a:gd name="connsiteY87" fmla="*/ 62948 h 1152252"/>
                <a:gd name="connsiteX88" fmla="*/ 3312506 w 4093472"/>
                <a:gd name="connsiteY88" fmla="*/ 62948 h 1152252"/>
                <a:gd name="connsiteX89" fmla="*/ 3324137 w 4093472"/>
                <a:gd name="connsiteY89" fmla="*/ 59514 h 1152252"/>
                <a:gd name="connsiteX90" fmla="*/ 3301296 w 4093472"/>
                <a:gd name="connsiteY90" fmla="*/ 56500 h 1152252"/>
                <a:gd name="connsiteX91" fmla="*/ 3710268 w 4093472"/>
                <a:gd name="connsiteY91" fmla="*/ 76991 h 1152252"/>
                <a:gd name="connsiteX92" fmla="*/ 3677844 w 4093472"/>
                <a:gd name="connsiteY92" fmla="*/ 74339 h 1152252"/>
                <a:gd name="connsiteX93" fmla="*/ 3664284 w 4093472"/>
                <a:gd name="connsiteY93" fmla="*/ 73857 h 1152252"/>
                <a:gd name="connsiteX94" fmla="*/ 3676337 w 4093472"/>
                <a:gd name="connsiteY94" fmla="*/ 75484 h 1152252"/>
                <a:gd name="connsiteX95" fmla="*/ 3703759 w 4093472"/>
                <a:gd name="connsiteY95" fmla="*/ 78015 h 1152252"/>
                <a:gd name="connsiteX96" fmla="*/ 3750285 w 4093472"/>
                <a:gd name="connsiteY96" fmla="*/ 81209 h 1152252"/>
                <a:gd name="connsiteX97" fmla="*/ 3710388 w 4093472"/>
                <a:gd name="connsiteY97" fmla="*/ 76991 h 1152252"/>
                <a:gd name="connsiteX98" fmla="*/ 3847495 w 4093472"/>
                <a:gd name="connsiteY98" fmla="*/ 92299 h 1152252"/>
                <a:gd name="connsiteX99" fmla="*/ 3871602 w 4093472"/>
                <a:gd name="connsiteY99" fmla="*/ 97060 h 1152252"/>
                <a:gd name="connsiteX100" fmla="*/ 3869674 w 4093472"/>
                <a:gd name="connsiteY100" fmla="*/ 93926 h 1152252"/>
                <a:gd name="connsiteX101" fmla="*/ 3847616 w 4093472"/>
                <a:gd name="connsiteY101" fmla="*/ 92299 h 1152252"/>
                <a:gd name="connsiteX102" fmla="*/ 3962002 w 4093472"/>
                <a:gd name="connsiteY102" fmla="*/ 104352 h 1152252"/>
                <a:gd name="connsiteX103" fmla="*/ 3948021 w 4093472"/>
                <a:gd name="connsiteY103" fmla="*/ 104352 h 1152252"/>
                <a:gd name="connsiteX104" fmla="*/ 3982433 w 4093472"/>
                <a:gd name="connsiteY104" fmla="*/ 107546 h 1152252"/>
                <a:gd name="connsiteX105" fmla="*/ 3962183 w 4093472"/>
                <a:gd name="connsiteY105" fmla="*/ 104171 h 1152252"/>
                <a:gd name="connsiteX106" fmla="*/ 3662476 w 4093472"/>
                <a:gd name="connsiteY106" fmla="*/ 67770 h 1152252"/>
                <a:gd name="connsiteX107" fmla="*/ 3648675 w 4093472"/>
                <a:gd name="connsiteY107" fmla="*/ 66565 h 1152252"/>
                <a:gd name="connsiteX108" fmla="*/ 3659945 w 4093472"/>
                <a:gd name="connsiteY108" fmla="*/ 70181 h 1152252"/>
                <a:gd name="connsiteX109" fmla="*/ 3662657 w 4093472"/>
                <a:gd name="connsiteY109" fmla="*/ 67589 h 1152252"/>
                <a:gd name="connsiteX110" fmla="*/ 3800427 w 4093472"/>
                <a:gd name="connsiteY110" fmla="*/ 78075 h 1152252"/>
                <a:gd name="connsiteX111" fmla="*/ 3788976 w 4093472"/>
                <a:gd name="connsiteY111" fmla="*/ 76328 h 1152252"/>
                <a:gd name="connsiteX112" fmla="*/ 3839118 w 4093472"/>
                <a:gd name="connsiteY112" fmla="*/ 84283 h 1152252"/>
                <a:gd name="connsiteX113" fmla="*/ 3852076 w 4093472"/>
                <a:gd name="connsiteY113" fmla="*/ 82837 h 1152252"/>
                <a:gd name="connsiteX114" fmla="*/ 3837009 w 4093472"/>
                <a:gd name="connsiteY114" fmla="*/ 82837 h 1152252"/>
                <a:gd name="connsiteX115" fmla="*/ 3820797 w 4093472"/>
                <a:gd name="connsiteY115" fmla="*/ 82475 h 1152252"/>
                <a:gd name="connsiteX116" fmla="*/ 3800608 w 4093472"/>
                <a:gd name="connsiteY116" fmla="*/ 77895 h 1152252"/>
                <a:gd name="connsiteX117" fmla="*/ 3879618 w 4093472"/>
                <a:gd name="connsiteY117" fmla="*/ 85549 h 1152252"/>
                <a:gd name="connsiteX118" fmla="*/ 3888477 w 4093472"/>
                <a:gd name="connsiteY118" fmla="*/ 89044 h 1152252"/>
                <a:gd name="connsiteX119" fmla="*/ 3898602 w 4093472"/>
                <a:gd name="connsiteY119" fmla="*/ 91817 h 1152252"/>
                <a:gd name="connsiteX120" fmla="*/ 3909751 w 4093472"/>
                <a:gd name="connsiteY120" fmla="*/ 95131 h 1152252"/>
                <a:gd name="connsiteX121" fmla="*/ 3931688 w 4093472"/>
                <a:gd name="connsiteY121" fmla="*/ 96337 h 1152252"/>
                <a:gd name="connsiteX122" fmla="*/ 3910535 w 4093472"/>
                <a:gd name="connsiteY122" fmla="*/ 90310 h 1152252"/>
                <a:gd name="connsiteX123" fmla="*/ 3879799 w 4093472"/>
                <a:gd name="connsiteY123" fmla="*/ 85368 h 1152252"/>
                <a:gd name="connsiteX124" fmla="*/ 3711352 w 4093472"/>
                <a:gd name="connsiteY124" fmla="*/ 64515 h 1152252"/>
                <a:gd name="connsiteX125" fmla="*/ 3683690 w 4093472"/>
                <a:gd name="connsiteY125" fmla="*/ 63431 h 1152252"/>
                <a:gd name="connsiteX126" fmla="*/ 3699721 w 4093472"/>
                <a:gd name="connsiteY126" fmla="*/ 65480 h 1152252"/>
                <a:gd name="connsiteX127" fmla="*/ 3711533 w 4093472"/>
                <a:gd name="connsiteY127" fmla="*/ 64335 h 1152252"/>
                <a:gd name="connsiteX128" fmla="*/ 3464258 w 4093472"/>
                <a:gd name="connsiteY128" fmla="*/ 44868 h 1152252"/>
                <a:gd name="connsiteX129" fmla="*/ 3443466 w 4093472"/>
                <a:gd name="connsiteY129" fmla="*/ 44868 h 1152252"/>
                <a:gd name="connsiteX130" fmla="*/ 3464198 w 4093472"/>
                <a:gd name="connsiteY130" fmla="*/ 46857 h 1152252"/>
                <a:gd name="connsiteX131" fmla="*/ 3484990 w 4093472"/>
                <a:gd name="connsiteY131" fmla="*/ 46857 h 1152252"/>
                <a:gd name="connsiteX132" fmla="*/ 3464258 w 4093472"/>
                <a:gd name="connsiteY132" fmla="*/ 44688 h 1152252"/>
                <a:gd name="connsiteX133" fmla="*/ 3389467 w 4093472"/>
                <a:gd name="connsiteY133" fmla="*/ 38179 h 1152252"/>
                <a:gd name="connsiteX134" fmla="*/ 3377895 w 4093472"/>
                <a:gd name="connsiteY134" fmla="*/ 39023 h 1152252"/>
                <a:gd name="connsiteX135" fmla="*/ 3389346 w 4093472"/>
                <a:gd name="connsiteY135" fmla="*/ 41795 h 1152252"/>
                <a:gd name="connsiteX136" fmla="*/ 3400917 w 4093472"/>
                <a:gd name="connsiteY136" fmla="*/ 40951 h 1152252"/>
                <a:gd name="connsiteX137" fmla="*/ 3389467 w 4093472"/>
                <a:gd name="connsiteY137" fmla="*/ 37998 h 1152252"/>
                <a:gd name="connsiteX138" fmla="*/ 3510000 w 4093472"/>
                <a:gd name="connsiteY138" fmla="*/ 37275 h 1152252"/>
                <a:gd name="connsiteX139" fmla="*/ 3493849 w 4093472"/>
                <a:gd name="connsiteY139" fmla="*/ 35648 h 1152252"/>
                <a:gd name="connsiteX140" fmla="*/ 3520126 w 4093472"/>
                <a:gd name="connsiteY140" fmla="*/ 42036 h 1152252"/>
                <a:gd name="connsiteX141" fmla="*/ 3509820 w 4093472"/>
                <a:gd name="connsiteY141" fmla="*/ 37094 h 1152252"/>
                <a:gd name="connsiteX142" fmla="*/ 3409717 w 4093472"/>
                <a:gd name="connsiteY142" fmla="*/ 27994 h 1152252"/>
                <a:gd name="connsiteX143" fmla="*/ 3403690 w 4093472"/>
                <a:gd name="connsiteY143" fmla="*/ 27994 h 1152252"/>
                <a:gd name="connsiteX144" fmla="*/ 3400074 w 4093472"/>
                <a:gd name="connsiteY144" fmla="*/ 31007 h 1152252"/>
                <a:gd name="connsiteX145" fmla="*/ 3398869 w 4093472"/>
                <a:gd name="connsiteY145" fmla="*/ 32815 h 1152252"/>
                <a:gd name="connsiteX146" fmla="*/ 3416285 w 4093472"/>
                <a:gd name="connsiteY146" fmla="*/ 31369 h 1152252"/>
                <a:gd name="connsiteX147" fmla="*/ 3409536 w 4093472"/>
                <a:gd name="connsiteY147" fmla="*/ 27813 h 1152252"/>
                <a:gd name="connsiteX148" fmla="*/ 3650001 w 4093472"/>
                <a:gd name="connsiteY148" fmla="*/ 41072 h 1152252"/>
                <a:gd name="connsiteX149" fmla="*/ 3638369 w 4093472"/>
                <a:gd name="connsiteY149" fmla="*/ 41614 h 1152252"/>
                <a:gd name="connsiteX150" fmla="*/ 3650423 w 4093472"/>
                <a:gd name="connsiteY150" fmla="*/ 46918 h 1152252"/>
                <a:gd name="connsiteX151" fmla="*/ 3673324 w 4093472"/>
                <a:gd name="connsiteY151" fmla="*/ 50895 h 1152252"/>
                <a:gd name="connsiteX152" fmla="*/ 3699359 w 4093472"/>
                <a:gd name="connsiteY152" fmla="*/ 57766 h 1152252"/>
                <a:gd name="connsiteX153" fmla="*/ 3707254 w 4093472"/>
                <a:gd name="connsiteY153" fmla="*/ 59935 h 1152252"/>
                <a:gd name="connsiteX154" fmla="*/ 3726720 w 4093472"/>
                <a:gd name="connsiteY154" fmla="*/ 63129 h 1152252"/>
                <a:gd name="connsiteX155" fmla="*/ 3733410 w 4093472"/>
                <a:gd name="connsiteY155" fmla="*/ 65600 h 1152252"/>
                <a:gd name="connsiteX156" fmla="*/ 3761917 w 4093472"/>
                <a:gd name="connsiteY156" fmla="*/ 65962 h 1152252"/>
                <a:gd name="connsiteX157" fmla="*/ 3781081 w 4093472"/>
                <a:gd name="connsiteY157" fmla="*/ 64757 h 1152252"/>
                <a:gd name="connsiteX158" fmla="*/ 3767220 w 4093472"/>
                <a:gd name="connsiteY158" fmla="*/ 64034 h 1152252"/>
                <a:gd name="connsiteX159" fmla="*/ 3751189 w 4093472"/>
                <a:gd name="connsiteY159" fmla="*/ 61562 h 1152252"/>
                <a:gd name="connsiteX160" fmla="*/ 3790423 w 4093472"/>
                <a:gd name="connsiteY160" fmla="*/ 63792 h 1152252"/>
                <a:gd name="connsiteX161" fmla="*/ 3781564 w 4093472"/>
                <a:gd name="connsiteY161" fmla="*/ 59754 h 1152252"/>
                <a:gd name="connsiteX162" fmla="*/ 3740281 w 4093472"/>
                <a:gd name="connsiteY162" fmla="*/ 51860 h 1152252"/>
                <a:gd name="connsiteX163" fmla="*/ 3724189 w 4093472"/>
                <a:gd name="connsiteY163" fmla="*/ 53125 h 1152252"/>
                <a:gd name="connsiteX164" fmla="*/ 3715812 w 4093472"/>
                <a:gd name="connsiteY164" fmla="*/ 55295 h 1152252"/>
                <a:gd name="connsiteX165" fmla="*/ 3666875 w 4093472"/>
                <a:gd name="connsiteY165" fmla="*/ 44808 h 1152252"/>
                <a:gd name="connsiteX166" fmla="*/ 3649820 w 4093472"/>
                <a:gd name="connsiteY166" fmla="*/ 40891 h 1152252"/>
                <a:gd name="connsiteX167" fmla="*/ 3563397 w 4093472"/>
                <a:gd name="connsiteY167" fmla="*/ 35045 h 1152252"/>
                <a:gd name="connsiteX168" fmla="*/ 3553091 w 4093472"/>
                <a:gd name="connsiteY168" fmla="*/ 33659 h 1152252"/>
                <a:gd name="connsiteX169" fmla="*/ 3563216 w 4093472"/>
                <a:gd name="connsiteY169" fmla="*/ 37697 h 1152252"/>
                <a:gd name="connsiteX170" fmla="*/ 3568881 w 4093472"/>
                <a:gd name="connsiteY170" fmla="*/ 40228 h 1152252"/>
                <a:gd name="connsiteX171" fmla="*/ 3577921 w 4093472"/>
                <a:gd name="connsiteY171" fmla="*/ 43422 h 1152252"/>
                <a:gd name="connsiteX172" fmla="*/ 3592988 w 4093472"/>
                <a:gd name="connsiteY172" fmla="*/ 43422 h 1152252"/>
                <a:gd name="connsiteX173" fmla="*/ 3583948 w 4093472"/>
                <a:gd name="connsiteY173" fmla="*/ 40047 h 1152252"/>
                <a:gd name="connsiteX174" fmla="*/ 3563216 w 4093472"/>
                <a:gd name="connsiteY174" fmla="*/ 35105 h 1152252"/>
                <a:gd name="connsiteX175" fmla="*/ 3582381 w 4093472"/>
                <a:gd name="connsiteY175" fmla="*/ 29018 h 1152252"/>
                <a:gd name="connsiteX176" fmla="*/ 3588107 w 4093472"/>
                <a:gd name="connsiteY176" fmla="*/ 30706 h 1152252"/>
                <a:gd name="connsiteX177" fmla="*/ 3627280 w 4093472"/>
                <a:gd name="connsiteY177" fmla="*/ 34683 h 1152252"/>
                <a:gd name="connsiteX178" fmla="*/ 3635476 w 4093472"/>
                <a:gd name="connsiteY178" fmla="*/ 34141 h 1152252"/>
                <a:gd name="connsiteX179" fmla="*/ 3582200 w 4093472"/>
                <a:gd name="connsiteY179" fmla="*/ 28958 h 1152252"/>
                <a:gd name="connsiteX180" fmla="*/ 2944215 w 4093472"/>
                <a:gd name="connsiteY180" fmla="*/ 15157 h 1152252"/>
                <a:gd name="connsiteX181" fmla="*/ 2926858 w 4093472"/>
                <a:gd name="connsiteY181" fmla="*/ 16483 h 1152252"/>
                <a:gd name="connsiteX182" fmla="*/ 2944335 w 4093472"/>
                <a:gd name="connsiteY182" fmla="*/ 18592 h 1152252"/>
                <a:gd name="connsiteX183" fmla="*/ 2961692 w 4093472"/>
                <a:gd name="connsiteY183" fmla="*/ 17628 h 1152252"/>
                <a:gd name="connsiteX184" fmla="*/ 2944034 w 4093472"/>
                <a:gd name="connsiteY184" fmla="*/ 15096 h 1152252"/>
                <a:gd name="connsiteX185" fmla="*/ 2949578 w 4093472"/>
                <a:gd name="connsiteY185" fmla="*/ 5514 h 1152252"/>
                <a:gd name="connsiteX186" fmla="*/ 2902269 w 4093472"/>
                <a:gd name="connsiteY186" fmla="*/ 12626 h 1152252"/>
                <a:gd name="connsiteX187" fmla="*/ 2895338 w 4093472"/>
                <a:gd name="connsiteY187" fmla="*/ 13590 h 1152252"/>
                <a:gd name="connsiteX188" fmla="*/ 2878946 w 4093472"/>
                <a:gd name="connsiteY188" fmla="*/ 12023 h 1152252"/>
                <a:gd name="connsiteX189" fmla="*/ 2874426 w 4093472"/>
                <a:gd name="connsiteY189" fmla="*/ 13710 h 1152252"/>
                <a:gd name="connsiteX190" fmla="*/ 2869845 w 4093472"/>
                <a:gd name="connsiteY190" fmla="*/ 15398 h 1152252"/>
                <a:gd name="connsiteX191" fmla="*/ 2857189 w 4093472"/>
                <a:gd name="connsiteY191" fmla="*/ 17387 h 1152252"/>
                <a:gd name="connsiteX192" fmla="*/ 2912876 w 4093472"/>
                <a:gd name="connsiteY192" fmla="*/ 15940 h 1152252"/>
                <a:gd name="connsiteX193" fmla="*/ 2952230 w 4093472"/>
                <a:gd name="connsiteY193" fmla="*/ 13349 h 1152252"/>
                <a:gd name="connsiteX194" fmla="*/ 2984895 w 4093472"/>
                <a:gd name="connsiteY194" fmla="*/ 17327 h 1152252"/>
                <a:gd name="connsiteX195" fmla="*/ 3001107 w 4093472"/>
                <a:gd name="connsiteY195" fmla="*/ 16543 h 1152252"/>
                <a:gd name="connsiteX196" fmla="*/ 3001107 w 4093472"/>
                <a:gd name="connsiteY196" fmla="*/ 12927 h 1152252"/>
                <a:gd name="connsiteX197" fmla="*/ 3034675 w 4093472"/>
                <a:gd name="connsiteY197" fmla="*/ 9853 h 1152252"/>
                <a:gd name="connsiteX198" fmla="*/ 3070835 w 4093472"/>
                <a:gd name="connsiteY198" fmla="*/ 8467 h 1152252"/>
                <a:gd name="connsiteX199" fmla="*/ 3076862 w 4093472"/>
                <a:gd name="connsiteY199" fmla="*/ 9010 h 1152252"/>
                <a:gd name="connsiteX200" fmla="*/ 3061795 w 4093472"/>
                <a:gd name="connsiteY200" fmla="*/ 12083 h 1152252"/>
                <a:gd name="connsiteX201" fmla="*/ 3042269 w 4093472"/>
                <a:gd name="connsiteY201" fmla="*/ 18893 h 1152252"/>
                <a:gd name="connsiteX202" fmla="*/ 3051490 w 4093472"/>
                <a:gd name="connsiteY202" fmla="*/ 17327 h 1152252"/>
                <a:gd name="connsiteX203" fmla="*/ 3068847 w 4093472"/>
                <a:gd name="connsiteY203" fmla="*/ 14193 h 1152252"/>
                <a:gd name="connsiteX204" fmla="*/ 3082708 w 4093472"/>
                <a:gd name="connsiteY204" fmla="*/ 12867 h 1152252"/>
                <a:gd name="connsiteX205" fmla="*/ 3102416 w 4093472"/>
                <a:gd name="connsiteY205" fmla="*/ 11420 h 1152252"/>
                <a:gd name="connsiteX206" fmla="*/ 3120978 w 4093472"/>
                <a:gd name="connsiteY206" fmla="*/ 12324 h 1152252"/>
                <a:gd name="connsiteX207" fmla="*/ 3127969 w 4093472"/>
                <a:gd name="connsiteY207" fmla="*/ 15338 h 1152252"/>
                <a:gd name="connsiteX208" fmla="*/ 3121942 w 4093472"/>
                <a:gd name="connsiteY208" fmla="*/ 16663 h 1152252"/>
                <a:gd name="connsiteX209" fmla="*/ 3095304 w 4093472"/>
                <a:gd name="connsiteY209" fmla="*/ 17266 h 1152252"/>
                <a:gd name="connsiteX210" fmla="*/ 3152015 w 4093472"/>
                <a:gd name="connsiteY210" fmla="*/ 14735 h 1152252"/>
                <a:gd name="connsiteX211" fmla="*/ 3158946 w 4093472"/>
                <a:gd name="connsiteY211" fmla="*/ 9612 h 1152252"/>
                <a:gd name="connsiteX212" fmla="*/ 3147374 w 4093472"/>
                <a:gd name="connsiteY212" fmla="*/ 11842 h 1152252"/>
                <a:gd name="connsiteX213" fmla="*/ 3127667 w 4093472"/>
                <a:gd name="connsiteY213" fmla="*/ 11300 h 1152252"/>
                <a:gd name="connsiteX214" fmla="*/ 3136948 w 4093472"/>
                <a:gd name="connsiteY214" fmla="*/ 8347 h 1152252"/>
                <a:gd name="connsiteX215" fmla="*/ 3147374 w 4093472"/>
                <a:gd name="connsiteY215" fmla="*/ 6659 h 1152252"/>
                <a:gd name="connsiteX216" fmla="*/ 3117241 w 4093472"/>
                <a:gd name="connsiteY216" fmla="*/ 6117 h 1152252"/>
                <a:gd name="connsiteX217" fmla="*/ 3070775 w 4093472"/>
                <a:gd name="connsiteY217" fmla="*/ 6117 h 1152252"/>
                <a:gd name="connsiteX218" fmla="*/ 3054564 w 4093472"/>
                <a:gd name="connsiteY218" fmla="*/ 6117 h 1152252"/>
                <a:gd name="connsiteX219" fmla="*/ 3037086 w 4093472"/>
                <a:gd name="connsiteY219" fmla="*/ 6117 h 1152252"/>
                <a:gd name="connsiteX220" fmla="*/ 3019669 w 4093472"/>
                <a:gd name="connsiteY220" fmla="*/ 6117 h 1152252"/>
                <a:gd name="connsiteX221" fmla="*/ 2999901 w 4093472"/>
                <a:gd name="connsiteY221" fmla="*/ 6117 h 1152252"/>
                <a:gd name="connsiteX222" fmla="*/ 2976698 w 4093472"/>
                <a:gd name="connsiteY222" fmla="*/ 6539 h 1152252"/>
                <a:gd name="connsiteX223" fmla="*/ 2952592 w 4093472"/>
                <a:gd name="connsiteY223" fmla="*/ 9190 h 1152252"/>
                <a:gd name="connsiteX224" fmla="*/ 2950181 w 4093472"/>
                <a:gd name="connsiteY224" fmla="*/ 7804 h 1152252"/>
                <a:gd name="connsiteX225" fmla="*/ 2949398 w 4093472"/>
                <a:gd name="connsiteY225" fmla="*/ 5454 h 1152252"/>
                <a:gd name="connsiteX226" fmla="*/ 3669889 w 4093472"/>
                <a:gd name="connsiteY226" fmla="*/ 20521 h 1152252"/>
                <a:gd name="connsiteX227" fmla="*/ 3661632 w 4093472"/>
                <a:gd name="connsiteY227" fmla="*/ 22088 h 1152252"/>
                <a:gd name="connsiteX228" fmla="*/ 3668322 w 4093472"/>
                <a:gd name="connsiteY228" fmla="*/ 25583 h 1152252"/>
                <a:gd name="connsiteX229" fmla="*/ 3680978 w 4093472"/>
                <a:gd name="connsiteY229" fmla="*/ 27331 h 1152252"/>
                <a:gd name="connsiteX230" fmla="*/ 3680978 w 4093472"/>
                <a:gd name="connsiteY230" fmla="*/ 25402 h 1152252"/>
                <a:gd name="connsiteX231" fmla="*/ 3676578 w 4093472"/>
                <a:gd name="connsiteY231" fmla="*/ 22148 h 1152252"/>
                <a:gd name="connsiteX232" fmla="*/ 3669889 w 4093472"/>
                <a:gd name="connsiteY232" fmla="*/ 20521 h 1152252"/>
                <a:gd name="connsiteX233" fmla="*/ 2573694 w 4093472"/>
                <a:gd name="connsiteY233" fmla="*/ 30344 h 1152252"/>
                <a:gd name="connsiteX234" fmla="*/ 2560013 w 4093472"/>
                <a:gd name="connsiteY234" fmla="*/ 33779 h 1152252"/>
                <a:gd name="connsiteX235" fmla="*/ 2590147 w 4093472"/>
                <a:gd name="connsiteY235" fmla="*/ 33177 h 1152252"/>
                <a:gd name="connsiteX236" fmla="*/ 2573694 w 4093472"/>
                <a:gd name="connsiteY236" fmla="*/ 30344 h 1152252"/>
                <a:gd name="connsiteX237" fmla="*/ 2472325 w 4093472"/>
                <a:gd name="connsiteY237" fmla="*/ 44507 h 1152252"/>
                <a:gd name="connsiteX238" fmla="*/ 2492092 w 4093472"/>
                <a:gd name="connsiteY238" fmla="*/ 43362 h 1152252"/>
                <a:gd name="connsiteX239" fmla="*/ 2526746 w 4093472"/>
                <a:gd name="connsiteY239" fmla="*/ 39264 h 1152252"/>
                <a:gd name="connsiteX240" fmla="*/ 2534580 w 4093472"/>
                <a:gd name="connsiteY240" fmla="*/ 36552 h 1152252"/>
                <a:gd name="connsiteX241" fmla="*/ 2472325 w 4093472"/>
                <a:gd name="connsiteY241" fmla="*/ 44567 h 1152252"/>
                <a:gd name="connsiteX242" fmla="*/ 1021097 w 4093472"/>
                <a:gd name="connsiteY242" fmla="*/ 446186 h 1152252"/>
                <a:gd name="connsiteX243" fmla="*/ 1011092 w 4093472"/>
                <a:gd name="connsiteY243" fmla="*/ 452213 h 1152252"/>
                <a:gd name="connsiteX244" fmla="*/ 1023146 w 4093472"/>
                <a:gd name="connsiteY244" fmla="*/ 450043 h 1152252"/>
                <a:gd name="connsiteX245" fmla="*/ 1033211 w 4093472"/>
                <a:gd name="connsiteY245" fmla="*/ 444016 h 1152252"/>
                <a:gd name="connsiteX246" fmla="*/ 1021097 w 4093472"/>
                <a:gd name="connsiteY246" fmla="*/ 446186 h 1152252"/>
                <a:gd name="connsiteX247" fmla="*/ 1706392 w 4093472"/>
                <a:gd name="connsiteY247" fmla="*/ 160340 h 1152252"/>
                <a:gd name="connsiteX248" fmla="*/ 1723870 w 4093472"/>
                <a:gd name="connsiteY248" fmla="*/ 157447 h 1152252"/>
                <a:gd name="connsiteX249" fmla="*/ 1746289 w 4093472"/>
                <a:gd name="connsiteY249" fmla="*/ 150637 h 1152252"/>
                <a:gd name="connsiteX250" fmla="*/ 1706392 w 4093472"/>
                <a:gd name="connsiteY250" fmla="*/ 160340 h 1152252"/>
                <a:gd name="connsiteX251" fmla="*/ 1683129 w 4093472"/>
                <a:gd name="connsiteY251" fmla="*/ 164317 h 1152252"/>
                <a:gd name="connsiteX252" fmla="*/ 1703560 w 4093472"/>
                <a:gd name="connsiteY252" fmla="*/ 158894 h 1152252"/>
                <a:gd name="connsiteX253" fmla="*/ 1743155 w 4093472"/>
                <a:gd name="connsiteY253" fmla="*/ 156784 h 1152252"/>
                <a:gd name="connsiteX254" fmla="*/ 1727305 w 4093472"/>
                <a:gd name="connsiteY254" fmla="*/ 165222 h 1152252"/>
                <a:gd name="connsiteX255" fmla="*/ 1703861 w 4093472"/>
                <a:gd name="connsiteY255" fmla="*/ 172514 h 1152252"/>
                <a:gd name="connsiteX256" fmla="*/ 1693736 w 4093472"/>
                <a:gd name="connsiteY256" fmla="*/ 179806 h 1152252"/>
                <a:gd name="connsiteX257" fmla="*/ 1724954 w 4093472"/>
                <a:gd name="connsiteY257" fmla="*/ 169802 h 1152252"/>
                <a:gd name="connsiteX258" fmla="*/ 1756896 w 4093472"/>
                <a:gd name="connsiteY258" fmla="*/ 158110 h 1152252"/>
                <a:gd name="connsiteX259" fmla="*/ 1765152 w 4093472"/>
                <a:gd name="connsiteY259" fmla="*/ 161485 h 1152252"/>
                <a:gd name="connsiteX260" fmla="*/ 1754485 w 4093472"/>
                <a:gd name="connsiteY260" fmla="*/ 171309 h 1152252"/>
                <a:gd name="connsiteX261" fmla="*/ 1745385 w 4093472"/>
                <a:gd name="connsiteY261" fmla="*/ 177637 h 1152252"/>
                <a:gd name="connsiteX262" fmla="*/ 1729776 w 4093472"/>
                <a:gd name="connsiteY262" fmla="*/ 178179 h 1152252"/>
                <a:gd name="connsiteX263" fmla="*/ 1716155 w 4093472"/>
                <a:gd name="connsiteY263" fmla="*/ 181494 h 1152252"/>
                <a:gd name="connsiteX264" fmla="*/ 1715854 w 4093472"/>
                <a:gd name="connsiteY264" fmla="*/ 184627 h 1152252"/>
                <a:gd name="connsiteX265" fmla="*/ 1713202 w 4093472"/>
                <a:gd name="connsiteY265" fmla="*/ 196681 h 1152252"/>
                <a:gd name="connsiteX266" fmla="*/ 1727064 w 4093472"/>
                <a:gd name="connsiteY266" fmla="*/ 194331 h 1152252"/>
                <a:gd name="connsiteX267" fmla="*/ 1763947 w 4093472"/>
                <a:gd name="connsiteY267" fmla="*/ 183663 h 1152252"/>
                <a:gd name="connsiteX268" fmla="*/ 1789380 w 4093472"/>
                <a:gd name="connsiteY268" fmla="*/ 179505 h 1152252"/>
                <a:gd name="connsiteX269" fmla="*/ 1802699 w 4093472"/>
                <a:gd name="connsiteY269" fmla="*/ 175286 h 1152252"/>
                <a:gd name="connsiteX270" fmla="*/ 1837473 w 4093472"/>
                <a:gd name="connsiteY270" fmla="*/ 165824 h 1152252"/>
                <a:gd name="connsiteX271" fmla="*/ 1887796 w 4093472"/>
                <a:gd name="connsiteY271" fmla="*/ 150878 h 1152252"/>
                <a:gd name="connsiteX272" fmla="*/ 1981571 w 4093472"/>
                <a:gd name="connsiteY272" fmla="*/ 122673 h 1152252"/>
                <a:gd name="connsiteX273" fmla="*/ 2066849 w 4093472"/>
                <a:gd name="connsiteY273" fmla="*/ 97783 h 1152252"/>
                <a:gd name="connsiteX274" fmla="*/ 2096982 w 4093472"/>
                <a:gd name="connsiteY274" fmla="*/ 88562 h 1152252"/>
                <a:gd name="connsiteX275" fmla="*/ 2125488 w 4093472"/>
                <a:gd name="connsiteY275" fmla="*/ 80727 h 1152252"/>
                <a:gd name="connsiteX276" fmla="*/ 2177740 w 4093472"/>
                <a:gd name="connsiteY276" fmla="*/ 66806 h 1152252"/>
                <a:gd name="connsiteX277" fmla="*/ 2266814 w 4093472"/>
                <a:gd name="connsiteY277" fmla="*/ 47038 h 1152252"/>
                <a:gd name="connsiteX278" fmla="*/ 2411455 w 4093472"/>
                <a:gd name="connsiteY278" fmla="*/ 30706 h 1152252"/>
                <a:gd name="connsiteX279" fmla="*/ 2426040 w 4093472"/>
                <a:gd name="connsiteY279" fmla="*/ 33960 h 1152252"/>
                <a:gd name="connsiteX280" fmla="*/ 2413986 w 4093472"/>
                <a:gd name="connsiteY280" fmla="*/ 33960 h 1152252"/>
                <a:gd name="connsiteX281" fmla="*/ 2388071 w 4093472"/>
                <a:gd name="connsiteY281" fmla="*/ 33960 h 1152252"/>
                <a:gd name="connsiteX282" fmla="*/ 2375355 w 4093472"/>
                <a:gd name="connsiteY282" fmla="*/ 35828 h 1152252"/>
                <a:gd name="connsiteX283" fmla="*/ 2375958 w 4093472"/>
                <a:gd name="connsiteY283" fmla="*/ 39685 h 1152252"/>
                <a:gd name="connsiteX284" fmla="*/ 2376319 w 4093472"/>
                <a:gd name="connsiteY284" fmla="*/ 42398 h 1152252"/>
                <a:gd name="connsiteX285" fmla="*/ 2379393 w 4093472"/>
                <a:gd name="connsiteY285" fmla="*/ 47219 h 1152252"/>
                <a:gd name="connsiteX286" fmla="*/ 2369750 w 4093472"/>
                <a:gd name="connsiteY286" fmla="*/ 53246 h 1152252"/>
                <a:gd name="connsiteX287" fmla="*/ 2371197 w 4093472"/>
                <a:gd name="connsiteY287" fmla="*/ 53246 h 1152252"/>
                <a:gd name="connsiteX288" fmla="*/ 2375174 w 4093472"/>
                <a:gd name="connsiteY288" fmla="*/ 52944 h 1152252"/>
                <a:gd name="connsiteX289" fmla="*/ 2388373 w 4093472"/>
                <a:gd name="connsiteY289" fmla="*/ 51679 h 1152252"/>
                <a:gd name="connsiteX290" fmla="*/ 2392772 w 4093472"/>
                <a:gd name="connsiteY290" fmla="*/ 49750 h 1152252"/>
                <a:gd name="connsiteX291" fmla="*/ 2412239 w 4093472"/>
                <a:gd name="connsiteY291" fmla="*/ 46255 h 1152252"/>
                <a:gd name="connsiteX292" fmla="*/ 2396931 w 4093472"/>
                <a:gd name="connsiteY292" fmla="*/ 54210 h 1152252"/>
                <a:gd name="connsiteX293" fmla="*/ 2387951 w 4093472"/>
                <a:gd name="connsiteY293" fmla="*/ 57042 h 1152252"/>
                <a:gd name="connsiteX294" fmla="*/ 2433754 w 4093472"/>
                <a:gd name="connsiteY294" fmla="*/ 48786 h 1152252"/>
                <a:gd name="connsiteX295" fmla="*/ 2451834 w 4093472"/>
                <a:gd name="connsiteY295" fmla="*/ 43302 h 1152252"/>
                <a:gd name="connsiteX296" fmla="*/ 2479316 w 4093472"/>
                <a:gd name="connsiteY296" fmla="*/ 37817 h 1152252"/>
                <a:gd name="connsiteX297" fmla="*/ 2535786 w 4093472"/>
                <a:gd name="connsiteY297" fmla="*/ 29862 h 1152252"/>
                <a:gd name="connsiteX298" fmla="*/ 2565919 w 4093472"/>
                <a:gd name="connsiteY298" fmla="*/ 26668 h 1152252"/>
                <a:gd name="connsiteX299" fmla="*/ 2582131 w 4093472"/>
                <a:gd name="connsiteY299" fmla="*/ 24739 h 1152252"/>
                <a:gd name="connsiteX300" fmla="*/ 2589182 w 4093472"/>
                <a:gd name="connsiteY300" fmla="*/ 25222 h 1152252"/>
                <a:gd name="connsiteX301" fmla="*/ 2647641 w 4093472"/>
                <a:gd name="connsiteY301" fmla="*/ 25222 h 1152252"/>
                <a:gd name="connsiteX302" fmla="*/ 2629983 w 4093472"/>
                <a:gd name="connsiteY302" fmla="*/ 24137 h 1152252"/>
                <a:gd name="connsiteX303" fmla="*/ 2606539 w 4093472"/>
                <a:gd name="connsiteY303" fmla="*/ 23594 h 1152252"/>
                <a:gd name="connsiteX304" fmla="*/ 2708993 w 4093472"/>
                <a:gd name="connsiteY304" fmla="*/ 21786 h 1152252"/>
                <a:gd name="connsiteX305" fmla="*/ 2886298 w 4093472"/>
                <a:gd name="connsiteY305" fmla="*/ 9432 h 1152252"/>
                <a:gd name="connsiteX306" fmla="*/ 3046488 w 4093472"/>
                <a:gd name="connsiteY306" fmla="*/ 3947 h 1152252"/>
                <a:gd name="connsiteX307" fmla="*/ 3075476 w 4093472"/>
                <a:gd name="connsiteY307" fmla="*/ 4670 h 1152252"/>
                <a:gd name="connsiteX308" fmla="*/ 3095304 w 4093472"/>
                <a:gd name="connsiteY308" fmla="*/ 5092 h 1152252"/>
                <a:gd name="connsiteX309" fmla="*/ 3133573 w 4093472"/>
                <a:gd name="connsiteY309" fmla="*/ 3405 h 1152252"/>
                <a:gd name="connsiteX310" fmla="*/ 3220719 w 4093472"/>
                <a:gd name="connsiteY310" fmla="*/ 813 h 1152252"/>
                <a:gd name="connsiteX311" fmla="*/ 3361684 w 4093472"/>
                <a:gd name="connsiteY311" fmla="*/ 2139 h 1152252"/>
                <a:gd name="connsiteX312" fmla="*/ 3477457 w 4093472"/>
                <a:gd name="connsiteY312" fmla="*/ 4248 h 1152252"/>
                <a:gd name="connsiteX313" fmla="*/ 3604017 w 4093472"/>
                <a:gd name="connsiteY313" fmla="*/ 8226 h 1152252"/>
                <a:gd name="connsiteX314" fmla="*/ 3620289 w 4093472"/>
                <a:gd name="connsiteY314" fmla="*/ 9130 h 1152252"/>
                <a:gd name="connsiteX315" fmla="*/ 3667900 w 4093472"/>
                <a:gd name="connsiteY315" fmla="*/ 11722 h 1152252"/>
                <a:gd name="connsiteX316" fmla="*/ 3694658 w 4093472"/>
                <a:gd name="connsiteY316" fmla="*/ 12927 h 1152252"/>
                <a:gd name="connsiteX317" fmla="*/ 3739015 w 4093472"/>
                <a:gd name="connsiteY317" fmla="*/ 13349 h 1152252"/>
                <a:gd name="connsiteX318" fmla="*/ 3754082 w 4093472"/>
                <a:gd name="connsiteY318" fmla="*/ 14976 h 1152252"/>
                <a:gd name="connsiteX319" fmla="*/ 3736001 w 4093472"/>
                <a:gd name="connsiteY319" fmla="*/ 17146 h 1152252"/>
                <a:gd name="connsiteX320" fmla="*/ 3726720 w 4093472"/>
                <a:gd name="connsiteY320" fmla="*/ 16724 h 1152252"/>
                <a:gd name="connsiteX321" fmla="*/ 3710268 w 4093472"/>
                <a:gd name="connsiteY321" fmla="*/ 17447 h 1152252"/>
                <a:gd name="connsiteX322" fmla="*/ 3693875 w 4093472"/>
                <a:gd name="connsiteY322" fmla="*/ 18110 h 1152252"/>
                <a:gd name="connsiteX323" fmla="*/ 3670612 w 4093472"/>
                <a:gd name="connsiteY323" fmla="*/ 17628 h 1152252"/>
                <a:gd name="connsiteX324" fmla="*/ 3679773 w 4093472"/>
                <a:gd name="connsiteY324" fmla="*/ 19315 h 1152252"/>
                <a:gd name="connsiteX325" fmla="*/ 3686703 w 4093472"/>
                <a:gd name="connsiteY325" fmla="*/ 20400 h 1152252"/>
                <a:gd name="connsiteX326" fmla="*/ 3688873 w 4093472"/>
                <a:gd name="connsiteY326" fmla="*/ 22329 h 1152252"/>
                <a:gd name="connsiteX327" fmla="*/ 3695382 w 4093472"/>
                <a:gd name="connsiteY327" fmla="*/ 27271 h 1152252"/>
                <a:gd name="connsiteX328" fmla="*/ 3711232 w 4093472"/>
                <a:gd name="connsiteY328" fmla="*/ 32212 h 1152252"/>
                <a:gd name="connsiteX329" fmla="*/ 3714667 w 4093472"/>
                <a:gd name="connsiteY329" fmla="*/ 33117 h 1152252"/>
                <a:gd name="connsiteX330" fmla="*/ 3682243 w 4093472"/>
                <a:gd name="connsiteY330" fmla="*/ 30887 h 1152252"/>
                <a:gd name="connsiteX331" fmla="*/ 3651025 w 4093472"/>
                <a:gd name="connsiteY331" fmla="*/ 28958 h 1152252"/>
                <a:gd name="connsiteX332" fmla="*/ 3634030 w 4093472"/>
                <a:gd name="connsiteY332" fmla="*/ 22931 h 1152252"/>
                <a:gd name="connsiteX333" fmla="*/ 3628546 w 4093472"/>
                <a:gd name="connsiteY333" fmla="*/ 18833 h 1152252"/>
                <a:gd name="connsiteX334" fmla="*/ 3617878 w 4093472"/>
                <a:gd name="connsiteY334" fmla="*/ 21605 h 1152252"/>
                <a:gd name="connsiteX335" fmla="*/ 3610767 w 4093472"/>
                <a:gd name="connsiteY335" fmla="*/ 23052 h 1152252"/>
                <a:gd name="connsiteX336" fmla="*/ 3597930 w 4093472"/>
                <a:gd name="connsiteY336" fmla="*/ 23534 h 1152252"/>
                <a:gd name="connsiteX337" fmla="*/ 3619325 w 4093472"/>
                <a:gd name="connsiteY337" fmla="*/ 28717 h 1152252"/>
                <a:gd name="connsiteX338" fmla="*/ 3666875 w 4093472"/>
                <a:gd name="connsiteY338" fmla="*/ 34322 h 1152252"/>
                <a:gd name="connsiteX339" fmla="*/ 3697009 w 4093472"/>
                <a:gd name="connsiteY339" fmla="*/ 38601 h 1152252"/>
                <a:gd name="connsiteX340" fmla="*/ 3725756 w 4093472"/>
                <a:gd name="connsiteY340" fmla="*/ 42217 h 1152252"/>
                <a:gd name="connsiteX341" fmla="*/ 3727203 w 4093472"/>
                <a:gd name="connsiteY341" fmla="*/ 39445 h 1152252"/>
                <a:gd name="connsiteX342" fmla="*/ 3720453 w 4093472"/>
                <a:gd name="connsiteY342" fmla="*/ 36672 h 1152252"/>
                <a:gd name="connsiteX343" fmla="*/ 3742209 w 4093472"/>
                <a:gd name="connsiteY343" fmla="*/ 40529 h 1152252"/>
                <a:gd name="connsiteX344" fmla="*/ 3703518 w 4093472"/>
                <a:gd name="connsiteY344" fmla="*/ 43543 h 1152252"/>
                <a:gd name="connsiteX345" fmla="*/ 3682605 w 4093472"/>
                <a:gd name="connsiteY345" fmla="*/ 43543 h 1152252"/>
                <a:gd name="connsiteX346" fmla="*/ 3704422 w 4093472"/>
                <a:gd name="connsiteY346" fmla="*/ 46857 h 1152252"/>
                <a:gd name="connsiteX347" fmla="*/ 3732145 w 4093472"/>
                <a:gd name="connsiteY347" fmla="*/ 48786 h 1152252"/>
                <a:gd name="connsiteX348" fmla="*/ 3752997 w 4093472"/>
                <a:gd name="connsiteY348" fmla="*/ 48786 h 1152252"/>
                <a:gd name="connsiteX349" fmla="*/ 3841650 w 4093472"/>
                <a:gd name="connsiteY349" fmla="*/ 57947 h 1152252"/>
                <a:gd name="connsiteX350" fmla="*/ 3807056 w 4093472"/>
                <a:gd name="connsiteY350" fmla="*/ 54813 h 1152252"/>
                <a:gd name="connsiteX351" fmla="*/ 3758843 w 4093472"/>
                <a:gd name="connsiteY351" fmla="*/ 50775 h 1152252"/>
                <a:gd name="connsiteX352" fmla="*/ 3817121 w 4093472"/>
                <a:gd name="connsiteY352" fmla="*/ 60357 h 1152252"/>
                <a:gd name="connsiteX353" fmla="*/ 3822786 w 4093472"/>
                <a:gd name="connsiteY353" fmla="*/ 61683 h 1152252"/>
                <a:gd name="connsiteX354" fmla="*/ 3831705 w 4093472"/>
                <a:gd name="connsiteY354" fmla="*/ 65179 h 1152252"/>
                <a:gd name="connsiteX355" fmla="*/ 3837009 w 4093472"/>
                <a:gd name="connsiteY355" fmla="*/ 69578 h 1152252"/>
                <a:gd name="connsiteX356" fmla="*/ 3830982 w 4093472"/>
                <a:gd name="connsiteY356" fmla="*/ 73676 h 1152252"/>
                <a:gd name="connsiteX357" fmla="*/ 3828391 w 4093472"/>
                <a:gd name="connsiteY357" fmla="*/ 76027 h 1152252"/>
                <a:gd name="connsiteX358" fmla="*/ 3834116 w 4093472"/>
                <a:gd name="connsiteY358" fmla="*/ 76810 h 1152252"/>
                <a:gd name="connsiteX359" fmla="*/ 3855752 w 4093472"/>
                <a:gd name="connsiteY359" fmla="*/ 80305 h 1152252"/>
                <a:gd name="connsiteX360" fmla="*/ 3883354 w 4093472"/>
                <a:gd name="connsiteY360" fmla="*/ 82595 h 1152252"/>
                <a:gd name="connsiteX361" fmla="*/ 3922467 w 4093472"/>
                <a:gd name="connsiteY361" fmla="*/ 86091 h 1152252"/>
                <a:gd name="connsiteX362" fmla="*/ 3940547 w 4093472"/>
                <a:gd name="connsiteY362" fmla="*/ 87959 h 1152252"/>
                <a:gd name="connsiteX363" fmla="*/ 3953324 w 4093472"/>
                <a:gd name="connsiteY363" fmla="*/ 87959 h 1152252"/>
                <a:gd name="connsiteX364" fmla="*/ 3951878 w 4093472"/>
                <a:gd name="connsiteY364" fmla="*/ 90009 h 1152252"/>
                <a:gd name="connsiteX365" fmla="*/ 3916320 w 4093472"/>
                <a:gd name="connsiteY365" fmla="*/ 86453 h 1152252"/>
                <a:gd name="connsiteX366" fmla="*/ 3894504 w 4093472"/>
                <a:gd name="connsiteY366" fmla="*/ 84223 h 1152252"/>
                <a:gd name="connsiteX367" fmla="*/ 3925722 w 4093472"/>
                <a:gd name="connsiteY367" fmla="*/ 91274 h 1152252"/>
                <a:gd name="connsiteX368" fmla="*/ 3975141 w 4093472"/>
                <a:gd name="connsiteY368" fmla="*/ 99049 h 1152252"/>
                <a:gd name="connsiteX369" fmla="*/ 3994426 w 4093472"/>
                <a:gd name="connsiteY369" fmla="*/ 102483 h 1152252"/>
                <a:gd name="connsiteX370" fmla="*/ 4007745 w 4093472"/>
                <a:gd name="connsiteY370" fmla="*/ 107004 h 1152252"/>
                <a:gd name="connsiteX371" fmla="*/ 4016966 w 4093472"/>
                <a:gd name="connsiteY371" fmla="*/ 107847 h 1152252"/>
                <a:gd name="connsiteX372" fmla="*/ 4022089 w 4093472"/>
                <a:gd name="connsiteY372" fmla="*/ 104472 h 1152252"/>
                <a:gd name="connsiteX373" fmla="*/ 4015520 w 4093472"/>
                <a:gd name="connsiteY373" fmla="*/ 101519 h 1152252"/>
                <a:gd name="connsiteX374" fmla="*/ 4002442 w 4093472"/>
                <a:gd name="connsiteY374" fmla="*/ 100194 h 1152252"/>
                <a:gd name="connsiteX375" fmla="*/ 3997198 w 4093472"/>
                <a:gd name="connsiteY375" fmla="*/ 99350 h 1152252"/>
                <a:gd name="connsiteX376" fmla="*/ 3990750 w 4093472"/>
                <a:gd name="connsiteY376" fmla="*/ 95553 h 1152252"/>
                <a:gd name="connsiteX377" fmla="*/ 4003647 w 4093472"/>
                <a:gd name="connsiteY377" fmla="*/ 95010 h 1152252"/>
                <a:gd name="connsiteX378" fmla="*/ 4014857 w 4093472"/>
                <a:gd name="connsiteY378" fmla="*/ 98024 h 1152252"/>
                <a:gd name="connsiteX379" fmla="*/ 4025042 w 4093472"/>
                <a:gd name="connsiteY379" fmla="*/ 100073 h 1152252"/>
                <a:gd name="connsiteX380" fmla="*/ 4043725 w 4093472"/>
                <a:gd name="connsiteY380" fmla="*/ 107908 h 1152252"/>
                <a:gd name="connsiteX381" fmla="*/ 4051680 w 4093472"/>
                <a:gd name="connsiteY381" fmla="*/ 109173 h 1152252"/>
                <a:gd name="connsiteX382" fmla="*/ 4069760 w 4093472"/>
                <a:gd name="connsiteY382" fmla="*/ 111765 h 1152252"/>
                <a:gd name="connsiteX383" fmla="*/ 4088985 w 4093472"/>
                <a:gd name="connsiteY383" fmla="*/ 115622 h 1152252"/>
                <a:gd name="connsiteX384" fmla="*/ 4085248 w 4093472"/>
                <a:gd name="connsiteY384" fmla="*/ 117249 h 1152252"/>
                <a:gd name="connsiteX385" fmla="*/ 4062046 w 4093472"/>
                <a:gd name="connsiteY385" fmla="*/ 116646 h 1152252"/>
                <a:gd name="connsiteX386" fmla="*/ 4039205 w 4093472"/>
                <a:gd name="connsiteY386" fmla="*/ 113754 h 1152252"/>
                <a:gd name="connsiteX387" fmla="*/ 4025102 w 4093472"/>
                <a:gd name="connsiteY387" fmla="*/ 114537 h 1152252"/>
                <a:gd name="connsiteX388" fmla="*/ 4016846 w 4093472"/>
                <a:gd name="connsiteY388" fmla="*/ 115140 h 1152252"/>
                <a:gd name="connsiteX389" fmla="*/ 3956157 w 4093472"/>
                <a:gd name="connsiteY389" fmla="*/ 109113 h 1152252"/>
                <a:gd name="connsiteX390" fmla="*/ 3973152 w 4093472"/>
                <a:gd name="connsiteY390" fmla="*/ 112066 h 1152252"/>
                <a:gd name="connsiteX391" fmla="*/ 3976346 w 4093472"/>
                <a:gd name="connsiteY391" fmla="*/ 113995 h 1152252"/>
                <a:gd name="connsiteX392" fmla="*/ 3963630 w 4093472"/>
                <a:gd name="connsiteY392" fmla="*/ 113995 h 1152252"/>
                <a:gd name="connsiteX393" fmla="*/ 3901073 w 4093472"/>
                <a:gd name="connsiteY393" fmla="*/ 113693 h 1152252"/>
                <a:gd name="connsiteX394" fmla="*/ 3894262 w 4093472"/>
                <a:gd name="connsiteY394" fmla="*/ 112789 h 1152252"/>
                <a:gd name="connsiteX395" fmla="*/ 3872807 w 4093472"/>
                <a:gd name="connsiteY395" fmla="*/ 108571 h 1152252"/>
                <a:gd name="connsiteX396" fmla="*/ 3902941 w 4093472"/>
                <a:gd name="connsiteY396" fmla="*/ 108571 h 1152252"/>
                <a:gd name="connsiteX397" fmla="*/ 3937594 w 4093472"/>
                <a:gd name="connsiteY397" fmla="*/ 109475 h 1152252"/>
                <a:gd name="connsiteX398" fmla="*/ 3915416 w 4093472"/>
                <a:gd name="connsiteY398" fmla="*/ 102905 h 1152252"/>
                <a:gd name="connsiteX399" fmla="*/ 3879256 w 4093472"/>
                <a:gd name="connsiteY399" fmla="*/ 101339 h 1152252"/>
                <a:gd name="connsiteX400" fmla="*/ 3844784 w 4093472"/>
                <a:gd name="connsiteY400" fmla="*/ 99410 h 1152252"/>
                <a:gd name="connsiteX401" fmla="*/ 3828330 w 4093472"/>
                <a:gd name="connsiteY401" fmla="*/ 91154 h 1152252"/>
                <a:gd name="connsiteX402" fmla="*/ 3807900 w 4093472"/>
                <a:gd name="connsiteY402" fmla="*/ 87779 h 1152252"/>
                <a:gd name="connsiteX403" fmla="*/ 3777224 w 4093472"/>
                <a:gd name="connsiteY403" fmla="*/ 82355 h 1152252"/>
                <a:gd name="connsiteX404" fmla="*/ 3732928 w 4093472"/>
                <a:gd name="connsiteY404" fmla="*/ 73495 h 1152252"/>
                <a:gd name="connsiteX405" fmla="*/ 3715933 w 4093472"/>
                <a:gd name="connsiteY405" fmla="*/ 69638 h 1152252"/>
                <a:gd name="connsiteX406" fmla="*/ 3705627 w 4093472"/>
                <a:gd name="connsiteY406" fmla="*/ 68312 h 1152252"/>
                <a:gd name="connsiteX407" fmla="*/ 3682424 w 4093472"/>
                <a:gd name="connsiteY407" fmla="*/ 68975 h 1152252"/>
                <a:gd name="connsiteX408" fmla="*/ 3694960 w 4093472"/>
                <a:gd name="connsiteY408" fmla="*/ 71265 h 1152252"/>
                <a:gd name="connsiteX409" fmla="*/ 3705205 w 4093472"/>
                <a:gd name="connsiteY409" fmla="*/ 73013 h 1152252"/>
                <a:gd name="connsiteX410" fmla="*/ 3706230 w 4093472"/>
                <a:gd name="connsiteY410" fmla="*/ 74580 h 1152252"/>
                <a:gd name="connsiteX411" fmla="*/ 3778068 w 4093472"/>
                <a:gd name="connsiteY411" fmla="*/ 85067 h 1152252"/>
                <a:gd name="connsiteX412" fmla="*/ 3805188 w 4093472"/>
                <a:gd name="connsiteY412" fmla="*/ 91093 h 1152252"/>
                <a:gd name="connsiteX413" fmla="*/ 3833092 w 4093472"/>
                <a:gd name="connsiteY413" fmla="*/ 100254 h 1152252"/>
                <a:gd name="connsiteX414" fmla="*/ 3858585 w 4093472"/>
                <a:gd name="connsiteY414" fmla="*/ 109776 h 1152252"/>
                <a:gd name="connsiteX415" fmla="*/ 3860694 w 4093472"/>
                <a:gd name="connsiteY415" fmla="*/ 111584 h 1152252"/>
                <a:gd name="connsiteX416" fmla="*/ 3844723 w 4093472"/>
                <a:gd name="connsiteY416" fmla="*/ 109776 h 1152252"/>
                <a:gd name="connsiteX417" fmla="*/ 3815132 w 4093472"/>
                <a:gd name="connsiteY417" fmla="*/ 105798 h 1152252"/>
                <a:gd name="connsiteX418" fmla="*/ 3814168 w 4093472"/>
                <a:gd name="connsiteY418" fmla="*/ 103930 h 1152252"/>
                <a:gd name="connsiteX419" fmla="*/ 3818025 w 4093472"/>
                <a:gd name="connsiteY419" fmla="*/ 100435 h 1152252"/>
                <a:gd name="connsiteX420" fmla="*/ 3799945 w 4093472"/>
                <a:gd name="connsiteY420" fmla="*/ 95734 h 1152252"/>
                <a:gd name="connsiteX421" fmla="*/ 3750285 w 4093472"/>
                <a:gd name="connsiteY421" fmla="*/ 84102 h 1152252"/>
                <a:gd name="connsiteX422" fmla="*/ 3757999 w 4093472"/>
                <a:gd name="connsiteY422" fmla="*/ 88140 h 1152252"/>
                <a:gd name="connsiteX423" fmla="*/ 3794159 w 4093472"/>
                <a:gd name="connsiteY423" fmla="*/ 96819 h 1152252"/>
                <a:gd name="connsiteX424" fmla="*/ 3791628 w 4093472"/>
                <a:gd name="connsiteY424" fmla="*/ 98687 h 1152252"/>
                <a:gd name="connsiteX425" fmla="*/ 3761012 w 4093472"/>
                <a:gd name="connsiteY425" fmla="*/ 93745 h 1152252"/>
                <a:gd name="connsiteX426" fmla="*/ 3756492 w 4093472"/>
                <a:gd name="connsiteY426" fmla="*/ 92600 h 1152252"/>
                <a:gd name="connsiteX427" fmla="*/ 3717921 w 4093472"/>
                <a:gd name="connsiteY427" fmla="*/ 85368 h 1152252"/>
                <a:gd name="connsiteX428" fmla="*/ 3687246 w 4093472"/>
                <a:gd name="connsiteY428" fmla="*/ 81330 h 1152252"/>
                <a:gd name="connsiteX429" fmla="*/ 3677965 w 4093472"/>
                <a:gd name="connsiteY429" fmla="*/ 80305 h 1152252"/>
                <a:gd name="connsiteX430" fmla="*/ 3674529 w 4093472"/>
                <a:gd name="connsiteY430" fmla="*/ 80305 h 1152252"/>
                <a:gd name="connsiteX431" fmla="*/ 3724491 w 4093472"/>
                <a:gd name="connsiteY431" fmla="*/ 89647 h 1152252"/>
                <a:gd name="connsiteX432" fmla="*/ 3742571 w 4093472"/>
                <a:gd name="connsiteY432" fmla="*/ 92720 h 1152252"/>
                <a:gd name="connsiteX433" fmla="*/ 3674047 w 4093472"/>
                <a:gd name="connsiteY433" fmla="*/ 85067 h 1152252"/>
                <a:gd name="connsiteX434" fmla="*/ 3628365 w 4093472"/>
                <a:gd name="connsiteY434" fmla="*/ 79763 h 1152252"/>
                <a:gd name="connsiteX435" fmla="*/ 3614624 w 4093472"/>
                <a:gd name="connsiteY435" fmla="*/ 78678 h 1152252"/>
                <a:gd name="connsiteX436" fmla="*/ 3559600 w 4093472"/>
                <a:gd name="connsiteY436" fmla="*/ 74942 h 1152252"/>
                <a:gd name="connsiteX437" fmla="*/ 3582502 w 4093472"/>
                <a:gd name="connsiteY437" fmla="*/ 77292 h 1152252"/>
                <a:gd name="connsiteX438" fmla="*/ 3602993 w 4093472"/>
                <a:gd name="connsiteY438" fmla="*/ 80245 h 1152252"/>
                <a:gd name="connsiteX439" fmla="*/ 3608416 w 4093472"/>
                <a:gd name="connsiteY439" fmla="*/ 84645 h 1152252"/>
                <a:gd name="connsiteX440" fmla="*/ 3527177 w 4093472"/>
                <a:gd name="connsiteY440" fmla="*/ 77835 h 1152252"/>
                <a:gd name="connsiteX441" fmla="*/ 3508795 w 4093472"/>
                <a:gd name="connsiteY441" fmla="*/ 77835 h 1152252"/>
                <a:gd name="connsiteX442" fmla="*/ 3524706 w 4093472"/>
                <a:gd name="connsiteY442" fmla="*/ 80908 h 1152252"/>
                <a:gd name="connsiteX443" fmla="*/ 3536156 w 4093472"/>
                <a:gd name="connsiteY443" fmla="*/ 80908 h 1152252"/>
                <a:gd name="connsiteX444" fmla="*/ 3525007 w 4093472"/>
                <a:gd name="connsiteY444" fmla="*/ 82294 h 1152252"/>
                <a:gd name="connsiteX445" fmla="*/ 3499213 w 4093472"/>
                <a:gd name="connsiteY445" fmla="*/ 83982 h 1152252"/>
                <a:gd name="connsiteX446" fmla="*/ 3472274 w 4093472"/>
                <a:gd name="connsiteY446" fmla="*/ 85790 h 1152252"/>
                <a:gd name="connsiteX447" fmla="*/ 3487581 w 4093472"/>
                <a:gd name="connsiteY447" fmla="*/ 86694 h 1152252"/>
                <a:gd name="connsiteX448" fmla="*/ 3500057 w 4093472"/>
                <a:gd name="connsiteY448" fmla="*/ 88803 h 1152252"/>
                <a:gd name="connsiteX449" fmla="*/ 3469923 w 4093472"/>
                <a:gd name="connsiteY449" fmla="*/ 88803 h 1152252"/>
                <a:gd name="connsiteX450" fmla="*/ 3458412 w 4093472"/>
                <a:gd name="connsiteY450" fmla="*/ 90310 h 1152252"/>
                <a:gd name="connsiteX451" fmla="*/ 3447926 w 4093472"/>
                <a:gd name="connsiteY451" fmla="*/ 93685 h 1152252"/>
                <a:gd name="connsiteX452" fmla="*/ 3431955 w 4093472"/>
                <a:gd name="connsiteY452" fmla="*/ 93142 h 1152252"/>
                <a:gd name="connsiteX453" fmla="*/ 3409114 w 4093472"/>
                <a:gd name="connsiteY453" fmla="*/ 90611 h 1152252"/>
                <a:gd name="connsiteX454" fmla="*/ 3388442 w 4093472"/>
                <a:gd name="connsiteY454" fmla="*/ 92057 h 1152252"/>
                <a:gd name="connsiteX455" fmla="*/ 3378076 w 4093472"/>
                <a:gd name="connsiteY455" fmla="*/ 94709 h 1152252"/>
                <a:gd name="connsiteX456" fmla="*/ 3377112 w 4093472"/>
                <a:gd name="connsiteY456" fmla="*/ 89587 h 1152252"/>
                <a:gd name="connsiteX457" fmla="*/ 3364697 w 4093472"/>
                <a:gd name="connsiteY457" fmla="*/ 84283 h 1152252"/>
                <a:gd name="connsiteX458" fmla="*/ 3353427 w 4093472"/>
                <a:gd name="connsiteY458" fmla="*/ 78739 h 1152252"/>
                <a:gd name="connsiteX459" fmla="*/ 3354633 w 4093472"/>
                <a:gd name="connsiteY459" fmla="*/ 76750 h 1152252"/>
                <a:gd name="connsiteX460" fmla="*/ 3336070 w 4093472"/>
                <a:gd name="connsiteY460" fmla="*/ 84102 h 1152252"/>
                <a:gd name="connsiteX461" fmla="*/ 3347400 w 4093472"/>
                <a:gd name="connsiteY461" fmla="*/ 87598 h 1152252"/>
                <a:gd name="connsiteX462" fmla="*/ 3320341 w 4093472"/>
                <a:gd name="connsiteY462" fmla="*/ 84584 h 1152252"/>
                <a:gd name="connsiteX463" fmla="*/ 3268812 w 4093472"/>
                <a:gd name="connsiteY463" fmla="*/ 85549 h 1152252"/>
                <a:gd name="connsiteX464" fmla="*/ 3283698 w 4093472"/>
                <a:gd name="connsiteY464" fmla="*/ 85970 h 1152252"/>
                <a:gd name="connsiteX465" fmla="*/ 3313410 w 4093472"/>
                <a:gd name="connsiteY465" fmla="*/ 87899 h 1152252"/>
                <a:gd name="connsiteX466" fmla="*/ 3299609 w 4093472"/>
                <a:gd name="connsiteY466" fmla="*/ 89707 h 1152252"/>
                <a:gd name="connsiteX467" fmla="*/ 3258446 w 4093472"/>
                <a:gd name="connsiteY467" fmla="*/ 89707 h 1152252"/>
                <a:gd name="connsiteX468" fmla="*/ 3293823 w 4093472"/>
                <a:gd name="connsiteY468" fmla="*/ 93624 h 1152252"/>
                <a:gd name="connsiteX469" fmla="*/ 3305214 w 4093472"/>
                <a:gd name="connsiteY469" fmla="*/ 94287 h 1152252"/>
                <a:gd name="connsiteX470" fmla="*/ 3281107 w 4093472"/>
                <a:gd name="connsiteY470" fmla="*/ 96035 h 1152252"/>
                <a:gd name="connsiteX471" fmla="*/ 3247900 w 4093472"/>
                <a:gd name="connsiteY471" fmla="*/ 100374 h 1152252"/>
                <a:gd name="connsiteX472" fmla="*/ 3243319 w 4093472"/>
                <a:gd name="connsiteY472" fmla="*/ 103508 h 1152252"/>
                <a:gd name="connsiteX473" fmla="*/ 3229639 w 4093472"/>
                <a:gd name="connsiteY473" fmla="*/ 103086 h 1152252"/>
                <a:gd name="connsiteX474" fmla="*/ 3214391 w 4093472"/>
                <a:gd name="connsiteY474" fmla="*/ 97843 h 1152252"/>
                <a:gd name="connsiteX475" fmla="*/ 3179436 w 4093472"/>
                <a:gd name="connsiteY475" fmla="*/ 96879 h 1152252"/>
                <a:gd name="connsiteX476" fmla="*/ 3114409 w 4093472"/>
                <a:gd name="connsiteY476" fmla="*/ 96879 h 1152252"/>
                <a:gd name="connsiteX477" fmla="*/ 3105248 w 4093472"/>
                <a:gd name="connsiteY477" fmla="*/ 96879 h 1152252"/>
                <a:gd name="connsiteX478" fmla="*/ 3096449 w 4093472"/>
                <a:gd name="connsiteY478" fmla="*/ 98928 h 1152252"/>
                <a:gd name="connsiteX479" fmla="*/ 3077344 w 4093472"/>
                <a:gd name="connsiteY479" fmla="*/ 100073 h 1152252"/>
                <a:gd name="connsiteX480" fmla="*/ 3048296 w 4093472"/>
                <a:gd name="connsiteY480" fmla="*/ 102002 h 1152252"/>
                <a:gd name="connsiteX481" fmla="*/ 3056191 w 4093472"/>
                <a:gd name="connsiteY481" fmla="*/ 98446 h 1152252"/>
                <a:gd name="connsiteX482" fmla="*/ 3072101 w 4093472"/>
                <a:gd name="connsiteY482" fmla="*/ 94046 h 1152252"/>
                <a:gd name="connsiteX483" fmla="*/ 3054925 w 4093472"/>
                <a:gd name="connsiteY483" fmla="*/ 93263 h 1152252"/>
                <a:gd name="connsiteX484" fmla="*/ 3044619 w 4093472"/>
                <a:gd name="connsiteY484" fmla="*/ 92600 h 1152252"/>
                <a:gd name="connsiteX485" fmla="*/ 3037749 w 4093472"/>
                <a:gd name="connsiteY485" fmla="*/ 91937 h 1152252"/>
                <a:gd name="connsiteX486" fmla="*/ 3043776 w 4093472"/>
                <a:gd name="connsiteY486" fmla="*/ 94649 h 1152252"/>
                <a:gd name="connsiteX487" fmla="*/ 3039316 w 4093472"/>
                <a:gd name="connsiteY487" fmla="*/ 98687 h 1152252"/>
                <a:gd name="connsiteX488" fmla="*/ 3047452 w 4093472"/>
                <a:gd name="connsiteY488" fmla="*/ 104050 h 1152252"/>
                <a:gd name="connsiteX489" fmla="*/ 3050887 w 4093472"/>
                <a:gd name="connsiteY489" fmla="*/ 105979 h 1152252"/>
                <a:gd name="connsiteX490" fmla="*/ 2993814 w 4093472"/>
                <a:gd name="connsiteY490" fmla="*/ 103870 h 1152252"/>
                <a:gd name="connsiteX491" fmla="*/ 2935536 w 4093472"/>
                <a:gd name="connsiteY491" fmla="*/ 102905 h 1152252"/>
                <a:gd name="connsiteX492" fmla="*/ 2926556 w 4093472"/>
                <a:gd name="connsiteY492" fmla="*/ 105557 h 1152252"/>
                <a:gd name="connsiteX493" fmla="*/ 2951507 w 4093472"/>
                <a:gd name="connsiteY493" fmla="*/ 102544 h 1152252"/>
                <a:gd name="connsiteX494" fmla="*/ 2965188 w 4093472"/>
                <a:gd name="connsiteY494" fmla="*/ 102544 h 1152252"/>
                <a:gd name="connsiteX495" fmla="*/ 2985859 w 4093472"/>
                <a:gd name="connsiteY495" fmla="*/ 105859 h 1152252"/>
                <a:gd name="connsiteX496" fmla="*/ 2985859 w 4093472"/>
                <a:gd name="connsiteY496" fmla="*/ 107847 h 1152252"/>
                <a:gd name="connsiteX497" fmla="*/ 2965368 w 4093472"/>
                <a:gd name="connsiteY497" fmla="*/ 110077 h 1152252"/>
                <a:gd name="connsiteX498" fmla="*/ 2976819 w 4093472"/>
                <a:gd name="connsiteY498" fmla="*/ 110077 h 1152252"/>
                <a:gd name="connsiteX499" fmla="*/ 3033832 w 4093472"/>
                <a:gd name="connsiteY499" fmla="*/ 110620 h 1152252"/>
                <a:gd name="connsiteX500" fmla="*/ 3011051 w 4093472"/>
                <a:gd name="connsiteY500" fmla="*/ 111885 h 1152252"/>
                <a:gd name="connsiteX501" fmla="*/ 3004301 w 4093472"/>
                <a:gd name="connsiteY501" fmla="*/ 115140 h 1152252"/>
                <a:gd name="connsiteX502" fmla="*/ 3028408 w 4093472"/>
                <a:gd name="connsiteY502" fmla="*/ 117611 h 1152252"/>
                <a:gd name="connsiteX503" fmla="*/ 3021658 w 4093472"/>
                <a:gd name="connsiteY503" fmla="*/ 118515 h 1152252"/>
                <a:gd name="connsiteX504" fmla="*/ 2989777 w 4093472"/>
                <a:gd name="connsiteY504" fmla="*/ 119539 h 1152252"/>
                <a:gd name="connsiteX505" fmla="*/ 2980676 w 4093472"/>
                <a:gd name="connsiteY505" fmla="*/ 118937 h 1152252"/>
                <a:gd name="connsiteX506" fmla="*/ 2977181 w 4093472"/>
                <a:gd name="connsiteY506" fmla="*/ 116586 h 1152252"/>
                <a:gd name="connsiteX507" fmla="*/ 2965911 w 4093472"/>
                <a:gd name="connsiteY507" fmla="*/ 119057 h 1152252"/>
                <a:gd name="connsiteX508" fmla="*/ 2953496 w 4093472"/>
                <a:gd name="connsiteY508" fmla="*/ 121649 h 1152252"/>
                <a:gd name="connsiteX509" fmla="*/ 2948855 w 4093472"/>
                <a:gd name="connsiteY509" fmla="*/ 120323 h 1152252"/>
                <a:gd name="connsiteX510" fmla="*/ 2936320 w 4093472"/>
                <a:gd name="connsiteY510" fmla="*/ 119599 h 1152252"/>
                <a:gd name="connsiteX511" fmla="*/ 2931679 w 4093472"/>
                <a:gd name="connsiteY511" fmla="*/ 117671 h 1152252"/>
                <a:gd name="connsiteX512" fmla="*/ 2932704 w 4093472"/>
                <a:gd name="connsiteY512" fmla="*/ 115441 h 1152252"/>
                <a:gd name="connsiteX513" fmla="*/ 2913479 w 4093472"/>
                <a:gd name="connsiteY513" fmla="*/ 118695 h 1152252"/>
                <a:gd name="connsiteX514" fmla="*/ 2895398 w 4093472"/>
                <a:gd name="connsiteY514" fmla="*/ 121829 h 1152252"/>
                <a:gd name="connsiteX515" fmla="*/ 2890758 w 4093472"/>
                <a:gd name="connsiteY515" fmla="*/ 119901 h 1152252"/>
                <a:gd name="connsiteX516" fmla="*/ 2873702 w 4093472"/>
                <a:gd name="connsiteY516" fmla="*/ 120262 h 1152252"/>
                <a:gd name="connsiteX517" fmla="*/ 2856647 w 4093472"/>
                <a:gd name="connsiteY517" fmla="*/ 121347 h 1152252"/>
                <a:gd name="connsiteX518" fmla="*/ 2850620 w 4093472"/>
                <a:gd name="connsiteY518" fmla="*/ 119178 h 1152252"/>
                <a:gd name="connsiteX519" fmla="*/ 2842846 w 4093472"/>
                <a:gd name="connsiteY519" fmla="*/ 121950 h 1152252"/>
                <a:gd name="connsiteX520" fmla="*/ 2869182 w 4093472"/>
                <a:gd name="connsiteY520" fmla="*/ 123999 h 1152252"/>
                <a:gd name="connsiteX521" fmla="*/ 2894314 w 4093472"/>
                <a:gd name="connsiteY521" fmla="*/ 125506 h 1152252"/>
                <a:gd name="connsiteX522" fmla="*/ 2890939 w 4093472"/>
                <a:gd name="connsiteY522" fmla="*/ 126832 h 1152252"/>
                <a:gd name="connsiteX523" fmla="*/ 2859118 w 4093472"/>
                <a:gd name="connsiteY523" fmla="*/ 127555 h 1152252"/>
                <a:gd name="connsiteX524" fmla="*/ 2832841 w 4093472"/>
                <a:gd name="connsiteY524" fmla="*/ 126651 h 1152252"/>
                <a:gd name="connsiteX525" fmla="*/ 2809819 w 4093472"/>
                <a:gd name="connsiteY525" fmla="*/ 122914 h 1152252"/>
                <a:gd name="connsiteX526" fmla="*/ 2809819 w 4093472"/>
                <a:gd name="connsiteY526" fmla="*/ 121588 h 1152252"/>
                <a:gd name="connsiteX527" fmla="*/ 2818739 w 4093472"/>
                <a:gd name="connsiteY527" fmla="*/ 118274 h 1152252"/>
                <a:gd name="connsiteX528" fmla="*/ 2789570 w 4093472"/>
                <a:gd name="connsiteY528" fmla="*/ 125506 h 1152252"/>
                <a:gd name="connsiteX529" fmla="*/ 2778360 w 4093472"/>
                <a:gd name="connsiteY529" fmla="*/ 127856 h 1152252"/>
                <a:gd name="connsiteX530" fmla="*/ 2768296 w 4093472"/>
                <a:gd name="connsiteY530" fmla="*/ 130387 h 1152252"/>
                <a:gd name="connsiteX531" fmla="*/ 2763776 w 4093472"/>
                <a:gd name="connsiteY531" fmla="*/ 131291 h 1152252"/>
                <a:gd name="connsiteX532" fmla="*/ 2750216 w 4093472"/>
                <a:gd name="connsiteY532" fmla="*/ 132798 h 1152252"/>
                <a:gd name="connsiteX533" fmla="*/ 2766186 w 4093472"/>
                <a:gd name="connsiteY533" fmla="*/ 133160 h 1152252"/>
                <a:gd name="connsiteX534" fmla="*/ 2773177 w 4093472"/>
                <a:gd name="connsiteY534" fmla="*/ 135088 h 1152252"/>
                <a:gd name="connsiteX535" fmla="*/ 2745575 w 4093472"/>
                <a:gd name="connsiteY535" fmla="*/ 131713 h 1152252"/>
                <a:gd name="connsiteX536" fmla="*/ 2719600 w 4093472"/>
                <a:gd name="connsiteY536" fmla="*/ 134907 h 1152252"/>
                <a:gd name="connsiteX537" fmla="*/ 2715020 w 4093472"/>
                <a:gd name="connsiteY537" fmla="*/ 134907 h 1152252"/>
                <a:gd name="connsiteX538" fmla="*/ 2708993 w 4093472"/>
                <a:gd name="connsiteY538" fmla="*/ 131171 h 1152252"/>
                <a:gd name="connsiteX539" fmla="*/ 2695132 w 4093472"/>
                <a:gd name="connsiteY539" fmla="*/ 129664 h 1152252"/>
                <a:gd name="connsiteX540" fmla="*/ 2691455 w 4093472"/>
                <a:gd name="connsiteY540" fmla="*/ 126410 h 1152252"/>
                <a:gd name="connsiteX541" fmla="*/ 2681330 w 4093472"/>
                <a:gd name="connsiteY541" fmla="*/ 128700 h 1152252"/>
                <a:gd name="connsiteX542" fmla="*/ 2663250 w 4093472"/>
                <a:gd name="connsiteY542" fmla="*/ 131593 h 1152252"/>
                <a:gd name="connsiteX543" fmla="*/ 2639626 w 4093472"/>
                <a:gd name="connsiteY543" fmla="*/ 135751 h 1152252"/>
                <a:gd name="connsiteX544" fmla="*/ 2651076 w 4093472"/>
                <a:gd name="connsiteY544" fmla="*/ 135450 h 1152252"/>
                <a:gd name="connsiteX545" fmla="*/ 2676027 w 4093472"/>
                <a:gd name="connsiteY545" fmla="*/ 133762 h 1152252"/>
                <a:gd name="connsiteX546" fmla="*/ 2673917 w 4093472"/>
                <a:gd name="connsiteY546" fmla="*/ 135269 h 1152252"/>
                <a:gd name="connsiteX547" fmla="*/ 2644567 w 4093472"/>
                <a:gd name="connsiteY547" fmla="*/ 139126 h 1152252"/>
                <a:gd name="connsiteX548" fmla="*/ 2610215 w 4093472"/>
                <a:gd name="connsiteY548" fmla="*/ 139126 h 1152252"/>
                <a:gd name="connsiteX549" fmla="*/ 2581769 w 4093472"/>
                <a:gd name="connsiteY549" fmla="*/ 140753 h 1152252"/>
                <a:gd name="connsiteX550" fmla="*/ 2556879 w 4093472"/>
                <a:gd name="connsiteY550" fmla="*/ 143526 h 1152252"/>
                <a:gd name="connsiteX551" fmla="*/ 2537533 w 4093472"/>
                <a:gd name="connsiteY551" fmla="*/ 144912 h 1152252"/>
                <a:gd name="connsiteX552" fmla="*/ 2583155 w 4093472"/>
                <a:gd name="connsiteY552" fmla="*/ 142621 h 1152252"/>
                <a:gd name="connsiteX553" fmla="*/ 2577732 w 4093472"/>
                <a:gd name="connsiteY553" fmla="*/ 145695 h 1152252"/>
                <a:gd name="connsiteX554" fmla="*/ 2538196 w 4093472"/>
                <a:gd name="connsiteY554" fmla="*/ 149914 h 1152252"/>
                <a:gd name="connsiteX555" fmla="*/ 2523491 w 4093472"/>
                <a:gd name="connsiteY555" fmla="*/ 151782 h 1152252"/>
                <a:gd name="connsiteX556" fmla="*/ 2541933 w 4093472"/>
                <a:gd name="connsiteY556" fmla="*/ 152385 h 1152252"/>
                <a:gd name="connsiteX557" fmla="*/ 2547960 w 4093472"/>
                <a:gd name="connsiteY557" fmla="*/ 153952 h 1152252"/>
                <a:gd name="connsiteX558" fmla="*/ 2535484 w 4093472"/>
                <a:gd name="connsiteY558" fmla="*/ 155097 h 1152252"/>
                <a:gd name="connsiteX559" fmla="*/ 2518369 w 4093472"/>
                <a:gd name="connsiteY559" fmla="*/ 155639 h 1152252"/>
                <a:gd name="connsiteX560" fmla="*/ 2500710 w 4093472"/>
                <a:gd name="connsiteY560" fmla="*/ 156905 h 1152252"/>
                <a:gd name="connsiteX561" fmla="*/ 2478291 w 4093472"/>
                <a:gd name="connsiteY561" fmla="*/ 160702 h 1152252"/>
                <a:gd name="connsiteX562" fmla="*/ 2460211 w 4093472"/>
                <a:gd name="connsiteY562" fmla="*/ 161123 h 1152252"/>
                <a:gd name="connsiteX563" fmla="*/ 2436104 w 4093472"/>
                <a:gd name="connsiteY563" fmla="*/ 161786 h 1152252"/>
                <a:gd name="connsiteX564" fmla="*/ 2437249 w 4093472"/>
                <a:gd name="connsiteY564" fmla="*/ 170103 h 1152252"/>
                <a:gd name="connsiteX565" fmla="*/ 2436405 w 4093472"/>
                <a:gd name="connsiteY565" fmla="*/ 171971 h 1152252"/>
                <a:gd name="connsiteX566" fmla="*/ 2406995 w 4093472"/>
                <a:gd name="connsiteY566" fmla="*/ 175166 h 1152252"/>
                <a:gd name="connsiteX567" fmla="*/ 2408683 w 4093472"/>
                <a:gd name="connsiteY567" fmla="*/ 170947 h 1152252"/>
                <a:gd name="connsiteX568" fmla="*/ 2396268 w 4093472"/>
                <a:gd name="connsiteY568" fmla="*/ 172393 h 1152252"/>
                <a:gd name="connsiteX569" fmla="*/ 2367701 w 4093472"/>
                <a:gd name="connsiteY569" fmla="*/ 173840 h 1152252"/>
                <a:gd name="connsiteX570" fmla="*/ 2331541 w 4093472"/>
                <a:gd name="connsiteY570" fmla="*/ 175949 h 1152252"/>
                <a:gd name="connsiteX571" fmla="*/ 2280073 w 4093472"/>
                <a:gd name="connsiteY571" fmla="*/ 186496 h 1152252"/>
                <a:gd name="connsiteX572" fmla="*/ 2284653 w 4093472"/>
                <a:gd name="connsiteY572" fmla="*/ 186496 h 1152252"/>
                <a:gd name="connsiteX573" fmla="*/ 2303818 w 4093472"/>
                <a:gd name="connsiteY573" fmla="*/ 183784 h 1152252"/>
                <a:gd name="connsiteX574" fmla="*/ 2299600 w 4093472"/>
                <a:gd name="connsiteY574" fmla="*/ 186014 h 1152252"/>
                <a:gd name="connsiteX575" fmla="*/ 2287546 w 4093472"/>
                <a:gd name="connsiteY575" fmla="*/ 190232 h 1152252"/>
                <a:gd name="connsiteX576" fmla="*/ 2316655 w 4093472"/>
                <a:gd name="connsiteY576" fmla="*/ 185110 h 1152252"/>
                <a:gd name="connsiteX577" fmla="*/ 2329492 w 4093472"/>
                <a:gd name="connsiteY577" fmla="*/ 179083 h 1152252"/>
                <a:gd name="connsiteX578" fmla="*/ 2331662 w 4093472"/>
                <a:gd name="connsiteY578" fmla="*/ 177998 h 1152252"/>
                <a:gd name="connsiteX579" fmla="*/ 2347813 w 4093472"/>
                <a:gd name="connsiteY579" fmla="*/ 177998 h 1152252"/>
                <a:gd name="connsiteX580" fmla="*/ 2367400 w 4093472"/>
                <a:gd name="connsiteY580" fmla="*/ 177998 h 1152252"/>
                <a:gd name="connsiteX581" fmla="*/ 2364809 w 4093472"/>
                <a:gd name="connsiteY581" fmla="*/ 183362 h 1152252"/>
                <a:gd name="connsiteX582" fmla="*/ 2353599 w 4093472"/>
                <a:gd name="connsiteY582" fmla="*/ 185049 h 1152252"/>
                <a:gd name="connsiteX583" fmla="*/ 2364025 w 4093472"/>
                <a:gd name="connsiteY583" fmla="*/ 180288 h 1152252"/>
                <a:gd name="connsiteX584" fmla="*/ 2326117 w 4093472"/>
                <a:gd name="connsiteY584" fmla="*/ 185953 h 1152252"/>
                <a:gd name="connsiteX585" fmla="*/ 2278687 w 4093472"/>
                <a:gd name="connsiteY585" fmla="*/ 191980 h 1152252"/>
                <a:gd name="connsiteX586" fmla="*/ 2255123 w 4093472"/>
                <a:gd name="connsiteY586" fmla="*/ 195897 h 1152252"/>
                <a:gd name="connsiteX587" fmla="*/ 2186057 w 4093472"/>
                <a:gd name="connsiteY587" fmla="*/ 209879 h 1152252"/>
                <a:gd name="connsiteX588" fmla="*/ 2152368 w 4093472"/>
                <a:gd name="connsiteY588" fmla="*/ 215243 h 1152252"/>
                <a:gd name="connsiteX589" fmla="*/ 2145377 w 4093472"/>
                <a:gd name="connsiteY589" fmla="*/ 215243 h 1152252"/>
                <a:gd name="connsiteX590" fmla="*/ 2135071 w 4093472"/>
                <a:gd name="connsiteY590" fmla="*/ 215786 h 1152252"/>
                <a:gd name="connsiteX591" fmla="*/ 2125790 w 4093472"/>
                <a:gd name="connsiteY591" fmla="*/ 215786 h 1152252"/>
                <a:gd name="connsiteX592" fmla="*/ 2118678 w 4093472"/>
                <a:gd name="connsiteY592" fmla="*/ 214942 h 1152252"/>
                <a:gd name="connsiteX593" fmla="*/ 2114038 w 4093472"/>
                <a:gd name="connsiteY593" fmla="*/ 220968 h 1152252"/>
                <a:gd name="connsiteX594" fmla="*/ 2103310 w 4093472"/>
                <a:gd name="connsiteY594" fmla="*/ 225248 h 1152252"/>
                <a:gd name="connsiteX595" fmla="*/ 2090112 w 4093472"/>
                <a:gd name="connsiteY595" fmla="*/ 223379 h 1152252"/>
                <a:gd name="connsiteX596" fmla="*/ 2066849 w 4093472"/>
                <a:gd name="connsiteY596" fmla="*/ 228743 h 1152252"/>
                <a:gd name="connsiteX597" fmla="*/ 2030146 w 4093472"/>
                <a:gd name="connsiteY597" fmla="*/ 236698 h 1152252"/>
                <a:gd name="connsiteX598" fmla="*/ 1960960 w 4093472"/>
                <a:gd name="connsiteY598" fmla="*/ 255562 h 1152252"/>
                <a:gd name="connsiteX599" fmla="*/ 1956199 w 4093472"/>
                <a:gd name="connsiteY599" fmla="*/ 255200 h 1152252"/>
                <a:gd name="connsiteX600" fmla="*/ 1981812 w 4093472"/>
                <a:gd name="connsiteY600" fmla="*/ 244894 h 1152252"/>
                <a:gd name="connsiteX601" fmla="*/ 2006763 w 4093472"/>
                <a:gd name="connsiteY601" fmla="*/ 236638 h 1152252"/>
                <a:gd name="connsiteX602" fmla="*/ 1983560 w 4093472"/>
                <a:gd name="connsiteY602" fmla="*/ 242664 h 1152252"/>
                <a:gd name="connsiteX603" fmla="*/ 1962165 w 4093472"/>
                <a:gd name="connsiteY603" fmla="*/ 246160 h 1152252"/>
                <a:gd name="connsiteX604" fmla="*/ 1962165 w 4093472"/>
                <a:gd name="connsiteY604" fmla="*/ 245316 h 1152252"/>
                <a:gd name="connsiteX605" fmla="*/ 1945049 w 4093472"/>
                <a:gd name="connsiteY605" fmla="*/ 252126 h 1152252"/>
                <a:gd name="connsiteX606" fmla="*/ 1942638 w 4093472"/>
                <a:gd name="connsiteY606" fmla="*/ 256707 h 1152252"/>
                <a:gd name="connsiteX607" fmla="*/ 1930585 w 4093472"/>
                <a:gd name="connsiteY607" fmla="*/ 260624 h 1152252"/>
                <a:gd name="connsiteX608" fmla="*/ 1910155 w 4093472"/>
                <a:gd name="connsiteY608" fmla="*/ 268097 h 1152252"/>
                <a:gd name="connsiteX609" fmla="*/ 1899548 w 4093472"/>
                <a:gd name="connsiteY609" fmla="*/ 272376 h 1152252"/>
                <a:gd name="connsiteX610" fmla="*/ 1885927 w 4093472"/>
                <a:gd name="connsiteY610" fmla="*/ 274184 h 1152252"/>
                <a:gd name="connsiteX611" fmla="*/ 1879901 w 4093472"/>
                <a:gd name="connsiteY611" fmla="*/ 278825 h 1152252"/>
                <a:gd name="connsiteX612" fmla="*/ 1836147 w 4093472"/>
                <a:gd name="connsiteY612" fmla="*/ 295579 h 1152252"/>
                <a:gd name="connsiteX613" fmla="*/ 1828975 w 4093472"/>
                <a:gd name="connsiteY613" fmla="*/ 299556 h 1152252"/>
                <a:gd name="connsiteX614" fmla="*/ 1856457 w 4093472"/>
                <a:gd name="connsiteY614" fmla="*/ 292324 h 1152252"/>
                <a:gd name="connsiteX615" fmla="*/ 1841209 w 4093472"/>
                <a:gd name="connsiteY615" fmla="*/ 301304 h 1152252"/>
                <a:gd name="connsiteX616" fmla="*/ 1812341 w 4093472"/>
                <a:gd name="connsiteY616" fmla="*/ 307331 h 1152252"/>
                <a:gd name="connsiteX617" fmla="*/ 1803301 w 4093472"/>
                <a:gd name="connsiteY617" fmla="*/ 308717 h 1152252"/>
                <a:gd name="connsiteX618" fmla="*/ 1799987 w 4093472"/>
                <a:gd name="connsiteY618" fmla="*/ 313719 h 1152252"/>
                <a:gd name="connsiteX619" fmla="*/ 1789380 w 4093472"/>
                <a:gd name="connsiteY619" fmla="*/ 317938 h 1152252"/>
                <a:gd name="connsiteX620" fmla="*/ 1760572 w 4093472"/>
                <a:gd name="connsiteY620" fmla="*/ 328424 h 1152252"/>
                <a:gd name="connsiteX621" fmla="*/ 1711214 w 4093472"/>
                <a:gd name="connsiteY621" fmla="*/ 343732 h 1152252"/>
                <a:gd name="connsiteX622" fmla="*/ 1627804 w 4093472"/>
                <a:gd name="connsiteY622" fmla="*/ 367839 h 1152252"/>
                <a:gd name="connsiteX623" fmla="*/ 1493168 w 4093472"/>
                <a:gd name="connsiteY623" fmla="*/ 403999 h 1152252"/>
                <a:gd name="connsiteX624" fmla="*/ 1452247 w 4093472"/>
                <a:gd name="connsiteY624" fmla="*/ 417499 h 1152252"/>
                <a:gd name="connsiteX625" fmla="*/ 1439289 w 4093472"/>
                <a:gd name="connsiteY625" fmla="*/ 421657 h 1152252"/>
                <a:gd name="connsiteX626" fmla="*/ 1425669 w 4093472"/>
                <a:gd name="connsiteY626" fmla="*/ 424068 h 1152252"/>
                <a:gd name="connsiteX627" fmla="*/ 1389207 w 4093472"/>
                <a:gd name="connsiteY627" fmla="*/ 433530 h 1152252"/>
                <a:gd name="connsiteX628" fmla="*/ 1374623 w 4093472"/>
                <a:gd name="connsiteY628" fmla="*/ 436724 h 1152252"/>
                <a:gd name="connsiteX629" fmla="*/ 1344489 w 4093472"/>
                <a:gd name="connsiteY629" fmla="*/ 447452 h 1152252"/>
                <a:gd name="connsiteX630" fmla="*/ 1311041 w 4093472"/>
                <a:gd name="connsiteY630" fmla="*/ 461675 h 1152252"/>
                <a:gd name="connsiteX631" fmla="*/ 1299410 w 4093472"/>
                <a:gd name="connsiteY631" fmla="*/ 466315 h 1152252"/>
                <a:gd name="connsiteX632" fmla="*/ 1250051 w 4093472"/>
                <a:gd name="connsiteY632" fmla="*/ 486745 h 1152252"/>
                <a:gd name="connsiteX633" fmla="*/ 1258187 w 4093472"/>
                <a:gd name="connsiteY633" fmla="*/ 485600 h 1152252"/>
                <a:gd name="connsiteX634" fmla="*/ 1266865 w 4093472"/>
                <a:gd name="connsiteY634" fmla="*/ 482768 h 1152252"/>
                <a:gd name="connsiteX635" fmla="*/ 1229138 w 4093472"/>
                <a:gd name="connsiteY635" fmla="*/ 498498 h 1152252"/>
                <a:gd name="connsiteX636" fmla="*/ 1183335 w 4093472"/>
                <a:gd name="connsiteY636" fmla="*/ 518446 h 1152252"/>
                <a:gd name="connsiteX637" fmla="*/ 1189784 w 4093472"/>
                <a:gd name="connsiteY637" fmla="*/ 516216 h 1152252"/>
                <a:gd name="connsiteX638" fmla="*/ 1201536 w 4093472"/>
                <a:gd name="connsiteY638" fmla="*/ 511937 h 1152252"/>
                <a:gd name="connsiteX639" fmla="*/ 1162784 w 4093472"/>
                <a:gd name="connsiteY639" fmla="*/ 530982 h 1152252"/>
                <a:gd name="connsiteX640" fmla="*/ 1133555 w 4093472"/>
                <a:gd name="connsiteY640" fmla="*/ 546229 h 1152252"/>
                <a:gd name="connsiteX641" fmla="*/ 1091971 w 4093472"/>
                <a:gd name="connsiteY641" fmla="*/ 567021 h 1152252"/>
                <a:gd name="connsiteX642" fmla="*/ 1007597 w 4093472"/>
                <a:gd name="connsiteY642" fmla="*/ 606014 h 1152252"/>
                <a:gd name="connsiteX643" fmla="*/ 913340 w 4093472"/>
                <a:gd name="connsiteY643" fmla="*/ 649707 h 1152252"/>
                <a:gd name="connsiteX644" fmla="*/ 872720 w 4093472"/>
                <a:gd name="connsiteY644" fmla="*/ 668269 h 1152252"/>
                <a:gd name="connsiteX645" fmla="*/ 841923 w 4093472"/>
                <a:gd name="connsiteY645" fmla="*/ 682071 h 1152252"/>
                <a:gd name="connsiteX646" fmla="*/ 709758 w 4093472"/>
                <a:gd name="connsiteY646" fmla="*/ 750052 h 1152252"/>
                <a:gd name="connsiteX647" fmla="*/ 668957 w 4093472"/>
                <a:gd name="connsiteY647" fmla="*/ 773134 h 1152252"/>
                <a:gd name="connsiteX648" fmla="*/ 635268 w 4093472"/>
                <a:gd name="connsiteY648" fmla="*/ 792600 h 1152252"/>
                <a:gd name="connsiteX649" fmla="*/ 595191 w 4093472"/>
                <a:gd name="connsiteY649" fmla="*/ 814899 h 1152252"/>
                <a:gd name="connsiteX650" fmla="*/ 536129 w 4093472"/>
                <a:gd name="connsiteY650" fmla="*/ 851059 h 1152252"/>
                <a:gd name="connsiteX651" fmla="*/ 393537 w 4093472"/>
                <a:gd name="connsiteY651" fmla="*/ 943569 h 1152252"/>
                <a:gd name="connsiteX652" fmla="*/ 256490 w 4093472"/>
                <a:gd name="connsiteY652" fmla="*/ 1032342 h 1152252"/>
                <a:gd name="connsiteX653" fmla="*/ 163438 w 4093472"/>
                <a:gd name="connsiteY653" fmla="*/ 1075312 h 1152252"/>
                <a:gd name="connsiteX654" fmla="*/ 135776 w 4093472"/>
                <a:gd name="connsiteY654" fmla="*/ 1093392 h 1152252"/>
                <a:gd name="connsiteX655" fmla="*/ 95999 w 4093472"/>
                <a:gd name="connsiteY655" fmla="*/ 1107917 h 1152252"/>
                <a:gd name="connsiteX656" fmla="*/ 73279 w 4093472"/>
                <a:gd name="connsiteY656" fmla="*/ 1118222 h 1152252"/>
                <a:gd name="connsiteX657" fmla="*/ 5298 w 4093472"/>
                <a:gd name="connsiteY657" fmla="*/ 1152876 h 1152252"/>
                <a:gd name="connsiteX658" fmla="*/ 23378 w 4093472"/>
                <a:gd name="connsiteY658" fmla="*/ 1110086 h 1152252"/>
                <a:gd name="connsiteX659" fmla="*/ 46761 w 4093472"/>
                <a:gd name="connsiteY659" fmla="*/ 1076457 h 1152252"/>
                <a:gd name="connsiteX660" fmla="*/ 205022 w 4093472"/>
                <a:gd name="connsiteY660" fmla="*/ 904757 h 1152252"/>
                <a:gd name="connsiteX661" fmla="*/ 317661 w 4093472"/>
                <a:gd name="connsiteY661" fmla="*/ 823698 h 1152252"/>
                <a:gd name="connsiteX662" fmla="*/ 377928 w 4093472"/>
                <a:gd name="connsiteY662" fmla="*/ 788261 h 1152252"/>
                <a:gd name="connsiteX663" fmla="*/ 439039 w 4093472"/>
                <a:gd name="connsiteY663" fmla="*/ 757404 h 1152252"/>
                <a:gd name="connsiteX664" fmla="*/ 492978 w 4093472"/>
                <a:gd name="connsiteY664" fmla="*/ 732333 h 1152252"/>
                <a:gd name="connsiteX665" fmla="*/ 530825 w 4093472"/>
                <a:gd name="connsiteY665" fmla="*/ 711963 h 1152252"/>
                <a:gd name="connsiteX666" fmla="*/ 568974 w 4093472"/>
                <a:gd name="connsiteY666" fmla="*/ 685868 h 1152252"/>
                <a:gd name="connsiteX667" fmla="*/ 624480 w 4093472"/>
                <a:gd name="connsiteY667" fmla="*/ 644283 h 1152252"/>
                <a:gd name="connsiteX668" fmla="*/ 855423 w 4093472"/>
                <a:gd name="connsiteY668" fmla="*/ 507116 h 1152252"/>
                <a:gd name="connsiteX669" fmla="*/ 914123 w 4093472"/>
                <a:gd name="connsiteY669" fmla="*/ 480598 h 1152252"/>
                <a:gd name="connsiteX670" fmla="*/ 967278 w 4093472"/>
                <a:gd name="connsiteY670" fmla="*/ 459565 h 1152252"/>
                <a:gd name="connsiteX671" fmla="*/ 1044842 w 4093472"/>
                <a:gd name="connsiteY671" fmla="*/ 438773 h 1152252"/>
                <a:gd name="connsiteX672" fmla="*/ 1093899 w 4093472"/>
                <a:gd name="connsiteY672" fmla="*/ 423405 h 1152252"/>
                <a:gd name="connsiteX673" fmla="*/ 1128191 w 4093472"/>
                <a:gd name="connsiteY673" fmla="*/ 407434 h 1152252"/>
                <a:gd name="connsiteX674" fmla="*/ 1167304 w 4093472"/>
                <a:gd name="connsiteY674" fmla="*/ 387365 h 1152252"/>
                <a:gd name="connsiteX675" fmla="*/ 1301037 w 4093472"/>
                <a:gd name="connsiteY675" fmla="*/ 319686 h 1152252"/>
                <a:gd name="connsiteX676" fmla="*/ 1371429 w 4093472"/>
                <a:gd name="connsiteY676" fmla="*/ 285996 h 1152252"/>
                <a:gd name="connsiteX677" fmla="*/ 1409999 w 4093472"/>
                <a:gd name="connsiteY677" fmla="*/ 267073 h 1152252"/>
                <a:gd name="connsiteX678" fmla="*/ 1481596 w 4093472"/>
                <a:gd name="connsiteY678" fmla="*/ 232781 h 1152252"/>
                <a:gd name="connsiteX679" fmla="*/ 1573805 w 4093472"/>
                <a:gd name="connsiteY679" fmla="*/ 195234 h 1152252"/>
                <a:gd name="connsiteX680" fmla="*/ 1683129 w 4093472"/>
                <a:gd name="connsiteY680" fmla="*/ 164317 h 115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093472" h="1152252">
                  <a:moveTo>
                    <a:pt x="2249518" y="191136"/>
                  </a:moveTo>
                  <a:cubicBezTo>
                    <a:pt x="2243569" y="192541"/>
                    <a:pt x="2237730" y="194373"/>
                    <a:pt x="2232040" y="196621"/>
                  </a:cubicBezTo>
                  <a:cubicBezTo>
                    <a:pt x="2223272" y="200514"/>
                    <a:pt x="2213792" y="202563"/>
                    <a:pt x="2204197" y="202647"/>
                  </a:cubicBezTo>
                  <a:cubicBezTo>
                    <a:pt x="2195476" y="203280"/>
                    <a:pt x="2186810" y="204570"/>
                    <a:pt x="2178282" y="206504"/>
                  </a:cubicBezTo>
                  <a:cubicBezTo>
                    <a:pt x="2175088" y="207770"/>
                    <a:pt x="2180814" y="207348"/>
                    <a:pt x="2190938" y="205962"/>
                  </a:cubicBezTo>
                  <a:cubicBezTo>
                    <a:pt x="2201063" y="204576"/>
                    <a:pt x="2205764" y="204696"/>
                    <a:pt x="2202570" y="205962"/>
                  </a:cubicBezTo>
                  <a:cubicBezTo>
                    <a:pt x="2188648" y="211989"/>
                    <a:pt x="2224808" y="201562"/>
                    <a:pt x="2239996" y="195897"/>
                  </a:cubicBezTo>
                  <a:cubicBezTo>
                    <a:pt x="2248614" y="193065"/>
                    <a:pt x="2252893" y="190534"/>
                    <a:pt x="2249518" y="191136"/>
                  </a:cubicBezTo>
                  <a:close/>
                  <a:moveTo>
                    <a:pt x="2888950" y="114115"/>
                  </a:moveTo>
                  <a:cubicBezTo>
                    <a:pt x="2877740" y="117068"/>
                    <a:pt x="2878885" y="117249"/>
                    <a:pt x="2903896" y="115923"/>
                  </a:cubicBezTo>
                  <a:cubicBezTo>
                    <a:pt x="2917257" y="115550"/>
                    <a:pt x="2930552" y="113790"/>
                    <a:pt x="2943552" y="110680"/>
                  </a:cubicBezTo>
                  <a:cubicBezTo>
                    <a:pt x="2954822" y="107245"/>
                    <a:pt x="2954822" y="107184"/>
                    <a:pt x="2937525" y="110680"/>
                  </a:cubicBezTo>
                  <a:cubicBezTo>
                    <a:pt x="2921735" y="114115"/>
                    <a:pt x="2913780" y="114115"/>
                    <a:pt x="2918180" y="110680"/>
                  </a:cubicBezTo>
                  <a:cubicBezTo>
                    <a:pt x="2920650" y="108691"/>
                    <a:pt x="2902450" y="110620"/>
                    <a:pt x="2888950" y="114115"/>
                  </a:cubicBezTo>
                  <a:close/>
                  <a:moveTo>
                    <a:pt x="2787400" y="115140"/>
                  </a:moveTo>
                  <a:cubicBezTo>
                    <a:pt x="2784025" y="115984"/>
                    <a:pt x="2785231" y="117189"/>
                    <a:pt x="2789871" y="117671"/>
                  </a:cubicBezTo>
                  <a:cubicBezTo>
                    <a:pt x="2794512" y="118153"/>
                    <a:pt x="2787701" y="119178"/>
                    <a:pt x="2774021" y="119961"/>
                  </a:cubicBezTo>
                  <a:cubicBezTo>
                    <a:pt x="2765632" y="120045"/>
                    <a:pt x="2757267" y="120998"/>
                    <a:pt x="2749071" y="122794"/>
                  </a:cubicBezTo>
                  <a:cubicBezTo>
                    <a:pt x="2748227" y="125747"/>
                    <a:pt x="2784447" y="121890"/>
                    <a:pt x="2801262" y="117249"/>
                  </a:cubicBezTo>
                  <a:cubicBezTo>
                    <a:pt x="2810458" y="114645"/>
                    <a:pt x="2819920" y="113067"/>
                    <a:pt x="2829466" y="112548"/>
                  </a:cubicBezTo>
                  <a:cubicBezTo>
                    <a:pt x="2835493" y="112548"/>
                    <a:pt x="2839772" y="112187"/>
                    <a:pt x="2839712" y="111283"/>
                  </a:cubicBezTo>
                  <a:cubicBezTo>
                    <a:pt x="2831974" y="110481"/>
                    <a:pt x="2824163" y="110584"/>
                    <a:pt x="2816449" y="111584"/>
                  </a:cubicBezTo>
                  <a:cubicBezTo>
                    <a:pt x="2806704" y="112187"/>
                    <a:pt x="2797007" y="113374"/>
                    <a:pt x="2787400" y="115140"/>
                  </a:cubicBezTo>
                  <a:close/>
                  <a:moveTo>
                    <a:pt x="2883827" y="105135"/>
                  </a:moveTo>
                  <a:cubicBezTo>
                    <a:pt x="2876571" y="105328"/>
                    <a:pt x="2869345" y="106190"/>
                    <a:pt x="2862252" y="107727"/>
                  </a:cubicBezTo>
                  <a:cubicBezTo>
                    <a:pt x="2843087" y="111705"/>
                    <a:pt x="2861408" y="112850"/>
                    <a:pt x="2890939" y="109776"/>
                  </a:cubicBezTo>
                  <a:cubicBezTo>
                    <a:pt x="2911369" y="107546"/>
                    <a:pt x="2911369" y="107365"/>
                    <a:pt x="2884912" y="108812"/>
                  </a:cubicBezTo>
                  <a:cubicBezTo>
                    <a:pt x="2863216" y="109836"/>
                    <a:pt x="2859781" y="109716"/>
                    <a:pt x="2873401" y="107847"/>
                  </a:cubicBezTo>
                  <a:cubicBezTo>
                    <a:pt x="2882863" y="106642"/>
                    <a:pt x="2887323" y="105377"/>
                    <a:pt x="2883888" y="105135"/>
                  </a:cubicBezTo>
                  <a:close/>
                  <a:moveTo>
                    <a:pt x="3198722" y="93082"/>
                  </a:moveTo>
                  <a:cubicBezTo>
                    <a:pt x="3193063" y="92178"/>
                    <a:pt x="3187308" y="92039"/>
                    <a:pt x="3181606" y="92660"/>
                  </a:cubicBezTo>
                  <a:cubicBezTo>
                    <a:pt x="3181606" y="94287"/>
                    <a:pt x="3193659" y="95553"/>
                    <a:pt x="3208003" y="96035"/>
                  </a:cubicBezTo>
                  <a:cubicBezTo>
                    <a:pt x="3221648" y="96981"/>
                    <a:pt x="3235340" y="96981"/>
                    <a:pt x="3248984" y="96035"/>
                  </a:cubicBezTo>
                  <a:cubicBezTo>
                    <a:pt x="3266161" y="93986"/>
                    <a:pt x="3265016" y="93865"/>
                    <a:pt x="3241029" y="94468"/>
                  </a:cubicBezTo>
                  <a:cubicBezTo>
                    <a:pt x="3226204" y="94770"/>
                    <a:pt x="3207943" y="93926"/>
                    <a:pt x="3198782" y="93142"/>
                  </a:cubicBezTo>
                  <a:close/>
                  <a:moveTo>
                    <a:pt x="3159910" y="89767"/>
                  </a:moveTo>
                  <a:cubicBezTo>
                    <a:pt x="3151840" y="89623"/>
                    <a:pt x="3143777" y="90171"/>
                    <a:pt x="3135803" y="91395"/>
                  </a:cubicBezTo>
                  <a:cubicBezTo>
                    <a:pt x="3124847" y="93221"/>
                    <a:pt x="3113679" y="93443"/>
                    <a:pt x="3102656" y="92057"/>
                  </a:cubicBezTo>
                  <a:cubicBezTo>
                    <a:pt x="3091206" y="90973"/>
                    <a:pt x="3092351" y="91395"/>
                    <a:pt x="3106092" y="93443"/>
                  </a:cubicBezTo>
                  <a:cubicBezTo>
                    <a:pt x="3132428" y="97060"/>
                    <a:pt x="3126703" y="97060"/>
                    <a:pt x="3149484" y="93443"/>
                  </a:cubicBezTo>
                  <a:cubicBezTo>
                    <a:pt x="3161115" y="91997"/>
                    <a:pt x="3164551" y="90250"/>
                    <a:pt x="3159970" y="89828"/>
                  </a:cubicBezTo>
                  <a:close/>
                  <a:moveTo>
                    <a:pt x="3064929" y="86091"/>
                  </a:moveTo>
                  <a:cubicBezTo>
                    <a:pt x="3053478" y="86091"/>
                    <a:pt x="3044378" y="87116"/>
                    <a:pt x="3046849" y="87959"/>
                  </a:cubicBezTo>
                  <a:cubicBezTo>
                    <a:pt x="3058565" y="90213"/>
                    <a:pt x="3070612" y="90111"/>
                    <a:pt x="3082286" y="87658"/>
                  </a:cubicBezTo>
                  <a:cubicBezTo>
                    <a:pt x="3085601" y="86573"/>
                    <a:pt x="3078730" y="85790"/>
                    <a:pt x="3064990" y="86151"/>
                  </a:cubicBezTo>
                  <a:close/>
                  <a:moveTo>
                    <a:pt x="3172446" y="84886"/>
                  </a:moveTo>
                  <a:cubicBezTo>
                    <a:pt x="3182293" y="86429"/>
                    <a:pt x="3192249" y="87134"/>
                    <a:pt x="3202218" y="86995"/>
                  </a:cubicBezTo>
                  <a:cubicBezTo>
                    <a:pt x="3215898" y="86995"/>
                    <a:pt x="3227349" y="88923"/>
                    <a:pt x="3227349" y="90189"/>
                  </a:cubicBezTo>
                  <a:cubicBezTo>
                    <a:pt x="3227349" y="91455"/>
                    <a:pt x="3230724" y="92118"/>
                    <a:pt x="3241029" y="90973"/>
                  </a:cubicBezTo>
                  <a:cubicBezTo>
                    <a:pt x="3255915" y="89345"/>
                    <a:pt x="3233135" y="84223"/>
                    <a:pt x="3215958" y="84946"/>
                  </a:cubicBezTo>
                  <a:cubicBezTo>
                    <a:pt x="3210221" y="85284"/>
                    <a:pt x="3204465" y="85024"/>
                    <a:pt x="3198782" y="84162"/>
                  </a:cubicBezTo>
                  <a:cubicBezTo>
                    <a:pt x="3188537" y="82535"/>
                    <a:pt x="3167926" y="82957"/>
                    <a:pt x="3172506" y="84946"/>
                  </a:cubicBezTo>
                  <a:close/>
                  <a:moveTo>
                    <a:pt x="3441357" y="88743"/>
                  </a:moveTo>
                  <a:cubicBezTo>
                    <a:pt x="3432069" y="86127"/>
                    <a:pt x="3422318" y="85573"/>
                    <a:pt x="3412790" y="87116"/>
                  </a:cubicBezTo>
                  <a:cubicBezTo>
                    <a:pt x="3400134" y="88442"/>
                    <a:pt x="3438886" y="93142"/>
                    <a:pt x="3452687" y="92118"/>
                  </a:cubicBezTo>
                  <a:cubicBezTo>
                    <a:pt x="3455037" y="92118"/>
                    <a:pt x="3449372" y="90611"/>
                    <a:pt x="3441417" y="88803"/>
                  </a:cubicBezTo>
                  <a:close/>
                  <a:moveTo>
                    <a:pt x="3474021" y="77654"/>
                  </a:moveTo>
                  <a:cubicBezTo>
                    <a:pt x="3465241" y="78088"/>
                    <a:pt x="3456435" y="77871"/>
                    <a:pt x="3447685" y="76991"/>
                  </a:cubicBezTo>
                  <a:cubicBezTo>
                    <a:pt x="3430509" y="75363"/>
                    <a:pt x="3430509" y="75544"/>
                    <a:pt x="3444129" y="78256"/>
                  </a:cubicBezTo>
                  <a:cubicBezTo>
                    <a:pt x="3453904" y="80372"/>
                    <a:pt x="3463920" y="81137"/>
                    <a:pt x="3473901" y="80547"/>
                  </a:cubicBezTo>
                  <a:cubicBezTo>
                    <a:pt x="3481163" y="80082"/>
                    <a:pt x="3488455" y="80366"/>
                    <a:pt x="3495657" y="81390"/>
                  </a:cubicBezTo>
                  <a:cubicBezTo>
                    <a:pt x="3500237" y="82234"/>
                    <a:pt x="3500237" y="81390"/>
                    <a:pt x="3495657" y="79944"/>
                  </a:cubicBezTo>
                  <a:cubicBezTo>
                    <a:pt x="3488956" y="76684"/>
                    <a:pt x="3481314" y="75894"/>
                    <a:pt x="3474082" y="77714"/>
                  </a:cubicBezTo>
                  <a:close/>
                  <a:moveTo>
                    <a:pt x="3405377" y="71627"/>
                  </a:moveTo>
                  <a:cubicBezTo>
                    <a:pt x="3397362" y="71627"/>
                    <a:pt x="3388081" y="73254"/>
                    <a:pt x="3388020" y="75424"/>
                  </a:cubicBezTo>
                  <a:cubicBezTo>
                    <a:pt x="3388020" y="79883"/>
                    <a:pt x="3405016" y="80305"/>
                    <a:pt x="3406100" y="75906"/>
                  </a:cubicBezTo>
                  <a:cubicBezTo>
                    <a:pt x="3407667" y="73917"/>
                    <a:pt x="3406583" y="71988"/>
                    <a:pt x="3405437" y="71928"/>
                  </a:cubicBezTo>
                  <a:close/>
                  <a:moveTo>
                    <a:pt x="3466247" y="72712"/>
                  </a:moveTo>
                  <a:cubicBezTo>
                    <a:pt x="3431834" y="71326"/>
                    <a:pt x="3424904" y="71748"/>
                    <a:pt x="3448950" y="73917"/>
                  </a:cubicBezTo>
                  <a:cubicBezTo>
                    <a:pt x="3459642" y="74701"/>
                    <a:pt x="3470357" y="74942"/>
                    <a:pt x="3481072" y="74640"/>
                  </a:cubicBezTo>
                  <a:cubicBezTo>
                    <a:pt x="3492644" y="75002"/>
                    <a:pt x="3489088" y="73857"/>
                    <a:pt x="3466307" y="73013"/>
                  </a:cubicBezTo>
                  <a:close/>
                  <a:moveTo>
                    <a:pt x="3322872" y="65841"/>
                  </a:moveTo>
                  <a:cubicBezTo>
                    <a:pt x="3301055" y="65480"/>
                    <a:pt x="3291774" y="68312"/>
                    <a:pt x="3307805" y="70361"/>
                  </a:cubicBezTo>
                  <a:cubicBezTo>
                    <a:pt x="3319256" y="71868"/>
                    <a:pt x="3320401" y="71868"/>
                    <a:pt x="3313832" y="70361"/>
                  </a:cubicBezTo>
                  <a:cubicBezTo>
                    <a:pt x="3309251" y="69096"/>
                    <a:pt x="3311542" y="67830"/>
                    <a:pt x="3320763" y="67288"/>
                  </a:cubicBezTo>
                  <a:cubicBezTo>
                    <a:pt x="3330948" y="66504"/>
                    <a:pt x="3332394" y="66504"/>
                    <a:pt x="3322932" y="66143"/>
                  </a:cubicBezTo>
                  <a:close/>
                  <a:moveTo>
                    <a:pt x="3561408" y="77051"/>
                  </a:moveTo>
                  <a:cubicBezTo>
                    <a:pt x="3545437" y="75544"/>
                    <a:pt x="3540797" y="75544"/>
                    <a:pt x="3545317" y="77051"/>
                  </a:cubicBezTo>
                  <a:cubicBezTo>
                    <a:pt x="3552067" y="79703"/>
                    <a:pt x="3582924" y="82294"/>
                    <a:pt x="3583044" y="80245"/>
                  </a:cubicBezTo>
                  <a:cubicBezTo>
                    <a:pt x="3575969" y="78413"/>
                    <a:pt x="3568713" y="77340"/>
                    <a:pt x="3561408" y="77051"/>
                  </a:cubicBezTo>
                  <a:close/>
                  <a:moveTo>
                    <a:pt x="3503432" y="65420"/>
                  </a:moveTo>
                  <a:cubicBezTo>
                    <a:pt x="3484025" y="62527"/>
                    <a:pt x="3482880" y="62467"/>
                    <a:pt x="3489570" y="65420"/>
                  </a:cubicBezTo>
                  <a:cubicBezTo>
                    <a:pt x="3500189" y="69277"/>
                    <a:pt x="3511556" y="70620"/>
                    <a:pt x="3522777" y="69337"/>
                  </a:cubicBezTo>
                  <a:cubicBezTo>
                    <a:pt x="3525248" y="69156"/>
                    <a:pt x="3516148" y="67107"/>
                    <a:pt x="3503552" y="65420"/>
                  </a:cubicBezTo>
                  <a:close/>
                  <a:moveTo>
                    <a:pt x="3301176" y="56500"/>
                  </a:moveTo>
                  <a:cubicBezTo>
                    <a:pt x="3280504" y="55114"/>
                    <a:pt x="3280504" y="56018"/>
                    <a:pt x="3303406" y="59152"/>
                  </a:cubicBezTo>
                  <a:cubicBezTo>
                    <a:pt x="3312566" y="60598"/>
                    <a:pt x="3316002" y="61683"/>
                    <a:pt x="3309131" y="61562"/>
                  </a:cubicBezTo>
                  <a:cubicBezTo>
                    <a:pt x="3302261" y="61442"/>
                    <a:pt x="3296475" y="62045"/>
                    <a:pt x="3296475" y="62948"/>
                  </a:cubicBezTo>
                  <a:cubicBezTo>
                    <a:pt x="3296475" y="63853"/>
                    <a:pt x="3300995" y="64154"/>
                    <a:pt x="3312506" y="62948"/>
                  </a:cubicBezTo>
                  <a:cubicBezTo>
                    <a:pt x="3321727" y="62225"/>
                    <a:pt x="3326367" y="60598"/>
                    <a:pt x="3324137" y="59514"/>
                  </a:cubicBezTo>
                  <a:cubicBezTo>
                    <a:pt x="3316622" y="57874"/>
                    <a:pt x="3308980" y="56862"/>
                    <a:pt x="3301296" y="56500"/>
                  </a:cubicBezTo>
                  <a:close/>
                  <a:moveTo>
                    <a:pt x="3710268" y="76991"/>
                  </a:moveTo>
                  <a:cubicBezTo>
                    <a:pt x="3697611" y="75846"/>
                    <a:pt x="3686161" y="74942"/>
                    <a:pt x="3677844" y="74339"/>
                  </a:cubicBezTo>
                  <a:cubicBezTo>
                    <a:pt x="3673342" y="73833"/>
                    <a:pt x="3668810" y="73670"/>
                    <a:pt x="3664284" y="73857"/>
                  </a:cubicBezTo>
                  <a:cubicBezTo>
                    <a:pt x="3668261" y="74670"/>
                    <a:pt x="3672287" y="75213"/>
                    <a:pt x="3676337" y="75484"/>
                  </a:cubicBezTo>
                  <a:lnTo>
                    <a:pt x="3703759" y="78015"/>
                  </a:lnTo>
                  <a:cubicBezTo>
                    <a:pt x="3724069" y="79763"/>
                    <a:pt x="3745946" y="81330"/>
                    <a:pt x="3750285" y="81209"/>
                  </a:cubicBezTo>
                  <a:cubicBezTo>
                    <a:pt x="3753901" y="81209"/>
                    <a:pt x="3735580" y="79281"/>
                    <a:pt x="3710388" y="76991"/>
                  </a:cubicBezTo>
                  <a:close/>
                  <a:moveTo>
                    <a:pt x="3847495" y="92299"/>
                  </a:moveTo>
                  <a:cubicBezTo>
                    <a:pt x="3855270" y="94999"/>
                    <a:pt x="3863382" y="96602"/>
                    <a:pt x="3871602" y="97060"/>
                  </a:cubicBezTo>
                  <a:cubicBezTo>
                    <a:pt x="3878533" y="97060"/>
                    <a:pt x="3878654" y="96276"/>
                    <a:pt x="3869674" y="93926"/>
                  </a:cubicBezTo>
                  <a:cubicBezTo>
                    <a:pt x="3850690" y="88683"/>
                    <a:pt x="3834297" y="87417"/>
                    <a:pt x="3847616" y="92299"/>
                  </a:cubicBezTo>
                  <a:close/>
                  <a:moveTo>
                    <a:pt x="3962002" y="104352"/>
                  </a:moveTo>
                  <a:cubicBezTo>
                    <a:pt x="3943922" y="102785"/>
                    <a:pt x="3938981" y="102905"/>
                    <a:pt x="3948021" y="104352"/>
                  </a:cubicBezTo>
                  <a:cubicBezTo>
                    <a:pt x="3959399" y="106256"/>
                    <a:pt x="3970898" y="107323"/>
                    <a:pt x="3982433" y="107546"/>
                  </a:cubicBezTo>
                  <a:cubicBezTo>
                    <a:pt x="4004672" y="108028"/>
                    <a:pt x="4002381" y="107606"/>
                    <a:pt x="3962183" y="104171"/>
                  </a:cubicBezTo>
                  <a:close/>
                  <a:moveTo>
                    <a:pt x="3662476" y="67770"/>
                  </a:moveTo>
                  <a:cubicBezTo>
                    <a:pt x="3658155" y="65781"/>
                    <a:pt x="3653273" y="65353"/>
                    <a:pt x="3648675" y="66565"/>
                  </a:cubicBezTo>
                  <a:cubicBezTo>
                    <a:pt x="3638249" y="67468"/>
                    <a:pt x="3648675" y="70602"/>
                    <a:pt x="3659945" y="70181"/>
                  </a:cubicBezTo>
                  <a:cubicBezTo>
                    <a:pt x="3663862" y="69879"/>
                    <a:pt x="3664887" y="68794"/>
                    <a:pt x="3662657" y="67589"/>
                  </a:cubicBezTo>
                  <a:close/>
                  <a:moveTo>
                    <a:pt x="3800427" y="78075"/>
                  </a:moveTo>
                  <a:cubicBezTo>
                    <a:pt x="3796793" y="76635"/>
                    <a:pt x="3792875" y="76032"/>
                    <a:pt x="3788976" y="76328"/>
                  </a:cubicBezTo>
                  <a:cubicBezTo>
                    <a:pt x="3772644" y="77774"/>
                    <a:pt x="3811335" y="83982"/>
                    <a:pt x="3839118" y="84283"/>
                  </a:cubicBezTo>
                  <a:cubicBezTo>
                    <a:pt x="3854185" y="84283"/>
                    <a:pt x="3858946" y="83741"/>
                    <a:pt x="3852076" y="82837"/>
                  </a:cubicBezTo>
                  <a:cubicBezTo>
                    <a:pt x="3847098" y="81897"/>
                    <a:pt x="3841987" y="81897"/>
                    <a:pt x="3837009" y="82837"/>
                  </a:cubicBezTo>
                  <a:cubicBezTo>
                    <a:pt x="3831627" y="83656"/>
                    <a:pt x="3826137" y="83536"/>
                    <a:pt x="3820797" y="82475"/>
                  </a:cubicBezTo>
                  <a:cubicBezTo>
                    <a:pt x="3813909" y="81758"/>
                    <a:pt x="3807135" y="80215"/>
                    <a:pt x="3800608" y="77895"/>
                  </a:cubicBezTo>
                  <a:close/>
                  <a:moveTo>
                    <a:pt x="3879618" y="85549"/>
                  </a:moveTo>
                  <a:cubicBezTo>
                    <a:pt x="3864491" y="85549"/>
                    <a:pt x="3871240" y="87779"/>
                    <a:pt x="3888477" y="89044"/>
                  </a:cubicBezTo>
                  <a:cubicBezTo>
                    <a:pt x="3901133" y="89767"/>
                    <a:pt x="3903423" y="90490"/>
                    <a:pt x="3898602" y="91817"/>
                  </a:cubicBezTo>
                  <a:cubicBezTo>
                    <a:pt x="3892575" y="92901"/>
                    <a:pt x="3896010" y="93805"/>
                    <a:pt x="3909751" y="95131"/>
                  </a:cubicBezTo>
                  <a:cubicBezTo>
                    <a:pt x="3917013" y="96186"/>
                    <a:pt x="3924354" y="96590"/>
                    <a:pt x="3931688" y="96337"/>
                  </a:cubicBezTo>
                  <a:cubicBezTo>
                    <a:pt x="3933496" y="95674"/>
                    <a:pt x="3922829" y="92841"/>
                    <a:pt x="3910535" y="90310"/>
                  </a:cubicBezTo>
                  <a:cubicBezTo>
                    <a:pt x="3900422" y="87929"/>
                    <a:pt x="3890146" y="86278"/>
                    <a:pt x="3879799" y="85368"/>
                  </a:cubicBezTo>
                  <a:close/>
                  <a:moveTo>
                    <a:pt x="3711352" y="64515"/>
                  </a:moveTo>
                  <a:cubicBezTo>
                    <a:pt x="3702162" y="63605"/>
                    <a:pt x="3692923" y="63244"/>
                    <a:pt x="3683690" y="63431"/>
                  </a:cubicBezTo>
                  <a:cubicBezTo>
                    <a:pt x="3658197" y="63431"/>
                    <a:pt x="3671636" y="65179"/>
                    <a:pt x="3699721" y="65480"/>
                  </a:cubicBezTo>
                  <a:cubicBezTo>
                    <a:pt x="3709123" y="65420"/>
                    <a:pt x="3713823" y="64937"/>
                    <a:pt x="3711533" y="64335"/>
                  </a:cubicBezTo>
                  <a:close/>
                  <a:moveTo>
                    <a:pt x="3464258" y="44868"/>
                  </a:moveTo>
                  <a:cubicBezTo>
                    <a:pt x="3449312" y="44266"/>
                    <a:pt x="3440151" y="44326"/>
                    <a:pt x="3443466" y="44868"/>
                  </a:cubicBezTo>
                  <a:cubicBezTo>
                    <a:pt x="3450312" y="46104"/>
                    <a:pt x="3457243" y="46767"/>
                    <a:pt x="3464198" y="46857"/>
                  </a:cubicBezTo>
                  <a:cubicBezTo>
                    <a:pt x="3471116" y="47370"/>
                    <a:pt x="3478071" y="47370"/>
                    <a:pt x="3484990" y="46857"/>
                  </a:cubicBezTo>
                  <a:cubicBezTo>
                    <a:pt x="3488485" y="46255"/>
                    <a:pt x="3479264" y="45230"/>
                    <a:pt x="3464258" y="44688"/>
                  </a:cubicBezTo>
                  <a:close/>
                  <a:moveTo>
                    <a:pt x="3389467" y="38179"/>
                  </a:moveTo>
                  <a:cubicBezTo>
                    <a:pt x="3385592" y="37661"/>
                    <a:pt x="3381656" y="37950"/>
                    <a:pt x="3377895" y="39023"/>
                  </a:cubicBezTo>
                  <a:cubicBezTo>
                    <a:pt x="3377895" y="39866"/>
                    <a:pt x="3383561" y="41132"/>
                    <a:pt x="3389346" y="41795"/>
                  </a:cubicBezTo>
                  <a:cubicBezTo>
                    <a:pt x="3396217" y="42518"/>
                    <a:pt x="3400857" y="41795"/>
                    <a:pt x="3400917" y="40951"/>
                  </a:cubicBezTo>
                  <a:cubicBezTo>
                    <a:pt x="3400978" y="40107"/>
                    <a:pt x="3396397" y="38299"/>
                    <a:pt x="3389467" y="37998"/>
                  </a:cubicBezTo>
                  <a:close/>
                  <a:moveTo>
                    <a:pt x="3510000" y="37275"/>
                  </a:moveTo>
                  <a:cubicBezTo>
                    <a:pt x="3498550" y="34683"/>
                    <a:pt x="3493970" y="34081"/>
                    <a:pt x="3493849" y="35648"/>
                  </a:cubicBezTo>
                  <a:cubicBezTo>
                    <a:pt x="3493849" y="38540"/>
                    <a:pt x="3511929" y="43060"/>
                    <a:pt x="3520126" y="42036"/>
                  </a:cubicBezTo>
                  <a:cubicBezTo>
                    <a:pt x="3523440" y="41493"/>
                    <a:pt x="3519221" y="39324"/>
                    <a:pt x="3509820" y="37094"/>
                  </a:cubicBezTo>
                  <a:close/>
                  <a:moveTo>
                    <a:pt x="3409717" y="27994"/>
                  </a:moveTo>
                  <a:cubicBezTo>
                    <a:pt x="3401641" y="27090"/>
                    <a:pt x="3399350" y="26969"/>
                    <a:pt x="3403690" y="27994"/>
                  </a:cubicBezTo>
                  <a:cubicBezTo>
                    <a:pt x="3408029" y="29018"/>
                    <a:pt x="3407065" y="30163"/>
                    <a:pt x="3400074" y="31007"/>
                  </a:cubicBezTo>
                  <a:cubicBezTo>
                    <a:pt x="3391938" y="31851"/>
                    <a:pt x="3390793" y="32514"/>
                    <a:pt x="3398869" y="32815"/>
                  </a:cubicBezTo>
                  <a:cubicBezTo>
                    <a:pt x="3404714" y="33062"/>
                    <a:pt x="3410566" y="32580"/>
                    <a:pt x="3416285" y="31369"/>
                  </a:cubicBezTo>
                  <a:cubicBezTo>
                    <a:pt x="3420986" y="30344"/>
                    <a:pt x="3417612" y="28717"/>
                    <a:pt x="3409536" y="27813"/>
                  </a:cubicBezTo>
                  <a:close/>
                  <a:moveTo>
                    <a:pt x="3650001" y="41072"/>
                  </a:moveTo>
                  <a:cubicBezTo>
                    <a:pt x="3639635" y="40107"/>
                    <a:pt x="3634934" y="40409"/>
                    <a:pt x="3638369" y="41614"/>
                  </a:cubicBezTo>
                  <a:cubicBezTo>
                    <a:pt x="3642498" y="43127"/>
                    <a:pt x="3646523" y="44899"/>
                    <a:pt x="3650423" y="46918"/>
                  </a:cubicBezTo>
                  <a:cubicBezTo>
                    <a:pt x="3657817" y="49364"/>
                    <a:pt x="3665538" y="50702"/>
                    <a:pt x="3673324" y="50895"/>
                  </a:cubicBezTo>
                  <a:cubicBezTo>
                    <a:pt x="3694116" y="51739"/>
                    <a:pt x="3714486" y="56922"/>
                    <a:pt x="3699359" y="57766"/>
                  </a:cubicBezTo>
                  <a:cubicBezTo>
                    <a:pt x="3690078" y="58067"/>
                    <a:pt x="3692308" y="58730"/>
                    <a:pt x="3707254" y="59935"/>
                  </a:cubicBezTo>
                  <a:cubicBezTo>
                    <a:pt x="3719971" y="60900"/>
                    <a:pt x="3727926" y="62346"/>
                    <a:pt x="3726720" y="63129"/>
                  </a:cubicBezTo>
                  <a:cubicBezTo>
                    <a:pt x="3724310" y="63913"/>
                    <a:pt x="3727685" y="65058"/>
                    <a:pt x="3733410" y="65600"/>
                  </a:cubicBezTo>
                  <a:cubicBezTo>
                    <a:pt x="3739135" y="66143"/>
                    <a:pt x="3751490" y="66203"/>
                    <a:pt x="3761917" y="65962"/>
                  </a:cubicBezTo>
                  <a:cubicBezTo>
                    <a:pt x="3768329" y="66294"/>
                    <a:pt x="3774759" y="65890"/>
                    <a:pt x="3781081" y="64757"/>
                  </a:cubicBezTo>
                  <a:cubicBezTo>
                    <a:pt x="3776507" y="63955"/>
                    <a:pt x="3771854" y="63714"/>
                    <a:pt x="3767220" y="64034"/>
                  </a:cubicBezTo>
                  <a:cubicBezTo>
                    <a:pt x="3743897" y="64757"/>
                    <a:pt x="3730216" y="62587"/>
                    <a:pt x="3751189" y="61562"/>
                  </a:cubicBezTo>
                  <a:cubicBezTo>
                    <a:pt x="3764309" y="60966"/>
                    <a:pt x="3777453" y="61713"/>
                    <a:pt x="3790423" y="63792"/>
                  </a:cubicBezTo>
                  <a:cubicBezTo>
                    <a:pt x="3803019" y="65841"/>
                    <a:pt x="3800849" y="64576"/>
                    <a:pt x="3781564" y="59754"/>
                  </a:cubicBezTo>
                  <a:cubicBezTo>
                    <a:pt x="3768009" y="56144"/>
                    <a:pt x="3754214" y="53505"/>
                    <a:pt x="3740281" y="51860"/>
                  </a:cubicBezTo>
                  <a:cubicBezTo>
                    <a:pt x="3730216" y="50775"/>
                    <a:pt x="3724370" y="51136"/>
                    <a:pt x="3724189" y="53125"/>
                  </a:cubicBezTo>
                  <a:cubicBezTo>
                    <a:pt x="3724008" y="55114"/>
                    <a:pt x="3720453" y="55717"/>
                    <a:pt x="3715812" y="55295"/>
                  </a:cubicBezTo>
                  <a:cubicBezTo>
                    <a:pt x="3697732" y="53487"/>
                    <a:pt x="3666694" y="46797"/>
                    <a:pt x="3666875" y="44808"/>
                  </a:cubicBezTo>
                  <a:cubicBezTo>
                    <a:pt x="3667056" y="42819"/>
                    <a:pt x="3659041" y="41735"/>
                    <a:pt x="3649820" y="40891"/>
                  </a:cubicBezTo>
                  <a:close/>
                  <a:moveTo>
                    <a:pt x="3563397" y="35045"/>
                  </a:moveTo>
                  <a:cubicBezTo>
                    <a:pt x="3556647" y="32333"/>
                    <a:pt x="3553152" y="31911"/>
                    <a:pt x="3553091" y="33659"/>
                  </a:cubicBezTo>
                  <a:cubicBezTo>
                    <a:pt x="3551826" y="34864"/>
                    <a:pt x="3557491" y="36853"/>
                    <a:pt x="3563216" y="37697"/>
                  </a:cubicBezTo>
                  <a:cubicBezTo>
                    <a:pt x="3570147" y="38721"/>
                    <a:pt x="3572377" y="39746"/>
                    <a:pt x="3568881" y="40228"/>
                  </a:cubicBezTo>
                  <a:cubicBezTo>
                    <a:pt x="3565386" y="40710"/>
                    <a:pt x="3569906" y="42036"/>
                    <a:pt x="3577921" y="43422"/>
                  </a:cubicBezTo>
                  <a:cubicBezTo>
                    <a:pt x="3589372" y="45351"/>
                    <a:pt x="3592808" y="45290"/>
                    <a:pt x="3592988" y="43422"/>
                  </a:cubicBezTo>
                  <a:cubicBezTo>
                    <a:pt x="3593169" y="41554"/>
                    <a:pt x="3588589" y="40348"/>
                    <a:pt x="3583948" y="40047"/>
                  </a:cubicBezTo>
                  <a:cubicBezTo>
                    <a:pt x="3576843" y="39354"/>
                    <a:pt x="3569870" y="37691"/>
                    <a:pt x="3563216" y="35105"/>
                  </a:cubicBezTo>
                  <a:close/>
                  <a:moveTo>
                    <a:pt x="3582381" y="29018"/>
                  </a:moveTo>
                  <a:cubicBezTo>
                    <a:pt x="3578826" y="30103"/>
                    <a:pt x="3579971" y="30645"/>
                    <a:pt x="3588107" y="30706"/>
                  </a:cubicBezTo>
                  <a:cubicBezTo>
                    <a:pt x="3601233" y="31212"/>
                    <a:pt x="3614317" y="32538"/>
                    <a:pt x="3627280" y="34683"/>
                  </a:cubicBezTo>
                  <a:cubicBezTo>
                    <a:pt x="3669467" y="41976"/>
                    <a:pt x="3673203" y="41554"/>
                    <a:pt x="3635476" y="34141"/>
                  </a:cubicBezTo>
                  <a:cubicBezTo>
                    <a:pt x="3595218" y="26668"/>
                    <a:pt x="3591542" y="26668"/>
                    <a:pt x="3582200" y="28958"/>
                  </a:cubicBezTo>
                  <a:close/>
                  <a:moveTo>
                    <a:pt x="2944215" y="15157"/>
                  </a:moveTo>
                  <a:cubicBezTo>
                    <a:pt x="2938393" y="14777"/>
                    <a:pt x="2932553" y="15223"/>
                    <a:pt x="2926858" y="16483"/>
                  </a:cubicBezTo>
                  <a:cubicBezTo>
                    <a:pt x="2932559" y="17972"/>
                    <a:pt x="2938441" y="18683"/>
                    <a:pt x="2944335" y="18592"/>
                  </a:cubicBezTo>
                  <a:cubicBezTo>
                    <a:pt x="2958317" y="19557"/>
                    <a:pt x="2961752" y="19496"/>
                    <a:pt x="2961692" y="17628"/>
                  </a:cubicBezTo>
                  <a:cubicBezTo>
                    <a:pt x="2961632" y="15760"/>
                    <a:pt x="2953315" y="15338"/>
                    <a:pt x="2944034" y="15096"/>
                  </a:cubicBezTo>
                  <a:close/>
                  <a:moveTo>
                    <a:pt x="2949578" y="5514"/>
                  </a:moveTo>
                  <a:cubicBezTo>
                    <a:pt x="2917095" y="7202"/>
                    <a:pt x="2903233" y="9612"/>
                    <a:pt x="2902269" y="12626"/>
                  </a:cubicBezTo>
                  <a:cubicBezTo>
                    <a:pt x="2901304" y="15639"/>
                    <a:pt x="2900039" y="15338"/>
                    <a:pt x="2895338" y="13590"/>
                  </a:cubicBezTo>
                  <a:cubicBezTo>
                    <a:pt x="2889999" y="12174"/>
                    <a:pt x="2884460" y="11643"/>
                    <a:pt x="2878946" y="12023"/>
                  </a:cubicBezTo>
                  <a:cubicBezTo>
                    <a:pt x="2872015" y="12385"/>
                    <a:pt x="2870870" y="13048"/>
                    <a:pt x="2874426" y="13710"/>
                  </a:cubicBezTo>
                  <a:cubicBezTo>
                    <a:pt x="2877981" y="14373"/>
                    <a:pt x="2875631" y="15096"/>
                    <a:pt x="2869845" y="15398"/>
                  </a:cubicBezTo>
                  <a:cubicBezTo>
                    <a:pt x="2865536" y="15241"/>
                    <a:pt x="2861239" y="15916"/>
                    <a:pt x="2857189" y="17387"/>
                  </a:cubicBezTo>
                  <a:cubicBezTo>
                    <a:pt x="2857189" y="19135"/>
                    <a:pt x="2908296" y="17809"/>
                    <a:pt x="2912876" y="15940"/>
                  </a:cubicBezTo>
                  <a:cubicBezTo>
                    <a:pt x="2925833" y="13445"/>
                    <a:pt x="2939056" y="12578"/>
                    <a:pt x="2952230" y="13349"/>
                  </a:cubicBezTo>
                  <a:cubicBezTo>
                    <a:pt x="2969105" y="13831"/>
                    <a:pt x="2984835" y="15277"/>
                    <a:pt x="2984895" y="17327"/>
                  </a:cubicBezTo>
                  <a:cubicBezTo>
                    <a:pt x="2984895" y="18351"/>
                    <a:pt x="2990922" y="17990"/>
                    <a:pt x="3001107" y="16543"/>
                  </a:cubicBezTo>
                  <a:cubicBezTo>
                    <a:pt x="3016113" y="14494"/>
                    <a:pt x="3016113" y="13891"/>
                    <a:pt x="3001107" y="12927"/>
                  </a:cubicBezTo>
                  <a:cubicBezTo>
                    <a:pt x="2976638" y="11360"/>
                    <a:pt x="2999841" y="9371"/>
                    <a:pt x="3034675" y="9853"/>
                  </a:cubicBezTo>
                  <a:cubicBezTo>
                    <a:pt x="3055588" y="10215"/>
                    <a:pt x="3066014" y="9853"/>
                    <a:pt x="3070835" y="8467"/>
                  </a:cubicBezTo>
                  <a:cubicBezTo>
                    <a:pt x="3073126" y="7382"/>
                    <a:pt x="3076862" y="7684"/>
                    <a:pt x="3076862" y="9010"/>
                  </a:cubicBezTo>
                  <a:cubicBezTo>
                    <a:pt x="3078007" y="10396"/>
                    <a:pt x="3070835" y="11782"/>
                    <a:pt x="3061795" y="12083"/>
                  </a:cubicBezTo>
                  <a:cubicBezTo>
                    <a:pt x="3040943" y="12746"/>
                    <a:pt x="3027142" y="17507"/>
                    <a:pt x="3042269" y="18893"/>
                  </a:cubicBezTo>
                  <a:cubicBezTo>
                    <a:pt x="3049260" y="19557"/>
                    <a:pt x="3052695" y="18893"/>
                    <a:pt x="3051490" y="17327"/>
                  </a:cubicBezTo>
                  <a:cubicBezTo>
                    <a:pt x="3050285" y="15760"/>
                    <a:pt x="3056070" y="14434"/>
                    <a:pt x="3068847" y="14193"/>
                  </a:cubicBezTo>
                  <a:cubicBezTo>
                    <a:pt x="3080418" y="14193"/>
                    <a:pt x="3086204" y="13650"/>
                    <a:pt x="3082708" y="12867"/>
                  </a:cubicBezTo>
                  <a:cubicBezTo>
                    <a:pt x="3079213" y="12083"/>
                    <a:pt x="3088735" y="11541"/>
                    <a:pt x="3102416" y="11420"/>
                  </a:cubicBezTo>
                  <a:cubicBezTo>
                    <a:pt x="3116096" y="11300"/>
                    <a:pt x="3124413" y="11420"/>
                    <a:pt x="3120978" y="12324"/>
                  </a:cubicBezTo>
                  <a:cubicBezTo>
                    <a:pt x="3116337" y="12807"/>
                    <a:pt x="3119832" y="14253"/>
                    <a:pt x="3127969" y="15338"/>
                  </a:cubicBezTo>
                  <a:cubicBezTo>
                    <a:pt x="3139540" y="17146"/>
                    <a:pt x="3138395" y="17447"/>
                    <a:pt x="3121942" y="16663"/>
                  </a:cubicBezTo>
                  <a:cubicBezTo>
                    <a:pt x="3113059" y="16193"/>
                    <a:pt x="3104157" y="16392"/>
                    <a:pt x="3095304" y="17266"/>
                  </a:cubicBezTo>
                  <a:cubicBezTo>
                    <a:pt x="3079152" y="20702"/>
                    <a:pt x="3134658" y="18170"/>
                    <a:pt x="3152015" y="14735"/>
                  </a:cubicBezTo>
                  <a:cubicBezTo>
                    <a:pt x="3174012" y="10516"/>
                    <a:pt x="3175218" y="9492"/>
                    <a:pt x="3158946" y="9612"/>
                  </a:cubicBezTo>
                  <a:cubicBezTo>
                    <a:pt x="3152919" y="9612"/>
                    <a:pt x="3147374" y="10697"/>
                    <a:pt x="3147374" y="11842"/>
                  </a:cubicBezTo>
                  <a:cubicBezTo>
                    <a:pt x="3147374" y="15217"/>
                    <a:pt x="3128872" y="14615"/>
                    <a:pt x="3127667" y="11300"/>
                  </a:cubicBezTo>
                  <a:cubicBezTo>
                    <a:pt x="3126522" y="9673"/>
                    <a:pt x="3129957" y="8347"/>
                    <a:pt x="3136948" y="8347"/>
                  </a:cubicBezTo>
                  <a:cubicBezTo>
                    <a:pt x="3142975" y="8347"/>
                    <a:pt x="3147374" y="7503"/>
                    <a:pt x="3147374" y="6659"/>
                  </a:cubicBezTo>
                  <a:cubicBezTo>
                    <a:pt x="3147374" y="5815"/>
                    <a:pt x="3135743" y="5454"/>
                    <a:pt x="3117241" y="6117"/>
                  </a:cubicBezTo>
                  <a:cubicBezTo>
                    <a:pt x="3099824" y="6900"/>
                    <a:pt x="3080117" y="6539"/>
                    <a:pt x="3070775" y="6117"/>
                  </a:cubicBezTo>
                  <a:cubicBezTo>
                    <a:pt x="3065394" y="5454"/>
                    <a:pt x="3059945" y="5454"/>
                    <a:pt x="3054564" y="6117"/>
                  </a:cubicBezTo>
                  <a:cubicBezTo>
                    <a:pt x="3048760" y="6852"/>
                    <a:pt x="3042890" y="6852"/>
                    <a:pt x="3037086" y="6117"/>
                  </a:cubicBezTo>
                  <a:cubicBezTo>
                    <a:pt x="3031300" y="5424"/>
                    <a:pt x="3025455" y="5424"/>
                    <a:pt x="3019669" y="6117"/>
                  </a:cubicBezTo>
                  <a:cubicBezTo>
                    <a:pt x="3013100" y="6816"/>
                    <a:pt x="3006470" y="6816"/>
                    <a:pt x="2999901" y="6117"/>
                  </a:cubicBezTo>
                  <a:cubicBezTo>
                    <a:pt x="2984774" y="4972"/>
                    <a:pt x="2980134" y="5153"/>
                    <a:pt x="2976698" y="6539"/>
                  </a:cubicBezTo>
                  <a:cubicBezTo>
                    <a:pt x="2968767" y="8208"/>
                    <a:pt x="2960692" y="9094"/>
                    <a:pt x="2952592" y="9190"/>
                  </a:cubicBezTo>
                  <a:cubicBezTo>
                    <a:pt x="2935175" y="9853"/>
                    <a:pt x="2935175" y="9612"/>
                    <a:pt x="2950181" y="7804"/>
                  </a:cubicBezTo>
                  <a:cubicBezTo>
                    <a:pt x="2965188" y="5996"/>
                    <a:pt x="2964766" y="4851"/>
                    <a:pt x="2949398" y="5454"/>
                  </a:cubicBezTo>
                  <a:close/>
                  <a:moveTo>
                    <a:pt x="3669889" y="20521"/>
                  </a:moveTo>
                  <a:cubicBezTo>
                    <a:pt x="3660668" y="19677"/>
                    <a:pt x="3657112" y="20521"/>
                    <a:pt x="3661632" y="22088"/>
                  </a:cubicBezTo>
                  <a:cubicBezTo>
                    <a:pt x="3663965" y="23040"/>
                    <a:pt x="3666206" y="24209"/>
                    <a:pt x="3668322" y="25583"/>
                  </a:cubicBezTo>
                  <a:cubicBezTo>
                    <a:pt x="3672486" y="26523"/>
                    <a:pt x="3676717" y="27108"/>
                    <a:pt x="3680978" y="27331"/>
                  </a:cubicBezTo>
                  <a:cubicBezTo>
                    <a:pt x="3690199" y="28114"/>
                    <a:pt x="3691404" y="27692"/>
                    <a:pt x="3680978" y="25402"/>
                  </a:cubicBezTo>
                  <a:cubicBezTo>
                    <a:pt x="3674108" y="23655"/>
                    <a:pt x="3671938" y="22148"/>
                    <a:pt x="3676578" y="22148"/>
                  </a:cubicBezTo>
                  <a:cubicBezTo>
                    <a:pt x="3680496" y="21847"/>
                    <a:pt x="3678266" y="21244"/>
                    <a:pt x="3669889" y="20521"/>
                  </a:cubicBezTo>
                  <a:close/>
                  <a:moveTo>
                    <a:pt x="2573694" y="30344"/>
                  </a:moveTo>
                  <a:cubicBezTo>
                    <a:pt x="2558446" y="30344"/>
                    <a:pt x="2557361" y="30887"/>
                    <a:pt x="2560013" y="33779"/>
                  </a:cubicBezTo>
                  <a:cubicBezTo>
                    <a:pt x="2563930" y="37335"/>
                    <a:pt x="2590809" y="37094"/>
                    <a:pt x="2590147" y="33177"/>
                  </a:cubicBezTo>
                  <a:cubicBezTo>
                    <a:pt x="2590207" y="31972"/>
                    <a:pt x="2583095" y="30645"/>
                    <a:pt x="2573694" y="30344"/>
                  </a:cubicBezTo>
                  <a:close/>
                  <a:moveTo>
                    <a:pt x="2472325" y="44507"/>
                  </a:moveTo>
                  <a:cubicBezTo>
                    <a:pt x="2465936" y="49509"/>
                    <a:pt x="2467142" y="49509"/>
                    <a:pt x="2492092" y="43362"/>
                  </a:cubicBezTo>
                  <a:cubicBezTo>
                    <a:pt x="2503254" y="39698"/>
                    <a:pt x="2515036" y="38305"/>
                    <a:pt x="2526746" y="39264"/>
                  </a:cubicBezTo>
                  <a:cubicBezTo>
                    <a:pt x="2544344" y="39866"/>
                    <a:pt x="2550852" y="37395"/>
                    <a:pt x="2534580" y="36552"/>
                  </a:cubicBezTo>
                  <a:cubicBezTo>
                    <a:pt x="2514512" y="35346"/>
                    <a:pt x="2477568" y="39987"/>
                    <a:pt x="2472325" y="44567"/>
                  </a:cubicBezTo>
                  <a:close/>
                  <a:moveTo>
                    <a:pt x="1021097" y="446186"/>
                  </a:moveTo>
                  <a:cubicBezTo>
                    <a:pt x="1015673" y="448235"/>
                    <a:pt x="1010610" y="451188"/>
                    <a:pt x="1011092" y="452213"/>
                  </a:cubicBezTo>
                  <a:cubicBezTo>
                    <a:pt x="1011575" y="453237"/>
                    <a:pt x="1017481" y="452213"/>
                    <a:pt x="1023146" y="450043"/>
                  </a:cubicBezTo>
                  <a:cubicBezTo>
                    <a:pt x="1029715" y="447512"/>
                    <a:pt x="1033693" y="445041"/>
                    <a:pt x="1033211" y="444016"/>
                  </a:cubicBezTo>
                  <a:cubicBezTo>
                    <a:pt x="1032728" y="442992"/>
                    <a:pt x="1027666" y="443775"/>
                    <a:pt x="1021097" y="446186"/>
                  </a:cubicBezTo>
                  <a:close/>
                  <a:moveTo>
                    <a:pt x="1706392" y="160340"/>
                  </a:moveTo>
                  <a:cubicBezTo>
                    <a:pt x="1704343" y="161726"/>
                    <a:pt x="1711394" y="160340"/>
                    <a:pt x="1723870" y="157447"/>
                  </a:cubicBezTo>
                  <a:cubicBezTo>
                    <a:pt x="1731566" y="155995"/>
                    <a:pt x="1739081" y="153710"/>
                    <a:pt x="1746289" y="150637"/>
                  </a:cubicBezTo>
                  <a:cubicBezTo>
                    <a:pt x="1745867" y="148949"/>
                    <a:pt x="1713926" y="156905"/>
                    <a:pt x="1706392" y="160340"/>
                  </a:cubicBezTo>
                  <a:close/>
                  <a:moveTo>
                    <a:pt x="1683129" y="164317"/>
                  </a:moveTo>
                  <a:cubicBezTo>
                    <a:pt x="1690078" y="163076"/>
                    <a:pt x="1696912" y="161262"/>
                    <a:pt x="1703560" y="158894"/>
                  </a:cubicBezTo>
                  <a:cubicBezTo>
                    <a:pt x="1739177" y="146840"/>
                    <a:pt x="1758463" y="146117"/>
                    <a:pt x="1743155" y="156784"/>
                  </a:cubicBezTo>
                  <a:cubicBezTo>
                    <a:pt x="1735019" y="162389"/>
                    <a:pt x="1727606" y="166367"/>
                    <a:pt x="1727305" y="165222"/>
                  </a:cubicBezTo>
                  <a:cubicBezTo>
                    <a:pt x="1725738" y="164016"/>
                    <a:pt x="1720133" y="165764"/>
                    <a:pt x="1703861" y="172514"/>
                  </a:cubicBezTo>
                  <a:cubicBezTo>
                    <a:pt x="1688553" y="178541"/>
                    <a:pt x="1685781" y="181072"/>
                    <a:pt x="1693736" y="179806"/>
                  </a:cubicBezTo>
                  <a:cubicBezTo>
                    <a:pt x="1704452" y="177534"/>
                    <a:pt x="1714914" y="174183"/>
                    <a:pt x="1724954" y="169802"/>
                  </a:cubicBezTo>
                  <a:cubicBezTo>
                    <a:pt x="1735863" y="165342"/>
                    <a:pt x="1750146" y="160039"/>
                    <a:pt x="1756896" y="158110"/>
                  </a:cubicBezTo>
                  <a:cubicBezTo>
                    <a:pt x="1777146" y="152083"/>
                    <a:pt x="1783956" y="155036"/>
                    <a:pt x="1765152" y="161485"/>
                  </a:cubicBezTo>
                  <a:cubicBezTo>
                    <a:pt x="1753099" y="166005"/>
                    <a:pt x="1750146" y="168777"/>
                    <a:pt x="1754485" y="171309"/>
                  </a:cubicBezTo>
                  <a:cubicBezTo>
                    <a:pt x="1758824" y="173840"/>
                    <a:pt x="1756956" y="175708"/>
                    <a:pt x="1745385" y="177637"/>
                  </a:cubicBezTo>
                  <a:cubicBezTo>
                    <a:pt x="1737309" y="179083"/>
                    <a:pt x="1730077" y="179324"/>
                    <a:pt x="1729776" y="178179"/>
                  </a:cubicBezTo>
                  <a:cubicBezTo>
                    <a:pt x="1729474" y="177034"/>
                    <a:pt x="1725919" y="177335"/>
                    <a:pt x="1716155" y="181494"/>
                  </a:cubicBezTo>
                  <a:cubicBezTo>
                    <a:pt x="1705307" y="186074"/>
                    <a:pt x="1705548" y="186797"/>
                    <a:pt x="1715854" y="184627"/>
                  </a:cubicBezTo>
                  <a:cubicBezTo>
                    <a:pt x="1733934" y="180891"/>
                    <a:pt x="1732488" y="187822"/>
                    <a:pt x="1713202" y="196681"/>
                  </a:cubicBezTo>
                  <a:cubicBezTo>
                    <a:pt x="1698196" y="203491"/>
                    <a:pt x="1709767" y="201562"/>
                    <a:pt x="1727064" y="194331"/>
                  </a:cubicBezTo>
                  <a:cubicBezTo>
                    <a:pt x="1739117" y="189328"/>
                    <a:pt x="1766900" y="181192"/>
                    <a:pt x="1763947" y="183663"/>
                  </a:cubicBezTo>
                  <a:cubicBezTo>
                    <a:pt x="1763043" y="184748"/>
                    <a:pt x="1774494" y="182578"/>
                    <a:pt x="1789380" y="179505"/>
                  </a:cubicBezTo>
                  <a:cubicBezTo>
                    <a:pt x="1812161" y="174744"/>
                    <a:pt x="1814390" y="174021"/>
                    <a:pt x="1802699" y="175286"/>
                  </a:cubicBezTo>
                  <a:cubicBezTo>
                    <a:pt x="1787451" y="176913"/>
                    <a:pt x="1798721" y="173960"/>
                    <a:pt x="1837473" y="165824"/>
                  </a:cubicBezTo>
                  <a:cubicBezTo>
                    <a:pt x="1854522" y="161822"/>
                    <a:pt x="1871325" y="156832"/>
                    <a:pt x="1887796" y="150878"/>
                  </a:cubicBezTo>
                  <a:cubicBezTo>
                    <a:pt x="1923233" y="139108"/>
                    <a:pt x="1954493" y="129706"/>
                    <a:pt x="1981571" y="122673"/>
                  </a:cubicBezTo>
                  <a:cubicBezTo>
                    <a:pt x="1991756" y="120082"/>
                    <a:pt x="2029784" y="109113"/>
                    <a:pt x="2066849" y="97783"/>
                  </a:cubicBezTo>
                  <a:lnTo>
                    <a:pt x="2096982" y="88562"/>
                  </a:lnTo>
                  <a:lnTo>
                    <a:pt x="2125488" y="80727"/>
                  </a:lnTo>
                  <a:cubicBezTo>
                    <a:pt x="2143930" y="75665"/>
                    <a:pt x="2161287" y="71024"/>
                    <a:pt x="2177740" y="66806"/>
                  </a:cubicBezTo>
                  <a:cubicBezTo>
                    <a:pt x="2210525" y="58067"/>
                    <a:pt x="2239875" y="52281"/>
                    <a:pt x="2266814" y="47038"/>
                  </a:cubicBezTo>
                  <a:cubicBezTo>
                    <a:pt x="2314498" y="37642"/>
                    <a:pt x="2362874" y="32182"/>
                    <a:pt x="2411455" y="30706"/>
                  </a:cubicBezTo>
                  <a:cubicBezTo>
                    <a:pt x="2438455" y="29922"/>
                    <a:pt x="2445626" y="31067"/>
                    <a:pt x="2426040" y="33960"/>
                  </a:cubicBezTo>
                  <a:cubicBezTo>
                    <a:pt x="2420013" y="34804"/>
                    <a:pt x="2414408" y="34804"/>
                    <a:pt x="2413986" y="33960"/>
                  </a:cubicBezTo>
                  <a:cubicBezTo>
                    <a:pt x="2413564" y="33117"/>
                    <a:pt x="2401933" y="33056"/>
                    <a:pt x="2388071" y="33960"/>
                  </a:cubicBezTo>
                  <a:cubicBezTo>
                    <a:pt x="2368183" y="35407"/>
                    <a:pt x="2364748" y="35949"/>
                    <a:pt x="2375355" y="35828"/>
                  </a:cubicBezTo>
                  <a:cubicBezTo>
                    <a:pt x="2387409" y="35828"/>
                    <a:pt x="2387409" y="36371"/>
                    <a:pt x="2375958" y="39685"/>
                  </a:cubicBezTo>
                  <a:cubicBezTo>
                    <a:pt x="2365833" y="42940"/>
                    <a:pt x="2365893" y="43543"/>
                    <a:pt x="2376319" y="42398"/>
                  </a:cubicBezTo>
                  <a:cubicBezTo>
                    <a:pt x="2385661" y="41493"/>
                    <a:pt x="2386987" y="42398"/>
                    <a:pt x="2379393" y="47219"/>
                  </a:cubicBezTo>
                  <a:lnTo>
                    <a:pt x="2369750" y="53246"/>
                  </a:lnTo>
                  <a:lnTo>
                    <a:pt x="2371197" y="53246"/>
                  </a:lnTo>
                  <a:lnTo>
                    <a:pt x="2375174" y="52944"/>
                  </a:lnTo>
                  <a:lnTo>
                    <a:pt x="2388373" y="51679"/>
                  </a:lnTo>
                  <a:cubicBezTo>
                    <a:pt x="2404585" y="50052"/>
                    <a:pt x="2405730" y="49690"/>
                    <a:pt x="2392772" y="49750"/>
                  </a:cubicBezTo>
                  <a:cubicBezTo>
                    <a:pt x="2376259" y="49750"/>
                    <a:pt x="2392350" y="46737"/>
                    <a:pt x="2412239" y="46255"/>
                  </a:cubicBezTo>
                  <a:cubicBezTo>
                    <a:pt x="2428691" y="45833"/>
                    <a:pt x="2419953" y="50835"/>
                    <a:pt x="2396931" y="54210"/>
                  </a:cubicBezTo>
                  <a:cubicBezTo>
                    <a:pt x="2387770" y="55596"/>
                    <a:pt x="2384395" y="56681"/>
                    <a:pt x="2387951" y="57042"/>
                  </a:cubicBezTo>
                  <a:cubicBezTo>
                    <a:pt x="2403590" y="57055"/>
                    <a:pt x="2419103" y="54258"/>
                    <a:pt x="2433754" y="48786"/>
                  </a:cubicBezTo>
                  <a:cubicBezTo>
                    <a:pt x="2439431" y="45953"/>
                    <a:pt x="2445542" y="44097"/>
                    <a:pt x="2451834" y="43302"/>
                  </a:cubicBezTo>
                  <a:cubicBezTo>
                    <a:pt x="2461097" y="42018"/>
                    <a:pt x="2470270" y="40186"/>
                    <a:pt x="2479316" y="37817"/>
                  </a:cubicBezTo>
                  <a:cubicBezTo>
                    <a:pt x="2497932" y="33852"/>
                    <a:pt x="2516802" y="31194"/>
                    <a:pt x="2535786" y="29862"/>
                  </a:cubicBezTo>
                  <a:lnTo>
                    <a:pt x="2565919" y="26668"/>
                  </a:lnTo>
                  <a:cubicBezTo>
                    <a:pt x="2574356" y="25824"/>
                    <a:pt x="2580383" y="25161"/>
                    <a:pt x="2582131" y="24739"/>
                  </a:cubicBezTo>
                  <a:cubicBezTo>
                    <a:pt x="2586711" y="23835"/>
                    <a:pt x="2589062" y="24197"/>
                    <a:pt x="2589182" y="25222"/>
                  </a:cubicBezTo>
                  <a:cubicBezTo>
                    <a:pt x="2589182" y="27512"/>
                    <a:pt x="2624499" y="27271"/>
                    <a:pt x="2647641" y="25222"/>
                  </a:cubicBezTo>
                  <a:cubicBezTo>
                    <a:pt x="2656922" y="24317"/>
                    <a:pt x="2649811" y="23715"/>
                    <a:pt x="2629983" y="24137"/>
                  </a:cubicBezTo>
                  <a:cubicBezTo>
                    <a:pt x="2611360" y="24137"/>
                    <a:pt x="2600753" y="24137"/>
                    <a:pt x="2606539" y="23594"/>
                  </a:cubicBezTo>
                  <a:cubicBezTo>
                    <a:pt x="2627452" y="21485"/>
                    <a:pt x="2711343" y="19557"/>
                    <a:pt x="2708993" y="21786"/>
                  </a:cubicBezTo>
                  <a:cubicBezTo>
                    <a:pt x="2704654" y="25342"/>
                    <a:pt x="2829527" y="14554"/>
                    <a:pt x="2886298" y="9432"/>
                  </a:cubicBezTo>
                  <a:cubicBezTo>
                    <a:pt x="2939472" y="3447"/>
                    <a:pt x="2993031" y="1615"/>
                    <a:pt x="3046488" y="3947"/>
                  </a:cubicBezTo>
                  <a:lnTo>
                    <a:pt x="3075476" y="4670"/>
                  </a:lnTo>
                  <a:cubicBezTo>
                    <a:pt x="3083250" y="4670"/>
                    <a:pt x="3089518" y="5092"/>
                    <a:pt x="3095304" y="5092"/>
                  </a:cubicBezTo>
                  <a:cubicBezTo>
                    <a:pt x="3106936" y="5092"/>
                    <a:pt x="3116759" y="4550"/>
                    <a:pt x="3133573" y="3405"/>
                  </a:cubicBezTo>
                  <a:cubicBezTo>
                    <a:pt x="3152136" y="2139"/>
                    <a:pt x="3191671" y="392"/>
                    <a:pt x="3220719" y="813"/>
                  </a:cubicBezTo>
                  <a:lnTo>
                    <a:pt x="3361684" y="2139"/>
                  </a:lnTo>
                  <a:cubicBezTo>
                    <a:pt x="3413815" y="3405"/>
                    <a:pt x="3461787" y="4369"/>
                    <a:pt x="3477457" y="4248"/>
                  </a:cubicBezTo>
                  <a:cubicBezTo>
                    <a:pt x="3539109" y="4912"/>
                    <a:pt x="3610044" y="7503"/>
                    <a:pt x="3604017" y="8226"/>
                  </a:cubicBezTo>
                  <a:cubicBezTo>
                    <a:pt x="3599316" y="8769"/>
                    <a:pt x="3607452" y="9130"/>
                    <a:pt x="3620289" y="9130"/>
                  </a:cubicBezTo>
                  <a:cubicBezTo>
                    <a:pt x="3633126" y="9130"/>
                    <a:pt x="3655184" y="10637"/>
                    <a:pt x="3667900" y="11722"/>
                  </a:cubicBezTo>
                  <a:cubicBezTo>
                    <a:pt x="3676783" y="12740"/>
                    <a:pt x="3685721" y="13144"/>
                    <a:pt x="3694658" y="12927"/>
                  </a:cubicBezTo>
                  <a:cubicBezTo>
                    <a:pt x="3697009" y="12565"/>
                    <a:pt x="3716837" y="12927"/>
                    <a:pt x="3739015" y="13349"/>
                  </a:cubicBezTo>
                  <a:cubicBezTo>
                    <a:pt x="3779876" y="14554"/>
                    <a:pt x="3779876" y="14554"/>
                    <a:pt x="3754082" y="14976"/>
                  </a:cubicBezTo>
                  <a:cubicBezTo>
                    <a:pt x="3740040" y="14976"/>
                    <a:pt x="3731723" y="16182"/>
                    <a:pt x="3736001" y="17146"/>
                  </a:cubicBezTo>
                  <a:cubicBezTo>
                    <a:pt x="3740281" y="18110"/>
                    <a:pt x="3736001" y="17869"/>
                    <a:pt x="3726720" y="16724"/>
                  </a:cubicBezTo>
                  <a:cubicBezTo>
                    <a:pt x="3716294" y="15518"/>
                    <a:pt x="3710448" y="15880"/>
                    <a:pt x="3710268" y="17447"/>
                  </a:cubicBezTo>
                  <a:cubicBezTo>
                    <a:pt x="3711292" y="19135"/>
                    <a:pt x="3705446" y="19315"/>
                    <a:pt x="3693875" y="18110"/>
                  </a:cubicBezTo>
                  <a:cubicBezTo>
                    <a:pt x="3686167" y="17013"/>
                    <a:pt x="3678356" y="16850"/>
                    <a:pt x="3670612" y="17628"/>
                  </a:cubicBezTo>
                  <a:cubicBezTo>
                    <a:pt x="3666996" y="18592"/>
                    <a:pt x="3670612" y="19195"/>
                    <a:pt x="3679773" y="19315"/>
                  </a:cubicBezTo>
                  <a:cubicBezTo>
                    <a:pt x="3690259" y="19315"/>
                    <a:pt x="3692549" y="19918"/>
                    <a:pt x="3686703" y="20400"/>
                  </a:cubicBezTo>
                  <a:cubicBezTo>
                    <a:pt x="3681942" y="21003"/>
                    <a:pt x="3683087" y="21786"/>
                    <a:pt x="3688873" y="22329"/>
                  </a:cubicBezTo>
                  <a:cubicBezTo>
                    <a:pt x="3694658" y="22871"/>
                    <a:pt x="3697913" y="25041"/>
                    <a:pt x="3695382" y="27271"/>
                  </a:cubicBezTo>
                  <a:cubicBezTo>
                    <a:pt x="3691645" y="30405"/>
                    <a:pt x="3695020" y="31308"/>
                    <a:pt x="3711232" y="32212"/>
                  </a:cubicBezTo>
                  <a:cubicBezTo>
                    <a:pt x="3726359" y="32815"/>
                    <a:pt x="3727504" y="33056"/>
                    <a:pt x="3714667" y="33117"/>
                  </a:cubicBezTo>
                  <a:cubicBezTo>
                    <a:pt x="3703825" y="33008"/>
                    <a:pt x="3693001" y="32261"/>
                    <a:pt x="3682243" y="30887"/>
                  </a:cubicBezTo>
                  <a:cubicBezTo>
                    <a:pt x="3671884" y="29603"/>
                    <a:pt x="3661463" y="28958"/>
                    <a:pt x="3651025" y="28958"/>
                  </a:cubicBezTo>
                  <a:cubicBezTo>
                    <a:pt x="3628907" y="28958"/>
                    <a:pt x="3622097" y="26909"/>
                    <a:pt x="3634030" y="22931"/>
                  </a:cubicBezTo>
                  <a:cubicBezTo>
                    <a:pt x="3647228" y="18170"/>
                    <a:pt x="3648373" y="18411"/>
                    <a:pt x="3628546" y="18833"/>
                  </a:cubicBezTo>
                  <a:cubicBezTo>
                    <a:pt x="3620410" y="18833"/>
                    <a:pt x="3615588" y="20641"/>
                    <a:pt x="3617878" y="21605"/>
                  </a:cubicBezTo>
                  <a:cubicBezTo>
                    <a:pt x="3621253" y="22871"/>
                    <a:pt x="3617878" y="23534"/>
                    <a:pt x="3610767" y="23052"/>
                  </a:cubicBezTo>
                  <a:cubicBezTo>
                    <a:pt x="3606500" y="22341"/>
                    <a:pt x="3602131" y="22510"/>
                    <a:pt x="3597930" y="23534"/>
                  </a:cubicBezTo>
                  <a:cubicBezTo>
                    <a:pt x="3597930" y="24980"/>
                    <a:pt x="3606428" y="26909"/>
                    <a:pt x="3619325" y="28717"/>
                  </a:cubicBezTo>
                  <a:cubicBezTo>
                    <a:pt x="3632222" y="30525"/>
                    <a:pt x="3649458" y="32936"/>
                    <a:pt x="3666875" y="34322"/>
                  </a:cubicBezTo>
                  <a:cubicBezTo>
                    <a:pt x="3692248" y="36492"/>
                    <a:pt x="3700324" y="37637"/>
                    <a:pt x="3697009" y="38601"/>
                  </a:cubicBezTo>
                  <a:cubicBezTo>
                    <a:pt x="3687547" y="40831"/>
                    <a:pt x="3708218" y="43422"/>
                    <a:pt x="3725756" y="42217"/>
                  </a:cubicBezTo>
                  <a:cubicBezTo>
                    <a:pt x="3738653" y="41493"/>
                    <a:pt x="3738714" y="40951"/>
                    <a:pt x="3727203" y="39445"/>
                  </a:cubicBezTo>
                  <a:cubicBezTo>
                    <a:pt x="3720332" y="38420"/>
                    <a:pt x="3716957" y="37215"/>
                    <a:pt x="3720453" y="36672"/>
                  </a:cubicBezTo>
                  <a:cubicBezTo>
                    <a:pt x="3727878" y="36648"/>
                    <a:pt x="3735248" y="37956"/>
                    <a:pt x="3742209" y="40529"/>
                  </a:cubicBezTo>
                  <a:cubicBezTo>
                    <a:pt x="3759144" y="46134"/>
                    <a:pt x="3736845" y="47882"/>
                    <a:pt x="3703518" y="43543"/>
                  </a:cubicBezTo>
                  <a:cubicBezTo>
                    <a:pt x="3688632" y="41614"/>
                    <a:pt x="3682786" y="41554"/>
                    <a:pt x="3682605" y="43543"/>
                  </a:cubicBezTo>
                  <a:cubicBezTo>
                    <a:pt x="3682424" y="45532"/>
                    <a:pt x="3687005" y="46556"/>
                    <a:pt x="3704422" y="46857"/>
                  </a:cubicBezTo>
                  <a:cubicBezTo>
                    <a:pt x="3713691" y="46954"/>
                    <a:pt x="3722948" y="47598"/>
                    <a:pt x="3732145" y="48786"/>
                  </a:cubicBezTo>
                  <a:cubicBezTo>
                    <a:pt x="3739075" y="49497"/>
                    <a:pt x="3746066" y="49497"/>
                    <a:pt x="3752997" y="48786"/>
                  </a:cubicBezTo>
                  <a:cubicBezTo>
                    <a:pt x="3770595" y="47279"/>
                    <a:pt x="3824715" y="53366"/>
                    <a:pt x="3841650" y="57947"/>
                  </a:cubicBezTo>
                  <a:cubicBezTo>
                    <a:pt x="3851835" y="60538"/>
                    <a:pt x="3844964" y="59875"/>
                    <a:pt x="3807056" y="54813"/>
                  </a:cubicBezTo>
                  <a:cubicBezTo>
                    <a:pt x="3768064" y="49509"/>
                    <a:pt x="3758843" y="48786"/>
                    <a:pt x="3758843" y="50775"/>
                  </a:cubicBezTo>
                  <a:cubicBezTo>
                    <a:pt x="3758843" y="52763"/>
                    <a:pt x="3797413" y="59694"/>
                    <a:pt x="3817121" y="60357"/>
                  </a:cubicBezTo>
                  <a:cubicBezTo>
                    <a:pt x="3826402" y="60839"/>
                    <a:pt x="3827547" y="61080"/>
                    <a:pt x="3822786" y="61683"/>
                  </a:cubicBezTo>
                  <a:cubicBezTo>
                    <a:pt x="3818025" y="62286"/>
                    <a:pt x="3822786" y="63732"/>
                    <a:pt x="3831705" y="65179"/>
                  </a:cubicBezTo>
                  <a:cubicBezTo>
                    <a:pt x="3845386" y="67529"/>
                    <a:pt x="3846471" y="68373"/>
                    <a:pt x="3837009" y="69578"/>
                  </a:cubicBezTo>
                  <a:cubicBezTo>
                    <a:pt x="3829958" y="70422"/>
                    <a:pt x="3827427" y="72290"/>
                    <a:pt x="3830982" y="73676"/>
                  </a:cubicBezTo>
                  <a:cubicBezTo>
                    <a:pt x="3834538" y="75062"/>
                    <a:pt x="3833031" y="76268"/>
                    <a:pt x="3828391" y="76027"/>
                  </a:cubicBezTo>
                  <a:cubicBezTo>
                    <a:pt x="3823750" y="75785"/>
                    <a:pt x="3826101" y="76027"/>
                    <a:pt x="3834116" y="76810"/>
                  </a:cubicBezTo>
                  <a:cubicBezTo>
                    <a:pt x="3841420" y="77328"/>
                    <a:pt x="3848659" y="78497"/>
                    <a:pt x="3855752" y="80305"/>
                  </a:cubicBezTo>
                  <a:cubicBezTo>
                    <a:pt x="3864816" y="82246"/>
                    <a:pt x="3874091" y="83017"/>
                    <a:pt x="3883354" y="82595"/>
                  </a:cubicBezTo>
                  <a:cubicBezTo>
                    <a:pt x="3896468" y="82692"/>
                    <a:pt x="3909546" y="83861"/>
                    <a:pt x="3922467" y="86091"/>
                  </a:cubicBezTo>
                  <a:cubicBezTo>
                    <a:pt x="3928356" y="87688"/>
                    <a:pt x="3934461" y="88321"/>
                    <a:pt x="3940547" y="87959"/>
                  </a:cubicBezTo>
                  <a:cubicBezTo>
                    <a:pt x="3940547" y="87055"/>
                    <a:pt x="3946574" y="87176"/>
                    <a:pt x="3953324" y="87959"/>
                  </a:cubicBezTo>
                  <a:cubicBezTo>
                    <a:pt x="3962485" y="89285"/>
                    <a:pt x="3961219" y="89828"/>
                    <a:pt x="3951878" y="90009"/>
                  </a:cubicBezTo>
                  <a:cubicBezTo>
                    <a:pt x="3939951" y="89743"/>
                    <a:pt x="3928060" y="88556"/>
                    <a:pt x="3916320" y="86453"/>
                  </a:cubicBezTo>
                  <a:cubicBezTo>
                    <a:pt x="3909185" y="84729"/>
                    <a:pt x="3901844" y="83976"/>
                    <a:pt x="3894504" y="84223"/>
                  </a:cubicBezTo>
                  <a:cubicBezTo>
                    <a:pt x="3894504" y="85308"/>
                    <a:pt x="3908546" y="87899"/>
                    <a:pt x="3925722" y="91274"/>
                  </a:cubicBezTo>
                  <a:cubicBezTo>
                    <a:pt x="3942898" y="94649"/>
                    <a:pt x="3963088" y="97843"/>
                    <a:pt x="3975141" y="99049"/>
                  </a:cubicBezTo>
                  <a:cubicBezTo>
                    <a:pt x="3990027" y="100555"/>
                    <a:pt x="3995692" y="101640"/>
                    <a:pt x="3994426" y="102483"/>
                  </a:cubicBezTo>
                  <a:cubicBezTo>
                    <a:pt x="3992016" y="103147"/>
                    <a:pt x="3998705" y="105256"/>
                    <a:pt x="4007745" y="107004"/>
                  </a:cubicBezTo>
                  <a:cubicBezTo>
                    <a:pt x="4016785" y="108751"/>
                    <a:pt x="4021426" y="109053"/>
                    <a:pt x="4016966" y="107847"/>
                  </a:cubicBezTo>
                  <a:cubicBezTo>
                    <a:pt x="4012506" y="106642"/>
                    <a:pt x="4015038" y="105075"/>
                    <a:pt x="4022089" y="104472"/>
                  </a:cubicBezTo>
                  <a:cubicBezTo>
                    <a:pt x="4032756" y="103448"/>
                    <a:pt x="4031611" y="103026"/>
                    <a:pt x="4015520" y="101519"/>
                  </a:cubicBezTo>
                  <a:cubicBezTo>
                    <a:pt x="4010337" y="101037"/>
                    <a:pt x="4005756" y="100615"/>
                    <a:pt x="4002442" y="100194"/>
                  </a:cubicBezTo>
                  <a:cubicBezTo>
                    <a:pt x="4000664" y="100127"/>
                    <a:pt x="3998904" y="99844"/>
                    <a:pt x="3997198" y="99350"/>
                  </a:cubicBezTo>
                  <a:cubicBezTo>
                    <a:pt x="3995216" y="97819"/>
                    <a:pt x="3993046" y="96547"/>
                    <a:pt x="3990750" y="95553"/>
                  </a:cubicBezTo>
                  <a:cubicBezTo>
                    <a:pt x="3986411" y="93323"/>
                    <a:pt x="3989906" y="93082"/>
                    <a:pt x="4003647" y="95010"/>
                  </a:cubicBezTo>
                  <a:cubicBezTo>
                    <a:pt x="4013953" y="96457"/>
                    <a:pt x="4018413" y="97662"/>
                    <a:pt x="4014857" y="98024"/>
                  </a:cubicBezTo>
                  <a:cubicBezTo>
                    <a:pt x="4011301" y="98385"/>
                    <a:pt x="4015881" y="99229"/>
                    <a:pt x="4025042" y="100073"/>
                  </a:cubicBezTo>
                  <a:cubicBezTo>
                    <a:pt x="4043483" y="101760"/>
                    <a:pt x="4047823" y="103810"/>
                    <a:pt x="4043725" y="107908"/>
                  </a:cubicBezTo>
                  <a:cubicBezTo>
                    <a:pt x="4041193" y="109294"/>
                    <a:pt x="4043725" y="109655"/>
                    <a:pt x="4051680" y="109173"/>
                  </a:cubicBezTo>
                  <a:cubicBezTo>
                    <a:pt x="4057821" y="108721"/>
                    <a:pt x="4063992" y="109607"/>
                    <a:pt x="4069760" y="111765"/>
                  </a:cubicBezTo>
                  <a:cubicBezTo>
                    <a:pt x="4076010" y="113747"/>
                    <a:pt x="4082452" y="115043"/>
                    <a:pt x="4088985" y="115622"/>
                  </a:cubicBezTo>
                  <a:cubicBezTo>
                    <a:pt x="4095916" y="116345"/>
                    <a:pt x="4094650" y="117008"/>
                    <a:pt x="4085248" y="117249"/>
                  </a:cubicBezTo>
                  <a:cubicBezTo>
                    <a:pt x="4077510" y="117647"/>
                    <a:pt x="4069754" y="117448"/>
                    <a:pt x="4062046" y="116646"/>
                  </a:cubicBezTo>
                  <a:cubicBezTo>
                    <a:pt x="4056019" y="115742"/>
                    <a:pt x="4046015" y="114597"/>
                    <a:pt x="4039205" y="113754"/>
                  </a:cubicBezTo>
                  <a:cubicBezTo>
                    <a:pt x="4031189" y="112729"/>
                    <a:pt x="4025283" y="113091"/>
                    <a:pt x="4025102" y="114537"/>
                  </a:cubicBezTo>
                  <a:cubicBezTo>
                    <a:pt x="4026066" y="115984"/>
                    <a:pt x="4022511" y="116225"/>
                    <a:pt x="4016846" y="115140"/>
                  </a:cubicBezTo>
                  <a:cubicBezTo>
                    <a:pt x="4002201" y="111765"/>
                    <a:pt x="3948322" y="106461"/>
                    <a:pt x="3956157" y="109113"/>
                  </a:cubicBezTo>
                  <a:cubicBezTo>
                    <a:pt x="3961695" y="110722"/>
                    <a:pt x="3967396" y="111710"/>
                    <a:pt x="3973152" y="112066"/>
                  </a:cubicBezTo>
                  <a:cubicBezTo>
                    <a:pt x="3978877" y="112428"/>
                    <a:pt x="3979962" y="113151"/>
                    <a:pt x="3976346" y="113995"/>
                  </a:cubicBezTo>
                  <a:cubicBezTo>
                    <a:pt x="3972146" y="114790"/>
                    <a:pt x="3967831" y="114790"/>
                    <a:pt x="3963630" y="113995"/>
                  </a:cubicBezTo>
                  <a:cubicBezTo>
                    <a:pt x="3956880" y="112247"/>
                    <a:pt x="3902459" y="111584"/>
                    <a:pt x="3901073" y="113693"/>
                  </a:cubicBezTo>
                  <a:cubicBezTo>
                    <a:pt x="3901073" y="115019"/>
                    <a:pt x="3898662" y="114718"/>
                    <a:pt x="3894262" y="112789"/>
                  </a:cubicBezTo>
                  <a:cubicBezTo>
                    <a:pt x="3887278" y="110632"/>
                    <a:pt x="3880088" y="109215"/>
                    <a:pt x="3872807" y="108571"/>
                  </a:cubicBezTo>
                  <a:cubicBezTo>
                    <a:pt x="3844241" y="105316"/>
                    <a:pt x="3866239" y="105316"/>
                    <a:pt x="3902941" y="108571"/>
                  </a:cubicBezTo>
                  <a:cubicBezTo>
                    <a:pt x="3927048" y="110981"/>
                    <a:pt x="3937293" y="111524"/>
                    <a:pt x="3937594" y="109475"/>
                  </a:cubicBezTo>
                  <a:cubicBezTo>
                    <a:pt x="3937896" y="107425"/>
                    <a:pt x="3927771" y="104834"/>
                    <a:pt x="3915416" y="102905"/>
                  </a:cubicBezTo>
                  <a:cubicBezTo>
                    <a:pt x="3903459" y="101025"/>
                    <a:pt x="3891327" y="100501"/>
                    <a:pt x="3879256" y="101339"/>
                  </a:cubicBezTo>
                  <a:cubicBezTo>
                    <a:pt x="3863948" y="103207"/>
                    <a:pt x="3846712" y="102303"/>
                    <a:pt x="3844784" y="99410"/>
                  </a:cubicBezTo>
                  <a:cubicBezTo>
                    <a:pt x="3841650" y="96156"/>
                    <a:pt x="3839480" y="95191"/>
                    <a:pt x="3828330" y="91154"/>
                  </a:cubicBezTo>
                  <a:cubicBezTo>
                    <a:pt x="3821834" y="88592"/>
                    <a:pt x="3814873" y="87441"/>
                    <a:pt x="3807900" y="87779"/>
                  </a:cubicBezTo>
                  <a:cubicBezTo>
                    <a:pt x="3797456" y="87562"/>
                    <a:pt x="3787108" y="85735"/>
                    <a:pt x="3777224" y="82355"/>
                  </a:cubicBezTo>
                  <a:cubicBezTo>
                    <a:pt x="3762676" y="78395"/>
                    <a:pt x="3747880" y="75436"/>
                    <a:pt x="3732928" y="73495"/>
                  </a:cubicBezTo>
                  <a:cubicBezTo>
                    <a:pt x="3720393" y="71808"/>
                    <a:pt x="3712437" y="70060"/>
                    <a:pt x="3715933" y="69638"/>
                  </a:cubicBezTo>
                  <a:cubicBezTo>
                    <a:pt x="3719428" y="69216"/>
                    <a:pt x="3714908" y="68674"/>
                    <a:pt x="3705627" y="68312"/>
                  </a:cubicBezTo>
                  <a:cubicBezTo>
                    <a:pt x="3697889" y="67860"/>
                    <a:pt x="3690126" y="68077"/>
                    <a:pt x="3682424" y="68975"/>
                  </a:cubicBezTo>
                  <a:cubicBezTo>
                    <a:pt x="3678869" y="70060"/>
                    <a:pt x="3682424" y="70663"/>
                    <a:pt x="3694960" y="71265"/>
                  </a:cubicBezTo>
                  <a:cubicBezTo>
                    <a:pt x="3707495" y="71868"/>
                    <a:pt x="3711051" y="72230"/>
                    <a:pt x="3705205" y="73013"/>
                  </a:cubicBezTo>
                  <a:cubicBezTo>
                    <a:pt x="3700565" y="73495"/>
                    <a:pt x="3700505" y="74219"/>
                    <a:pt x="3706230" y="74580"/>
                  </a:cubicBezTo>
                  <a:cubicBezTo>
                    <a:pt x="3739557" y="76930"/>
                    <a:pt x="3764689" y="80245"/>
                    <a:pt x="3778068" y="85067"/>
                  </a:cubicBezTo>
                  <a:cubicBezTo>
                    <a:pt x="3786837" y="88152"/>
                    <a:pt x="3795937" y="90177"/>
                    <a:pt x="3805188" y="91093"/>
                  </a:cubicBezTo>
                  <a:cubicBezTo>
                    <a:pt x="3815005" y="92269"/>
                    <a:pt x="3824485" y="95384"/>
                    <a:pt x="3833092" y="100254"/>
                  </a:cubicBezTo>
                  <a:cubicBezTo>
                    <a:pt x="3840950" y="104930"/>
                    <a:pt x="3849587" y="108155"/>
                    <a:pt x="3858585" y="109776"/>
                  </a:cubicBezTo>
                  <a:cubicBezTo>
                    <a:pt x="3864310" y="110379"/>
                    <a:pt x="3865334" y="111283"/>
                    <a:pt x="3860694" y="111584"/>
                  </a:cubicBezTo>
                  <a:cubicBezTo>
                    <a:pt x="3855300" y="112132"/>
                    <a:pt x="3849858" y="111518"/>
                    <a:pt x="3844723" y="109776"/>
                  </a:cubicBezTo>
                  <a:cubicBezTo>
                    <a:pt x="3835020" y="107462"/>
                    <a:pt x="3825106" y="106130"/>
                    <a:pt x="3815132" y="105798"/>
                  </a:cubicBezTo>
                  <a:cubicBezTo>
                    <a:pt x="3794521" y="104412"/>
                    <a:pt x="3794521" y="104292"/>
                    <a:pt x="3814168" y="103930"/>
                  </a:cubicBezTo>
                  <a:cubicBezTo>
                    <a:pt x="3833815" y="103569"/>
                    <a:pt x="3833875" y="103448"/>
                    <a:pt x="3818025" y="100435"/>
                  </a:cubicBezTo>
                  <a:cubicBezTo>
                    <a:pt x="3811811" y="99717"/>
                    <a:pt x="3805724" y="98139"/>
                    <a:pt x="3799945" y="95734"/>
                  </a:cubicBezTo>
                  <a:cubicBezTo>
                    <a:pt x="3799945" y="93865"/>
                    <a:pt x="3758421" y="83680"/>
                    <a:pt x="3750285" y="84102"/>
                  </a:cubicBezTo>
                  <a:cubicBezTo>
                    <a:pt x="3738653" y="84645"/>
                    <a:pt x="3743113" y="86754"/>
                    <a:pt x="3757999" y="88140"/>
                  </a:cubicBezTo>
                  <a:cubicBezTo>
                    <a:pt x="3770282" y="89990"/>
                    <a:pt x="3782377" y="92889"/>
                    <a:pt x="3794159" y="96819"/>
                  </a:cubicBezTo>
                  <a:cubicBezTo>
                    <a:pt x="3814168" y="103930"/>
                    <a:pt x="3814168" y="103930"/>
                    <a:pt x="3791628" y="98687"/>
                  </a:cubicBezTo>
                  <a:cubicBezTo>
                    <a:pt x="3781564" y="96276"/>
                    <a:pt x="3771324" y="94625"/>
                    <a:pt x="3761012" y="93745"/>
                  </a:cubicBezTo>
                  <a:cubicBezTo>
                    <a:pt x="3756312" y="93745"/>
                    <a:pt x="3754082" y="93745"/>
                    <a:pt x="3756492" y="92600"/>
                  </a:cubicBezTo>
                  <a:cubicBezTo>
                    <a:pt x="3758903" y="91455"/>
                    <a:pt x="3741908" y="88562"/>
                    <a:pt x="3717921" y="85368"/>
                  </a:cubicBezTo>
                  <a:lnTo>
                    <a:pt x="3687246" y="81330"/>
                  </a:lnTo>
                  <a:lnTo>
                    <a:pt x="3677965" y="80305"/>
                  </a:lnTo>
                  <a:cubicBezTo>
                    <a:pt x="3676820" y="80221"/>
                    <a:pt x="3675675" y="80221"/>
                    <a:pt x="3674529" y="80305"/>
                  </a:cubicBezTo>
                  <a:cubicBezTo>
                    <a:pt x="3674529" y="81933"/>
                    <a:pt x="3708460" y="88200"/>
                    <a:pt x="3724491" y="89647"/>
                  </a:cubicBezTo>
                  <a:cubicBezTo>
                    <a:pt x="3730638" y="89743"/>
                    <a:pt x="3736737" y="90780"/>
                    <a:pt x="3742571" y="92720"/>
                  </a:cubicBezTo>
                  <a:cubicBezTo>
                    <a:pt x="3742571" y="94287"/>
                    <a:pt x="3684232" y="87718"/>
                    <a:pt x="3674047" y="85067"/>
                  </a:cubicBezTo>
                  <a:cubicBezTo>
                    <a:pt x="3662777" y="82174"/>
                    <a:pt x="3628485" y="78196"/>
                    <a:pt x="3628365" y="79763"/>
                  </a:cubicBezTo>
                  <a:cubicBezTo>
                    <a:pt x="3628245" y="81330"/>
                    <a:pt x="3624870" y="80667"/>
                    <a:pt x="3614624" y="78678"/>
                  </a:cubicBezTo>
                  <a:cubicBezTo>
                    <a:pt x="3597568" y="75363"/>
                    <a:pt x="3559721" y="72652"/>
                    <a:pt x="3559600" y="74942"/>
                  </a:cubicBezTo>
                  <a:cubicBezTo>
                    <a:pt x="3567091" y="76750"/>
                    <a:pt x="3574800" y="77539"/>
                    <a:pt x="3582502" y="77292"/>
                  </a:cubicBezTo>
                  <a:cubicBezTo>
                    <a:pt x="3600883" y="77895"/>
                    <a:pt x="3605403" y="78678"/>
                    <a:pt x="3602993" y="80245"/>
                  </a:cubicBezTo>
                  <a:cubicBezTo>
                    <a:pt x="3601727" y="81450"/>
                    <a:pt x="3603896" y="83500"/>
                    <a:pt x="3608416" y="84645"/>
                  </a:cubicBezTo>
                  <a:cubicBezTo>
                    <a:pt x="3616311" y="86875"/>
                    <a:pt x="3553393" y="81631"/>
                    <a:pt x="3527177" y="77835"/>
                  </a:cubicBezTo>
                  <a:cubicBezTo>
                    <a:pt x="3521090" y="76876"/>
                    <a:pt x="3514882" y="76876"/>
                    <a:pt x="3508795" y="77835"/>
                  </a:cubicBezTo>
                  <a:cubicBezTo>
                    <a:pt x="3498249" y="80366"/>
                    <a:pt x="3511929" y="82716"/>
                    <a:pt x="3524706" y="80908"/>
                  </a:cubicBezTo>
                  <a:cubicBezTo>
                    <a:pt x="3531636" y="80245"/>
                    <a:pt x="3536217" y="80064"/>
                    <a:pt x="3536156" y="80908"/>
                  </a:cubicBezTo>
                  <a:cubicBezTo>
                    <a:pt x="3532504" y="81782"/>
                    <a:pt x="3528762" y="82246"/>
                    <a:pt x="3525007" y="82294"/>
                  </a:cubicBezTo>
                  <a:cubicBezTo>
                    <a:pt x="3518257" y="82897"/>
                    <a:pt x="3508976" y="83439"/>
                    <a:pt x="3499213" y="83982"/>
                  </a:cubicBezTo>
                  <a:cubicBezTo>
                    <a:pt x="3490209" y="84120"/>
                    <a:pt x="3481217" y="84723"/>
                    <a:pt x="3472274" y="85790"/>
                  </a:cubicBezTo>
                  <a:cubicBezTo>
                    <a:pt x="3470707" y="86272"/>
                    <a:pt x="3476130" y="86212"/>
                    <a:pt x="3487581" y="86694"/>
                  </a:cubicBezTo>
                  <a:cubicBezTo>
                    <a:pt x="3509338" y="87417"/>
                    <a:pt x="3511688" y="87839"/>
                    <a:pt x="3500057" y="88803"/>
                  </a:cubicBezTo>
                  <a:cubicBezTo>
                    <a:pt x="3490022" y="89339"/>
                    <a:pt x="3479957" y="89339"/>
                    <a:pt x="3469923" y="88803"/>
                  </a:cubicBezTo>
                  <a:cubicBezTo>
                    <a:pt x="3459678" y="88381"/>
                    <a:pt x="3455037" y="88803"/>
                    <a:pt x="3458412" y="90310"/>
                  </a:cubicBezTo>
                  <a:cubicBezTo>
                    <a:pt x="3461787" y="91817"/>
                    <a:pt x="3457147" y="93203"/>
                    <a:pt x="3447926" y="93685"/>
                  </a:cubicBezTo>
                  <a:cubicBezTo>
                    <a:pt x="3436415" y="94468"/>
                    <a:pt x="3431895" y="94287"/>
                    <a:pt x="3431955" y="93142"/>
                  </a:cubicBezTo>
                  <a:cubicBezTo>
                    <a:pt x="3424488" y="91298"/>
                    <a:pt x="3416804" y="90449"/>
                    <a:pt x="3409114" y="90611"/>
                  </a:cubicBezTo>
                  <a:cubicBezTo>
                    <a:pt x="3393143" y="89948"/>
                    <a:pt x="3386212" y="90611"/>
                    <a:pt x="3388442" y="92057"/>
                  </a:cubicBezTo>
                  <a:cubicBezTo>
                    <a:pt x="3390672" y="93504"/>
                    <a:pt x="3384947" y="94649"/>
                    <a:pt x="3378076" y="94709"/>
                  </a:cubicBezTo>
                  <a:cubicBezTo>
                    <a:pt x="3359996" y="94709"/>
                    <a:pt x="3358731" y="91154"/>
                    <a:pt x="3377112" y="89587"/>
                  </a:cubicBezTo>
                  <a:cubicBezTo>
                    <a:pt x="3387478" y="88683"/>
                    <a:pt x="3385188" y="87477"/>
                    <a:pt x="3364697" y="84283"/>
                  </a:cubicBezTo>
                  <a:cubicBezTo>
                    <a:pt x="3345352" y="81149"/>
                    <a:pt x="3341916" y="79883"/>
                    <a:pt x="3353427" y="78739"/>
                  </a:cubicBezTo>
                  <a:cubicBezTo>
                    <a:pt x="3362648" y="77654"/>
                    <a:pt x="3362648" y="77111"/>
                    <a:pt x="3354633" y="76750"/>
                  </a:cubicBezTo>
                  <a:cubicBezTo>
                    <a:pt x="3328296" y="75725"/>
                    <a:pt x="3316664" y="81450"/>
                    <a:pt x="3336070" y="84102"/>
                  </a:cubicBezTo>
                  <a:cubicBezTo>
                    <a:pt x="3346316" y="85549"/>
                    <a:pt x="3351981" y="87417"/>
                    <a:pt x="3347400" y="87598"/>
                  </a:cubicBezTo>
                  <a:cubicBezTo>
                    <a:pt x="3338324" y="87194"/>
                    <a:pt x="3329284" y="86187"/>
                    <a:pt x="3320341" y="84584"/>
                  </a:cubicBezTo>
                  <a:cubicBezTo>
                    <a:pt x="3298645" y="80727"/>
                    <a:pt x="3251696" y="81631"/>
                    <a:pt x="3268812" y="85549"/>
                  </a:cubicBezTo>
                  <a:cubicBezTo>
                    <a:pt x="3273712" y="86561"/>
                    <a:pt x="3278750" y="86706"/>
                    <a:pt x="3283698" y="85970"/>
                  </a:cubicBezTo>
                  <a:cubicBezTo>
                    <a:pt x="3293642" y="85525"/>
                    <a:pt x="3303605" y="86175"/>
                    <a:pt x="3313410" y="87899"/>
                  </a:cubicBezTo>
                  <a:cubicBezTo>
                    <a:pt x="3336191" y="91214"/>
                    <a:pt x="3336191" y="91214"/>
                    <a:pt x="3299609" y="89707"/>
                  </a:cubicBezTo>
                  <a:cubicBezTo>
                    <a:pt x="3275502" y="88743"/>
                    <a:pt x="3261882" y="88743"/>
                    <a:pt x="3258446" y="89707"/>
                  </a:cubicBezTo>
                  <a:cubicBezTo>
                    <a:pt x="3248141" y="92720"/>
                    <a:pt x="3274357" y="95734"/>
                    <a:pt x="3293823" y="93624"/>
                  </a:cubicBezTo>
                  <a:cubicBezTo>
                    <a:pt x="3307564" y="92419"/>
                    <a:pt x="3309854" y="92600"/>
                    <a:pt x="3305214" y="94287"/>
                  </a:cubicBezTo>
                  <a:cubicBezTo>
                    <a:pt x="3297283" y="95854"/>
                    <a:pt x="3289183" y="96439"/>
                    <a:pt x="3281107" y="96035"/>
                  </a:cubicBezTo>
                  <a:cubicBezTo>
                    <a:pt x="3252540" y="95553"/>
                    <a:pt x="3229639" y="98627"/>
                    <a:pt x="3247900" y="100374"/>
                  </a:cubicBezTo>
                  <a:cubicBezTo>
                    <a:pt x="3259290" y="101459"/>
                    <a:pt x="3258145" y="102122"/>
                    <a:pt x="3243319" y="103508"/>
                  </a:cubicBezTo>
                  <a:cubicBezTo>
                    <a:pt x="3226204" y="104894"/>
                    <a:pt x="3223914" y="104894"/>
                    <a:pt x="3229639" y="103086"/>
                  </a:cubicBezTo>
                  <a:cubicBezTo>
                    <a:pt x="3233616" y="101580"/>
                    <a:pt x="3225661" y="99410"/>
                    <a:pt x="3214391" y="97843"/>
                  </a:cubicBezTo>
                  <a:cubicBezTo>
                    <a:pt x="3202808" y="96252"/>
                    <a:pt x="3191086" y="95933"/>
                    <a:pt x="3179436" y="96879"/>
                  </a:cubicBezTo>
                  <a:cubicBezTo>
                    <a:pt x="3157801" y="98711"/>
                    <a:pt x="3136044" y="98711"/>
                    <a:pt x="3114409" y="96879"/>
                  </a:cubicBezTo>
                  <a:cubicBezTo>
                    <a:pt x="3104103" y="96095"/>
                    <a:pt x="3100668" y="96276"/>
                    <a:pt x="3105248" y="96879"/>
                  </a:cubicBezTo>
                  <a:cubicBezTo>
                    <a:pt x="3108683" y="97542"/>
                    <a:pt x="3105850" y="98265"/>
                    <a:pt x="3096449" y="98928"/>
                  </a:cubicBezTo>
                  <a:cubicBezTo>
                    <a:pt x="3091748" y="99290"/>
                    <a:pt x="3085360" y="99651"/>
                    <a:pt x="3077344" y="100073"/>
                  </a:cubicBezTo>
                  <a:lnTo>
                    <a:pt x="3048296" y="102002"/>
                  </a:lnTo>
                  <a:cubicBezTo>
                    <a:pt x="3025515" y="103448"/>
                    <a:pt x="3031120" y="101218"/>
                    <a:pt x="3056191" y="98446"/>
                  </a:cubicBezTo>
                  <a:cubicBezTo>
                    <a:pt x="3068726" y="97060"/>
                    <a:pt x="3075536" y="95252"/>
                    <a:pt x="3072101" y="94046"/>
                  </a:cubicBezTo>
                  <a:cubicBezTo>
                    <a:pt x="3066454" y="92883"/>
                    <a:pt x="3060657" y="92618"/>
                    <a:pt x="3054925" y="93263"/>
                  </a:cubicBezTo>
                  <a:cubicBezTo>
                    <a:pt x="3049260" y="93865"/>
                    <a:pt x="3044680" y="93263"/>
                    <a:pt x="3044619" y="92600"/>
                  </a:cubicBezTo>
                  <a:cubicBezTo>
                    <a:pt x="3044559" y="91937"/>
                    <a:pt x="3041184" y="91395"/>
                    <a:pt x="3037749" y="91937"/>
                  </a:cubicBezTo>
                  <a:cubicBezTo>
                    <a:pt x="3033229" y="92660"/>
                    <a:pt x="3035519" y="93865"/>
                    <a:pt x="3043776" y="94649"/>
                  </a:cubicBezTo>
                  <a:cubicBezTo>
                    <a:pt x="3054081" y="95915"/>
                    <a:pt x="3052997" y="96819"/>
                    <a:pt x="3039316" y="98687"/>
                  </a:cubicBezTo>
                  <a:cubicBezTo>
                    <a:pt x="3015209" y="101881"/>
                    <a:pt x="3017801" y="103569"/>
                    <a:pt x="3047452" y="104050"/>
                  </a:cubicBezTo>
                  <a:cubicBezTo>
                    <a:pt x="3069088" y="104412"/>
                    <a:pt x="3070233" y="104533"/>
                    <a:pt x="3050887" y="105979"/>
                  </a:cubicBezTo>
                  <a:cubicBezTo>
                    <a:pt x="3031837" y="106985"/>
                    <a:pt x="3012738" y="106280"/>
                    <a:pt x="2993814" y="103870"/>
                  </a:cubicBezTo>
                  <a:cubicBezTo>
                    <a:pt x="2960607" y="100374"/>
                    <a:pt x="2954822" y="99832"/>
                    <a:pt x="2935536" y="102905"/>
                  </a:cubicBezTo>
                  <a:cubicBezTo>
                    <a:pt x="2923061" y="104774"/>
                    <a:pt x="2919686" y="105979"/>
                    <a:pt x="2926556" y="105557"/>
                  </a:cubicBezTo>
                  <a:cubicBezTo>
                    <a:pt x="2932221" y="105557"/>
                    <a:pt x="2943612" y="103870"/>
                    <a:pt x="2951507" y="102544"/>
                  </a:cubicBezTo>
                  <a:cubicBezTo>
                    <a:pt x="2961752" y="100917"/>
                    <a:pt x="2965188" y="100796"/>
                    <a:pt x="2965188" y="102544"/>
                  </a:cubicBezTo>
                  <a:cubicBezTo>
                    <a:pt x="2965188" y="104292"/>
                    <a:pt x="2974469" y="105196"/>
                    <a:pt x="2985859" y="105859"/>
                  </a:cubicBezTo>
                  <a:cubicBezTo>
                    <a:pt x="3003939" y="107124"/>
                    <a:pt x="3003939" y="107124"/>
                    <a:pt x="2985859" y="107847"/>
                  </a:cubicBezTo>
                  <a:cubicBezTo>
                    <a:pt x="2978958" y="107564"/>
                    <a:pt x="2972052" y="108317"/>
                    <a:pt x="2965368" y="110077"/>
                  </a:cubicBezTo>
                  <a:cubicBezTo>
                    <a:pt x="2969141" y="110909"/>
                    <a:pt x="2973047" y="110909"/>
                    <a:pt x="2976819" y="110077"/>
                  </a:cubicBezTo>
                  <a:cubicBezTo>
                    <a:pt x="2991585" y="108450"/>
                    <a:pt x="3033771" y="108872"/>
                    <a:pt x="3033832" y="110620"/>
                  </a:cubicBezTo>
                  <a:cubicBezTo>
                    <a:pt x="3026322" y="112000"/>
                    <a:pt x="3018668" y="112422"/>
                    <a:pt x="3011051" y="111885"/>
                  </a:cubicBezTo>
                  <a:cubicBezTo>
                    <a:pt x="2984835" y="111885"/>
                    <a:pt x="2979230" y="114597"/>
                    <a:pt x="3004301" y="115140"/>
                  </a:cubicBezTo>
                  <a:cubicBezTo>
                    <a:pt x="3012395" y="115230"/>
                    <a:pt x="3020464" y="116056"/>
                    <a:pt x="3028408" y="117611"/>
                  </a:cubicBezTo>
                  <a:cubicBezTo>
                    <a:pt x="3034434" y="119419"/>
                    <a:pt x="3033048" y="119479"/>
                    <a:pt x="3021658" y="118515"/>
                  </a:cubicBezTo>
                  <a:cubicBezTo>
                    <a:pt x="3011033" y="117412"/>
                    <a:pt x="3000305" y="117755"/>
                    <a:pt x="2989777" y="119539"/>
                  </a:cubicBezTo>
                  <a:cubicBezTo>
                    <a:pt x="2976217" y="121347"/>
                    <a:pt x="2973926" y="121287"/>
                    <a:pt x="2980676" y="118937"/>
                  </a:cubicBezTo>
                  <a:cubicBezTo>
                    <a:pt x="2984051" y="117490"/>
                    <a:pt x="2982846" y="116406"/>
                    <a:pt x="2977181" y="116586"/>
                  </a:cubicBezTo>
                  <a:cubicBezTo>
                    <a:pt x="2970371" y="116586"/>
                    <a:pt x="2965850" y="117912"/>
                    <a:pt x="2965911" y="119057"/>
                  </a:cubicBezTo>
                  <a:cubicBezTo>
                    <a:pt x="2965971" y="120202"/>
                    <a:pt x="2960306" y="121407"/>
                    <a:pt x="2953496" y="121649"/>
                  </a:cubicBezTo>
                  <a:cubicBezTo>
                    <a:pt x="2947469" y="121649"/>
                    <a:pt x="2945480" y="121287"/>
                    <a:pt x="2948855" y="120323"/>
                  </a:cubicBezTo>
                  <a:cubicBezTo>
                    <a:pt x="2952230" y="119359"/>
                    <a:pt x="2947650" y="118937"/>
                    <a:pt x="2936320" y="119599"/>
                  </a:cubicBezTo>
                  <a:cubicBezTo>
                    <a:pt x="2921554" y="120383"/>
                    <a:pt x="2920409" y="120021"/>
                    <a:pt x="2931679" y="117671"/>
                  </a:cubicBezTo>
                  <a:cubicBezTo>
                    <a:pt x="2941804" y="115501"/>
                    <a:pt x="2941804" y="114959"/>
                    <a:pt x="2932704" y="115441"/>
                  </a:cubicBezTo>
                  <a:cubicBezTo>
                    <a:pt x="2926183" y="115731"/>
                    <a:pt x="2919728" y="116821"/>
                    <a:pt x="2913479" y="118695"/>
                  </a:cubicBezTo>
                  <a:cubicBezTo>
                    <a:pt x="2907578" y="120371"/>
                    <a:pt x="2901516" y="121420"/>
                    <a:pt x="2895398" y="121829"/>
                  </a:cubicBezTo>
                  <a:cubicBezTo>
                    <a:pt x="2888588" y="122191"/>
                    <a:pt x="2886298" y="121287"/>
                    <a:pt x="2890758" y="119901"/>
                  </a:cubicBezTo>
                  <a:cubicBezTo>
                    <a:pt x="2896363" y="117731"/>
                    <a:pt x="2892928" y="117792"/>
                    <a:pt x="2873702" y="120262"/>
                  </a:cubicBezTo>
                  <a:cubicBezTo>
                    <a:pt x="2858937" y="122070"/>
                    <a:pt x="2852127" y="122432"/>
                    <a:pt x="2856647" y="121347"/>
                  </a:cubicBezTo>
                  <a:cubicBezTo>
                    <a:pt x="2860022" y="120262"/>
                    <a:pt x="2857671" y="119238"/>
                    <a:pt x="2850620" y="119178"/>
                  </a:cubicBezTo>
                  <a:cubicBezTo>
                    <a:pt x="2842605" y="119178"/>
                    <a:pt x="2840435" y="119901"/>
                    <a:pt x="2842846" y="121950"/>
                  </a:cubicBezTo>
                  <a:cubicBezTo>
                    <a:pt x="2845256" y="123999"/>
                    <a:pt x="2854417" y="124782"/>
                    <a:pt x="2869182" y="123999"/>
                  </a:cubicBezTo>
                  <a:cubicBezTo>
                    <a:pt x="2882803" y="123215"/>
                    <a:pt x="2893289" y="123999"/>
                    <a:pt x="2894314" y="125506"/>
                  </a:cubicBezTo>
                  <a:cubicBezTo>
                    <a:pt x="2896664" y="126952"/>
                    <a:pt x="2894314" y="127494"/>
                    <a:pt x="2890939" y="126832"/>
                  </a:cubicBezTo>
                  <a:cubicBezTo>
                    <a:pt x="2880338" y="125945"/>
                    <a:pt x="2869671" y="126187"/>
                    <a:pt x="2859118" y="127555"/>
                  </a:cubicBezTo>
                  <a:cubicBezTo>
                    <a:pt x="2839832" y="129182"/>
                    <a:pt x="2834167" y="128941"/>
                    <a:pt x="2832841" y="126651"/>
                  </a:cubicBezTo>
                  <a:cubicBezTo>
                    <a:pt x="2831516" y="124360"/>
                    <a:pt x="2821210" y="123095"/>
                    <a:pt x="2809819" y="122914"/>
                  </a:cubicBezTo>
                  <a:cubicBezTo>
                    <a:pt x="2790414" y="122552"/>
                    <a:pt x="2790353" y="122372"/>
                    <a:pt x="2809819" y="121588"/>
                  </a:cubicBezTo>
                  <a:cubicBezTo>
                    <a:pt x="2829286" y="120805"/>
                    <a:pt x="2837000" y="118635"/>
                    <a:pt x="2818739" y="118274"/>
                  </a:cubicBezTo>
                  <a:cubicBezTo>
                    <a:pt x="2805058" y="118274"/>
                    <a:pt x="2780349" y="124300"/>
                    <a:pt x="2789570" y="125506"/>
                  </a:cubicBezTo>
                  <a:cubicBezTo>
                    <a:pt x="2793005" y="125988"/>
                    <a:pt x="2788545" y="127073"/>
                    <a:pt x="2778360" y="127856"/>
                  </a:cubicBezTo>
                  <a:cubicBezTo>
                    <a:pt x="2766970" y="128760"/>
                    <a:pt x="2763655" y="129724"/>
                    <a:pt x="2768296" y="130387"/>
                  </a:cubicBezTo>
                  <a:cubicBezTo>
                    <a:pt x="2772936" y="131050"/>
                    <a:pt x="2771731" y="131231"/>
                    <a:pt x="2763776" y="131291"/>
                  </a:cubicBezTo>
                  <a:cubicBezTo>
                    <a:pt x="2759201" y="130845"/>
                    <a:pt x="2754579" y="131357"/>
                    <a:pt x="2750216" y="132798"/>
                  </a:cubicBezTo>
                  <a:cubicBezTo>
                    <a:pt x="2755459" y="133991"/>
                    <a:pt x="2760895" y="134112"/>
                    <a:pt x="2766186" y="133160"/>
                  </a:cubicBezTo>
                  <a:cubicBezTo>
                    <a:pt x="2791137" y="131171"/>
                    <a:pt x="2796982" y="133160"/>
                    <a:pt x="2773177" y="135088"/>
                  </a:cubicBezTo>
                  <a:cubicBezTo>
                    <a:pt x="2751722" y="137017"/>
                    <a:pt x="2734426" y="135088"/>
                    <a:pt x="2745575" y="131713"/>
                  </a:cubicBezTo>
                  <a:cubicBezTo>
                    <a:pt x="2756724" y="128338"/>
                    <a:pt x="2736354" y="131110"/>
                    <a:pt x="2719600" y="134907"/>
                  </a:cubicBezTo>
                  <a:cubicBezTo>
                    <a:pt x="2705015" y="138342"/>
                    <a:pt x="2705015" y="138342"/>
                    <a:pt x="2715020" y="134907"/>
                  </a:cubicBezTo>
                  <a:cubicBezTo>
                    <a:pt x="2731653" y="129302"/>
                    <a:pt x="2730448" y="128519"/>
                    <a:pt x="2708993" y="131171"/>
                  </a:cubicBezTo>
                  <a:cubicBezTo>
                    <a:pt x="2694348" y="132979"/>
                    <a:pt x="2692058" y="132979"/>
                    <a:pt x="2695132" y="129664"/>
                  </a:cubicBezTo>
                  <a:cubicBezTo>
                    <a:pt x="2698205" y="126349"/>
                    <a:pt x="2695975" y="125927"/>
                    <a:pt x="2691455" y="126410"/>
                  </a:cubicBezTo>
                  <a:cubicBezTo>
                    <a:pt x="2685790" y="126952"/>
                    <a:pt x="2681270" y="127977"/>
                    <a:pt x="2681330" y="128700"/>
                  </a:cubicBezTo>
                  <a:cubicBezTo>
                    <a:pt x="2675479" y="130538"/>
                    <a:pt x="2669385" y="131508"/>
                    <a:pt x="2663250" y="131593"/>
                  </a:cubicBezTo>
                  <a:cubicBezTo>
                    <a:pt x="2655247" y="132123"/>
                    <a:pt x="2647328" y="133515"/>
                    <a:pt x="2639626" y="135751"/>
                  </a:cubicBezTo>
                  <a:cubicBezTo>
                    <a:pt x="2636371" y="137077"/>
                    <a:pt x="2640891" y="137077"/>
                    <a:pt x="2651076" y="135450"/>
                  </a:cubicBezTo>
                  <a:cubicBezTo>
                    <a:pt x="2659321" y="134124"/>
                    <a:pt x="2667674" y="133557"/>
                    <a:pt x="2676027" y="133762"/>
                  </a:cubicBezTo>
                  <a:cubicBezTo>
                    <a:pt x="2679522" y="134305"/>
                    <a:pt x="2679583" y="134847"/>
                    <a:pt x="2673917" y="135269"/>
                  </a:cubicBezTo>
                  <a:cubicBezTo>
                    <a:pt x="2669337" y="135630"/>
                    <a:pt x="2655837" y="137258"/>
                    <a:pt x="2644567" y="139126"/>
                  </a:cubicBezTo>
                  <a:cubicBezTo>
                    <a:pt x="2620943" y="142862"/>
                    <a:pt x="2612927" y="142923"/>
                    <a:pt x="2610215" y="139126"/>
                  </a:cubicBezTo>
                  <a:cubicBezTo>
                    <a:pt x="2608709" y="135811"/>
                    <a:pt x="2600753" y="136354"/>
                    <a:pt x="2581769" y="140753"/>
                  </a:cubicBezTo>
                  <a:cubicBezTo>
                    <a:pt x="2573718" y="143218"/>
                    <a:pt x="2565274" y="144158"/>
                    <a:pt x="2556879" y="143526"/>
                  </a:cubicBezTo>
                  <a:cubicBezTo>
                    <a:pt x="2550400" y="143110"/>
                    <a:pt x="2543892" y="143574"/>
                    <a:pt x="2537533" y="144912"/>
                  </a:cubicBezTo>
                  <a:cubicBezTo>
                    <a:pt x="2525480" y="148106"/>
                    <a:pt x="2558386" y="146298"/>
                    <a:pt x="2583155" y="142621"/>
                  </a:cubicBezTo>
                  <a:cubicBezTo>
                    <a:pt x="2611360" y="138885"/>
                    <a:pt x="2607262" y="141778"/>
                    <a:pt x="2577732" y="145695"/>
                  </a:cubicBezTo>
                  <a:cubicBezTo>
                    <a:pt x="2564648" y="147895"/>
                    <a:pt x="2551449" y="149299"/>
                    <a:pt x="2538196" y="149914"/>
                  </a:cubicBezTo>
                  <a:cubicBezTo>
                    <a:pt x="2527891" y="150215"/>
                    <a:pt x="2523371" y="150757"/>
                    <a:pt x="2523491" y="151782"/>
                  </a:cubicBezTo>
                  <a:cubicBezTo>
                    <a:pt x="2529560" y="153011"/>
                    <a:pt x="2535798" y="153216"/>
                    <a:pt x="2541933" y="152385"/>
                  </a:cubicBezTo>
                  <a:cubicBezTo>
                    <a:pt x="2554408" y="151662"/>
                    <a:pt x="2556759" y="152385"/>
                    <a:pt x="2547960" y="153952"/>
                  </a:cubicBezTo>
                  <a:cubicBezTo>
                    <a:pt x="2543940" y="155253"/>
                    <a:pt x="2539679" y="155645"/>
                    <a:pt x="2535484" y="155097"/>
                  </a:cubicBezTo>
                  <a:cubicBezTo>
                    <a:pt x="2529789" y="154271"/>
                    <a:pt x="2523998" y="154452"/>
                    <a:pt x="2518369" y="155639"/>
                  </a:cubicBezTo>
                  <a:cubicBezTo>
                    <a:pt x="2512625" y="157236"/>
                    <a:pt x="2506622" y="157664"/>
                    <a:pt x="2500710" y="156905"/>
                  </a:cubicBezTo>
                  <a:cubicBezTo>
                    <a:pt x="2493099" y="157110"/>
                    <a:pt x="2485547" y="158387"/>
                    <a:pt x="2478291" y="160702"/>
                  </a:cubicBezTo>
                  <a:cubicBezTo>
                    <a:pt x="2456053" y="166065"/>
                    <a:pt x="2456113" y="166126"/>
                    <a:pt x="2460211" y="161123"/>
                  </a:cubicBezTo>
                  <a:cubicBezTo>
                    <a:pt x="2464309" y="156121"/>
                    <a:pt x="2453823" y="156121"/>
                    <a:pt x="2436104" y="161786"/>
                  </a:cubicBezTo>
                  <a:cubicBezTo>
                    <a:pt x="2420676" y="166728"/>
                    <a:pt x="2421520" y="172454"/>
                    <a:pt x="2437249" y="170103"/>
                  </a:cubicBezTo>
                  <a:cubicBezTo>
                    <a:pt x="2446229" y="168777"/>
                    <a:pt x="2446289" y="169199"/>
                    <a:pt x="2436405" y="171971"/>
                  </a:cubicBezTo>
                  <a:cubicBezTo>
                    <a:pt x="2426871" y="174792"/>
                    <a:pt x="2416909" y="175871"/>
                    <a:pt x="2406995" y="175166"/>
                  </a:cubicBezTo>
                  <a:cubicBezTo>
                    <a:pt x="2392049" y="175166"/>
                    <a:pt x="2391929" y="174503"/>
                    <a:pt x="2408683" y="170947"/>
                  </a:cubicBezTo>
                  <a:cubicBezTo>
                    <a:pt x="2420736" y="168416"/>
                    <a:pt x="2416397" y="168958"/>
                    <a:pt x="2396268" y="172393"/>
                  </a:cubicBezTo>
                  <a:cubicBezTo>
                    <a:pt x="2368183" y="176974"/>
                    <a:pt x="2364748" y="177215"/>
                    <a:pt x="2367701" y="173840"/>
                  </a:cubicBezTo>
                  <a:cubicBezTo>
                    <a:pt x="2370232" y="171790"/>
                    <a:pt x="2351972" y="172695"/>
                    <a:pt x="2331541" y="175949"/>
                  </a:cubicBezTo>
                  <a:cubicBezTo>
                    <a:pt x="2314142" y="178161"/>
                    <a:pt x="2296936" y="181686"/>
                    <a:pt x="2280073" y="186496"/>
                  </a:cubicBezTo>
                  <a:cubicBezTo>
                    <a:pt x="2275734" y="188123"/>
                    <a:pt x="2276939" y="188244"/>
                    <a:pt x="2284653" y="186496"/>
                  </a:cubicBezTo>
                  <a:cubicBezTo>
                    <a:pt x="2290933" y="184935"/>
                    <a:pt x="2297352" y="184025"/>
                    <a:pt x="2303818" y="183784"/>
                  </a:cubicBezTo>
                  <a:cubicBezTo>
                    <a:pt x="2307314" y="183784"/>
                    <a:pt x="2305204" y="185049"/>
                    <a:pt x="2299600" y="186014"/>
                  </a:cubicBezTo>
                  <a:cubicBezTo>
                    <a:pt x="2292850" y="187159"/>
                    <a:pt x="2287546" y="189087"/>
                    <a:pt x="2287546" y="190232"/>
                  </a:cubicBezTo>
                  <a:cubicBezTo>
                    <a:pt x="2287546" y="191377"/>
                    <a:pt x="2291222" y="191498"/>
                    <a:pt x="2316655" y="185110"/>
                  </a:cubicBezTo>
                  <a:cubicBezTo>
                    <a:pt x="2337688" y="179565"/>
                    <a:pt x="2340762" y="178119"/>
                    <a:pt x="2329492" y="179083"/>
                  </a:cubicBezTo>
                  <a:cubicBezTo>
                    <a:pt x="2318222" y="180047"/>
                    <a:pt x="2318102" y="179746"/>
                    <a:pt x="2331662" y="177998"/>
                  </a:cubicBezTo>
                  <a:cubicBezTo>
                    <a:pt x="2340641" y="176732"/>
                    <a:pt x="2347572" y="176853"/>
                    <a:pt x="2347813" y="177998"/>
                  </a:cubicBezTo>
                  <a:cubicBezTo>
                    <a:pt x="2346909" y="179444"/>
                    <a:pt x="2356130" y="179565"/>
                    <a:pt x="2367400" y="177998"/>
                  </a:cubicBezTo>
                  <a:cubicBezTo>
                    <a:pt x="2395725" y="174985"/>
                    <a:pt x="2394761" y="176431"/>
                    <a:pt x="2364809" y="183362"/>
                  </a:cubicBezTo>
                  <a:cubicBezTo>
                    <a:pt x="2344800" y="187761"/>
                    <a:pt x="2342570" y="188244"/>
                    <a:pt x="2353599" y="185049"/>
                  </a:cubicBezTo>
                  <a:cubicBezTo>
                    <a:pt x="2364628" y="181855"/>
                    <a:pt x="2368364" y="180228"/>
                    <a:pt x="2364025" y="180288"/>
                  </a:cubicBezTo>
                  <a:cubicBezTo>
                    <a:pt x="2351284" y="181373"/>
                    <a:pt x="2338623" y="183266"/>
                    <a:pt x="2326117" y="185953"/>
                  </a:cubicBezTo>
                  <a:cubicBezTo>
                    <a:pt x="2293693" y="191980"/>
                    <a:pt x="2283508" y="193125"/>
                    <a:pt x="2278687" y="191980"/>
                  </a:cubicBezTo>
                  <a:cubicBezTo>
                    <a:pt x="2273866" y="190835"/>
                    <a:pt x="2272660" y="190534"/>
                    <a:pt x="2255123" y="195897"/>
                  </a:cubicBezTo>
                  <a:cubicBezTo>
                    <a:pt x="2232758" y="203358"/>
                    <a:pt x="2209561" y="208059"/>
                    <a:pt x="2186057" y="209879"/>
                  </a:cubicBezTo>
                  <a:cubicBezTo>
                    <a:pt x="2174696" y="210723"/>
                    <a:pt x="2163427" y="212513"/>
                    <a:pt x="2152368" y="215243"/>
                  </a:cubicBezTo>
                  <a:cubicBezTo>
                    <a:pt x="2142423" y="217895"/>
                    <a:pt x="2141218" y="217714"/>
                    <a:pt x="2145377" y="215243"/>
                  </a:cubicBezTo>
                  <a:cubicBezTo>
                    <a:pt x="2149535" y="212772"/>
                    <a:pt x="2147245" y="212833"/>
                    <a:pt x="2135071" y="215786"/>
                  </a:cubicBezTo>
                  <a:cubicBezTo>
                    <a:pt x="2124042" y="218558"/>
                    <a:pt x="2121692" y="218437"/>
                    <a:pt x="2125790" y="215786"/>
                  </a:cubicBezTo>
                  <a:cubicBezTo>
                    <a:pt x="2129888" y="213134"/>
                    <a:pt x="2126453" y="213254"/>
                    <a:pt x="2118678" y="214942"/>
                  </a:cubicBezTo>
                  <a:cubicBezTo>
                    <a:pt x="2109759" y="216870"/>
                    <a:pt x="2107830" y="218919"/>
                    <a:pt x="2114038" y="220968"/>
                  </a:cubicBezTo>
                  <a:cubicBezTo>
                    <a:pt x="2121631" y="223921"/>
                    <a:pt x="2120547" y="224283"/>
                    <a:pt x="2103310" y="225248"/>
                  </a:cubicBezTo>
                  <a:cubicBezTo>
                    <a:pt x="2094089" y="225609"/>
                    <a:pt x="2088123" y="224826"/>
                    <a:pt x="2090112" y="223379"/>
                  </a:cubicBezTo>
                  <a:cubicBezTo>
                    <a:pt x="2097404" y="219281"/>
                    <a:pt x="2087400" y="221571"/>
                    <a:pt x="2066849" y="228743"/>
                  </a:cubicBezTo>
                  <a:cubicBezTo>
                    <a:pt x="2055127" y="233371"/>
                    <a:pt x="2042730" y="236059"/>
                    <a:pt x="2030146" y="236698"/>
                  </a:cubicBezTo>
                  <a:cubicBezTo>
                    <a:pt x="2007305" y="238808"/>
                    <a:pt x="1971205" y="249535"/>
                    <a:pt x="1960960" y="255562"/>
                  </a:cubicBezTo>
                  <a:cubicBezTo>
                    <a:pt x="1957886" y="257309"/>
                    <a:pt x="1956681" y="257008"/>
                    <a:pt x="1956199" y="255200"/>
                  </a:cubicBezTo>
                  <a:cubicBezTo>
                    <a:pt x="1956801" y="252850"/>
                    <a:pt x="1965299" y="249173"/>
                    <a:pt x="1981812" y="244894"/>
                  </a:cubicBezTo>
                  <a:cubicBezTo>
                    <a:pt x="1990376" y="242954"/>
                    <a:pt x="1998735" y="240187"/>
                    <a:pt x="2006763" y="236638"/>
                  </a:cubicBezTo>
                  <a:cubicBezTo>
                    <a:pt x="1998801" y="237656"/>
                    <a:pt x="1991009" y="239681"/>
                    <a:pt x="1983560" y="242664"/>
                  </a:cubicBezTo>
                  <a:cubicBezTo>
                    <a:pt x="1957464" y="251042"/>
                    <a:pt x="1939444" y="253874"/>
                    <a:pt x="1962165" y="246160"/>
                  </a:cubicBezTo>
                  <a:cubicBezTo>
                    <a:pt x="1976268" y="241459"/>
                    <a:pt x="1976207" y="241278"/>
                    <a:pt x="1962165" y="245316"/>
                  </a:cubicBezTo>
                  <a:cubicBezTo>
                    <a:pt x="1953366" y="247727"/>
                    <a:pt x="1944748" y="250981"/>
                    <a:pt x="1945049" y="252126"/>
                  </a:cubicBezTo>
                  <a:cubicBezTo>
                    <a:pt x="1944205" y="253513"/>
                    <a:pt x="1943482" y="255441"/>
                    <a:pt x="1942638" y="256707"/>
                  </a:cubicBezTo>
                  <a:cubicBezTo>
                    <a:pt x="1942638" y="257731"/>
                    <a:pt x="1936612" y="259720"/>
                    <a:pt x="1930585" y="260624"/>
                  </a:cubicBezTo>
                  <a:cubicBezTo>
                    <a:pt x="1923401" y="261950"/>
                    <a:pt x="1916495" y="264475"/>
                    <a:pt x="1910155" y="268097"/>
                  </a:cubicBezTo>
                  <a:cubicBezTo>
                    <a:pt x="1904128" y="271653"/>
                    <a:pt x="1899789" y="273340"/>
                    <a:pt x="1899548" y="272376"/>
                  </a:cubicBezTo>
                  <a:cubicBezTo>
                    <a:pt x="1894931" y="272111"/>
                    <a:pt x="1890315" y="272726"/>
                    <a:pt x="1885927" y="274184"/>
                  </a:cubicBezTo>
                  <a:cubicBezTo>
                    <a:pt x="1878213" y="276173"/>
                    <a:pt x="1876345" y="278041"/>
                    <a:pt x="1879901" y="278825"/>
                  </a:cubicBezTo>
                  <a:cubicBezTo>
                    <a:pt x="1885927" y="280211"/>
                    <a:pt x="1883999" y="281054"/>
                    <a:pt x="1836147" y="295579"/>
                  </a:cubicBezTo>
                  <a:cubicBezTo>
                    <a:pt x="1828553" y="297869"/>
                    <a:pt x="1825480" y="299617"/>
                    <a:pt x="1828975" y="299556"/>
                  </a:cubicBezTo>
                  <a:cubicBezTo>
                    <a:pt x="1838383" y="298201"/>
                    <a:pt x="1847604" y="295772"/>
                    <a:pt x="1856457" y="292324"/>
                  </a:cubicBezTo>
                  <a:cubicBezTo>
                    <a:pt x="1886590" y="282140"/>
                    <a:pt x="1874537" y="289130"/>
                    <a:pt x="1841209" y="301304"/>
                  </a:cubicBezTo>
                  <a:cubicBezTo>
                    <a:pt x="1814451" y="311007"/>
                    <a:pt x="1814511" y="311007"/>
                    <a:pt x="1812341" y="307331"/>
                  </a:cubicBezTo>
                  <a:cubicBezTo>
                    <a:pt x="1811377" y="303956"/>
                    <a:pt x="1810232" y="304137"/>
                    <a:pt x="1803301" y="308717"/>
                  </a:cubicBezTo>
                  <a:cubicBezTo>
                    <a:pt x="1798239" y="311791"/>
                    <a:pt x="1796552" y="314081"/>
                    <a:pt x="1799987" y="313719"/>
                  </a:cubicBezTo>
                  <a:cubicBezTo>
                    <a:pt x="1802337" y="313719"/>
                    <a:pt x="1798119" y="315467"/>
                    <a:pt x="1789380" y="317938"/>
                  </a:cubicBezTo>
                  <a:cubicBezTo>
                    <a:pt x="1779574" y="320849"/>
                    <a:pt x="1769956" y="324350"/>
                    <a:pt x="1760572" y="328424"/>
                  </a:cubicBezTo>
                  <a:cubicBezTo>
                    <a:pt x="1744409" y="334409"/>
                    <a:pt x="1727931" y="339520"/>
                    <a:pt x="1711214" y="343732"/>
                  </a:cubicBezTo>
                  <a:cubicBezTo>
                    <a:pt x="1687107" y="351085"/>
                    <a:pt x="1657636" y="359643"/>
                    <a:pt x="1627804" y="367839"/>
                  </a:cubicBezTo>
                  <a:cubicBezTo>
                    <a:pt x="1568441" y="385135"/>
                    <a:pt x="1508536" y="401769"/>
                    <a:pt x="1493168" y="403999"/>
                  </a:cubicBezTo>
                  <a:cubicBezTo>
                    <a:pt x="1479270" y="407687"/>
                    <a:pt x="1465608" y="412195"/>
                    <a:pt x="1452247" y="417499"/>
                  </a:cubicBezTo>
                  <a:cubicBezTo>
                    <a:pt x="1425789" y="427624"/>
                    <a:pt x="1423559" y="428226"/>
                    <a:pt x="1439289" y="421657"/>
                  </a:cubicBezTo>
                  <a:cubicBezTo>
                    <a:pt x="1458153" y="413762"/>
                    <a:pt x="1456947" y="413823"/>
                    <a:pt x="1425669" y="424068"/>
                  </a:cubicBezTo>
                  <a:cubicBezTo>
                    <a:pt x="1399875" y="432807"/>
                    <a:pt x="1389931" y="435458"/>
                    <a:pt x="1389207" y="433530"/>
                  </a:cubicBezTo>
                  <a:cubicBezTo>
                    <a:pt x="1388484" y="431601"/>
                    <a:pt x="1383181" y="433108"/>
                    <a:pt x="1374623" y="436724"/>
                  </a:cubicBezTo>
                  <a:cubicBezTo>
                    <a:pt x="1366065" y="440340"/>
                    <a:pt x="1353409" y="444800"/>
                    <a:pt x="1344489" y="447452"/>
                  </a:cubicBezTo>
                  <a:cubicBezTo>
                    <a:pt x="1332888" y="451055"/>
                    <a:pt x="1321684" y="455823"/>
                    <a:pt x="1311041" y="461675"/>
                  </a:cubicBezTo>
                  <a:cubicBezTo>
                    <a:pt x="1293925" y="470956"/>
                    <a:pt x="1293925" y="470956"/>
                    <a:pt x="1299410" y="466315"/>
                  </a:cubicBezTo>
                  <a:cubicBezTo>
                    <a:pt x="1308630" y="458661"/>
                    <a:pt x="1263249" y="477163"/>
                    <a:pt x="1250051" y="486745"/>
                  </a:cubicBezTo>
                  <a:cubicBezTo>
                    <a:pt x="1240649" y="493676"/>
                    <a:pt x="1241734" y="493254"/>
                    <a:pt x="1258187" y="485600"/>
                  </a:cubicBezTo>
                  <a:cubicBezTo>
                    <a:pt x="1272711" y="479092"/>
                    <a:pt x="1274881" y="478369"/>
                    <a:pt x="1266865" y="482768"/>
                  </a:cubicBezTo>
                  <a:cubicBezTo>
                    <a:pt x="1254637" y="488801"/>
                    <a:pt x="1242035" y="494056"/>
                    <a:pt x="1229138" y="498498"/>
                  </a:cubicBezTo>
                  <a:cubicBezTo>
                    <a:pt x="1213342" y="503861"/>
                    <a:pt x="1198022" y="510539"/>
                    <a:pt x="1183335" y="518446"/>
                  </a:cubicBezTo>
                  <a:cubicBezTo>
                    <a:pt x="1166340" y="527727"/>
                    <a:pt x="1166340" y="527727"/>
                    <a:pt x="1189784" y="516216"/>
                  </a:cubicBezTo>
                  <a:cubicBezTo>
                    <a:pt x="1213228" y="504705"/>
                    <a:pt x="1214313" y="504163"/>
                    <a:pt x="1201536" y="511937"/>
                  </a:cubicBezTo>
                  <a:cubicBezTo>
                    <a:pt x="1189001" y="519030"/>
                    <a:pt x="1176061" y="525389"/>
                    <a:pt x="1162784" y="530982"/>
                  </a:cubicBezTo>
                  <a:cubicBezTo>
                    <a:pt x="1152599" y="535170"/>
                    <a:pt x="1142818" y="540275"/>
                    <a:pt x="1133555" y="546229"/>
                  </a:cubicBezTo>
                  <a:cubicBezTo>
                    <a:pt x="1120188" y="554112"/>
                    <a:pt x="1106296" y="561061"/>
                    <a:pt x="1091971" y="567021"/>
                  </a:cubicBezTo>
                  <a:cubicBezTo>
                    <a:pt x="1069190" y="577990"/>
                    <a:pt x="1038996" y="591489"/>
                    <a:pt x="1007597" y="606014"/>
                  </a:cubicBezTo>
                  <a:cubicBezTo>
                    <a:pt x="976198" y="620538"/>
                    <a:pt x="942569" y="635786"/>
                    <a:pt x="913340" y="649707"/>
                  </a:cubicBezTo>
                  <a:cubicBezTo>
                    <a:pt x="898695" y="656518"/>
                    <a:pt x="884894" y="662785"/>
                    <a:pt x="872720" y="668269"/>
                  </a:cubicBezTo>
                  <a:cubicBezTo>
                    <a:pt x="860546" y="673754"/>
                    <a:pt x="850180" y="678575"/>
                    <a:pt x="841923" y="682071"/>
                  </a:cubicBezTo>
                  <a:cubicBezTo>
                    <a:pt x="809439" y="695932"/>
                    <a:pt x="790937" y="704671"/>
                    <a:pt x="709758" y="750052"/>
                  </a:cubicBezTo>
                  <a:lnTo>
                    <a:pt x="668957" y="773134"/>
                  </a:lnTo>
                  <a:lnTo>
                    <a:pt x="635268" y="792600"/>
                  </a:lnTo>
                  <a:cubicBezTo>
                    <a:pt x="615380" y="803810"/>
                    <a:pt x="601277" y="811765"/>
                    <a:pt x="595191" y="814899"/>
                  </a:cubicBezTo>
                  <a:cubicBezTo>
                    <a:pt x="574730" y="825638"/>
                    <a:pt x="554998" y="837716"/>
                    <a:pt x="536129" y="851059"/>
                  </a:cubicBezTo>
                  <a:cubicBezTo>
                    <a:pt x="502199" y="873780"/>
                    <a:pt x="447295" y="908795"/>
                    <a:pt x="393537" y="943569"/>
                  </a:cubicBezTo>
                  <a:cubicBezTo>
                    <a:pt x="339779" y="978343"/>
                    <a:pt x="287407" y="1013177"/>
                    <a:pt x="256490" y="1032342"/>
                  </a:cubicBezTo>
                  <a:cubicBezTo>
                    <a:pt x="231118" y="1047469"/>
                    <a:pt x="166090" y="1078446"/>
                    <a:pt x="163438" y="1075312"/>
                  </a:cubicBezTo>
                  <a:cubicBezTo>
                    <a:pt x="162775" y="1074529"/>
                    <a:pt x="150300" y="1082604"/>
                    <a:pt x="135776" y="1093392"/>
                  </a:cubicBezTo>
                  <a:cubicBezTo>
                    <a:pt x="106606" y="1115209"/>
                    <a:pt x="91901" y="1120753"/>
                    <a:pt x="95999" y="1107917"/>
                  </a:cubicBezTo>
                  <a:cubicBezTo>
                    <a:pt x="98169" y="1101589"/>
                    <a:pt x="93830" y="1103517"/>
                    <a:pt x="73279" y="1118222"/>
                  </a:cubicBezTo>
                  <a:cubicBezTo>
                    <a:pt x="39770" y="1142329"/>
                    <a:pt x="15603" y="1154383"/>
                    <a:pt x="5298" y="1152876"/>
                  </a:cubicBezTo>
                  <a:cubicBezTo>
                    <a:pt x="-5008" y="1151369"/>
                    <a:pt x="-1332" y="1136845"/>
                    <a:pt x="23378" y="1110086"/>
                  </a:cubicBezTo>
                  <a:cubicBezTo>
                    <a:pt x="31935" y="1099425"/>
                    <a:pt x="39748" y="1088191"/>
                    <a:pt x="46761" y="1076457"/>
                  </a:cubicBezTo>
                  <a:cubicBezTo>
                    <a:pt x="78402" y="1023603"/>
                    <a:pt x="135113" y="961950"/>
                    <a:pt x="205022" y="904757"/>
                  </a:cubicBezTo>
                  <a:cubicBezTo>
                    <a:pt x="240899" y="875491"/>
                    <a:pt x="278512" y="848419"/>
                    <a:pt x="317661" y="823698"/>
                  </a:cubicBezTo>
                  <a:cubicBezTo>
                    <a:pt x="337549" y="811645"/>
                    <a:pt x="357618" y="799591"/>
                    <a:pt x="377928" y="788261"/>
                  </a:cubicBezTo>
                  <a:cubicBezTo>
                    <a:pt x="398238" y="776931"/>
                    <a:pt x="418608" y="766685"/>
                    <a:pt x="439039" y="757404"/>
                  </a:cubicBezTo>
                  <a:cubicBezTo>
                    <a:pt x="461579" y="747159"/>
                    <a:pt x="478514" y="739324"/>
                    <a:pt x="492978" y="732333"/>
                  </a:cubicBezTo>
                  <a:cubicBezTo>
                    <a:pt x="505947" y="726216"/>
                    <a:pt x="518579" y="719418"/>
                    <a:pt x="530825" y="711963"/>
                  </a:cubicBezTo>
                  <a:cubicBezTo>
                    <a:pt x="542457" y="704671"/>
                    <a:pt x="554329" y="696535"/>
                    <a:pt x="568974" y="685868"/>
                  </a:cubicBezTo>
                  <a:lnTo>
                    <a:pt x="624480" y="644283"/>
                  </a:lnTo>
                  <a:cubicBezTo>
                    <a:pt x="696981" y="591405"/>
                    <a:pt x="774304" y="545482"/>
                    <a:pt x="855423" y="507116"/>
                  </a:cubicBezTo>
                  <a:cubicBezTo>
                    <a:pt x="875492" y="497232"/>
                    <a:pt x="895380" y="488614"/>
                    <a:pt x="914123" y="480598"/>
                  </a:cubicBezTo>
                  <a:cubicBezTo>
                    <a:pt x="932866" y="472583"/>
                    <a:pt x="950705" y="465290"/>
                    <a:pt x="967278" y="459565"/>
                  </a:cubicBezTo>
                  <a:cubicBezTo>
                    <a:pt x="1000244" y="447994"/>
                    <a:pt x="1027545" y="440280"/>
                    <a:pt x="1044842" y="438773"/>
                  </a:cubicBezTo>
                  <a:cubicBezTo>
                    <a:pt x="1061825" y="435947"/>
                    <a:pt x="1078338" y="430776"/>
                    <a:pt x="1093899" y="423405"/>
                  </a:cubicBezTo>
                  <a:cubicBezTo>
                    <a:pt x="1104446" y="418945"/>
                    <a:pt x="1115897" y="413401"/>
                    <a:pt x="1128191" y="407434"/>
                  </a:cubicBezTo>
                  <a:cubicBezTo>
                    <a:pt x="1140486" y="401468"/>
                    <a:pt x="1153684" y="394778"/>
                    <a:pt x="1167304" y="387365"/>
                  </a:cubicBezTo>
                  <a:cubicBezTo>
                    <a:pt x="1189844" y="374770"/>
                    <a:pt x="1250413" y="344214"/>
                    <a:pt x="1301037" y="319686"/>
                  </a:cubicBezTo>
                  <a:cubicBezTo>
                    <a:pt x="1326469" y="307632"/>
                    <a:pt x="1351601" y="295579"/>
                    <a:pt x="1371429" y="285996"/>
                  </a:cubicBezTo>
                  <a:cubicBezTo>
                    <a:pt x="1391256" y="276414"/>
                    <a:pt x="1405901" y="269604"/>
                    <a:pt x="1409999" y="267073"/>
                  </a:cubicBezTo>
                  <a:cubicBezTo>
                    <a:pt x="1421390" y="261046"/>
                    <a:pt x="1449655" y="246703"/>
                    <a:pt x="1481596" y="232781"/>
                  </a:cubicBezTo>
                  <a:cubicBezTo>
                    <a:pt x="1513538" y="218859"/>
                    <a:pt x="1548915" y="204094"/>
                    <a:pt x="1573805" y="195234"/>
                  </a:cubicBezTo>
                  <a:cubicBezTo>
                    <a:pt x="1612255" y="181433"/>
                    <a:pt x="1668665" y="164860"/>
                    <a:pt x="1683129" y="164317"/>
                  </a:cubicBezTo>
                  <a:close/>
                </a:path>
              </a:pathLst>
            </a:custGeom>
            <a:grpFill/>
            <a:ln w="6027" cap="flat">
              <a:noFill/>
              <a:prstDash val="solid"/>
              <a:miter/>
            </a:ln>
          </p:spPr>
          <p:txBody>
            <a:bodyPr rtlCol="0" anchor="ctr"/>
            <a:lstStyle/>
            <a:p>
              <a:endParaRPr lang="zh-CN" altLang="en-US"/>
            </a:p>
          </p:txBody>
        </p:sp>
        <p:sp>
          <p:nvSpPr>
            <p:cNvPr id="397" name="任意多边形: 形状 396">
              <a:extLst>
                <a:ext uri="{FF2B5EF4-FFF2-40B4-BE49-F238E27FC236}">
                  <a16:creationId xmlns:a16="http://schemas.microsoft.com/office/drawing/2014/main" id="{1B1BF6F1-68E3-5147-81B8-7BE05A81300A}"/>
                </a:ext>
              </a:extLst>
            </p:cNvPr>
            <p:cNvSpPr/>
            <p:nvPr/>
          </p:nvSpPr>
          <p:spPr>
            <a:xfrm>
              <a:off x="4125659" y="2742161"/>
              <a:ext cx="61602" cy="19363"/>
            </a:xfrm>
            <a:custGeom>
              <a:avLst/>
              <a:gdLst>
                <a:gd name="connsiteX0" fmla="*/ 3682 w 61602"/>
                <a:gd name="connsiteY0" fmla="*/ 785 h 19363"/>
                <a:gd name="connsiteX1" fmla="*/ 6997 w 61602"/>
                <a:gd name="connsiteY1" fmla="*/ 2111 h 19363"/>
                <a:gd name="connsiteX2" fmla="*/ 20617 w 61602"/>
                <a:gd name="connsiteY2" fmla="*/ 5185 h 19363"/>
                <a:gd name="connsiteX3" fmla="*/ 42555 w 61602"/>
                <a:gd name="connsiteY3" fmla="*/ 14406 h 19363"/>
                <a:gd name="connsiteX4" fmla="*/ 51836 w 61602"/>
                <a:gd name="connsiteY4" fmla="*/ 15189 h 19363"/>
                <a:gd name="connsiteX5" fmla="*/ 3682 w 61602"/>
                <a:gd name="connsiteY5" fmla="*/ 785 h 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02" h="19363">
                  <a:moveTo>
                    <a:pt x="3682" y="785"/>
                  </a:moveTo>
                  <a:cubicBezTo>
                    <a:pt x="-2344" y="785"/>
                    <a:pt x="-1079" y="1508"/>
                    <a:pt x="6997" y="2111"/>
                  </a:cubicBezTo>
                  <a:cubicBezTo>
                    <a:pt x="15073" y="2714"/>
                    <a:pt x="20798" y="4220"/>
                    <a:pt x="20617" y="5185"/>
                  </a:cubicBezTo>
                  <a:cubicBezTo>
                    <a:pt x="27434" y="9325"/>
                    <a:pt x="34828" y="12429"/>
                    <a:pt x="42555" y="14406"/>
                  </a:cubicBezTo>
                  <a:cubicBezTo>
                    <a:pt x="65998" y="21879"/>
                    <a:pt x="65998" y="21879"/>
                    <a:pt x="51836" y="15189"/>
                  </a:cubicBezTo>
                  <a:cubicBezTo>
                    <a:pt x="33454" y="5848"/>
                    <a:pt x="14350" y="243"/>
                    <a:pt x="3682" y="785"/>
                  </a:cubicBezTo>
                  <a:close/>
                </a:path>
              </a:pathLst>
            </a:custGeom>
            <a:grpFill/>
            <a:ln w="6027" cap="flat">
              <a:noFill/>
              <a:prstDash val="solid"/>
              <a:miter/>
            </a:ln>
          </p:spPr>
          <p:txBody>
            <a:bodyPr rtlCol="0" anchor="ctr"/>
            <a:lstStyle/>
            <a:p>
              <a:endParaRPr lang="zh-CN" altLang="en-US"/>
            </a:p>
          </p:txBody>
        </p:sp>
        <p:sp>
          <p:nvSpPr>
            <p:cNvPr id="398" name="任意多边形: 形状 397">
              <a:extLst>
                <a:ext uri="{FF2B5EF4-FFF2-40B4-BE49-F238E27FC236}">
                  <a16:creationId xmlns:a16="http://schemas.microsoft.com/office/drawing/2014/main" id="{C39A2981-CFC0-04E2-FA9E-84206B2A8AD2}"/>
                </a:ext>
              </a:extLst>
            </p:cNvPr>
            <p:cNvSpPr/>
            <p:nvPr/>
          </p:nvSpPr>
          <p:spPr>
            <a:xfrm>
              <a:off x="4100043" y="2741668"/>
              <a:ext cx="33290" cy="11781"/>
            </a:xfrm>
            <a:custGeom>
              <a:avLst/>
              <a:gdLst>
                <a:gd name="connsiteX0" fmla="*/ 8929 w 33290"/>
                <a:gd name="connsiteY0" fmla="*/ 3991 h 11781"/>
                <a:gd name="connsiteX1" fmla="*/ 16281 w 33290"/>
                <a:gd name="connsiteY1" fmla="*/ 9294 h 11781"/>
                <a:gd name="connsiteX2" fmla="*/ 20620 w 33290"/>
                <a:gd name="connsiteY2" fmla="*/ 11464 h 11781"/>
                <a:gd name="connsiteX3" fmla="*/ 14593 w 33290"/>
                <a:gd name="connsiteY3" fmla="*/ 4473 h 11781"/>
                <a:gd name="connsiteX4" fmla="*/ 8929 w 33290"/>
                <a:gd name="connsiteY4" fmla="*/ 3991 h 11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0" h="11781">
                  <a:moveTo>
                    <a:pt x="8929" y="3991"/>
                  </a:moveTo>
                  <a:cubicBezTo>
                    <a:pt x="17908" y="6763"/>
                    <a:pt x="20982" y="9174"/>
                    <a:pt x="16281" y="9294"/>
                  </a:cubicBezTo>
                  <a:cubicBezTo>
                    <a:pt x="12785" y="9294"/>
                    <a:pt x="14955" y="10500"/>
                    <a:pt x="20620" y="11464"/>
                  </a:cubicBezTo>
                  <a:cubicBezTo>
                    <a:pt x="40086" y="14658"/>
                    <a:pt x="36109" y="10198"/>
                    <a:pt x="14593" y="4473"/>
                  </a:cubicBezTo>
                  <a:cubicBezTo>
                    <a:pt x="-3245" y="-409"/>
                    <a:pt x="-4451" y="-409"/>
                    <a:pt x="8929" y="3991"/>
                  </a:cubicBezTo>
                  <a:close/>
                </a:path>
              </a:pathLst>
            </a:custGeom>
            <a:grpFill/>
            <a:ln w="6027" cap="flat">
              <a:noFill/>
              <a:prstDash val="solid"/>
              <a:miter/>
            </a:ln>
          </p:spPr>
          <p:txBody>
            <a:bodyPr rtlCol="0" anchor="ctr"/>
            <a:lstStyle/>
            <a:p>
              <a:endParaRPr lang="zh-CN" altLang="en-US"/>
            </a:p>
          </p:txBody>
        </p:sp>
        <p:sp>
          <p:nvSpPr>
            <p:cNvPr id="399" name="任意多边形: 形状 398">
              <a:extLst>
                <a:ext uri="{FF2B5EF4-FFF2-40B4-BE49-F238E27FC236}">
                  <a16:creationId xmlns:a16="http://schemas.microsoft.com/office/drawing/2014/main" id="{8CB30060-E53C-8375-1899-37544C67A8BB}"/>
                </a:ext>
              </a:extLst>
            </p:cNvPr>
            <p:cNvSpPr/>
            <p:nvPr/>
          </p:nvSpPr>
          <p:spPr>
            <a:xfrm>
              <a:off x="4477446" y="2817991"/>
              <a:ext cx="30626" cy="7527"/>
            </a:xfrm>
            <a:custGeom>
              <a:avLst/>
              <a:gdLst>
                <a:gd name="connsiteX0" fmla="*/ 11146 w 30626"/>
                <a:gd name="connsiteY0" fmla="*/ 1675 h 7527"/>
                <a:gd name="connsiteX1" fmla="*/ 5963 w 30626"/>
                <a:gd name="connsiteY1" fmla="*/ 3784 h 7527"/>
                <a:gd name="connsiteX2" fmla="*/ 12532 w 30626"/>
                <a:gd name="connsiteY2" fmla="*/ 6255 h 7527"/>
                <a:gd name="connsiteX3" fmla="*/ 18016 w 30626"/>
                <a:gd name="connsiteY3" fmla="*/ 3001 h 7527"/>
                <a:gd name="connsiteX4" fmla="*/ 11146 w 30626"/>
                <a:gd name="connsiteY4" fmla="*/ 1675 h 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6" h="7527">
                  <a:moveTo>
                    <a:pt x="11146" y="1675"/>
                  </a:moveTo>
                  <a:cubicBezTo>
                    <a:pt x="15606" y="3182"/>
                    <a:pt x="14160" y="4387"/>
                    <a:pt x="5963" y="3784"/>
                  </a:cubicBezTo>
                  <a:cubicBezTo>
                    <a:pt x="-3439" y="3423"/>
                    <a:pt x="-2354" y="3784"/>
                    <a:pt x="12532" y="6255"/>
                  </a:cubicBezTo>
                  <a:cubicBezTo>
                    <a:pt x="34228" y="9871"/>
                    <a:pt x="36639" y="8545"/>
                    <a:pt x="18016" y="3001"/>
                  </a:cubicBezTo>
                  <a:cubicBezTo>
                    <a:pt x="10182" y="711"/>
                    <a:pt x="6807" y="-12"/>
                    <a:pt x="11146" y="1675"/>
                  </a:cubicBezTo>
                  <a:close/>
                </a:path>
              </a:pathLst>
            </a:custGeom>
            <a:grpFill/>
            <a:ln w="6027" cap="flat">
              <a:noFill/>
              <a:prstDash val="solid"/>
              <a:miter/>
            </a:ln>
          </p:spPr>
          <p:txBody>
            <a:bodyPr rtlCol="0" anchor="ctr"/>
            <a:lstStyle/>
            <a:p>
              <a:endParaRPr lang="zh-CN" altLang="en-US"/>
            </a:p>
          </p:txBody>
        </p:sp>
        <p:sp>
          <p:nvSpPr>
            <p:cNvPr id="400" name="任意多边形: 形状 399">
              <a:extLst>
                <a:ext uri="{FF2B5EF4-FFF2-40B4-BE49-F238E27FC236}">
                  <a16:creationId xmlns:a16="http://schemas.microsoft.com/office/drawing/2014/main" id="{23275D06-6125-94DD-6086-56DFE40D9C73}"/>
                </a:ext>
              </a:extLst>
            </p:cNvPr>
            <p:cNvSpPr/>
            <p:nvPr/>
          </p:nvSpPr>
          <p:spPr>
            <a:xfrm>
              <a:off x="3851280" y="2713812"/>
              <a:ext cx="42582" cy="12741"/>
            </a:xfrm>
            <a:custGeom>
              <a:avLst/>
              <a:gdLst>
                <a:gd name="connsiteX0" fmla="*/ 1315 w 42582"/>
                <a:gd name="connsiteY0" fmla="*/ 749 h 12741"/>
                <a:gd name="connsiteX1" fmla="*/ 8005 w 42582"/>
                <a:gd name="connsiteY1" fmla="*/ 3280 h 12741"/>
                <a:gd name="connsiteX2" fmla="*/ 8728 w 42582"/>
                <a:gd name="connsiteY2" fmla="*/ 7017 h 12741"/>
                <a:gd name="connsiteX3" fmla="*/ 20781 w 42582"/>
                <a:gd name="connsiteY3" fmla="*/ 13043 h 12741"/>
                <a:gd name="connsiteX4" fmla="*/ 25482 w 42582"/>
                <a:gd name="connsiteY4" fmla="*/ 12561 h 12741"/>
                <a:gd name="connsiteX5" fmla="*/ 32775 w 42582"/>
                <a:gd name="connsiteY5" fmla="*/ 10151 h 12741"/>
                <a:gd name="connsiteX6" fmla="*/ 28736 w 42582"/>
                <a:gd name="connsiteY6" fmla="*/ 4908 h 12741"/>
                <a:gd name="connsiteX7" fmla="*/ 1315 w 42582"/>
                <a:gd name="connsiteY7" fmla="*/ 749 h 1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82" h="12741">
                  <a:moveTo>
                    <a:pt x="1315" y="749"/>
                  </a:moveTo>
                  <a:cubicBezTo>
                    <a:pt x="-2240" y="749"/>
                    <a:pt x="1315" y="2195"/>
                    <a:pt x="8005" y="3280"/>
                  </a:cubicBezTo>
                  <a:cubicBezTo>
                    <a:pt x="18310" y="4908"/>
                    <a:pt x="18190" y="5751"/>
                    <a:pt x="8728" y="7017"/>
                  </a:cubicBezTo>
                  <a:cubicBezTo>
                    <a:pt x="-4290" y="8584"/>
                    <a:pt x="110" y="10814"/>
                    <a:pt x="20781" y="13043"/>
                  </a:cubicBezTo>
                  <a:cubicBezTo>
                    <a:pt x="27712" y="13827"/>
                    <a:pt x="28917" y="13526"/>
                    <a:pt x="25482" y="12561"/>
                  </a:cubicBezTo>
                  <a:cubicBezTo>
                    <a:pt x="20962" y="11597"/>
                    <a:pt x="24578" y="10573"/>
                    <a:pt x="32775" y="10151"/>
                  </a:cubicBezTo>
                  <a:cubicBezTo>
                    <a:pt x="46817" y="9729"/>
                    <a:pt x="45792" y="8885"/>
                    <a:pt x="28736" y="4908"/>
                  </a:cubicBezTo>
                  <a:cubicBezTo>
                    <a:pt x="19763" y="2587"/>
                    <a:pt x="10572" y="1195"/>
                    <a:pt x="1315" y="749"/>
                  </a:cubicBezTo>
                  <a:close/>
                </a:path>
              </a:pathLst>
            </a:custGeom>
            <a:grpFill/>
            <a:ln w="6027" cap="flat">
              <a:noFill/>
              <a:prstDash val="solid"/>
              <a:miter/>
            </a:ln>
          </p:spPr>
          <p:txBody>
            <a:bodyPr rtlCol="0" anchor="ctr"/>
            <a:lstStyle/>
            <a:p>
              <a:endParaRPr lang="zh-CN" altLang="en-US"/>
            </a:p>
          </p:txBody>
        </p:sp>
        <p:sp>
          <p:nvSpPr>
            <p:cNvPr id="401" name="任意多边形: 形状 400">
              <a:extLst>
                <a:ext uri="{FF2B5EF4-FFF2-40B4-BE49-F238E27FC236}">
                  <a16:creationId xmlns:a16="http://schemas.microsoft.com/office/drawing/2014/main" id="{3173FFFC-A57B-48D1-67E4-D65E3C4668FF}"/>
                </a:ext>
              </a:extLst>
            </p:cNvPr>
            <p:cNvSpPr/>
            <p:nvPr/>
          </p:nvSpPr>
          <p:spPr>
            <a:xfrm>
              <a:off x="3955162" y="2726588"/>
              <a:ext cx="40896" cy="5674"/>
            </a:xfrm>
            <a:custGeom>
              <a:avLst/>
              <a:gdLst>
                <a:gd name="connsiteX0" fmla="*/ 851 w 40896"/>
                <a:gd name="connsiteY0" fmla="*/ 749 h 5674"/>
                <a:gd name="connsiteX1" fmla="*/ 16702 w 40896"/>
                <a:gd name="connsiteY1" fmla="*/ 4425 h 5674"/>
                <a:gd name="connsiteX2" fmla="*/ 40808 w 40896"/>
                <a:gd name="connsiteY2" fmla="*/ 6354 h 5674"/>
                <a:gd name="connsiteX3" fmla="*/ 24898 w 40896"/>
                <a:gd name="connsiteY3" fmla="*/ 2678 h 5674"/>
                <a:gd name="connsiteX4" fmla="*/ 851 w 40896"/>
                <a:gd name="connsiteY4" fmla="*/ 749 h 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96" h="5674">
                  <a:moveTo>
                    <a:pt x="851" y="749"/>
                  </a:moveTo>
                  <a:cubicBezTo>
                    <a:pt x="-2705" y="749"/>
                    <a:pt x="4106" y="2678"/>
                    <a:pt x="16702" y="4425"/>
                  </a:cubicBezTo>
                  <a:cubicBezTo>
                    <a:pt x="24633" y="6004"/>
                    <a:pt x="32727" y="6649"/>
                    <a:pt x="40808" y="6354"/>
                  </a:cubicBezTo>
                  <a:cubicBezTo>
                    <a:pt x="35770" y="4172"/>
                    <a:pt x="30382" y="2925"/>
                    <a:pt x="24898" y="2678"/>
                  </a:cubicBezTo>
                  <a:cubicBezTo>
                    <a:pt x="16943" y="1442"/>
                    <a:pt x="8903" y="797"/>
                    <a:pt x="851" y="749"/>
                  </a:cubicBezTo>
                  <a:close/>
                </a:path>
              </a:pathLst>
            </a:custGeom>
            <a:grpFill/>
            <a:ln w="6027" cap="flat">
              <a:noFill/>
              <a:prstDash val="solid"/>
              <a:miter/>
            </a:ln>
          </p:spPr>
          <p:txBody>
            <a:bodyPr rtlCol="0" anchor="ctr"/>
            <a:lstStyle/>
            <a:p>
              <a:endParaRPr lang="zh-CN" altLang="en-US"/>
            </a:p>
          </p:txBody>
        </p:sp>
        <p:sp>
          <p:nvSpPr>
            <p:cNvPr id="402" name="任意多边形: 形状 401">
              <a:extLst>
                <a:ext uri="{FF2B5EF4-FFF2-40B4-BE49-F238E27FC236}">
                  <a16:creationId xmlns:a16="http://schemas.microsoft.com/office/drawing/2014/main" id="{D0FA409F-F70B-C313-81A9-5C84C4429763}"/>
                </a:ext>
              </a:extLst>
            </p:cNvPr>
            <p:cNvSpPr/>
            <p:nvPr/>
          </p:nvSpPr>
          <p:spPr>
            <a:xfrm>
              <a:off x="3857591" y="2725971"/>
              <a:ext cx="125389" cy="17899"/>
            </a:xfrm>
            <a:custGeom>
              <a:avLst/>
              <a:gdLst>
                <a:gd name="connsiteX0" fmla="*/ 47135 w 125389"/>
                <a:gd name="connsiteY0" fmla="*/ 1005 h 17899"/>
                <a:gd name="connsiteX1" fmla="*/ 44182 w 125389"/>
                <a:gd name="connsiteY1" fmla="*/ 5645 h 17899"/>
                <a:gd name="connsiteX2" fmla="*/ 30984 w 125389"/>
                <a:gd name="connsiteY2" fmla="*/ 8779 h 17899"/>
                <a:gd name="connsiteX3" fmla="*/ 27729 w 125389"/>
                <a:gd name="connsiteY3" fmla="*/ 6911 h 17899"/>
                <a:gd name="connsiteX4" fmla="*/ 17604 w 125389"/>
                <a:gd name="connsiteY4" fmla="*/ 4320 h 17899"/>
                <a:gd name="connsiteX5" fmla="*/ 10011 w 125389"/>
                <a:gd name="connsiteY5" fmla="*/ 9261 h 17899"/>
                <a:gd name="connsiteX6" fmla="*/ 31767 w 125389"/>
                <a:gd name="connsiteY6" fmla="*/ 11913 h 17899"/>
                <a:gd name="connsiteX7" fmla="*/ 57139 w 125389"/>
                <a:gd name="connsiteY7" fmla="*/ 13962 h 17899"/>
                <a:gd name="connsiteX8" fmla="*/ 64130 w 125389"/>
                <a:gd name="connsiteY8" fmla="*/ 13962 h 17899"/>
                <a:gd name="connsiteX9" fmla="*/ 85043 w 125389"/>
                <a:gd name="connsiteY9" fmla="*/ 13962 h 17899"/>
                <a:gd name="connsiteX10" fmla="*/ 125301 w 125389"/>
                <a:gd name="connsiteY10" fmla="*/ 18121 h 17899"/>
                <a:gd name="connsiteX11" fmla="*/ 108186 w 125389"/>
                <a:gd name="connsiteY11" fmla="*/ 15288 h 17899"/>
                <a:gd name="connsiteX12" fmla="*/ 91130 w 125389"/>
                <a:gd name="connsiteY12" fmla="*/ 12214 h 17899"/>
                <a:gd name="connsiteX13" fmla="*/ 73050 w 125389"/>
                <a:gd name="connsiteY13" fmla="*/ 8056 h 17899"/>
                <a:gd name="connsiteX14" fmla="*/ 63166 w 125389"/>
                <a:gd name="connsiteY14" fmla="*/ 3777 h 17899"/>
                <a:gd name="connsiteX15" fmla="*/ 47135 w 125389"/>
                <a:gd name="connsiteY15" fmla="*/ 1005 h 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389" h="17899">
                  <a:moveTo>
                    <a:pt x="47135" y="1005"/>
                  </a:moveTo>
                  <a:cubicBezTo>
                    <a:pt x="36588" y="1427"/>
                    <a:pt x="36407" y="2692"/>
                    <a:pt x="44182" y="5645"/>
                  </a:cubicBezTo>
                  <a:cubicBezTo>
                    <a:pt x="55331" y="9683"/>
                    <a:pt x="50510" y="11009"/>
                    <a:pt x="30984" y="8779"/>
                  </a:cubicBezTo>
                  <a:cubicBezTo>
                    <a:pt x="24957" y="8116"/>
                    <a:pt x="24234" y="7273"/>
                    <a:pt x="27729" y="6911"/>
                  </a:cubicBezTo>
                  <a:cubicBezTo>
                    <a:pt x="31225" y="6549"/>
                    <a:pt x="26765" y="5344"/>
                    <a:pt x="17604" y="4320"/>
                  </a:cubicBezTo>
                  <a:cubicBezTo>
                    <a:pt x="-3067" y="1909"/>
                    <a:pt x="-5659" y="4320"/>
                    <a:pt x="10011" y="9261"/>
                  </a:cubicBezTo>
                  <a:cubicBezTo>
                    <a:pt x="16929" y="11931"/>
                    <a:pt x="24409" y="12847"/>
                    <a:pt x="31767" y="11913"/>
                  </a:cubicBezTo>
                  <a:cubicBezTo>
                    <a:pt x="40277" y="11666"/>
                    <a:pt x="48781" y="12353"/>
                    <a:pt x="57139" y="13962"/>
                  </a:cubicBezTo>
                  <a:cubicBezTo>
                    <a:pt x="67324" y="16132"/>
                    <a:pt x="69615" y="16252"/>
                    <a:pt x="64130" y="13962"/>
                  </a:cubicBezTo>
                  <a:cubicBezTo>
                    <a:pt x="56476" y="10286"/>
                    <a:pt x="73894" y="10527"/>
                    <a:pt x="85043" y="13962"/>
                  </a:cubicBezTo>
                  <a:cubicBezTo>
                    <a:pt x="91732" y="16494"/>
                    <a:pt x="125060" y="19989"/>
                    <a:pt x="125301" y="18121"/>
                  </a:cubicBezTo>
                  <a:cubicBezTo>
                    <a:pt x="119727" y="16499"/>
                    <a:pt x="113983" y="15547"/>
                    <a:pt x="108186" y="15288"/>
                  </a:cubicBezTo>
                  <a:cubicBezTo>
                    <a:pt x="102358" y="15342"/>
                    <a:pt x="96572" y="14300"/>
                    <a:pt x="91130" y="12214"/>
                  </a:cubicBezTo>
                  <a:cubicBezTo>
                    <a:pt x="85392" y="9786"/>
                    <a:pt x="79269" y="8382"/>
                    <a:pt x="73050" y="8056"/>
                  </a:cubicBezTo>
                  <a:cubicBezTo>
                    <a:pt x="60514" y="6308"/>
                    <a:pt x="57139" y="4982"/>
                    <a:pt x="63166" y="3777"/>
                  </a:cubicBezTo>
                  <a:cubicBezTo>
                    <a:pt x="71543" y="1487"/>
                    <a:pt x="65878" y="161"/>
                    <a:pt x="47135" y="1005"/>
                  </a:cubicBezTo>
                  <a:close/>
                </a:path>
              </a:pathLst>
            </a:custGeom>
            <a:grpFill/>
            <a:ln w="6027" cap="flat">
              <a:noFill/>
              <a:prstDash val="solid"/>
              <a:miter/>
            </a:ln>
          </p:spPr>
          <p:txBody>
            <a:bodyPr rtlCol="0" anchor="ctr"/>
            <a:lstStyle/>
            <a:p>
              <a:endParaRPr lang="zh-CN" altLang="en-US"/>
            </a:p>
          </p:txBody>
        </p:sp>
        <p:sp>
          <p:nvSpPr>
            <p:cNvPr id="403" name="任意多边形: 形状 402">
              <a:extLst>
                <a:ext uri="{FF2B5EF4-FFF2-40B4-BE49-F238E27FC236}">
                  <a16:creationId xmlns:a16="http://schemas.microsoft.com/office/drawing/2014/main" id="{25B65692-BFF3-F564-76AF-DF26AE742FE9}"/>
                </a:ext>
              </a:extLst>
            </p:cNvPr>
            <p:cNvSpPr/>
            <p:nvPr/>
          </p:nvSpPr>
          <p:spPr>
            <a:xfrm>
              <a:off x="4597462" y="2851883"/>
              <a:ext cx="44416" cy="13077"/>
            </a:xfrm>
            <a:custGeom>
              <a:avLst/>
              <a:gdLst>
                <a:gd name="connsiteX0" fmla="*/ -88 w 44416"/>
                <a:gd name="connsiteY0" fmla="*/ 749 h 13077"/>
                <a:gd name="connsiteX1" fmla="*/ 21909 w 44416"/>
                <a:gd name="connsiteY1" fmla="*/ 8282 h 13077"/>
                <a:gd name="connsiteX2" fmla="*/ 37700 w 44416"/>
                <a:gd name="connsiteY2" fmla="*/ 12441 h 13077"/>
                <a:gd name="connsiteX3" fmla="*/ 44329 w 44416"/>
                <a:gd name="connsiteY3" fmla="*/ 13827 h 13077"/>
                <a:gd name="connsiteX4" fmla="*/ 37940 w 44416"/>
                <a:gd name="connsiteY4" fmla="*/ 11477 h 13077"/>
                <a:gd name="connsiteX5" fmla="*/ 22331 w 44416"/>
                <a:gd name="connsiteY5" fmla="*/ 6475 h 13077"/>
                <a:gd name="connsiteX6" fmla="*/ -88 w 44416"/>
                <a:gd name="connsiteY6" fmla="*/ 749 h 1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16" h="13077">
                  <a:moveTo>
                    <a:pt x="-88" y="749"/>
                  </a:moveTo>
                  <a:cubicBezTo>
                    <a:pt x="6897" y="4184"/>
                    <a:pt x="14286" y="6715"/>
                    <a:pt x="21909" y="8282"/>
                  </a:cubicBezTo>
                  <a:cubicBezTo>
                    <a:pt x="27936" y="9970"/>
                    <a:pt x="33661" y="11416"/>
                    <a:pt x="37700" y="12441"/>
                  </a:cubicBezTo>
                  <a:cubicBezTo>
                    <a:pt x="39875" y="13043"/>
                    <a:pt x="42093" y="13508"/>
                    <a:pt x="44329" y="13827"/>
                  </a:cubicBezTo>
                  <a:cubicBezTo>
                    <a:pt x="42274" y="12857"/>
                    <a:pt x="40134" y="12067"/>
                    <a:pt x="37940" y="11477"/>
                  </a:cubicBezTo>
                  <a:lnTo>
                    <a:pt x="22331" y="6475"/>
                  </a:lnTo>
                  <a:cubicBezTo>
                    <a:pt x="15093" y="3750"/>
                    <a:pt x="7572" y="1828"/>
                    <a:pt x="-88" y="749"/>
                  </a:cubicBezTo>
                  <a:close/>
                </a:path>
              </a:pathLst>
            </a:custGeom>
            <a:grpFill/>
            <a:ln w="6027" cap="flat">
              <a:noFill/>
              <a:prstDash val="solid"/>
              <a:miter/>
            </a:ln>
          </p:spPr>
          <p:txBody>
            <a:bodyPr rtlCol="0" anchor="ctr"/>
            <a:lstStyle/>
            <a:p>
              <a:endParaRPr lang="zh-CN" altLang="en-US"/>
            </a:p>
          </p:txBody>
        </p:sp>
        <p:sp>
          <p:nvSpPr>
            <p:cNvPr id="404" name="任意多边形: 形状 403">
              <a:extLst>
                <a:ext uri="{FF2B5EF4-FFF2-40B4-BE49-F238E27FC236}">
                  <a16:creationId xmlns:a16="http://schemas.microsoft.com/office/drawing/2014/main" id="{E25530EB-C428-47B4-4110-8E4D362ACCF3}"/>
                </a:ext>
              </a:extLst>
            </p:cNvPr>
            <p:cNvSpPr/>
            <p:nvPr/>
          </p:nvSpPr>
          <p:spPr>
            <a:xfrm>
              <a:off x="4058793" y="2748164"/>
              <a:ext cx="54826" cy="8812"/>
            </a:xfrm>
            <a:custGeom>
              <a:avLst/>
              <a:gdLst>
                <a:gd name="connsiteX0" fmla="*/ 518 w 54826"/>
                <a:gd name="connsiteY0" fmla="*/ 749 h 8812"/>
                <a:gd name="connsiteX1" fmla="*/ 26613 w 54826"/>
                <a:gd name="connsiteY1" fmla="*/ 5932 h 8812"/>
                <a:gd name="connsiteX2" fmla="*/ 54216 w 54826"/>
                <a:gd name="connsiteY2" fmla="*/ 9126 h 8812"/>
                <a:gd name="connsiteX3" fmla="*/ 518 w 54826"/>
                <a:gd name="connsiteY3" fmla="*/ 749 h 8812"/>
              </a:gdLst>
              <a:ahLst/>
              <a:cxnLst>
                <a:cxn ang="0">
                  <a:pos x="connsiteX0" y="connsiteY0"/>
                </a:cxn>
                <a:cxn ang="0">
                  <a:pos x="connsiteX1" y="connsiteY1"/>
                </a:cxn>
                <a:cxn ang="0">
                  <a:pos x="connsiteX2" y="connsiteY2"/>
                </a:cxn>
                <a:cxn ang="0">
                  <a:pos x="connsiteX3" y="connsiteY3"/>
                </a:cxn>
              </a:cxnLst>
              <a:rect l="l" t="t" r="r" b="b"/>
              <a:pathLst>
                <a:path w="54826" h="8812">
                  <a:moveTo>
                    <a:pt x="518" y="749"/>
                  </a:moveTo>
                  <a:cubicBezTo>
                    <a:pt x="-3038" y="749"/>
                    <a:pt x="9498" y="3100"/>
                    <a:pt x="26613" y="5932"/>
                  </a:cubicBezTo>
                  <a:cubicBezTo>
                    <a:pt x="44694" y="8765"/>
                    <a:pt x="57530" y="10392"/>
                    <a:pt x="54216" y="9126"/>
                  </a:cubicBezTo>
                  <a:cubicBezTo>
                    <a:pt x="36606" y="4715"/>
                    <a:pt x="18634" y="1913"/>
                    <a:pt x="518" y="749"/>
                  </a:cubicBezTo>
                  <a:close/>
                </a:path>
              </a:pathLst>
            </a:custGeom>
            <a:grpFill/>
            <a:ln w="6027" cap="flat">
              <a:noFill/>
              <a:prstDash val="solid"/>
              <a:miter/>
            </a:ln>
          </p:spPr>
          <p:txBody>
            <a:bodyPr rtlCol="0" anchor="ctr"/>
            <a:lstStyle/>
            <a:p>
              <a:endParaRPr lang="zh-CN" altLang="en-US"/>
            </a:p>
          </p:txBody>
        </p:sp>
        <p:sp>
          <p:nvSpPr>
            <p:cNvPr id="405" name="任意多边形: 形状 404">
              <a:extLst>
                <a:ext uri="{FF2B5EF4-FFF2-40B4-BE49-F238E27FC236}">
                  <a16:creationId xmlns:a16="http://schemas.microsoft.com/office/drawing/2014/main" id="{C4A61DD6-5FC4-A542-3073-273E64B2F204}"/>
                </a:ext>
              </a:extLst>
            </p:cNvPr>
            <p:cNvSpPr/>
            <p:nvPr/>
          </p:nvSpPr>
          <p:spPr>
            <a:xfrm>
              <a:off x="4006429" y="2747573"/>
              <a:ext cx="29651" cy="3070"/>
            </a:xfrm>
            <a:custGeom>
              <a:avLst/>
              <a:gdLst>
                <a:gd name="connsiteX0" fmla="*/ 5030 w 29651"/>
                <a:gd name="connsiteY0" fmla="*/ 797 h 3070"/>
                <a:gd name="connsiteX1" fmla="*/ 22146 w 29651"/>
                <a:gd name="connsiteY1" fmla="*/ 3811 h 3070"/>
                <a:gd name="connsiteX2" fmla="*/ 24738 w 29651"/>
                <a:gd name="connsiteY2" fmla="*/ 1942 h 3070"/>
                <a:gd name="connsiteX3" fmla="*/ 5030 w 29651"/>
                <a:gd name="connsiteY3" fmla="*/ 797 h 3070"/>
              </a:gdLst>
              <a:ahLst/>
              <a:cxnLst>
                <a:cxn ang="0">
                  <a:pos x="connsiteX0" y="connsiteY0"/>
                </a:cxn>
                <a:cxn ang="0">
                  <a:pos x="connsiteX1" y="connsiteY1"/>
                </a:cxn>
                <a:cxn ang="0">
                  <a:pos x="connsiteX2" y="connsiteY2"/>
                </a:cxn>
                <a:cxn ang="0">
                  <a:pos x="connsiteX3" y="connsiteY3"/>
                </a:cxn>
              </a:cxnLst>
              <a:rect l="l" t="t" r="r" b="b"/>
              <a:pathLst>
                <a:path w="29651" h="3070">
                  <a:moveTo>
                    <a:pt x="5030" y="797"/>
                  </a:moveTo>
                  <a:cubicBezTo>
                    <a:pt x="-7867" y="1521"/>
                    <a:pt x="5753" y="3991"/>
                    <a:pt x="22146" y="3811"/>
                  </a:cubicBezTo>
                  <a:cubicBezTo>
                    <a:pt x="31487" y="3811"/>
                    <a:pt x="31608" y="2907"/>
                    <a:pt x="24738" y="1942"/>
                  </a:cubicBezTo>
                  <a:cubicBezTo>
                    <a:pt x="18217" y="990"/>
                    <a:pt x="11617" y="605"/>
                    <a:pt x="5030" y="797"/>
                  </a:cubicBezTo>
                  <a:close/>
                </a:path>
              </a:pathLst>
            </a:custGeom>
            <a:grpFill/>
            <a:ln w="6027" cap="flat">
              <a:noFill/>
              <a:prstDash val="solid"/>
              <a:miter/>
            </a:ln>
          </p:spPr>
          <p:txBody>
            <a:bodyPr rtlCol="0" anchor="ctr"/>
            <a:lstStyle/>
            <a:p>
              <a:endParaRPr lang="zh-CN" altLang="en-US"/>
            </a:p>
          </p:txBody>
        </p:sp>
        <p:sp>
          <p:nvSpPr>
            <p:cNvPr id="406" name="任意多边形: 形状 405">
              <a:extLst>
                <a:ext uri="{FF2B5EF4-FFF2-40B4-BE49-F238E27FC236}">
                  <a16:creationId xmlns:a16="http://schemas.microsoft.com/office/drawing/2014/main" id="{D89592D7-22BA-7218-8F7B-573E2C5DA439}"/>
                </a:ext>
              </a:extLst>
            </p:cNvPr>
            <p:cNvSpPr/>
            <p:nvPr/>
          </p:nvSpPr>
          <p:spPr>
            <a:xfrm>
              <a:off x="4132979" y="2768905"/>
              <a:ext cx="25901" cy="3290"/>
            </a:xfrm>
            <a:custGeom>
              <a:avLst/>
              <a:gdLst>
                <a:gd name="connsiteX0" fmla="*/ 4860 w 25901"/>
                <a:gd name="connsiteY0" fmla="*/ 1101 h 3290"/>
                <a:gd name="connsiteX1" fmla="*/ 18480 w 25901"/>
                <a:gd name="connsiteY1" fmla="*/ 3934 h 3290"/>
                <a:gd name="connsiteX2" fmla="*/ 22337 w 25901"/>
                <a:gd name="connsiteY2" fmla="*/ 1643 h 3290"/>
                <a:gd name="connsiteX3" fmla="*/ 4860 w 25901"/>
                <a:gd name="connsiteY3" fmla="*/ 1101 h 3290"/>
              </a:gdLst>
              <a:ahLst/>
              <a:cxnLst>
                <a:cxn ang="0">
                  <a:pos x="connsiteX0" y="connsiteY0"/>
                </a:cxn>
                <a:cxn ang="0">
                  <a:pos x="connsiteX1" y="connsiteY1"/>
                </a:cxn>
                <a:cxn ang="0">
                  <a:pos x="connsiteX2" y="connsiteY2"/>
                </a:cxn>
                <a:cxn ang="0">
                  <a:pos x="connsiteX3" y="connsiteY3"/>
                </a:cxn>
              </a:cxnLst>
              <a:rect l="l" t="t" r="r" b="b"/>
              <a:pathLst>
                <a:path w="25901" h="3290">
                  <a:moveTo>
                    <a:pt x="4860" y="1101"/>
                  </a:moveTo>
                  <a:cubicBezTo>
                    <a:pt x="-5928" y="2849"/>
                    <a:pt x="1967" y="4476"/>
                    <a:pt x="18480" y="3934"/>
                  </a:cubicBezTo>
                  <a:cubicBezTo>
                    <a:pt x="26676" y="3934"/>
                    <a:pt x="28062" y="2608"/>
                    <a:pt x="22337" y="1643"/>
                  </a:cubicBezTo>
                  <a:cubicBezTo>
                    <a:pt x="16564" y="673"/>
                    <a:pt x="10681" y="493"/>
                    <a:pt x="4860" y="1101"/>
                  </a:cubicBezTo>
                  <a:close/>
                </a:path>
              </a:pathLst>
            </a:custGeom>
            <a:grpFill/>
            <a:ln w="6027" cap="flat">
              <a:noFill/>
              <a:prstDash val="solid"/>
              <a:miter/>
            </a:ln>
          </p:spPr>
          <p:txBody>
            <a:bodyPr rtlCol="0" anchor="ctr"/>
            <a:lstStyle/>
            <a:p>
              <a:endParaRPr lang="zh-CN" altLang="en-US"/>
            </a:p>
          </p:txBody>
        </p:sp>
        <p:sp>
          <p:nvSpPr>
            <p:cNvPr id="407" name="任意多边形: 形状 406">
              <a:extLst>
                <a:ext uri="{FF2B5EF4-FFF2-40B4-BE49-F238E27FC236}">
                  <a16:creationId xmlns:a16="http://schemas.microsoft.com/office/drawing/2014/main" id="{12BB5877-9B35-B239-E92F-C9B6508D8351}"/>
                </a:ext>
              </a:extLst>
            </p:cNvPr>
            <p:cNvSpPr/>
            <p:nvPr/>
          </p:nvSpPr>
          <p:spPr>
            <a:xfrm>
              <a:off x="4356328" y="2829063"/>
              <a:ext cx="41857" cy="7242"/>
            </a:xfrm>
            <a:custGeom>
              <a:avLst/>
              <a:gdLst>
                <a:gd name="connsiteX0" fmla="*/ 25170 w 41857"/>
                <a:gd name="connsiteY0" fmla="*/ 4766 h 7242"/>
                <a:gd name="connsiteX1" fmla="*/ 5764 w 41857"/>
                <a:gd name="connsiteY1" fmla="*/ 1993 h 7242"/>
                <a:gd name="connsiteX2" fmla="*/ 3353 w 41857"/>
                <a:gd name="connsiteY2" fmla="*/ 2415 h 7242"/>
                <a:gd name="connsiteX3" fmla="*/ 29328 w 41857"/>
                <a:gd name="connsiteY3" fmla="*/ 7478 h 7242"/>
                <a:gd name="connsiteX4" fmla="*/ 40116 w 41857"/>
                <a:gd name="connsiteY4" fmla="*/ 6513 h 7242"/>
                <a:gd name="connsiteX5" fmla="*/ 25170 w 41857"/>
                <a:gd name="connsiteY5" fmla="*/ 4766 h 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57" h="7242">
                  <a:moveTo>
                    <a:pt x="25170" y="4766"/>
                  </a:moveTo>
                  <a:cubicBezTo>
                    <a:pt x="18595" y="4892"/>
                    <a:pt x="12044" y="3952"/>
                    <a:pt x="5764" y="1993"/>
                  </a:cubicBezTo>
                  <a:cubicBezTo>
                    <a:pt x="-865" y="185"/>
                    <a:pt x="-2131" y="366"/>
                    <a:pt x="3353" y="2415"/>
                  </a:cubicBezTo>
                  <a:cubicBezTo>
                    <a:pt x="11664" y="5561"/>
                    <a:pt x="20445" y="7273"/>
                    <a:pt x="29328" y="7478"/>
                  </a:cubicBezTo>
                  <a:cubicBezTo>
                    <a:pt x="39694" y="8502"/>
                    <a:pt x="44576" y="7900"/>
                    <a:pt x="40116" y="6513"/>
                  </a:cubicBezTo>
                  <a:cubicBezTo>
                    <a:pt x="35283" y="5019"/>
                    <a:pt x="30214" y="4428"/>
                    <a:pt x="25170" y="4766"/>
                  </a:cubicBezTo>
                  <a:close/>
                </a:path>
              </a:pathLst>
            </a:custGeom>
            <a:grpFill/>
            <a:ln w="6027" cap="flat">
              <a:noFill/>
              <a:prstDash val="solid"/>
              <a:miter/>
            </a:ln>
          </p:spPr>
          <p:txBody>
            <a:bodyPr rtlCol="0" anchor="ctr"/>
            <a:lstStyle/>
            <a:p>
              <a:endParaRPr lang="zh-CN" altLang="en-US"/>
            </a:p>
          </p:txBody>
        </p:sp>
        <p:sp>
          <p:nvSpPr>
            <p:cNvPr id="408" name="任意多边形: 形状 407">
              <a:extLst>
                <a:ext uri="{FF2B5EF4-FFF2-40B4-BE49-F238E27FC236}">
                  <a16:creationId xmlns:a16="http://schemas.microsoft.com/office/drawing/2014/main" id="{23B6F085-2459-6FB8-EF67-BDA3A22F3E11}"/>
                </a:ext>
              </a:extLst>
            </p:cNvPr>
            <p:cNvSpPr/>
            <p:nvPr/>
          </p:nvSpPr>
          <p:spPr>
            <a:xfrm>
              <a:off x="4478857" y="2852907"/>
              <a:ext cx="42033" cy="8436"/>
            </a:xfrm>
            <a:custGeom>
              <a:avLst/>
              <a:gdLst>
                <a:gd name="connsiteX0" fmla="*/ -88 w 42033"/>
                <a:gd name="connsiteY0" fmla="*/ 749 h 8436"/>
                <a:gd name="connsiteX1" fmla="*/ 40472 w 42033"/>
                <a:gd name="connsiteY1" fmla="*/ 9126 h 8436"/>
                <a:gd name="connsiteX2" fmla="*/ 24983 w 42033"/>
                <a:gd name="connsiteY2" fmla="*/ 4787 h 8436"/>
                <a:gd name="connsiteX3" fmla="*/ -88 w 42033"/>
                <a:gd name="connsiteY3" fmla="*/ 749 h 8436"/>
              </a:gdLst>
              <a:ahLst/>
              <a:cxnLst>
                <a:cxn ang="0">
                  <a:pos x="connsiteX0" y="connsiteY0"/>
                </a:cxn>
                <a:cxn ang="0">
                  <a:pos x="connsiteX1" y="connsiteY1"/>
                </a:cxn>
                <a:cxn ang="0">
                  <a:pos x="connsiteX2" y="connsiteY2"/>
                </a:cxn>
                <a:cxn ang="0">
                  <a:pos x="connsiteX3" y="connsiteY3"/>
                </a:cxn>
              </a:cxnLst>
              <a:rect l="l" t="t" r="r" b="b"/>
              <a:pathLst>
                <a:path w="42033" h="8436">
                  <a:moveTo>
                    <a:pt x="-88" y="749"/>
                  </a:moveTo>
                  <a:cubicBezTo>
                    <a:pt x="-88" y="2136"/>
                    <a:pt x="28900" y="8282"/>
                    <a:pt x="40472" y="9126"/>
                  </a:cubicBezTo>
                  <a:cubicBezTo>
                    <a:pt x="45112" y="9548"/>
                    <a:pt x="38483" y="7680"/>
                    <a:pt x="24983" y="4787"/>
                  </a:cubicBezTo>
                  <a:cubicBezTo>
                    <a:pt x="16787" y="2593"/>
                    <a:pt x="8386" y="1243"/>
                    <a:pt x="-88" y="749"/>
                  </a:cubicBezTo>
                  <a:close/>
                </a:path>
              </a:pathLst>
            </a:custGeom>
            <a:grpFill/>
            <a:ln w="6027" cap="flat">
              <a:noFill/>
              <a:prstDash val="solid"/>
              <a:miter/>
            </a:ln>
          </p:spPr>
          <p:txBody>
            <a:bodyPr rtlCol="0" anchor="ctr"/>
            <a:lstStyle/>
            <a:p>
              <a:endParaRPr lang="zh-CN" altLang="en-US"/>
            </a:p>
          </p:txBody>
        </p:sp>
        <p:sp>
          <p:nvSpPr>
            <p:cNvPr id="409" name="任意多边形: 形状 408">
              <a:extLst>
                <a:ext uri="{FF2B5EF4-FFF2-40B4-BE49-F238E27FC236}">
                  <a16:creationId xmlns:a16="http://schemas.microsoft.com/office/drawing/2014/main" id="{A6BD5579-E0EA-386E-A317-FC52CBC4579A}"/>
                </a:ext>
              </a:extLst>
            </p:cNvPr>
            <p:cNvSpPr/>
            <p:nvPr/>
          </p:nvSpPr>
          <p:spPr>
            <a:xfrm>
              <a:off x="4116412" y="2788422"/>
              <a:ext cx="45262" cy="9560"/>
            </a:xfrm>
            <a:custGeom>
              <a:avLst/>
              <a:gdLst>
                <a:gd name="connsiteX0" fmla="*/ -88 w 45262"/>
                <a:gd name="connsiteY0" fmla="*/ 749 h 9560"/>
                <a:gd name="connsiteX1" fmla="*/ 40291 w 45262"/>
                <a:gd name="connsiteY1" fmla="*/ 10151 h 9560"/>
                <a:gd name="connsiteX2" fmla="*/ 45173 w 45262"/>
                <a:gd name="connsiteY2" fmla="*/ 8945 h 9560"/>
                <a:gd name="connsiteX3" fmla="*/ 22813 w 45262"/>
                <a:gd name="connsiteY3" fmla="*/ 3341 h 9560"/>
                <a:gd name="connsiteX4" fmla="*/ -88 w 45262"/>
                <a:gd name="connsiteY4" fmla="*/ 749 h 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2" h="9560">
                  <a:moveTo>
                    <a:pt x="-88" y="749"/>
                  </a:moveTo>
                  <a:cubicBezTo>
                    <a:pt x="13141" y="4793"/>
                    <a:pt x="26635" y="7939"/>
                    <a:pt x="40291" y="10151"/>
                  </a:cubicBezTo>
                  <a:cubicBezTo>
                    <a:pt x="42581" y="10572"/>
                    <a:pt x="44992" y="10151"/>
                    <a:pt x="45173" y="8945"/>
                  </a:cubicBezTo>
                  <a:cubicBezTo>
                    <a:pt x="45353" y="7740"/>
                    <a:pt x="35289" y="5269"/>
                    <a:pt x="22813" y="3341"/>
                  </a:cubicBezTo>
                  <a:cubicBezTo>
                    <a:pt x="15268" y="1816"/>
                    <a:pt x="7608" y="948"/>
                    <a:pt x="-88" y="749"/>
                  </a:cubicBezTo>
                  <a:close/>
                </a:path>
              </a:pathLst>
            </a:custGeom>
            <a:grpFill/>
            <a:ln w="6027" cap="flat">
              <a:noFill/>
              <a:prstDash val="solid"/>
              <a:miter/>
            </a:ln>
          </p:spPr>
          <p:txBody>
            <a:bodyPr rtlCol="0" anchor="ctr"/>
            <a:lstStyle/>
            <a:p>
              <a:endParaRPr lang="zh-CN" altLang="en-US"/>
            </a:p>
          </p:txBody>
        </p:sp>
        <p:sp>
          <p:nvSpPr>
            <p:cNvPr id="410" name="任意多边形: 形状 409">
              <a:extLst>
                <a:ext uri="{FF2B5EF4-FFF2-40B4-BE49-F238E27FC236}">
                  <a16:creationId xmlns:a16="http://schemas.microsoft.com/office/drawing/2014/main" id="{C4E77A74-E42D-3377-961B-2C5F07C3A267}"/>
                </a:ext>
              </a:extLst>
            </p:cNvPr>
            <p:cNvSpPr/>
            <p:nvPr/>
          </p:nvSpPr>
          <p:spPr>
            <a:xfrm>
              <a:off x="4478013" y="2856786"/>
              <a:ext cx="29152" cy="7368"/>
            </a:xfrm>
            <a:custGeom>
              <a:avLst/>
              <a:gdLst>
                <a:gd name="connsiteX0" fmla="*/ -88 w 29152"/>
                <a:gd name="connsiteY0" fmla="*/ 1149 h 7368"/>
                <a:gd name="connsiteX1" fmla="*/ 17570 w 29152"/>
                <a:gd name="connsiteY1" fmla="*/ 6453 h 7368"/>
                <a:gd name="connsiteX2" fmla="*/ 28057 w 29152"/>
                <a:gd name="connsiteY2" fmla="*/ 7236 h 7368"/>
                <a:gd name="connsiteX3" fmla="*/ 10338 w 29152"/>
                <a:gd name="connsiteY3" fmla="*/ 1933 h 7368"/>
                <a:gd name="connsiteX4" fmla="*/ -88 w 29152"/>
                <a:gd name="connsiteY4" fmla="*/ 1149 h 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2" h="7368">
                  <a:moveTo>
                    <a:pt x="-88" y="1149"/>
                  </a:moveTo>
                  <a:cubicBezTo>
                    <a:pt x="5487" y="3825"/>
                    <a:pt x="11447" y="5609"/>
                    <a:pt x="17570" y="6453"/>
                  </a:cubicBezTo>
                  <a:cubicBezTo>
                    <a:pt x="26610" y="8382"/>
                    <a:pt x="31251" y="8623"/>
                    <a:pt x="28057" y="7236"/>
                  </a:cubicBezTo>
                  <a:cubicBezTo>
                    <a:pt x="22337" y="4892"/>
                    <a:pt x="16407" y="3114"/>
                    <a:pt x="10338" y="1933"/>
                  </a:cubicBezTo>
                  <a:cubicBezTo>
                    <a:pt x="4613" y="788"/>
                    <a:pt x="-88" y="366"/>
                    <a:pt x="-88" y="1149"/>
                  </a:cubicBezTo>
                  <a:close/>
                </a:path>
              </a:pathLst>
            </a:custGeom>
            <a:grpFill/>
            <a:ln w="6027" cap="flat">
              <a:noFill/>
              <a:prstDash val="solid"/>
              <a:miter/>
            </a:ln>
          </p:spPr>
          <p:txBody>
            <a:bodyPr rtlCol="0" anchor="ctr"/>
            <a:lstStyle/>
            <a:p>
              <a:endParaRPr lang="zh-CN" altLang="en-US"/>
            </a:p>
          </p:txBody>
        </p:sp>
        <p:sp>
          <p:nvSpPr>
            <p:cNvPr id="411" name="任意多边形: 形状 410">
              <a:extLst>
                <a:ext uri="{FF2B5EF4-FFF2-40B4-BE49-F238E27FC236}">
                  <a16:creationId xmlns:a16="http://schemas.microsoft.com/office/drawing/2014/main" id="{4A24A64C-D8F3-A16B-6FFF-2D8BB362516A}"/>
                </a:ext>
              </a:extLst>
            </p:cNvPr>
            <p:cNvSpPr/>
            <p:nvPr/>
          </p:nvSpPr>
          <p:spPr>
            <a:xfrm>
              <a:off x="4040440" y="2778588"/>
              <a:ext cx="38334" cy="7447"/>
            </a:xfrm>
            <a:custGeom>
              <a:avLst/>
              <a:gdLst>
                <a:gd name="connsiteX0" fmla="*/ 8385 w 38334"/>
                <a:gd name="connsiteY0" fmla="*/ 1000 h 7447"/>
                <a:gd name="connsiteX1" fmla="*/ 14833 w 38334"/>
                <a:gd name="connsiteY1" fmla="*/ 4677 h 7447"/>
                <a:gd name="connsiteX2" fmla="*/ 37735 w 38334"/>
                <a:gd name="connsiteY2" fmla="*/ 6967 h 7447"/>
                <a:gd name="connsiteX3" fmla="*/ 8385 w 38334"/>
                <a:gd name="connsiteY3" fmla="*/ 1000 h 7447"/>
              </a:gdLst>
              <a:ahLst/>
              <a:cxnLst>
                <a:cxn ang="0">
                  <a:pos x="connsiteX0" y="connsiteY0"/>
                </a:cxn>
                <a:cxn ang="0">
                  <a:pos x="connsiteX1" y="connsiteY1"/>
                </a:cxn>
                <a:cxn ang="0">
                  <a:pos x="connsiteX2" y="connsiteY2"/>
                </a:cxn>
                <a:cxn ang="0">
                  <a:pos x="connsiteX3" y="connsiteY3"/>
                </a:cxn>
              </a:cxnLst>
              <a:rect l="l" t="t" r="r" b="b"/>
              <a:pathLst>
                <a:path w="38334" h="7447">
                  <a:moveTo>
                    <a:pt x="8385" y="1000"/>
                  </a:moveTo>
                  <a:cubicBezTo>
                    <a:pt x="-4271" y="277"/>
                    <a:pt x="-3247" y="1000"/>
                    <a:pt x="14833" y="4677"/>
                  </a:cubicBezTo>
                  <a:cubicBezTo>
                    <a:pt x="31708" y="8473"/>
                    <a:pt x="36228" y="9136"/>
                    <a:pt x="37735" y="6967"/>
                  </a:cubicBezTo>
                  <a:cubicBezTo>
                    <a:pt x="40447" y="4496"/>
                    <a:pt x="32612" y="2447"/>
                    <a:pt x="8385" y="1000"/>
                  </a:cubicBezTo>
                  <a:close/>
                </a:path>
              </a:pathLst>
            </a:custGeom>
            <a:grpFill/>
            <a:ln w="6027" cap="flat">
              <a:noFill/>
              <a:prstDash val="solid"/>
              <a:miter/>
            </a:ln>
          </p:spPr>
          <p:txBody>
            <a:bodyPr rtlCol="0" anchor="ctr"/>
            <a:lstStyle/>
            <a:p>
              <a:endParaRPr lang="zh-CN" altLang="en-US"/>
            </a:p>
          </p:txBody>
        </p:sp>
        <p:sp>
          <p:nvSpPr>
            <p:cNvPr id="412" name="任意多边形: 形状 411">
              <a:extLst>
                <a:ext uri="{FF2B5EF4-FFF2-40B4-BE49-F238E27FC236}">
                  <a16:creationId xmlns:a16="http://schemas.microsoft.com/office/drawing/2014/main" id="{D7A4DC94-A92A-C6BC-2221-815254ADCFE1}"/>
                </a:ext>
              </a:extLst>
            </p:cNvPr>
            <p:cNvSpPr/>
            <p:nvPr/>
          </p:nvSpPr>
          <p:spPr>
            <a:xfrm>
              <a:off x="4421302" y="2846421"/>
              <a:ext cx="48004" cy="15013"/>
            </a:xfrm>
            <a:custGeom>
              <a:avLst/>
              <a:gdLst>
                <a:gd name="connsiteX0" fmla="*/ -88 w 48004"/>
                <a:gd name="connsiteY0" fmla="*/ 907 h 15013"/>
                <a:gd name="connsiteX1" fmla="*/ 16485 w 48004"/>
                <a:gd name="connsiteY1" fmla="*/ 5970 h 15013"/>
                <a:gd name="connsiteX2" fmla="*/ 21307 w 48004"/>
                <a:gd name="connsiteY2" fmla="*/ 10852 h 15013"/>
                <a:gd name="connsiteX3" fmla="*/ 26610 w 48004"/>
                <a:gd name="connsiteY3" fmla="*/ 13624 h 15013"/>
                <a:gd name="connsiteX4" fmla="*/ 38000 w 48004"/>
                <a:gd name="connsiteY4" fmla="*/ 15311 h 15013"/>
                <a:gd name="connsiteX5" fmla="*/ 44027 w 48004"/>
                <a:gd name="connsiteY5" fmla="*/ 14106 h 15013"/>
                <a:gd name="connsiteX6" fmla="*/ 27876 w 48004"/>
                <a:gd name="connsiteY6" fmla="*/ 7235 h 15013"/>
                <a:gd name="connsiteX7" fmla="*/ -88 w 48004"/>
                <a:gd name="connsiteY7" fmla="*/ 907 h 1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04" h="15013">
                  <a:moveTo>
                    <a:pt x="-88" y="907"/>
                  </a:moveTo>
                  <a:cubicBezTo>
                    <a:pt x="5113" y="3511"/>
                    <a:pt x="10718" y="5222"/>
                    <a:pt x="16485" y="5970"/>
                  </a:cubicBezTo>
                  <a:cubicBezTo>
                    <a:pt x="35590" y="10068"/>
                    <a:pt x="37519" y="11997"/>
                    <a:pt x="21307" y="10852"/>
                  </a:cubicBezTo>
                  <a:cubicBezTo>
                    <a:pt x="13231" y="10128"/>
                    <a:pt x="14255" y="10852"/>
                    <a:pt x="26610" y="13624"/>
                  </a:cubicBezTo>
                  <a:cubicBezTo>
                    <a:pt x="35590" y="15552"/>
                    <a:pt x="41315" y="16336"/>
                    <a:pt x="38000" y="15311"/>
                  </a:cubicBezTo>
                  <a:cubicBezTo>
                    <a:pt x="34686" y="14287"/>
                    <a:pt x="38302" y="13925"/>
                    <a:pt x="44027" y="14106"/>
                  </a:cubicBezTo>
                  <a:cubicBezTo>
                    <a:pt x="52163" y="14709"/>
                    <a:pt x="47884" y="12720"/>
                    <a:pt x="27876" y="7235"/>
                  </a:cubicBezTo>
                  <a:cubicBezTo>
                    <a:pt x="11302" y="2655"/>
                    <a:pt x="93" y="64"/>
                    <a:pt x="-88" y="907"/>
                  </a:cubicBezTo>
                  <a:close/>
                </a:path>
              </a:pathLst>
            </a:custGeom>
            <a:grpFill/>
            <a:ln w="6027" cap="flat">
              <a:noFill/>
              <a:prstDash val="solid"/>
              <a:miter/>
            </a:ln>
          </p:spPr>
          <p:txBody>
            <a:bodyPr rtlCol="0" anchor="ctr"/>
            <a:lstStyle/>
            <a:p>
              <a:endParaRPr lang="zh-CN" altLang="en-US"/>
            </a:p>
          </p:txBody>
        </p:sp>
        <p:sp>
          <p:nvSpPr>
            <p:cNvPr id="413" name="任意多边形: 形状 412">
              <a:extLst>
                <a:ext uri="{FF2B5EF4-FFF2-40B4-BE49-F238E27FC236}">
                  <a16:creationId xmlns:a16="http://schemas.microsoft.com/office/drawing/2014/main" id="{57C0C566-890B-09D1-4F57-9AEDD6E993CA}"/>
                </a:ext>
              </a:extLst>
            </p:cNvPr>
            <p:cNvSpPr/>
            <p:nvPr/>
          </p:nvSpPr>
          <p:spPr>
            <a:xfrm>
              <a:off x="4503746" y="2866663"/>
              <a:ext cx="55212" cy="11298"/>
            </a:xfrm>
            <a:custGeom>
              <a:avLst/>
              <a:gdLst>
                <a:gd name="connsiteX0" fmla="*/ 9435 w 55212"/>
                <a:gd name="connsiteY0" fmla="*/ 1759 h 11298"/>
                <a:gd name="connsiteX1" fmla="*/ 9013 w 55212"/>
                <a:gd name="connsiteY1" fmla="*/ 3627 h 11298"/>
                <a:gd name="connsiteX2" fmla="*/ 46258 w 55212"/>
                <a:gd name="connsiteY2" fmla="*/ 11221 h 11298"/>
                <a:gd name="connsiteX3" fmla="*/ 9435 w 55212"/>
                <a:gd name="connsiteY3" fmla="*/ 1759 h 11298"/>
              </a:gdLst>
              <a:ahLst/>
              <a:cxnLst>
                <a:cxn ang="0">
                  <a:pos x="connsiteX0" y="connsiteY0"/>
                </a:cxn>
                <a:cxn ang="0">
                  <a:pos x="connsiteX1" y="connsiteY1"/>
                </a:cxn>
                <a:cxn ang="0">
                  <a:pos x="connsiteX2" y="connsiteY2"/>
                </a:cxn>
                <a:cxn ang="0">
                  <a:pos x="connsiteX3" y="connsiteY3"/>
                </a:cxn>
              </a:cxnLst>
              <a:rect l="l" t="t" r="r" b="b"/>
              <a:pathLst>
                <a:path w="55212" h="11298">
                  <a:moveTo>
                    <a:pt x="9435" y="1759"/>
                  </a:moveTo>
                  <a:cubicBezTo>
                    <a:pt x="-3161" y="71"/>
                    <a:pt x="-3221" y="373"/>
                    <a:pt x="9013" y="3627"/>
                  </a:cubicBezTo>
                  <a:cubicBezTo>
                    <a:pt x="17933" y="5917"/>
                    <a:pt x="33662" y="9654"/>
                    <a:pt x="46258" y="11221"/>
                  </a:cubicBezTo>
                  <a:cubicBezTo>
                    <a:pt x="71389" y="14777"/>
                    <a:pt x="38002" y="5977"/>
                    <a:pt x="9435" y="1759"/>
                  </a:cubicBezTo>
                  <a:close/>
                </a:path>
              </a:pathLst>
            </a:custGeom>
            <a:grpFill/>
            <a:ln w="6027" cap="flat">
              <a:noFill/>
              <a:prstDash val="solid"/>
              <a:miter/>
            </a:ln>
          </p:spPr>
          <p:txBody>
            <a:bodyPr rtlCol="0" anchor="ctr"/>
            <a:lstStyle/>
            <a:p>
              <a:endParaRPr lang="zh-CN" altLang="en-US"/>
            </a:p>
          </p:txBody>
        </p:sp>
        <p:sp>
          <p:nvSpPr>
            <p:cNvPr id="414" name="任意多边形: 形状 413">
              <a:extLst>
                <a:ext uri="{FF2B5EF4-FFF2-40B4-BE49-F238E27FC236}">
                  <a16:creationId xmlns:a16="http://schemas.microsoft.com/office/drawing/2014/main" id="{2B00F3DA-7075-525B-B561-7C9A113DE51F}"/>
                </a:ext>
              </a:extLst>
            </p:cNvPr>
            <p:cNvSpPr/>
            <p:nvPr/>
          </p:nvSpPr>
          <p:spPr>
            <a:xfrm>
              <a:off x="3888342" y="2760588"/>
              <a:ext cx="29561" cy="2809"/>
            </a:xfrm>
            <a:custGeom>
              <a:avLst/>
              <a:gdLst>
                <a:gd name="connsiteX0" fmla="*/ 4994 w 29561"/>
                <a:gd name="connsiteY0" fmla="*/ 921 h 2809"/>
                <a:gd name="connsiteX1" fmla="*/ 22110 w 29561"/>
                <a:gd name="connsiteY1" fmla="*/ 3452 h 2809"/>
                <a:gd name="connsiteX2" fmla="*/ 24641 w 29561"/>
                <a:gd name="connsiteY2" fmla="*/ 1584 h 2809"/>
                <a:gd name="connsiteX3" fmla="*/ 4994 w 29561"/>
                <a:gd name="connsiteY3" fmla="*/ 921 h 2809"/>
              </a:gdLst>
              <a:ahLst/>
              <a:cxnLst>
                <a:cxn ang="0">
                  <a:pos x="connsiteX0" y="connsiteY0"/>
                </a:cxn>
                <a:cxn ang="0">
                  <a:pos x="connsiteX1" y="connsiteY1"/>
                </a:cxn>
                <a:cxn ang="0">
                  <a:pos x="connsiteX2" y="connsiteY2"/>
                </a:cxn>
                <a:cxn ang="0">
                  <a:pos x="connsiteX3" y="connsiteY3"/>
                </a:cxn>
              </a:cxnLst>
              <a:rect l="l" t="t" r="r" b="b"/>
              <a:pathLst>
                <a:path w="29561" h="2809">
                  <a:moveTo>
                    <a:pt x="4994" y="921"/>
                  </a:moveTo>
                  <a:cubicBezTo>
                    <a:pt x="-7843" y="1945"/>
                    <a:pt x="5778" y="4055"/>
                    <a:pt x="22110" y="3452"/>
                  </a:cubicBezTo>
                  <a:cubicBezTo>
                    <a:pt x="31391" y="3452"/>
                    <a:pt x="31512" y="2488"/>
                    <a:pt x="24641" y="1584"/>
                  </a:cubicBezTo>
                  <a:cubicBezTo>
                    <a:pt x="18126" y="776"/>
                    <a:pt x="11551" y="553"/>
                    <a:pt x="4994" y="921"/>
                  </a:cubicBezTo>
                  <a:close/>
                </a:path>
              </a:pathLst>
            </a:custGeom>
            <a:grpFill/>
            <a:ln w="6027" cap="flat">
              <a:noFill/>
              <a:prstDash val="solid"/>
              <a:miter/>
            </a:ln>
          </p:spPr>
          <p:txBody>
            <a:bodyPr rtlCol="0" anchor="ctr"/>
            <a:lstStyle/>
            <a:p>
              <a:endParaRPr lang="zh-CN" altLang="en-US"/>
            </a:p>
          </p:txBody>
        </p:sp>
        <p:sp>
          <p:nvSpPr>
            <p:cNvPr id="415" name="任意多边形: 形状 414">
              <a:extLst>
                <a:ext uri="{FF2B5EF4-FFF2-40B4-BE49-F238E27FC236}">
                  <a16:creationId xmlns:a16="http://schemas.microsoft.com/office/drawing/2014/main" id="{6919783D-FE35-E1EA-2F1C-5F77829BD798}"/>
                </a:ext>
              </a:extLst>
            </p:cNvPr>
            <p:cNvSpPr/>
            <p:nvPr/>
          </p:nvSpPr>
          <p:spPr>
            <a:xfrm>
              <a:off x="5027552" y="3007054"/>
              <a:ext cx="26122" cy="10700"/>
            </a:xfrm>
            <a:custGeom>
              <a:avLst/>
              <a:gdLst>
                <a:gd name="connsiteX0" fmla="*/ 1514 w 26122"/>
                <a:gd name="connsiteY0" fmla="*/ 2453 h 10700"/>
                <a:gd name="connsiteX1" fmla="*/ 16280 w 26122"/>
                <a:gd name="connsiteY1" fmla="*/ 9203 h 10700"/>
                <a:gd name="connsiteX2" fmla="*/ 11760 w 26122"/>
                <a:gd name="connsiteY2" fmla="*/ 4321 h 10700"/>
                <a:gd name="connsiteX3" fmla="*/ 1514 w 26122"/>
                <a:gd name="connsiteY3" fmla="*/ 2453 h 10700"/>
              </a:gdLst>
              <a:ahLst/>
              <a:cxnLst>
                <a:cxn ang="0">
                  <a:pos x="connsiteX0" y="connsiteY0"/>
                </a:cxn>
                <a:cxn ang="0">
                  <a:pos x="connsiteX1" y="connsiteY1"/>
                </a:cxn>
                <a:cxn ang="0">
                  <a:pos x="connsiteX2" y="connsiteY2"/>
                </a:cxn>
                <a:cxn ang="0">
                  <a:pos x="connsiteX3" y="connsiteY3"/>
                </a:cxn>
              </a:cxnLst>
              <a:rect l="l" t="t" r="r" b="b"/>
              <a:pathLst>
                <a:path w="26122" h="10700">
                  <a:moveTo>
                    <a:pt x="1514" y="2453"/>
                  </a:moveTo>
                  <a:cubicBezTo>
                    <a:pt x="6143" y="5291"/>
                    <a:pt x="11103" y="7558"/>
                    <a:pt x="16280" y="9203"/>
                  </a:cubicBezTo>
                  <a:cubicBezTo>
                    <a:pt x="31587" y="14085"/>
                    <a:pt x="27971" y="10348"/>
                    <a:pt x="11760" y="4321"/>
                  </a:cubicBezTo>
                  <a:cubicBezTo>
                    <a:pt x="971" y="283"/>
                    <a:pt x="-2464" y="-319"/>
                    <a:pt x="1514" y="2453"/>
                  </a:cubicBezTo>
                  <a:close/>
                </a:path>
              </a:pathLst>
            </a:custGeom>
            <a:grpFill/>
            <a:ln w="6027" cap="flat">
              <a:noFill/>
              <a:prstDash val="solid"/>
              <a:miter/>
            </a:ln>
          </p:spPr>
          <p:txBody>
            <a:bodyPr rtlCol="0" anchor="ctr"/>
            <a:lstStyle/>
            <a:p>
              <a:endParaRPr lang="zh-CN" altLang="en-US"/>
            </a:p>
          </p:txBody>
        </p:sp>
        <p:sp>
          <p:nvSpPr>
            <p:cNvPr id="416" name="任意多边形: 形状 415">
              <a:extLst>
                <a:ext uri="{FF2B5EF4-FFF2-40B4-BE49-F238E27FC236}">
                  <a16:creationId xmlns:a16="http://schemas.microsoft.com/office/drawing/2014/main" id="{C0FDC334-7331-993A-3022-6E07F25E9261}"/>
                </a:ext>
              </a:extLst>
            </p:cNvPr>
            <p:cNvSpPr/>
            <p:nvPr/>
          </p:nvSpPr>
          <p:spPr>
            <a:xfrm>
              <a:off x="3967065" y="2774440"/>
              <a:ext cx="79557" cy="12294"/>
            </a:xfrm>
            <a:custGeom>
              <a:avLst/>
              <a:gdLst>
                <a:gd name="connsiteX0" fmla="*/ -83 w 79557"/>
                <a:gd name="connsiteY0" fmla="*/ 749 h 12294"/>
                <a:gd name="connsiteX1" fmla="*/ 56327 w 79557"/>
                <a:gd name="connsiteY1" fmla="*/ 12260 h 12294"/>
                <a:gd name="connsiteX2" fmla="*/ 79470 w 79557"/>
                <a:gd name="connsiteY2" fmla="*/ 13043 h 12294"/>
                <a:gd name="connsiteX3" fmla="*/ 33727 w 79557"/>
                <a:gd name="connsiteY3" fmla="*/ 8102 h 12294"/>
                <a:gd name="connsiteX4" fmla="*/ 16852 w 79557"/>
                <a:gd name="connsiteY4" fmla="*/ 4425 h 12294"/>
                <a:gd name="connsiteX5" fmla="*/ -83 w 79557"/>
                <a:gd name="connsiteY5" fmla="*/ 749 h 1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7" h="12294">
                  <a:moveTo>
                    <a:pt x="-83" y="749"/>
                  </a:moveTo>
                  <a:cubicBezTo>
                    <a:pt x="-565" y="4787"/>
                    <a:pt x="33185" y="11657"/>
                    <a:pt x="56327" y="12260"/>
                  </a:cubicBezTo>
                  <a:lnTo>
                    <a:pt x="79470" y="13043"/>
                  </a:lnTo>
                  <a:cubicBezTo>
                    <a:pt x="64361" y="10307"/>
                    <a:pt x="49071" y="8656"/>
                    <a:pt x="33727" y="8102"/>
                  </a:cubicBezTo>
                  <a:cubicBezTo>
                    <a:pt x="27947" y="7758"/>
                    <a:pt x="22252" y="6516"/>
                    <a:pt x="16852" y="4425"/>
                  </a:cubicBezTo>
                  <a:cubicBezTo>
                    <a:pt x="11471" y="2201"/>
                    <a:pt x="5733" y="954"/>
                    <a:pt x="-83" y="749"/>
                  </a:cubicBezTo>
                  <a:close/>
                </a:path>
              </a:pathLst>
            </a:custGeom>
            <a:grpFill/>
            <a:ln w="6027" cap="flat">
              <a:noFill/>
              <a:prstDash val="solid"/>
              <a:miter/>
            </a:ln>
          </p:spPr>
          <p:txBody>
            <a:bodyPr rtlCol="0" anchor="ctr"/>
            <a:lstStyle/>
            <a:p>
              <a:endParaRPr lang="zh-CN" altLang="en-US"/>
            </a:p>
          </p:txBody>
        </p:sp>
        <p:sp>
          <p:nvSpPr>
            <p:cNvPr id="417" name="任意多边形: 形状 416">
              <a:extLst>
                <a:ext uri="{FF2B5EF4-FFF2-40B4-BE49-F238E27FC236}">
                  <a16:creationId xmlns:a16="http://schemas.microsoft.com/office/drawing/2014/main" id="{4DD679CF-85D4-F840-9BB1-25A70953DC9A}"/>
                </a:ext>
              </a:extLst>
            </p:cNvPr>
            <p:cNvSpPr/>
            <p:nvPr/>
          </p:nvSpPr>
          <p:spPr>
            <a:xfrm>
              <a:off x="3716920" y="2750804"/>
              <a:ext cx="89176" cy="16223"/>
            </a:xfrm>
            <a:custGeom>
              <a:avLst/>
              <a:gdLst>
                <a:gd name="connsiteX0" fmla="*/ 9838 w 89176"/>
                <a:gd name="connsiteY0" fmla="*/ 2328 h 16223"/>
                <a:gd name="connsiteX1" fmla="*/ 58534 w 89176"/>
                <a:gd name="connsiteY1" fmla="*/ 11428 h 16223"/>
                <a:gd name="connsiteX2" fmla="*/ 89089 w 89176"/>
                <a:gd name="connsiteY2" fmla="*/ 16972 h 16223"/>
                <a:gd name="connsiteX3" fmla="*/ 77035 w 89176"/>
                <a:gd name="connsiteY3" fmla="*/ 13778 h 16223"/>
                <a:gd name="connsiteX4" fmla="*/ 70406 w 89176"/>
                <a:gd name="connsiteY4" fmla="*/ 11006 h 16223"/>
                <a:gd name="connsiteX5" fmla="*/ 62571 w 89176"/>
                <a:gd name="connsiteY5" fmla="*/ 8656 h 16223"/>
                <a:gd name="connsiteX6" fmla="*/ 38465 w 89176"/>
                <a:gd name="connsiteY6" fmla="*/ 5462 h 16223"/>
                <a:gd name="connsiteX7" fmla="*/ 12309 w 89176"/>
                <a:gd name="connsiteY7" fmla="*/ 1665 h 16223"/>
                <a:gd name="connsiteX8" fmla="*/ 9838 w 89176"/>
                <a:gd name="connsiteY8" fmla="*/ 2328 h 1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76" h="16223">
                  <a:moveTo>
                    <a:pt x="9838" y="2328"/>
                  </a:moveTo>
                  <a:cubicBezTo>
                    <a:pt x="18938" y="3654"/>
                    <a:pt x="40514" y="7390"/>
                    <a:pt x="58534" y="11428"/>
                  </a:cubicBezTo>
                  <a:cubicBezTo>
                    <a:pt x="68502" y="14315"/>
                    <a:pt x="78741" y="16177"/>
                    <a:pt x="89089" y="16972"/>
                  </a:cubicBezTo>
                  <a:cubicBezTo>
                    <a:pt x="89089" y="15948"/>
                    <a:pt x="83604" y="14562"/>
                    <a:pt x="77035" y="13778"/>
                  </a:cubicBezTo>
                  <a:cubicBezTo>
                    <a:pt x="70466" y="12995"/>
                    <a:pt x="66911" y="11609"/>
                    <a:pt x="70406" y="11006"/>
                  </a:cubicBezTo>
                  <a:cubicBezTo>
                    <a:pt x="75107" y="10102"/>
                    <a:pt x="71732" y="9258"/>
                    <a:pt x="62571" y="8656"/>
                  </a:cubicBezTo>
                  <a:cubicBezTo>
                    <a:pt x="54466" y="8222"/>
                    <a:pt x="46402" y="7155"/>
                    <a:pt x="38465" y="5462"/>
                  </a:cubicBezTo>
                  <a:cubicBezTo>
                    <a:pt x="29859" y="3503"/>
                    <a:pt x="21114" y="2231"/>
                    <a:pt x="12309" y="1665"/>
                  </a:cubicBezTo>
                  <a:cubicBezTo>
                    <a:pt x="-3783" y="218"/>
                    <a:pt x="-3783" y="520"/>
                    <a:pt x="9838" y="2328"/>
                  </a:cubicBezTo>
                  <a:close/>
                </a:path>
              </a:pathLst>
            </a:custGeom>
            <a:grpFill/>
            <a:ln w="6027" cap="flat">
              <a:noFill/>
              <a:prstDash val="solid"/>
              <a:miter/>
            </a:ln>
          </p:spPr>
          <p:txBody>
            <a:bodyPr rtlCol="0" anchor="ctr"/>
            <a:lstStyle/>
            <a:p>
              <a:endParaRPr lang="zh-CN" altLang="en-US"/>
            </a:p>
          </p:txBody>
        </p:sp>
        <p:sp>
          <p:nvSpPr>
            <p:cNvPr id="418" name="任意多边形: 形状 417">
              <a:extLst>
                <a:ext uri="{FF2B5EF4-FFF2-40B4-BE49-F238E27FC236}">
                  <a16:creationId xmlns:a16="http://schemas.microsoft.com/office/drawing/2014/main" id="{B1443DE2-E7A6-7E18-660E-6FD22A891710}"/>
                </a:ext>
              </a:extLst>
            </p:cNvPr>
            <p:cNvSpPr/>
            <p:nvPr/>
          </p:nvSpPr>
          <p:spPr>
            <a:xfrm>
              <a:off x="3923472" y="2775132"/>
              <a:ext cx="42573" cy="7723"/>
            </a:xfrm>
            <a:custGeom>
              <a:avLst/>
              <a:gdLst>
                <a:gd name="connsiteX0" fmla="*/ 8375 w 42573"/>
                <a:gd name="connsiteY0" fmla="*/ 2889 h 7723"/>
                <a:gd name="connsiteX1" fmla="*/ 42486 w 42573"/>
                <a:gd name="connsiteY1" fmla="*/ 7952 h 7723"/>
                <a:gd name="connsiteX2" fmla="*/ 17596 w 42573"/>
                <a:gd name="connsiteY2" fmla="*/ 3131 h 7723"/>
                <a:gd name="connsiteX3" fmla="*/ 8375 w 42573"/>
                <a:gd name="connsiteY3" fmla="*/ 2889 h 7723"/>
              </a:gdLst>
              <a:ahLst/>
              <a:cxnLst>
                <a:cxn ang="0">
                  <a:pos x="connsiteX0" y="connsiteY0"/>
                </a:cxn>
                <a:cxn ang="0">
                  <a:pos x="connsiteX1" y="connsiteY1"/>
                </a:cxn>
                <a:cxn ang="0">
                  <a:pos x="connsiteX2" y="connsiteY2"/>
                </a:cxn>
                <a:cxn ang="0">
                  <a:pos x="connsiteX3" y="connsiteY3"/>
                </a:cxn>
              </a:cxnLst>
              <a:rect l="l" t="t" r="r" b="b"/>
              <a:pathLst>
                <a:path w="42573" h="7723">
                  <a:moveTo>
                    <a:pt x="8375" y="2889"/>
                  </a:moveTo>
                  <a:cubicBezTo>
                    <a:pt x="28624" y="7470"/>
                    <a:pt x="42245" y="9519"/>
                    <a:pt x="42486" y="7952"/>
                  </a:cubicBezTo>
                  <a:cubicBezTo>
                    <a:pt x="34356" y="5577"/>
                    <a:pt x="26021" y="3962"/>
                    <a:pt x="17596" y="3131"/>
                  </a:cubicBezTo>
                  <a:cubicBezTo>
                    <a:pt x="-2775" y="-3"/>
                    <a:pt x="-5125" y="-3"/>
                    <a:pt x="8375" y="2889"/>
                  </a:cubicBezTo>
                  <a:close/>
                </a:path>
              </a:pathLst>
            </a:custGeom>
            <a:grpFill/>
            <a:ln w="6027" cap="flat">
              <a:noFill/>
              <a:prstDash val="solid"/>
              <a:miter/>
            </a:ln>
          </p:spPr>
          <p:txBody>
            <a:bodyPr rtlCol="0" anchor="ctr"/>
            <a:lstStyle/>
            <a:p>
              <a:endParaRPr lang="zh-CN" altLang="en-US"/>
            </a:p>
          </p:txBody>
        </p:sp>
        <p:sp>
          <p:nvSpPr>
            <p:cNvPr id="419" name="任意多边形: 形状 418">
              <a:extLst>
                <a:ext uri="{FF2B5EF4-FFF2-40B4-BE49-F238E27FC236}">
                  <a16:creationId xmlns:a16="http://schemas.microsoft.com/office/drawing/2014/main" id="{CE54F993-A06A-DCEC-9DD7-09C5388A86D5}"/>
                </a:ext>
              </a:extLst>
            </p:cNvPr>
            <p:cNvSpPr/>
            <p:nvPr/>
          </p:nvSpPr>
          <p:spPr>
            <a:xfrm>
              <a:off x="3538769" y="2742596"/>
              <a:ext cx="61687" cy="6805"/>
            </a:xfrm>
            <a:custGeom>
              <a:avLst/>
              <a:gdLst>
                <a:gd name="connsiteX0" fmla="*/ 32139 w 61687"/>
                <a:gd name="connsiteY0" fmla="*/ 1917 h 6805"/>
                <a:gd name="connsiteX1" fmla="*/ 16048 w 61687"/>
                <a:gd name="connsiteY1" fmla="*/ 2279 h 6805"/>
                <a:gd name="connsiteX2" fmla="*/ 1102 w 61687"/>
                <a:gd name="connsiteY2" fmla="*/ 2279 h 6805"/>
                <a:gd name="connsiteX3" fmla="*/ 30693 w 61687"/>
                <a:gd name="connsiteY3" fmla="*/ 6256 h 6805"/>
                <a:gd name="connsiteX4" fmla="*/ 53594 w 61687"/>
                <a:gd name="connsiteY4" fmla="*/ 7040 h 6805"/>
                <a:gd name="connsiteX5" fmla="*/ 38889 w 61687"/>
                <a:gd name="connsiteY5" fmla="*/ 3605 h 6805"/>
                <a:gd name="connsiteX6" fmla="*/ 53956 w 61687"/>
                <a:gd name="connsiteY6" fmla="*/ 1977 h 6805"/>
                <a:gd name="connsiteX7" fmla="*/ 52871 w 61687"/>
                <a:gd name="connsiteY7" fmla="*/ 1073 h 6805"/>
                <a:gd name="connsiteX8" fmla="*/ 32139 w 61687"/>
                <a:gd name="connsiteY8" fmla="*/ 1917 h 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7" h="6805">
                  <a:moveTo>
                    <a:pt x="32139" y="1917"/>
                  </a:moveTo>
                  <a:cubicBezTo>
                    <a:pt x="26824" y="2821"/>
                    <a:pt x="21400" y="2941"/>
                    <a:pt x="16048" y="2279"/>
                  </a:cubicBezTo>
                  <a:cubicBezTo>
                    <a:pt x="11094" y="1519"/>
                    <a:pt x="6056" y="1519"/>
                    <a:pt x="1102" y="2279"/>
                  </a:cubicBezTo>
                  <a:cubicBezTo>
                    <a:pt x="-3599" y="3424"/>
                    <a:pt x="5501" y="4629"/>
                    <a:pt x="30693" y="6256"/>
                  </a:cubicBezTo>
                  <a:cubicBezTo>
                    <a:pt x="51244" y="7642"/>
                    <a:pt x="60465" y="7944"/>
                    <a:pt x="53594" y="7040"/>
                  </a:cubicBezTo>
                  <a:cubicBezTo>
                    <a:pt x="48490" y="7082"/>
                    <a:pt x="43445" y="5907"/>
                    <a:pt x="38889" y="3605"/>
                  </a:cubicBezTo>
                  <a:cubicBezTo>
                    <a:pt x="43705" y="1839"/>
                    <a:pt x="48875" y="1284"/>
                    <a:pt x="53956" y="1977"/>
                  </a:cubicBezTo>
                  <a:cubicBezTo>
                    <a:pt x="64322" y="1977"/>
                    <a:pt x="64322" y="1977"/>
                    <a:pt x="52871" y="1073"/>
                  </a:cubicBezTo>
                  <a:cubicBezTo>
                    <a:pt x="45952" y="446"/>
                    <a:pt x="38986" y="730"/>
                    <a:pt x="32139" y="1917"/>
                  </a:cubicBezTo>
                  <a:close/>
                </a:path>
              </a:pathLst>
            </a:custGeom>
            <a:grpFill/>
            <a:ln w="6027" cap="flat">
              <a:noFill/>
              <a:prstDash val="solid"/>
              <a:miter/>
            </a:ln>
          </p:spPr>
          <p:txBody>
            <a:bodyPr rtlCol="0" anchor="ctr"/>
            <a:lstStyle/>
            <a:p>
              <a:endParaRPr lang="zh-CN" altLang="en-US"/>
            </a:p>
          </p:txBody>
        </p:sp>
        <p:sp>
          <p:nvSpPr>
            <p:cNvPr id="420" name="任意多边形: 形状 419">
              <a:extLst>
                <a:ext uri="{FF2B5EF4-FFF2-40B4-BE49-F238E27FC236}">
                  <a16:creationId xmlns:a16="http://schemas.microsoft.com/office/drawing/2014/main" id="{B25F6496-BB99-1AD1-0C94-443F6E6EF43E}"/>
                </a:ext>
              </a:extLst>
            </p:cNvPr>
            <p:cNvSpPr/>
            <p:nvPr/>
          </p:nvSpPr>
          <p:spPr>
            <a:xfrm>
              <a:off x="3058211" y="2758064"/>
              <a:ext cx="151097" cy="13648"/>
            </a:xfrm>
            <a:custGeom>
              <a:avLst/>
              <a:gdLst>
                <a:gd name="connsiteX0" fmla="*/ 78654 w 151097"/>
                <a:gd name="connsiteY0" fmla="*/ 3445 h 13648"/>
                <a:gd name="connsiteX1" fmla="*/ 59309 w 151097"/>
                <a:gd name="connsiteY1" fmla="*/ 7482 h 13648"/>
                <a:gd name="connsiteX2" fmla="*/ 54729 w 151097"/>
                <a:gd name="connsiteY2" fmla="*/ 6398 h 13648"/>
                <a:gd name="connsiteX3" fmla="*/ 47798 w 151097"/>
                <a:gd name="connsiteY3" fmla="*/ 3264 h 13648"/>
                <a:gd name="connsiteX4" fmla="*/ 43278 w 151097"/>
                <a:gd name="connsiteY4" fmla="*/ 5735 h 13648"/>
                <a:gd name="connsiteX5" fmla="*/ 16037 w 151097"/>
                <a:gd name="connsiteY5" fmla="*/ 10918 h 13648"/>
                <a:gd name="connsiteX6" fmla="*/ 1212 w 151097"/>
                <a:gd name="connsiteY6" fmla="*/ 10918 h 13648"/>
                <a:gd name="connsiteX7" fmla="*/ 9287 w 151097"/>
                <a:gd name="connsiteY7" fmla="*/ 13449 h 13648"/>
                <a:gd name="connsiteX8" fmla="*/ 59369 w 151097"/>
                <a:gd name="connsiteY8" fmla="*/ 13449 h 13648"/>
                <a:gd name="connsiteX9" fmla="*/ 76425 w 151097"/>
                <a:gd name="connsiteY9" fmla="*/ 9110 h 13648"/>
                <a:gd name="connsiteX10" fmla="*/ 87755 w 151097"/>
                <a:gd name="connsiteY10" fmla="*/ 5855 h 13648"/>
                <a:gd name="connsiteX11" fmla="*/ 92335 w 151097"/>
                <a:gd name="connsiteY11" fmla="*/ 4409 h 13648"/>
                <a:gd name="connsiteX12" fmla="*/ 147058 w 151097"/>
                <a:gd name="connsiteY12" fmla="*/ 9773 h 13648"/>
                <a:gd name="connsiteX13" fmla="*/ 142477 w 151097"/>
                <a:gd name="connsiteY13" fmla="*/ 8507 h 13648"/>
                <a:gd name="connsiteX14" fmla="*/ 142477 w 151097"/>
                <a:gd name="connsiteY14" fmla="*/ 6639 h 13648"/>
                <a:gd name="connsiteX15" fmla="*/ 129942 w 151097"/>
                <a:gd name="connsiteY15" fmla="*/ 4107 h 13648"/>
                <a:gd name="connsiteX16" fmla="*/ 93420 w 151097"/>
                <a:gd name="connsiteY16" fmla="*/ 1034 h 13648"/>
                <a:gd name="connsiteX17" fmla="*/ 78654 w 151097"/>
                <a:gd name="connsiteY17" fmla="*/ 3445 h 1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097" h="13648">
                  <a:moveTo>
                    <a:pt x="78654" y="3445"/>
                  </a:moveTo>
                  <a:cubicBezTo>
                    <a:pt x="72544" y="6072"/>
                    <a:pt x="65963" y="7446"/>
                    <a:pt x="59309" y="7482"/>
                  </a:cubicBezTo>
                  <a:cubicBezTo>
                    <a:pt x="53584" y="7482"/>
                    <a:pt x="51293" y="7000"/>
                    <a:pt x="54729" y="6398"/>
                  </a:cubicBezTo>
                  <a:cubicBezTo>
                    <a:pt x="56959" y="5795"/>
                    <a:pt x="54729" y="4349"/>
                    <a:pt x="47798" y="3264"/>
                  </a:cubicBezTo>
                  <a:cubicBezTo>
                    <a:pt x="39843" y="1697"/>
                    <a:pt x="38697" y="2420"/>
                    <a:pt x="43278" y="5735"/>
                  </a:cubicBezTo>
                  <a:cubicBezTo>
                    <a:pt x="50209" y="10556"/>
                    <a:pt x="32068" y="13509"/>
                    <a:pt x="16037" y="10918"/>
                  </a:cubicBezTo>
                  <a:cubicBezTo>
                    <a:pt x="11126" y="10164"/>
                    <a:pt x="6123" y="10164"/>
                    <a:pt x="1212" y="10918"/>
                  </a:cubicBezTo>
                  <a:cubicBezTo>
                    <a:pt x="-2163" y="11761"/>
                    <a:pt x="1212" y="12786"/>
                    <a:pt x="9287" y="13449"/>
                  </a:cubicBezTo>
                  <a:cubicBezTo>
                    <a:pt x="22968" y="14293"/>
                    <a:pt x="61659" y="15076"/>
                    <a:pt x="59369" y="13449"/>
                  </a:cubicBezTo>
                  <a:cubicBezTo>
                    <a:pt x="57079" y="10677"/>
                    <a:pt x="63889" y="8929"/>
                    <a:pt x="76425" y="9110"/>
                  </a:cubicBezTo>
                  <a:cubicBezTo>
                    <a:pt x="84380" y="9110"/>
                    <a:pt x="88900" y="8146"/>
                    <a:pt x="87755" y="5855"/>
                  </a:cubicBezTo>
                  <a:cubicBezTo>
                    <a:pt x="85465" y="3686"/>
                    <a:pt x="87755" y="3143"/>
                    <a:pt x="92335" y="4409"/>
                  </a:cubicBezTo>
                  <a:cubicBezTo>
                    <a:pt x="110373" y="7850"/>
                    <a:pt x="128694" y="9646"/>
                    <a:pt x="147058" y="9773"/>
                  </a:cubicBezTo>
                  <a:cubicBezTo>
                    <a:pt x="153868" y="9773"/>
                    <a:pt x="151578" y="9170"/>
                    <a:pt x="142477" y="8507"/>
                  </a:cubicBezTo>
                  <a:cubicBezTo>
                    <a:pt x="129942" y="7603"/>
                    <a:pt x="129942" y="7302"/>
                    <a:pt x="142477" y="6639"/>
                  </a:cubicBezTo>
                  <a:cubicBezTo>
                    <a:pt x="152723" y="6157"/>
                    <a:pt x="149348" y="5313"/>
                    <a:pt x="129942" y="4107"/>
                  </a:cubicBezTo>
                  <a:cubicBezTo>
                    <a:pt x="113971" y="3204"/>
                    <a:pt x="98000" y="1757"/>
                    <a:pt x="93420" y="1034"/>
                  </a:cubicBezTo>
                  <a:cubicBezTo>
                    <a:pt x="88370" y="250"/>
                    <a:pt x="83199" y="1094"/>
                    <a:pt x="78654" y="3445"/>
                  </a:cubicBezTo>
                  <a:close/>
                </a:path>
              </a:pathLst>
            </a:custGeom>
            <a:grpFill/>
            <a:ln w="6027" cap="flat">
              <a:noFill/>
              <a:prstDash val="solid"/>
              <a:miter/>
            </a:ln>
          </p:spPr>
          <p:txBody>
            <a:bodyPr rtlCol="0" anchor="ctr"/>
            <a:lstStyle/>
            <a:p>
              <a:endParaRPr lang="zh-CN" altLang="en-US"/>
            </a:p>
          </p:txBody>
        </p:sp>
        <p:sp>
          <p:nvSpPr>
            <p:cNvPr id="421" name="任意多边形: 形状 420">
              <a:extLst>
                <a:ext uri="{FF2B5EF4-FFF2-40B4-BE49-F238E27FC236}">
                  <a16:creationId xmlns:a16="http://schemas.microsoft.com/office/drawing/2014/main" id="{2043E2FE-0AE6-3EF2-3F3E-DEF60683792B}"/>
                </a:ext>
              </a:extLst>
            </p:cNvPr>
            <p:cNvSpPr/>
            <p:nvPr/>
          </p:nvSpPr>
          <p:spPr>
            <a:xfrm>
              <a:off x="3133197" y="2767494"/>
              <a:ext cx="58550" cy="5376"/>
            </a:xfrm>
            <a:custGeom>
              <a:avLst/>
              <a:gdLst>
                <a:gd name="connsiteX0" fmla="*/ 10539 w 58550"/>
                <a:gd name="connsiteY0" fmla="*/ 3175 h 5376"/>
                <a:gd name="connsiteX1" fmla="*/ 36755 w 58550"/>
                <a:gd name="connsiteY1" fmla="*/ 4440 h 5376"/>
                <a:gd name="connsiteX2" fmla="*/ 49291 w 58550"/>
                <a:gd name="connsiteY2" fmla="*/ 1427 h 5376"/>
                <a:gd name="connsiteX3" fmla="*/ 10539 w 58550"/>
                <a:gd name="connsiteY3" fmla="*/ 3175 h 5376"/>
              </a:gdLst>
              <a:ahLst/>
              <a:cxnLst>
                <a:cxn ang="0">
                  <a:pos x="connsiteX0" y="connsiteY0"/>
                </a:cxn>
                <a:cxn ang="0">
                  <a:pos x="connsiteX1" y="connsiteY1"/>
                </a:cxn>
                <a:cxn ang="0">
                  <a:pos x="connsiteX2" y="connsiteY2"/>
                </a:cxn>
                <a:cxn ang="0">
                  <a:pos x="connsiteX3" y="connsiteY3"/>
                </a:cxn>
              </a:cxnLst>
              <a:rect l="l" t="t" r="r" b="b"/>
              <a:pathLst>
                <a:path w="58550" h="5376">
                  <a:moveTo>
                    <a:pt x="10539" y="3175"/>
                  </a:moveTo>
                  <a:cubicBezTo>
                    <a:pt x="-11036" y="6490"/>
                    <a:pt x="1499" y="7153"/>
                    <a:pt x="36755" y="4440"/>
                  </a:cubicBezTo>
                  <a:cubicBezTo>
                    <a:pt x="61766" y="2693"/>
                    <a:pt x="64056" y="2090"/>
                    <a:pt x="49291" y="1427"/>
                  </a:cubicBezTo>
                  <a:cubicBezTo>
                    <a:pt x="36358" y="119"/>
                    <a:pt x="23304" y="704"/>
                    <a:pt x="10539" y="3175"/>
                  </a:cubicBezTo>
                  <a:close/>
                </a:path>
              </a:pathLst>
            </a:custGeom>
            <a:grpFill/>
            <a:ln w="6027" cap="flat">
              <a:noFill/>
              <a:prstDash val="solid"/>
              <a:miter/>
            </a:ln>
          </p:spPr>
          <p:txBody>
            <a:bodyPr rtlCol="0" anchor="ctr"/>
            <a:lstStyle/>
            <a:p>
              <a:endParaRPr lang="zh-CN" altLang="en-US"/>
            </a:p>
          </p:txBody>
        </p:sp>
        <p:sp>
          <p:nvSpPr>
            <p:cNvPr id="422" name="任意多边形: 形状 421">
              <a:extLst>
                <a:ext uri="{FF2B5EF4-FFF2-40B4-BE49-F238E27FC236}">
                  <a16:creationId xmlns:a16="http://schemas.microsoft.com/office/drawing/2014/main" id="{C8797815-8953-57DA-A266-FD366268D9BD}"/>
                </a:ext>
              </a:extLst>
            </p:cNvPr>
            <p:cNvSpPr/>
            <p:nvPr/>
          </p:nvSpPr>
          <p:spPr>
            <a:xfrm>
              <a:off x="4530635" y="2926021"/>
              <a:ext cx="41028" cy="10022"/>
            </a:xfrm>
            <a:custGeom>
              <a:avLst/>
              <a:gdLst>
                <a:gd name="connsiteX0" fmla="*/ 5267 w 41028"/>
                <a:gd name="connsiteY0" fmla="*/ 2427 h 10022"/>
                <a:gd name="connsiteX1" fmla="*/ 38535 w 41028"/>
                <a:gd name="connsiteY1" fmla="*/ 10443 h 10022"/>
                <a:gd name="connsiteX2" fmla="*/ 18707 w 41028"/>
                <a:gd name="connsiteY2" fmla="*/ 4958 h 10022"/>
                <a:gd name="connsiteX3" fmla="*/ 5267 w 41028"/>
                <a:gd name="connsiteY3" fmla="*/ 2427 h 10022"/>
              </a:gdLst>
              <a:ahLst/>
              <a:cxnLst>
                <a:cxn ang="0">
                  <a:pos x="connsiteX0" y="connsiteY0"/>
                </a:cxn>
                <a:cxn ang="0">
                  <a:pos x="connsiteX1" y="connsiteY1"/>
                </a:cxn>
                <a:cxn ang="0">
                  <a:pos x="connsiteX2" y="connsiteY2"/>
                </a:cxn>
                <a:cxn ang="0">
                  <a:pos x="connsiteX3" y="connsiteY3"/>
                </a:cxn>
              </a:cxnLst>
              <a:rect l="l" t="t" r="r" b="b"/>
              <a:pathLst>
                <a:path w="41028" h="10022">
                  <a:moveTo>
                    <a:pt x="5267" y="2427"/>
                  </a:moveTo>
                  <a:cubicBezTo>
                    <a:pt x="15151" y="5139"/>
                    <a:pt x="30700" y="8876"/>
                    <a:pt x="38535" y="10443"/>
                  </a:cubicBezTo>
                  <a:cubicBezTo>
                    <a:pt x="45284" y="11648"/>
                    <a:pt x="37570" y="9478"/>
                    <a:pt x="18707" y="4958"/>
                  </a:cubicBezTo>
                  <a:cubicBezTo>
                    <a:pt x="988" y="679"/>
                    <a:pt x="-5762" y="-646"/>
                    <a:pt x="5267" y="2427"/>
                  </a:cubicBezTo>
                  <a:close/>
                </a:path>
              </a:pathLst>
            </a:custGeom>
            <a:grpFill/>
            <a:ln w="6027" cap="flat">
              <a:noFill/>
              <a:prstDash val="solid"/>
              <a:miter/>
            </a:ln>
          </p:spPr>
          <p:txBody>
            <a:bodyPr rtlCol="0" anchor="ctr"/>
            <a:lstStyle/>
            <a:p>
              <a:endParaRPr lang="zh-CN" altLang="en-US"/>
            </a:p>
          </p:txBody>
        </p:sp>
        <p:sp>
          <p:nvSpPr>
            <p:cNvPr id="423" name="任意多边形: 形状 422">
              <a:extLst>
                <a:ext uri="{FF2B5EF4-FFF2-40B4-BE49-F238E27FC236}">
                  <a16:creationId xmlns:a16="http://schemas.microsoft.com/office/drawing/2014/main" id="{8339EC8E-3407-AE6E-CF8E-DC5F690D4F91}"/>
                </a:ext>
              </a:extLst>
            </p:cNvPr>
            <p:cNvSpPr/>
            <p:nvPr/>
          </p:nvSpPr>
          <p:spPr>
            <a:xfrm>
              <a:off x="5023987" y="3061624"/>
              <a:ext cx="83318" cy="29275"/>
            </a:xfrm>
            <a:custGeom>
              <a:avLst/>
              <a:gdLst>
                <a:gd name="connsiteX0" fmla="*/ 3753 w 83318"/>
                <a:gd name="connsiteY0" fmla="*/ 2485 h 29275"/>
                <a:gd name="connsiteX1" fmla="*/ 57572 w 83318"/>
                <a:gd name="connsiteY1" fmla="*/ 21710 h 29275"/>
                <a:gd name="connsiteX2" fmla="*/ 79389 w 83318"/>
                <a:gd name="connsiteY2" fmla="*/ 28339 h 29275"/>
                <a:gd name="connsiteX3" fmla="*/ 25570 w 83318"/>
                <a:gd name="connsiteY3" fmla="*/ 9114 h 29275"/>
                <a:gd name="connsiteX4" fmla="*/ 3753 w 83318"/>
                <a:gd name="connsiteY4" fmla="*/ 2485 h 2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18" h="29275">
                  <a:moveTo>
                    <a:pt x="3753" y="2485"/>
                  </a:moveTo>
                  <a:cubicBezTo>
                    <a:pt x="12251" y="5799"/>
                    <a:pt x="37021" y="14538"/>
                    <a:pt x="57572" y="21710"/>
                  </a:cubicBezTo>
                  <a:cubicBezTo>
                    <a:pt x="80232" y="29484"/>
                    <a:pt x="88971" y="32076"/>
                    <a:pt x="79389" y="28339"/>
                  </a:cubicBezTo>
                  <a:cubicBezTo>
                    <a:pt x="70891" y="25024"/>
                    <a:pt x="46182" y="16286"/>
                    <a:pt x="25570" y="9114"/>
                  </a:cubicBezTo>
                  <a:cubicBezTo>
                    <a:pt x="2910" y="1219"/>
                    <a:pt x="-5829" y="-1312"/>
                    <a:pt x="3753" y="2485"/>
                  </a:cubicBezTo>
                  <a:close/>
                </a:path>
              </a:pathLst>
            </a:custGeom>
            <a:grpFill/>
            <a:ln w="6027" cap="flat">
              <a:noFill/>
              <a:prstDash val="solid"/>
              <a:miter/>
            </a:ln>
          </p:spPr>
          <p:txBody>
            <a:bodyPr rtlCol="0" anchor="ctr"/>
            <a:lstStyle/>
            <a:p>
              <a:endParaRPr lang="zh-CN" altLang="en-US"/>
            </a:p>
          </p:txBody>
        </p:sp>
        <p:sp>
          <p:nvSpPr>
            <p:cNvPr id="424" name="任意多边形: 形状 423">
              <a:extLst>
                <a:ext uri="{FF2B5EF4-FFF2-40B4-BE49-F238E27FC236}">
                  <a16:creationId xmlns:a16="http://schemas.microsoft.com/office/drawing/2014/main" id="{2F362949-F3DE-3FB0-0221-89FF4540F666}"/>
                </a:ext>
              </a:extLst>
            </p:cNvPr>
            <p:cNvSpPr/>
            <p:nvPr/>
          </p:nvSpPr>
          <p:spPr>
            <a:xfrm>
              <a:off x="5125368" y="3097802"/>
              <a:ext cx="142463" cy="53983"/>
            </a:xfrm>
            <a:custGeom>
              <a:avLst/>
              <a:gdLst>
                <a:gd name="connsiteX0" fmla="*/ 1331 w 142463"/>
                <a:gd name="connsiteY0" fmla="*/ 1623 h 53983"/>
                <a:gd name="connsiteX1" fmla="*/ 68046 w 142463"/>
                <a:gd name="connsiteY1" fmla="*/ 27176 h 53983"/>
                <a:gd name="connsiteX2" fmla="*/ 141331 w 142463"/>
                <a:gd name="connsiteY2" fmla="*/ 54417 h 53983"/>
                <a:gd name="connsiteX3" fmla="*/ 5911 w 142463"/>
                <a:gd name="connsiteY3" fmla="*/ 2347 h 53983"/>
                <a:gd name="connsiteX4" fmla="*/ 1331 w 142463"/>
                <a:gd name="connsiteY4" fmla="*/ 1623 h 53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3" h="53983">
                  <a:moveTo>
                    <a:pt x="1331" y="1623"/>
                  </a:moveTo>
                  <a:lnTo>
                    <a:pt x="68046" y="27176"/>
                  </a:lnTo>
                  <a:cubicBezTo>
                    <a:pt x="100108" y="39230"/>
                    <a:pt x="133255" y="51705"/>
                    <a:pt x="141331" y="54417"/>
                  </a:cubicBezTo>
                  <a:cubicBezTo>
                    <a:pt x="155433" y="59239"/>
                    <a:pt x="22364" y="7349"/>
                    <a:pt x="5911" y="2347"/>
                  </a:cubicBezTo>
                  <a:cubicBezTo>
                    <a:pt x="487" y="599"/>
                    <a:pt x="-1803" y="177"/>
                    <a:pt x="1331" y="1623"/>
                  </a:cubicBezTo>
                  <a:close/>
                </a:path>
              </a:pathLst>
            </a:custGeom>
            <a:grpFill/>
            <a:ln w="6027" cap="flat">
              <a:noFill/>
              <a:prstDash val="solid"/>
              <a:miter/>
            </a:ln>
          </p:spPr>
          <p:txBody>
            <a:bodyPr rtlCol="0" anchor="ctr"/>
            <a:lstStyle/>
            <a:p>
              <a:endParaRPr lang="zh-CN" altLang="en-US"/>
            </a:p>
          </p:txBody>
        </p:sp>
        <p:sp>
          <p:nvSpPr>
            <p:cNvPr id="425" name="任意多边形: 形状 424">
              <a:extLst>
                <a:ext uri="{FF2B5EF4-FFF2-40B4-BE49-F238E27FC236}">
                  <a16:creationId xmlns:a16="http://schemas.microsoft.com/office/drawing/2014/main" id="{2C7E6B12-B828-CA31-1887-B891768819E9}"/>
                </a:ext>
              </a:extLst>
            </p:cNvPr>
            <p:cNvSpPr/>
            <p:nvPr/>
          </p:nvSpPr>
          <p:spPr>
            <a:xfrm>
              <a:off x="2499281" y="2816133"/>
              <a:ext cx="53700" cy="9741"/>
            </a:xfrm>
            <a:custGeom>
              <a:avLst/>
              <a:gdLst>
                <a:gd name="connsiteX0" fmla="*/ 20391 w 53700"/>
                <a:gd name="connsiteY0" fmla="*/ 6065 h 9741"/>
                <a:gd name="connsiteX1" fmla="*/ 17257 w 53700"/>
                <a:gd name="connsiteY1" fmla="*/ 8656 h 9741"/>
                <a:gd name="connsiteX2" fmla="*/ 48656 w 53700"/>
                <a:gd name="connsiteY2" fmla="*/ 3112 h 9741"/>
                <a:gd name="connsiteX3" fmla="*/ 20391 w 53700"/>
                <a:gd name="connsiteY3" fmla="*/ 6065 h 9741"/>
              </a:gdLst>
              <a:ahLst/>
              <a:cxnLst>
                <a:cxn ang="0">
                  <a:pos x="connsiteX0" y="connsiteY0"/>
                </a:cxn>
                <a:cxn ang="0">
                  <a:pos x="connsiteX1" y="connsiteY1"/>
                </a:cxn>
                <a:cxn ang="0">
                  <a:pos x="connsiteX2" y="connsiteY2"/>
                </a:cxn>
                <a:cxn ang="0">
                  <a:pos x="connsiteX3" y="connsiteY3"/>
                </a:cxn>
              </a:cxnLst>
              <a:rect l="l" t="t" r="r" b="b"/>
              <a:pathLst>
                <a:path w="53700" h="9741">
                  <a:moveTo>
                    <a:pt x="20391" y="6065"/>
                  </a:moveTo>
                  <a:cubicBezTo>
                    <a:pt x="-6368" y="11429"/>
                    <a:pt x="-6368" y="11429"/>
                    <a:pt x="17257" y="8656"/>
                  </a:cubicBezTo>
                  <a:cubicBezTo>
                    <a:pt x="27840" y="7523"/>
                    <a:pt x="38326" y="5673"/>
                    <a:pt x="48656" y="3112"/>
                  </a:cubicBezTo>
                  <a:cubicBezTo>
                    <a:pt x="60710" y="-866"/>
                    <a:pt x="50585" y="219"/>
                    <a:pt x="20391" y="6065"/>
                  </a:cubicBezTo>
                  <a:close/>
                </a:path>
              </a:pathLst>
            </a:custGeom>
            <a:grpFill/>
            <a:ln w="6027" cap="flat">
              <a:noFill/>
              <a:prstDash val="solid"/>
              <a:miter/>
            </a:ln>
          </p:spPr>
          <p:txBody>
            <a:bodyPr rtlCol="0" anchor="ctr"/>
            <a:lstStyle/>
            <a:p>
              <a:endParaRPr lang="zh-CN" altLang="en-US"/>
            </a:p>
          </p:txBody>
        </p:sp>
        <p:sp>
          <p:nvSpPr>
            <p:cNvPr id="426" name="任意多边形: 形状 425">
              <a:extLst>
                <a:ext uri="{FF2B5EF4-FFF2-40B4-BE49-F238E27FC236}">
                  <a16:creationId xmlns:a16="http://schemas.microsoft.com/office/drawing/2014/main" id="{CEA9DF5F-4BFC-BCF2-C761-60988064DFD0}"/>
                </a:ext>
              </a:extLst>
            </p:cNvPr>
            <p:cNvSpPr/>
            <p:nvPr/>
          </p:nvSpPr>
          <p:spPr>
            <a:xfrm>
              <a:off x="2906143" y="2781938"/>
              <a:ext cx="54831" cy="8111"/>
            </a:xfrm>
            <a:custGeom>
              <a:avLst/>
              <a:gdLst>
                <a:gd name="connsiteX0" fmla="*/ 19668 w 54831"/>
                <a:gd name="connsiteY0" fmla="*/ 5606 h 8111"/>
                <a:gd name="connsiteX1" fmla="*/ 24248 w 54831"/>
                <a:gd name="connsiteY1" fmla="*/ 5606 h 8111"/>
                <a:gd name="connsiteX2" fmla="*/ 45824 w 54831"/>
                <a:gd name="connsiteY2" fmla="*/ 2593 h 8111"/>
                <a:gd name="connsiteX3" fmla="*/ 52333 w 54831"/>
                <a:gd name="connsiteY3" fmla="*/ 1628 h 8111"/>
                <a:gd name="connsiteX4" fmla="*/ 54744 w 54831"/>
                <a:gd name="connsiteY4" fmla="*/ 1147 h 8111"/>
                <a:gd name="connsiteX5" fmla="*/ 19668 w 54831"/>
                <a:gd name="connsiteY5" fmla="*/ 5606 h 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31" h="8111">
                  <a:moveTo>
                    <a:pt x="19668" y="5606"/>
                  </a:moveTo>
                  <a:cubicBezTo>
                    <a:pt x="-7392" y="9945"/>
                    <a:pt x="-7392" y="9945"/>
                    <a:pt x="24248" y="5606"/>
                  </a:cubicBezTo>
                  <a:lnTo>
                    <a:pt x="45824" y="2593"/>
                  </a:lnTo>
                  <a:lnTo>
                    <a:pt x="52333" y="1628"/>
                  </a:lnTo>
                  <a:cubicBezTo>
                    <a:pt x="53152" y="1550"/>
                    <a:pt x="53960" y="1387"/>
                    <a:pt x="54744" y="1147"/>
                  </a:cubicBezTo>
                  <a:cubicBezTo>
                    <a:pt x="54683" y="62"/>
                    <a:pt x="45583" y="1086"/>
                    <a:pt x="19668" y="5606"/>
                  </a:cubicBezTo>
                  <a:close/>
                </a:path>
              </a:pathLst>
            </a:custGeom>
            <a:grpFill/>
            <a:ln w="6027" cap="flat">
              <a:noFill/>
              <a:prstDash val="solid"/>
              <a:miter/>
            </a:ln>
          </p:spPr>
          <p:txBody>
            <a:bodyPr rtlCol="0" anchor="ctr"/>
            <a:lstStyle/>
            <a:p>
              <a:endParaRPr lang="zh-CN" altLang="en-US"/>
            </a:p>
          </p:txBody>
        </p:sp>
        <p:sp>
          <p:nvSpPr>
            <p:cNvPr id="427" name="任意多边形: 形状 426">
              <a:extLst>
                <a:ext uri="{FF2B5EF4-FFF2-40B4-BE49-F238E27FC236}">
                  <a16:creationId xmlns:a16="http://schemas.microsoft.com/office/drawing/2014/main" id="{9994047C-9483-5B7E-BA0E-9DA23A52976A}"/>
                </a:ext>
              </a:extLst>
            </p:cNvPr>
            <p:cNvSpPr/>
            <p:nvPr/>
          </p:nvSpPr>
          <p:spPr>
            <a:xfrm>
              <a:off x="2752100" y="2785861"/>
              <a:ext cx="243428" cy="17134"/>
            </a:xfrm>
            <a:custGeom>
              <a:avLst/>
              <a:gdLst>
                <a:gd name="connsiteX0" fmla="*/ 8218 w 243428"/>
                <a:gd name="connsiteY0" fmla="*/ 15123 h 17134"/>
                <a:gd name="connsiteX1" fmla="*/ 11774 w 243428"/>
                <a:gd name="connsiteY1" fmla="*/ 16690 h 17134"/>
                <a:gd name="connsiteX2" fmla="*/ 37809 w 243428"/>
                <a:gd name="connsiteY2" fmla="*/ 15123 h 17134"/>
                <a:gd name="connsiteX3" fmla="*/ 77344 w 243428"/>
                <a:gd name="connsiteY3" fmla="*/ 13014 h 17134"/>
                <a:gd name="connsiteX4" fmla="*/ 150086 w 243428"/>
                <a:gd name="connsiteY4" fmla="*/ 8674 h 17134"/>
                <a:gd name="connsiteX5" fmla="*/ 242777 w 243428"/>
                <a:gd name="connsiteY5" fmla="*/ 1563 h 17134"/>
                <a:gd name="connsiteX6" fmla="*/ 231446 w 243428"/>
                <a:gd name="connsiteY6" fmla="*/ 1563 h 17134"/>
                <a:gd name="connsiteX7" fmla="*/ 212161 w 243428"/>
                <a:gd name="connsiteY7" fmla="*/ 3311 h 17134"/>
                <a:gd name="connsiteX8" fmla="*/ 169131 w 243428"/>
                <a:gd name="connsiteY8" fmla="*/ 5902 h 17134"/>
                <a:gd name="connsiteX9" fmla="*/ 99884 w 243428"/>
                <a:gd name="connsiteY9" fmla="*/ 8252 h 17134"/>
                <a:gd name="connsiteX10" fmla="*/ 78369 w 243428"/>
                <a:gd name="connsiteY10" fmla="*/ 9699 h 17134"/>
                <a:gd name="connsiteX11" fmla="*/ 34133 w 243428"/>
                <a:gd name="connsiteY11" fmla="*/ 11567 h 17134"/>
                <a:gd name="connsiteX12" fmla="*/ 30637 w 243428"/>
                <a:gd name="connsiteY12" fmla="*/ 10542 h 17134"/>
                <a:gd name="connsiteX13" fmla="*/ 8218 w 243428"/>
                <a:gd name="connsiteY13" fmla="*/ 15123 h 1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428" h="17134">
                  <a:moveTo>
                    <a:pt x="8218" y="15123"/>
                  </a:moveTo>
                  <a:cubicBezTo>
                    <a:pt x="-3836" y="18377"/>
                    <a:pt x="-2871" y="18558"/>
                    <a:pt x="11774" y="16690"/>
                  </a:cubicBezTo>
                  <a:cubicBezTo>
                    <a:pt x="20404" y="15539"/>
                    <a:pt x="29106" y="15014"/>
                    <a:pt x="37809" y="15123"/>
                  </a:cubicBezTo>
                  <a:cubicBezTo>
                    <a:pt x="41244" y="15424"/>
                    <a:pt x="56552" y="14581"/>
                    <a:pt x="77344" y="13014"/>
                  </a:cubicBezTo>
                  <a:cubicBezTo>
                    <a:pt x="98136" y="11447"/>
                    <a:pt x="124533" y="10422"/>
                    <a:pt x="150086" y="8674"/>
                  </a:cubicBezTo>
                  <a:cubicBezTo>
                    <a:pt x="201193" y="4877"/>
                    <a:pt x="249105" y="2647"/>
                    <a:pt x="242777" y="1563"/>
                  </a:cubicBezTo>
                  <a:cubicBezTo>
                    <a:pt x="236449" y="478"/>
                    <a:pt x="231386" y="478"/>
                    <a:pt x="231446" y="1563"/>
                  </a:cubicBezTo>
                  <a:cubicBezTo>
                    <a:pt x="225088" y="2762"/>
                    <a:pt x="218628" y="3347"/>
                    <a:pt x="212161" y="3311"/>
                  </a:cubicBezTo>
                  <a:cubicBezTo>
                    <a:pt x="200529" y="3853"/>
                    <a:pt x="184981" y="5119"/>
                    <a:pt x="169131" y="5902"/>
                  </a:cubicBezTo>
                  <a:cubicBezTo>
                    <a:pt x="137370" y="7710"/>
                    <a:pt x="104524" y="9036"/>
                    <a:pt x="99884" y="8252"/>
                  </a:cubicBezTo>
                  <a:cubicBezTo>
                    <a:pt x="92682" y="7963"/>
                    <a:pt x="85468" y="8445"/>
                    <a:pt x="78369" y="9699"/>
                  </a:cubicBezTo>
                  <a:cubicBezTo>
                    <a:pt x="62639" y="12712"/>
                    <a:pt x="24128" y="14400"/>
                    <a:pt x="34133" y="11567"/>
                  </a:cubicBezTo>
                  <a:cubicBezTo>
                    <a:pt x="37447" y="10603"/>
                    <a:pt x="35157" y="10181"/>
                    <a:pt x="30637" y="10542"/>
                  </a:cubicBezTo>
                  <a:cubicBezTo>
                    <a:pt x="23037" y="11362"/>
                    <a:pt x="15528" y="12893"/>
                    <a:pt x="8218" y="15123"/>
                  </a:cubicBezTo>
                  <a:close/>
                </a:path>
              </a:pathLst>
            </a:custGeom>
            <a:grpFill/>
            <a:ln w="6027" cap="flat">
              <a:noFill/>
              <a:prstDash val="solid"/>
              <a:miter/>
            </a:ln>
          </p:spPr>
          <p:txBody>
            <a:bodyPr rtlCol="0" anchor="ctr"/>
            <a:lstStyle/>
            <a:p>
              <a:endParaRPr lang="zh-CN" altLang="en-US"/>
            </a:p>
          </p:txBody>
        </p:sp>
        <p:sp>
          <p:nvSpPr>
            <p:cNvPr id="428" name="任意多边形: 形状 427">
              <a:extLst>
                <a:ext uri="{FF2B5EF4-FFF2-40B4-BE49-F238E27FC236}">
                  <a16:creationId xmlns:a16="http://schemas.microsoft.com/office/drawing/2014/main" id="{2D523B6D-98F1-88BA-1CBF-BE40908E4E79}"/>
                </a:ext>
              </a:extLst>
            </p:cNvPr>
            <p:cNvSpPr/>
            <p:nvPr/>
          </p:nvSpPr>
          <p:spPr>
            <a:xfrm>
              <a:off x="2515322" y="2815037"/>
              <a:ext cx="114609" cy="14472"/>
            </a:xfrm>
            <a:custGeom>
              <a:avLst/>
              <a:gdLst>
                <a:gd name="connsiteX0" fmla="*/ 10799 w 114609"/>
                <a:gd name="connsiteY0" fmla="*/ 13066 h 14472"/>
                <a:gd name="connsiteX1" fmla="*/ 27854 w 114609"/>
                <a:gd name="connsiteY1" fmla="*/ 12102 h 14472"/>
                <a:gd name="connsiteX2" fmla="*/ 91014 w 114609"/>
                <a:gd name="connsiteY2" fmla="*/ 5593 h 14472"/>
                <a:gd name="connsiteX3" fmla="*/ 114518 w 114609"/>
                <a:gd name="connsiteY3" fmla="*/ 1796 h 14472"/>
                <a:gd name="connsiteX4" fmla="*/ 98668 w 114609"/>
                <a:gd name="connsiteY4" fmla="*/ 2640 h 14472"/>
                <a:gd name="connsiteX5" fmla="*/ 84023 w 114609"/>
                <a:gd name="connsiteY5" fmla="*/ 4569 h 14472"/>
                <a:gd name="connsiteX6" fmla="*/ 10799 w 114609"/>
                <a:gd name="connsiteY6" fmla="*/ 13066 h 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09" h="14472">
                  <a:moveTo>
                    <a:pt x="10799" y="13066"/>
                  </a:moveTo>
                  <a:cubicBezTo>
                    <a:pt x="-7281" y="16140"/>
                    <a:pt x="-3665" y="16019"/>
                    <a:pt x="27854" y="12102"/>
                  </a:cubicBezTo>
                  <a:cubicBezTo>
                    <a:pt x="49249" y="9571"/>
                    <a:pt x="77394" y="6075"/>
                    <a:pt x="91014" y="5593"/>
                  </a:cubicBezTo>
                  <a:cubicBezTo>
                    <a:pt x="106865" y="4569"/>
                    <a:pt x="114699" y="3363"/>
                    <a:pt x="114518" y="1796"/>
                  </a:cubicBezTo>
                  <a:cubicBezTo>
                    <a:pt x="114338" y="229"/>
                    <a:pt x="109818" y="350"/>
                    <a:pt x="98668" y="2640"/>
                  </a:cubicBezTo>
                  <a:cubicBezTo>
                    <a:pt x="93931" y="4099"/>
                    <a:pt x="88977" y="4749"/>
                    <a:pt x="84023" y="4569"/>
                  </a:cubicBezTo>
                  <a:cubicBezTo>
                    <a:pt x="83843" y="2520"/>
                    <a:pt x="40089" y="7763"/>
                    <a:pt x="10799" y="13066"/>
                  </a:cubicBezTo>
                  <a:close/>
                </a:path>
              </a:pathLst>
            </a:custGeom>
            <a:grpFill/>
            <a:ln w="6027" cap="flat">
              <a:noFill/>
              <a:prstDash val="solid"/>
              <a:miter/>
            </a:ln>
          </p:spPr>
          <p:txBody>
            <a:bodyPr rtlCol="0" anchor="ctr"/>
            <a:lstStyle/>
            <a:p>
              <a:endParaRPr lang="zh-CN" altLang="en-US"/>
            </a:p>
          </p:txBody>
        </p:sp>
        <p:sp>
          <p:nvSpPr>
            <p:cNvPr id="429" name="任意多边形: 形状 428">
              <a:extLst>
                <a:ext uri="{FF2B5EF4-FFF2-40B4-BE49-F238E27FC236}">
                  <a16:creationId xmlns:a16="http://schemas.microsoft.com/office/drawing/2014/main" id="{EEC3A3EE-8DA8-0B18-D180-ECA5DAC78047}"/>
                </a:ext>
              </a:extLst>
            </p:cNvPr>
            <p:cNvSpPr/>
            <p:nvPr/>
          </p:nvSpPr>
          <p:spPr>
            <a:xfrm>
              <a:off x="3731213" y="2714291"/>
              <a:ext cx="32794" cy="3640"/>
            </a:xfrm>
            <a:custGeom>
              <a:avLst/>
              <a:gdLst>
                <a:gd name="connsiteX0" fmla="*/ 14228 w 32794"/>
                <a:gd name="connsiteY0" fmla="*/ 1174 h 3640"/>
                <a:gd name="connsiteX1" fmla="*/ 9286 w 32794"/>
                <a:gd name="connsiteY1" fmla="*/ 4248 h 3640"/>
                <a:gd name="connsiteX2" fmla="*/ 31645 w 32794"/>
                <a:gd name="connsiteY2" fmla="*/ 1174 h 3640"/>
                <a:gd name="connsiteX3" fmla="*/ 14228 w 32794"/>
                <a:gd name="connsiteY3" fmla="*/ 1174 h 3640"/>
              </a:gdLst>
              <a:ahLst/>
              <a:cxnLst>
                <a:cxn ang="0">
                  <a:pos x="connsiteX0" y="connsiteY0"/>
                </a:cxn>
                <a:cxn ang="0">
                  <a:pos x="connsiteX1" y="connsiteY1"/>
                </a:cxn>
                <a:cxn ang="0">
                  <a:pos x="connsiteX2" y="connsiteY2"/>
                </a:cxn>
                <a:cxn ang="0">
                  <a:pos x="connsiteX3" y="connsiteY3"/>
                </a:cxn>
              </a:cxnLst>
              <a:rect l="l" t="t" r="r" b="b"/>
              <a:pathLst>
                <a:path w="32794" h="3640">
                  <a:moveTo>
                    <a:pt x="14228" y="1174"/>
                  </a:moveTo>
                  <a:cubicBezTo>
                    <a:pt x="-3249" y="1897"/>
                    <a:pt x="-4515" y="2982"/>
                    <a:pt x="9286" y="4248"/>
                  </a:cubicBezTo>
                  <a:cubicBezTo>
                    <a:pt x="18507" y="5031"/>
                    <a:pt x="37371" y="2379"/>
                    <a:pt x="31645" y="1174"/>
                  </a:cubicBezTo>
                  <a:cubicBezTo>
                    <a:pt x="25853" y="608"/>
                    <a:pt x="20020" y="608"/>
                    <a:pt x="14228" y="1174"/>
                  </a:cubicBezTo>
                  <a:close/>
                </a:path>
              </a:pathLst>
            </a:custGeom>
            <a:grpFill/>
            <a:ln w="6027" cap="flat">
              <a:noFill/>
              <a:prstDash val="solid"/>
              <a:miter/>
            </a:ln>
          </p:spPr>
          <p:txBody>
            <a:bodyPr rtlCol="0" anchor="ctr"/>
            <a:lstStyle/>
            <a:p>
              <a:endParaRPr lang="zh-CN" altLang="en-US"/>
            </a:p>
          </p:txBody>
        </p:sp>
        <p:sp>
          <p:nvSpPr>
            <p:cNvPr id="430" name="任意多边形: 形状 429">
              <a:extLst>
                <a:ext uri="{FF2B5EF4-FFF2-40B4-BE49-F238E27FC236}">
                  <a16:creationId xmlns:a16="http://schemas.microsoft.com/office/drawing/2014/main" id="{0F5BC625-1064-941C-D7B6-5DEED8BE517C}"/>
                </a:ext>
              </a:extLst>
            </p:cNvPr>
            <p:cNvSpPr/>
            <p:nvPr/>
          </p:nvSpPr>
          <p:spPr>
            <a:xfrm>
              <a:off x="7709" y="2681079"/>
              <a:ext cx="3018775" cy="1131332"/>
            </a:xfrm>
            <a:custGeom>
              <a:avLst/>
              <a:gdLst>
                <a:gd name="connsiteX0" fmla="*/ 1607537 w 3018775"/>
                <a:gd name="connsiteY0" fmla="*/ 336986 h 1131332"/>
                <a:gd name="connsiteX1" fmla="*/ 1597111 w 3018775"/>
                <a:gd name="connsiteY1" fmla="*/ 341807 h 1131332"/>
                <a:gd name="connsiteX2" fmla="*/ 1591084 w 3018775"/>
                <a:gd name="connsiteY2" fmla="*/ 345905 h 1131332"/>
                <a:gd name="connsiteX3" fmla="*/ 1602113 w 3018775"/>
                <a:gd name="connsiteY3" fmla="*/ 343133 h 1131332"/>
                <a:gd name="connsiteX4" fmla="*/ 1625255 w 3018775"/>
                <a:gd name="connsiteY4" fmla="*/ 333611 h 1131332"/>
                <a:gd name="connsiteX5" fmla="*/ 1607537 w 3018775"/>
                <a:gd name="connsiteY5" fmla="*/ 336986 h 1131332"/>
                <a:gd name="connsiteX6" fmla="*/ 1718669 w 3018775"/>
                <a:gd name="connsiteY6" fmla="*/ 292328 h 1131332"/>
                <a:gd name="connsiteX7" fmla="*/ 1734821 w 3018775"/>
                <a:gd name="connsiteY7" fmla="*/ 290882 h 1131332"/>
                <a:gd name="connsiteX8" fmla="*/ 1743439 w 3018775"/>
                <a:gd name="connsiteY8" fmla="*/ 287808 h 1131332"/>
                <a:gd name="connsiteX9" fmla="*/ 1718790 w 3018775"/>
                <a:gd name="connsiteY9" fmla="*/ 292328 h 1131332"/>
                <a:gd name="connsiteX10" fmla="*/ 2180314 w 3018775"/>
                <a:gd name="connsiteY10" fmla="*/ 159741 h 1131332"/>
                <a:gd name="connsiteX11" fmla="*/ 2169526 w 3018775"/>
                <a:gd name="connsiteY11" fmla="*/ 164201 h 1131332"/>
                <a:gd name="connsiteX12" fmla="*/ 2180977 w 3018775"/>
                <a:gd name="connsiteY12" fmla="*/ 163297 h 1131332"/>
                <a:gd name="connsiteX13" fmla="*/ 2191765 w 3018775"/>
                <a:gd name="connsiteY13" fmla="*/ 158837 h 1131332"/>
                <a:gd name="connsiteX14" fmla="*/ 2180434 w 3018775"/>
                <a:gd name="connsiteY14" fmla="*/ 159620 h 1131332"/>
                <a:gd name="connsiteX15" fmla="*/ 1811239 w 3018775"/>
                <a:gd name="connsiteY15" fmla="*/ 247007 h 1131332"/>
                <a:gd name="connsiteX16" fmla="*/ 1802018 w 3018775"/>
                <a:gd name="connsiteY16" fmla="*/ 252130 h 1131332"/>
                <a:gd name="connsiteX17" fmla="*/ 1824618 w 3018775"/>
                <a:gd name="connsiteY17" fmla="*/ 243934 h 1131332"/>
                <a:gd name="connsiteX18" fmla="*/ 1811360 w 3018775"/>
                <a:gd name="connsiteY18" fmla="*/ 246887 h 1131332"/>
                <a:gd name="connsiteX19" fmla="*/ 2107753 w 3018775"/>
                <a:gd name="connsiteY19" fmla="*/ 169504 h 1131332"/>
                <a:gd name="connsiteX20" fmla="*/ 2103654 w 3018775"/>
                <a:gd name="connsiteY20" fmla="*/ 172457 h 1131332"/>
                <a:gd name="connsiteX21" fmla="*/ 2117636 w 3018775"/>
                <a:gd name="connsiteY21" fmla="*/ 172457 h 1131332"/>
                <a:gd name="connsiteX22" fmla="*/ 2139031 w 3018775"/>
                <a:gd name="connsiteY22" fmla="*/ 174326 h 1131332"/>
                <a:gd name="connsiteX23" fmla="*/ 2135174 w 3018775"/>
                <a:gd name="connsiteY23" fmla="*/ 172698 h 1131332"/>
                <a:gd name="connsiteX24" fmla="*/ 2131437 w 3018775"/>
                <a:gd name="connsiteY24" fmla="*/ 171373 h 1131332"/>
                <a:gd name="connsiteX25" fmla="*/ 2138609 w 3018775"/>
                <a:gd name="connsiteY25" fmla="*/ 166491 h 1131332"/>
                <a:gd name="connsiteX26" fmla="*/ 2107753 w 3018775"/>
                <a:gd name="connsiteY26" fmla="*/ 169504 h 1131332"/>
                <a:gd name="connsiteX27" fmla="*/ 2547701 w 3018775"/>
                <a:gd name="connsiteY27" fmla="*/ 98691 h 1131332"/>
                <a:gd name="connsiteX28" fmla="*/ 2564877 w 3018775"/>
                <a:gd name="connsiteY28" fmla="*/ 97847 h 1131332"/>
                <a:gd name="connsiteX29" fmla="*/ 2569216 w 3018775"/>
                <a:gd name="connsiteY29" fmla="*/ 95135 h 1131332"/>
                <a:gd name="connsiteX30" fmla="*/ 2548063 w 3018775"/>
                <a:gd name="connsiteY30" fmla="*/ 98510 h 1131332"/>
                <a:gd name="connsiteX31" fmla="*/ 1991196 w 3018775"/>
                <a:gd name="connsiteY31" fmla="*/ 189814 h 1131332"/>
                <a:gd name="connsiteX32" fmla="*/ 1997223 w 3018775"/>
                <a:gd name="connsiteY32" fmla="*/ 191441 h 1131332"/>
                <a:gd name="connsiteX33" fmla="*/ 2007227 w 3018775"/>
                <a:gd name="connsiteY33" fmla="*/ 188910 h 1131332"/>
                <a:gd name="connsiteX34" fmla="*/ 2011024 w 3018775"/>
                <a:gd name="connsiteY34" fmla="*/ 184993 h 1131332"/>
                <a:gd name="connsiteX35" fmla="*/ 1991558 w 3018775"/>
                <a:gd name="connsiteY35" fmla="*/ 189814 h 1131332"/>
                <a:gd name="connsiteX36" fmla="*/ 2542036 w 3018775"/>
                <a:gd name="connsiteY36" fmla="*/ 89651 h 1131332"/>
                <a:gd name="connsiteX37" fmla="*/ 2528596 w 3018775"/>
                <a:gd name="connsiteY37" fmla="*/ 93086 h 1131332"/>
                <a:gd name="connsiteX38" fmla="*/ 2542458 w 3018775"/>
                <a:gd name="connsiteY38" fmla="*/ 93086 h 1131332"/>
                <a:gd name="connsiteX39" fmla="*/ 2542398 w 3018775"/>
                <a:gd name="connsiteY39" fmla="*/ 89651 h 1131332"/>
                <a:gd name="connsiteX40" fmla="*/ 2448622 w 3018775"/>
                <a:gd name="connsiteY40" fmla="*/ 100318 h 1131332"/>
                <a:gd name="connsiteX41" fmla="*/ 2431868 w 3018775"/>
                <a:gd name="connsiteY41" fmla="*/ 104235 h 1131332"/>
                <a:gd name="connsiteX42" fmla="*/ 2449044 w 3018775"/>
                <a:gd name="connsiteY42" fmla="*/ 103150 h 1131332"/>
                <a:gd name="connsiteX43" fmla="*/ 2465859 w 3018775"/>
                <a:gd name="connsiteY43" fmla="*/ 99474 h 1131332"/>
                <a:gd name="connsiteX44" fmla="*/ 2448984 w 3018775"/>
                <a:gd name="connsiteY44" fmla="*/ 100318 h 1131332"/>
                <a:gd name="connsiteX45" fmla="*/ 2198334 w 3018775"/>
                <a:gd name="connsiteY45" fmla="*/ 139371 h 1131332"/>
                <a:gd name="connsiteX46" fmla="*/ 2208579 w 3018775"/>
                <a:gd name="connsiteY46" fmla="*/ 137984 h 1131332"/>
                <a:gd name="connsiteX47" fmla="*/ 2225815 w 3018775"/>
                <a:gd name="connsiteY47" fmla="*/ 133284 h 1131332"/>
                <a:gd name="connsiteX48" fmla="*/ 2231059 w 3018775"/>
                <a:gd name="connsiteY48" fmla="*/ 131777 h 1131332"/>
                <a:gd name="connsiteX49" fmla="*/ 2232987 w 3018775"/>
                <a:gd name="connsiteY49" fmla="*/ 131114 h 1131332"/>
                <a:gd name="connsiteX50" fmla="*/ 2198695 w 3018775"/>
                <a:gd name="connsiteY50" fmla="*/ 139371 h 1131332"/>
                <a:gd name="connsiteX51" fmla="*/ 2586814 w 3018775"/>
                <a:gd name="connsiteY51" fmla="*/ 77356 h 1131332"/>
                <a:gd name="connsiteX52" fmla="*/ 2598868 w 3018775"/>
                <a:gd name="connsiteY52" fmla="*/ 84648 h 1131332"/>
                <a:gd name="connsiteX53" fmla="*/ 2613754 w 3018775"/>
                <a:gd name="connsiteY53" fmla="*/ 83443 h 1131332"/>
                <a:gd name="connsiteX54" fmla="*/ 2623818 w 3018775"/>
                <a:gd name="connsiteY54" fmla="*/ 80852 h 1131332"/>
                <a:gd name="connsiteX55" fmla="*/ 2613151 w 3018775"/>
                <a:gd name="connsiteY55" fmla="*/ 78139 h 1131332"/>
                <a:gd name="connsiteX56" fmla="*/ 2591274 w 3018775"/>
                <a:gd name="connsiteY56" fmla="*/ 78139 h 1131332"/>
                <a:gd name="connsiteX57" fmla="*/ 2587176 w 3018775"/>
                <a:gd name="connsiteY57" fmla="*/ 77356 h 1131332"/>
                <a:gd name="connsiteX58" fmla="*/ 2315131 w 3018775"/>
                <a:gd name="connsiteY58" fmla="*/ 114782 h 1131332"/>
                <a:gd name="connsiteX59" fmla="*/ 2358764 w 3018775"/>
                <a:gd name="connsiteY59" fmla="*/ 111467 h 1131332"/>
                <a:gd name="connsiteX60" fmla="*/ 2345686 w 3018775"/>
                <a:gd name="connsiteY60" fmla="*/ 109719 h 1131332"/>
                <a:gd name="connsiteX61" fmla="*/ 2315493 w 3018775"/>
                <a:gd name="connsiteY61" fmla="*/ 114782 h 1131332"/>
                <a:gd name="connsiteX62" fmla="*/ 107975 w 3018775"/>
                <a:gd name="connsiteY62" fmla="*/ 1076461 h 1131332"/>
                <a:gd name="connsiteX63" fmla="*/ 112375 w 3018775"/>
                <a:gd name="connsiteY63" fmla="*/ 1078269 h 1131332"/>
                <a:gd name="connsiteX64" fmla="*/ 123223 w 3018775"/>
                <a:gd name="connsiteY64" fmla="*/ 1064468 h 1131332"/>
                <a:gd name="connsiteX65" fmla="*/ 107975 w 3018775"/>
                <a:gd name="connsiteY65" fmla="*/ 1076461 h 1131332"/>
                <a:gd name="connsiteX66" fmla="*/ 2673659 w 3018775"/>
                <a:gd name="connsiteY66" fmla="*/ 65785 h 1131332"/>
                <a:gd name="connsiteX67" fmla="*/ 2642079 w 3018775"/>
                <a:gd name="connsiteY67" fmla="*/ 73198 h 1131332"/>
                <a:gd name="connsiteX68" fmla="*/ 2671670 w 3018775"/>
                <a:gd name="connsiteY68" fmla="*/ 69461 h 1131332"/>
                <a:gd name="connsiteX69" fmla="*/ 2673659 w 3018775"/>
                <a:gd name="connsiteY69" fmla="*/ 65785 h 1131332"/>
                <a:gd name="connsiteX70" fmla="*/ 2474778 w 3018775"/>
                <a:gd name="connsiteY70" fmla="*/ 83142 h 1131332"/>
                <a:gd name="connsiteX71" fmla="*/ 2465919 w 3018775"/>
                <a:gd name="connsiteY71" fmla="*/ 86396 h 1131332"/>
                <a:gd name="connsiteX72" fmla="*/ 2493039 w 3018775"/>
                <a:gd name="connsiteY72" fmla="*/ 80852 h 1131332"/>
                <a:gd name="connsiteX73" fmla="*/ 2474477 w 3018775"/>
                <a:gd name="connsiteY73" fmla="*/ 83142 h 1131332"/>
                <a:gd name="connsiteX74" fmla="*/ 2635450 w 3018775"/>
                <a:gd name="connsiteY74" fmla="*/ 61867 h 1131332"/>
                <a:gd name="connsiteX75" fmla="*/ 2626530 w 3018775"/>
                <a:gd name="connsiteY75" fmla="*/ 64820 h 1131332"/>
                <a:gd name="connsiteX76" fmla="*/ 2649552 w 3018775"/>
                <a:gd name="connsiteY76" fmla="*/ 63736 h 1131332"/>
                <a:gd name="connsiteX77" fmla="*/ 2635149 w 3018775"/>
                <a:gd name="connsiteY77" fmla="*/ 61867 h 1131332"/>
                <a:gd name="connsiteX78" fmla="*/ 2334477 w 3018775"/>
                <a:gd name="connsiteY78" fmla="*/ 100860 h 1131332"/>
                <a:gd name="connsiteX79" fmla="*/ 2318807 w 3018775"/>
                <a:gd name="connsiteY79" fmla="*/ 104898 h 1131332"/>
                <a:gd name="connsiteX80" fmla="*/ 2339419 w 3018775"/>
                <a:gd name="connsiteY80" fmla="*/ 102487 h 1131332"/>
                <a:gd name="connsiteX81" fmla="*/ 2356293 w 3018775"/>
                <a:gd name="connsiteY81" fmla="*/ 98751 h 1131332"/>
                <a:gd name="connsiteX82" fmla="*/ 2354485 w 3018775"/>
                <a:gd name="connsiteY82" fmla="*/ 98751 h 1131332"/>
                <a:gd name="connsiteX83" fmla="*/ 2349664 w 3018775"/>
                <a:gd name="connsiteY83" fmla="*/ 99173 h 1131332"/>
                <a:gd name="connsiteX84" fmla="*/ 2334175 w 3018775"/>
                <a:gd name="connsiteY84" fmla="*/ 100860 h 1131332"/>
                <a:gd name="connsiteX85" fmla="*/ 2402337 w 3018775"/>
                <a:gd name="connsiteY85" fmla="*/ 88144 h 1131332"/>
                <a:gd name="connsiteX86" fmla="*/ 2402639 w 3018775"/>
                <a:gd name="connsiteY86" fmla="*/ 90133 h 1131332"/>
                <a:gd name="connsiteX87" fmla="*/ 2399324 w 3018775"/>
                <a:gd name="connsiteY87" fmla="*/ 91459 h 1131332"/>
                <a:gd name="connsiteX88" fmla="*/ 2389561 w 3018775"/>
                <a:gd name="connsiteY88" fmla="*/ 96039 h 1131332"/>
                <a:gd name="connsiteX89" fmla="*/ 2419694 w 3018775"/>
                <a:gd name="connsiteY89" fmla="*/ 86034 h 1131332"/>
                <a:gd name="connsiteX90" fmla="*/ 2402036 w 3018775"/>
                <a:gd name="connsiteY90" fmla="*/ 88144 h 1131332"/>
                <a:gd name="connsiteX91" fmla="*/ 2626952 w 3018775"/>
                <a:gd name="connsiteY91" fmla="*/ 57468 h 1131332"/>
                <a:gd name="connsiteX92" fmla="*/ 2576871 w 3018775"/>
                <a:gd name="connsiteY92" fmla="*/ 65182 h 1131332"/>
                <a:gd name="connsiteX93" fmla="*/ 2573676 w 3018775"/>
                <a:gd name="connsiteY93" fmla="*/ 67713 h 1131332"/>
                <a:gd name="connsiteX94" fmla="*/ 2575123 w 3018775"/>
                <a:gd name="connsiteY94" fmla="*/ 70485 h 1131332"/>
                <a:gd name="connsiteX95" fmla="*/ 2576449 w 3018775"/>
                <a:gd name="connsiteY95" fmla="*/ 72052 h 1131332"/>
                <a:gd name="connsiteX96" fmla="*/ 2580366 w 3018775"/>
                <a:gd name="connsiteY96" fmla="*/ 75729 h 1131332"/>
                <a:gd name="connsiteX97" fmla="*/ 2591696 w 3018775"/>
                <a:gd name="connsiteY97" fmla="*/ 74162 h 1131332"/>
                <a:gd name="connsiteX98" fmla="*/ 2626048 w 3018775"/>
                <a:gd name="connsiteY98" fmla="*/ 60361 h 1131332"/>
                <a:gd name="connsiteX99" fmla="*/ 2640814 w 3018775"/>
                <a:gd name="connsiteY99" fmla="*/ 57408 h 1131332"/>
                <a:gd name="connsiteX100" fmla="*/ 2626651 w 3018775"/>
                <a:gd name="connsiteY100" fmla="*/ 57468 h 1131332"/>
                <a:gd name="connsiteX101" fmla="*/ 2294158 w 3018775"/>
                <a:gd name="connsiteY101" fmla="*/ 103693 h 1131332"/>
                <a:gd name="connsiteX102" fmla="*/ 2284515 w 3018775"/>
                <a:gd name="connsiteY102" fmla="*/ 108875 h 1131332"/>
                <a:gd name="connsiteX103" fmla="*/ 2306754 w 3018775"/>
                <a:gd name="connsiteY103" fmla="*/ 102246 h 1131332"/>
                <a:gd name="connsiteX104" fmla="*/ 2293857 w 3018775"/>
                <a:gd name="connsiteY104" fmla="*/ 103693 h 1131332"/>
                <a:gd name="connsiteX105" fmla="*/ 2557826 w 3018775"/>
                <a:gd name="connsiteY105" fmla="*/ 60903 h 1131332"/>
                <a:gd name="connsiteX106" fmla="*/ 2545170 w 3018775"/>
                <a:gd name="connsiteY106" fmla="*/ 61747 h 1131332"/>
                <a:gd name="connsiteX107" fmla="*/ 2539927 w 3018775"/>
                <a:gd name="connsiteY107" fmla="*/ 66387 h 1131332"/>
                <a:gd name="connsiteX108" fmla="*/ 2548063 w 3018775"/>
                <a:gd name="connsiteY108" fmla="*/ 66387 h 1131332"/>
                <a:gd name="connsiteX109" fmla="*/ 2578799 w 3018775"/>
                <a:gd name="connsiteY109" fmla="*/ 61566 h 1131332"/>
                <a:gd name="connsiteX110" fmla="*/ 2557525 w 3018775"/>
                <a:gd name="connsiteY110" fmla="*/ 60903 h 1131332"/>
                <a:gd name="connsiteX111" fmla="*/ 2378954 w 3018775"/>
                <a:gd name="connsiteY111" fmla="*/ 80008 h 1131332"/>
                <a:gd name="connsiteX112" fmla="*/ 2359789 w 3018775"/>
                <a:gd name="connsiteY112" fmla="*/ 84467 h 1131332"/>
                <a:gd name="connsiteX113" fmla="*/ 2357559 w 3018775"/>
                <a:gd name="connsiteY113" fmla="*/ 92543 h 1131332"/>
                <a:gd name="connsiteX114" fmla="*/ 2362862 w 3018775"/>
                <a:gd name="connsiteY114" fmla="*/ 89289 h 1131332"/>
                <a:gd name="connsiteX115" fmla="*/ 2374916 w 3018775"/>
                <a:gd name="connsiteY115" fmla="*/ 83262 h 1131332"/>
                <a:gd name="connsiteX116" fmla="*/ 2378954 w 3018775"/>
                <a:gd name="connsiteY116" fmla="*/ 80008 h 1131332"/>
                <a:gd name="connsiteX117" fmla="*/ 2310732 w 3018775"/>
                <a:gd name="connsiteY117" fmla="*/ 91579 h 1131332"/>
                <a:gd name="connsiteX118" fmla="*/ 2291567 w 3018775"/>
                <a:gd name="connsiteY118" fmla="*/ 95617 h 1131332"/>
                <a:gd name="connsiteX119" fmla="*/ 2307718 w 3018775"/>
                <a:gd name="connsiteY119" fmla="*/ 94291 h 1131332"/>
                <a:gd name="connsiteX120" fmla="*/ 2310491 w 3018775"/>
                <a:gd name="connsiteY120" fmla="*/ 91579 h 1131332"/>
                <a:gd name="connsiteX121" fmla="*/ 2434640 w 3018775"/>
                <a:gd name="connsiteY121" fmla="*/ 70305 h 1131332"/>
                <a:gd name="connsiteX122" fmla="*/ 2419212 w 3018775"/>
                <a:gd name="connsiteY122" fmla="*/ 76332 h 1131332"/>
                <a:gd name="connsiteX123" fmla="*/ 2401132 w 3018775"/>
                <a:gd name="connsiteY123" fmla="*/ 81032 h 1131332"/>
                <a:gd name="connsiteX124" fmla="*/ 2390404 w 3018775"/>
                <a:gd name="connsiteY124" fmla="*/ 87059 h 1131332"/>
                <a:gd name="connsiteX125" fmla="*/ 2397154 w 3018775"/>
                <a:gd name="connsiteY125" fmla="*/ 85733 h 1131332"/>
                <a:gd name="connsiteX126" fmla="*/ 2410413 w 3018775"/>
                <a:gd name="connsiteY126" fmla="*/ 80671 h 1131332"/>
                <a:gd name="connsiteX127" fmla="*/ 2437232 w 3018775"/>
                <a:gd name="connsiteY127" fmla="*/ 72896 h 1131332"/>
                <a:gd name="connsiteX128" fmla="*/ 2434399 w 3018775"/>
                <a:gd name="connsiteY128" fmla="*/ 70305 h 1131332"/>
                <a:gd name="connsiteX129" fmla="*/ 2669380 w 3018775"/>
                <a:gd name="connsiteY129" fmla="*/ 42401 h 1131332"/>
                <a:gd name="connsiteX130" fmla="*/ 2644189 w 3018775"/>
                <a:gd name="connsiteY130" fmla="*/ 45535 h 1131332"/>
                <a:gd name="connsiteX131" fmla="*/ 2668295 w 3018775"/>
                <a:gd name="connsiteY131" fmla="*/ 44691 h 1131332"/>
                <a:gd name="connsiteX132" fmla="*/ 2669139 w 3018775"/>
                <a:gd name="connsiteY132" fmla="*/ 42401 h 1131332"/>
                <a:gd name="connsiteX133" fmla="*/ 2547520 w 3018775"/>
                <a:gd name="connsiteY133" fmla="*/ 52707 h 1131332"/>
                <a:gd name="connsiteX134" fmla="*/ 2587839 w 3018775"/>
                <a:gd name="connsiteY134" fmla="*/ 49814 h 1131332"/>
                <a:gd name="connsiteX135" fmla="*/ 2574942 w 3018775"/>
                <a:gd name="connsiteY135" fmla="*/ 48970 h 1131332"/>
                <a:gd name="connsiteX136" fmla="*/ 2547279 w 3018775"/>
                <a:gd name="connsiteY136" fmla="*/ 52707 h 1131332"/>
                <a:gd name="connsiteX137" fmla="*/ 2517387 w 3018775"/>
                <a:gd name="connsiteY137" fmla="*/ 54153 h 1131332"/>
                <a:gd name="connsiteX138" fmla="*/ 2508407 w 3018775"/>
                <a:gd name="connsiteY138" fmla="*/ 56624 h 1131332"/>
                <a:gd name="connsiteX139" fmla="*/ 2502802 w 3018775"/>
                <a:gd name="connsiteY139" fmla="*/ 58432 h 1131332"/>
                <a:gd name="connsiteX140" fmla="*/ 2490387 w 3018775"/>
                <a:gd name="connsiteY140" fmla="*/ 61445 h 1131332"/>
                <a:gd name="connsiteX141" fmla="*/ 2521184 w 3018775"/>
                <a:gd name="connsiteY141" fmla="*/ 56444 h 1131332"/>
                <a:gd name="connsiteX142" fmla="*/ 2517206 w 3018775"/>
                <a:gd name="connsiteY142" fmla="*/ 54153 h 1131332"/>
                <a:gd name="connsiteX143" fmla="*/ 2369612 w 3018775"/>
                <a:gd name="connsiteY143" fmla="*/ 72655 h 1131332"/>
                <a:gd name="connsiteX144" fmla="*/ 2341528 w 3018775"/>
                <a:gd name="connsiteY144" fmla="*/ 79887 h 1131332"/>
                <a:gd name="connsiteX145" fmla="*/ 2332548 w 3018775"/>
                <a:gd name="connsiteY145" fmla="*/ 82419 h 1131332"/>
                <a:gd name="connsiteX146" fmla="*/ 2356655 w 3018775"/>
                <a:gd name="connsiteY146" fmla="*/ 80671 h 1131332"/>
                <a:gd name="connsiteX147" fmla="*/ 2371300 w 3018775"/>
                <a:gd name="connsiteY147" fmla="*/ 77477 h 1131332"/>
                <a:gd name="connsiteX148" fmla="*/ 2432652 w 3018775"/>
                <a:gd name="connsiteY148" fmla="*/ 66026 h 1131332"/>
                <a:gd name="connsiteX149" fmla="*/ 2407942 w 3018775"/>
                <a:gd name="connsiteY149" fmla="*/ 72595 h 1131332"/>
                <a:gd name="connsiteX150" fmla="*/ 2410353 w 3018775"/>
                <a:gd name="connsiteY150" fmla="*/ 73137 h 1131332"/>
                <a:gd name="connsiteX151" fmla="*/ 2452540 w 3018775"/>
                <a:gd name="connsiteY151" fmla="*/ 65905 h 1131332"/>
                <a:gd name="connsiteX152" fmla="*/ 2411799 w 3018775"/>
                <a:gd name="connsiteY152" fmla="*/ 65905 h 1131332"/>
                <a:gd name="connsiteX153" fmla="*/ 2395346 w 3018775"/>
                <a:gd name="connsiteY153" fmla="*/ 65423 h 1131332"/>
                <a:gd name="connsiteX154" fmla="*/ 2412944 w 3018775"/>
                <a:gd name="connsiteY154" fmla="*/ 61807 h 1131332"/>
                <a:gd name="connsiteX155" fmla="*/ 2418308 w 3018775"/>
                <a:gd name="connsiteY155" fmla="*/ 60542 h 1131332"/>
                <a:gd name="connsiteX156" fmla="*/ 2420237 w 3018775"/>
                <a:gd name="connsiteY156" fmla="*/ 59999 h 1131332"/>
                <a:gd name="connsiteX157" fmla="*/ 2369432 w 3018775"/>
                <a:gd name="connsiteY157" fmla="*/ 72655 h 1131332"/>
                <a:gd name="connsiteX158" fmla="*/ 2505816 w 3018775"/>
                <a:gd name="connsiteY158" fmla="*/ 45535 h 1131332"/>
                <a:gd name="connsiteX159" fmla="*/ 2504610 w 3018775"/>
                <a:gd name="connsiteY159" fmla="*/ 45535 h 1131332"/>
                <a:gd name="connsiteX160" fmla="*/ 2501296 w 3018775"/>
                <a:gd name="connsiteY160" fmla="*/ 46319 h 1131332"/>
                <a:gd name="connsiteX161" fmla="*/ 2490026 w 3018775"/>
                <a:gd name="connsiteY161" fmla="*/ 49211 h 1131332"/>
                <a:gd name="connsiteX162" fmla="*/ 2483517 w 3018775"/>
                <a:gd name="connsiteY162" fmla="*/ 53069 h 1131332"/>
                <a:gd name="connsiteX163" fmla="*/ 2500572 w 3018775"/>
                <a:gd name="connsiteY163" fmla="*/ 49754 h 1131332"/>
                <a:gd name="connsiteX164" fmla="*/ 2511963 w 3018775"/>
                <a:gd name="connsiteY164" fmla="*/ 47765 h 1131332"/>
                <a:gd name="connsiteX165" fmla="*/ 2531791 w 3018775"/>
                <a:gd name="connsiteY165" fmla="*/ 47765 h 1131332"/>
                <a:gd name="connsiteX166" fmla="*/ 2529199 w 3018775"/>
                <a:gd name="connsiteY166" fmla="*/ 45776 h 1131332"/>
                <a:gd name="connsiteX167" fmla="*/ 2329595 w 3018775"/>
                <a:gd name="connsiteY167" fmla="*/ 71329 h 1131332"/>
                <a:gd name="connsiteX168" fmla="*/ 2344662 w 3018775"/>
                <a:gd name="connsiteY168" fmla="*/ 70064 h 1131332"/>
                <a:gd name="connsiteX169" fmla="*/ 2365514 w 3018775"/>
                <a:gd name="connsiteY169" fmla="*/ 66870 h 1131332"/>
                <a:gd name="connsiteX170" fmla="*/ 2371963 w 3018775"/>
                <a:gd name="connsiteY170" fmla="*/ 65845 h 1131332"/>
                <a:gd name="connsiteX171" fmla="*/ 2374313 w 3018775"/>
                <a:gd name="connsiteY171" fmla="*/ 65363 h 1131332"/>
                <a:gd name="connsiteX172" fmla="*/ 2329414 w 3018775"/>
                <a:gd name="connsiteY172" fmla="*/ 71329 h 1131332"/>
                <a:gd name="connsiteX173" fmla="*/ 2633220 w 3018775"/>
                <a:gd name="connsiteY173" fmla="*/ 29142 h 1131332"/>
                <a:gd name="connsiteX174" fmla="*/ 2596638 w 3018775"/>
                <a:gd name="connsiteY174" fmla="*/ 35169 h 1131332"/>
                <a:gd name="connsiteX175" fmla="*/ 2564516 w 3018775"/>
                <a:gd name="connsiteY175" fmla="*/ 39388 h 1131332"/>
                <a:gd name="connsiteX176" fmla="*/ 2557886 w 3018775"/>
                <a:gd name="connsiteY176" fmla="*/ 42582 h 1131332"/>
                <a:gd name="connsiteX177" fmla="*/ 2569457 w 3018775"/>
                <a:gd name="connsiteY177" fmla="*/ 41859 h 1131332"/>
                <a:gd name="connsiteX178" fmla="*/ 2582234 w 3018775"/>
                <a:gd name="connsiteY178" fmla="*/ 41859 h 1131332"/>
                <a:gd name="connsiteX179" fmla="*/ 2620986 w 3018775"/>
                <a:gd name="connsiteY179" fmla="*/ 34386 h 1131332"/>
                <a:gd name="connsiteX180" fmla="*/ 2625265 w 3018775"/>
                <a:gd name="connsiteY180" fmla="*/ 31192 h 1131332"/>
                <a:gd name="connsiteX181" fmla="*/ 2638162 w 3018775"/>
                <a:gd name="connsiteY181" fmla="*/ 32216 h 1131332"/>
                <a:gd name="connsiteX182" fmla="*/ 2654434 w 3018775"/>
                <a:gd name="connsiteY182" fmla="*/ 32216 h 1131332"/>
                <a:gd name="connsiteX183" fmla="*/ 2683241 w 3018775"/>
                <a:gd name="connsiteY183" fmla="*/ 30167 h 1131332"/>
                <a:gd name="connsiteX184" fmla="*/ 2688907 w 3018775"/>
                <a:gd name="connsiteY184" fmla="*/ 28540 h 1131332"/>
                <a:gd name="connsiteX185" fmla="*/ 2693366 w 3018775"/>
                <a:gd name="connsiteY185" fmla="*/ 26430 h 1131332"/>
                <a:gd name="connsiteX186" fmla="*/ 2707168 w 3018775"/>
                <a:gd name="connsiteY186" fmla="*/ 25165 h 1131332"/>
                <a:gd name="connsiteX187" fmla="*/ 2651601 w 3018775"/>
                <a:gd name="connsiteY187" fmla="*/ 26973 h 1131332"/>
                <a:gd name="connsiteX188" fmla="*/ 2633039 w 3018775"/>
                <a:gd name="connsiteY188" fmla="*/ 29203 h 1131332"/>
                <a:gd name="connsiteX189" fmla="*/ 2559031 w 3018775"/>
                <a:gd name="connsiteY189" fmla="*/ 32397 h 1131332"/>
                <a:gd name="connsiteX190" fmla="*/ 2556922 w 3018775"/>
                <a:gd name="connsiteY190" fmla="*/ 34145 h 1131332"/>
                <a:gd name="connsiteX191" fmla="*/ 2585669 w 3018775"/>
                <a:gd name="connsiteY191" fmla="*/ 30950 h 1131332"/>
                <a:gd name="connsiteX192" fmla="*/ 2558850 w 3018775"/>
                <a:gd name="connsiteY192" fmla="*/ 32216 h 1131332"/>
                <a:gd name="connsiteX193" fmla="*/ 2675286 w 3018775"/>
                <a:gd name="connsiteY193" fmla="*/ 19500 h 1131332"/>
                <a:gd name="connsiteX194" fmla="*/ 2642019 w 3018775"/>
                <a:gd name="connsiteY194" fmla="*/ 24020 h 1131332"/>
                <a:gd name="connsiteX195" fmla="*/ 2646659 w 3018775"/>
                <a:gd name="connsiteY195" fmla="*/ 24020 h 1131332"/>
                <a:gd name="connsiteX196" fmla="*/ 2694029 w 3018775"/>
                <a:gd name="connsiteY196" fmla="*/ 20585 h 1131332"/>
                <a:gd name="connsiteX197" fmla="*/ 2722837 w 3018775"/>
                <a:gd name="connsiteY197" fmla="*/ 18355 h 1131332"/>
                <a:gd name="connsiteX198" fmla="*/ 2707649 w 3018775"/>
                <a:gd name="connsiteY198" fmla="*/ 17210 h 1131332"/>
                <a:gd name="connsiteX199" fmla="*/ 2461339 w 3018775"/>
                <a:gd name="connsiteY199" fmla="*/ 44510 h 1131332"/>
                <a:gd name="connsiteX200" fmla="*/ 2452962 w 3018775"/>
                <a:gd name="connsiteY200" fmla="*/ 51260 h 1131332"/>
                <a:gd name="connsiteX201" fmla="*/ 2455312 w 3018775"/>
                <a:gd name="connsiteY201" fmla="*/ 51682 h 1131332"/>
                <a:gd name="connsiteX202" fmla="*/ 2482794 w 3018775"/>
                <a:gd name="connsiteY202" fmla="*/ 47524 h 1131332"/>
                <a:gd name="connsiteX203" fmla="*/ 2482432 w 3018775"/>
                <a:gd name="connsiteY203" fmla="*/ 44932 h 1131332"/>
                <a:gd name="connsiteX204" fmla="*/ 2461158 w 3018775"/>
                <a:gd name="connsiteY204" fmla="*/ 44571 h 1131332"/>
                <a:gd name="connsiteX205" fmla="*/ 2289035 w 3018775"/>
                <a:gd name="connsiteY205" fmla="*/ 45957 h 1131332"/>
                <a:gd name="connsiteX206" fmla="*/ 2278067 w 3018775"/>
                <a:gd name="connsiteY206" fmla="*/ 51019 h 1131332"/>
                <a:gd name="connsiteX207" fmla="*/ 2300667 w 3018775"/>
                <a:gd name="connsiteY207" fmla="*/ 44993 h 1131332"/>
                <a:gd name="connsiteX208" fmla="*/ 2288855 w 3018775"/>
                <a:gd name="connsiteY208" fmla="*/ 46017 h 1131332"/>
                <a:gd name="connsiteX209" fmla="*/ 2232505 w 3018775"/>
                <a:gd name="connsiteY209" fmla="*/ 47283 h 1131332"/>
                <a:gd name="connsiteX210" fmla="*/ 2207494 w 3018775"/>
                <a:gd name="connsiteY210" fmla="*/ 52948 h 1131332"/>
                <a:gd name="connsiteX211" fmla="*/ 2241907 w 3018775"/>
                <a:gd name="connsiteY211" fmla="*/ 46921 h 1131332"/>
                <a:gd name="connsiteX212" fmla="*/ 2232324 w 3018775"/>
                <a:gd name="connsiteY212" fmla="*/ 47343 h 1131332"/>
                <a:gd name="connsiteX213" fmla="*/ 969431 w 3018775"/>
                <a:gd name="connsiteY213" fmla="*/ 439620 h 1131332"/>
                <a:gd name="connsiteX214" fmla="*/ 943275 w 3018775"/>
                <a:gd name="connsiteY214" fmla="*/ 450830 h 1131332"/>
                <a:gd name="connsiteX215" fmla="*/ 960993 w 3018775"/>
                <a:gd name="connsiteY215" fmla="*/ 446370 h 1131332"/>
                <a:gd name="connsiteX216" fmla="*/ 997153 w 3018775"/>
                <a:gd name="connsiteY216" fmla="*/ 429978 h 1131332"/>
                <a:gd name="connsiteX217" fmla="*/ 994924 w 3018775"/>
                <a:gd name="connsiteY217" fmla="*/ 430580 h 1131332"/>
                <a:gd name="connsiteX218" fmla="*/ 988897 w 3018775"/>
                <a:gd name="connsiteY218" fmla="*/ 432569 h 1131332"/>
                <a:gd name="connsiteX219" fmla="*/ 1592470 w 3018775"/>
                <a:gd name="connsiteY219" fmla="*/ 169926 h 1131332"/>
                <a:gd name="connsiteX220" fmla="*/ 1575837 w 3018775"/>
                <a:gd name="connsiteY220" fmla="*/ 175953 h 1131332"/>
                <a:gd name="connsiteX221" fmla="*/ 1603198 w 3018775"/>
                <a:gd name="connsiteY221" fmla="*/ 169142 h 1131332"/>
                <a:gd name="connsiteX222" fmla="*/ 1592289 w 3018775"/>
                <a:gd name="connsiteY222" fmla="*/ 169986 h 1131332"/>
                <a:gd name="connsiteX223" fmla="*/ 1685884 w 3018775"/>
                <a:gd name="connsiteY223" fmla="*/ 142926 h 1131332"/>
                <a:gd name="connsiteX224" fmla="*/ 1680761 w 3018775"/>
                <a:gd name="connsiteY224" fmla="*/ 146301 h 1131332"/>
                <a:gd name="connsiteX225" fmla="*/ 1692815 w 3018775"/>
                <a:gd name="connsiteY225" fmla="*/ 158958 h 1131332"/>
                <a:gd name="connsiteX226" fmla="*/ 1691489 w 3018775"/>
                <a:gd name="connsiteY226" fmla="*/ 162754 h 1131332"/>
                <a:gd name="connsiteX227" fmla="*/ 1700710 w 3018775"/>
                <a:gd name="connsiteY227" fmla="*/ 165105 h 1131332"/>
                <a:gd name="connsiteX228" fmla="*/ 1700408 w 3018775"/>
                <a:gd name="connsiteY228" fmla="*/ 168178 h 1131332"/>
                <a:gd name="connsiteX229" fmla="*/ 1694020 w 3018775"/>
                <a:gd name="connsiteY229" fmla="*/ 171373 h 1131332"/>
                <a:gd name="connsiteX230" fmla="*/ 1684618 w 3018775"/>
                <a:gd name="connsiteY230" fmla="*/ 180834 h 1131332"/>
                <a:gd name="connsiteX231" fmla="*/ 1672565 w 3018775"/>
                <a:gd name="connsiteY231" fmla="*/ 188428 h 1131332"/>
                <a:gd name="connsiteX232" fmla="*/ 1661596 w 3018775"/>
                <a:gd name="connsiteY232" fmla="*/ 192285 h 1131332"/>
                <a:gd name="connsiteX233" fmla="*/ 1657076 w 3018775"/>
                <a:gd name="connsiteY233" fmla="*/ 197589 h 1131332"/>
                <a:gd name="connsiteX234" fmla="*/ 1726323 w 3018775"/>
                <a:gd name="connsiteY234" fmla="*/ 181618 h 1131332"/>
                <a:gd name="connsiteX235" fmla="*/ 1762483 w 3018775"/>
                <a:gd name="connsiteY235" fmla="*/ 169564 h 1131332"/>
                <a:gd name="connsiteX236" fmla="*/ 1811480 w 3018775"/>
                <a:gd name="connsiteY236" fmla="*/ 154799 h 1131332"/>
                <a:gd name="connsiteX237" fmla="*/ 1859091 w 3018775"/>
                <a:gd name="connsiteY237" fmla="*/ 139250 h 1131332"/>
                <a:gd name="connsiteX238" fmla="*/ 1899048 w 3018775"/>
                <a:gd name="connsiteY238" fmla="*/ 127679 h 1131332"/>
                <a:gd name="connsiteX239" fmla="*/ 1906702 w 3018775"/>
                <a:gd name="connsiteY239" fmla="*/ 123460 h 1131332"/>
                <a:gd name="connsiteX240" fmla="*/ 1930809 w 3018775"/>
                <a:gd name="connsiteY240" fmla="*/ 115204 h 1131332"/>
                <a:gd name="connsiteX241" fmla="*/ 1964860 w 3018775"/>
                <a:gd name="connsiteY241" fmla="*/ 105501 h 1131332"/>
                <a:gd name="connsiteX242" fmla="*/ 1984868 w 3018775"/>
                <a:gd name="connsiteY242" fmla="*/ 99474 h 1131332"/>
                <a:gd name="connsiteX243" fmla="*/ 2006444 w 3018775"/>
                <a:gd name="connsiteY243" fmla="*/ 93447 h 1131332"/>
                <a:gd name="connsiteX244" fmla="*/ 2102329 w 3018775"/>
                <a:gd name="connsiteY244" fmla="*/ 65001 h 1131332"/>
                <a:gd name="connsiteX245" fmla="*/ 2244016 w 3018775"/>
                <a:gd name="connsiteY245" fmla="*/ 29263 h 1131332"/>
                <a:gd name="connsiteX246" fmla="*/ 2359729 w 3018775"/>
                <a:gd name="connsiteY246" fmla="*/ 11786 h 1131332"/>
                <a:gd name="connsiteX247" fmla="*/ 2436027 w 3018775"/>
                <a:gd name="connsiteY247" fmla="*/ 9073 h 1131332"/>
                <a:gd name="connsiteX248" fmla="*/ 2410293 w 3018775"/>
                <a:gd name="connsiteY248" fmla="*/ 10399 h 1131332"/>
                <a:gd name="connsiteX249" fmla="*/ 2313866 w 3018775"/>
                <a:gd name="connsiteY249" fmla="*/ 19861 h 1131332"/>
                <a:gd name="connsiteX250" fmla="*/ 2308441 w 3018775"/>
                <a:gd name="connsiteY250" fmla="*/ 22935 h 1131332"/>
                <a:gd name="connsiteX251" fmla="*/ 2289819 w 3018775"/>
                <a:gd name="connsiteY251" fmla="*/ 24864 h 1131332"/>
                <a:gd name="connsiteX252" fmla="*/ 2262036 w 3018775"/>
                <a:gd name="connsiteY252" fmla="*/ 28600 h 1131332"/>
                <a:gd name="connsiteX253" fmla="*/ 2318084 w 3018775"/>
                <a:gd name="connsiteY253" fmla="*/ 24080 h 1131332"/>
                <a:gd name="connsiteX254" fmla="*/ 2321640 w 3018775"/>
                <a:gd name="connsiteY254" fmla="*/ 24080 h 1131332"/>
                <a:gd name="connsiteX255" fmla="*/ 2319952 w 3018775"/>
                <a:gd name="connsiteY255" fmla="*/ 28178 h 1131332"/>
                <a:gd name="connsiteX256" fmla="*/ 2327184 w 3018775"/>
                <a:gd name="connsiteY256" fmla="*/ 29323 h 1131332"/>
                <a:gd name="connsiteX257" fmla="*/ 2301511 w 3018775"/>
                <a:gd name="connsiteY257" fmla="*/ 31071 h 1131332"/>
                <a:gd name="connsiteX258" fmla="*/ 2291205 w 3018775"/>
                <a:gd name="connsiteY258" fmla="*/ 33000 h 1131332"/>
                <a:gd name="connsiteX259" fmla="*/ 2298738 w 3018775"/>
                <a:gd name="connsiteY259" fmla="*/ 35772 h 1131332"/>
                <a:gd name="connsiteX260" fmla="*/ 2316156 w 3018775"/>
                <a:gd name="connsiteY260" fmla="*/ 34084 h 1131332"/>
                <a:gd name="connsiteX261" fmla="*/ 2322725 w 3018775"/>
                <a:gd name="connsiteY261" fmla="*/ 38122 h 1131332"/>
                <a:gd name="connsiteX262" fmla="*/ 2324352 w 3018775"/>
                <a:gd name="connsiteY262" fmla="*/ 41738 h 1131332"/>
                <a:gd name="connsiteX263" fmla="*/ 2352376 w 3018775"/>
                <a:gd name="connsiteY263" fmla="*/ 39629 h 1131332"/>
                <a:gd name="connsiteX264" fmla="*/ 2381364 w 3018775"/>
                <a:gd name="connsiteY264" fmla="*/ 36676 h 1131332"/>
                <a:gd name="connsiteX265" fmla="*/ 2372324 w 3018775"/>
                <a:gd name="connsiteY265" fmla="*/ 39328 h 1131332"/>
                <a:gd name="connsiteX266" fmla="*/ 2334658 w 3018775"/>
                <a:gd name="connsiteY266" fmla="*/ 46680 h 1131332"/>
                <a:gd name="connsiteX267" fmla="*/ 2337249 w 3018775"/>
                <a:gd name="connsiteY267" fmla="*/ 48066 h 1131332"/>
                <a:gd name="connsiteX268" fmla="*/ 2370998 w 3018775"/>
                <a:gd name="connsiteY268" fmla="*/ 46077 h 1131332"/>
                <a:gd name="connsiteX269" fmla="*/ 2346892 w 3018775"/>
                <a:gd name="connsiteY269" fmla="*/ 50417 h 1131332"/>
                <a:gd name="connsiteX270" fmla="*/ 2332066 w 3018775"/>
                <a:gd name="connsiteY270" fmla="*/ 53189 h 1131332"/>
                <a:gd name="connsiteX271" fmla="*/ 2350930 w 3018775"/>
                <a:gd name="connsiteY271" fmla="*/ 53189 h 1131332"/>
                <a:gd name="connsiteX272" fmla="*/ 2365876 w 3018775"/>
                <a:gd name="connsiteY272" fmla="*/ 51260 h 1131332"/>
                <a:gd name="connsiteX273" fmla="*/ 2396612 w 3018775"/>
                <a:gd name="connsiteY273" fmla="*/ 45234 h 1131332"/>
                <a:gd name="connsiteX274" fmla="*/ 2450491 w 3018775"/>
                <a:gd name="connsiteY274" fmla="*/ 36857 h 1131332"/>
                <a:gd name="connsiteX275" fmla="*/ 2472548 w 3018775"/>
                <a:gd name="connsiteY275" fmla="*/ 35591 h 1131332"/>
                <a:gd name="connsiteX276" fmla="*/ 2463508 w 3018775"/>
                <a:gd name="connsiteY276" fmla="*/ 37580 h 1131332"/>
                <a:gd name="connsiteX277" fmla="*/ 2456638 w 3018775"/>
                <a:gd name="connsiteY277" fmla="*/ 38845 h 1131332"/>
                <a:gd name="connsiteX278" fmla="*/ 2498101 w 3018775"/>
                <a:gd name="connsiteY278" fmla="*/ 33964 h 1131332"/>
                <a:gd name="connsiteX279" fmla="*/ 2523594 w 3018775"/>
                <a:gd name="connsiteY279" fmla="*/ 32216 h 1131332"/>
                <a:gd name="connsiteX280" fmla="*/ 2559272 w 3018775"/>
                <a:gd name="connsiteY280" fmla="*/ 28359 h 1131332"/>
                <a:gd name="connsiteX281" fmla="*/ 2576509 w 3018775"/>
                <a:gd name="connsiteY281" fmla="*/ 25948 h 1131332"/>
                <a:gd name="connsiteX282" fmla="*/ 2595252 w 3018775"/>
                <a:gd name="connsiteY282" fmla="*/ 26973 h 1131332"/>
                <a:gd name="connsiteX283" fmla="*/ 2613754 w 3018775"/>
                <a:gd name="connsiteY283" fmla="*/ 25406 h 1131332"/>
                <a:gd name="connsiteX284" fmla="*/ 2644610 w 3018775"/>
                <a:gd name="connsiteY284" fmla="*/ 19922 h 1131332"/>
                <a:gd name="connsiteX285" fmla="*/ 2637680 w 3018775"/>
                <a:gd name="connsiteY285" fmla="*/ 20344 h 1131332"/>
                <a:gd name="connsiteX286" fmla="*/ 2600555 w 3018775"/>
                <a:gd name="connsiteY286" fmla="*/ 22212 h 1131332"/>
                <a:gd name="connsiteX287" fmla="*/ 2589767 w 3018775"/>
                <a:gd name="connsiteY287" fmla="*/ 19379 h 1131332"/>
                <a:gd name="connsiteX288" fmla="*/ 2610800 w 3018775"/>
                <a:gd name="connsiteY288" fmla="*/ 19379 h 1131332"/>
                <a:gd name="connsiteX289" fmla="*/ 2629423 w 3018775"/>
                <a:gd name="connsiteY289" fmla="*/ 19078 h 1131332"/>
                <a:gd name="connsiteX290" fmla="*/ 2650095 w 3018775"/>
                <a:gd name="connsiteY290" fmla="*/ 16125 h 1131332"/>
                <a:gd name="connsiteX291" fmla="*/ 2671911 w 3018775"/>
                <a:gd name="connsiteY291" fmla="*/ 12870 h 1131332"/>
                <a:gd name="connsiteX292" fmla="*/ 2697344 w 3018775"/>
                <a:gd name="connsiteY292" fmla="*/ 10761 h 1131332"/>
                <a:gd name="connsiteX293" fmla="*/ 2722957 w 3018775"/>
                <a:gd name="connsiteY293" fmla="*/ 11243 h 1131332"/>
                <a:gd name="connsiteX294" fmla="*/ 2739290 w 3018775"/>
                <a:gd name="connsiteY294" fmla="*/ 11846 h 1131332"/>
                <a:gd name="connsiteX295" fmla="*/ 2728924 w 3018775"/>
                <a:gd name="connsiteY295" fmla="*/ 13232 h 1131332"/>
                <a:gd name="connsiteX296" fmla="*/ 2723259 w 3018775"/>
                <a:gd name="connsiteY296" fmla="*/ 14377 h 1131332"/>
                <a:gd name="connsiteX297" fmla="*/ 2746281 w 3018775"/>
                <a:gd name="connsiteY297" fmla="*/ 12147 h 1131332"/>
                <a:gd name="connsiteX298" fmla="*/ 2787684 w 3018775"/>
                <a:gd name="connsiteY298" fmla="*/ 6120 h 1131332"/>
                <a:gd name="connsiteX299" fmla="*/ 2824507 w 3018775"/>
                <a:gd name="connsiteY299" fmla="*/ 1540 h 1131332"/>
                <a:gd name="connsiteX300" fmla="*/ 2829208 w 3018775"/>
                <a:gd name="connsiteY300" fmla="*/ 2022 h 1131332"/>
                <a:gd name="connsiteX301" fmla="*/ 2812032 w 3018775"/>
                <a:gd name="connsiteY301" fmla="*/ 5337 h 1131332"/>
                <a:gd name="connsiteX302" fmla="*/ 2787925 w 3018775"/>
                <a:gd name="connsiteY302" fmla="*/ 7687 h 1131332"/>
                <a:gd name="connsiteX303" fmla="*/ 2784731 w 3018775"/>
                <a:gd name="connsiteY303" fmla="*/ 12268 h 1131332"/>
                <a:gd name="connsiteX304" fmla="*/ 2848433 w 3018775"/>
                <a:gd name="connsiteY304" fmla="*/ 11123 h 1131332"/>
                <a:gd name="connsiteX305" fmla="*/ 2868261 w 3018775"/>
                <a:gd name="connsiteY305" fmla="*/ 12931 h 1131332"/>
                <a:gd name="connsiteX306" fmla="*/ 2868261 w 3018775"/>
                <a:gd name="connsiteY306" fmla="*/ 10761 h 1131332"/>
                <a:gd name="connsiteX307" fmla="*/ 2860004 w 3018775"/>
                <a:gd name="connsiteY307" fmla="*/ 8049 h 1131332"/>
                <a:gd name="connsiteX308" fmla="*/ 2908821 w 3018775"/>
                <a:gd name="connsiteY308" fmla="*/ 10882 h 1131332"/>
                <a:gd name="connsiteX309" fmla="*/ 2951550 w 3018775"/>
                <a:gd name="connsiteY309" fmla="*/ 9737 h 1131332"/>
                <a:gd name="connsiteX310" fmla="*/ 3018687 w 3018775"/>
                <a:gd name="connsiteY310" fmla="*/ 10821 h 1131332"/>
                <a:gd name="connsiteX311" fmla="*/ 3005971 w 3018775"/>
                <a:gd name="connsiteY311" fmla="*/ 11966 h 1131332"/>
                <a:gd name="connsiteX312" fmla="*/ 2998015 w 3018775"/>
                <a:gd name="connsiteY312" fmla="*/ 15100 h 1131332"/>
                <a:gd name="connsiteX313" fmla="*/ 2972884 w 3018775"/>
                <a:gd name="connsiteY313" fmla="*/ 22212 h 1131332"/>
                <a:gd name="connsiteX314" fmla="*/ 2954443 w 3018775"/>
                <a:gd name="connsiteY314" fmla="*/ 23236 h 1131332"/>
                <a:gd name="connsiteX315" fmla="*/ 2935880 w 3018775"/>
                <a:gd name="connsiteY315" fmla="*/ 20946 h 1131332"/>
                <a:gd name="connsiteX316" fmla="*/ 2929854 w 3018775"/>
                <a:gd name="connsiteY316" fmla="*/ 20946 h 1131332"/>
                <a:gd name="connsiteX317" fmla="*/ 2975958 w 3018775"/>
                <a:gd name="connsiteY317" fmla="*/ 18475 h 1131332"/>
                <a:gd name="connsiteX318" fmla="*/ 2995545 w 3018775"/>
                <a:gd name="connsiteY318" fmla="*/ 17270 h 1131332"/>
                <a:gd name="connsiteX319" fmla="*/ 2978188 w 3018775"/>
                <a:gd name="connsiteY319" fmla="*/ 16245 h 1131332"/>
                <a:gd name="connsiteX320" fmla="*/ 2979212 w 3018775"/>
                <a:gd name="connsiteY320" fmla="*/ 12750 h 1131332"/>
                <a:gd name="connsiteX321" fmla="*/ 2989518 w 3018775"/>
                <a:gd name="connsiteY321" fmla="*/ 10098 h 1131332"/>
                <a:gd name="connsiteX322" fmla="*/ 2964086 w 3018775"/>
                <a:gd name="connsiteY322" fmla="*/ 11183 h 1131332"/>
                <a:gd name="connsiteX323" fmla="*/ 2946849 w 3018775"/>
                <a:gd name="connsiteY323" fmla="*/ 13413 h 1131332"/>
                <a:gd name="connsiteX324" fmla="*/ 2933048 w 3018775"/>
                <a:gd name="connsiteY324" fmla="*/ 15160 h 1131332"/>
                <a:gd name="connsiteX325" fmla="*/ 2901830 w 3018775"/>
                <a:gd name="connsiteY325" fmla="*/ 15160 h 1131332"/>
                <a:gd name="connsiteX326" fmla="*/ 2871696 w 3018775"/>
                <a:gd name="connsiteY326" fmla="*/ 14739 h 1131332"/>
                <a:gd name="connsiteX327" fmla="*/ 2885739 w 3018775"/>
                <a:gd name="connsiteY327" fmla="*/ 16908 h 1131332"/>
                <a:gd name="connsiteX328" fmla="*/ 2898575 w 3018775"/>
                <a:gd name="connsiteY328" fmla="*/ 19680 h 1131332"/>
                <a:gd name="connsiteX329" fmla="*/ 2899841 w 3018775"/>
                <a:gd name="connsiteY329" fmla="*/ 21308 h 1131332"/>
                <a:gd name="connsiteX330" fmla="*/ 2923044 w 3018775"/>
                <a:gd name="connsiteY330" fmla="*/ 23658 h 1131332"/>
                <a:gd name="connsiteX331" fmla="*/ 2927805 w 3018775"/>
                <a:gd name="connsiteY331" fmla="*/ 27033 h 1131332"/>
                <a:gd name="connsiteX332" fmla="*/ 2913220 w 3018775"/>
                <a:gd name="connsiteY332" fmla="*/ 34928 h 1131332"/>
                <a:gd name="connsiteX333" fmla="*/ 2901830 w 3018775"/>
                <a:gd name="connsiteY333" fmla="*/ 37761 h 1131332"/>
                <a:gd name="connsiteX334" fmla="*/ 2907133 w 3018775"/>
                <a:gd name="connsiteY334" fmla="*/ 28480 h 1131332"/>
                <a:gd name="connsiteX335" fmla="*/ 2887245 w 3018775"/>
                <a:gd name="connsiteY335" fmla="*/ 23899 h 1131332"/>
                <a:gd name="connsiteX336" fmla="*/ 2870852 w 3018775"/>
                <a:gd name="connsiteY336" fmla="*/ 19560 h 1131332"/>
                <a:gd name="connsiteX337" fmla="*/ 2864826 w 3018775"/>
                <a:gd name="connsiteY337" fmla="*/ 19560 h 1131332"/>
                <a:gd name="connsiteX338" fmla="*/ 2847469 w 3018775"/>
                <a:gd name="connsiteY338" fmla="*/ 19560 h 1131332"/>
                <a:gd name="connsiteX339" fmla="*/ 2833547 w 3018775"/>
                <a:gd name="connsiteY339" fmla="*/ 14799 h 1131332"/>
                <a:gd name="connsiteX340" fmla="*/ 2813900 w 3018775"/>
                <a:gd name="connsiteY340" fmla="*/ 14799 h 1131332"/>
                <a:gd name="connsiteX341" fmla="*/ 2790457 w 3018775"/>
                <a:gd name="connsiteY341" fmla="*/ 16667 h 1131332"/>
                <a:gd name="connsiteX342" fmla="*/ 2740917 w 3018775"/>
                <a:gd name="connsiteY342" fmla="*/ 20946 h 1131332"/>
                <a:gd name="connsiteX343" fmla="*/ 2754959 w 3018775"/>
                <a:gd name="connsiteY343" fmla="*/ 22875 h 1131332"/>
                <a:gd name="connsiteX344" fmla="*/ 2776053 w 3018775"/>
                <a:gd name="connsiteY344" fmla="*/ 25888 h 1131332"/>
                <a:gd name="connsiteX345" fmla="*/ 2757551 w 3018775"/>
                <a:gd name="connsiteY345" fmla="*/ 25888 h 1131332"/>
                <a:gd name="connsiteX346" fmla="*/ 2707951 w 3018775"/>
                <a:gd name="connsiteY346" fmla="*/ 28600 h 1131332"/>
                <a:gd name="connsiteX347" fmla="*/ 2718498 w 3018775"/>
                <a:gd name="connsiteY347" fmla="*/ 30107 h 1131332"/>
                <a:gd name="connsiteX348" fmla="*/ 2742605 w 3018775"/>
                <a:gd name="connsiteY348" fmla="*/ 29504 h 1131332"/>
                <a:gd name="connsiteX349" fmla="*/ 2753031 w 3018775"/>
                <a:gd name="connsiteY349" fmla="*/ 29504 h 1131332"/>
                <a:gd name="connsiteX350" fmla="*/ 2713917 w 3018775"/>
                <a:gd name="connsiteY350" fmla="*/ 32879 h 1131332"/>
                <a:gd name="connsiteX351" fmla="*/ 2653651 w 3018775"/>
                <a:gd name="connsiteY351" fmla="*/ 35651 h 1131332"/>
                <a:gd name="connsiteX352" fmla="*/ 2626832 w 3018775"/>
                <a:gd name="connsiteY352" fmla="*/ 43245 h 1131332"/>
                <a:gd name="connsiteX353" fmla="*/ 2609957 w 3018775"/>
                <a:gd name="connsiteY353" fmla="*/ 48006 h 1131332"/>
                <a:gd name="connsiteX354" fmla="*/ 2603327 w 3018775"/>
                <a:gd name="connsiteY354" fmla="*/ 51441 h 1131332"/>
                <a:gd name="connsiteX355" fmla="*/ 2616285 w 3018775"/>
                <a:gd name="connsiteY355" fmla="*/ 53490 h 1131332"/>
                <a:gd name="connsiteX356" fmla="*/ 2602604 w 3018775"/>
                <a:gd name="connsiteY356" fmla="*/ 55479 h 1131332"/>
                <a:gd name="connsiteX357" fmla="*/ 2578497 w 3018775"/>
                <a:gd name="connsiteY357" fmla="*/ 56202 h 1131332"/>
                <a:gd name="connsiteX358" fmla="*/ 2586754 w 3018775"/>
                <a:gd name="connsiteY358" fmla="*/ 57528 h 1131332"/>
                <a:gd name="connsiteX359" fmla="*/ 2621227 w 3018775"/>
                <a:gd name="connsiteY359" fmla="*/ 55298 h 1131332"/>
                <a:gd name="connsiteX360" fmla="*/ 2627555 w 3018775"/>
                <a:gd name="connsiteY360" fmla="*/ 49272 h 1131332"/>
                <a:gd name="connsiteX361" fmla="*/ 2627254 w 3018775"/>
                <a:gd name="connsiteY361" fmla="*/ 46379 h 1131332"/>
                <a:gd name="connsiteX362" fmla="*/ 2631472 w 3018775"/>
                <a:gd name="connsiteY362" fmla="*/ 42040 h 1131332"/>
                <a:gd name="connsiteX363" fmla="*/ 2639488 w 3018775"/>
                <a:gd name="connsiteY363" fmla="*/ 41075 h 1131332"/>
                <a:gd name="connsiteX364" fmla="*/ 2677335 w 3018775"/>
                <a:gd name="connsiteY364" fmla="*/ 36917 h 1131332"/>
                <a:gd name="connsiteX365" fmla="*/ 2701442 w 3018775"/>
                <a:gd name="connsiteY365" fmla="*/ 35410 h 1131332"/>
                <a:gd name="connsiteX366" fmla="*/ 2701442 w 3018775"/>
                <a:gd name="connsiteY366" fmla="*/ 37459 h 1131332"/>
                <a:gd name="connsiteX367" fmla="*/ 2686556 w 3018775"/>
                <a:gd name="connsiteY367" fmla="*/ 39870 h 1131332"/>
                <a:gd name="connsiteX368" fmla="*/ 2684688 w 3018775"/>
                <a:gd name="connsiteY368" fmla="*/ 44269 h 1131332"/>
                <a:gd name="connsiteX369" fmla="*/ 2687219 w 3018775"/>
                <a:gd name="connsiteY369" fmla="*/ 46921 h 1131332"/>
                <a:gd name="connsiteX370" fmla="*/ 2672695 w 3018775"/>
                <a:gd name="connsiteY370" fmla="*/ 52948 h 1131332"/>
                <a:gd name="connsiteX371" fmla="*/ 2667994 w 3018775"/>
                <a:gd name="connsiteY371" fmla="*/ 51923 h 1131332"/>
                <a:gd name="connsiteX372" fmla="*/ 2666547 w 3018775"/>
                <a:gd name="connsiteY372" fmla="*/ 49030 h 1131332"/>
                <a:gd name="connsiteX373" fmla="*/ 2650577 w 3018775"/>
                <a:gd name="connsiteY373" fmla="*/ 50959 h 1131332"/>
                <a:gd name="connsiteX374" fmla="*/ 2660280 w 3018775"/>
                <a:gd name="connsiteY374" fmla="*/ 55479 h 1131332"/>
                <a:gd name="connsiteX375" fmla="*/ 2666306 w 3018775"/>
                <a:gd name="connsiteY375" fmla="*/ 57528 h 1131332"/>
                <a:gd name="connsiteX376" fmla="*/ 2668958 w 3018775"/>
                <a:gd name="connsiteY376" fmla="*/ 61144 h 1131332"/>
                <a:gd name="connsiteX377" fmla="*/ 2709036 w 3018775"/>
                <a:gd name="connsiteY377" fmla="*/ 57890 h 1131332"/>
                <a:gd name="connsiteX378" fmla="*/ 2721390 w 3018775"/>
                <a:gd name="connsiteY378" fmla="*/ 53731 h 1131332"/>
                <a:gd name="connsiteX379" fmla="*/ 2708795 w 3018775"/>
                <a:gd name="connsiteY379" fmla="*/ 55419 h 1131332"/>
                <a:gd name="connsiteX380" fmla="*/ 2697404 w 3018775"/>
                <a:gd name="connsiteY380" fmla="*/ 57046 h 1131332"/>
                <a:gd name="connsiteX381" fmla="*/ 2685713 w 3018775"/>
                <a:gd name="connsiteY381" fmla="*/ 55178 h 1131332"/>
                <a:gd name="connsiteX382" fmla="*/ 2708554 w 3018775"/>
                <a:gd name="connsiteY382" fmla="*/ 52104 h 1131332"/>
                <a:gd name="connsiteX383" fmla="*/ 2718377 w 3018775"/>
                <a:gd name="connsiteY383" fmla="*/ 45415 h 1131332"/>
                <a:gd name="connsiteX384" fmla="*/ 2760564 w 3018775"/>
                <a:gd name="connsiteY384" fmla="*/ 36013 h 1131332"/>
                <a:gd name="connsiteX385" fmla="*/ 2790697 w 3018775"/>
                <a:gd name="connsiteY385" fmla="*/ 35109 h 1131332"/>
                <a:gd name="connsiteX386" fmla="*/ 2795398 w 3018775"/>
                <a:gd name="connsiteY386" fmla="*/ 35470 h 1131332"/>
                <a:gd name="connsiteX387" fmla="*/ 2804740 w 3018775"/>
                <a:gd name="connsiteY387" fmla="*/ 37218 h 1131332"/>
                <a:gd name="connsiteX388" fmla="*/ 2816371 w 3018775"/>
                <a:gd name="connsiteY388" fmla="*/ 38604 h 1131332"/>
                <a:gd name="connsiteX389" fmla="*/ 2782923 w 3018775"/>
                <a:gd name="connsiteY389" fmla="*/ 38604 h 1131332"/>
                <a:gd name="connsiteX390" fmla="*/ 2737904 w 3018775"/>
                <a:gd name="connsiteY390" fmla="*/ 39267 h 1131332"/>
                <a:gd name="connsiteX391" fmla="*/ 2755321 w 3018775"/>
                <a:gd name="connsiteY391" fmla="*/ 40654 h 1131332"/>
                <a:gd name="connsiteX392" fmla="*/ 2760142 w 3018775"/>
                <a:gd name="connsiteY392" fmla="*/ 43004 h 1131332"/>
                <a:gd name="connsiteX393" fmla="*/ 2743267 w 3018775"/>
                <a:gd name="connsiteY393" fmla="*/ 49030 h 1131332"/>
                <a:gd name="connsiteX394" fmla="*/ 2760805 w 3018775"/>
                <a:gd name="connsiteY394" fmla="*/ 52164 h 1131332"/>
                <a:gd name="connsiteX395" fmla="*/ 2778222 w 3018775"/>
                <a:gd name="connsiteY395" fmla="*/ 53671 h 1131332"/>
                <a:gd name="connsiteX396" fmla="*/ 2749656 w 3018775"/>
                <a:gd name="connsiteY396" fmla="*/ 56504 h 1131332"/>
                <a:gd name="connsiteX397" fmla="*/ 2727899 w 3018775"/>
                <a:gd name="connsiteY397" fmla="*/ 58070 h 1131332"/>
                <a:gd name="connsiteX398" fmla="*/ 2704998 w 3018775"/>
                <a:gd name="connsiteY398" fmla="*/ 60421 h 1131332"/>
                <a:gd name="connsiteX399" fmla="*/ 2720788 w 3018775"/>
                <a:gd name="connsiteY399" fmla="*/ 69943 h 1131332"/>
                <a:gd name="connsiteX400" fmla="*/ 2721210 w 3018775"/>
                <a:gd name="connsiteY400" fmla="*/ 74704 h 1131332"/>
                <a:gd name="connsiteX401" fmla="*/ 2710783 w 3018775"/>
                <a:gd name="connsiteY401" fmla="*/ 74041 h 1131332"/>
                <a:gd name="connsiteX402" fmla="*/ 2698128 w 3018775"/>
                <a:gd name="connsiteY402" fmla="*/ 73619 h 1131332"/>
                <a:gd name="connsiteX403" fmla="*/ 2693667 w 3018775"/>
                <a:gd name="connsiteY403" fmla="*/ 75427 h 1131332"/>
                <a:gd name="connsiteX404" fmla="*/ 2682398 w 3018775"/>
                <a:gd name="connsiteY404" fmla="*/ 78019 h 1131332"/>
                <a:gd name="connsiteX405" fmla="*/ 2670344 w 3018775"/>
                <a:gd name="connsiteY405" fmla="*/ 81454 h 1131332"/>
                <a:gd name="connsiteX406" fmla="*/ 2666005 w 3018775"/>
                <a:gd name="connsiteY406" fmla="*/ 84106 h 1131332"/>
                <a:gd name="connsiteX407" fmla="*/ 2676673 w 3018775"/>
                <a:gd name="connsiteY407" fmla="*/ 75729 h 1131332"/>
                <a:gd name="connsiteX408" fmla="*/ 2687581 w 3018775"/>
                <a:gd name="connsiteY408" fmla="*/ 68798 h 1131332"/>
                <a:gd name="connsiteX409" fmla="*/ 2676311 w 3018775"/>
                <a:gd name="connsiteY409" fmla="*/ 71812 h 1131332"/>
                <a:gd name="connsiteX410" fmla="*/ 2592841 w 3018775"/>
                <a:gd name="connsiteY410" fmla="*/ 89229 h 1131332"/>
                <a:gd name="connsiteX411" fmla="*/ 2574761 w 3018775"/>
                <a:gd name="connsiteY411" fmla="*/ 91639 h 1131332"/>
                <a:gd name="connsiteX412" fmla="*/ 2647081 w 3018775"/>
                <a:gd name="connsiteY412" fmla="*/ 89349 h 1131332"/>
                <a:gd name="connsiteX413" fmla="*/ 2654072 w 3018775"/>
                <a:gd name="connsiteY413" fmla="*/ 90253 h 1131332"/>
                <a:gd name="connsiteX414" fmla="*/ 2607546 w 3018775"/>
                <a:gd name="connsiteY414" fmla="*/ 96280 h 1131332"/>
                <a:gd name="connsiteX415" fmla="*/ 2565359 w 3018775"/>
                <a:gd name="connsiteY415" fmla="*/ 101041 h 1131332"/>
                <a:gd name="connsiteX416" fmla="*/ 2543784 w 3018775"/>
                <a:gd name="connsiteY416" fmla="*/ 103874 h 1131332"/>
                <a:gd name="connsiteX417" fmla="*/ 2490206 w 3018775"/>
                <a:gd name="connsiteY417" fmla="*/ 108454 h 1131332"/>
                <a:gd name="connsiteX418" fmla="*/ 2509733 w 3018775"/>
                <a:gd name="connsiteY418" fmla="*/ 108032 h 1131332"/>
                <a:gd name="connsiteX419" fmla="*/ 2519255 w 3018775"/>
                <a:gd name="connsiteY419" fmla="*/ 110021 h 1131332"/>
                <a:gd name="connsiteX420" fmla="*/ 2476707 w 3018775"/>
                <a:gd name="connsiteY420" fmla="*/ 110684 h 1131332"/>
                <a:gd name="connsiteX421" fmla="*/ 2471825 w 3018775"/>
                <a:gd name="connsiteY421" fmla="*/ 108815 h 1131332"/>
                <a:gd name="connsiteX422" fmla="*/ 2462062 w 3018775"/>
                <a:gd name="connsiteY422" fmla="*/ 113275 h 1131332"/>
                <a:gd name="connsiteX423" fmla="*/ 2450732 w 3018775"/>
                <a:gd name="connsiteY423" fmla="*/ 115083 h 1131332"/>
                <a:gd name="connsiteX424" fmla="*/ 2439582 w 3018775"/>
                <a:gd name="connsiteY424" fmla="*/ 117795 h 1131332"/>
                <a:gd name="connsiteX425" fmla="*/ 2411799 w 3018775"/>
                <a:gd name="connsiteY425" fmla="*/ 125268 h 1131332"/>
                <a:gd name="connsiteX426" fmla="*/ 2383775 w 3018775"/>
                <a:gd name="connsiteY426" fmla="*/ 131295 h 1131332"/>
                <a:gd name="connsiteX427" fmla="*/ 2396311 w 3018775"/>
                <a:gd name="connsiteY427" fmla="*/ 129849 h 1131332"/>
                <a:gd name="connsiteX428" fmla="*/ 2404326 w 3018775"/>
                <a:gd name="connsiteY428" fmla="*/ 129547 h 1131332"/>
                <a:gd name="connsiteX429" fmla="*/ 2384378 w 3018775"/>
                <a:gd name="connsiteY429" fmla="*/ 135152 h 1131332"/>
                <a:gd name="connsiteX430" fmla="*/ 2377447 w 3018775"/>
                <a:gd name="connsiteY430" fmla="*/ 135152 h 1131332"/>
                <a:gd name="connsiteX431" fmla="*/ 2368166 w 3018775"/>
                <a:gd name="connsiteY431" fmla="*/ 135152 h 1131332"/>
                <a:gd name="connsiteX432" fmla="*/ 2375579 w 3018775"/>
                <a:gd name="connsiteY432" fmla="*/ 130692 h 1131332"/>
                <a:gd name="connsiteX433" fmla="*/ 2406918 w 3018775"/>
                <a:gd name="connsiteY433" fmla="*/ 124002 h 1131332"/>
                <a:gd name="connsiteX434" fmla="*/ 2421563 w 3018775"/>
                <a:gd name="connsiteY434" fmla="*/ 121532 h 1131332"/>
                <a:gd name="connsiteX435" fmla="*/ 2415536 w 3018775"/>
                <a:gd name="connsiteY435" fmla="*/ 120809 h 1131332"/>
                <a:gd name="connsiteX436" fmla="*/ 2416319 w 3018775"/>
                <a:gd name="connsiteY436" fmla="*/ 118458 h 1131332"/>
                <a:gd name="connsiteX437" fmla="*/ 2439884 w 3018775"/>
                <a:gd name="connsiteY437" fmla="*/ 113637 h 1131332"/>
                <a:gd name="connsiteX438" fmla="*/ 2449948 w 3018775"/>
                <a:gd name="connsiteY438" fmla="*/ 111286 h 1131332"/>
                <a:gd name="connsiteX439" fmla="*/ 2425841 w 3018775"/>
                <a:gd name="connsiteY439" fmla="*/ 114119 h 1131332"/>
                <a:gd name="connsiteX440" fmla="*/ 2408786 w 3018775"/>
                <a:gd name="connsiteY440" fmla="*/ 116047 h 1131332"/>
                <a:gd name="connsiteX441" fmla="*/ 2401795 w 3018775"/>
                <a:gd name="connsiteY441" fmla="*/ 115505 h 1131332"/>
                <a:gd name="connsiteX442" fmla="*/ 2403844 w 3018775"/>
                <a:gd name="connsiteY442" fmla="*/ 113697 h 1131332"/>
                <a:gd name="connsiteX443" fmla="*/ 2395708 w 3018775"/>
                <a:gd name="connsiteY443" fmla="*/ 113697 h 1131332"/>
                <a:gd name="connsiteX444" fmla="*/ 2369371 w 3018775"/>
                <a:gd name="connsiteY444" fmla="*/ 115867 h 1131332"/>
                <a:gd name="connsiteX445" fmla="*/ 2361356 w 3018775"/>
                <a:gd name="connsiteY445" fmla="*/ 116349 h 1131332"/>
                <a:gd name="connsiteX446" fmla="*/ 2338575 w 3018775"/>
                <a:gd name="connsiteY446" fmla="*/ 119001 h 1131332"/>
                <a:gd name="connsiteX447" fmla="*/ 2305910 w 3018775"/>
                <a:gd name="connsiteY447" fmla="*/ 125027 h 1131332"/>
                <a:gd name="connsiteX448" fmla="*/ 2303801 w 3018775"/>
                <a:gd name="connsiteY448" fmla="*/ 126413 h 1131332"/>
                <a:gd name="connsiteX449" fmla="*/ 2332126 w 3018775"/>
                <a:gd name="connsiteY449" fmla="*/ 122134 h 1131332"/>
                <a:gd name="connsiteX450" fmla="*/ 2344843 w 3018775"/>
                <a:gd name="connsiteY450" fmla="*/ 121532 h 1131332"/>
                <a:gd name="connsiteX451" fmla="*/ 2399083 w 3018775"/>
                <a:gd name="connsiteY451" fmla="*/ 121532 h 1131332"/>
                <a:gd name="connsiteX452" fmla="*/ 2374976 w 3018775"/>
                <a:gd name="connsiteY452" fmla="*/ 124063 h 1131332"/>
                <a:gd name="connsiteX453" fmla="*/ 2353642 w 3018775"/>
                <a:gd name="connsiteY453" fmla="*/ 128282 h 1131332"/>
                <a:gd name="connsiteX454" fmla="*/ 2332006 w 3018775"/>
                <a:gd name="connsiteY454" fmla="*/ 137502 h 1131332"/>
                <a:gd name="connsiteX455" fmla="*/ 2320676 w 3018775"/>
                <a:gd name="connsiteY455" fmla="*/ 139311 h 1131332"/>
                <a:gd name="connsiteX456" fmla="*/ 2328751 w 3018775"/>
                <a:gd name="connsiteY456" fmla="*/ 131777 h 1131332"/>
                <a:gd name="connsiteX457" fmla="*/ 2331946 w 3018775"/>
                <a:gd name="connsiteY457" fmla="*/ 130331 h 1131332"/>
                <a:gd name="connsiteX458" fmla="*/ 2313866 w 3018775"/>
                <a:gd name="connsiteY458" fmla="*/ 132561 h 1131332"/>
                <a:gd name="connsiteX459" fmla="*/ 2296870 w 3018775"/>
                <a:gd name="connsiteY459" fmla="*/ 134911 h 1131332"/>
                <a:gd name="connsiteX460" fmla="*/ 2271980 w 3018775"/>
                <a:gd name="connsiteY460" fmla="*/ 138587 h 1131332"/>
                <a:gd name="connsiteX461" fmla="*/ 2260469 w 3018775"/>
                <a:gd name="connsiteY461" fmla="*/ 139250 h 1131332"/>
                <a:gd name="connsiteX462" fmla="*/ 2244378 w 3018775"/>
                <a:gd name="connsiteY462" fmla="*/ 140395 h 1131332"/>
                <a:gd name="connsiteX463" fmla="*/ 2223344 w 3018775"/>
                <a:gd name="connsiteY463" fmla="*/ 146121 h 1131332"/>
                <a:gd name="connsiteX464" fmla="*/ 2204300 w 3018775"/>
                <a:gd name="connsiteY464" fmla="*/ 150279 h 1131332"/>
                <a:gd name="connsiteX465" fmla="*/ 2199901 w 3018775"/>
                <a:gd name="connsiteY465" fmla="*/ 151725 h 1131332"/>
                <a:gd name="connsiteX466" fmla="*/ 2234916 w 3018775"/>
                <a:gd name="connsiteY466" fmla="*/ 145699 h 1131332"/>
                <a:gd name="connsiteX467" fmla="*/ 2262277 w 3018775"/>
                <a:gd name="connsiteY467" fmla="*/ 142806 h 1131332"/>
                <a:gd name="connsiteX468" fmla="*/ 2286022 w 3018775"/>
                <a:gd name="connsiteY468" fmla="*/ 139431 h 1131332"/>
                <a:gd name="connsiteX469" fmla="*/ 2296268 w 3018775"/>
                <a:gd name="connsiteY469" fmla="*/ 138286 h 1131332"/>
                <a:gd name="connsiteX470" fmla="*/ 2266134 w 3018775"/>
                <a:gd name="connsiteY470" fmla="*/ 145759 h 1131332"/>
                <a:gd name="connsiteX471" fmla="*/ 2256311 w 3018775"/>
                <a:gd name="connsiteY471" fmla="*/ 149194 h 1131332"/>
                <a:gd name="connsiteX472" fmla="*/ 2253418 w 3018775"/>
                <a:gd name="connsiteY472" fmla="*/ 152328 h 1131332"/>
                <a:gd name="connsiteX473" fmla="*/ 2217438 w 3018775"/>
                <a:gd name="connsiteY473" fmla="*/ 158777 h 1131332"/>
                <a:gd name="connsiteX474" fmla="*/ 2159642 w 3018775"/>
                <a:gd name="connsiteY474" fmla="*/ 172518 h 1131332"/>
                <a:gd name="connsiteX475" fmla="*/ 2149457 w 3018775"/>
                <a:gd name="connsiteY475" fmla="*/ 173964 h 1131332"/>
                <a:gd name="connsiteX476" fmla="*/ 2100882 w 3018775"/>
                <a:gd name="connsiteY476" fmla="*/ 181437 h 1131332"/>
                <a:gd name="connsiteX477" fmla="*/ 2083706 w 3018775"/>
                <a:gd name="connsiteY477" fmla="*/ 182944 h 1131332"/>
                <a:gd name="connsiteX478" fmla="*/ 2102449 w 3018775"/>
                <a:gd name="connsiteY478" fmla="*/ 177520 h 1131332"/>
                <a:gd name="connsiteX479" fmla="*/ 2022113 w 3018775"/>
                <a:gd name="connsiteY479" fmla="*/ 195178 h 1131332"/>
                <a:gd name="connsiteX480" fmla="*/ 2020607 w 3018775"/>
                <a:gd name="connsiteY480" fmla="*/ 193852 h 1131332"/>
                <a:gd name="connsiteX481" fmla="*/ 2052608 w 3018775"/>
                <a:gd name="connsiteY481" fmla="*/ 185113 h 1131332"/>
                <a:gd name="connsiteX482" fmla="*/ 2079186 w 3018775"/>
                <a:gd name="connsiteY482" fmla="*/ 178002 h 1131332"/>
                <a:gd name="connsiteX483" fmla="*/ 2015665 w 3018775"/>
                <a:gd name="connsiteY483" fmla="*/ 192586 h 1131332"/>
                <a:gd name="connsiteX484" fmla="*/ 1980288 w 3018775"/>
                <a:gd name="connsiteY484" fmla="*/ 202109 h 1131332"/>
                <a:gd name="connsiteX485" fmla="*/ 1948346 w 3018775"/>
                <a:gd name="connsiteY485" fmla="*/ 210847 h 1131332"/>
                <a:gd name="connsiteX486" fmla="*/ 1947623 w 3018775"/>
                <a:gd name="connsiteY486" fmla="*/ 212957 h 1131332"/>
                <a:gd name="connsiteX487" fmla="*/ 1965703 w 3018775"/>
                <a:gd name="connsiteY487" fmla="*/ 209943 h 1131332"/>
                <a:gd name="connsiteX488" fmla="*/ 1935871 w 3018775"/>
                <a:gd name="connsiteY488" fmla="*/ 217718 h 1131332"/>
                <a:gd name="connsiteX489" fmla="*/ 1910499 w 3018775"/>
                <a:gd name="connsiteY489" fmla="*/ 224407 h 1131332"/>
                <a:gd name="connsiteX490" fmla="*/ 1917610 w 3018775"/>
                <a:gd name="connsiteY490" fmla="*/ 224407 h 1131332"/>
                <a:gd name="connsiteX491" fmla="*/ 1970223 w 3018775"/>
                <a:gd name="connsiteY491" fmla="*/ 213861 h 1131332"/>
                <a:gd name="connsiteX492" fmla="*/ 1924903 w 3018775"/>
                <a:gd name="connsiteY492" fmla="*/ 225371 h 1131332"/>
                <a:gd name="connsiteX493" fmla="*/ 1890611 w 3018775"/>
                <a:gd name="connsiteY493" fmla="*/ 233508 h 1131332"/>
                <a:gd name="connsiteX494" fmla="*/ 1887477 w 3018775"/>
                <a:gd name="connsiteY494" fmla="*/ 235496 h 1131332"/>
                <a:gd name="connsiteX495" fmla="*/ 1872651 w 3018775"/>
                <a:gd name="connsiteY495" fmla="*/ 241945 h 1131332"/>
                <a:gd name="connsiteX496" fmla="*/ 1856680 w 3018775"/>
                <a:gd name="connsiteY496" fmla="*/ 248393 h 1131332"/>
                <a:gd name="connsiteX497" fmla="*/ 1838178 w 3018775"/>
                <a:gd name="connsiteY497" fmla="*/ 254420 h 1131332"/>
                <a:gd name="connsiteX498" fmla="*/ 1815157 w 3018775"/>
                <a:gd name="connsiteY498" fmla="*/ 265268 h 1131332"/>
                <a:gd name="connsiteX499" fmla="*/ 1805815 w 3018775"/>
                <a:gd name="connsiteY499" fmla="*/ 269969 h 1131332"/>
                <a:gd name="connsiteX500" fmla="*/ 1790688 w 3018775"/>
                <a:gd name="connsiteY500" fmla="*/ 270813 h 1131332"/>
                <a:gd name="connsiteX501" fmla="*/ 1771162 w 3018775"/>
                <a:gd name="connsiteY501" fmla="*/ 276840 h 1131332"/>
                <a:gd name="connsiteX502" fmla="*/ 1785445 w 3018775"/>
                <a:gd name="connsiteY502" fmla="*/ 277261 h 1131332"/>
                <a:gd name="connsiteX503" fmla="*/ 1782492 w 3018775"/>
                <a:gd name="connsiteY503" fmla="*/ 279431 h 1131332"/>
                <a:gd name="connsiteX504" fmla="*/ 1735905 w 3018775"/>
                <a:gd name="connsiteY504" fmla="*/ 294136 h 1131332"/>
                <a:gd name="connsiteX505" fmla="*/ 1711497 w 3018775"/>
                <a:gd name="connsiteY505" fmla="*/ 303960 h 1131332"/>
                <a:gd name="connsiteX506" fmla="*/ 1700890 w 3018775"/>
                <a:gd name="connsiteY506" fmla="*/ 312035 h 1131332"/>
                <a:gd name="connsiteX507" fmla="*/ 1687933 w 3018775"/>
                <a:gd name="connsiteY507" fmla="*/ 312035 h 1131332"/>
                <a:gd name="connsiteX508" fmla="*/ 1682931 w 3018775"/>
                <a:gd name="connsiteY508" fmla="*/ 311192 h 1131332"/>
                <a:gd name="connsiteX509" fmla="*/ 1665996 w 3018775"/>
                <a:gd name="connsiteY509" fmla="*/ 321859 h 1131332"/>
                <a:gd name="connsiteX510" fmla="*/ 1655992 w 3018775"/>
                <a:gd name="connsiteY510" fmla="*/ 327886 h 1131332"/>
                <a:gd name="connsiteX511" fmla="*/ 1653099 w 3018775"/>
                <a:gd name="connsiteY511" fmla="*/ 330115 h 1131332"/>
                <a:gd name="connsiteX512" fmla="*/ 1612901 w 3018775"/>
                <a:gd name="connsiteY512" fmla="*/ 343073 h 1131332"/>
                <a:gd name="connsiteX513" fmla="*/ 1554382 w 3018775"/>
                <a:gd name="connsiteY513" fmla="*/ 360249 h 1131332"/>
                <a:gd name="connsiteX514" fmla="*/ 1529491 w 3018775"/>
                <a:gd name="connsiteY514" fmla="*/ 368023 h 1131332"/>
                <a:gd name="connsiteX515" fmla="*/ 1518523 w 3018775"/>
                <a:gd name="connsiteY515" fmla="*/ 371037 h 1131332"/>
                <a:gd name="connsiteX516" fmla="*/ 1506469 w 3018775"/>
                <a:gd name="connsiteY516" fmla="*/ 373688 h 1131332"/>
                <a:gd name="connsiteX517" fmla="*/ 1508217 w 3018775"/>
                <a:gd name="connsiteY517" fmla="*/ 375195 h 1131332"/>
                <a:gd name="connsiteX518" fmla="*/ 1537627 w 3018775"/>
                <a:gd name="connsiteY518" fmla="*/ 366637 h 1131332"/>
                <a:gd name="connsiteX519" fmla="*/ 1547571 w 3018775"/>
                <a:gd name="connsiteY519" fmla="*/ 364106 h 1131332"/>
                <a:gd name="connsiteX520" fmla="*/ 1569569 w 3018775"/>
                <a:gd name="connsiteY520" fmla="*/ 358501 h 1131332"/>
                <a:gd name="connsiteX521" fmla="*/ 1585178 w 3018775"/>
                <a:gd name="connsiteY521" fmla="*/ 355006 h 1131332"/>
                <a:gd name="connsiteX522" fmla="*/ 1610008 w 3018775"/>
                <a:gd name="connsiteY522" fmla="*/ 348195 h 1131332"/>
                <a:gd name="connsiteX523" fmla="*/ 1659186 w 3018775"/>
                <a:gd name="connsiteY523" fmla="*/ 333611 h 1131332"/>
                <a:gd name="connsiteX524" fmla="*/ 1719453 w 3018775"/>
                <a:gd name="connsiteY524" fmla="*/ 316796 h 1131332"/>
                <a:gd name="connsiteX525" fmla="*/ 1739100 w 3018775"/>
                <a:gd name="connsiteY525" fmla="*/ 311493 h 1131332"/>
                <a:gd name="connsiteX526" fmla="*/ 1748983 w 3018775"/>
                <a:gd name="connsiteY526" fmla="*/ 308962 h 1131332"/>
                <a:gd name="connsiteX527" fmla="*/ 1609948 w 3018775"/>
                <a:gd name="connsiteY527" fmla="*/ 349943 h 1131332"/>
                <a:gd name="connsiteX528" fmla="*/ 1529431 w 3018775"/>
                <a:gd name="connsiteY528" fmla="*/ 372242 h 1131332"/>
                <a:gd name="connsiteX529" fmla="*/ 1479229 w 3018775"/>
                <a:gd name="connsiteY529" fmla="*/ 384295 h 1131332"/>
                <a:gd name="connsiteX530" fmla="*/ 1457231 w 3018775"/>
                <a:gd name="connsiteY530" fmla="*/ 390322 h 1131332"/>
                <a:gd name="connsiteX531" fmla="*/ 1420709 w 3018775"/>
                <a:gd name="connsiteY531" fmla="*/ 402858 h 1131332"/>
                <a:gd name="connsiteX532" fmla="*/ 1392022 w 3018775"/>
                <a:gd name="connsiteY532" fmla="*/ 410391 h 1131332"/>
                <a:gd name="connsiteX533" fmla="*/ 1367494 w 3018775"/>
                <a:gd name="connsiteY533" fmla="*/ 416418 h 1131332"/>
                <a:gd name="connsiteX534" fmla="*/ 1322776 w 3018775"/>
                <a:gd name="connsiteY534" fmla="*/ 433051 h 1131332"/>
                <a:gd name="connsiteX535" fmla="*/ 1283180 w 3018775"/>
                <a:gd name="connsiteY535" fmla="*/ 447335 h 1131332"/>
                <a:gd name="connsiteX536" fmla="*/ 1253047 w 3018775"/>
                <a:gd name="connsiteY536" fmla="*/ 461377 h 1131332"/>
                <a:gd name="connsiteX537" fmla="*/ 1214356 w 3018775"/>
                <a:gd name="connsiteY537" fmla="*/ 480722 h 1131332"/>
                <a:gd name="connsiteX538" fmla="*/ 1158247 w 3018775"/>
                <a:gd name="connsiteY538" fmla="*/ 508385 h 1131332"/>
                <a:gd name="connsiteX539" fmla="*/ 1104730 w 3018775"/>
                <a:gd name="connsiteY539" fmla="*/ 535927 h 1131332"/>
                <a:gd name="connsiteX540" fmla="*/ 1094003 w 3018775"/>
                <a:gd name="connsiteY540" fmla="*/ 542556 h 1131332"/>
                <a:gd name="connsiteX541" fmla="*/ 1007278 w 3018775"/>
                <a:gd name="connsiteY541" fmla="*/ 583719 h 1131332"/>
                <a:gd name="connsiteX542" fmla="*/ 924773 w 3018775"/>
                <a:gd name="connsiteY542" fmla="*/ 621566 h 1131332"/>
                <a:gd name="connsiteX543" fmla="*/ 856490 w 3018775"/>
                <a:gd name="connsiteY543" fmla="*/ 652784 h 1131332"/>
                <a:gd name="connsiteX544" fmla="*/ 702026 w 3018775"/>
                <a:gd name="connsiteY544" fmla="*/ 732036 h 1131332"/>
                <a:gd name="connsiteX545" fmla="*/ 664601 w 3018775"/>
                <a:gd name="connsiteY545" fmla="*/ 753250 h 1131332"/>
                <a:gd name="connsiteX546" fmla="*/ 632840 w 3018775"/>
                <a:gd name="connsiteY546" fmla="*/ 771330 h 1131332"/>
                <a:gd name="connsiteX547" fmla="*/ 597403 w 3018775"/>
                <a:gd name="connsiteY547" fmla="*/ 790977 h 1131332"/>
                <a:gd name="connsiteX548" fmla="*/ 513029 w 3018775"/>
                <a:gd name="connsiteY548" fmla="*/ 842505 h 1131332"/>
                <a:gd name="connsiteX549" fmla="*/ 273950 w 3018775"/>
                <a:gd name="connsiteY549" fmla="*/ 997029 h 1131332"/>
                <a:gd name="connsiteX550" fmla="*/ 162456 w 3018775"/>
                <a:gd name="connsiteY550" fmla="*/ 1052957 h 1131332"/>
                <a:gd name="connsiteX551" fmla="*/ 133830 w 3018775"/>
                <a:gd name="connsiteY551" fmla="*/ 1071820 h 1131332"/>
                <a:gd name="connsiteX552" fmla="*/ 114906 w 3018775"/>
                <a:gd name="connsiteY552" fmla="*/ 1082849 h 1131332"/>
                <a:gd name="connsiteX553" fmla="*/ 117317 w 3018775"/>
                <a:gd name="connsiteY553" fmla="*/ 1076823 h 1131332"/>
                <a:gd name="connsiteX554" fmla="*/ 112857 w 3018775"/>
                <a:gd name="connsiteY554" fmla="*/ 1082066 h 1131332"/>
                <a:gd name="connsiteX555" fmla="*/ 103998 w 3018775"/>
                <a:gd name="connsiteY555" fmla="*/ 1089298 h 1131332"/>
                <a:gd name="connsiteX556" fmla="*/ 95741 w 3018775"/>
                <a:gd name="connsiteY556" fmla="*/ 1086526 h 1131332"/>
                <a:gd name="connsiteX557" fmla="*/ 87243 w 3018775"/>
                <a:gd name="connsiteY557" fmla="*/ 1085320 h 1131332"/>
                <a:gd name="connsiteX558" fmla="*/ 76154 w 3018775"/>
                <a:gd name="connsiteY558" fmla="*/ 1091769 h 1131332"/>
                <a:gd name="connsiteX559" fmla="*/ 83567 w 3018775"/>
                <a:gd name="connsiteY559" fmla="*/ 1084537 h 1131332"/>
                <a:gd name="connsiteX560" fmla="*/ 94536 w 3018775"/>
                <a:gd name="connsiteY560" fmla="*/ 1072483 h 1131332"/>
                <a:gd name="connsiteX561" fmla="*/ 60244 w 3018775"/>
                <a:gd name="connsiteY561" fmla="*/ 1097615 h 1131332"/>
                <a:gd name="connsiteX562" fmla="*/ 55724 w 3018775"/>
                <a:gd name="connsiteY562" fmla="*/ 1097615 h 1131332"/>
                <a:gd name="connsiteX563" fmla="*/ 49335 w 3018775"/>
                <a:gd name="connsiteY563" fmla="*/ 1095566 h 1131332"/>
                <a:gd name="connsiteX564" fmla="*/ 69043 w 3018775"/>
                <a:gd name="connsiteY564" fmla="*/ 1063564 h 1131332"/>
                <a:gd name="connsiteX565" fmla="*/ 72840 w 3018775"/>
                <a:gd name="connsiteY565" fmla="*/ 1062660 h 1131332"/>
                <a:gd name="connsiteX566" fmla="*/ 80735 w 3018775"/>
                <a:gd name="connsiteY566" fmla="*/ 1055850 h 1131332"/>
                <a:gd name="connsiteX567" fmla="*/ 94114 w 3018775"/>
                <a:gd name="connsiteY567" fmla="*/ 1041144 h 1131332"/>
                <a:gd name="connsiteX568" fmla="*/ 88087 w 3018775"/>
                <a:gd name="connsiteY568" fmla="*/ 1046448 h 1131332"/>
                <a:gd name="connsiteX569" fmla="*/ 70007 w 3018775"/>
                <a:gd name="connsiteY569" fmla="*/ 1060852 h 1131332"/>
                <a:gd name="connsiteX570" fmla="*/ 58496 w 3018775"/>
                <a:gd name="connsiteY570" fmla="*/ 1070615 h 1131332"/>
                <a:gd name="connsiteX571" fmla="*/ 35836 w 3018775"/>
                <a:gd name="connsiteY571" fmla="*/ 1090383 h 1131332"/>
                <a:gd name="connsiteX572" fmla="*/ 7028 w 3018775"/>
                <a:gd name="connsiteY572" fmla="*/ 1117322 h 1131332"/>
                <a:gd name="connsiteX573" fmla="*/ 15707 w 3018775"/>
                <a:gd name="connsiteY573" fmla="*/ 1111295 h 1131332"/>
                <a:gd name="connsiteX574" fmla="*/ 35775 w 3018775"/>
                <a:gd name="connsiteY574" fmla="*/ 1095566 h 1131332"/>
                <a:gd name="connsiteX575" fmla="*/ 38367 w 3018775"/>
                <a:gd name="connsiteY575" fmla="*/ 1095023 h 1131332"/>
                <a:gd name="connsiteX576" fmla="*/ 32943 w 3018775"/>
                <a:gd name="connsiteY576" fmla="*/ 1101050 h 1131332"/>
                <a:gd name="connsiteX577" fmla="*/ 30773 w 3018775"/>
                <a:gd name="connsiteY577" fmla="*/ 1107076 h 1131332"/>
                <a:gd name="connsiteX578" fmla="*/ 36258 w 3018775"/>
                <a:gd name="connsiteY578" fmla="*/ 1106293 h 1131332"/>
                <a:gd name="connsiteX579" fmla="*/ 42646 w 3018775"/>
                <a:gd name="connsiteY579" fmla="*/ 1108342 h 1131332"/>
                <a:gd name="connsiteX580" fmla="*/ 22215 w 3018775"/>
                <a:gd name="connsiteY580" fmla="*/ 1126844 h 1131332"/>
                <a:gd name="connsiteX581" fmla="*/ 7510 w 3018775"/>
                <a:gd name="connsiteY581" fmla="*/ 1108764 h 1131332"/>
                <a:gd name="connsiteX582" fmla="*/ 14381 w 3018775"/>
                <a:gd name="connsiteY582" fmla="*/ 1097313 h 1131332"/>
                <a:gd name="connsiteX583" fmla="*/ 24686 w 3018775"/>
                <a:gd name="connsiteY583" fmla="*/ 1084296 h 1131332"/>
                <a:gd name="connsiteX584" fmla="*/ 39331 w 3018775"/>
                <a:gd name="connsiteY584" fmla="*/ 1065613 h 1131332"/>
                <a:gd name="connsiteX585" fmla="*/ 48793 w 3018775"/>
                <a:gd name="connsiteY585" fmla="*/ 1056935 h 1131332"/>
                <a:gd name="connsiteX586" fmla="*/ 50963 w 3018775"/>
                <a:gd name="connsiteY586" fmla="*/ 1052234 h 1131332"/>
                <a:gd name="connsiteX587" fmla="*/ 133589 w 3018775"/>
                <a:gd name="connsiteY587" fmla="*/ 948514 h 1131332"/>
                <a:gd name="connsiteX588" fmla="*/ 233391 w 3018775"/>
                <a:gd name="connsiteY588" fmla="*/ 859801 h 1131332"/>
                <a:gd name="connsiteX589" fmla="*/ 326262 w 3018775"/>
                <a:gd name="connsiteY589" fmla="*/ 792302 h 1131332"/>
                <a:gd name="connsiteX590" fmla="*/ 406899 w 3018775"/>
                <a:gd name="connsiteY590" fmla="*/ 749151 h 1131332"/>
                <a:gd name="connsiteX591" fmla="*/ 448061 w 3018775"/>
                <a:gd name="connsiteY591" fmla="*/ 729504 h 1131332"/>
                <a:gd name="connsiteX592" fmla="*/ 466142 w 3018775"/>
                <a:gd name="connsiteY592" fmla="*/ 722272 h 1131332"/>
                <a:gd name="connsiteX593" fmla="*/ 513692 w 3018775"/>
                <a:gd name="connsiteY593" fmla="*/ 699070 h 1131332"/>
                <a:gd name="connsiteX594" fmla="*/ 623378 w 3018775"/>
                <a:gd name="connsiteY594" fmla="*/ 621325 h 1131332"/>
                <a:gd name="connsiteX595" fmla="*/ 808217 w 3018775"/>
                <a:gd name="connsiteY595" fmla="*/ 506035 h 1131332"/>
                <a:gd name="connsiteX596" fmla="*/ 979495 w 3018775"/>
                <a:gd name="connsiteY596" fmla="*/ 433051 h 1131332"/>
                <a:gd name="connsiteX597" fmla="*/ 999203 w 3018775"/>
                <a:gd name="connsiteY597" fmla="*/ 436728 h 1131332"/>
                <a:gd name="connsiteX598" fmla="*/ 990223 w 3018775"/>
                <a:gd name="connsiteY598" fmla="*/ 439560 h 1131332"/>
                <a:gd name="connsiteX599" fmla="*/ 972143 w 3018775"/>
                <a:gd name="connsiteY599" fmla="*/ 446973 h 1131332"/>
                <a:gd name="connsiteX600" fmla="*/ 970877 w 3018775"/>
                <a:gd name="connsiteY600" fmla="*/ 452518 h 1131332"/>
                <a:gd name="connsiteX601" fmla="*/ 992151 w 3018775"/>
                <a:gd name="connsiteY601" fmla="*/ 442995 h 1131332"/>
                <a:gd name="connsiteX602" fmla="*/ 1001854 w 3018775"/>
                <a:gd name="connsiteY602" fmla="*/ 439078 h 1131332"/>
                <a:gd name="connsiteX603" fmla="*/ 1167106 w 3018775"/>
                <a:gd name="connsiteY603" fmla="*/ 363503 h 1131332"/>
                <a:gd name="connsiteX604" fmla="*/ 1297765 w 3018775"/>
                <a:gd name="connsiteY604" fmla="*/ 297631 h 1131332"/>
                <a:gd name="connsiteX605" fmla="*/ 1370929 w 3018775"/>
                <a:gd name="connsiteY605" fmla="*/ 262616 h 1131332"/>
                <a:gd name="connsiteX606" fmla="*/ 1419504 w 3018775"/>
                <a:gd name="connsiteY606" fmla="*/ 239113 h 1131332"/>
                <a:gd name="connsiteX607" fmla="*/ 1570171 w 3018775"/>
                <a:gd name="connsiteY607" fmla="*/ 172819 h 1131332"/>
                <a:gd name="connsiteX608" fmla="*/ 1644481 w 3018775"/>
                <a:gd name="connsiteY608" fmla="*/ 149375 h 1131332"/>
                <a:gd name="connsiteX609" fmla="*/ 1685884 w 3018775"/>
                <a:gd name="connsiteY609" fmla="*/ 142926 h 113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Lst>
              <a:rect l="l" t="t" r="r" b="b"/>
              <a:pathLst>
                <a:path w="3018775" h="1131332">
                  <a:moveTo>
                    <a:pt x="1607537" y="336986"/>
                  </a:moveTo>
                  <a:cubicBezTo>
                    <a:pt x="1598919" y="339879"/>
                    <a:pt x="1593676" y="342229"/>
                    <a:pt x="1597111" y="341807"/>
                  </a:cubicBezTo>
                  <a:cubicBezTo>
                    <a:pt x="1601691" y="341084"/>
                    <a:pt x="1597653" y="343495"/>
                    <a:pt x="1591084" y="345905"/>
                  </a:cubicBezTo>
                  <a:cubicBezTo>
                    <a:pt x="1583671" y="348798"/>
                    <a:pt x="1588071" y="347774"/>
                    <a:pt x="1602113" y="343133"/>
                  </a:cubicBezTo>
                  <a:cubicBezTo>
                    <a:pt x="1616155" y="338493"/>
                    <a:pt x="1625677" y="334937"/>
                    <a:pt x="1625255" y="333611"/>
                  </a:cubicBezTo>
                  <a:cubicBezTo>
                    <a:pt x="1624834" y="332285"/>
                    <a:pt x="1617361" y="333551"/>
                    <a:pt x="1607537" y="336986"/>
                  </a:cubicBezTo>
                  <a:close/>
                  <a:moveTo>
                    <a:pt x="1718669" y="292328"/>
                  </a:moveTo>
                  <a:cubicBezTo>
                    <a:pt x="1702277" y="297029"/>
                    <a:pt x="1708123" y="296728"/>
                    <a:pt x="1734821" y="290882"/>
                  </a:cubicBezTo>
                  <a:cubicBezTo>
                    <a:pt x="1757120" y="286181"/>
                    <a:pt x="1758265" y="285880"/>
                    <a:pt x="1743439" y="287808"/>
                  </a:cubicBezTo>
                  <a:cubicBezTo>
                    <a:pt x="1735128" y="288736"/>
                    <a:pt x="1726890" y="290249"/>
                    <a:pt x="1718790" y="292328"/>
                  </a:cubicBezTo>
                  <a:close/>
                  <a:moveTo>
                    <a:pt x="2180314" y="159741"/>
                  </a:moveTo>
                  <a:cubicBezTo>
                    <a:pt x="2174709" y="160826"/>
                    <a:pt x="2169285" y="162935"/>
                    <a:pt x="2169526" y="164201"/>
                  </a:cubicBezTo>
                  <a:cubicBezTo>
                    <a:pt x="2169767" y="165466"/>
                    <a:pt x="2175553" y="164803"/>
                    <a:pt x="2180977" y="163297"/>
                  </a:cubicBezTo>
                  <a:cubicBezTo>
                    <a:pt x="2187667" y="161549"/>
                    <a:pt x="2191945" y="159681"/>
                    <a:pt x="2191765" y="158837"/>
                  </a:cubicBezTo>
                  <a:cubicBezTo>
                    <a:pt x="2191584" y="157993"/>
                    <a:pt x="2187184" y="158294"/>
                    <a:pt x="2180434" y="159620"/>
                  </a:cubicBezTo>
                  <a:close/>
                  <a:moveTo>
                    <a:pt x="1811239" y="247007"/>
                  </a:moveTo>
                  <a:cubicBezTo>
                    <a:pt x="1800572" y="251286"/>
                    <a:pt x="1796474" y="253637"/>
                    <a:pt x="1802018" y="252130"/>
                  </a:cubicBezTo>
                  <a:cubicBezTo>
                    <a:pt x="1809702" y="249840"/>
                    <a:pt x="1817248" y="247104"/>
                    <a:pt x="1824618" y="243934"/>
                  </a:cubicBezTo>
                  <a:cubicBezTo>
                    <a:pt x="1844929" y="235195"/>
                    <a:pt x="1832634" y="237967"/>
                    <a:pt x="1811360" y="246887"/>
                  </a:cubicBezTo>
                  <a:close/>
                  <a:moveTo>
                    <a:pt x="2107753" y="169504"/>
                  </a:moveTo>
                  <a:cubicBezTo>
                    <a:pt x="2086539" y="174265"/>
                    <a:pt x="2085454" y="174687"/>
                    <a:pt x="2103654" y="172457"/>
                  </a:cubicBezTo>
                  <a:cubicBezTo>
                    <a:pt x="2115045" y="171011"/>
                    <a:pt x="2120891" y="171192"/>
                    <a:pt x="2117636" y="172457"/>
                  </a:cubicBezTo>
                  <a:cubicBezTo>
                    <a:pt x="2106728" y="176013"/>
                    <a:pt x="2126857" y="177640"/>
                    <a:pt x="2139031" y="174326"/>
                  </a:cubicBezTo>
                  <a:cubicBezTo>
                    <a:pt x="2145600" y="172457"/>
                    <a:pt x="2144335" y="171854"/>
                    <a:pt x="2135174" y="172698"/>
                  </a:cubicBezTo>
                  <a:cubicBezTo>
                    <a:pt x="2123784" y="173904"/>
                    <a:pt x="2122518" y="173542"/>
                    <a:pt x="2131437" y="171373"/>
                  </a:cubicBezTo>
                  <a:cubicBezTo>
                    <a:pt x="2139212" y="169444"/>
                    <a:pt x="2142225" y="167214"/>
                    <a:pt x="2138609" y="166491"/>
                  </a:cubicBezTo>
                  <a:cubicBezTo>
                    <a:pt x="2128231" y="165834"/>
                    <a:pt x="2117811" y="166853"/>
                    <a:pt x="2107753" y="169504"/>
                  </a:cubicBezTo>
                  <a:close/>
                  <a:moveTo>
                    <a:pt x="2547701" y="98691"/>
                  </a:moveTo>
                  <a:cubicBezTo>
                    <a:pt x="2553439" y="99233"/>
                    <a:pt x="2559224" y="98950"/>
                    <a:pt x="2564877" y="97847"/>
                  </a:cubicBezTo>
                  <a:cubicBezTo>
                    <a:pt x="2570542" y="96702"/>
                    <a:pt x="2572652" y="95436"/>
                    <a:pt x="2569216" y="95135"/>
                  </a:cubicBezTo>
                  <a:cubicBezTo>
                    <a:pt x="2557947" y="94412"/>
                    <a:pt x="2541012" y="97244"/>
                    <a:pt x="2548063" y="98510"/>
                  </a:cubicBezTo>
                  <a:close/>
                  <a:moveTo>
                    <a:pt x="1991196" y="189814"/>
                  </a:moveTo>
                  <a:cubicBezTo>
                    <a:pt x="1980469" y="194033"/>
                    <a:pt x="1981734" y="194515"/>
                    <a:pt x="1997223" y="191441"/>
                  </a:cubicBezTo>
                  <a:cubicBezTo>
                    <a:pt x="2007348" y="189392"/>
                    <a:pt x="2011807" y="188548"/>
                    <a:pt x="2007227" y="188910"/>
                  </a:cubicBezTo>
                  <a:cubicBezTo>
                    <a:pt x="2002647" y="189272"/>
                    <a:pt x="2004576" y="187584"/>
                    <a:pt x="2011024" y="184993"/>
                  </a:cubicBezTo>
                  <a:cubicBezTo>
                    <a:pt x="2027899" y="179026"/>
                    <a:pt x="2008794" y="182883"/>
                    <a:pt x="1991558" y="189814"/>
                  </a:cubicBezTo>
                  <a:close/>
                  <a:moveTo>
                    <a:pt x="2542036" y="89651"/>
                  </a:moveTo>
                  <a:cubicBezTo>
                    <a:pt x="2531670" y="89651"/>
                    <a:pt x="2528235" y="90313"/>
                    <a:pt x="2528596" y="93086"/>
                  </a:cubicBezTo>
                  <a:cubicBezTo>
                    <a:pt x="2528958" y="95858"/>
                    <a:pt x="2532393" y="95677"/>
                    <a:pt x="2542458" y="93086"/>
                  </a:cubicBezTo>
                  <a:cubicBezTo>
                    <a:pt x="2552522" y="90494"/>
                    <a:pt x="2552764" y="89651"/>
                    <a:pt x="2542398" y="89651"/>
                  </a:cubicBezTo>
                  <a:close/>
                  <a:moveTo>
                    <a:pt x="2448622" y="100318"/>
                  </a:moveTo>
                  <a:cubicBezTo>
                    <a:pt x="2442933" y="101119"/>
                    <a:pt x="2437322" y="102433"/>
                    <a:pt x="2431868" y="104235"/>
                  </a:cubicBezTo>
                  <a:cubicBezTo>
                    <a:pt x="2428554" y="105501"/>
                    <a:pt x="2435424" y="105199"/>
                    <a:pt x="2449044" y="103150"/>
                  </a:cubicBezTo>
                  <a:cubicBezTo>
                    <a:pt x="2462665" y="101101"/>
                    <a:pt x="2469414" y="99835"/>
                    <a:pt x="2465859" y="99474"/>
                  </a:cubicBezTo>
                  <a:cubicBezTo>
                    <a:pt x="2460218" y="99137"/>
                    <a:pt x="2454559" y="99420"/>
                    <a:pt x="2448984" y="100318"/>
                  </a:cubicBezTo>
                  <a:close/>
                  <a:moveTo>
                    <a:pt x="2198334" y="139371"/>
                  </a:moveTo>
                  <a:cubicBezTo>
                    <a:pt x="2184111" y="144373"/>
                    <a:pt x="2185256" y="144192"/>
                    <a:pt x="2208579" y="137984"/>
                  </a:cubicBezTo>
                  <a:lnTo>
                    <a:pt x="2225815" y="133284"/>
                  </a:lnTo>
                  <a:lnTo>
                    <a:pt x="2231059" y="131777"/>
                  </a:lnTo>
                  <a:cubicBezTo>
                    <a:pt x="2231728" y="131632"/>
                    <a:pt x="2232373" y="131409"/>
                    <a:pt x="2232987" y="131114"/>
                  </a:cubicBezTo>
                  <a:cubicBezTo>
                    <a:pt x="2233048" y="129427"/>
                    <a:pt x="2212918" y="134188"/>
                    <a:pt x="2198695" y="139371"/>
                  </a:cubicBezTo>
                  <a:close/>
                  <a:moveTo>
                    <a:pt x="2586814" y="77356"/>
                  </a:moveTo>
                  <a:cubicBezTo>
                    <a:pt x="2566203" y="79466"/>
                    <a:pt x="2576147" y="85251"/>
                    <a:pt x="2598868" y="84648"/>
                  </a:cubicBezTo>
                  <a:cubicBezTo>
                    <a:pt x="2612669" y="84287"/>
                    <a:pt x="2618394" y="83865"/>
                    <a:pt x="2613754" y="83443"/>
                  </a:cubicBezTo>
                  <a:cubicBezTo>
                    <a:pt x="2610198" y="82961"/>
                    <a:pt x="2614718" y="81755"/>
                    <a:pt x="2623818" y="80852"/>
                  </a:cubicBezTo>
                  <a:cubicBezTo>
                    <a:pt x="2652324" y="77899"/>
                    <a:pt x="2644068" y="76030"/>
                    <a:pt x="2613151" y="78139"/>
                  </a:cubicBezTo>
                  <a:cubicBezTo>
                    <a:pt x="2597180" y="79345"/>
                    <a:pt x="2587899" y="79224"/>
                    <a:pt x="2591274" y="78139"/>
                  </a:cubicBezTo>
                  <a:cubicBezTo>
                    <a:pt x="2594649" y="77055"/>
                    <a:pt x="2592841" y="76753"/>
                    <a:pt x="2587176" y="77356"/>
                  </a:cubicBezTo>
                  <a:close/>
                  <a:moveTo>
                    <a:pt x="2315131" y="114782"/>
                  </a:moveTo>
                  <a:cubicBezTo>
                    <a:pt x="2316758" y="117434"/>
                    <a:pt x="2340745" y="115264"/>
                    <a:pt x="2358764" y="111467"/>
                  </a:cubicBezTo>
                  <a:cubicBezTo>
                    <a:pt x="2363224" y="110382"/>
                    <a:pt x="2357258" y="109478"/>
                    <a:pt x="2345686" y="109719"/>
                  </a:cubicBezTo>
                  <a:cubicBezTo>
                    <a:pt x="2317180" y="110563"/>
                    <a:pt x="2312660" y="111708"/>
                    <a:pt x="2315493" y="114782"/>
                  </a:cubicBezTo>
                  <a:close/>
                  <a:moveTo>
                    <a:pt x="107975" y="1076461"/>
                  </a:moveTo>
                  <a:cubicBezTo>
                    <a:pt x="98875" y="1088514"/>
                    <a:pt x="99719" y="1089780"/>
                    <a:pt x="112375" y="1078269"/>
                  </a:cubicBezTo>
                  <a:cubicBezTo>
                    <a:pt x="116889" y="1074454"/>
                    <a:pt x="120577" y="1069753"/>
                    <a:pt x="123223" y="1064468"/>
                  </a:cubicBezTo>
                  <a:cubicBezTo>
                    <a:pt x="124307" y="1058562"/>
                    <a:pt x="117919" y="1063443"/>
                    <a:pt x="107975" y="1076461"/>
                  </a:cubicBezTo>
                  <a:close/>
                  <a:moveTo>
                    <a:pt x="2673659" y="65785"/>
                  </a:moveTo>
                  <a:cubicBezTo>
                    <a:pt x="2668958" y="64640"/>
                    <a:pt x="2641838" y="70907"/>
                    <a:pt x="2642079" y="73198"/>
                  </a:cubicBezTo>
                  <a:cubicBezTo>
                    <a:pt x="2642320" y="75488"/>
                    <a:pt x="2665101" y="72595"/>
                    <a:pt x="2671670" y="69461"/>
                  </a:cubicBezTo>
                  <a:cubicBezTo>
                    <a:pt x="2674985" y="67954"/>
                    <a:pt x="2676009" y="66267"/>
                    <a:pt x="2673659" y="65785"/>
                  </a:cubicBezTo>
                  <a:close/>
                  <a:moveTo>
                    <a:pt x="2474778" y="83142"/>
                  </a:moveTo>
                  <a:cubicBezTo>
                    <a:pt x="2463508" y="85673"/>
                    <a:pt x="2459109" y="87300"/>
                    <a:pt x="2465919" y="86396"/>
                  </a:cubicBezTo>
                  <a:cubicBezTo>
                    <a:pt x="2475055" y="85064"/>
                    <a:pt x="2484114" y="83214"/>
                    <a:pt x="2493039" y="80852"/>
                  </a:cubicBezTo>
                  <a:cubicBezTo>
                    <a:pt x="2510637" y="75849"/>
                    <a:pt x="2502621" y="76814"/>
                    <a:pt x="2474477" y="83142"/>
                  </a:cubicBezTo>
                  <a:close/>
                  <a:moveTo>
                    <a:pt x="2635450" y="61867"/>
                  </a:moveTo>
                  <a:cubicBezTo>
                    <a:pt x="2625144" y="62350"/>
                    <a:pt x="2622914" y="63254"/>
                    <a:pt x="2626530" y="64820"/>
                  </a:cubicBezTo>
                  <a:cubicBezTo>
                    <a:pt x="2634907" y="67713"/>
                    <a:pt x="2648709" y="67171"/>
                    <a:pt x="2649552" y="63736"/>
                  </a:cubicBezTo>
                  <a:cubicBezTo>
                    <a:pt x="2650155" y="62350"/>
                    <a:pt x="2644128" y="61204"/>
                    <a:pt x="2635149" y="61867"/>
                  </a:cubicBezTo>
                  <a:close/>
                  <a:moveTo>
                    <a:pt x="2334477" y="100860"/>
                  </a:moveTo>
                  <a:cubicBezTo>
                    <a:pt x="2319711" y="102969"/>
                    <a:pt x="2314046" y="104235"/>
                    <a:pt x="2318807" y="104898"/>
                  </a:cubicBezTo>
                  <a:cubicBezTo>
                    <a:pt x="2325726" y="104621"/>
                    <a:pt x="2332621" y="103813"/>
                    <a:pt x="2339419" y="102487"/>
                  </a:cubicBezTo>
                  <a:cubicBezTo>
                    <a:pt x="2345192" y="102047"/>
                    <a:pt x="2350875" y="100788"/>
                    <a:pt x="2356293" y="98751"/>
                  </a:cubicBezTo>
                  <a:lnTo>
                    <a:pt x="2354485" y="98751"/>
                  </a:lnTo>
                  <a:lnTo>
                    <a:pt x="2349664" y="99173"/>
                  </a:lnTo>
                  <a:cubicBezTo>
                    <a:pt x="2345325" y="99655"/>
                    <a:pt x="2339901" y="100197"/>
                    <a:pt x="2334175" y="100860"/>
                  </a:cubicBezTo>
                  <a:close/>
                  <a:moveTo>
                    <a:pt x="2402337" y="88144"/>
                  </a:moveTo>
                  <a:cubicBezTo>
                    <a:pt x="2389983" y="90976"/>
                    <a:pt x="2390284" y="91278"/>
                    <a:pt x="2402639" y="90133"/>
                  </a:cubicBezTo>
                  <a:cubicBezTo>
                    <a:pt x="2414089" y="88987"/>
                    <a:pt x="2413005" y="89470"/>
                    <a:pt x="2399324" y="91459"/>
                  </a:cubicBezTo>
                  <a:cubicBezTo>
                    <a:pt x="2378893" y="94653"/>
                    <a:pt x="2370215" y="98871"/>
                    <a:pt x="2389561" y="96039"/>
                  </a:cubicBezTo>
                  <a:cubicBezTo>
                    <a:pt x="2402036" y="94171"/>
                    <a:pt x="2416440" y="89229"/>
                    <a:pt x="2419694" y="86034"/>
                  </a:cubicBezTo>
                  <a:cubicBezTo>
                    <a:pt x="2422949" y="82840"/>
                    <a:pt x="2422286" y="83503"/>
                    <a:pt x="2402036" y="88144"/>
                  </a:cubicBezTo>
                  <a:close/>
                  <a:moveTo>
                    <a:pt x="2626952" y="57468"/>
                  </a:moveTo>
                  <a:cubicBezTo>
                    <a:pt x="2608872" y="59517"/>
                    <a:pt x="2563069" y="66448"/>
                    <a:pt x="2576871" y="65182"/>
                  </a:cubicBezTo>
                  <a:cubicBezTo>
                    <a:pt x="2582897" y="64760"/>
                    <a:pt x="2580366" y="65845"/>
                    <a:pt x="2573676" y="67713"/>
                  </a:cubicBezTo>
                  <a:cubicBezTo>
                    <a:pt x="2563551" y="70546"/>
                    <a:pt x="2563612" y="71088"/>
                    <a:pt x="2575123" y="70485"/>
                  </a:cubicBezTo>
                  <a:cubicBezTo>
                    <a:pt x="2586634" y="69883"/>
                    <a:pt x="2586694" y="70485"/>
                    <a:pt x="2576449" y="72052"/>
                  </a:cubicBezTo>
                  <a:cubicBezTo>
                    <a:pt x="2556078" y="75669"/>
                    <a:pt x="2558369" y="77175"/>
                    <a:pt x="2580366" y="75729"/>
                  </a:cubicBezTo>
                  <a:cubicBezTo>
                    <a:pt x="2589526" y="75247"/>
                    <a:pt x="2595192" y="74524"/>
                    <a:pt x="2591696" y="74162"/>
                  </a:cubicBezTo>
                  <a:cubicBezTo>
                    <a:pt x="2582355" y="73198"/>
                    <a:pt x="2609776" y="62109"/>
                    <a:pt x="2626048" y="60361"/>
                  </a:cubicBezTo>
                  <a:cubicBezTo>
                    <a:pt x="2631104" y="60234"/>
                    <a:pt x="2636101" y="59234"/>
                    <a:pt x="2640814" y="57408"/>
                  </a:cubicBezTo>
                  <a:cubicBezTo>
                    <a:pt x="2636143" y="56395"/>
                    <a:pt x="2631309" y="56419"/>
                    <a:pt x="2626651" y="57468"/>
                  </a:cubicBezTo>
                  <a:close/>
                  <a:moveTo>
                    <a:pt x="2294158" y="103693"/>
                  </a:moveTo>
                  <a:cubicBezTo>
                    <a:pt x="2283069" y="107068"/>
                    <a:pt x="2278790" y="109418"/>
                    <a:pt x="2284515" y="108875"/>
                  </a:cubicBezTo>
                  <a:cubicBezTo>
                    <a:pt x="2292187" y="107664"/>
                    <a:pt x="2299667" y="105434"/>
                    <a:pt x="2306754" y="102246"/>
                  </a:cubicBezTo>
                  <a:cubicBezTo>
                    <a:pt x="2320495" y="95617"/>
                    <a:pt x="2318205" y="95858"/>
                    <a:pt x="2293857" y="103693"/>
                  </a:cubicBezTo>
                  <a:close/>
                  <a:moveTo>
                    <a:pt x="2557826" y="60903"/>
                  </a:moveTo>
                  <a:cubicBezTo>
                    <a:pt x="2542759" y="61325"/>
                    <a:pt x="2537034" y="61747"/>
                    <a:pt x="2545170" y="61747"/>
                  </a:cubicBezTo>
                  <a:cubicBezTo>
                    <a:pt x="2556802" y="61747"/>
                    <a:pt x="2555717" y="62952"/>
                    <a:pt x="2539927" y="66387"/>
                  </a:cubicBezTo>
                  <a:cubicBezTo>
                    <a:pt x="2522992" y="70245"/>
                    <a:pt x="2522992" y="70365"/>
                    <a:pt x="2548063" y="66387"/>
                  </a:cubicBezTo>
                  <a:cubicBezTo>
                    <a:pt x="2562889" y="64218"/>
                    <a:pt x="2576509" y="61988"/>
                    <a:pt x="2578799" y="61566"/>
                  </a:cubicBezTo>
                  <a:cubicBezTo>
                    <a:pt x="2581089" y="61144"/>
                    <a:pt x="2571386" y="60662"/>
                    <a:pt x="2557525" y="60903"/>
                  </a:cubicBezTo>
                  <a:close/>
                  <a:moveTo>
                    <a:pt x="2378954" y="80008"/>
                  </a:moveTo>
                  <a:cubicBezTo>
                    <a:pt x="2372451" y="80948"/>
                    <a:pt x="2366039" y="82437"/>
                    <a:pt x="2359789" y="84467"/>
                  </a:cubicBezTo>
                  <a:cubicBezTo>
                    <a:pt x="2347736" y="88807"/>
                    <a:pt x="2346349" y="95135"/>
                    <a:pt x="2357559" y="92543"/>
                  </a:cubicBezTo>
                  <a:cubicBezTo>
                    <a:pt x="2363164" y="91278"/>
                    <a:pt x="2365273" y="89831"/>
                    <a:pt x="2362862" y="89289"/>
                  </a:cubicBezTo>
                  <a:cubicBezTo>
                    <a:pt x="2360452" y="88746"/>
                    <a:pt x="2364731" y="86095"/>
                    <a:pt x="2374916" y="83262"/>
                  </a:cubicBezTo>
                  <a:cubicBezTo>
                    <a:pt x="2385101" y="80430"/>
                    <a:pt x="2385583" y="79044"/>
                    <a:pt x="2378954" y="80008"/>
                  </a:cubicBezTo>
                  <a:close/>
                  <a:moveTo>
                    <a:pt x="2310732" y="91579"/>
                  </a:moveTo>
                  <a:cubicBezTo>
                    <a:pt x="2304211" y="92200"/>
                    <a:pt x="2297780" y="93550"/>
                    <a:pt x="2291567" y="95617"/>
                  </a:cubicBezTo>
                  <a:cubicBezTo>
                    <a:pt x="2281683" y="99354"/>
                    <a:pt x="2289759" y="98871"/>
                    <a:pt x="2307718" y="94291"/>
                  </a:cubicBezTo>
                  <a:cubicBezTo>
                    <a:pt x="2316397" y="91880"/>
                    <a:pt x="2317421" y="90976"/>
                    <a:pt x="2310491" y="91579"/>
                  </a:cubicBezTo>
                  <a:close/>
                  <a:moveTo>
                    <a:pt x="2434640" y="70305"/>
                  </a:moveTo>
                  <a:cubicBezTo>
                    <a:pt x="2419815" y="72474"/>
                    <a:pt x="2412040" y="75427"/>
                    <a:pt x="2419212" y="76332"/>
                  </a:cubicBezTo>
                  <a:cubicBezTo>
                    <a:pt x="2422768" y="77115"/>
                    <a:pt x="2417223" y="78682"/>
                    <a:pt x="2401132" y="81032"/>
                  </a:cubicBezTo>
                  <a:cubicBezTo>
                    <a:pt x="2374916" y="84950"/>
                    <a:pt x="2371662" y="86577"/>
                    <a:pt x="2390404" y="87059"/>
                  </a:cubicBezTo>
                  <a:cubicBezTo>
                    <a:pt x="2400891" y="87059"/>
                    <a:pt x="2402036" y="87059"/>
                    <a:pt x="2397154" y="85733"/>
                  </a:cubicBezTo>
                  <a:cubicBezTo>
                    <a:pt x="2392273" y="84407"/>
                    <a:pt x="2397938" y="82961"/>
                    <a:pt x="2410413" y="80671"/>
                  </a:cubicBezTo>
                  <a:cubicBezTo>
                    <a:pt x="2419658" y="79285"/>
                    <a:pt x="2428680" y="76669"/>
                    <a:pt x="2437232" y="72896"/>
                  </a:cubicBezTo>
                  <a:cubicBezTo>
                    <a:pt x="2440305" y="70907"/>
                    <a:pt x="2439221" y="69642"/>
                    <a:pt x="2434399" y="70305"/>
                  </a:cubicBezTo>
                  <a:close/>
                  <a:moveTo>
                    <a:pt x="2669380" y="42401"/>
                  </a:moveTo>
                  <a:cubicBezTo>
                    <a:pt x="2660907" y="42727"/>
                    <a:pt x="2652481" y="43775"/>
                    <a:pt x="2644189" y="45535"/>
                  </a:cubicBezTo>
                  <a:cubicBezTo>
                    <a:pt x="2634124" y="48910"/>
                    <a:pt x="2646780" y="48488"/>
                    <a:pt x="2668295" y="44691"/>
                  </a:cubicBezTo>
                  <a:cubicBezTo>
                    <a:pt x="2685291" y="41799"/>
                    <a:pt x="2686315" y="41377"/>
                    <a:pt x="2669139" y="42401"/>
                  </a:cubicBezTo>
                  <a:close/>
                  <a:moveTo>
                    <a:pt x="2547520" y="52707"/>
                  </a:moveTo>
                  <a:cubicBezTo>
                    <a:pt x="2547520" y="54394"/>
                    <a:pt x="2579944" y="51863"/>
                    <a:pt x="2587839" y="49814"/>
                  </a:cubicBezTo>
                  <a:cubicBezTo>
                    <a:pt x="2591154" y="48789"/>
                    <a:pt x="2585308" y="48368"/>
                    <a:pt x="2574942" y="48970"/>
                  </a:cubicBezTo>
                  <a:cubicBezTo>
                    <a:pt x="2550534" y="50597"/>
                    <a:pt x="2547098" y="51200"/>
                    <a:pt x="2547279" y="52707"/>
                  </a:cubicBezTo>
                  <a:close/>
                  <a:moveTo>
                    <a:pt x="2517387" y="54153"/>
                  </a:moveTo>
                  <a:cubicBezTo>
                    <a:pt x="2509371" y="55178"/>
                    <a:pt x="2504851" y="56323"/>
                    <a:pt x="2508407" y="56624"/>
                  </a:cubicBezTo>
                  <a:cubicBezTo>
                    <a:pt x="2511963" y="56925"/>
                    <a:pt x="2508407" y="57769"/>
                    <a:pt x="2502802" y="58432"/>
                  </a:cubicBezTo>
                  <a:cubicBezTo>
                    <a:pt x="2498493" y="58505"/>
                    <a:pt x="2494250" y="59535"/>
                    <a:pt x="2490387" y="61445"/>
                  </a:cubicBezTo>
                  <a:cubicBezTo>
                    <a:pt x="2490689" y="63796"/>
                    <a:pt x="2506659" y="61445"/>
                    <a:pt x="2521184" y="56444"/>
                  </a:cubicBezTo>
                  <a:cubicBezTo>
                    <a:pt x="2531007" y="53008"/>
                    <a:pt x="2529621" y="52586"/>
                    <a:pt x="2517206" y="54153"/>
                  </a:cubicBezTo>
                  <a:close/>
                  <a:moveTo>
                    <a:pt x="2369612" y="72655"/>
                  </a:moveTo>
                  <a:cubicBezTo>
                    <a:pt x="2369612" y="73800"/>
                    <a:pt x="2357559" y="76934"/>
                    <a:pt x="2341528" y="79887"/>
                  </a:cubicBezTo>
                  <a:cubicBezTo>
                    <a:pt x="2325497" y="82840"/>
                    <a:pt x="2321158" y="84287"/>
                    <a:pt x="2332548" y="82419"/>
                  </a:cubicBezTo>
                  <a:cubicBezTo>
                    <a:pt x="2340521" y="81159"/>
                    <a:pt x="2348585" y="80574"/>
                    <a:pt x="2356655" y="80671"/>
                  </a:cubicBezTo>
                  <a:cubicBezTo>
                    <a:pt x="2361747" y="81135"/>
                    <a:pt x="2366864" y="80020"/>
                    <a:pt x="2371300" y="77477"/>
                  </a:cubicBezTo>
                  <a:cubicBezTo>
                    <a:pt x="2381184" y="73258"/>
                    <a:pt x="2432290" y="63615"/>
                    <a:pt x="2432652" y="66026"/>
                  </a:cubicBezTo>
                  <a:cubicBezTo>
                    <a:pt x="2424606" y="68877"/>
                    <a:pt x="2416343" y="71076"/>
                    <a:pt x="2407942" y="72595"/>
                  </a:cubicBezTo>
                  <a:cubicBezTo>
                    <a:pt x="2381907" y="78079"/>
                    <a:pt x="2381907" y="78079"/>
                    <a:pt x="2410353" y="73137"/>
                  </a:cubicBezTo>
                  <a:cubicBezTo>
                    <a:pt x="2426203" y="70245"/>
                    <a:pt x="2444404" y="67111"/>
                    <a:pt x="2452540" y="65905"/>
                  </a:cubicBezTo>
                  <a:cubicBezTo>
                    <a:pt x="2478816" y="62410"/>
                    <a:pt x="2451997" y="61747"/>
                    <a:pt x="2411799" y="65905"/>
                  </a:cubicBezTo>
                  <a:cubicBezTo>
                    <a:pt x="2372686" y="70124"/>
                    <a:pt x="2371481" y="70004"/>
                    <a:pt x="2395346" y="65423"/>
                  </a:cubicBezTo>
                  <a:lnTo>
                    <a:pt x="2412944" y="61807"/>
                  </a:lnTo>
                  <a:lnTo>
                    <a:pt x="2418308" y="60542"/>
                  </a:lnTo>
                  <a:cubicBezTo>
                    <a:pt x="2418971" y="60445"/>
                    <a:pt x="2419622" y="60264"/>
                    <a:pt x="2420237" y="59999"/>
                  </a:cubicBezTo>
                  <a:cubicBezTo>
                    <a:pt x="2419634" y="56684"/>
                    <a:pt x="2369974" y="68738"/>
                    <a:pt x="2369432" y="72655"/>
                  </a:cubicBezTo>
                  <a:close/>
                  <a:moveTo>
                    <a:pt x="2505816" y="45535"/>
                  </a:moveTo>
                  <a:lnTo>
                    <a:pt x="2504610" y="45535"/>
                  </a:lnTo>
                  <a:lnTo>
                    <a:pt x="2501296" y="46319"/>
                  </a:lnTo>
                  <a:lnTo>
                    <a:pt x="2490026" y="49211"/>
                  </a:lnTo>
                  <a:cubicBezTo>
                    <a:pt x="2482131" y="51321"/>
                    <a:pt x="2478876" y="53069"/>
                    <a:pt x="2483517" y="53069"/>
                  </a:cubicBezTo>
                  <a:cubicBezTo>
                    <a:pt x="2489321" y="52677"/>
                    <a:pt x="2495046" y="51568"/>
                    <a:pt x="2500572" y="49754"/>
                  </a:cubicBezTo>
                  <a:cubicBezTo>
                    <a:pt x="2507322" y="47765"/>
                    <a:pt x="2511842" y="46861"/>
                    <a:pt x="2511963" y="47765"/>
                  </a:cubicBezTo>
                  <a:cubicBezTo>
                    <a:pt x="2518526" y="48862"/>
                    <a:pt x="2525228" y="48862"/>
                    <a:pt x="2531791" y="47765"/>
                  </a:cubicBezTo>
                  <a:cubicBezTo>
                    <a:pt x="2547942" y="46620"/>
                    <a:pt x="2547882" y="46319"/>
                    <a:pt x="2529199" y="45776"/>
                  </a:cubicBezTo>
                  <a:close/>
                  <a:moveTo>
                    <a:pt x="2329595" y="71329"/>
                  </a:moveTo>
                  <a:cubicBezTo>
                    <a:pt x="2319470" y="73860"/>
                    <a:pt x="2325196" y="72836"/>
                    <a:pt x="2344662" y="70064"/>
                  </a:cubicBezTo>
                  <a:lnTo>
                    <a:pt x="2365514" y="66870"/>
                  </a:lnTo>
                  <a:lnTo>
                    <a:pt x="2371963" y="65845"/>
                  </a:lnTo>
                  <a:lnTo>
                    <a:pt x="2374313" y="65363"/>
                  </a:lnTo>
                  <a:cubicBezTo>
                    <a:pt x="2359204" y="66098"/>
                    <a:pt x="2344186" y="68093"/>
                    <a:pt x="2329414" y="71329"/>
                  </a:cubicBezTo>
                  <a:close/>
                  <a:moveTo>
                    <a:pt x="2633220" y="29142"/>
                  </a:moveTo>
                  <a:cubicBezTo>
                    <a:pt x="2616887" y="29142"/>
                    <a:pt x="2586031" y="34265"/>
                    <a:pt x="2596638" y="35169"/>
                  </a:cubicBezTo>
                  <a:cubicBezTo>
                    <a:pt x="2609595" y="36495"/>
                    <a:pt x="2583198" y="39810"/>
                    <a:pt x="2564516" y="39388"/>
                  </a:cubicBezTo>
                  <a:cubicBezTo>
                    <a:pt x="2543603" y="39388"/>
                    <a:pt x="2540409" y="41256"/>
                    <a:pt x="2557886" y="42582"/>
                  </a:cubicBezTo>
                  <a:cubicBezTo>
                    <a:pt x="2561749" y="43227"/>
                    <a:pt x="2565709" y="42980"/>
                    <a:pt x="2569457" y="41859"/>
                  </a:cubicBezTo>
                  <a:cubicBezTo>
                    <a:pt x="2569457" y="41015"/>
                    <a:pt x="2575183" y="41015"/>
                    <a:pt x="2582234" y="41859"/>
                  </a:cubicBezTo>
                  <a:cubicBezTo>
                    <a:pt x="2598687" y="43667"/>
                    <a:pt x="2630448" y="37339"/>
                    <a:pt x="2620986" y="34386"/>
                  </a:cubicBezTo>
                  <a:cubicBezTo>
                    <a:pt x="2616225" y="33301"/>
                    <a:pt x="2618394" y="31915"/>
                    <a:pt x="2625265" y="31192"/>
                  </a:cubicBezTo>
                  <a:cubicBezTo>
                    <a:pt x="2632135" y="30468"/>
                    <a:pt x="2638041" y="31192"/>
                    <a:pt x="2638162" y="32216"/>
                  </a:cubicBezTo>
                  <a:cubicBezTo>
                    <a:pt x="2638283" y="33241"/>
                    <a:pt x="2645273" y="33542"/>
                    <a:pt x="2654434" y="32216"/>
                  </a:cubicBezTo>
                  <a:cubicBezTo>
                    <a:pt x="2663974" y="30848"/>
                    <a:pt x="2673605" y="30167"/>
                    <a:pt x="2683241" y="30167"/>
                  </a:cubicBezTo>
                  <a:cubicBezTo>
                    <a:pt x="2693728" y="30167"/>
                    <a:pt x="2694873" y="30167"/>
                    <a:pt x="2688907" y="28540"/>
                  </a:cubicBezTo>
                  <a:cubicBezTo>
                    <a:pt x="2682940" y="26913"/>
                    <a:pt x="2684085" y="26551"/>
                    <a:pt x="2693366" y="26430"/>
                  </a:cubicBezTo>
                  <a:cubicBezTo>
                    <a:pt x="2698007" y="26804"/>
                    <a:pt x="2702671" y="26376"/>
                    <a:pt x="2707168" y="25165"/>
                  </a:cubicBezTo>
                  <a:cubicBezTo>
                    <a:pt x="2707168" y="22694"/>
                    <a:pt x="2656001" y="24562"/>
                    <a:pt x="2651601" y="26973"/>
                  </a:cubicBezTo>
                  <a:cubicBezTo>
                    <a:pt x="2645617" y="28914"/>
                    <a:pt x="2639313" y="29667"/>
                    <a:pt x="2633039" y="29203"/>
                  </a:cubicBezTo>
                  <a:close/>
                  <a:moveTo>
                    <a:pt x="2559031" y="32397"/>
                  </a:moveTo>
                  <a:cubicBezTo>
                    <a:pt x="2541795" y="34567"/>
                    <a:pt x="2541855" y="34868"/>
                    <a:pt x="2556922" y="34145"/>
                  </a:cubicBezTo>
                  <a:cubicBezTo>
                    <a:pt x="2580125" y="33120"/>
                    <a:pt x="2595131" y="31975"/>
                    <a:pt x="2585669" y="30950"/>
                  </a:cubicBezTo>
                  <a:cubicBezTo>
                    <a:pt x="2576708" y="30583"/>
                    <a:pt x="2567734" y="31011"/>
                    <a:pt x="2558850" y="32216"/>
                  </a:cubicBezTo>
                  <a:close/>
                  <a:moveTo>
                    <a:pt x="2675286" y="19500"/>
                  </a:moveTo>
                  <a:cubicBezTo>
                    <a:pt x="2664101" y="20163"/>
                    <a:pt x="2652976" y="21675"/>
                    <a:pt x="2642019" y="24020"/>
                  </a:cubicBezTo>
                  <a:cubicBezTo>
                    <a:pt x="2637499" y="25527"/>
                    <a:pt x="2638644" y="25527"/>
                    <a:pt x="2646659" y="24020"/>
                  </a:cubicBezTo>
                  <a:cubicBezTo>
                    <a:pt x="2662377" y="22007"/>
                    <a:pt x="2678185" y="20856"/>
                    <a:pt x="2694029" y="20585"/>
                  </a:cubicBezTo>
                  <a:cubicBezTo>
                    <a:pt x="2725308" y="20042"/>
                    <a:pt x="2728803" y="19741"/>
                    <a:pt x="2722837" y="18355"/>
                  </a:cubicBezTo>
                  <a:cubicBezTo>
                    <a:pt x="2717829" y="17438"/>
                    <a:pt x="2712736" y="17053"/>
                    <a:pt x="2707649" y="17210"/>
                  </a:cubicBezTo>
                  <a:close/>
                  <a:moveTo>
                    <a:pt x="2461339" y="44510"/>
                  </a:moveTo>
                  <a:cubicBezTo>
                    <a:pt x="2465015" y="45655"/>
                    <a:pt x="2460796" y="48789"/>
                    <a:pt x="2452962" y="51260"/>
                  </a:cubicBezTo>
                  <a:cubicBezTo>
                    <a:pt x="2439462" y="55298"/>
                    <a:pt x="2439462" y="55359"/>
                    <a:pt x="2455312" y="51682"/>
                  </a:cubicBezTo>
                  <a:cubicBezTo>
                    <a:pt x="2464346" y="49549"/>
                    <a:pt x="2473537" y="48157"/>
                    <a:pt x="2482794" y="47524"/>
                  </a:cubicBezTo>
                  <a:cubicBezTo>
                    <a:pt x="2487434" y="47524"/>
                    <a:pt x="2487314" y="46379"/>
                    <a:pt x="2482432" y="44932"/>
                  </a:cubicBezTo>
                  <a:cubicBezTo>
                    <a:pt x="2471343" y="41799"/>
                    <a:pt x="2451274" y="41437"/>
                    <a:pt x="2461158" y="44571"/>
                  </a:cubicBezTo>
                  <a:close/>
                  <a:moveTo>
                    <a:pt x="2289035" y="45957"/>
                  </a:moveTo>
                  <a:cubicBezTo>
                    <a:pt x="2283310" y="46921"/>
                    <a:pt x="2277826" y="49332"/>
                    <a:pt x="2278067" y="51019"/>
                  </a:cubicBezTo>
                  <a:cubicBezTo>
                    <a:pt x="2278609" y="54153"/>
                    <a:pt x="2300004" y="48307"/>
                    <a:pt x="2300667" y="44993"/>
                  </a:cubicBezTo>
                  <a:cubicBezTo>
                    <a:pt x="2296701" y="44601"/>
                    <a:pt x="2292694" y="44944"/>
                    <a:pt x="2288855" y="46017"/>
                  </a:cubicBezTo>
                  <a:close/>
                  <a:moveTo>
                    <a:pt x="2232505" y="47283"/>
                  </a:moveTo>
                  <a:cubicBezTo>
                    <a:pt x="2224001" y="48337"/>
                    <a:pt x="2215624" y="50236"/>
                    <a:pt x="2207494" y="52948"/>
                  </a:cubicBezTo>
                  <a:cubicBezTo>
                    <a:pt x="2207796" y="54394"/>
                    <a:pt x="2221537" y="51984"/>
                    <a:pt x="2241907" y="46921"/>
                  </a:cubicBezTo>
                  <a:cubicBezTo>
                    <a:pt x="2255346" y="43365"/>
                    <a:pt x="2252996" y="43486"/>
                    <a:pt x="2232324" y="47343"/>
                  </a:cubicBezTo>
                  <a:close/>
                  <a:moveTo>
                    <a:pt x="969431" y="439620"/>
                  </a:moveTo>
                  <a:cubicBezTo>
                    <a:pt x="960373" y="442513"/>
                    <a:pt x="951616" y="446262"/>
                    <a:pt x="943275" y="450830"/>
                  </a:cubicBezTo>
                  <a:cubicBezTo>
                    <a:pt x="941527" y="452337"/>
                    <a:pt x="947011" y="450830"/>
                    <a:pt x="960993" y="446370"/>
                  </a:cubicBezTo>
                  <a:cubicBezTo>
                    <a:pt x="974975" y="441910"/>
                    <a:pt x="997877" y="431545"/>
                    <a:pt x="997153" y="429978"/>
                  </a:cubicBezTo>
                  <a:cubicBezTo>
                    <a:pt x="996388" y="430074"/>
                    <a:pt x="995635" y="430279"/>
                    <a:pt x="994924" y="430580"/>
                  </a:cubicBezTo>
                  <a:lnTo>
                    <a:pt x="988897" y="432569"/>
                  </a:lnTo>
                  <a:close/>
                  <a:moveTo>
                    <a:pt x="1592470" y="169926"/>
                  </a:moveTo>
                  <a:cubicBezTo>
                    <a:pt x="1586648" y="171059"/>
                    <a:pt x="1581038" y="173090"/>
                    <a:pt x="1575837" y="175953"/>
                  </a:cubicBezTo>
                  <a:cubicBezTo>
                    <a:pt x="1576379" y="177701"/>
                    <a:pt x="1596990" y="172759"/>
                    <a:pt x="1603198" y="169142"/>
                  </a:cubicBezTo>
                  <a:cubicBezTo>
                    <a:pt x="1606211" y="167214"/>
                    <a:pt x="1601510" y="167817"/>
                    <a:pt x="1592289" y="169986"/>
                  </a:cubicBezTo>
                  <a:close/>
                  <a:moveTo>
                    <a:pt x="1685884" y="142926"/>
                  </a:moveTo>
                  <a:cubicBezTo>
                    <a:pt x="1688536" y="143650"/>
                    <a:pt x="1686547" y="145156"/>
                    <a:pt x="1680761" y="146301"/>
                  </a:cubicBezTo>
                  <a:cubicBezTo>
                    <a:pt x="1666960" y="149254"/>
                    <a:pt x="1679013" y="161127"/>
                    <a:pt x="1692815" y="158958"/>
                  </a:cubicBezTo>
                  <a:cubicBezTo>
                    <a:pt x="1699806" y="157813"/>
                    <a:pt x="1698841" y="159259"/>
                    <a:pt x="1691489" y="162754"/>
                  </a:cubicBezTo>
                  <a:cubicBezTo>
                    <a:pt x="1682931" y="166732"/>
                    <a:pt x="1685462" y="167214"/>
                    <a:pt x="1700710" y="165105"/>
                  </a:cubicBezTo>
                  <a:cubicBezTo>
                    <a:pt x="1720537" y="162272"/>
                    <a:pt x="1720537" y="162453"/>
                    <a:pt x="1700408" y="168178"/>
                  </a:cubicBezTo>
                  <a:cubicBezTo>
                    <a:pt x="1684679" y="172698"/>
                    <a:pt x="1682328" y="173602"/>
                    <a:pt x="1694020" y="171373"/>
                  </a:cubicBezTo>
                  <a:cubicBezTo>
                    <a:pt x="1712100" y="167636"/>
                    <a:pt x="1710473" y="169685"/>
                    <a:pt x="1684618" y="180834"/>
                  </a:cubicBezTo>
                  <a:cubicBezTo>
                    <a:pt x="1674976" y="185053"/>
                    <a:pt x="1668829" y="188910"/>
                    <a:pt x="1672565" y="188428"/>
                  </a:cubicBezTo>
                  <a:cubicBezTo>
                    <a:pt x="1676302" y="187946"/>
                    <a:pt x="1670576" y="189935"/>
                    <a:pt x="1661596" y="192285"/>
                  </a:cubicBezTo>
                  <a:cubicBezTo>
                    <a:pt x="1646891" y="196022"/>
                    <a:pt x="1645987" y="196926"/>
                    <a:pt x="1657076" y="197589"/>
                  </a:cubicBezTo>
                  <a:cubicBezTo>
                    <a:pt x="1674192" y="197589"/>
                    <a:pt x="1716259" y="188789"/>
                    <a:pt x="1726323" y="181618"/>
                  </a:cubicBezTo>
                  <a:cubicBezTo>
                    <a:pt x="1732350" y="177761"/>
                    <a:pt x="1741269" y="174807"/>
                    <a:pt x="1762483" y="169564"/>
                  </a:cubicBezTo>
                  <a:cubicBezTo>
                    <a:pt x="1779075" y="165539"/>
                    <a:pt x="1795431" y="160609"/>
                    <a:pt x="1811480" y="154799"/>
                  </a:cubicBezTo>
                  <a:cubicBezTo>
                    <a:pt x="1822328" y="150460"/>
                    <a:pt x="1844507" y="143409"/>
                    <a:pt x="1859091" y="139250"/>
                  </a:cubicBezTo>
                  <a:cubicBezTo>
                    <a:pt x="1876448" y="134369"/>
                    <a:pt x="1890430" y="130391"/>
                    <a:pt x="1899048" y="127679"/>
                  </a:cubicBezTo>
                  <a:cubicBezTo>
                    <a:pt x="1907666" y="124967"/>
                    <a:pt x="1911101" y="123279"/>
                    <a:pt x="1906702" y="123460"/>
                  </a:cubicBezTo>
                  <a:cubicBezTo>
                    <a:pt x="1902303" y="123641"/>
                    <a:pt x="1914175" y="119844"/>
                    <a:pt x="1930809" y="115204"/>
                  </a:cubicBezTo>
                  <a:cubicBezTo>
                    <a:pt x="1940632" y="112552"/>
                    <a:pt x="1952143" y="109177"/>
                    <a:pt x="1964860" y="105501"/>
                  </a:cubicBezTo>
                  <a:lnTo>
                    <a:pt x="1984868" y="99474"/>
                  </a:lnTo>
                  <a:lnTo>
                    <a:pt x="2006444" y="93447"/>
                  </a:lnTo>
                  <a:cubicBezTo>
                    <a:pt x="2036216" y="85010"/>
                    <a:pt x="2069242" y="74885"/>
                    <a:pt x="2102329" y="65001"/>
                  </a:cubicBezTo>
                  <a:cubicBezTo>
                    <a:pt x="2155303" y="50115"/>
                    <a:pt x="2201648" y="37279"/>
                    <a:pt x="2244016" y="29263"/>
                  </a:cubicBezTo>
                  <a:cubicBezTo>
                    <a:pt x="2282201" y="21133"/>
                    <a:pt x="2320844" y="15299"/>
                    <a:pt x="2359729" y="11786"/>
                  </a:cubicBezTo>
                  <a:cubicBezTo>
                    <a:pt x="2389862" y="9013"/>
                    <a:pt x="2435785" y="7507"/>
                    <a:pt x="2436027" y="9073"/>
                  </a:cubicBezTo>
                  <a:cubicBezTo>
                    <a:pt x="2427523" y="10430"/>
                    <a:pt x="2418893" y="10870"/>
                    <a:pt x="2410293" y="10399"/>
                  </a:cubicBezTo>
                  <a:cubicBezTo>
                    <a:pt x="2385583" y="10399"/>
                    <a:pt x="2299341" y="18777"/>
                    <a:pt x="2313866" y="19861"/>
                  </a:cubicBezTo>
                  <a:cubicBezTo>
                    <a:pt x="2317421" y="19861"/>
                    <a:pt x="2315252" y="21187"/>
                    <a:pt x="2308441" y="22935"/>
                  </a:cubicBezTo>
                  <a:cubicBezTo>
                    <a:pt x="2302366" y="24502"/>
                    <a:pt x="2296087" y="25153"/>
                    <a:pt x="2289819" y="24864"/>
                  </a:cubicBezTo>
                  <a:cubicBezTo>
                    <a:pt x="2281382" y="23779"/>
                    <a:pt x="2261674" y="26430"/>
                    <a:pt x="2262036" y="28600"/>
                  </a:cubicBezTo>
                  <a:cubicBezTo>
                    <a:pt x="2262398" y="30770"/>
                    <a:pt x="2298678" y="28178"/>
                    <a:pt x="2318084" y="24080"/>
                  </a:cubicBezTo>
                  <a:cubicBezTo>
                    <a:pt x="2334115" y="20765"/>
                    <a:pt x="2334175" y="21007"/>
                    <a:pt x="2321640" y="24080"/>
                  </a:cubicBezTo>
                  <a:cubicBezTo>
                    <a:pt x="2308020" y="27756"/>
                    <a:pt x="2308140" y="28299"/>
                    <a:pt x="2319952" y="28178"/>
                  </a:cubicBezTo>
                  <a:cubicBezTo>
                    <a:pt x="2329354" y="28178"/>
                    <a:pt x="2332006" y="28721"/>
                    <a:pt x="2327184" y="29323"/>
                  </a:cubicBezTo>
                  <a:cubicBezTo>
                    <a:pt x="2318663" y="30348"/>
                    <a:pt x="2310093" y="30932"/>
                    <a:pt x="2301511" y="31071"/>
                  </a:cubicBezTo>
                  <a:cubicBezTo>
                    <a:pt x="2284998" y="31553"/>
                    <a:pt x="2284998" y="31553"/>
                    <a:pt x="2291205" y="33000"/>
                  </a:cubicBezTo>
                  <a:cubicBezTo>
                    <a:pt x="2294881" y="33783"/>
                    <a:pt x="2298618" y="35048"/>
                    <a:pt x="2298738" y="35772"/>
                  </a:cubicBezTo>
                  <a:cubicBezTo>
                    <a:pt x="2304596" y="36079"/>
                    <a:pt x="2310466" y="35507"/>
                    <a:pt x="2316156" y="34084"/>
                  </a:cubicBezTo>
                  <a:cubicBezTo>
                    <a:pt x="2335742" y="30830"/>
                    <a:pt x="2339780" y="34084"/>
                    <a:pt x="2322725" y="38122"/>
                  </a:cubicBezTo>
                  <a:cubicBezTo>
                    <a:pt x="2314227" y="40232"/>
                    <a:pt x="2317060" y="41497"/>
                    <a:pt x="2324352" y="41738"/>
                  </a:cubicBezTo>
                  <a:cubicBezTo>
                    <a:pt x="2333741" y="42076"/>
                    <a:pt x="2343143" y="41371"/>
                    <a:pt x="2352376" y="39629"/>
                  </a:cubicBezTo>
                  <a:cubicBezTo>
                    <a:pt x="2361952" y="37917"/>
                    <a:pt x="2371643" y="36929"/>
                    <a:pt x="2381364" y="36676"/>
                  </a:cubicBezTo>
                  <a:cubicBezTo>
                    <a:pt x="2391911" y="36676"/>
                    <a:pt x="2389621" y="37158"/>
                    <a:pt x="2372324" y="39328"/>
                  </a:cubicBezTo>
                  <a:cubicBezTo>
                    <a:pt x="2359596" y="40774"/>
                    <a:pt x="2347000" y="43233"/>
                    <a:pt x="2334658" y="46680"/>
                  </a:cubicBezTo>
                  <a:cubicBezTo>
                    <a:pt x="2321278" y="51019"/>
                    <a:pt x="2321278" y="51200"/>
                    <a:pt x="2337249" y="48066"/>
                  </a:cubicBezTo>
                  <a:cubicBezTo>
                    <a:pt x="2364610" y="42642"/>
                    <a:pt x="2393719" y="40955"/>
                    <a:pt x="2370998" y="46077"/>
                  </a:cubicBezTo>
                  <a:cubicBezTo>
                    <a:pt x="2363061" y="48030"/>
                    <a:pt x="2355010" y="49477"/>
                    <a:pt x="2346892" y="50417"/>
                  </a:cubicBezTo>
                  <a:cubicBezTo>
                    <a:pt x="2341859" y="50778"/>
                    <a:pt x="2336887" y="51706"/>
                    <a:pt x="2332066" y="53189"/>
                  </a:cubicBezTo>
                  <a:cubicBezTo>
                    <a:pt x="2329896" y="54093"/>
                    <a:pt x="2337008" y="54515"/>
                    <a:pt x="2350930" y="53189"/>
                  </a:cubicBezTo>
                  <a:cubicBezTo>
                    <a:pt x="2363646" y="52345"/>
                    <a:pt x="2370577" y="51441"/>
                    <a:pt x="2365876" y="51260"/>
                  </a:cubicBezTo>
                  <a:cubicBezTo>
                    <a:pt x="2361175" y="51080"/>
                    <a:pt x="2371360" y="48970"/>
                    <a:pt x="2396612" y="45234"/>
                  </a:cubicBezTo>
                  <a:cubicBezTo>
                    <a:pt x="2417344" y="42341"/>
                    <a:pt x="2441390" y="38424"/>
                    <a:pt x="2450491" y="36857"/>
                  </a:cubicBezTo>
                  <a:cubicBezTo>
                    <a:pt x="2457765" y="35555"/>
                    <a:pt x="2465172" y="35127"/>
                    <a:pt x="2472548" y="35591"/>
                  </a:cubicBezTo>
                  <a:cubicBezTo>
                    <a:pt x="2476225" y="36435"/>
                    <a:pt x="2472548" y="37158"/>
                    <a:pt x="2463508" y="37580"/>
                  </a:cubicBezTo>
                  <a:cubicBezTo>
                    <a:pt x="2453022" y="38182"/>
                    <a:pt x="2450732" y="38604"/>
                    <a:pt x="2456638" y="38845"/>
                  </a:cubicBezTo>
                  <a:cubicBezTo>
                    <a:pt x="2467305" y="39749"/>
                    <a:pt x="2498343" y="35953"/>
                    <a:pt x="2498101" y="33964"/>
                  </a:cubicBezTo>
                  <a:cubicBezTo>
                    <a:pt x="2506491" y="32294"/>
                    <a:pt x="2515055" y="31710"/>
                    <a:pt x="2523594" y="32216"/>
                  </a:cubicBezTo>
                  <a:cubicBezTo>
                    <a:pt x="2553728" y="32216"/>
                    <a:pt x="2570000" y="30227"/>
                    <a:pt x="2559272" y="28359"/>
                  </a:cubicBezTo>
                  <a:cubicBezTo>
                    <a:pt x="2553246" y="27154"/>
                    <a:pt x="2555596" y="26551"/>
                    <a:pt x="2576509" y="25948"/>
                  </a:cubicBezTo>
                  <a:cubicBezTo>
                    <a:pt x="2589285" y="25948"/>
                    <a:pt x="2598687" y="25948"/>
                    <a:pt x="2595252" y="26973"/>
                  </a:cubicBezTo>
                  <a:cubicBezTo>
                    <a:pt x="2593022" y="27756"/>
                    <a:pt x="2601279" y="26973"/>
                    <a:pt x="2613754" y="25406"/>
                  </a:cubicBezTo>
                  <a:cubicBezTo>
                    <a:pt x="2626229" y="23839"/>
                    <a:pt x="2640090" y="21247"/>
                    <a:pt x="2644610" y="19922"/>
                  </a:cubicBezTo>
                  <a:cubicBezTo>
                    <a:pt x="2649131" y="18596"/>
                    <a:pt x="2645695" y="18777"/>
                    <a:pt x="2637680" y="20344"/>
                  </a:cubicBezTo>
                  <a:cubicBezTo>
                    <a:pt x="2625373" y="21971"/>
                    <a:pt x="2612958" y="22597"/>
                    <a:pt x="2600555" y="22212"/>
                  </a:cubicBezTo>
                  <a:cubicBezTo>
                    <a:pt x="2587718" y="21609"/>
                    <a:pt x="2582897" y="20645"/>
                    <a:pt x="2589767" y="19379"/>
                  </a:cubicBezTo>
                  <a:cubicBezTo>
                    <a:pt x="2596722" y="18095"/>
                    <a:pt x="2603846" y="18095"/>
                    <a:pt x="2610800" y="19379"/>
                  </a:cubicBezTo>
                  <a:cubicBezTo>
                    <a:pt x="2616930" y="20904"/>
                    <a:pt x="2623348" y="20802"/>
                    <a:pt x="2629423" y="19078"/>
                  </a:cubicBezTo>
                  <a:cubicBezTo>
                    <a:pt x="2636185" y="17330"/>
                    <a:pt x="2643116" y="16336"/>
                    <a:pt x="2650095" y="16125"/>
                  </a:cubicBezTo>
                  <a:cubicBezTo>
                    <a:pt x="2657465" y="15878"/>
                    <a:pt x="2664788" y="14787"/>
                    <a:pt x="2671911" y="12870"/>
                  </a:cubicBezTo>
                  <a:cubicBezTo>
                    <a:pt x="2680114" y="10231"/>
                    <a:pt x="2688816" y="9507"/>
                    <a:pt x="2697344" y="10761"/>
                  </a:cubicBezTo>
                  <a:cubicBezTo>
                    <a:pt x="2705860" y="11490"/>
                    <a:pt x="2714418" y="11653"/>
                    <a:pt x="2722957" y="11243"/>
                  </a:cubicBezTo>
                  <a:cubicBezTo>
                    <a:pt x="2728406" y="10761"/>
                    <a:pt x="2733890" y="10966"/>
                    <a:pt x="2739290" y="11846"/>
                  </a:cubicBezTo>
                  <a:cubicBezTo>
                    <a:pt x="2741700" y="12629"/>
                    <a:pt x="2738265" y="13232"/>
                    <a:pt x="2728924" y="13232"/>
                  </a:cubicBezTo>
                  <a:cubicBezTo>
                    <a:pt x="2718498" y="13232"/>
                    <a:pt x="2716208" y="13654"/>
                    <a:pt x="2723259" y="14377"/>
                  </a:cubicBezTo>
                  <a:cubicBezTo>
                    <a:pt x="2731003" y="15299"/>
                    <a:pt x="2738856" y="14540"/>
                    <a:pt x="2746281" y="12147"/>
                  </a:cubicBezTo>
                  <a:cubicBezTo>
                    <a:pt x="2759949" y="9308"/>
                    <a:pt x="2773775" y="7296"/>
                    <a:pt x="2787684" y="6120"/>
                  </a:cubicBezTo>
                  <a:cubicBezTo>
                    <a:pt x="2802691" y="4614"/>
                    <a:pt x="2819927" y="2384"/>
                    <a:pt x="2824507" y="1540"/>
                  </a:cubicBezTo>
                  <a:cubicBezTo>
                    <a:pt x="2830233" y="335"/>
                    <a:pt x="2832583" y="516"/>
                    <a:pt x="2829208" y="2022"/>
                  </a:cubicBezTo>
                  <a:cubicBezTo>
                    <a:pt x="2823675" y="3969"/>
                    <a:pt x="2817890" y="5084"/>
                    <a:pt x="2812032" y="5337"/>
                  </a:cubicBezTo>
                  <a:lnTo>
                    <a:pt x="2787925" y="7687"/>
                  </a:lnTo>
                  <a:cubicBezTo>
                    <a:pt x="2767133" y="9616"/>
                    <a:pt x="2763818" y="14196"/>
                    <a:pt x="2784731" y="12268"/>
                  </a:cubicBezTo>
                  <a:cubicBezTo>
                    <a:pt x="2826255" y="8350"/>
                    <a:pt x="2842527" y="8893"/>
                    <a:pt x="2848433" y="11123"/>
                  </a:cubicBezTo>
                  <a:cubicBezTo>
                    <a:pt x="2854906" y="12756"/>
                    <a:pt x="2861595" y="13365"/>
                    <a:pt x="2868261" y="12931"/>
                  </a:cubicBezTo>
                  <a:cubicBezTo>
                    <a:pt x="2879832" y="12268"/>
                    <a:pt x="2879772" y="11725"/>
                    <a:pt x="2868261" y="10761"/>
                  </a:cubicBezTo>
                  <a:cubicBezTo>
                    <a:pt x="2860125" y="9917"/>
                    <a:pt x="2856569" y="8772"/>
                    <a:pt x="2860004" y="8049"/>
                  </a:cubicBezTo>
                  <a:cubicBezTo>
                    <a:pt x="2876331" y="6621"/>
                    <a:pt x="2892772" y="7573"/>
                    <a:pt x="2908821" y="10882"/>
                  </a:cubicBezTo>
                  <a:cubicBezTo>
                    <a:pt x="2923007" y="13232"/>
                    <a:pt x="2937508" y="12846"/>
                    <a:pt x="2951550" y="9737"/>
                  </a:cubicBezTo>
                  <a:cubicBezTo>
                    <a:pt x="2958420" y="7205"/>
                    <a:pt x="3018627" y="8350"/>
                    <a:pt x="3018687" y="10821"/>
                  </a:cubicBezTo>
                  <a:cubicBezTo>
                    <a:pt x="3014595" y="12177"/>
                    <a:pt x="3010244" y="12569"/>
                    <a:pt x="3005971" y="11966"/>
                  </a:cubicBezTo>
                  <a:cubicBezTo>
                    <a:pt x="2999040" y="11605"/>
                    <a:pt x="2995605" y="12690"/>
                    <a:pt x="2998015" y="15100"/>
                  </a:cubicBezTo>
                  <a:cubicBezTo>
                    <a:pt x="3000426" y="17511"/>
                    <a:pt x="2993556" y="19861"/>
                    <a:pt x="2972884" y="22212"/>
                  </a:cubicBezTo>
                  <a:cubicBezTo>
                    <a:pt x="2957938" y="23960"/>
                    <a:pt x="2948778" y="24562"/>
                    <a:pt x="2954443" y="23236"/>
                  </a:cubicBezTo>
                  <a:cubicBezTo>
                    <a:pt x="2967039" y="20344"/>
                    <a:pt x="2949561" y="17692"/>
                    <a:pt x="2935880" y="20946"/>
                  </a:cubicBezTo>
                  <a:cubicBezTo>
                    <a:pt x="2926720" y="23055"/>
                    <a:pt x="2925575" y="23116"/>
                    <a:pt x="2929854" y="20946"/>
                  </a:cubicBezTo>
                  <a:cubicBezTo>
                    <a:pt x="2935519" y="18355"/>
                    <a:pt x="2941304" y="17812"/>
                    <a:pt x="2975958" y="18475"/>
                  </a:cubicBezTo>
                  <a:cubicBezTo>
                    <a:pt x="2987529" y="18475"/>
                    <a:pt x="2995545" y="18475"/>
                    <a:pt x="2995545" y="17270"/>
                  </a:cubicBezTo>
                  <a:cubicBezTo>
                    <a:pt x="2989862" y="15938"/>
                    <a:pt x="2983992" y="15595"/>
                    <a:pt x="2978188" y="16245"/>
                  </a:cubicBezTo>
                  <a:cubicBezTo>
                    <a:pt x="2955105" y="16968"/>
                    <a:pt x="2956130" y="14618"/>
                    <a:pt x="2979212" y="12750"/>
                  </a:cubicBezTo>
                  <a:cubicBezTo>
                    <a:pt x="2988433" y="12027"/>
                    <a:pt x="2993014" y="10821"/>
                    <a:pt x="2989518" y="10098"/>
                  </a:cubicBezTo>
                  <a:cubicBezTo>
                    <a:pt x="2979032" y="8411"/>
                    <a:pt x="2960590" y="9254"/>
                    <a:pt x="2964086" y="11183"/>
                  </a:cubicBezTo>
                  <a:cubicBezTo>
                    <a:pt x="2965291" y="12147"/>
                    <a:pt x="2957275" y="13112"/>
                    <a:pt x="2946849" y="13413"/>
                  </a:cubicBezTo>
                  <a:cubicBezTo>
                    <a:pt x="2935338" y="13774"/>
                    <a:pt x="2929552" y="14618"/>
                    <a:pt x="2933048" y="15160"/>
                  </a:cubicBezTo>
                  <a:cubicBezTo>
                    <a:pt x="2945885" y="17029"/>
                    <a:pt x="2922742" y="17029"/>
                    <a:pt x="2901830" y="15160"/>
                  </a:cubicBezTo>
                  <a:cubicBezTo>
                    <a:pt x="2891813" y="14166"/>
                    <a:pt x="2881737" y="14028"/>
                    <a:pt x="2871696" y="14739"/>
                  </a:cubicBezTo>
                  <a:cubicBezTo>
                    <a:pt x="2867116" y="15462"/>
                    <a:pt x="2874107" y="16366"/>
                    <a:pt x="2885739" y="16908"/>
                  </a:cubicBezTo>
                  <a:cubicBezTo>
                    <a:pt x="2897370" y="17451"/>
                    <a:pt x="2903155" y="18535"/>
                    <a:pt x="2898575" y="19680"/>
                  </a:cubicBezTo>
                  <a:cubicBezTo>
                    <a:pt x="2893995" y="20826"/>
                    <a:pt x="2894055" y="21669"/>
                    <a:pt x="2899841" y="21308"/>
                  </a:cubicBezTo>
                  <a:cubicBezTo>
                    <a:pt x="2907633" y="21362"/>
                    <a:pt x="2915402" y="22152"/>
                    <a:pt x="2923044" y="23658"/>
                  </a:cubicBezTo>
                  <a:cubicBezTo>
                    <a:pt x="2930035" y="25346"/>
                    <a:pt x="2932445" y="26792"/>
                    <a:pt x="2927805" y="27033"/>
                  </a:cubicBezTo>
                  <a:cubicBezTo>
                    <a:pt x="2921766" y="26340"/>
                    <a:pt x="2915938" y="29492"/>
                    <a:pt x="2913220" y="34928"/>
                  </a:cubicBezTo>
                  <a:cubicBezTo>
                    <a:pt x="2909869" y="37176"/>
                    <a:pt x="2905844" y="38177"/>
                    <a:pt x="2901830" y="37761"/>
                  </a:cubicBezTo>
                  <a:cubicBezTo>
                    <a:pt x="2891464" y="37761"/>
                    <a:pt x="2893392" y="31734"/>
                    <a:pt x="2907133" y="28480"/>
                  </a:cubicBezTo>
                  <a:cubicBezTo>
                    <a:pt x="2915088" y="26852"/>
                    <a:pt x="2908158" y="25527"/>
                    <a:pt x="2887245" y="23899"/>
                  </a:cubicBezTo>
                  <a:cubicBezTo>
                    <a:pt x="2863138" y="22332"/>
                    <a:pt x="2859342" y="21247"/>
                    <a:pt x="2870852" y="19560"/>
                  </a:cubicBezTo>
                  <a:cubicBezTo>
                    <a:pt x="2881158" y="18174"/>
                    <a:pt x="2880013" y="18054"/>
                    <a:pt x="2864826" y="19560"/>
                  </a:cubicBezTo>
                  <a:cubicBezTo>
                    <a:pt x="2852170" y="20886"/>
                    <a:pt x="2845179" y="20826"/>
                    <a:pt x="2847469" y="19560"/>
                  </a:cubicBezTo>
                  <a:cubicBezTo>
                    <a:pt x="2850783" y="17210"/>
                    <a:pt x="2844576" y="15522"/>
                    <a:pt x="2833547" y="14799"/>
                  </a:cubicBezTo>
                  <a:cubicBezTo>
                    <a:pt x="2828003" y="14437"/>
                    <a:pt x="2821494" y="14257"/>
                    <a:pt x="2813900" y="14799"/>
                  </a:cubicBezTo>
                  <a:cubicBezTo>
                    <a:pt x="2806306" y="15341"/>
                    <a:pt x="2798532" y="15703"/>
                    <a:pt x="2790457" y="16667"/>
                  </a:cubicBezTo>
                  <a:cubicBezTo>
                    <a:pt x="2772376" y="18656"/>
                    <a:pt x="2750198" y="20645"/>
                    <a:pt x="2740917" y="20946"/>
                  </a:cubicBezTo>
                  <a:cubicBezTo>
                    <a:pt x="2731636" y="21247"/>
                    <a:pt x="2737542" y="22212"/>
                    <a:pt x="2754959" y="22875"/>
                  </a:cubicBezTo>
                  <a:cubicBezTo>
                    <a:pt x="2773581" y="23598"/>
                    <a:pt x="2781778" y="24984"/>
                    <a:pt x="2776053" y="25888"/>
                  </a:cubicBezTo>
                  <a:cubicBezTo>
                    <a:pt x="2769917" y="26810"/>
                    <a:pt x="2763686" y="26810"/>
                    <a:pt x="2757551" y="25888"/>
                  </a:cubicBezTo>
                  <a:cubicBezTo>
                    <a:pt x="2751524" y="24442"/>
                    <a:pt x="2743569" y="24924"/>
                    <a:pt x="2707951" y="28600"/>
                  </a:cubicBezTo>
                  <a:cubicBezTo>
                    <a:pt x="2705661" y="28600"/>
                    <a:pt x="2710362" y="29564"/>
                    <a:pt x="2718498" y="30107"/>
                  </a:cubicBezTo>
                  <a:cubicBezTo>
                    <a:pt x="2726537" y="30649"/>
                    <a:pt x="2734607" y="30450"/>
                    <a:pt x="2742605" y="29504"/>
                  </a:cubicBezTo>
                  <a:cubicBezTo>
                    <a:pt x="2748330" y="28600"/>
                    <a:pt x="2752970" y="28540"/>
                    <a:pt x="2753031" y="29504"/>
                  </a:cubicBezTo>
                  <a:cubicBezTo>
                    <a:pt x="2753031" y="32276"/>
                    <a:pt x="2733685" y="33964"/>
                    <a:pt x="2713917" y="32879"/>
                  </a:cubicBezTo>
                  <a:cubicBezTo>
                    <a:pt x="2693788" y="32059"/>
                    <a:pt x="2673623" y="32982"/>
                    <a:pt x="2653651" y="35651"/>
                  </a:cubicBezTo>
                  <a:cubicBezTo>
                    <a:pt x="2635028" y="37942"/>
                    <a:pt x="2621950" y="41015"/>
                    <a:pt x="2626832" y="43245"/>
                  </a:cubicBezTo>
                  <a:cubicBezTo>
                    <a:pt x="2628037" y="43848"/>
                    <a:pt x="2620202" y="46138"/>
                    <a:pt x="2609957" y="48006"/>
                  </a:cubicBezTo>
                  <a:cubicBezTo>
                    <a:pt x="2598566" y="50356"/>
                    <a:pt x="2596397" y="51441"/>
                    <a:pt x="2603327" y="51441"/>
                  </a:cubicBezTo>
                  <a:cubicBezTo>
                    <a:pt x="2610258" y="51441"/>
                    <a:pt x="2616164" y="52225"/>
                    <a:pt x="2616285" y="53490"/>
                  </a:cubicBezTo>
                  <a:cubicBezTo>
                    <a:pt x="2616406" y="54756"/>
                    <a:pt x="2613091" y="55720"/>
                    <a:pt x="2602604" y="55479"/>
                  </a:cubicBezTo>
                  <a:cubicBezTo>
                    <a:pt x="2594559" y="55292"/>
                    <a:pt x="2586513" y="55533"/>
                    <a:pt x="2578497" y="56202"/>
                  </a:cubicBezTo>
                  <a:cubicBezTo>
                    <a:pt x="2572471" y="56805"/>
                    <a:pt x="2576328" y="57408"/>
                    <a:pt x="2586754" y="57528"/>
                  </a:cubicBezTo>
                  <a:cubicBezTo>
                    <a:pt x="2598283" y="57600"/>
                    <a:pt x="2609806" y="56859"/>
                    <a:pt x="2621227" y="55298"/>
                  </a:cubicBezTo>
                  <a:cubicBezTo>
                    <a:pt x="2641778" y="52225"/>
                    <a:pt x="2644912" y="48549"/>
                    <a:pt x="2627555" y="49272"/>
                  </a:cubicBezTo>
                  <a:cubicBezTo>
                    <a:pt x="2618334" y="49272"/>
                    <a:pt x="2619359" y="48488"/>
                    <a:pt x="2627254" y="46379"/>
                  </a:cubicBezTo>
                  <a:cubicBezTo>
                    <a:pt x="2635149" y="44269"/>
                    <a:pt x="2636173" y="42582"/>
                    <a:pt x="2631472" y="42040"/>
                  </a:cubicBezTo>
                  <a:cubicBezTo>
                    <a:pt x="2625446" y="41196"/>
                    <a:pt x="2626711" y="40895"/>
                    <a:pt x="2639488" y="41075"/>
                  </a:cubicBezTo>
                  <a:cubicBezTo>
                    <a:pt x="2660400" y="41557"/>
                    <a:pt x="2685592" y="38665"/>
                    <a:pt x="2677335" y="36917"/>
                  </a:cubicBezTo>
                  <a:cubicBezTo>
                    <a:pt x="2667873" y="34928"/>
                    <a:pt x="2675949" y="34084"/>
                    <a:pt x="2701442" y="35410"/>
                  </a:cubicBezTo>
                  <a:cubicBezTo>
                    <a:pt x="2722415" y="36676"/>
                    <a:pt x="2722415" y="36796"/>
                    <a:pt x="2701442" y="37459"/>
                  </a:cubicBezTo>
                  <a:cubicBezTo>
                    <a:pt x="2685230" y="37459"/>
                    <a:pt x="2681855" y="38725"/>
                    <a:pt x="2686556" y="39870"/>
                  </a:cubicBezTo>
                  <a:cubicBezTo>
                    <a:pt x="2691257" y="41015"/>
                    <a:pt x="2689147" y="42642"/>
                    <a:pt x="2684688" y="44269"/>
                  </a:cubicBezTo>
                  <a:cubicBezTo>
                    <a:pt x="2677878" y="46138"/>
                    <a:pt x="2679143" y="47162"/>
                    <a:pt x="2687219" y="46921"/>
                  </a:cubicBezTo>
                  <a:cubicBezTo>
                    <a:pt x="2701081" y="46921"/>
                    <a:pt x="2689871" y="50839"/>
                    <a:pt x="2672695" y="52948"/>
                  </a:cubicBezTo>
                  <a:cubicBezTo>
                    <a:pt x="2665824" y="53611"/>
                    <a:pt x="2664619" y="52948"/>
                    <a:pt x="2667994" y="51923"/>
                  </a:cubicBezTo>
                  <a:cubicBezTo>
                    <a:pt x="2671369" y="50899"/>
                    <a:pt x="2671248" y="49452"/>
                    <a:pt x="2666547" y="49030"/>
                  </a:cubicBezTo>
                  <a:cubicBezTo>
                    <a:pt x="2661147" y="48464"/>
                    <a:pt x="2655688" y="49127"/>
                    <a:pt x="2650577" y="50959"/>
                  </a:cubicBezTo>
                  <a:cubicBezTo>
                    <a:pt x="2644912" y="52526"/>
                    <a:pt x="2649733" y="54394"/>
                    <a:pt x="2660280" y="55479"/>
                  </a:cubicBezTo>
                  <a:cubicBezTo>
                    <a:pt x="2671911" y="56323"/>
                    <a:pt x="2674262" y="57287"/>
                    <a:pt x="2666306" y="57528"/>
                  </a:cubicBezTo>
                  <a:cubicBezTo>
                    <a:pt x="2646659" y="57890"/>
                    <a:pt x="2648226" y="59818"/>
                    <a:pt x="2668958" y="61144"/>
                  </a:cubicBezTo>
                  <a:cubicBezTo>
                    <a:pt x="2682880" y="62169"/>
                    <a:pt x="2687400" y="61506"/>
                    <a:pt x="2709036" y="57890"/>
                  </a:cubicBezTo>
                  <a:cubicBezTo>
                    <a:pt x="2723801" y="55419"/>
                    <a:pt x="2728321" y="53912"/>
                    <a:pt x="2721390" y="53731"/>
                  </a:cubicBezTo>
                  <a:cubicBezTo>
                    <a:pt x="2717118" y="53315"/>
                    <a:pt x="2712808" y="53894"/>
                    <a:pt x="2708795" y="55419"/>
                  </a:cubicBezTo>
                  <a:cubicBezTo>
                    <a:pt x="2708795" y="56323"/>
                    <a:pt x="2704335" y="56925"/>
                    <a:pt x="2697404" y="57046"/>
                  </a:cubicBezTo>
                  <a:cubicBezTo>
                    <a:pt x="2686436" y="57046"/>
                    <a:pt x="2683241" y="56383"/>
                    <a:pt x="2685713" y="55178"/>
                  </a:cubicBezTo>
                  <a:cubicBezTo>
                    <a:pt x="2693143" y="53092"/>
                    <a:pt x="2700833" y="52062"/>
                    <a:pt x="2708554" y="52104"/>
                  </a:cubicBezTo>
                  <a:cubicBezTo>
                    <a:pt x="2734951" y="50899"/>
                    <a:pt x="2737180" y="49151"/>
                    <a:pt x="2718377" y="45415"/>
                  </a:cubicBezTo>
                  <a:cubicBezTo>
                    <a:pt x="2699574" y="41678"/>
                    <a:pt x="2731334" y="34687"/>
                    <a:pt x="2760564" y="36013"/>
                  </a:cubicBezTo>
                  <a:cubicBezTo>
                    <a:pt x="2770616" y="36543"/>
                    <a:pt x="2780693" y="36242"/>
                    <a:pt x="2790697" y="35109"/>
                  </a:cubicBezTo>
                  <a:cubicBezTo>
                    <a:pt x="2798713" y="33904"/>
                    <a:pt x="2799918" y="34145"/>
                    <a:pt x="2795398" y="35470"/>
                  </a:cubicBezTo>
                  <a:cubicBezTo>
                    <a:pt x="2790878" y="36796"/>
                    <a:pt x="2795398" y="37520"/>
                    <a:pt x="2804740" y="37218"/>
                  </a:cubicBezTo>
                  <a:cubicBezTo>
                    <a:pt x="2815105" y="36857"/>
                    <a:pt x="2819746" y="37520"/>
                    <a:pt x="2816371" y="38604"/>
                  </a:cubicBezTo>
                  <a:cubicBezTo>
                    <a:pt x="2805246" y="39695"/>
                    <a:pt x="2794048" y="39695"/>
                    <a:pt x="2782923" y="38604"/>
                  </a:cubicBezTo>
                  <a:cubicBezTo>
                    <a:pt x="2767923" y="37640"/>
                    <a:pt x="2752868" y="37863"/>
                    <a:pt x="2737904" y="39267"/>
                  </a:cubicBezTo>
                  <a:cubicBezTo>
                    <a:pt x="2712712" y="42522"/>
                    <a:pt x="2728984" y="43727"/>
                    <a:pt x="2755321" y="40654"/>
                  </a:cubicBezTo>
                  <a:cubicBezTo>
                    <a:pt x="2780512" y="37640"/>
                    <a:pt x="2785454" y="39749"/>
                    <a:pt x="2760142" y="43004"/>
                  </a:cubicBezTo>
                  <a:cubicBezTo>
                    <a:pt x="2750981" y="44149"/>
                    <a:pt x="2743086" y="46801"/>
                    <a:pt x="2743267" y="49030"/>
                  </a:cubicBezTo>
                  <a:cubicBezTo>
                    <a:pt x="2743448" y="51260"/>
                    <a:pt x="2751645" y="52405"/>
                    <a:pt x="2760805" y="52164"/>
                  </a:cubicBezTo>
                  <a:cubicBezTo>
                    <a:pt x="2769966" y="51923"/>
                    <a:pt x="2778162" y="52526"/>
                    <a:pt x="2778222" y="53671"/>
                  </a:cubicBezTo>
                  <a:cubicBezTo>
                    <a:pt x="2778222" y="55961"/>
                    <a:pt x="2760142" y="57830"/>
                    <a:pt x="2749656" y="56504"/>
                  </a:cubicBezTo>
                  <a:cubicBezTo>
                    <a:pt x="2742363" y="55895"/>
                    <a:pt x="2735029" y="56419"/>
                    <a:pt x="2727899" y="58070"/>
                  </a:cubicBezTo>
                  <a:cubicBezTo>
                    <a:pt x="2720354" y="59559"/>
                    <a:pt x="2712688" y="60343"/>
                    <a:pt x="2704998" y="60421"/>
                  </a:cubicBezTo>
                  <a:cubicBezTo>
                    <a:pt x="2695717" y="59999"/>
                    <a:pt x="2703069" y="64218"/>
                    <a:pt x="2720788" y="69943"/>
                  </a:cubicBezTo>
                  <a:cubicBezTo>
                    <a:pt x="2727899" y="72294"/>
                    <a:pt x="2728080" y="74162"/>
                    <a:pt x="2721210" y="74704"/>
                  </a:cubicBezTo>
                  <a:cubicBezTo>
                    <a:pt x="2717732" y="75373"/>
                    <a:pt x="2714146" y="75144"/>
                    <a:pt x="2710783" y="74041"/>
                  </a:cubicBezTo>
                  <a:cubicBezTo>
                    <a:pt x="2706649" y="72944"/>
                    <a:pt x="2702322" y="72800"/>
                    <a:pt x="2698128" y="73619"/>
                  </a:cubicBezTo>
                  <a:cubicBezTo>
                    <a:pt x="2692402" y="74041"/>
                    <a:pt x="2690172" y="74945"/>
                    <a:pt x="2693667" y="75427"/>
                  </a:cubicBezTo>
                  <a:cubicBezTo>
                    <a:pt x="2697163" y="75910"/>
                    <a:pt x="2692643" y="76994"/>
                    <a:pt x="2682398" y="78019"/>
                  </a:cubicBezTo>
                  <a:cubicBezTo>
                    <a:pt x="2669862" y="79285"/>
                    <a:pt x="2665403" y="80490"/>
                    <a:pt x="2670344" y="81454"/>
                  </a:cubicBezTo>
                  <a:cubicBezTo>
                    <a:pt x="2673840" y="82238"/>
                    <a:pt x="2671670" y="83503"/>
                    <a:pt x="2666005" y="84106"/>
                  </a:cubicBezTo>
                  <a:cubicBezTo>
                    <a:pt x="2646659" y="86034"/>
                    <a:pt x="2653048" y="81213"/>
                    <a:pt x="2676673" y="75729"/>
                  </a:cubicBezTo>
                  <a:cubicBezTo>
                    <a:pt x="2701502" y="70004"/>
                    <a:pt x="2705842" y="67111"/>
                    <a:pt x="2687581" y="68798"/>
                  </a:cubicBezTo>
                  <a:cubicBezTo>
                    <a:pt x="2681554" y="69401"/>
                    <a:pt x="2676251" y="70847"/>
                    <a:pt x="2676311" y="71812"/>
                  </a:cubicBezTo>
                  <a:cubicBezTo>
                    <a:pt x="2676311" y="74885"/>
                    <a:pt x="2612307" y="88264"/>
                    <a:pt x="2592841" y="89229"/>
                  </a:cubicBezTo>
                  <a:cubicBezTo>
                    <a:pt x="2586730" y="89138"/>
                    <a:pt x="2580637" y="89952"/>
                    <a:pt x="2574761" y="91639"/>
                  </a:cubicBezTo>
                  <a:cubicBezTo>
                    <a:pt x="2574761" y="94231"/>
                    <a:pt x="2620926" y="92784"/>
                    <a:pt x="2647081" y="89349"/>
                  </a:cubicBezTo>
                  <a:cubicBezTo>
                    <a:pt x="2669742" y="86336"/>
                    <a:pt x="2671188" y="86336"/>
                    <a:pt x="2654072" y="90253"/>
                  </a:cubicBezTo>
                  <a:cubicBezTo>
                    <a:pt x="2638813" y="93869"/>
                    <a:pt x="2623222" y="95894"/>
                    <a:pt x="2607546" y="96280"/>
                  </a:cubicBezTo>
                  <a:cubicBezTo>
                    <a:pt x="2593366" y="96485"/>
                    <a:pt x="2579233" y="98082"/>
                    <a:pt x="2565359" y="101041"/>
                  </a:cubicBezTo>
                  <a:cubicBezTo>
                    <a:pt x="2558369" y="103156"/>
                    <a:pt x="2551082" y="104114"/>
                    <a:pt x="2543784" y="103874"/>
                  </a:cubicBezTo>
                  <a:cubicBezTo>
                    <a:pt x="2525818" y="103644"/>
                    <a:pt x="2507871" y="105181"/>
                    <a:pt x="2490206" y="108454"/>
                  </a:cubicBezTo>
                  <a:cubicBezTo>
                    <a:pt x="2488037" y="109418"/>
                    <a:pt x="2496233" y="109297"/>
                    <a:pt x="2509733" y="108032"/>
                  </a:cubicBezTo>
                  <a:cubicBezTo>
                    <a:pt x="2530284" y="106164"/>
                    <a:pt x="2531429" y="106465"/>
                    <a:pt x="2519255" y="110021"/>
                  </a:cubicBezTo>
                  <a:cubicBezTo>
                    <a:pt x="2500331" y="115445"/>
                    <a:pt x="2470499" y="116047"/>
                    <a:pt x="2476707" y="110684"/>
                  </a:cubicBezTo>
                  <a:cubicBezTo>
                    <a:pt x="2478695" y="108695"/>
                    <a:pt x="2476285" y="107851"/>
                    <a:pt x="2471825" y="108815"/>
                  </a:cubicBezTo>
                  <a:cubicBezTo>
                    <a:pt x="2466220" y="109961"/>
                    <a:pt x="2461881" y="111949"/>
                    <a:pt x="2462062" y="113275"/>
                  </a:cubicBezTo>
                  <a:cubicBezTo>
                    <a:pt x="2462243" y="114601"/>
                    <a:pt x="2460013" y="115565"/>
                    <a:pt x="2450732" y="115083"/>
                  </a:cubicBezTo>
                  <a:cubicBezTo>
                    <a:pt x="2441451" y="114601"/>
                    <a:pt x="2439221" y="115083"/>
                    <a:pt x="2439582" y="117795"/>
                  </a:cubicBezTo>
                  <a:cubicBezTo>
                    <a:pt x="2439944" y="120507"/>
                    <a:pt x="2433254" y="122074"/>
                    <a:pt x="2411799" y="125268"/>
                  </a:cubicBezTo>
                  <a:cubicBezTo>
                    <a:pt x="2402265" y="126239"/>
                    <a:pt x="2392863" y="128257"/>
                    <a:pt x="2383775" y="131295"/>
                  </a:cubicBezTo>
                  <a:cubicBezTo>
                    <a:pt x="2388012" y="131753"/>
                    <a:pt x="2392291" y="131259"/>
                    <a:pt x="2396311" y="129849"/>
                  </a:cubicBezTo>
                  <a:cubicBezTo>
                    <a:pt x="2404085" y="128101"/>
                    <a:pt x="2407581" y="128041"/>
                    <a:pt x="2404326" y="129547"/>
                  </a:cubicBezTo>
                  <a:cubicBezTo>
                    <a:pt x="2397956" y="132295"/>
                    <a:pt x="2391248" y="134182"/>
                    <a:pt x="2384378" y="135152"/>
                  </a:cubicBezTo>
                  <a:cubicBezTo>
                    <a:pt x="2376543" y="136779"/>
                    <a:pt x="2373108" y="136839"/>
                    <a:pt x="2377447" y="135152"/>
                  </a:cubicBezTo>
                  <a:cubicBezTo>
                    <a:pt x="2381786" y="133464"/>
                    <a:pt x="2378351" y="133404"/>
                    <a:pt x="2368166" y="135152"/>
                  </a:cubicBezTo>
                  <a:cubicBezTo>
                    <a:pt x="2354666" y="137201"/>
                    <a:pt x="2356776" y="136116"/>
                    <a:pt x="2375579" y="130692"/>
                  </a:cubicBezTo>
                  <a:cubicBezTo>
                    <a:pt x="2385824" y="127607"/>
                    <a:pt x="2396305" y="125370"/>
                    <a:pt x="2406918" y="124002"/>
                  </a:cubicBezTo>
                  <a:cubicBezTo>
                    <a:pt x="2411902" y="124002"/>
                    <a:pt x="2416856" y="123171"/>
                    <a:pt x="2421563" y="121532"/>
                  </a:cubicBezTo>
                  <a:cubicBezTo>
                    <a:pt x="2425962" y="120025"/>
                    <a:pt x="2423612" y="119603"/>
                    <a:pt x="2415536" y="120809"/>
                  </a:cubicBezTo>
                  <a:cubicBezTo>
                    <a:pt x="2406496" y="122134"/>
                    <a:pt x="2406375" y="121592"/>
                    <a:pt x="2416319" y="118458"/>
                  </a:cubicBezTo>
                  <a:cubicBezTo>
                    <a:pt x="2424015" y="116162"/>
                    <a:pt x="2431904" y="114547"/>
                    <a:pt x="2439884" y="113637"/>
                  </a:cubicBezTo>
                  <a:cubicBezTo>
                    <a:pt x="2445609" y="113275"/>
                    <a:pt x="2450069" y="112130"/>
                    <a:pt x="2449948" y="111286"/>
                  </a:cubicBezTo>
                  <a:cubicBezTo>
                    <a:pt x="2449828" y="110442"/>
                    <a:pt x="2440727" y="111286"/>
                    <a:pt x="2425841" y="114119"/>
                  </a:cubicBezTo>
                  <a:cubicBezTo>
                    <a:pt x="2408967" y="117373"/>
                    <a:pt x="2404447" y="117856"/>
                    <a:pt x="2408786" y="116047"/>
                  </a:cubicBezTo>
                  <a:cubicBezTo>
                    <a:pt x="2413125" y="114239"/>
                    <a:pt x="2409690" y="114300"/>
                    <a:pt x="2401795" y="115505"/>
                  </a:cubicBezTo>
                  <a:cubicBezTo>
                    <a:pt x="2391610" y="117012"/>
                    <a:pt x="2391550" y="116590"/>
                    <a:pt x="2403844" y="113697"/>
                  </a:cubicBezTo>
                  <a:cubicBezTo>
                    <a:pt x="2417283" y="110563"/>
                    <a:pt x="2415897" y="110442"/>
                    <a:pt x="2395708" y="113697"/>
                  </a:cubicBezTo>
                  <a:cubicBezTo>
                    <a:pt x="2381003" y="115927"/>
                    <a:pt x="2369552" y="116891"/>
                    <a:pt x="2369371" y="115867"/>
                  </a:cubicBezTo>
                  <a:cubicBezTo>
                    <a:pt x="2369191" y="114842"/>
                    <a:pt x="2365816" y="115204"/>
                    <a:pt x="2361356" y="116349"/>
                  </a:cubicBezTo>
                  <a:cubicBezTo>
                    <a:pt x="2353865" y="117952"/>
                    <a:pt x="2346235" y="118838"/>
                    <a:pt x="2338575" y="119001"/>
                  </a:cubicBezTo>
                  <a:cubicBezTo>
                    <a:pt x="2327450" y="119398"/>
                    <a:pt x="2316445" y="121429"/>
                    <a:pt x="2305910" y="125027"/>
                  </a:cubicBezTo>
                  <a:cubicBezTo>
                    <a:pt x="2297111" y="127860"/>
                    <a:pt x="2296026" y="128462"/>
                    <a:pt x="2303801" y="126413"/>
                  </a:cubicBezTo>
                  <a:cubicBezTo>
                    <a:pt x="2322664" y="121110"/>
                    <a:pt x="2338575" y="118639"/>
                    <a:pt x="2332126" y="122134"/>
                  </a:cubicBezTo>
                  <a:cubicBezTo>
                    <a:pt x="2327847" y="124244"/>
                    <a:pt x="2332428" y="123701"/>
                    <a:pt x="2344843" y="121532"/>
                  </a:cubicBezTo>
                  <a:cubicBezTo>
                    <a:pt x="2366238" y="117614"/>
                    <a:pt x="2410232" y="117856"/>
                    <a:pt x="2399083" y="121532"/>
                  </a:cubicBezTo>
                  <a:cubicBezTo>
                    <a:pt x="2387030" y="125811"/>
                    <a:pt x="2367624" y="127558"/>
                    <a:pt x="2374976" y="124063"/>
                  </a:cubicBezTo>
                  <a:cubicBezTo>
                    <a:pt x="2380340" y="121351"/>
                    <a:pt x="2374976" y="122496"/>
                    <a:pt x="2353642" y="128282"/>
                  </a:cubicBezTo>
                  <a:cubicBezTo>
                    <a:pt x="2336948" y="132681"/>
                    <a:pt x="2328390" y="136719"/>
                    <a:pt x="2332006" y="137502"/>
                  </a:cubicBezTo>
                  <a:cubicBezTo>
                    <a:pt x="2338032" y="138406"/>
                    <a:pt x="2336767" y="138587"/>
                    <a:pt x="2320676" y="139311"/>
                  </a:cubicBezTo>
                  <a:cubicBezTo>
                    <a:pt x="2301149" y="140154"/>
                    <a:pt x="2308140" y="133284"/>
                    <a:pt x="2328751" y="131777"/>
                  </a:cubicBezTo>
                  <a:cubicBezTo>
                    <a:pt x="2335561" y="131054"/>
                    <a:pt x="2336646" y="130572"/>
                    <a:pt x="2331946" y="130331"/>
                  </a:cubicBezTo>
                  <a:cubicBezTo>
                    <a:pt x="2325859" y="130421"/>
                    <a:pt x="2319796" y="131168"/>
                    <a:pt x="2313866" y="132561"/>
                  </a:cubicBezTo>
                  <a:cubicBezTo>
                    <a:pt x="2308297" y="133935"/>
                    <a:pt x="2302602" y="134718"/>
                    <a:pt x="2296870" y="134911"/>
                  </a:cubicBezTo>
                  <a:cubicBezTo>
                    <a:pt x="2288475" y="135363"/>
                    <a:pt x="2280146" y="136592"/>
                    <a:pt x="2271980" y="138587"/>
                  </a:cubicBezTo>
                  <a:cubicBezTo>
                    <a:pt x="2258540" y="141601"/>
                    <a:pt x="2255105" y="141781"/>
                    <a:pt x="2260469" y="139250"/>
                  </a:cubicBezTo>
                  <a:cubicBezTo>
                    <a:pt x="2264688" y="136779"/>
                    <a:pt x="2261252" y="137081"/>
                    <a:pt x="2244378" y="140395"/>
                  </a:cubicBezTo>
                  <a:cubicBezTo>
                    <a:pt x="2237164" y="141456"/>
                    <a:pt x="2230100" y="143378"/>
                    <a:pt x="2223344" y="146121"/>
                  </a:cubicBezTo>
                  <a:cubicBezTo>
                    <a:pt x="2217197" y="148296"/>
                    <a:pt x="2210797" y="149688"/>
                    <a:pt x="2204300" y="150279"/>
                  </a:cubicBezTo>
                  <a:cubicBezTo>
                    <a:pt x="2188450" y="152629"/>
                    <a:pt x="2187365" y="152991"/>
                    <a:pt x="2199901" y="151725"/>
                  </a:cubicBezTo>
                  <a:cubicBezTo>
                    <a:pt x="2207916" y="150942"/>
                    <a:pt x="2223646" y="147929"/>
                    <a:pt x="2234916" y="145699"/>
                  </a:cubicBezTo>
                  <a:cubicBezTo>
                    <a:pt x="2243871" y="143547"/>
                    <a:pt x="2253068" y="142571"/>
                    <a:pt x="2262277" y="142806"/>
                  </a:cubicBezTo>
                  <a:cubicBezTo>
                    <a:pt x="2268304" y="143831"/>
                    <a:pt x="2272763" y="143167"/>
                    <a:pt x="2286022" y="139431"/>
                  </a:cubicBezTo>
                  <a:cubicBezTo>
                    <a:pt x="2300426" y="135333"/>
                    <a:pt x="2301571" y="135272"/>
                    <a:pt x="2296268" y="138286"/>
                  </a:cubicBezTo>
                  <a:cubicBezTo>
                    <a:pt x="2286498" y="141775"/>
                    <a:pt x="2276404" y="144276"/>
                    <a:pt x="2266134" y="145759"/>
                  </a:cubicBezTo>
                  <a:cubicBezTo>
                    <a:pt x="2248054" y="148832"/>
                    <a:pt x="2245945" y="149676"/>
                    <a:pt x="2256311" y="149194"/>
                  </a:cubicBezTo>
                  <a:cubicBezTo>
                    <a:pt x="2275897" y="148351"/>
                    <a:pt x="2274029" y="151002"/>
                    <a:pt x="2253418" y="152328"/>
                  </a:cubicBezTo>
                  <a:cubicBezTo>
                    <a:pt x="2241190" y="152834"/>
                    <a:pt x="2229082" y="155004"/>
                    <a:pt x="2217438" y="158777"/>
                  </a:cubicBezTo>
                  <a:cubicBezTo>
                    <a:pt x="2192187" y="166611"/>
                    <a:pt x="2160004" y="174386"/>
                    <a:pt x="2159642" y="172518"/>
                  </a:cubicBezTo>
                  <a:cubicBezTo>
                    <a:pt x="2159642" y="171674"/>
                    <a:pt x="2154941" y="172518"/>
                    <a:pt x="2149457" y="173964"/>
                  </a:cubicBezTo>
                  <a:cubicBezTo>
                    <a:pt x="2142828" y="175772"/>
                    <a:pt x="2121313" y="178544"/>
                    <a:pt x="2100882" y="181437"/>
                  </a:cubicBezTo>
                  <a:cubicBezTo>
                    <a:pt x="2080452" y="184330"/>
                    <a:pt x="2072436" y="184812"/>
                    <a:pt x="2083706" y="182944"/>
                  </a:cubicBezTo>
                  <a:cubicBezTo>
                    <a:pt x="2096061" y="180714"/>
                    <a:pt x="2102690" y="178785"/>
                    <a:pt x="2102449" y="177520"/>
                  </a:cubicBezTo>
                  <a:cubicBezTo>
                    <a:pt x="2102208" y="176254"/>
                    <a:pt x="2048209" y="187222"/>
                    <a:pt x="2022113" y="195178"/>
                  </a:cubicBezTo>
                  <a:cubicBezTo>
                    <a:pt x="2017714" y="196564"/>
                    <a:pt x="2016448" y="196082"/>
                    <a:pt x="2020607" y="193852"/>
                  </a:cubicBezTo>
                  <a:cubicBezTo>
                    <a:pt x="2030852" y="189573"/>
                    <a:pt x="2041610" y="186632"/>
                    <a:pt x="2052608" y="185113"/>
                  </a:cubicBezTo>
                  <a:cubicBezTo>
                    <a:pt x="2070688" y="181678"/>
                    <a:pt x="2079427" y="179087"/>
                    <a:pt x="2079186" y="178002"/>
                  </a:cubicBezTo>
                  <a:cubicBezTo>
                    <a:pt x="2078583" y="175169"/>
                    <a:pt x="2041760" y="183667"/>
                    <a:pt x="2015665" y="192586"/>
                  </a:cubicBezTo>
                  <a:cubicBezTo>
                    <a:pt x="2004316" y="197221"/>
                    <a:pt x="1992432" y="200421"/>
                    <a:pt x="1980288" y="202109"/>
                  </a:cubicBezTo>
                  <a:cubicBezTo>
                    <a:pt x="1969301" y="203609"/>
                    <a:pt x="1958568" y="206550"/>
                    <a:pt x="1948346" y="210847"/>
                  </a:cubicBezTo>
                  <a:cubicBezTo>
                    <a:pt x="1933340" y="216874"/>
                    <a:pt x="1933400" y="216874"/>
                    <a:pt x="1947623" y="212957"/>
                  </a:cubicBezTo>
                  <a:cubicBezTo>
                    <a:pt x="1957567" y="210124"/>
                    <a:pt x="1965703" y="208798"/>
                    <a:pt x="1965703" y="209943"/>
                  </a:cubicBezTo>
                  <a:cubicBezTo>
                    <a:pt x="1966306" y="212294"/>
                    <a:pt x="1962991" y="213137"/>
                    <a:pt x="1935871" y="217718"/>
                  </a:cubicBezTo>
                  <a:cubicBezTo>
                    <a:pt x="1927096" y="218513"/>
                    <a:pt x="1918520" y="220773"/>
                    <a:pt x="1910499" y="224407"/>
                  </a:cubicBezTo>
                  <a:cubicBezTo>
                    <a:pt x="1907425" y="226155"/>
                    <a:pt x="1910981" y="226215"/>
                    <a:pt x="1917610" y="224407"/>
                  </a:cubicBezTo>
                  <a:cubicBezTo>
                    <a:pt x="1951962" y="216030"/>
                    <a:pt x="1969922" y="212354"/>
                    <a:pt x="1970223" y="213861"/>
                  </a:cubicBezTo>
                  <a:cubicBezTo>
                    <a:pt x="1970525" y="215367"/>
                    <a:pt x="1954976" y="218742"/>
                    <a:pt x="1924903" y="225371"/>
                  </a:cubicBezTo>
                  <a:cubicBezTo>
                    <a:pt x="1907606" y="229048"/>
                    <a:pt x="1896517" y="231820"/>
                    <a:pt x="1890611" y="233508"/>
                  </a:cubicBezTo>
                  <a:cubicBezTo>
                    <a:pt x="1884705" y="235195"/>
                    <a:pt x="1883981" y="235738"/>
                    <a:pt x="1887477" y="235496"/>
                  </a:cubicBezTo>
                  <a:cubicBezTo>
                    <a:pt x="1892117" y="235496"/>
                    <a:pt x="1886814" y="237606"/>
                    <a:pt x="1872651" y="241945"/>
                  </a:cubicBezTo>
                  <a:cubicBezTo>
                    <a:pt x="1860598" y="245561"/>
                    <a:pt x="1853185" y="248574"/>
                    <a:pt x="1856680" y="248393"/>
                  </a:cubicBezTo>
                  <a:cubicBezTo>
                    <a:pt x="1861261" y="247972"/>
                    <a:pt x="1852522" y="250684"/>
                    <a:pt x="1838178" y="254420"/>
                  </a:cubicBezTo>
                  <a:cubicBezTo>
                    <a:pt x="1814072" y="260447"/>
                    <a:pt x="1811721" y="261351"/>
                    <a:pt x="1815157" y="265268"/>
                  </a:cubicBezTo>
                  <a:cubicBezTo>
                    <a:pt x="1819616" y="268703"/>
                    <a:pt x="1817507" y="269547"/>
                    <a:pt x="1805815" y="269969"/>
                  </a:cubicBezTo>
                  <a:lnTo>
                    <a:pt x="1790688" y="270813"/>
                  </a:lnTo>
                  <a:cubicBezTo>
                    <a:pt x="1789543" y="270813"/>
                    <a:pt x="1780865" y="273645"/>
                    <a:pt x="1771162" y="276840"/>
                  </a:cubicBezTo>
                  <a:cubicBezTo>
                    <a:pt x="1748501" y="284493"/>
                    <a:pt x="1762785" y="284795"/>
                    <a:pt x="1785445" y="277261"/>
                  </a:cubicBezTo>
                  <a:cubicBezTo>
                    <a:pt x="1798402" y="272802"/>
                    <a:pt x="1797498" y="273525"/>
                    <a:pt x="1782492" y="279431"/>
                  </a:cubicBezTo>
                  <a:cubicBezTo>
                    <a:pt x="1767226" y="285132"/>
                    <a:pt x="1751677" y="290044"/>
                    <a:pt x="1735905" y="294136"/>
                  </a:cubicBezTo>
                  <a:cubicBezTo>
                    <a:pt x="1713848" y="299681"/>
                    <a:pt x="1710654" y="301067"/>
                    <a:pt x="1711497" y="303960"/>
                  </a:cubicBezTo>
                  <a:cubicBezTo>
                    <a:pt x="1712100" y="305888"/>
                    <a:pt x="1707279" y="309565"/>
                    <a:pt x="1700890" y="312035"/>
                  </a:cubicBezTo>
                  <a:cubicBezTo>
                    <a:pt x="1682810" y="319207"/>
                    <a:pt x="1674674" y="319508"/>
                    <a:pt x="1687933" y="312035"/>
                  </a:cubicBezTo>
                  <a:cubicBezTo>
                    <a:pt x="1705230" y="302634"/>
                    <a:pt x="1702819" y="302332"/>
                    <a:pt x="1682931" y="311192"/>
                  </a:cubicBezTo>
                  <a:cubicBezTo>
                    <a:pt x="1676651" y="313620"/>
                    <a:pt x="1670902" y="317242"/>
                    <a:pt x="1665996" y="321859"/>
                  </a:cubicBezTo>
                  <a:cubicBezTo>
                    <a:pt x="1663471" y="324981"/>
                    <a:pt x="1659927" y="327114"/>
                    <a:pt x="1655992" y="327886"/>
                  </a:cubicBezTo>
                  <a:cubicBezTo>
                    <a:pt x="1651652" y="329212"/>
                    <a:pt x="1649664" y="330417"/>
                    <a:pt x="1653099" y="330115"/>
                  </a:cubicBezTo>
                  <a:cubicBezTo>
                    <a:pt x="1656534" y="329814"/>
                    <a:pt x="1636586" y="336142"/>
                    <a:pt x="1612901" y="343073"/>
                  </a:cubicBezTo>
                  <a:cubicBezTo>
                    <a:pt x="1589216" y="350003"/>
                    <a:pt x="1562759" y="358441"/>
                    <a:pt x="1554382" y="360249"/>
                  </a:cubicBezTo>
                  <a:cubicBezTo>
                    <a:pt x="1545902" y="362208"/>
                    <a:pt x="1537579" y="364811"/>
                    <a:pt x="1529491" y="368023"/>
                  </a:cubicBezTo>
                  <a:cubicBezTo>
                    <a:pt x="1526092" y="369801"/>
                    <a:pt x="1522350" y="370826"/>
                    <a:pt x="1518523" y="371037"/>
                  </a:cubicBezTo>
                  <a:cubicBezTo>
                    <a:pt x="1518523" y="370193"/>
                    <a:pt x="1512496" y="371398"/>
                    <a:pt x="1506469" y="373688"/>
                  </a:cubicBezTo>
                  <a:cubicBezTo>
                    <a:pt x="1497911" y="376702"/>
                    <a:pt x="1498092" y="377244"/>
                    <a:pt x="1508217" y="375195"/>
                  </a:cubicBezTo>
                  <a:cubicBezTo>
                    <a:pt x="1518209" y="373032"/>
                    <a:pt x="1528033" y="370169"/>
                    <a:pt x="1537627" y="366637"/>
                  </a:cubicBezTo>
                  <a:cubicBezTo>
                    <a:pt x="1549319" y="362117"/>
                    <a:pt x="1552634" y="361334"/>
                    <a:pt x="1547571" y="364106"/>
                  </a:cubicBezTo>
                  <a:cubicBezTo>
                    <a:pt x="1542509" y="366878"/>
                    <a:pt x="1548174" y="366035"/>
                    <a:pt x="1569569" y="358501"/>
                  </a:cubicBezTo>
                  <a:cubicBezTo>
                    <a:pt x="1574667" y="356910"/>
                    <a:pt x="1579886" y="355741"/>
                    <a:pt x="1585178" y="355006"/>
                  </a:cubicBezTo>
                  <a:cubicBezTo>
                    <a:pt x="1588011" y="354584"/>
                    <a:pt x="1597231" y="352113"/>
                    <a:pt x="1610008" y="348195"/>
                  </a:cubicBezTo>
                  <a:lnTo>
                    <a:pt x="1659186" y="333611"/>
                  </a:lnTo>
                  <a:cubicBezTo>
                    <a:pt x="1694924" y="322582"/>
                    <a:pt x="1722225" y="314988"/>
                    <a:pt x="1719453" y="316796"/>
                  </a:cubicBezTo>
                  <a:cubicBezTo>
                    <a:pt x="1716680" y="318605"/>
                    <a:pt x="1725057" y="315953"/>
                    <a:pt x="1739100" y="311493"/>
                  </a:cubicBezTo>
                  <a:cubicBezTo>
                    <a:pt x="1757180" y="305466"/>
                    <a:pt x="1759651" y="304984"/>
                    <a:pt x="1748983" y="308962"/>
                  </a:cubicBezTo>
                  <a:cubicBezTo>
                    <a:pt x="1726504" y="316917"/>
                    <a:pt x="1667623" y="334153"/>
                    <a:pt x="1609948" y="349943"/>
                  </a:cubicBezTo>
                  <a:cubicBezTo>
                    <a:pt x="1581261" y="358260"/>
                    <a:pt x="1552815" y="366155"/>
                    <a:pt x="1529431" y="372242"/>
                  </a:cubicBezTo>
                  <a:cubicBezTo>
                    <a:pt x="1506047" y="378329"/>
                    <a:pt x="1487847" y="383331"/>
                    <a:pt x="1479229" y="384295"/>
                  </a:cubicBezTo>
                  <a:cubicBezTo>
                    <a:pt x="1471774" y="385820"/>
                    <a:pt x="1464427" y="387839"/>
                    <a:pt x="1457231" y="390322"/>
                  </a:cubicBezTo>
                  <a:cubicBezTo>
                    <a:pt x="1449698" y="392853"/>
                    <a:pt x="1433486" y="398217"/>
                    <a:pt x="1420709" y="402858"/>
                  </a:cubicBezTo>
                  <a:cubicBezTo>
                    <a:pt x="1411561" y="406739"/>
                    <a:pt x="1401900" y="409276"/>
                    <a:pt x="1392022" y="410391"/>
                  </a:cubicBezTo>
                  <a:cubicBezTo>
                    <a:pt x="1383603" y="411235"/>
                    <a:pt x="1375347" y="413260"/>
                    <a:pt x="1367494" y="416418"/>
                  </a:cubicBezTo>
                  <a:cubicBezTo>
                    <a:pt x="1357972" y="420094"/>
                    <a:pt x="1337360" y="427145"/>
                    <a:pt x="1322776" y="433051"/>
                  </a:cubicBezTo>
                  <a:cubicBezTo>
                    <a:pt x="1308191" y="438957"/>
                    <a:pt x="1289749" y="445105"/>
                    <a:pt x="1283180" y="447335"/>
                  </a:cubicBezTo>
                  <a:cubicBezTo>
                    <a:pt x="1272724" y="451077"/>
                    <a:pt x="1262635" y="455778"/>
                    <a:pt x="1253047" y="461377"/>
                  </a:cubicBezTo>
                  <a:cubicBezTo>
                    <a:pt x="1240529" y="468555"/>
                    <a:pt x="1227608" y="475015"/>
                    <a:pt x="1214356" y="480722"/>
                  </a:cubicBezTo>
                  <a:cubicBezTo>
                    <a:pt x="1201820" y="486086"/>
                    <a:pt x="1177171" y="497718"/>
                    <a:pt x="1158247" y="508385"/>
                  </a:cubicBezTo>
                  <a:cubicBezTo>
                    <a:pt x="1139323" y="519052"/>
                    <a:pt x="1116060" y="530925"/>
                    <a:pt x="1104730" y="535927"/>
                  </a:cubicBezTo>
                  <a:cubicBezTo>
                    <a:pt x="1093400" y="540929"/>
                    <a:pt x="1089422" y="543340"/>
                    <a:pt x="1094003" y="542556"/>
                  </a:cubicBezTo>
                  <a:cubicBezTo>
                    <a:pt x="1102982" y="540447"/>
                    <a:pt x="1060494" y="559853"/>
                    <a:pt x="1007278" y="583719"/>
                  </a:cubicBezTo>
                  <a:cubicBezTo>
                    <a:pt x="980881" y="596134"/>
                    <a:pt x="951411" y="608971"/>
                    <a:pt x="924773" y="621566"/>
                  </a:cubicBezTo>
                  <a:cubicBezTo>
                    <a:pt x="898135" y="634162"/>
                    <a:pt x="873486" y="644950"/>
                    <a:pt x="856490" y="652784"/>
                  </a:cubicBezTo>
                  <a:cubicBezTo>
                    <a:pt x="801648" y="677615"/>
                    <a:pt x="783085" y="686293"/>
                    <a:pt x="702026" y="732036"/>
                  </a:cubicBezTo>
                  <a:lnTo>
                    <a:pt x="664601" y="753250"/>
                  </a:lnTo>
                  <a:lnTo>
                    <a:pt x="632840" y="771330"/>
                  </a:lnTo>
                  <a:cubicBezTo>
                    <a:pt x="614097" y="781937"/>
                    <a:pt x="601019" y="789410"/>
                    <a:pt x="597403" y="790977"/>
                  </a:cubicBezTo>
                  <a:cubicBezTo>
                    <a:pt x="588242" y="795557"/>
                    <a:pt x="558712" y="812612"/>
                    <a:pt x="513029" y="842505"/>
                  </a:cubicBezTo>
                  <a:cubicBezTo>
                    <a:pt x="422086" y="901265"/>
                    <a:pt x="337351" y="957012"/>
                    <a:pt x="273950" y="997029"/>
                  </a:cubicBezTo>
                  <a:cubicBezTo>
                    <a:pt x="210549" y="1037046"/>
                    <a:pt x="168483" y="1060490"/>
                    <a:pt x="162456" y="1052957"/>
                  </a:cubicBezTo>
                  <a:cubicBezTo>
                    <a:pt x="152271" y="1058212"/>
                    <a:pt x="142677" y="1064534"/>
                    <a:pt x="133830" y="1071820"/>
                  </a:cubicBezTo>
                  <a:cubicBezTo>
                    <a:pt x="111049" y="1088936"/>
                    <a:pt x="108096" y="1090684"/>
                    <a:pt x="114906" y="1082849"/>
                  </a:cubicBezTo>
                  <a:cubicBezTo>
                    <a:pt x="120270" y="1076823"/>
                    <a:pt x="121234" y="1074412"/>
                    <a:pt x="117317" y="1076823"/>
                  </a:cubicBezTo>
                  <a:cubicBezTo>
                    <a:pt x="114424" y="1078691"/>
                    <a:pt x="112073" y="1081222"/>
                    <a:pt x="112857" y="1082066"/>
                  </a:cubicBezTo>
                  <a:cubicBezTo>
                    <a:pt x="113640" y="1082910"/>
                    <a:pt x="112073" y="1084778"/>
                    <a:pt x="103998" y="1089298"/>
                  </a:cubicBezTo>
                  <a:cubicBezTo>
                    <a:pt x="97971" y="1092733"/>
                    <a:pt x="94114" y="1091708"/>
                    <a:pt x="95741" y="1086526"/>
                  </a:cubicBezTo>
                  <a:cubicBezTo>
                    <a:pt x="96344" y="1081945"/>
                    <a:pt x="92908" y="1081343"/>
                    <a:pt x="87243" y="1085320"/>
                  </a:cubicBezTo>
                  <a:cubicBezTo>
                    <a:pt x="84055" y="1088243"/>
                    <a:pt x="80270" y="1090443"/>
                    <a:pt x="76154" y="1091769"/>
                  </a:cubicBezTo>
                  <a:cubicBezTo>
                    <a:pt x="75612" y="1091106"/>
                    <a:pt x="78927" y="1087912"/>
                    <a:pt x="83567" y="1084537"/>
                  </a:cubicBezTo>
                  <a:cubicBezTo>
                    <a:pt x="88021" y="1081325"/>
                    <a:pt x="91757" y="1077220"/>
                    <a:pt x="94536" y="1072483"/>
                  </a:cubicBezTo>
                  <a:cubicBezTo>
                    <a:pt x="97248" y="1066457"/>
                    <a:pt x="84953" y="1075376"/>
                    <a:pt x="60244" y="1097615"/>
                  </a:cubicBezTo>
                  <a:cubicBezTo>
                    <a:pt x="55965" y="1101472"/>
                    <a:pt x="54217" y="1101291"/>
                    <a:pt x="55724" y="1097615"/>
                  </a:cubicBezTo>
                  <a:cubicBezTo>
                    <a:pt x="57230" y="1093938"/>
                    <a:pt x="54639" y="1092854"/>
                    <a:pt x="49335" y="1095566"/>
                  </a:cubicBezTo>
                  <a:cubicBezTo>
                    <a:pt x="38909" y="1101170"/>
                    <a:pt x="53976" y="1076280"/>
                    <a:pt x="69043" y="1063564"/>
                  </a:cubicBezTo>
                  <a:cubicBezTo>
                    <a:pt x="74346" y="1059104"/>
                    <a:pt x="75853" y="1059044"/>
                    <a:pt x="72840" y="1062660"/>
                  </a:cubicBezTo>
                  <a:cubicBezTo>
                    <a:pt x="69224" y="1067361"/>
                    <a:pt x="71875" y="1065131"/>
                    <a:pt x="80735" y="1055850"/>
                  </a:cubicBezTo>
                  <a:cubicBezTo>
                    <a:pt x="85568" y="1051299"/>
                    <a:pt x="90040" y="1046382"/>
                    <a:pt x="94114" y="1041144"/>
                  </a:cubicBezTo>
                  <a:cubicBezTo>
                    <a:pt x="93812" y="1040843"/>
                    <a:pt x="91221" y="1043194"/>
                    <a:pt x="88087" y="1046448"/>
                  </a:cubicBezTo>
                  <a:cubicBezTo>
                    <a:pt x="82506" y="1051788"/>
                    <a:pt x="76456" y="1056609"/>
                    <a:pt x="70007" y="1060852"/>
                  </a:cubicBezTo>
                  <a:cubicBezTo>
                    <a:pt x="61268" y="1066878"/>
                    <a:pt x="57954" y="1069711"/>
                    <a:pt x="58496" y="1070615"/>
                  </a:cubicBezTo>
                  <a:cubicBezTo>
                    <a:pt x="59038" y="1071519"/>
                    <a:pt x="52168" y="1077425"/>
                    <a:pt x="35836" y="1090383"/>
                  </a:cubicBezTo>
                  <a:cubicBezTo>
                    <a:pt x="5702" y="1114490"/>
                    <a:pt x="5220" y="1115393"/>
                    <a:pt x="7028" y="1117322"/>
                  </a:cubicBezTo>
                  <a:cubicBezTo>
                    <a:pt x="7812" y="1118166"/>
                    <a:pt x="11729" y="1115574"/>
                    <a:pt x="15707" y="1111295"/>
                  </a:cubicBezTo>
                  <a:cubicBezTo>
                    <a:pt x="21843" y="1105383"/>
                    <a:pt x="28568" y="1100110"/>
                    <a:pt x="35775" y="1095566"/>
                  </a:cubicBezTo>
                  <a:cubicBezTo>
                    <a:pt x="45539" y="1089177"/>
                    <a:pt x="45840" y="1089539"/>
                    <a:pt x="38367" y="1095023"/>
                  </a:cubicBezTo>
                  <a:cubicBezTo>
                    <a:pt x="30894" y="1100508"/>
                    <a:pt x="28664" y="1103220"/>
                    <a:pt x="32943" y="1101050"/>
                  </a:cubicBezTo>
                  <a:cubicBezTo>
                    <a:pt x="37222" y="1098880"/>
                    <a:pt x="35534" y="1102255"/>
                    <a:pt x="30773" y="1107076"/>
                  </a:cubicBezTo>
                  <a:cubicBezTo>
                    <a:pt x="24264" y="1113646"/>
                    <a:pt x="26675" y="1113103"/>
                    <a:pt x="36258" y="1106293"/>
                  </a:cubicBezTo>
                  <a:cubicBezTo>
                    <a:pt x="46865" y="1099181"/>
                    <a:pt x="48311" y="1099362"/>
                    <a:pt x="42646" y="1108342"/>
                  </a:cubicBezTo>
                  <a:cubicBezTo>
                    <a:pt x="34751" y="1120396"/>
                    <a:pt x="34691" y="1120396"/>
                    <a:pt x="22215" y="1126844"/>
                  </a:cubicBezTo>
                  <a:cubicBezTo>
                    <a:pt x="821" y="1138898"/>
                    <a:pt x="-7436" y="1129014"/>
                    <a:pt x="7510" y="1108764"/>
                  </a:cubicBezTo>
                  <a:cubicBezTo>
                    <a:pt x="13537" y="1100086"/>
                    <a:pt x="17876" y="1094240"/>
                    <a:pt x="14381" y="1097313"/>
                  </a:cubicBezTo>
                  <a:cubicBezTo>
                    <a:pt x="11789" y="1099603"/>
                    <a:pt x="16128" y="1093999"/>
                    <a:pt x="24686" y="1084296"/>
                  </a:cubicBezTo>
                  <a:cubicBezTo>
                    <a:pt x="30316" y="1078691"/>
                    <a:pt x="35235" y="1072417"/>
                    <a:pt x="39331" y="1065613"/>
                  </a:cubicBezTo>
                  <a:cubicBezTo>
                    <a:pt x="38849" y="1065010"/>
                    <a:pt x="43128" y="1061033"/>
                    <a:pt x="48793" y="1056935"/>
                  </a:cubicBezTo>
                  <a:cubicBezTo>
                    <a:pt x="56266" y="1051330"/>
                    <a:pt x="56809" y="1050124"/>
                    <a:pt x="50963" y="1052234"/>
                  </a:cubicBezTo>
                  <a:cubicBezTo>
                    <a:pt x="32039" y="1058984"/>
                    <a:pt x="72779" y="1007455"/>
                    <a:pt x="133589" y="948514"/>
                  </a:cubicBezTo>
                  <a:cubicBezTo>
                    <a:pt x="163722" y="918863"/>
                    <a:pt x="199280" y="887645"/>
                    <a:pt x="233391" y="859801"/>
                  </a:cubicBezTo>
                  <a:cubicBezTo>
                    <a:pt x="262928" y="835405"/>
                    <a:pt x="293941" y="812865"/>
                    <a:pt x="326262" y="792302"/>
                  </a:cubicBezTo>
                  <a:cubicBezTo>
                    <a:pt x="341268" y="783082"/>
                    <a:pt x="375741" y="764459"/>
                    <a:pt x="406899" y="749151"/>
                  </a:cubicBezTo>
                  <a:cubicBezTo>
                    <a:pt x="422388" y="741257"/>
                    <a:pt x="437033" y="734386"/>
                    <a:pt x="448061" y="729504"/>
                  </a:cubicBezTo>
                  <a:cubicBezTo>
                    <a:pt x="453805" y="726437"/>
                    <a:pt x="459868" y="724008"/>
                    <a:pt x="466142" y="722272"/>
                  </a:cubicBezTo>
                  <a:cubicBezTo>
                    <a:pt x="469577" y="725527"/>
                    <a:pt x="486391" y="716728"/>
                    <a:pt x="513692" y="699070"/>
                  </a:cubicBezTo>
                  <a:cubicBezTo>
                    <a:pt x="540993" y="681411"/>
                    <a:pt x="578419" y="654412"/>
                    <a:pt x="623378" y="621325"/>
                  </a:cubicBezTo>
                  <a:cubicBezTo>
                    <a:pt x="682078" y="578409"/>
                    <a:pt x="743858" y="539874"/>
                    <a:pt x="808217" y="506035"/>
                  </a:cubicBezTo>
                  <a:cubicBezTo>
                    <a:pt x="863023" y="476660"/>
                    <a:pt x="920343" y="452240"/>
                    <a:pt x="979495" y="433051"/>
                  </a:cubicBezTo>
                  <a:cubicBezTo>
                    <a:pt x="1000950" y="426482"/>
                    <a:pt x="1015053" y="429375"/>
                    <a:pt x="999203" y="436728"/>
                  </a:cubicBezTo>
                  <a:cubicBezTo>
                    <a:pt x="993899" y="439138"/>
                    <a:pt x="990524" y="440223"/>
                    <a:pt x="990223" y="439560"/>
                  </a:cubicBezTo>
                  <a:cubicBezTo>
                    <a:pt x="992272" y="435583"/>
                    <a:pt x="986788" y="437632"/>
                    <a:pt x="972143" y="446973"/>
                  </a:cubicBezTo>
                  <a:cubicBezTo>
                    <a:pt x="959185" y="455049"/>
                    <a:pt x="958402" y="456134"/>
                    <a:pt x="970877" y="452518"/>
                  </a:cubicBezTo>
                  <a:cubicBezTo>
                    <a:pt x="978537" y="450806"/>
                    <a:pt x="985775" y="447570"/>
                    <a:pt x="992151" y="442995"/>
                  </a:cubicBezTo>
                  <a:cubicBezTo>
                    <a:pt x="998901" y="438234"/>
                    <a:pt x="1001071" y="437390"/>
                    <a:pt x="1001854" y="439078"/>
                  </a:cubicBezTo>
                  <a:cubicBezTo>
                    <a:pt x="1003723" y="443056"/>
                    <a:pt x="1118290" y="388695"/>
                    <a:pt x="1167106" y="363503"/>
                  </a:cubicBezTo>
                  <a:cubicBezTo>
                    <a:pt x="1189646" y="351028"/>
                    <a:pt x="1248165" y="321316"/>
                    <a:pt x="1297765" y="297631"/>
                  </a:cubicBezTo>
                  <a:cubicBezTo>
                    <a:pt x="1322655" y="285940"/>
                    <a:pt x="1348871" y="273525"/>
                    <a:pt x="1370929" y="262616"/>
                  </a:cubicBezTo>
                  <a:cubicBezTo>
                    <a:pt x="1392987" y="251708"/>
                    <a:pt x="1411187" y="243572"/>
                    <a:pt x="1419504" y="239113"/>
                  </a:cubicBezTo>
                  <a:cubicBezTo>
                    <a:pt x="1468375" y="214053"/>
                    <a:pt x="1518685" y="191918"/>
                    <a:pt x="1570171" y="172819"/>
                  </a:cubicBezTo>
                  <a:cubicBezTo>
                    <a:pt x="1595604" y="163719"/>
                    <a:pt x="1622845" y="155281"/>
                    <a:pt x="1644481" y="149375"/>
                  </a:cubicBezTo>
                  <a:cubicBezTo>
                    <a:pt x="1666116" y="143469"/>
                    <a:pt x="1682449" y="141721"/>
                    <a:pt x="1685884" y="142926"/>
                  </a:cubicBezTo>
                  <a:close/>
                </a:path>
              </a:pathLst>
            </a:custGeom>
            <a:grpFill/>
            <a:ln w="6027" cap="flat">
              <a:noFill/>
              <a:prstDash val="solid"/>
              <a:miter/>
            </a:ln>
          </p:spPr>
          <p:txBody>
            <a:bodyPr rtlCol="0" anchor="ctr"/>
            <a:lstStyle/>
            <a:p>
              <a:endParaRPr lang="zh-CN" altLang="en-US"/>
            </a:p>
          </p:txBody>
        </p:sp>
        <p:sp>
          <p:nvSpPr>
            <p:cNvPr id="431" name="任意多边形: 形状 430">
              <a:extLst>
                <a:ext uri="{FF2B5EF4-FFF2-40B4-BE49-F238E27FC236}">
                  <a16:creationId xmlns:a16="http://schemas.microsoft.com/office/drawing/2014/main" id="{DE008BC5-407B-9396-849A-4557D53D0ECD}"/>
                </a:ext>
              </a:extLst>
            </p:cNvPr>
            <p:cNvSpPr/>
            <p:nvPr/>
          </p:nvSpPr>
          <p:spPr>
            <a:xfrm>
              <a:off x="3560027" y="2664553"/>
              <a:ext cx="124857" cy="10580"/>
            </a:xfrm>
            <a:custGeom>
              <a:avLst/>
              <a:gdLst>
                <a:gd name="connsiteX0" fmla="*/ 75547 w 124857"/>
                <a:gd name="connsiteY0" fmla="*/ 3964 h 10580"/>
                <a:gd name="connsiteX1" fmla="*/ 51079 w 124857"/>
                <a:gd name="connsiteY1" fmla="*/ 2999 h 10580"/>
                <a:gd name="connsiteX2" fmla="*/ -88 w 124857"/>
                <a:gd name="connsiteY2" fmla="*/ 1553 h 10580"/>
                <a:gd name="connsiteX3" fmla="*/ 10338 w 124857"/>
                <a:gd name="connsiteY3" fmla="*/ 2819 h 10580"/>
                <a:gd name="connsiteX4" fmla="*/ 34445 w 124857"/>
                <a:gd name="connsiteY4" fmla="*/ 4265 h 10580"/>
                <a:gd name="connsiteX5" fmla="*/ 86516 w 124857"/>
                <a:gd name="connsiteY5" fmla="*/ 9207 h 10580"/>
                <a:gd name="connsiteX6" fmla="*/ 91337 w 124857"/>
                <a:gd name="connsiteY6" fmla="*/ 7158 h 10580"/>
                <a:gd name="connsiteX7" fmla="*/ 104174 w 124857"/>
                <a:gd name="connsiteY7" fmla="*/ 7158 h 10580"/>
                <a:gd name="connsiteX8" fmla="*/ 122736 w 124857"/>
                <a:gd name="connsiteY8" fmla="*/ 8122 h 10580"/>
                <a:gd name="connsiteX9" fmla="*/ 75547 w 124857"/>
                <a:gd name="connsiteY9" fmla="*/ 3964 h 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857" h="10580">
                  <a:moveTo>
                    <a:pt x="75547" y="3964"/>
                  </a:moveTo>
                  <a:cubicBezTo>
                    <a:pt x="67381" y="4320"/>
                    <a:pt x="59197" y="3994"/>
                    <a:pt x="51079" y="2999"/>
                  </a:cubicBezTo>
                  <a:cubicBezTo>
                    <a:pt x="32577" y="951"/>
                    <a:pt x="33" y="-74"/>
                    <a:pt x="-88" y="1553"/>
                  </a:cubicBezTo>
                  <a:cubicBezTo>
                    <a:pt x="3347" y="2270"/>
                    <a:pt x="6831" y="2692"/>
                    <a:pt x="10338" y="2819"/>
                  </a:cubicBezTo>
                  <a:cubicBezTo>
                    <a:pt x="16666" y="3301"/>
                    <a:pt x="25405" y="3843"/>
                    <a:pt x="34445" y="4265"/>
                  </a:cubicBezTo>
                  <a:cubicBezTo>
                    <a:pt x="51886" y="4850"/>
                    <a:pt x="69273" y="6501"/>
                    <a:pt x="86516" y="9207"/>
                  </a:cubicBezTo>
                  <a:cubicBezTo>
                    <a:pt x="106042" y="13125"/>
                    <a:pt x="109658" y="11136"/>
                    <a:pt x="91337" y="7158"/>
                  </a:cubicBezTo>
                  <a:cubicBezTo>
                    <a:pt x="81031" y="4928"/>
                    <a:pt x="84527" y="5109"/>
                    <a:pt x="104174" y="7158"/>
                  </a:cubicBezTo>
                  <a:cubicBezTo>
                    <a:pt x="122615" y="9388"/>
                    <a:pt x="128281" y="9750"/>
                    <a:pt x="122736" y="8122"/>
                  </a:cubicBezTo>
                  <a:cubicBezTo>
                    <a:pt x="107260" y="4651"/>
                    <a:pt x="91391" y="3253"/>
                    <a:pt x="75547" y="3964"/>
                  </a:cubicBezTo>
                  <a:close/>
                </a:path>
              </a:pathLst>
            </a:custGeom>
            <a:grpFill/>
            <a:ln w="6027" cap="flat">
              <a:noFill/>
              <a:prstDash val="solid"/>
              <a:miter/>
            </a:ln>
          </p:spPr>
          <p:txBody>
            <a:bodyPr rtlCol="0" anchor="ctr"/>
            <a:lstStyle/>
            <a:p>
              <a:endParaRPr lang="zh-CN" altLang="en-US"/>
            </a:p>
          </p:txBody>
        </p:sp>
        <p:sp>
          <p:nvSpPr>
            <p:cNvPr id="432" name="任意多边形: 形状 431">
              <a:extLst>
                <a:ext uri="{FF2B5EF4-FFF2-40B4-BE49-F238E27FC236}">
                  <a16:creationId xmlns:a16="http://schemas.microsoft.com/office/drawing/2014/main" id="{3B37B8F8-7B33-8B2E-9FD8-EF9D73B7918A}"/>
                </a:ext>
              </a:extLst>
            </p:cNvPr>
            <p:cNvSpPr/>
            <p:nvPr/>
          </p:nvSpPr>
          <p:spPr>
            <a:xfrm>
              <a:off x="2526425" y="2684332"/>
              <a:ext cx="93438" cy="6509"/>
            </a:xfrm>
            <a:custGeom>
              <a:avLst/>
              <a:gdLst>
                <a:gd name="connsiteX0" fmla="*/ 5963 w 93438"/>
                <a:gd name="connsiteY0" fmla="*/ 6846 h 6509"/>
                <a:gd name="connsiteX1" fmla="*/ 61891 w 93438"/>
                <a:gd name="connsiteY1" fmla="*/ 4676 h 6509"/>
                <a:gd name="connsiteX2" fmla="*/ 93350 w 93438"/>
                <a:gd name="connsiteY2" fmla="*/ 3651 h 6509"/>
                <a:gd name="connsiteX3" fmla="*/ 74607 w 93438"/>
                <a:gd name="connsiteY3" fmla="*/ 3109 h 6509"/>
                <a:gd name="connsiteX4" fmla="*/ 61590 w 93438"/>
                <a:gd name="connsiteY4" fmla="*/ 1662 h 6509"/>
                <a:gd name="connsiteX5" fmla="*/ 24345 w 93438"/>
                <a:gd name="connsiteY5" fmla="*/ 3953 h 6509"/>
                <a:gd name="connsiteX6" fmla="*/ 5963 w 93438"/>
                <a:gd name="connsiteY6" fmla="*/ 6846 h 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38" h="6509">
                  <a:moveTo>
                    <a:pt x="5963" y="6846"/>
                  </a:moveTo>
                  <a:cubicBezTo>
                    <a:pt x="18740" y="5821"/>
                    <a:pt x="43148" y="4314"/>
                    <a:pt x="61891" y="4676"/>
                  </a:cubicBezTo>
                  <a:cubicBezTo>
                    <a:pt x="72383" y="5381"/>
                    <a:pt x="82924" y="5038"/>
                    <a:pt x="93350" y="3651"/>
                  </a:cubicBezTo>
                  <a:cubicBezTo>
                    <a:pt x="87179" y="2422"/>
                    <a:pt x="80839" y="2235"/>
                    <a:pt x="74607" y="3109"/>
                  </a:cubicBezTo>
                  <a:cubicBezTo>
                    <a:pt x="64121" y="3712"/>
                    <a:pt x="58215" y="3109"/>
                    <a:pt x="61590" y="1662"/>
                  </a:cubicBezTo>
                  <a:cubicBezTo>
                    <a:pt x="64964" y="216"/>
                    <a:pt x="54358" y="156"/>
                    <a:pt x="24345" y="3953"/>
                  </a:cubicBezTo>
                  <a:cubicBezTo>
                    <a:pt x="1262" y="6665"/>
                    <a:pt x="-6813" y="7991"/>
                    <a:pt x="5963" y="6846"/>
                  </a:cubicBezTo>
                  <a:close/>
                </a:path>
              </a:pathLst>
            </a:custGeom>
            <a:grpFill/>
            <a:ln w="6027" cap="flat">
              <a:noFill/>
              <a:prstDash val="solid"/>
              <a:miter/>
            </a:ln>
          </p:spPr>
          <p:txBody>
            <a:bodyPr rtlCol="0" anchor="ctr"/>
            <a:lstStyle/>
            <a:p>
              <a:endParaRPr lang="zh-CN" altLang="en-US"/>
            </a:p>
          </p:txBody>
        </p:sp>
        <p:sp>
          <p:nvSpPr>
            <p:cNvPr id="433" name="任意多边形: 形状 432">
              <a:extLst>
                <a:ext uri="{FF2B5EF4-FFF2-40B4-BE49-F238E27FC236}">
                  <a16:creationId xmlns:a16="http://schemas.microsoft.com/office/drawing/2014/main" id="{4FDA2DEF-9186-B4A9-00DC-01FF315CCF25}"/>
                </a:ext>
              </a:extLst>
            </p:cNvPr>
            <p:cNvSpPr/>
            <p:nvPr/>
          </p:nvSpPr>
          <p:spPr>
            <a:xfrm>
              <a:off x="3115369" y="2659014"/>
              <a:ext cx="432846" cy="21910"/>
            </a:xfrm>
            <a:custGeom>
              <a:avLst/>
              <a:gdLst>
                <a:gd name="connsiteX0" fmla="*/ 383037 w 432846"/>
                <a:gd name="connsiteY0" fmla="*/ 4199 h 21910"/>
                <a:gd name="connsiteX1" fmla="*/ 291492 w 432846"/>
                <a:gd name="connsiteY1" fmla="*/ 2994 h 21910"/>
                <a:gd name="connsiteX2" fmla="*/ 254729 w 432846"/>
                <a:gd name="connsiteY2" fmla="*/ 2150 h 21910"/>
                <a:gd name="connsiteX3" fmla="*/ 235625 w 432846"/>
                <a:gd name="connsiteY3" fmla="*/ 1668 h 21910"/>
                <a:gd name="connsiteX4" fmla="*/ 216339 w 432846"/>
                <a:gd name="connsiteY4" fmla="*/ 1668 h 21910"/>
                <a:gd name="connsiteX5" fmla="*/ 142512 w 432846"/>
                <a:gd name="connsiteY5" fmla="*/ 1005 h 21910"/>
                <a:gd name="connsiteX6" fmla="*/ 29693 w 432846"/>
                <a:gd name="connsiteY6" fmla="*/ 2994 h 21910"/>
                <a:gd name="connsiteX7" fmla="*/ 17097 w 432846"/>
                <a:gd name="connsiteY7" fmla="*/ 5344 h 21910"/>
                <a:gd name="connsiteX8" fmla="*/ 43795 w 432846"/>
                <a:gd name="connsiteY8" fmla="*/ 3717 h 21910"/>
                <a:gd name="connsiteX9" fmla="*/ 108100 w 432846"/>
                <a:gd name="connsiteY9" fmla="*/ 1970 h 21910"/>
                <a:gd name="connsiteX10" fmla="*/ 161014 w 432846"/>
                <a:gd name="connsiteY10" fmla="*/ 4621 h 21910"/>
                <a:gd name="connsiteX11" fmla="*/ 162159 w 432846"/>
                <a:gd name="connsiteY11" fmla="*/ 5405 h 21910"/>
                <a:gd name="connsiteX12" fmla="*/ 212060 w 432846"/>
                <a:gd name="connsiteY12" fmla="*/ 5947 h 21910"/>
                <a:gd name="connsiteX13" fmla="*/ 146972 w 432846"/>
                <a:gd name="connsiteY13" fmla="*/ 15710 h 21910"/>
                <a:gd name="connsiteX14" fmla="*/ 135340 w 432846"/>
                <a:gd name="connsiteY14" fmla="*/ 18784 h 21910"/>
                <a:gd name="connsiteX15" fmla="*/ 156133 w 432846"/>
                <a:gd name="connsiteY15" fmla="*/ 22520 h 21910"/>
                <a:gd name="connsiteX16" fmla="*/ 158483 w 432846"/>
                <a:gd name="connsiteY16" fmla="*/ 19628 h 21910"/>
                <a:gd name="connsiteX17" fmla="*/ 158483 w 432846"/>
                <a:gd name="connsiteY17" fmla="*/ 17338 h 21910"/>
                <a:gd name="connsiteX18" fmla="*/ 177045 w 432846"/>
                <a:gd name="connsiteY18" fmla="*/ 16192 h 21910"/>
                <a:gd name="connsiteX19" fmla="*/ 214109 w 432846"/>
                <a:gd name="connsiteY19" fmla="*/ 17578 h 21910"/>
                <a:gd name="connsiteX20" fmla="*/ 231466 w 432846"/>
                <a:gd name="connsiteY20" fmla="*/ 18181 h 21910"/>
                <a:gd name="connsiteX21" fmla="*/ 197958 w 432846"/>
                <a:gd name="connsiteY21" fmla="*/ 14565 h 21910"/>
                <a:gd name="connsiteX22" fmla="*/ 209650 w 432846"/>
                <a:gd name="connsiteY22" fmla="*/ 10527 h 21910"/>
                <a:gd name="connsiteX23" fmla="*/ 237433 w 432846"/>
                <a:gd name="connsiteY23" fmla="*/ 12637 h 21910"/>
                <a:gd name="connsiteX24" fmla="*/ 249004 w 432846"/>
                <a:gd name="connsiteY24" fmla="*/ 13842 h 21910"/>
                <a:gd name="connsiteX25" fmla="*/ 273111 w 432846"/>
                <a:gd name="connsiteY25" fmla="*/ 13842 h 21910"/>
                <a:gd name="connsiteX26" fmla="*/ 281247 w 432846"/>
                <a:gd name="connsiteY26" fmla="*/ 13842 h 21910"/>
                <a:gd name="connsiteX27" fmla="*/ 258225 w 432846"/>
                <a:gd name="connsiteY27" fmla="*/ 8840 h 21910"/>
                <a:gd name="connsiteX28" fmla="*/ 259550 w 432846"/>
                <a:gd name="connsiteY28" fmla="*/ 3838 h 21910"/>
                <a:gd name="connsiteX29" fmla="*/ 264131 w 432846"/>
                <a:gd name="connsiteY29" fmla="*/ 5344 h 21910"/>
                <a:gd name="connsiteX30" fmla="*/ 268711 w 432846"/>
                <a:gd name="connsiteY30" fmla="*/ 7695 h 21910"/>
                <a:gd name="connsiteX31" fmla="*/ 286128 w 432846"/>
                <a:gd name="connsiteY31" fmla="*/ 7092 h 21910"/>
                <a:gd name="connsiteX32" fmla="*/ 322289 w 432846"/>
                <a:gd name="connsiteY32" fmla="*/ 7092 h 21910"/>
                <a:gd name="connsiteX33" fmla="*/ 345552 w 432846"/>
                <a:gd name="connsiteY33" fmla="*/ 7454 h 21910"/>
                <a:gd name="connsiteX34" fmla="*/ 357243 w 432846"/>
                <a:gd name="connsiteY34" fmla="*/ 5947 h 21910"/>
                <a:gd name="connsiteX35" fmla="*/ 388462 w 432846"/>
                <a:gd name="connsiteY35" fmla="*/ 9563 h 21910"/>
                <a:gd name="connsiteX36" fmla="*/ 432758 w 432846"/>
                <a:gd name="connsiteY36" fmla="*/ 8418 h 21910"/>
                <a:gd name="connsiteX37" fmla="*/ 383037 w 432846"/>
                <a:gd name="connsiteY37" fmla="*/ 4199 h 2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2846" h="21910">
                  <a:moveTo>
                    <a:pt x="383037" y="4199"/>
                  </a:moveTo>
                  <a:cubicBezTo>
                    <a:pt x="376047" y="4199"/>
                    <a:pt x="338500" y="4199"/>
                    <a:pt x="291492" y="2994"/>
                  </a:cubicBezTo>
                  <a:lnTo>
                    <a:pt x="254729" y="2150"/>
                  </a:lnTo>
                  <a:lnTo>
                    <a:pt x="235625" y="1668"/>
                  </a:lnTo>
                  <a:lnTo>
                    <a:pt x="216339" y="1668"/>
                  </a:lnTo>
                  <a:lnTo>
                    <a:pt x="142512" y="1005"/>
                  </a:lnTo>
                  <a:cubicBezTo>
                    <a:pt x="105930" y="101"/>
                    <a:pt x="59465" y="1789"/>
                    <a:pt x="29693" y="2994"/>
                  </a:cubicBezTo>
                  <a:cubicBezTo>
                    <a:pt x="-79" y="4199"/>
                    <a:pt x="-13097" y="5405"/>
                    <a:pt x="17097" y="5344"/>
                  </a:cubicBezTo>
                  <a:cubicBezTo>
                    <a:pt x="26022" y="5363"/>
                    <a:pt x="34942" y="4820"/>
                    <a:pt x="43795" y="3717"/>
                  </a:cubicBezTo>
                  <a:cubicBezTo>
                    <a:pt x="48978" y="2632"/>
                    <a:pt x="79473" y="1729"/>
                    <a:pt x="108100" y="1970"/>
                  </a:cubicBezTo>
                  <a:cubicBezTo>
                    <a:pt x="136726" y="2210"/>
                    <a:pt x="163365" y="3597"/>
                    <a:pt x="161014" y="4621"/>
                  </a:cubicBezTo>
                  <a:cubicBezTo>
                    <a:pt x="159869" y="5646"/>
                    <a:pt x="159869" y="6068"/>
                    <a:pt x="162159" y="5405"/>
                  </a:cubicBezTo>
                  <a:cubicBezTo>
                    <a:pt x="178787" y="4429"/>
                    <a:pt x="195457" y="4609"/>
                    <a:pt x="212060" y="5947"/>
                  </a:cubicBezTo>
                  <a:cubicBezTo>
                    <a:pt x="212060" y="7815"/>
                    <a:pt x="158483" y="15891"/>
                    <a:pt x="146972" y="15710"/>
                  </a:cubicBezTo>
                  <a:cubicBezTo>
                    <a:pt x="138836" y="15710"/>
                    <a:pt x="134195" y="16916"/>
                    <a:pt x="135340" y="18784"/>
                  </a:cubicBezTo>
                  <a:cubicBezTo>
                    <a:pt x="135340" y="20833"/>
                    <a:pt x="143416" y="22279"/>
                    <a:pt x="156133" y="22520"/>
                  </a:cubicBezTo>
                  <a:cubicBezTo>
                    <a:pt x="181565" y="22942"/>
                    <a:pt x="181565" y="22520"/>
                    <a:pt x="158483" y="19628"/>
                  </a:cubicBezTo>
                  <a:cubicBezTo>
                    <a:pt x="142271" y="17217"/>
                    <a:pt x="142271" y="17036"/>
                    <a:pt x="158483" y="17338"/>
                  </a:cubicBezTo>
                  <a:cubicBezTo>
                    <a:pt x="164690" y="17892"/>
                    <a:pt x="170952" y="17506"/>
                    <a:pt x="177045" y="16192"/>
                  </a:cubicBezTo>
                  <a:cubicBezTo>
                    <a:pt x="177045" y="14445"/>
                    <a:pt x="202599" y="15349"/>
                    <a:pt x="214109" y="17578"/>
                  </a:cubicBezTo>
                  <a:cubicBezTo>
                    <a:pt x="219853" y="18434"/>
                    <a:pt x="225675" y="18633"/>
                    <a:pt x="231466" y="18181"/>
                  </a:cubicBezTo>
                  <a:cubicBezTo>
                    <a:pt x="241953" y="17036"/>
                    <a:pt x="211880" y="13782"/>
                    <a:pt x="197958" y="14565"/>
                  </a:cubicBezTo>
                  <a:cubicBezTo>
                    <a:pt x="179396" y="15650"/>
                    <a:pt x="188737" y="12516"/>
                    <a:pt x="209650" y="10527"/>
                  </a:cubicBezTo>
                  <a:cubicBezTo>
                    <a:pt x="233756" y="8057"/>
                    <a:pt x="249124" y="9624"/>
                    <a:pt x="237433" y="12637"/>
                  </a:cubicBezTo>
                  <a:cubicBezTo>
                    <a:pt x="231406" y="14505"/>
                    <a:pt x="233877" y="14625"/>
                    <a:pt x="249004" y="13842"/>
                  </a:cubicBezTo>
                  <a:cubicBezTo>
                    <a:pt x="257025" y="13155"/>
                    <a:pt x="265089" y="13155"/>
                    <a:pt x="273111" y="13842"/>
                  </a:cubicBezTo>
                  <a:cubicBezTo>
                    <a:pt x="277751" y="14505"/>
                    <a:pt x="281186" y="14505"/>
                    <a:pt x="281247" y="13842"/>
                  </a:cubicBezTo>
                  <a:cubicBezTo>
                    <a:pt x="273780" y="11323"/>
                    <a:pt x="266059" y="9647"/>
                    <a:pt x="258225" y="8840"/>
                  </a:cubicBezTo>
                  <a:cubicBezTo>
                    <a:pt x="236288" y="5465"/>
                    <a:pt x="236348" y="2813"/>
                    <a:pt x="259550" y="3838"/>
                  </a:cubicBezTo>
                  <a:cubicBezTo>
                    <a:pt x="266481" y="3838"/>
                    <a:pt x="268772" y="4802"/>
                    <a:pt x="264131" y="5344"/>
                  </a:cubicBezTo>
                  <a:cubicBezTo>
                    <a:pt x="260635" y="5947"/>
                    <a:pt x="262925" y="7032"/>
                    <a:pt x="268711" y="7695"/>
                  </a:cubicBezTo>
                  <a:cubicBezTo>
                    <a:pt x="274515" y="8388"/>
                    <a:pt x="280385" y="8183"/>
                    <a:pt x="286128" y="7092"/>
                  </a:cubicBezTo>
                  <a:cubicBezTo>
                    <a:pt x="298140" y="5700"/>
                    <a:pt x="310277" y="5700"/>
                    <a:pt x="322289" y="7092"/>
                  </a:cubicBezTo>
                  <a:cubicBezTo>
                    <a:pt x="338500" y="8177"/>
                    <a:pt x="348987" y="8358"/>
                    <a:pt x="345552" y="7454"/>
                  </a:cubicBezTo>
                  <a:cubicBezTo>
                    <a:pt x="342116" y="6550"/>
                    <a:pt x="347902" y="5947"/>
                    <a:pt x="357243" y="5947"/>
                  </a:cubicBezTo>
                  <a:cubicBezTo>
                    <a:pt x="367760" y="5875"/>
                    <a:pt x="378240" y="7086"/>
                    <a:pt x="388462" y="9563"/>
                  </a:cubicBezTo>
                  <a:cubicBezTo>
                    <a:pt x="403348" y="13420"/>
                    <a:pt x="431311" y="12818"/>
                    <a:pt x="432758" y="8418"/>
                  </a:cubicBezTo>
                  <a:cubicBezTo>
                    <a:pt x="432999" y="6429"/>
                    <a:pt x="395874" y="3295"/>
                    <a:pt x="383037" y="4199"/>
                  </a:cubicBezTo>
                  <a:close/>
                </a:path>
              </a:pathLst>
            </a:custGeom>
            <a:grpFill/>
            <a:ln w="6027" cap="flat">
              <a:noFill/>
              <a:prstDash val="solid"/>
              <a:miter/>
            </a:ln>
          </p:spPr>
          <p:txBody>
            <a:bodyPr rtlCol="0" anchor="ctr"/>
            <a:lstStyle/>
            <a:p>
              <a:endParaRPr lang="zh-CN" altLang="en-US"/>
            </a:p>
          </p:txBody>
        </p:sp>
        <p:sp>
          <p:nvSpPr>
            <p:cNvPr id="434" name="任意多边形: 形状 433">
              <a:extLst>
                <a:ext uri="{FF2B5EF4-FFF2-40B4-BE49-F238E27FC236}">
                  <a16:creationId xmlns:a16="http://schemas.microsoft.com/office/drawing/2014/main" id="{34DDB8D4-1CD6-D8BE-4407-5EAE0AAC1DB2}"/>
                </a:ext>
              </a:extLst>
            </p:cNvPr>
            <p:cNvSpPr/>
            <p:nvPr/>
          </p:nvSpPr>
          <p:spPr>
            <a:xfrm>
              <a:off x="2677658" y="2661274"/>
              <a:ext cx="307812" cy="23444"/>
            </a:xfrm>
            <a:custGeom>
              <a:avLst/>
              <a:gdLst>
                <a:gd name="connsiteX0" fmla="*/ -86 w 307812"/>
                <a:gd name="connsiteY0" fmla="*/ 20381 h 23444"/>
                <a:gd name="connsiteX1" fmla="*/ 11606 w 307812"/>
                <a:gd name="connsiteY1" fmla="*/ 20381 h 23444"/>
                <a:gd name="connsiteX2" fmla="*/ 16427 w 307812"/>
                <a:gd name="connsiteY2" fmla="*/ 22069 h 23444"/>
                <a:gd name="connsiteX3" fmla="*/ 28480 w 307812"/>
                <a:gd name="connsiteY3" fmla="*/ 23274 h 23444"/>
                <a:gd name="connsiteX4" fmla="*/ 54154 w 307812"/>
                <a:gd name="connsiteY4" fmla="*/ 23274 h 23444"/>
                <a:gd name="connsiteX5" fmla="*/ 72837 w 307812"/>
                <a:gd name="connsiteY5" fmla="*/ 23997 h 23444"/>
                <a:gd name="connsiteX6" fmla="*/ 78441 w 307812"/>
                <a:gd name="connsiteY6" fmla="*/ 21707 h 23444"/>
                <a:gd name="connsiteX7" fmla="*/ 100318 w 307812"/>
                <a:gd name="connsiteY7" fmla="*/ 18633 h 23444"/>
                <a:gd name="connsiteX8" fmla="*/ 139974 w 307812"/>
                <a:gd name="connsiteY8" fmla="*/ 15138 h 23444"/>
                <a:gd name="connsiteX9" fmla="*/ 195178 w 307812"/>
                <a:gd name="connsiteY9" fmla="*/ 10075 h 23444"/>
                <a:gd name="connsiteX10" fmla="*/ 295945 w 307812"/>
                <a:gd name="connsiteY10" fmla="*/ 1517 h 23444"/>
                <a:gd name="connsiteX11" fmla="*/ 284313 w 307812"/>
                <a:gd name="connsiteY11" fmla="*/ 1517 h 23444"/>
                <a:gd name="connsiteX12" fmla="*/ 171915 w 307812"/>
                <a:gd name="connsiteY12" fmla="*/ 10317 h 23444"/>
                <a:gd name="connsiteX13" fmla="*/ 143590 w 307812"/>
                <a:gd name="connsiteY13" fmla="*/ 12908 h 23444"/>
                <a:gd name="connsiteX14" fmla="*/ 118579 w 307812"/>
                <a:gd name="connsiteY14" fmla="*/ 15439 h 23444"/>
                <a:gd name="connsiteX15" fmla="*/ 85131 w 307812"/>
                <a:gd name="connsiteY15" fmla="*/ 17910 h 23444"/>
                <a:gd name="connsiteX16" fmla="*/ 51502 w 307812"/>
                <a:gd name="connsiteY16" fmla="*/ 19658 h 23444"/>
                <a:gd name="connsiteX17" fmla="*/ 31554 w 307812"/>
                <a:gd name="connsiteY17" fmla="*/ 18452 h 23444"/>
                <a:gd name="connsiteX18" fmla="*/ -86 w 307812"/>
                <a:gd name="connsiteY18" fmla="*/ 20381 h 2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812" h="23444">
                  <a:moveTo>
                    <a:pt x="-86" y="20381"/>
                  </a:moveTo>
                  <a:cubicBezTo>
                    <a:pt x="-86" y="21104"/>
                    <a:pt x="4675" y="21345"/>
                    <a:pt x="11606" y="20381"/>
                  </a:cubicBezTo>
                  <a:cubicBezTo>
                    <a:pt x="17632" y="19778"/>
                    <a:pt x="19802" y="20381"/>
                    <a:pt x="16427" y="22069"/>
                  </a:cubicBezTo>
                  <a:cubicBezTo>
                    <a:pt x="11907" y="23997"/>
                    <a:pt x="16427" y="24118"/>
                    <a:pt x="28480" y="23274"/>
                  </a:cubicBezTo>
                  <a:cubicBezTo>
                    <a:pt x="37014" y="22376"/>
                    <a:pt x="45620" y="22376"/>
                    <a:pt x="54154" y="23274"/>
                  </a:cubicBezTo>
                  <a:cubicBezTo>
                    <a:pt x="60337" y="24166"/>
                    <a:pt x="66599" y="24413"/>
                    <a:pt x="72837" y="23997"/>
                  </a:cubicBezTo>
                  <a:cubicBezTo>
                    <a:pt x="79767" y="23455"/>
                    <a:pt x="81997" y="22430"/>
                    <a:pt x="78441" y="21707"/>
                  </a:cubicBezTo>
                  <a:cubicBezTo>
                    <a:pt x="73741" y="20622"/>
                    <a:pt x="80611" y="19598"/>
                    <a:pt x="100318" y="18633"/>
                  </a:cubicBezTo>
                  <a:cubicBezTo>
                    <a:pt x="108455" y="18151"/>
                    <a:pt x="122918" y="16885"/>
                    <a:pt x="139974" y="15138"/>
                  </a:cubicBezTo>
                  <a:lnTo>
                    <a:pt x="195178" y="10075"/>
                  </a:lnTo>
                  <a:cubicBezTo>
                    <a:pt x="231339" y="6640"/>
                    <a:pt x="277322" y="1939"/>
                    <a:pt x="295945" y="1517"/>
                  </a:cubicBezTo>
                  <a:cubicBezTo>
                    <a:pt x="315652" y="493"/>
                    <a:pt x="309867" y="493"/>
                    <a:pt x="284313" y="1517"/>
                  </a:cubicBezTo>
                  <a:cubicBezTo>
                    <a:pt x="258760" y="2542"/>
                    <a:pt x="208980" y="7062"/>
                    <a:pt x="171915" y="10317"/>
                  </a:cubicBezTo>
                  <a:lnTo>
                    <a:pt x="143590" y="12908"/>
                  </a:lnTo>
                  <a:lnTo>
                    <a:pt x="118579" y="15439"/>
                  </a:lnTo>
                  <a:cubicBezTo>
                    <a:pt x="103392" y="16885"/>
                    <a:pt x="91519" y="17790"/>
                    <a:pt x="85131" y="17910"/>
                  </a:cubicBezTo>
                  <a:cubicBezTo>
                    <a:pt x="73499" y="17910"/>
                    <a:pt x="58433" y="18995"/>
                    <a:pt x="51502" y="19658"/>
                  </a:cubicBezTo>
                  <a:cubicBezTo>
                    <a:pt x="44837" y="20477"/>
                    <a:pt x="38075" y="20068"/>
                    <a:pt x="31554" y="18452"/>
                  </a:cubicBezTo>
                  <a:cubicBezTo>
                    <a:pt x="25226" y="16343"/>
                    <a:pt x="-328" y="17790"/>
                    <a:pt x="-86" y="20381"/>
                  </a:cubicBezTo>
                  <a:close/>
                </a:path>
              </a:pathLst>
            </a:custGeom>
            <a:grpFill/>
            <a:ln w="6027" cap="flat">
              <a:noFill/>
              <a:prstDash val="solid"/>
              <a:miter/>
            </a:ln>
          </p:spPr>
          <p:txBody>
            <a:bodyPr rtlCol="0" anchor="ctr"/>
            <a:lstStyle/>
            <a:p>
              <a:endParaRPr lang="zh-CN" altLang="en-US"/>
            </a:p>
          </p:txBody>
        </p:sp>
        <p:sp>
          <p:nvSpPr>
            <p:cNvPr id="435" name="任意多边形: 形状 434">
              <a:extLst>
                <a:ext uri="{FF2B5EF4-FFF2-40B4-BE49-F238E27FC236}">
                  <a16:creationId xmlns:a16="http://schemas.microsoft.com/office/drawing/2014/main" id="{8A378654-5DDE-527F-79F0-005DF6D138ED}"/>
                </a:ext>
              </a:extLst>
            </p:cNvPr>
            <p:cNvSpPr/>
            <p:nvPr/>
          </p:nvSpPr>
          <p:spPr>
            <a:xfrm>
              <a:off x="2632121" y="2687096"/>
              <a:ext cx="42211" cy="7866"/>
            </a:xfrm>
            <a:custGeom>
              <a:avLst/>
              <a:gdLst>
                <a:gd name="connsiteX0" fmla="*/ 7663 w 42211"/>
                <a:gd name="connsiteY0" fmla="*/ 3780 h 7866"/>
                <a:gd name="connsiteX1" fmla="*/ 11580 w 42211"/>
                <a:gd name="connsiteY1" fmla="*/ 8180 h 7866"/>
                <a:gd name="connsiteX2" fmla="*/ 20620 w 42211"/>
                <a:gd name="connsiteY2" fmla="*/ 5407 h 7866"/>
                <a:gd name="connsiteX3" fmla="*/ 32071 w 42211"/>
                <a:gd name="connsiteY3" fmla="*/ 2936 h 7866"/>
                <a:gd name="connsiteX4" fmla="*/ 40026 w 42211"/>
                <a:gd name="connsiteY4" fmla="*/ 947 h 7866"/>
                <a:gd name="connsiteX5" fmla="*/ 7663 w 42211"/>
                <a:gd name="connsiteY5" fmla="*/ 3780 h 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1" h="7866">
                  <a:moveTo>
                    <a:pt x="7663" y="3780"/>
                  </a:moveTo>
                  <a:cubicBezTo>
                    <a:pt x="-4933" y="6552"/>
                    <a:pt x="-1136" y="9807"/>
                    <a:pt x="11580" y="8180"/>
                  </a:cubicBezTo>
                  <a:cubicBezTo>
                    <a:pt x="18511" y="7456"/>
                    <a:pt x="21886" y="6251"/>
                    <a:pt x="20620" y="5407"/>
                  </a:cubicBezTo>
                  <a:cubicBezTo>
                    <a:pt x="18209" y="4744"/>
                    <a:pt x="23935" y="3418"/>
                    <a:pt x="32071" y="2936"/>
                  </a:cubicBezTo>
                  <a:cubicBezTo>
                    <a:pt x="41292" y="2093"/>
                    <a:pt x="44727" y="1309"/>
                    <a:pt x="40026" y="947"/>
                  </a:cubicBezTo>
                  <a:cubicBezTo>
                    <a:pt x="29160" y="297"/>
                    <a:pt x="18252" y="1249"/>
                    <a:pt x="7663" y="3780"/>
                  </a:cubicBezTo>
                  <a:close/>
                </a:path>
              </a:pathLst>
            </a:custGeom>
            <a:grpFill/>
            <a:ln w="6027" cap="flat">
              <a:noFill/>
              <a:prstDash val="solid"/>
              <a:miter/>
            </a:ln>
          </p:spPr>
          <p:txBody>
            <a:bodyPr rtlCol="0" anchor="ctr"/>
            <a:lstStyle/>
            <a:p>
              <a:endParaRPr lang="zh-CN" altLang="en-US"/>
            </a:p>
          </p:txBody>
        </p:sp>
        <p:sp>
          <p:nvSpPr>
            <p:cNvPr id="436" name="任意多边形: 形状 435">
              <a:extLst>
                <a:ext uri="{FF2B5EF4-FFF2-40B4-BE49-F238E27FC236}">
                  <a16:creationId xmlns:a16="http://schemas.microsoft.com/office/drawing/2014/main" id="{2FD81B39-A3E3-5DFD-D655-9114AC041E15}"/>
                </a:ext>
              </a:extLst>
            </p:cNvPr>
            <p:cNvSpPr/>
            <p:nvPr/>
          </p:nvSpPr>
          <p:spPr>
            <a:xfrm>
              <a:off x="3408396" y="2667836"/>
              <a:ext cx="49784" cy="2637"/>
            </a:xfrm>
            <a:custGeom>
              <a:avLst/>
              <a:gdLst>
                <a:gd name="connsiteX0" fmla="*/ 20885 w 49784"/>
                <a:gd name="connsiteY0" fmla="*/ 982 h 2637"/>
                <a:gd name="connsiteX1" fmla="*/ -88 w 49784"/>
                <a:gd name="connsiteY1" fmla="*/ 2188 h 2637"/>
                <a:gd name="connsiteX2" fmla="*/ 23115 w 49784"/>
                <a:gd name="connsiteY2" fmla="*/ 2971 h 2637"/>
                <a:gd name="connsiteX3" fmla="*/ 44148 w 49784"/>
                <a:gd name="connsiteY3" fmla="*/ 1103 h 2637"/>
              </a:gdLst>
              <a:ahLst/>
              <a:cxnLst>
                <a:cxn ang="0">
                  <a:pos x="connsiteX0" y="connsiteY0"/>
                </a:cxn>
                <a:cxn ang="0">
                  <a:pos x="connsiteX1" y="connsiteY1"/>
                </a:cxn>
                <a:cxn ang="0">
                  <a:pos x="connsiteX2" y="connsiteY2"/>
                </a:cxn>
                <a:cxn ang="0">
                  <a:pos x="connsiteX3" y="connsiteY3"/>
                </a:cxn>
              </a:cxnLst>
              <a:rect l="l" t="t" r="r" b="b"/>
              <a:pathLst>
                <a:path w="49784" h="2637">
                  <a:moveTo>
                    <a:pt x="20885" y="982"/>
                  </a:moveTo>
                  <a:cubicBezTo>
                    <a:pt x="13870" y="440"/>
                    <a:pt x="6819" y="844"/>
                    <a:pt x="-88" y="2188"/>
                  </a:cubicBezTo>
                  <a:cubicBezTo>
                    <a:pt x="7578" y="3459"/>
                    <a:pt x="15376" y="3718"/>
                    <a:pt x="23115" y="2971"/>
                  </a:cubicBezTo>
                  <a:cubicBezTo>
                    <a:pt x="40532" y="2549"/>
                    <a:pt x="59275" y="862"/>
                    <a:pt x="44148" y="1103"/>
                  </a:cubicBezTo>
                  <a:close/>
                </a:path>
              </a:pathLst>
            </a:custGeom>
            <a:grpFill/>
            <a:ln w="6027" cap="flat">
              <a:noFill/>
              <a:prstDash val="solid"/>
              <a:miter/>
            </a:ln>
          </p:spPr>
          <p:txBody>
            <a:bodyPr rtlCol="0" anchor="ctr"/>
            <a:lstStyle/>
            <a:p>
              <a:endParaRPr lang="zh-CN" altLang="en-US"/>
            </a:p>
          </p:txBody>
        </p:sp>
        <p:sp>
          <p:nvSpPr>
            <p:cNvPr id="437" name="任意多边形: 形状 436">
              <a:extLst>
                <a:ext uri="{FF2B5EF4-FFF2-40B4-BE49-F238E27FC236}">
                  <a16:creationId xmlns:a16="http://schemas.microsoft.com/office/drawing/2014/main" id="{32A5DFD1-1959-1609-F81A-163D98F8A3B5}"/>
                </a:ext>
              </a:extLst>
            </p:cNvPr>
            <p:cNvSpPr/>
            <p:nvPr/>
          </p:nvSpPr>
          <p:spPr>
            <a:xfrm>
              <a:off x="3234707" y="2663514"/>
              <a:ext cx="30677" cy="7457"/>
            </a:xfrm>
            <a:custGeom>
              <a:avLst/>
              <a:gdLst>
                <a:gd name="connsiteX0" fmla="*/ -88 w 30677"/>
                <a:gd name="connsiteY0" fmla="*/ 1567 h 7457"/>
                <a:gd name="connsiteX1" fmla="*/ 17269 w 30677"/>
                <a:gd name="connsiteY1" fmla="*/ 6087 h 7457"/>
                <a:gd name="connsiteX2" fmla="*/ 26550 w 30677"/>
                <a:gd name="connsiteY2" fmla="*/ 5665 h 7457"/>
                <a:gd name="connsiteX3" fmla="*/ -88 w 30677"/>
                <a:gd name="connsiteY3" fmla="*/ 1567 h 7457"/>
              </a:gdLst>
              <a:ahLst/>
              <a:cxnLst>
                <a:cxn ang="0">
                  <a:pos x="connsiteX0" y="connsiteY0"/>
                </a:cxn>
                <a:cxn ang="0">
                  <a:pos x="connsiteX1" y="connsiteY1"/>
                </a:cxn>
                <a:cxn ang="0">
                  <a:pos x="connsiteX2" y="connsiteY2"/>
                </a:cxn>
                <a:cxn ang="0">
                  <a:pos x="connsiteX3" y="connsiteY3"/>
                </a:cxn>
              </a:cxnLst>
              <a:rect l="l" t="t" r="r" b="b"/>
              <a:pathLst>
                <a:path w="30677" h="7457">
                  <a:moveTo>
                    <a:pt x="-88" y="1567"/>
                  </a:moveTo>
                  <a:cubicBezTo>
                    <a:pt x="5469" y="3845"/>
                    <a:pt x="11308" y="5364"/>
                    <a:pt x="17269" y="6087"/>
                  </a:cubicBezTo>
                  <a:cubicBezTo>
                    <a:pt x="32275" y="8980"/>
                    <a:pt x="33420" y="8980"/>
                    <a:pt x="26550" y="5665"/>
                  </a:cubicBezTo>
                  <a:cubicBezTo>
                    <a:pt x="20764" y="2351"/>
                    <a:pt x="-88" y="-783"/>
                    <a:pt x="-88" y="1567"/>
                  </a:cubicBezTo>
                  <a:close/>
                </a:path>
              </a:pathLst>
            </a:custGeom>
            <a:grpFill/>
            <a:ln w="6027" cap="flat">
              <a:noFill/>
              <a:prstDash val="solid"/>
              <a:miter/>
            </a:ln>
          </p:spPr>
          <p:txBody>
            <a:bodyPr rtlCol="0" anchor="ctr"/>
            <a:lstStyle/>
            <a:p>
              <a:endParaRPr lang="zh-CN" altLang="en-US"/>
            </a:p>
          </p:txBody>
        </p:sp>
        <p:sp>
          <p:nvSpPr>
            <p:cNvPr id="438" name="任意多边形: 形状 437">
              <a:extLst>
                <a:ext uri="{FF2B5EF4-FFF2-40B4-BE49-F238E27FC236}">
                  <a16:creationId xmlns:a16="http://schemas.microsoft.com/office/drawing/2014/main" id="{24437307-A7DD-47C0-3AF0-BC5BDFEBBADF}"/>
                </a:ext>
              </a:extLst>
            </p:cNvPr>
            <p:cNvSpPr/>
            <p:nvPr/>
          </p:nvSpPr>
          <p:spPr>
            <a:xfrm>
              <a:off x="2517108" y="2701638"/>
              <a:ext cx="57615" cy="7379"/>
            </a:xfrm>
            <a:custGeom>
              <a:avLst/>
              <a:gdLst>
                <a:gd name="connsiteX0" fmla="*/ -88 w 57615"/>
                <a:gd name="connsiteY0" fmla="*/ 7318 h 7379"/>
                <a:gd name="connsiteX1" fmla="*/ 17510 w 57615"/>
                <a:gd name="connsiteY1" fmla="*/ 8041 h 7379"/>
                <a:gd name="connsiteX2" fmla="*/ 34746 w 57615"/>
                <a:gd name="connsiteY2" fmla="*/ 5751 h 7379"/>
                <a:gd name="connsiteX3" fmla="*/ 46076 w 57615"/>
                <a:gd name="connsiteY3" fmla="*/ 2858 h 7379"/>
                <a:gd name="connsiteX4" fmla="*/ 57527 w 57615"/>
                <a:gd name="connsiteY4" fmla="*/ 869 h 7379"/>
                <a:gd name="connsiteX5" fmla="*/ 28539 w 57615"/>
                <a:gd name="connsiteY5" fmla="*/ 2858 h 7379"/>
                <a:gd name="connsiteX6" fmla="*/ 8169 w 57615"/>
                <a:gd name="connsiteY6" fmla="*/ 5691 h 7379"/>
                <a:gd name="connsiteX7" fmla="*/ -88 w 57615"/>
                <a:gd name="connsiteY7" fmla="*/ 7318 h 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15" h="7379">
                  <a:moveTo>
                    <a:pt x="-88" y="7318"/>
                  </a:moveTo>
                  <a:cubicBezTo>
                    <a:pt x="5746" y="8035"/>
                    <a:pt x="11634" y="8276"/>
                    <a:pt x="17510" y="8041"/>
                  </a:cubicBezTo>
                  <a:cubicBezTo>
                    <a:pt x="32697" y="8041"/>
                    <a:pt x="34987" y="8041"/>
                    <a:pt x="34746" y="5751"/>
                  </a:cubicBezTo>
                  <a:cubicBezTo>
                    <a:pt x="34505" y="3461"/>
                    <a:pt x="40291" y="3160"/>
                    <a:pt x="46076" y="2858"/>
                  </a:cubicBezTo>
                  <a:cubicBezTo>
                    <a:pt x="53068" y="2436"/>
                    <a:pt x="57588" y="1532"/>
                    <a:pt x="57527" y="869"/>
                  </a:cubicBezTo>
                  <a:cubicBezTo>
                    <a:pt x="47818" y="453"/>
                    <a:pt x="38097" y="1116"/>
                    <a:pt x="28539" y="2858"/>
                  </a:cubicBezTo>
                  <a:cubicBezTo>
                    <a:pt x="20523" y="3883"/>
                    <a:pt x="13351" y="4907"/>
                    <a:pt x="8169" y="5691"/>
                  </a:cubicBezTo>
                  <a:cubicBezTo>
                    <a:pt x="5372" y="5968"/>
                    <a:pt x="2606" y="6510"/>
                    <a:pt x="-88" y="7318"/>
                  </a:cubicBezTo>
                  <a:close/>
                </a:path>
              </a:pathLst>
            </a:custGeom>
            <a:grpFill/>
            <a:ln w="6027" cap="flat">
              <a:noFill/>
              <a:prstDash val="solid"/>
              <a:miter/>
            </a:ln>
          </p:spPr>
          <p:txBody>
            <a:bodyPr rtlCol="0" anchor="ctr"/>
            <a:lstStyle/>
            <a:p>
              <a:endParaRPr lang="zh-CN" altLang="en-US"/>
            </a:p>
          </p:txBody>
        </p:sp>
        <p:sp>
          <p:nvSpPr>
            <p:cNvPr id="439" name="任意多边形: 形状 438">
              <a:extLst>
                <a:ext uri="{FF2B5EF4-FFF2-40B4-BE49-F238E27FC236}">
                  <a16:creationId xmlns:a16="http://schemas.microsoft.com/office/drawing/2014/main" id="{22F0A563-AFE3-A089-D155-CCB38657C222}"/>
                </a:ext>
              </a:extLst>
            </p:cNvPr>
            <p:cNvSpPr/>
            <p:nvPr/>
          </p:nvSpPr>
          <p:spPr>
            <a:xfrm>
              <a:off x="3188000" y="2675259"/>
              <a:ext cx="126017" cy="16626"/>
            </a:xfrm>
            <a:custGeom>
              <a:avLst/>
              <a:gdLst>
                <a:gd name="connsiteX0" fmla="*/ 18715 w 126017"/>
                <a:gd name="connsiteY0" fmla="*/ 2237 h 16626"/>
                <a:gd name="connsiteX1" fmla="*/ 19860 w 126017"/>
                <a:gd name="connsiteY1" fmla="*/ 6154 h 16626"/>
                <a:gd name="connsiteX2" fmla="*/ 13834 w 126017"/>
                <a:gd name="connsiteY2" fmla="*/ 6757 h 16626"/>
                <a:gd name="connsiteX3" fmla="*/ -88 w 126017"/>
                <a:gd name="connsiteY3" fmla="*/ 7420 h 16626"/>
                <a:gd name="connsiteX4" fmla="*/ 18414 w 126017"/>
                <a:gd name="connsiteY4" fmla="*/ 9770 h 16626"/>
                <a:gd name="connsiteX5" fmla="*/ 29985 w 126017"/>
                <a:gd name="connsiteY5" fmla="*/ 12663 h 16626"/>
                <a:gd name="connsiteX6" fmla="*/ 34566 w 126017"/>
                <a:gd name="connsiteY6" fmla="*/ 13868 h 16626"/>
                <a:gd name="connsiteX7" fmla="*/ 53068 w 126017"/>
                <a:gd name="connsiteY7" fmla="*/ 15496 h 16626"/>
                <a:gd name="connsiteX8" fmla="*/ 77174 w 126017"/>
                <a:gd name="connsiteY8" fmla="*/ 17243 h 16626"/>
                <a:gd name="connsiteX9" fmla="*/ 78379 w 126017"/>
                <a:gd name="connsiteY9" fmla="*/ 15195 h 16626"/>
                <a:gd name="connsiteX10" fmla="*/ 79524 w 126017"/>
                <a:gd name="connsiteY10" fmla="*/ 13929 h 16626"/>
                <a:gd name="connsiteX11" fmla="*/ 125930 w 126017"/>
                <a:gd name="connsiteY11" fmla="*/ 7902 h 16626"/>
                <a:gd name="connsiteX12" fmla="*/ 112008 w 126017"/>
                <a:gd name="connsiteY12" fmla="*/ 8565 h 16626"/>
                <a:gd name="connsiteX13" fmla="*/ 69159 w 126017"/>
                <a:gd name="connsiteY13" fmla="*/ 11156 h 16626"/>
                <a:gd name="connsiteX14" fmla="*/ 66869 w 126017"/>
                <a:gd name="connsiteY14" fmla="*/ 10373 h 16626"/>
                <a:gd name="connsiteX15" fmla="*/ 66869 w 126017"/>
                <a:gd name="connsiteY15" fmla="*/ 7058 h 16626"/>
                <a:gd name="connsiteX16" fmla="*/ 40291 w 126017"/>
                <a:gd name="connsiteY16" fmla="*/ 3261 h 16626"/>
                <a:gd name="connsiteX17" fmla="*/ 18715 w 126017"/>
                <a:gd name="connsiteY17" fmla="*/ 2237 h 1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017" h="16626">
                  <a:moveTo>
                    <a:pt x="18715" y="2237"/>
                  </a:moveTo>
                  <a:cubicBezTo>
                    <a:pt x="15220" y="3563"/>
                    <a:pt x="15220" y="5431"/>
                    <a:pt x="19860" y="6154"/>
                  </a:cubicBezTo>
                  <a:cubicBezTo>
                    <a:pt x="23296" y="7119"/>
                    <a:pt x="21005" y="7300"/>
                    <a:pt x="13834" y="6757"/>
                  </a:cubicBezTo>
                  <a:cubicBezTo>
                    <a:pt x="5697" y="6275"/>
                    <a:pt x="-88" y="6757"/>
                    <a:pt x="-88" y="7420"/>
                  </a:cubicBezTo>
                  <a:cubicBezTo>
                    <a:pt x="5909" y="9228"/>
                    <a:pt x="12158" y="10023"/>
                    <a:pt x="18414" y="9770"/>
                  </a:cubicBezTo>
                  <a:cubicBezTo>
                    <a:pt x="27695" y="10072"/>
                    <a:pt x="33420" y="11578"/>
                    <a:pt x="29985" y="12663"/>
                  </a:cubicBezTo>
                  <a:cubicBezTo>
                    <a:pt x="26550" y="13748"/>
                    <a:pt x="28840" y="14230"/>
                    <a:pt x="34566" y="13868"/>
                  </a:cubicBezTo>
                  <a:cubicBezTo>
                    <a:pt x="40779" y="13429"/>
                    <a:pt x="47023" y="13977"/>
                    <a:pt x="53068" y="15496"/>
                  </a:cubicBezTo>
                  <a:cubicBezTo>
                    <a:pt x="60999" y="17081"/>
                    <a:pt x="69098" y="17665"/>
                    <a:pt x="77174" y="17243"/>
                  </a:cubicBezTo>
                  <a:cubicBezTo>
                    <a:pt x="91036" y="16761"/>
                    <a:pt x="91036" y="16460"/>
                    <a:pt x="78379" y="15195"/>
                  </a:cubicBezTo>
                  <a:cubicBezTo>
                    <a:pt x="65723" y="13929"/>
                    <a:pt x="65663" y="13688"/>
                    <a:pt x="79524" y="13929"/>
                  </a:cubicBezTo>
                  <a:cubicBezTo>
                    <a:pt x="96881" y="13929"/>
                    <a:pt x="125870" y="10554"/>
                    <a:pt x="125930" y="7902"/>
                  </a:cubicBezTo>
                  <a:cubicBezTo>
                    <a:pt x="125930" y="7058"/>
                    <a:pt x="119903" y="7420"/>
                    <a:pt x="112008" y="8565"/>
                  </a:cubicBezTo>
                  <a:cubicBezTo>
                    <a:pt x="104113" y="9710"/>
                    <a:pt x="85370" y="10855"/>
                    <a:pt x="69159" y="11156"/>
                  </a:cubicBezTo>
                  <a:cubicBezTo>
                    <a:pt x="40291" y="11518"/>
                    <a:pt x="40291" y="11518"/>
                    <a:pt x="66869" y="10373"/>
                  </a:cubicBezTo>
                  <a:cubicBezTo>
                    <a:pt x="92301" y="9108"/>
                    <a:pt x="92361" y="9108"/>
                    <a:pt x="66869" y="7058"/>
                  </a:cubicBezTo>
                  <a:cubicBezTo>
                    <a:pt x="57889" y="6866"/>
                    <a:pt x="48963" y="5594"/>
                    <a:pt x="40291" y="3261"/>
                  </a:cubicBezTo>
                  <a:cubicBezTo>
                    <a:pt x="40712" y="730"/>
                    <a:pt x="26791" y="-354"/>
                    <a:pt x="18715" y="2237"/>
                  </a:cubicBezTo>
                  <a:close/>
                </a:path>
              </a:pathLst>
            </a:custGeom>
            <a:grpFill/>
            <a:ln w="6027" cap="flat">
              <a:noFill/>
              <a:prstDash val="solid"/>
              <a:miter/>
            </a:ln>
          </p:spPr>
          <p:txBody>
            <a:bodyPr rtlCol="0" anchor="ctr"/>
            <a:lstStyle/>
            <a:p>
              <a:endParaRPr lang="zh-CN" altLang="en-US"/>
            </a:p>
          </p:txBody>
        </p:sp>
        <p:sp>
          <p:nvSpPr>
            <p:cNvPr id="440" name="任意多边形: 形状 439">
              <a:extLst>
                <a:ext uri="{FF2B5EF4-FFF2-40B4-BE49-F238E27FC236}">
                  <a16:creationId xmlns:a16="http://schemas.microsoft.com/office/drawing/2014/main" id="{DE1BB6D0-EE4A-0926-824E-F7D0EB2F0EBC}"/>
                </a:ext>
              </a:extLst>
            </p:cNvPr>
            <p:cNvSpPr/>
            <p:nvPr/>
          </p:nvSpPr>
          <p:spPr>
            <a:xfrm>
              <a:off x="3308610" y="2676138"/>
              <a:ext cx="45532" cy="6515"/>
            </a:xfrm>
            <a:custGeom>
              <a:avLst/>
              <a:gdLst>
                <a:gd name="connsiteX0" fmla="*/ 12672 w 45532"/>
                <a:gd name="connsiteY0" fmla="*/ 3829 h 6515"/>
                <a:gd name="connsiteX1" fmla="*/ 42806 w 45532"/>
                <a:gd name="connsiteY1" fmla="*/ 7265 h 6515"/>
                <a:gd name="connsiteX2" fmla="*/ 33645 w 45532"/>
                <a:gd name="connsiteY2" fmla="*/ 4191 h 6515"/>
                <a:gd name="connsiteX3" fmla="*/ 2427 w 45532"/>
                <a:gd name="connsiteY3" fmla="*/ 756 h 6515"/>
                <a:gd name="connsiteX4" fmla="*/ 12672 w 45532"/>
                <a:gd name="connsiteY4" fmla="*/ 3829 h 6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32" h="6515">
                  <a:moveTo>
                    <a:pt x="12672" y="3829"/>
                  </a:moveTo>
                  <a:cubicBezTo>
                    <a:pt x="24244" y="5638"/>
                    <a:pt x="38045" y="7205"/>
                    <a:pt x="42806" y="7265"/>
                  </a:cubicBezTo>
                  <a:cubicBezTo>
                    <a:pt x="48833" y="7265"/>
                    <a:pt x="44011" y="5939"/>
                    <a:pt x="33645" y="4191"/>
                  </a:cubicBezTo>
                  <a:cubicBezTo>
                    <a:pt x="22134" y="2443"/>
                    <a:pt x="8213" y="876"/>
                    <a:pt x="2427" y="756"/>
                  </a:cubicBezTo>
                  <a:cubicBezTo>
                    <a:pt x="-3359" y="636"/>
                    <a:pt x="1161" y="2082"/>
                    <a:pt x="12672" y="3829"/>
                  </a:cubicBezTo>
                  <a:close/>
                </a:path>
              </a:pathLst>
            </a:custGeom>
            <a:grpFill/>
            <a:ln w="6027" cap="flat">
              <a:noFill/>
              <a:prstDash val="solid"/>
              <a:miter/>
            </a:ln>
          </p:spPr>
          <p:txBody>
            <a:bodyPr rtlCol="0" anchor="ctr"/>
            <a:lstStyle/>
            <a:p>
              <a:endParaRPr lang="zh-CN" altLang="en-US"/>
            </a:p>
          </p:txBody>
        </p:sp>
        <p:sp>
          <p:nvSpPr>
            <p:cNvPr id="441" name="任意多边形: 形状 440">
              <a:extLst>
                <a:ext uri="{FF2B5EF4-FFF2-40B4-BE49-F238E27FC236}">
                  <a16:creationId xmlns:a16="http://schemas.microsoft.com/office/drawing/2014/main" id="{CFDB8A0D-8830-7EB8-D49D-B3E33FB7F65A}"/>
                </a:ext>
              </a:extLst>
            </p:cNvPr>
            <p:cNvSpPr/>
            <p:nvPr/>
          </p:nvSpPr>
          <p:spPr>
            <a:xfrm>
              <a:off x="3399409" y="2679216"/>
              <a:ext cx="37640" cy="7114"/>
            </a:xfrm>
            <a:custGeom>
              <a:avLst/>
              <a:gdLst>
                <a:gd name="connsiteX0" fmla="*/ 8658 w 37640"/>
                <a:gd name="connsiteY0" fmla="*/ 3946 h 7114"/>
                <a:gd name="connsiteX1" fmla="*/ 33970 w 37640"/>
                <a:gd name="connsiteY1" fmla="*/ 7863 h 7114"/>
                <a:gd name="connsiteX2" fmla="*/ 26014 w 37640"/>
                <a:gd name="connsiteY2" fmla="*/ 4669 h 7114"/>
                <a:gd name="connsiteX3" fmla="*/ 642 w 37640"/>
                <a:gd name="connsiteY3" fmla="*/ 751 h 7114"/>
                <a:gd name="connsiteX4" fmla="*/ 8658 w 37640"/>
                <a:gd name="connsiteY4" fmla="*/ 3946 h 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40" h="7114">
                  <a:moveTo>
                    <a:pt x="8658" y="3946"/>
                  </a:moveTo>
                  <a:cubicBezTo>
                    <a:pt x="16950" y="6049"/>
                    <a:pt x="25430" y="7357"/>
                    <a:pt x="33970" y="7863"/>
                  </a:cubicBezTo>
                  <a:cubicBezTo>
                    <a:pt x="40901" y="7863"/>
                    <a:pt x="37526" y="6718"/>
                    <a:pt x="26014" y="4669"/>
                  </a:cubicBezTo>
                  <a:cubicBezTo>
                    <a:pt x="14504" y="2620"/>
                    <a:pt x="2992" y="812"/>
                    <a:pt x="642" y="751"/>
                  </a:cubicBezTo>
                  <a:cubicBezTo>
                    <a:pt x="-1708" y="692"/>
                    <a:pt x="1787" y="1776"/>
                    <a:pt x="8658" y="3946"/>
                  </a:cubicBezTo>
                  <a:close/>
                </a:path>
              </a:pathLst>
            </a:custGeom>
            <a:grpFill/>
            <a:ln w="6027" cap="flat">
              <a:noFill/>
              <a:prstDash val="solid"/>
              <a:miter/>
            </a:ln>
          </p:spPr>
          <p:txBody>
            <a:bodyPr rtlCol="0" anchor="ctr"/>
            <a:lstStyle/>
            <a:p>
              <a:endParaRPr lang="zh-CN" altLang="en-US"/>
            </a:p>
          </p:txBody>
        </p:sp>
        <p:sp>
          <p:nvSpPr>
            <p:cNvPr id="442" name="任意多边形: 形状 441">
              <a:extLst>
                <a:ext uri="{FF2B5EF4-FFF2-40B4-BE49-F238E27FC236}">
                  <a16:creationId xmlns:a16="http://schemas.microsoft.com/office/drawing/2014/main" id="{6A0D8E58-5289-100A-AE87-C4ECD2BA7C50}"/>
                </a:ext>
              </a:extLst>
            </p:cNvPr>
            <p:cNvSpPr/>
            <p:nvPr/>
          </p:nvSpPr>
          <p:spPr>
            <a:xfrm>
              <a:off x="2913372" y="2685717"/>
              <a:ext cx="26145" cy="5352"/>
            </a:xfrm>
            <a:custGeom>
              <a:avLst/>
              <a:gdLst>
                <a:gd name="connsiteX0" fmla="*/ 1892 w 26145"/>
                <a:gd name="connsiteY0" fmla="*/ 3472 h 5352"/>
                <a:gd name="connsiteX1" fmla="*/ 8944 w 26145"/>
                <a:gd name="connsiteY1" fmla="*/ 5943 h 5352"/>
                <a:gd name="connsiteX2" fmla="*/ 20454 w 26145"/>
                <a:gd name="connsiteY2" fmla="*/ 5219 h 5352"/>
                <a:gd name="connsiteX3" fmla="*/ 6352 w 26145"/>
                <a:gd name="connsiteY3" fmla="*/ 880 h 5352"/>
                <a:gd name="connsiteX4" fmla="*/ 1892 w 26145"/>
                <a:gd name="connsiteY4" fmla="*/ 3472 h 5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 h="5352">
                  <a:moveTo>
                    <a:pt x="1892" y="3472"/>
                  </a:moveTo>
                  <a:cubicBezTo>
                    <a:pt x="4309" y="4099"/>
                    <a:pt x="6665" y="4924"/>
                    <a:pt x="8944" y="5943"/>
                  </a:cubicBezTo>
                  <a:cubicBezTo>
                    <a:pt x="12794" y="6298"/>
                    <a:pt x="16676" y="6057"/>
                    <a:pt x="20454" y="5219"/>
                  </a:cubicBezTo>
                  <a:cubicBezTo>
                    <a:pt x="33111" y="3472"/>
                    <a:pt x="22564" y="37"/>
                    <a:pt x="6352" y="880"/>
                  </a:cubicBezTo>
                  <a:cubicBezTo>
                    <a:pt x="-579" y="941"/>
                    <a:pt x="-1664" y="2025"/>
                    <a:pt x="1892" y="3472"/>
                  </a:cubicBezTo>
                  <a:close/>
                </a:path>
              </a:pathLst>
            </a:custGeom>
            <a:grpFill/>
            <a:ln w="6027" cap="flat">
              <a:noFill/>
              <a:prstDash val="solid"/>
              <a:miter/>
            </a:ln>
          </p:spPr>
          <p:txBody>
            <a:bodyPr rtlCol="0" anchor="ctr"/>
            <a:lstStyle/>
            <a:p>
              <a:endParaRPr lang="zh-CN" altLang="en-US"/>
            </a:p>
          </p:txBody>
        </p:sp>
        <p:sp>
          <p:nvSpPr>
            <p:cNvPr id="443" name="任意多边形: 形状 442">
              <a:extLst>
                <a:ext uri="{FF2B5EF4-FFF2-40B4-BE49-F238E27FC236}">
                  <a16:creationId xmlns:a16="http://schemas.microsoft.com/office/drawing/2014/main" id="{A93A1117-5E74-8A4D-ADF3-2423BCD8E3C8}"/>
                </a:ext>
              </a:extLst>
            </p:cNvPr>
            <p:cNvSpPr/>
            <p:nvPr/>
          </p:nvSpPr>
          <p:spPr>
            <a:xfrm>
              <a:off x="3064512" y="2683127"/>
              <a:ext cx="49511" cy="4613"/>
            </a:xfrm>
            <a:custGeom>
              <a:avLst/>
              <a:gdLst>
                <a:gd name="connsiteX0" fmla="*/ -87 w 49511"/>
                <a:gd name="connsiteY0" fmla="*/ 2866 h 4613"/>
                <a:gd name="connsiteX1" fmla="*/ 20765 w 49511"/>
                <a:gd name="connsiteY1" fmla="*/ 5036 h 4613"/>
                <a:gd name="connsiteX2" fmla="*/ 48548 w 49511"/>
                <a:gd name="connsiteY2" fmla="*/ 4433 h 4613"/>
                <a:gd name="connsiteX3" fmla="*/ 32276 w 49511"/>
                <a:gd name="connsiteY3" fmla="*/ 1782 h 4613"/>
                <a:gd name="connsiteX4" fmla="*/ -87 w 49511"/>
                <a:gd name="connsiteY4" fmla="*/ 2866 h 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11" h="4613">
                  <a:moveTo>
                    <a:pt x="-87" y="2866"/>
                  </a:moveTo>
                  <a:cubicBezTo>
                    <a:pt x="-87" y="4072"/>
                    <a:pt x="9796" y="4735"/>
                    <a:pt x="20765" y="5036"/>
                  </a:cubicBezTo>
                  <a:cubicBezTo>
                    <a:pt x="30028" y="5621"/>
                    <a:pt x="39321" y="5422"/>
                    <a:pt x="48548" y="4433"/>
                  </a:cubicBezTo>
                  <a:cubicBezTo>
                    <a:pt x="51983" y="3710"/>
                    <a:pt x="45053" y="2445"/>
                    <a:pt x="32276" y="1782"/>
                  </a:cubicBezTo>
                  <a:cubicBezTo>
                    <a:pt x="3167" y="34"/>
                    <a:pt x="-148" y="577"/>
                    <a:pt x="-87" y="2866"/>
                  </a:cubicBezTo>
                  <a:close/>
                </a:path>
              </a:pathLst>
            </a:custGeom>
            <a:grpFill/>
            <a:ln w="6027" cap="flat">
              <a:noFill/>
              <a:prstDash val="solid"/>
              <a:miter/>
            </a:ln>
          </p:spPr>
          <p:txBody>
            <a:bodyPr rtlCol="0" anchor="ctr"/>
            <a:lstStyle/>
            <a:p>
              <a:endParaRPr lang="zh-CN" altLang="en-US"/>
            </a:p>
          </p:txBody>
        </p:sp>
        <p:sp>
          <p:nvSpPr>
            <p:cNvPr id="444" name="任意多边形: 形状 443">
              <a:extLst>
                <a:ext uri="{FF2B5EF4-FFF2-40B4-BE49-F238E27FC236}">
                  <a16:creationId xmlns:a16="http://schemas.microsoft.com/office/drawing/2014/main" id="{25458AE9-179A-1341-EEED-D6996B796849}"/>
                </a:ext>
              </a:extLst>
            </p:cNvPr>
            <p:cNvSpPr/>
            <p:nvPr/>
          </p:nvSpPr>
          <p:spPr>
            <a:xfrm>
              <a:off x="2802839" y="2695678"/>
              <a:ext cx="24934" cy="5781"/>
            </a:xfrm>
            <a:custGeom>
              <a:avLst/>
              <a:gdLst>
                <a:gd name="connsiteX0" fmla="*/ 7561 w 24934"/>
                <a:gd name="connsiteY0" fmla="*/ 3455 h 5781"/>
                <a:gd name="connsiteX1" fmla="*/ 3161 w 24934"/>
                <a:gd name="connsiteY1" fmla="*/ 6528 h 5781"/>
                <a:gd name="connsiteX2" fmla="*/ 20337 w 24934"/>
                <a:gd name="connsiteY2" fmla="*/ 3756 h 5781"/>
                <a:gd name="connsiteX3" fmla="*/ 7561 w 24934"/>
                <a:gd name="connsiteY3" fmla="*/ 3455 h 5781"/>
              </a:gdLst>
              <a:ahLst/>
              <a:cxnLst>
                <a:cxn ang="0">
                  <a:pos x="connsiteX0" y="connsiteY0"/>
                </a:cxn>
                <a:cxn ang="0">
                  <a:pos x="connsiteX1" y="connsiteY1"/>
                </a:cxn>
                <a:cxn ang="0">
                  <a:pos x="connsiteX2" y="connsiteY2"/>
                </a:cxn>
                <a:cxn ang="0">
                  <a:pos x="connsiteX3" y="connsiteY3"/>
                </a:cxn>
              </a:cxnLst>
              <a:rect l="l" t="t" r="r" b="b"/>
              <a:pathLst>
                <a:path w="24934" h="5781">
                  <a:moveTo>
                    <a:pt x="7561" y="3455"/>
                  </a:moveTo>
                  <a:cubicBezTo>
                    <a:pt x="-395" y="5263"/>
                    <a:pt x="-2625" y="6589"/>
                    <a:pt x="3161" y="6528"/>
                  </a:cubicBezTo>
                  <a:cubicBezTo>
                    <a:pt x="9001" y="6570"/>
                    <a:pt x="14805" y="5637"/>
                    <a:pt x="20337" y="3756"/>
                  </a:cubicBezTo>
                  <a:cubicBezTo>
                    <a:pt x="29377" y="80"/>
                    <a:pt x="24677" y="-463"/>
                    <a:pt x="7561" y="3455"/>
                  </a:cubicBezTo>
                  <a:close/>
                </a:path>
              </a:pathLst>
            </a:custGeom>
            <a:grpFill/>
            <a:ln w="6027" cap="flat">
              <a:noFill/>
              <a:prstDash val="solid"/>
              <a:miter/>
            </a:ln>
          </p:spPr>
          <p:txBody>
            <a:bodyPr rtlCol="0" anchor="ctr"/>
            <a:lstStyle/>
            <a:p>
              <a:endParaRPr lang="zh-CN" altLang="en-US"/>
            </a:p>
          </p:txBody>
        </p:sp>
        <p:sp>
          <p:nvSpPr>
            <p:cNvPr id="445" name="任意多边形: 形状 444">
              <a:extLst>
                <a:ext uri="{FF2B5EF4-FFF2-40B4-BE49-F238E27FC236}">
                  <a16:creationId xmlns:a16="http://schemas.microsoft.com/office/drawing/2014/main" id="{57F19332-5EA3-3895-5A06-7B6F9D6FA2F8}"/>
                </a:ext>
              </a:extLst>
            </p:cNvPr>
            <p:cNvSpPr/>
            <p:nvPr/>
          </p:nvSpPr>
          <p:spPr>
            <a:xfrm>
              <a:off x="3316088" y="2685266"/>
              <a:ext cx="19180" cy="6864"/>
            </a:xfrm>
            <a:custGeom>
              <a:avLst/>
              <a:gdLst>
                <a:gd name="connsiteX0" fmla="*/ 12005 w 19180"/>
                <a:gd name="connsiteY0" fmla="*/ 1632 h 6864"/>
                <a:gd name="connsiteX1" fmla="*/ 3808 w 19180"/>
                <a:gd name="connsiteY1" fmla="*/ 5851 h 6864"/>
                <a:gd name="connsiteX2" fmla="*/ 10739 w 19180"/>
                <a:gd name="connsiteY2" fmla="*/ 5851 h 6864"/>
                <a:gd name="connsiteX3" fmla="*/ 17730 w 19180"/>
                <a:gd name="connsiteY3" fmla="*/ 1632 h 6864"/>
                <a:gd name="connsiteX4" fmla="*/ 12005 w 19180"/>
                <a:gd name="connsiteY4" fmla="*/ 1632 h 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0" h="6864">
                  <a:moveTo>
                    <a:pt x="12005" y="1632"/>
                  </a:moveTo>
                  <a:cubicBezTo>
                    <a:pt x="9414" y="3295"/>
                    <a:pt x="6671" y="4711"/>
                    <a:pt x="3808" y="5851"/>
                  </a:cubicBezTo>
                  <a:cubicBezTo>
                    <a:pt x="-2218" y="8201"/>
                    <a:pt x="-2218" y="8201"/>
                    <a:pt x="10739" y="5851"/>
                  </a:cubicBezTo>
                  <a:cubicBezTo>
                    <a:pt x="17670" y="4525"/>
                    <a:pt x="21226" y="2717"/>
                    <a:pt x="17730" y="1632"/>
                  </a:cubicBezTo>
                  <a:cubicBezTo>
                    <a:pt x="14235" y="547"/>
                    <a:pt x="12005" y="366"/>
                    <a:pt x="12005" y="1632"/>
                  </a:cubicBezTo>
                  <a:close/>
                </a:path>
              </a:pathLst>
            </a:custGeom>
            <a:grpFill/>
            <a:ln w="6027" cap="flat">
              <a:noFill/>
              <a:prstDash val="solid"/>
              <a:miter/>
            </a:ln>
          </p:spPr>
          <p:txBody>
            <a:bodyPr rtlCol="0" anchor="ctr"/>
            <a:lstStyle/>
            <a:p>
              <a:endParaRPr lang="zh-CN" altLang="en-US"/>
            </a:p>
          </p:txBody>
        </p:sp>
        <p:sp>
          <p:nvSpPr>
            <p:cNvPr id="446" name="任意多边形: 形状 445">
              <a:extLst>
                <a:ext uri="{FF2B5EF4-FFF2-40B4-BE49-F238E27FC236}">
                  <a16:creationId xmlns:a16="http://schemas.microsoft.com/office/drawing/2014/main" id="{9D99FA3F-7664-B82D-C32A-8863E5B654F3}"/>
                </a:ext>
              </a:extLst>
            </p:cNvPr>
            <p:cNvSpPr/>
            <p:nvPr/>
          </p:nvSpPr>
          <p:spPr>
            <a:xfrm>
              <a:off x="3032302" y="2687120"/>
              <a:ext cx="17446" cy="5175"/>
            </a:xfrm>
            <a:custGeom>
              <a:avLst/>
              <a:gdLst>
                <a:gd name="connsiteX0" fmla="*/ 964 w 17446"/>
                <a:gd name="connsiteY0" fmla="*/ 2069 h 5175"/>
                <a:gd name="connsiteX1" fmla="*/ 6991 w 17446"/>
                <a:gd name="connsiteY1" fmla="*/ 5082 h 5175"/>
                <a:gd name="connsiteX2" fmla="*/ 17357 w 17446"/>
                <a:gd name="connsiteY2" fmla="*/ 3575 h 5175"/>
                <a:gd name="connsiteX3" fmla="*/ 964 w 17446"/>
                <a:gd name="connsiteY3" fmla="*/ 2069 h 5175"/>
              </a:gdLst>
              <a:ahLst/>
              <a:cxnLst>
                <a:cxn ang="0">
                  <a:pos x="connsiteX0" y="connsiteY0"/>
                </a:cxn>
                <a:cxn ang="0">
                  <a:pos x="connsiteX1" y="connsiteY1"/>
                </a:cxn>
                <a:cxn ang="0">
                  <a:pos x="connsiteX2" y="connsiteY2"/>
                </a:cxn>
                <a:cxn ang="0">
                  <a:pos x="connsiteX3" y="connsiteY3"/>
                </a:cxn>
              </a:cxnLst>
              <a:rect l="l" t="t" r="r" b="b"/>
              <a:pathLst>
                <a:path w="17446" h="5175">
                  <a:moveTo>
                    <a:pt x="964" y="2069"/>
                  </a:moveTo>
                  <a:cubicBezTo>
                    <a:pt x="-1326" y="2732"/>
                    <a:pt x="-120" y="4118"/>
                    <a:pt x="6991" y="5082"/>
                  </a:cubicBezTo>
                  <a:cubicBezTo>
                    <a:pt x="15127" y="6528"/>
                    <a:pt x="17418" y="6167"/>
                    <a:pt x="17357" y="3575"/>
                  </a:cubicBezTo>
                  <a:cubicBezTo>
                    <a:pt x="17297" y="984"/>
                    <a:pt x="11270" y="-462"/>
                    <a:pt x="964" y="2069"/>
                  </a:cubicBezTo>
                  <a:close/>
                </a:path>
              </a:pathLst>
            </a:custGeom>
            <a:grpFill/>
            <a:ln w="6027" cap="flat">
              <a:noFill/>
              <a:prstDash val="solid"/>
              <a:miter/>
            </a:ln>
          </p:spPr>
          <p:txBody>
            <a:bodyPr rtlCol="0" anchor="ctr"/>
            <a:lstStyle/>
            <a:p>
              <a:endParaRPr lang="zh-CN" altLang="en-US"/>
            </a:p>
          </p:txBody>
        </p:sp>
        <p:sp>
          <p:nvSpPr>
            <p:cNvPr id="447" name="任意多边形: 形状 446">
              <a:extLst>
                <a:ext uri="{FF2B5EF4-FFF2-40B4-BE49-F238E27FC236}">
                  <a16:creationId xmlns:a16="http://schemas.microsoft.com/office/drawing/2014/main" id="{598123F3-3F00-95E5-E375-1144E0EDF15A}"/>
                </a:ext>
              </a:extLst>
            </p:cNvPr>
            <p:cNvSpPr/>
            <p:nvPr/>
          </p:nvSpPr>
          <p:spPr>
            <a:xfrm>
              <a:off x="3124299" y="2685588"/>
              <a:ext cx="52208" cy="6221"/>
            </a:xfrm>
            <a:custGeom>
              <a:avLst/>
              <a:gdLst>
                <a:gd name="connsiteX0" fmla="*/ 4913 w 52208"/>
                <a:gd name="connsiteY0" fmla="*/ 1431 h 6221"/>
                <a:gd name="connsiteX1" fmla="*/ 332 w 52208"/>
                <a:gd name="connsiteY1" fmla="*/ 4926 h 6221"/>
                <a:gd name="connsiteX2" fmla="*/ 24439 w 52208"/>
                <a:gd name="connsiteY2" fmla="*/ 6915 h 6221"/>
                <a:gd name="connsiteX3" fmla="*/ 33660 w 52208"/>
                <a:gd name="connsiteY3" fmla="*/ 4564 h 6221"/>
                <a:gd name="connsiteX4" fmla="*/ 23234 w 52208"/>
                <a:gd name="connsiteY4" fmla="*/ 3299 h 6221"/>
                <a:gd name="connsiteX5" fmla="*/ 17207 w 52208"/>
                <a:gd name="connsiteY5" fmla="*/ 1069 h 6221"/>
                <a:gd name="connsiteX6" fmla="*/ 4913 w 52208"/>
                <a:gd name="connsiteY6" fmla="*/ 1431 h 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8" h="6221">
                  <a:moveTo>
                    <a:pt x="4913" y="1431"/>
                  </a:moveTo>
                  <a:cubicBezTo>
                    <a:pt x="4913" y="1973"/>
                    <a:pt x="2623" y="3600"/>
                    <a:pt x="332" y="4926"/>
                  </a:cubicBezTo>
                  <a:cubicBezTo>
                    <a:pt x="-1958" y="6252"/>
                    <a:pt x="4973" y="7216"/>
                    <a:pt x="24439" y="6915"/>
                  </a:cubicBezTo>
                  <a:cubicBezTo>
                    <a:pt x="54573" y="6553"/>
                    <a:pt x="63673" y="4323"/>
                    <a:pt x="33660" y="4564"/>
                  </a:cubicBezTo>
                  <a:cubicBezTo>
                    <a:pt x="24439" y="4564"/>
                    <a:pt x="18654" y="4082"/>
                    <a:pt x="23234" y="3299"/>
                  </a:cubicBezTo>
                  <a:cubicBezTo>
                    <a:pt x="26729" y="2576"/>
                    <a:pt x="24379" y="1551"/>
                    <a:pt x="17207" y="1069"/>
                  </a:cubicBezTo>
                  <a:cubicBezTo>
                    <a:pt x="13115" y="544"/>
                    <a:pt x="8969" y="665"/>
                    <a:pt x="4913" y="1431"/>
                  </a:cubicBezTo>
                  <a:close/>
                </a:path>
              </a:pathLst>
            </a:custGeom>
            <a:grpFill/>
            <a:ln w="6027" cap="flat">
              <a:noFill/>
              <a:prstDash val="solid"/>
              <a:miter/>
            </a:ln>
          </p:spPr>
          <p:txBody>
            <a:bodyPr rtlCol="0" anchor="ctr"/>
            <a:lstStyle/>
            <a:p>
              <a:endParaRPr lang="zh-CN" altLang="en-US"/>
            </a:p>
          </p:txBody>
        </p:sp>
        <p:sp>
          <p:nvSpPr>
            <p:cNvPr id="448" name="任意多边形: 形状 447">
              <a:extLst>
                <a:ext uri="{FF2B5EF4-FFF2-40B4-BE49-F238E27FC236}">
                  <a16:creationId xmlns:a16="http://schemas.microsoft.com/office/drawing/2014/main" id="{C202B7F4-EAC6-405A-DD25-B42DEC7BA6B5}"/>
                </a:ext>
              </a:extLst>
            </p:cNvPr>
            <p:cNvSpPr/>
            <p:nvPr/>
          </p:nvSpPr>
          <p:spPr>
            <a:xfrm>
              <a:off x="3396161" y="2691169"/>
              <a:ext cx="23082" cy="3960"/>
            </a:xfrm>
            <a:custGeom>
              <a:avLst/>
              <a:gdLst>
                <a:gd name="connsiteX0" fmla="*/ -88 w 23082"/>
                <a:gd name="connsiteY0" fmla="*/ 1937 h 3960"/>
                <a:gd name="connsiteX1" fmla="*/ 11363 w 23082"/>
                <a:gd name="connsiteY1" fmla="*/ 4709 h 3960"/>
                <a:gd name="connsiteX2" fmla="*/ 22994 w 23082"/>
                <a:gd name="connsiteY2" fmla="*/ 3865 h 3960"/>
                <a:gd name="connsiteX3" fmla="*/ 11544 w 23082"/>
                <a:gd name="connsiteY3" fmla="*/ 1093 h 3960"/>
                <a:gd name="connsiteX4" fmla="*/ -88 w 23082"/>
                <a:gd name="connsiteY4" fmla="*/ 1937 h 3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2" h="3960">
                  <a:moveTo>
                    <a:pt x="-88" y="1937"/>
                  </a:moveTo>
                  <a:cubicBezTo>
                    <a:pt x="-88" y="3203"/>
                    <a:pt x="5939" y="4468"/>
                    <a:pt x="11363" y="4709"/>
                  </a:cubicBezTo>
                  <a:cubicBezTo>
                    <a:pt x="18293" y="4709"/>
                    <a:pt x="22934" y="4709"/>
                    <a:pt x="22994" y="3865"/>
                  </a:cubicBezTo>
                  <a:cubicBezTo>
                    <a:pt x="23055" y="3022"/>
                    <a:pt x="18474" y="1817"/>
                    <a:pt x="11544" y="1093"/>
                  </a:cubicBezTo>
                  <a:cubicBezTo>
                    <a:pt x="5758" y="431"/>
                    <a:pt x="-28" y="732"/>
                    <a:pt x="-88" y="1937"/>
                  </a:cubicBezTo>
                  <a:close/>
                </a:path>
              </a:pathLst>
            </a:custGeom>
            <a:grpFill/>
            <a:ln w="6027" cap="flat">
              <a:noFill/>
              <a:prstDash val="solid"/>
              <a:miter/>
            </a:ln>
          </p:spPr>
          <p:txBody>
            <a:bodyPr rtlCol="0" anchor="ctr"/>
            <a:lstStyle/>
            <a:p>
              <a:endParaRPr lang="zh-CN" altLang="en-US"/>
            </a:p>
          </p:txBody>
        </p:sp>
        <p:sp>
          <p:nvSpPr>
            <p:cNvPr id="449" name="任意多边形: 形状 448">
              <a:extLst>
                <a:ext uri="{FF2B5EF4-FFF2-40B4-BE49-F238E27FC236}">
                  <a16:creationId xmlns:a16="http://schemas.microsoft.com/office/drawing/2014/main" id="{975A360B-2112-B329-1642-C124807AF121}"/>
                </a:ext>
              </a:extLst>
            </p:cNvPr>
            <p:cNvSpPr/>
            <p:nvPr/>
          </p:nvSpPr>
          <p:spPr>
            <a:xfrm>
              <a:off x="3179352" y="2689298"/>
              <a:ext cx="25040" cy="8545"/>
            </a:xfrm>
            <a:custGeom>
              <a:avLst/>
              <a:gdLst>
                <a:gd name="connsiteX0" fmla="*/ 8861 w 25040"/>
                <a:gd name="connsiteY0" fmla="*/ 2361 h 8545"/>
                <a:gd name="connsiteX1" fmla="*/ 1930 w 25040"/>
                <a:gd name="connsiteY1" fmla="*/ 7062 h 8545"/>
                <a:gd name="connsiteX2" fmla="*/ 10006 w 25040"/>
                <a:gd name="connsiteY2" fmla="*/ 9292 h 8545"/>
                <a:gd name="connsiteX3" fmla="*/ 16937 w 25040"/>
                <a:gd name="connsiteY3" fmla="*/ 8267 h 8545"/>
                <a:gd name="connsiteX4" fmla="*/ 20432 w 25040"/>
                <a:gd name="connsiteY4" fmla="*/ 5736 h 8545"/>
                <a:gd name="connsiteX5" fmla="*/ 20432 w 25040"/>
                <a:gd name="connsiteY5" fmla="*/ 1999 h 8545"/>
                <a:gd name="connsiteX6" fmla="*/ 8861 w 25040"/>
                <a:gd name="connsiteY6" fmla="*/ 2361 h 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0" h="8545">
                  <a:moveTo>
                    <a:pt x="8861" y="2361"/>
                  </a:moveTo>
                  <a:cubicBezTo>
                    <a:pt x="8861" y="3687"/>
                    <a:pt x="5426" y="5736"/>
                    <a:pt x="1930" y="7062"/>
                  </a:cubicBezTo>
                  <a:cubicBezTo>
                    <a:pt x="-2650" y="8508"/>
                    <a:pt x="785" y="9352"/>
                    <a:pt x="10006" y="9292"/>
                  </a:cubicBezTo>
                  <a:cubicBezTo>
                    <a:pt x="18082" y="9292"/>
                    <a:pt x="20432" y="8809"/>
                    <a:pt x="16937" y="8267"/>
                  </a:cubicBezTo>
                  <a:cubicBezTo>
                    <a:pt x="12357" y="7845"/>
                    <a:pt x="13502" y="6700"/>
                    <a:pt x="20432" y="5736"/>
                  </a:cubicBezTo>
                  <a:cubicBezTo>
                    <a:pt x="26459" y="4711"/>
                    <a:pt x="26459" y="3265"/>
                    <a:pt x="20432" y="1999"/>
                  </a:cubicBezTo>
                  <a:cubicBezTo>
                    <a:pt x="11151" y="191"/>
                    <a:pt x="8861" y="372"/>
                    <a:pt x="8861" y="2361"/>
                  </a:cubicBezTo>
                  <a:close/>
                </a:path>
              </a:pathLst>
            </a:custGeom>
            <a:grpFill/>
            <a:ln w="6027" cap="flat">
              <a:noFill/>
              <a:prstDash val="solid"/>
              <a:miter/>
            </a:ln>
          </p:spPr>
          <p:txBody>
            <a:bodyPr rtlCol="0" anchor="ctr"/>
            <a:lstStyle/>
            <a:p>
              <a:endParaRPr lang="zh-CN" altLang="en-US"/>
            </a:p>
          </p:txBody>
        </p:sp>
        <p:sp>
          <p:nvSpPr>
            <p:cNvPr id="450" name="任意多边形: 形状 449">
              <a:extLst>
                <a:ext uri="{FF2B5EF4-FFF2-40B4-BE49-F238E27FC236}">
                  <a16:creationId xmlns:a16="http://schemas.microsoft.com/office/drawing/2014/main" id="{B9074D12-9E22-160A-532F-5A0989C0DBC1}"/>
                </a:ext>
              </a:extLst>
            </p:cNvPr>
            <p:cNvSpPr/>
            <p:nvPr/>
          </p:nvSpPr>
          <p:spPr>
            <a:xfrm>
              <a:off x="2797434" y="2704039"/>
              <a:ext cx="101693" cy="6513"/>
            </a:xfrm>
            <a:custGeom>
              <a:avLst/>
              <a:gdLst>
                <a:gd name="connsiteX0" fmla="*/ 852 w 101693"/>
                <a:gd name="connsiteY0" fmla="*/ 4314 h 6513"/>
                <a:gd name="connsiteX1" fmla="*/ 34421 w 101693"/>
                <a:gd name="connsiteY1" fmla="*/ 4615 h 6513"/>
                <a:gd name="connsiteX2" fmla="*/ 52983 w 101693"/>
                <a:gd name="connsiteY2" fmla="*/ 4615 h 6513"/>
                <a:gd name="connsiteX3" fmla="*/ 90047 w 101693"/>
                <a:gd name="connsiteY3" fmla="*/ 7086 h 6513"/>
                <a:gd name="connsiteX4" fmla="*/ 71304 w 101693"/>
                <a:gd name="connsiteY4" fmla="*/ 2024 h 6513"/>
                <a:gd name="connsiteX5" fmla="*/ 21222 w 101693"/>
                <a:gd name="connsiteY5" fmla="*/ 999 h 6513"/>
                <a:gd name="connsiteX6" fmla="*/ 852 w 101693"/>
                <a:gd name="connsiteY6" fmla="*/ 4314 h 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93" h="6513">
                  <a:moveTo>
                    <a:pt x="852" y="4314"/>
                  </a:moveTo>
                  <a:cubicBezTo>
                    <a:pt x="12025" y="5097"/>
                    <a:pt x="23235" y="5200"/>
                    <a:pt x="34421" y="4615"/>
                  </a:cubicBezTo>
                  <a:cubicBezTo>
                    <a:pt x="49487" y="4615"/>
                    <a:pt x="57563" y="4615"/>
                    <a:pt x="52983" y="4615"/>
                  </a:cubicBezTo>
                  <a:cubicBezTo>
                    <a:pt x="39122" y="5519"/>
                    <a:pt x="75101" y="7930"/>
                    <a:pt x="90047" y="7086"/>
                  </a:cubicBezTo>
                  <a:cubicBezTo>
                    <a:pt x="109634" y="6002"/>
                    <a:pt x="104933" y="4555"/>
                    <a:pt x="71304" y="2024"/>
                  </a:cubicBezTo>
                  <a:cubicBezTo>
                    <a:pt x="55635" y="939"/>
                    <a:pt x="35927" y="397"/>
                    <a:pt x="21222" y="999"/>
                  </a:cubicBezTo>
                  <a:cubicBezTo>
                    <a:pt x="6517" y="1602"/>
                    <a:pt x="-3246" y="3229"/>
                    <a:pt x="852" y="4314"/>
                  </a:cubicBezTo>
                  <a:close/>
                </a:path>
              </a:pathLst>
            </a:custGeom>
            <a:grpFill/>
            <a:ln w="6027" cap="flat">
              <a:noFill/>
              <a:prstDash val="solid"/>
              <a:miter/>
            </a:ln>
          </p:spPr>
          <p:txBody>
            <a:bodyPr rtlCol="0" anchor="ctr"/>
            <a:lstStyle/>
            <a:p>
              <a:endParaRPr lang="zh-CN" altLang="en-US"/>
            </a:p>
          </p:txBody>
        </p:sp>
        <p:sp>
          <p:nvSpPr>
            <p:cNvPr id="451" name="任意多边形: 形状 450">
              <a:extLst>
                <a:ext uri="{FF2B5EF4-FFF2-40B4-BE49-F238E27FC236}">
                  <a16:creationId xmlns:a16="http://schemas.microsoft.com/office/drawing/2014/main" id="{B4021B0C-0977-DF79-D06E-F4AD02DB3301}"/>
                </a:ext>
              </a:extLst>
            </p:cNvPr>
            <p:cNvSpPr/>
            <p:nvPr/>
          </p:nvSpPr>
          <p:spPr>
            <a:xfrm>
              <a:off x="3079050" y="2693125"/>
              <a:ext cx="22743" cy="5299"/>
            </a:xfrm>
            <a:custGeom>
              <a:avLst/>
              <a:gdLst>
                <a:gd name="connsiteX0" fmla="*/ 1768 w 22743"/>
                <a:gd name="connsiteY0" fmla="*/ 2391 h 5299"/>
                <a:gd name="connsiteX1" fmla="*/ 6469 w 22743"/>
                <a:gd name="connsiteY1" fmla="*/ 5586 h 5299"/>
                <a:gd name="connsiteX2" fmla="*/ 16774 w 22743"/>
                <a:gd name="connsiteY2" fmla="*/ 2633 h 5299"/>
                <a:gd name="connsiteX3" fmla="*/ 1768 w 22743"/>
                <a:gd name="connsiteY3" fmla="*/ 2391 h 5299"/>
              </a:gdLst>
              <a:ahLst/>
              <a:cxnLst>
                <a:cxn ang="0">
                  <a:pos x="connsiteX0" y="connsiteY0"/>
                </a:cxn>
                <a:cxn ang="0">
                  <a:pos x="connsiteX1" y="connsiteY1"/>
                </a:cxn>
                <a:cxn ang="0">
                  <a:pos x="connsiteX2" y="connsiteY2"/>
                </a:cxn>
                <a:cxn ang="0">
                  <a:pos x="connsiteX3" y="connsiteY3"/>
                </a:cxn>
              </a:cxnLst>
              <a:rect l="l" t="t" r="r" b="b"/>
              <a:pathLst>
                <a:path w="22743" h="5299">
                  <a:moveTo>
                    <a:pt x="1768" y="2391"/>
                  </a:moveTo>
                  <a:cubicBezTo>
                    <a:pt x="-1668" y="3778"/>
                    <a:pt x="-462" y="5103"/>
                    <a:pt x="6469" y="5586"/>
                  </a:cubicBezTo>
                  <a:cubicBezTo>
                    <a:pt x="23765" y="6791"/>
                    <a:pt x="27200" y="5586"/>
                    <a:pt x="16774" y="2633"/>
                  </a:cubicBezTo>
                  <a:cubicBezTo>
                    <a:pt x="12085" y="210"/>
                    <a:pt x="6535" y="119"/>
                    <a:pt x="1768" y="2391"/>
                  </a:cubicBezTo>
                  <a:close/>
                </a:path>
              </a:pathLst>
            </a:custGeom>
            <a:grpFill/>
            <a:ln w="6027" cap="flat">
              <a:noFill/>
              <a:prstDash val="solid"/>
              <a:miter/>
            </a:ln>
          </p:spPr>
          <p:txBody>
            <a:bodyPr rtlCol="0" anchor="ctr"/>
            <a:lstStyle/>
            <a:p>
              <a:endParaRPr lang="zh-CN" altLang="en-US"/>
            </a:p>
          </p:txBody>
        </p:sp>
        <p:sp>
          <p:nvSpPr>
            <p:cNvPr id="452" name="任意多边形: 形状 451">
              <a:extLst>
                <a:ext uri="{FF2B5EF4-FFF2-40B4-BE49-F238E27FC236}">
                  <a16:creationId xmlns:a16="http://schemas.microsoft.com/office/drawing/2014/main" id="{77EA6A85-7862-B8AF-31CF-FE97F1A1A19D}"/>
                </a:ext>
              </a:extLst>
            </p:cNvPr>
            <p:cNvSpPr/>
            <p:nvPr/>
          </p:nvSpPr>
          <p:spPr>
            <a:xfrm>
              <a:off x="3028203" y="2695202"/>
              <a:ext cx="33115" cy="4711"/>
            </a:xfrm>
            <a:custGeom>
              <a:avLst/>
              <a:gdLst>
                <a:gd name="connsiteX0" fmla="*/ 4160 w 33115"/>
                <a:gd name="connsiteY0" fmla="*/ 2906 h 4711"/>
                <a:gd name="connsiteX1" fmla="*/ 1930 w 33115"/>
                <a:gd name="connsiteY1" fmla="*/ 5317 h 4711"/>
                <a:gd name="connsiteX2" fmla="*/ 33028 w 33115"/>
                <a:gd name="connsiteY2" fmla="*/ 1761 h 4711"/>
                <a:gd name="connsiteX3" fmla="*/ 4160 w 33115"/>
                <a:gd name="connsiteY3" fmla="*/ 2906 h 4711"/>
              </a:gdLst>
              <a:ahLst/>
              <a:cxnLst>
                <a:cxn ang="0">
                  <a:pos x="connsiteX0" y="connsiteY0"/>
                </a:cxn>
                <a:cxn ang="0">
                  <a:pos x="connsiteX1" y="connsiteY1"/>
                </a:cxn>
                <a:cxn ang="0">
                  <a:pos x="connsiteX2" y="connsiteY2"/>
                </a:cxn>
                <a:cxn ang="0">
                  <a:pos x="connsiteX3" y="connsiteY3"/>
                </a:cxn>
              </a:cxnLst>
              <a:rect l="l" t="t" r="r" b="b"/>
              <a:pathLst>
                <a:path w="33115" h="4711">
                  <a:moveTo>
                    <a:pt x="4160" y="2906"/>
                  </a:moveTo>
                  <a:cubicBezTo>
                    <a:pt x="-420" y="3931"/>
                    <a:pt x="-1505" y="5015"/>
                    <a:pt x="1930" y="5317"/>
                  </a:cubicBezTo>
                  <a:cubicBezTo>
                    <a:pt x="10066" y="6100"/>
                    <a:pt x="33028" y="3509"/>
                    <a:pt x="33028" y="1761"/>
                  </a:cubicBezTo>
                  <a:cubicBezTo>
                    <a:pt x="33028" y="13"/>
                    <a:pt x="13381" y="616"/>
                    <a:pt x="4160" y="2906"/>
                  </a:cubicBezTo>
                  <a:close/>
                </a:path>
              </a:pathLst>
            </a:custGeom>
            <a:grpFill/>
            <a:ln w="6027" cap="flat">
              <a:noFill/>
              <a:prstDash val="solid"/>
              <a:miter/>
            </a:ln>
          </p:spPr>
          <p:txBody>
            <a:bodyPr rtlCol="0" anchor="ctr"/>
            <a:lstStyle/>
            <a:p>
              <a:endParaRPr lang="zh-CN" altLang="en-US"/>
            </a:p>
          </p:txBody>
        </p:sp>
        <p:sp>
          <p:nvSpPr>
            <p:cNvPr id="453" name="任意多边形: 形状 452">
              <a:extLst>
                <a:ext uri="{FF2B5EF4-FFF2-40B4-BE49-F238E27FC236}">
                  <a16:creationId xmlns:a16="http://schemas.microsoft.com/office/drawing/2014/main" id="{FCA4AD65-DC79-846A-E5DF-B9D590037F73}"/>
                </a:ext>
              </a:extLst>
            </p:cNvPr>
            <p:cNvSpPr/>
            <p:nvPr/>
          </p:nvSpPr>
          <p:spPr>
            <a:xfrm>
              <a:off x="3238930" y="2697306"/>
              <a:ext cx="97591" cy="10318"/>
            </a:xfrm>
            <a:custGeom>
              <a:avLst/>
              <a:gdLst>
                <a:gd name="connsiteX0" fmla="*/ 31125 w 97591"/>
                <a:gd name="connsiteY0" fmla="*/ 1646 h 10318"/>
                <a:gd name="connsiteX1" fmla="*/ 41491 w 97591"/>
                <a:gd name="connsiteY1" fmla="*/ 4418 h 10318"/>
                <a:gd name="connsiteX2" fmla="*/ 52942 w 97591"/>
                <a:gd name="connsiteY2" fmla="*/ 6949 h 10318"/>
                <a:gd name="connsiteX3" fmla="*/ 41430 w 97591"/>
                <a:gd name="connsiteY3" fmla="*/ 7311 h 10318"/>
                <a:gd name="connsiteX4" fmla="*/ 29920 w 97591"/>
                <a:gd name="connsiteY4" fmla="*/ 7673 h 10318"/>
                <a:gd name="connsiteX5" fmla="*/ 11418 w 97591"/>
                <a:gd name="connsiteY5" fmla="*/ 8938 h 10318"/>
                <a:gd name="connsiteX6" fmla="*/ 1052 w 97591"/>
                <a:gd name="connsiteY6" fmla="*/ 10204 h 10318"/>
                <a:gd name="connsiteX7" fmla="*/ 31185 w 97591"/>
                <a:gd name="connsiteY7" fmla="*/ 10204 h 10318"/>
                <a:gd name="connsiteX8" fmla="*/ 79399 w 97591"/>
                <a:gd name="connsiteY8" fmla="*/ 9722 h 10318"/>
                <a:gd name="connsiteX9" fmla="*/ 85426 w 97591"/>
                <a:gd name="connsiteY9" fmla="*/ 8818 h 10318"/>
                <a:gd name="connsiteX10" fmla="*/ 64754 w 97591"/>
                <a:gd name="connsiteY10" fmla="*/ 4720 h 10318"/>
                <a:gd name="connsiteX11" fmla="*/ 54448 w 97591"/>
                <a:gd name="connsiteY11" fmla="*/ 3092 h 10318"/>
                <a:gd name="connsiteX12" fmla="*/ 38297 w 97591"/>
                <a:gd name="connsiteY12" fmla="*/ 1947 h 10318"/>
                <a:gd name="connsiteX13" fmla="*/ 31125 w 97591"/>
                <a:gd name="connsiteY13" fmla="*/ 1646 h 1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91" h="10318">
                  <a:moveTo>
                    <a:pt x="31125" y="1646"/>
                  </a:moveTo>
                  <a:cubicBezTo>
                    <a:pt x="29980" y="2490"/>
                    <a:pt x="35705" y="3876"/>
                    <a:pt x="41491" y="4418"/>
                  </a:cubicBezTo>
                  <a:cubicBezTo>
                    <a:pt x="48361" y="4960"/>
                    <a:pt x="53002" y="6226"/>
                    <a:pt x="52942" y="6949"/>
                  </a:cubicBezTo>
                  <a:cubicBezTo>
                    <a:pt x="52881" y="7673"/>
                    <a:pt x="48361" y="7854"/>
                    <a:pt x="41430" y="7311"/>
                  </a:cubicBezTo>
                  <a:cubicBezTo>
                    <a:pt x="37616" y="6588"/>
                    <a:pt x="33686" y="6714"/>
                    <a:pt x="29920" y="7673"/>
                  </a:cubicBezTo>
                  <a:cubicBezTo>
                    <a:pt x="23875" y="9161"/>
                    <a:pt x="17613" y="9589"/>
                    <a:pt x="11418" y="8938"/>
                  </a:cubicBezTo>
                  <a:cubicBezTo>
                    <a:pt x="2197" y="8938"/>
                    <a:pt x="-2383" y="9420"/>
                    <a:pt x="1052" y="10204"/>
                  </a:cubicBezTo>
                  <a:cubicBezTo>
                    <a:pt x="11062" y="11355"/>
                    <a:pt x="21175" y="11355"/>
                    <a:pt x="31185" y="10204"/>
                  </a:cubicBezTo>
                  <a:cubicBezTo>
                    <a:pt x="43902" y="9420"/>
                    <a:pt x="65779" y="9059"/>
                    <a:pt x="79399" y="9722"/>
                  </a:cubicBezTo>
                  <a:cubicBezTo>
                    <a:pt x="102421" y="10746"/>
                    <a:pt x="102421" y="10565"/>
                    <a:pt x="85426" y="8818"/>
                  </a:cubicBezTo>
                  <a:cubicBezTo>
                    <a:pt x="73914" y="7793"/>
                    <a:pt x="64754" y="5865"/>
                    <a:pt x="64754" y="4720"/>
                  </a:cubicBezTo>
                  <a:cubicBezTo>
                    <a:pt x="64754" y="3574"/>
                    <a:pt x="60174" y="2791"/>
                    <a:pt x="54448" y="3092"/>
                  </a:cubicBezTo>
                  <a:cubicBezTo>
                    <a:pt x="49036" y="3544"/>
                    <a:pt x="43588" y="3158"/>
                    <a:pt x="38297" y="1947"/>
                  </a:cubicBezTo>
                  <a:cubicBezTo>
                    <a:pt x="33656" y="501"/>
                    <a:pt x="31125" y="320"/>
                    <a:pt x="31125" y="1646"/>
                  </a:cubicBezTo>
                  <a:close/>
                </a:path>
              </a:pathLst>
            </a:custGeom>
            <a:grpFill/>
            <a:ln w="6027" cap="flat">
              <a:noFill/>
              <a:prstDash val="solid"/>
              <a:miter/>
            </a:ln>
          </p:spPr>
          <p:txBody>
            <a:bodyPr rtlCol="0" anchor="ctr"/>
            <a:lstStyle/>
            <a:p>
              <a:endParaRPr lang="zh-CN" altLang="en-US"/>
            </a:p>
          </p:txBody>
        </p:sp>
        <p:sp>
          <p:nvSpPr>
            <p:cNvPr id="454" name="任意多边形: 形状 453">
              <a:extLst>
                <a:ext uri="{FF2B5EF4-FFF2-40B4-BE49-F238E27FC236}">
                  <a16:creationId xmlns:a16="http://schemas.microsoft.com/office/drawing/2014/main" id="{9EDE332E-A740-BC7A-E805-AC600A42DA8E}"/>
                </a:ext>
              </a:extLst>
            </p:cNvPr>
            <p:cNvSpPr/>
            <p:nvPr/>
          </p:nvSpPr>
          <p:spPr>
            <a:xfrm>
              <a:off x="3765176" y="2730785"/>
              <a:ext cx="43474" cy="2251"/>
            </a:xfrm>
            <a:custGeom>
              <a:avLst/>
              <a:gdLst>
                <a:gd name="connsiteX0" fmla="*/ 11062 w 43474"/>
                <a:gd name="connsiteY0" fmla="*/ 1554 h 2251"/>
                <a:gd name="connsiteX1" fmla="*/ -88 w 43474"/>
                <a:gd name="connsiteY1" fmla="*/ 3001 h 2251"/>
                <a:gd name="connsiteX2" fmla="*/ 20162 w 43474"/>
                <a:gd name="connsiteY2" fmla="*/ 3001 h 2251"/>
                <a:gd name="connsiteX3" fmla="*/ 35470 w 43474"/>
                <a:gd name="connsiteY3" fmla="*/ 952 h 2251"/>
                <a:gd name="connsiteX4" fmla="*/ 11062 w 43474"/>
                <a:gd name="connsiteY4" fmla="*/ 1554 h 2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4" h="2251">
                  <a:moveTo>
                    <a:pt x="11062" y="1554"/>
                  </a:moveTo>
                  <a:cubicBezTo>
                    <a:pt x="7295" y="1494"/>
                    <a:pt x="3540" y="1983"/>
                    <a:pt x="-88" y="3001"/>
                  </a:cubicBezTo>
                  <a:cubicBezTo>
                    <a:pt x="1057" y="3001"/>
                    <a:pt x="7445" y="3001"/>
                    <a:pt x="20162" y="3001"/>
                  </a:cubicBezTo>
                  <a:cubicBezTo>
                    <a:pt x="45655" y="3001"/>
                    <a:pt x="49211" y="2519"/>
                    <a:pt x="35470" y="952"/>
                  </a:cubicBezTo>
                  <a:cubicBezTo>
                    <a:pt x="27328" y="548"/>
                    <a:pt x="19174" y="747"/>
                    <a:pt x="11062" y="1554"/>
                  </a:cubicBezTo>
                  <a:close/>
                </a:path>
              </a:pathLst>
            </a:custGeom>
            <a:grpFill/>
            <a:ln w="6027" cap="flat">
              <a:noFill/>
              <a:prstDash val="solid"/>
              <a:miter/>
            </a:ln>
          </p:spPr>
          <p:txBody>
            <a:bodyPr rtlCol="0" anchor="ctr"/>
            <a:lstStyle/>
            <a:p>
              <a:endParaRPr lang="zh-CN" altLang="en-US"/>
            </a:p>
          </p:txBody>
        </p:sp>
        <p:sp>
          <p:nvSpPr>
            <p:cNvPr id="455" name="任意多边形: 形状 454">
              <a:extLst>
                <a:ext uri="{FF2B5EF4-FFF2-40B4-BE49-F238E27FC236}">
                  <a16:creationId xmlns:a16="http://schemas.microsoft.com/office/drawing/2014/main" id="{178B4AA3-E13A-8FB6-E1C9-7920CC868545}"/>
                </a:ext>
              </a:extLst>
            </p:cNvPr>
            <p:cNvSpPr/>
            <p:nvPr/>
          </p:nvSpPr>
          <p:spPr>
            <a:xfrm>
              <a:off x="3061740" y="2700379"/>
              <a:ext cx="27649" cy="3504"/>
            </a:xfrm>
            <a:custGeom>
              <a:avLst/>
              <a:gdLst>
                <a:gd name="connsiteX0" fmla="*/ -88 w 27649"/>
                <a:gd name="connsiteY0" fmla="*/ 2671 h 3504"/>
                <a:gd name="connsiteX1" fmla="*/ 26430 w 27649"/>
                <a:gd name="connsiteY1" fmla="*/ 2671 h 3504"/>
                <a:gd name="connsiteX2" fmla="*/ 16003 w 27649"/>
                <a:gd name="connsiteY2" fmla="*/ 802 h 3504"/>
                <a:gd name="connsiteX3" fmla="*/ -88 w 27649"/>
                <a:gd name="connsiteY3" fmla="*/ 2671 h 3504"/>
              </a:gdLst>
              <a:ahLst/>
              <a:cxnLst>
                <a:cxn ang="0">
                  <a:pos x="connsiteX0" y="connsiteY0"/>
                </a:cxn>
                <a:cxn ang="0">
                  <a:pos x="connsiteX1" y="connsiteY1"/>
                </a:cxn>
                <a:cxn ang="0">
                  <a:pos x="connsiteX2" y="connsiteY2"/>
                </a:cxn>
                <a:cxn ang="0">
                  <a:pos x="connsiteX3" y="connsiteY3"/>
                </a:cxn>
              </a:cxnLst>
              <a:rect l="l" t="t" r="r" b="b"/>
              <a:pathLst>
                <a:path w="27649" h="3504">
                  <a:moveTo>
                    <a:pt x="-88" y="2671"/>
                  </a:moveTo>
                  <a:cubicBezTo>
                    <a:pt x="-88" y="4900"/>
                    <a:pt x="20704" y="4660"/>
                    <a:pt x="26430" y="2671"/>
                  </a:cubicBezTo>
                  <a:cubicBezTo>
                    <a:pt x="29865" y="1526"/>
                    <a:pt x="25224" y="501"/>
                    <a:pt x="16003" y="802"/>
                  </a:cubicBezTo>
                  <a:cubicBezTo>
                    <a:pt x="10579" y="658"/>
                    <a:pt x="5161" y="1285"/>
                    <a:pt x="-88" y="2671"/>
                  </a:cubicBezTo>
                  <a:close/>
                </a:path>
              </a:pathLst>
            </a:custGeom>
            <a:grpFill/>
            <a:ln w="6027" cap="flat">
              <a:noFill/>
              <a:prstDash val="solid"/>
              <a:miter/>
            </a:ln>
          </p:spPr>
          <p:txBody>
            <a:bodyPr rtlCol="0" anchor="ctr"/>
            <a:lstStyle/>
            <a:p>
              <a:endParaRPr lang="zh-CN" altLang="en-US"/>
            </a:p>
          </p:txBody>
        </p:sp>
        <p:sp>
          <p:nvSpPr>
            <p:cNvPr id="456" name="任意多边形: 形状 455">
              <a:extLst>
                <a:ext uri="{FF2B5EF4-FFF2-40B4-BE49-F238E27FC236}">
                  <a16:creationId xmlns:a16="http://schemas.microsoft.com/office/drawing/2014/main" id="{D41D134C-77E2-57D0-1CBD-332A3FD4491A}"/>
                </a:ext>
              </a:extLst>
            </p:cNvPr>
            <p:cNvSpPr/>
            <p:nvPr/>
          </p:nvSpPr>
          <p:spPr>
            <a:xfrm>
              <a:off x="3073767" y="2703794"/>
              <a:ext cx="113016" cy="10713"/>
            </a:xfrm>
            <a:custGeom>
              <a:avLst/>
              <a:gdLst>
                <a:gd name="connsiteX0" fmla="*/ 91364 w 113016"/>
                <a:gd name="connsiteY0" fmla="*/ 2208 h 10713"/>
                <a:gd name="connsiteX1" fmla="*/ 49900 w 113016"/>
                <a:gd name="connsiteY1" fmla="*/ 3052 h 10713"/>
                <a:gd name="connsiteX2" fmla="*/ 9582 w 113016"/>
                <a:gd name="connsiteY2" fmla="*/ 5101 h 10713"/>
                <a:gd name="connsiteX3" fmla="*/ 21153 w 113016"/>
                <a:gd name="connsiteY3" fmla="*/ 5704 h 10713"/>
                <a:gd name="connsiteX4" fmla="*/ 62617 w 113016"/>
                <a:gd name="connsiteY4" fmla="*/ 10344 h 10713"/>
                <a:gd name="connsiteX5" fmla="*/ 71838 w 113016"/>
                <a:gd name="connsiteY5" fmla="*/ 9440 h 10713"/>
                <a:gd name="connsiteX6" fmla="*/ 101971 w 113016"/>
                <a:gd name="connsiteY6" fmla="*/ 2992 h 10713"/>
                <a:gd name="connsiteX7" fmla="*/ 91364 w 113016"/>
                <a:gd name="connsiteY7" fmla="*/ 2208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16" h="10713">
                  <a:moveTo>
                    <a:pt x="91364" y="2208"/>
                  </a:moveTo>
                  <a:cubicBezTo>
                    <a:pt x="82143" y="2992"/>
                    <a:pt x="63702" y="3414"/>
                    <a:pt x="49900" y="3052"/>
                  </a:cubicBezTo>
                  <a:cubicBezTo>
                    <a:pt x="36425" y="2648"/>
                    <a:pt x="22943" y="3335"/>
                    <a:pt x="9582" y="5101"/>
                  </a:cubicBezTo>
                  <a:cubicBezTo>
                    <a:pt x="-5304" y="7934"/>
                    <a:pt x="-4159" y="7512"/>
                    <a:pt x="21153" y="5704"/>
                  </a:cubicBezTo>
                  <a:cubicBezTo>
                    <a:pt x="53336" y="3353"/>
                    <a:pt x="71777" y="5704"/>
                    <a:pt x="62617" y="10344"/>
                  </a:cubicBezTo>
                  <a:cubicBezTo>
                    <a:pt x="59182" y="12092"/>
                    <a:pt x="62617" y="11791"/>
                    <a:pt x="71838" y="9440"/>
                  </a:cubicBezTo>
                  <a:cubicBezTo>
                    <a:pt x="81758" y="6752"/>
                    <a:pt x="91816" y="4601"/>
                    <a:pt x="101971" y="2992"/>
                  </a:cubicBezTo>
                  <a:cubicBezTo>
                    <a:pt x="119027" y="280"/>
                    <a:pt x="116676" y="39"/>
                    <a:pt x="91364" y="2208"/>
                  </a:cubicBezTo>
                  <a:close/>
                </a:path>
              </a:pathLst>
            </a:custGeom>
            <a:grpFill/>
            <a:ln w="6027" cap="flat">
              <a:noFill/>
              <a:prstDash val="solid"/>
              <a:miter/>
            </a:ln>
          </p:spPr>
          <p:txBody>
            <a:bodyPr rtlCol="0" anchor="ctr"/>
            <a:lstStyle/>
            <a:p>
              <a:endParaRPr lang="zh-CN" altLang="en-US"/>
            </a:p>
          </p:txBody>
        </p:sp>
        <p:sp>
          <p:nvSpPr>
            <p:cNvPr id="457" name="任意多边形: 形状 456">
              <a:extLst>
                <a:ext uri="{FF2B5EF4-FFF2-40B4-BE49-F238E27FC236}">
                  <a16:creationId xmlns:a16="http://schemas.microsoft.com/office/drawing/2014/main" id="{541905CD-0B89-E83B-68C5-2F783D653747}"/>
                </a:ext>
              </a:extLst>
            </p:cNvPr>
            <p:cNvSpPr/>
            <p:nvPr/>
          </p:nvSpPr>
          <p:spPr>
            <a:xfrm>
              <a:off x="3180266" y="2703696"/>
              <a:ext cx="54198" cy="12787"/>
            </a:xfrm>
            <a:custGeom>
              <a:avLst/>
              <a:gdLst>
                <a:gd name="connsiteX0" fmla="*/ 10177 w 54198"/>
                <a:gd name="connsiteY0" fmla="*/ 3874 h 12787"/>
                <a:gd name="connsiteX1" fmla="*/ 44710 w 54198"/>
                <a:gd name="connsiteY1" fmla="*/ 13396 h 12787"/>
                <a:gd name="connsiteX2" fmla="*/ 28619 w 54198"/>
                <a:gd name="connsiteY2" fmla="*/ 10081 h 12787"/>
                <a:gd name="connsiteX3" fmla="*/ 11383 w 54198"/>
                <a:gd name="connsiteY3" fmla="*/ 5742 h 12787"/>
                <a:gd name="connsiteX4" fmla="*/ 42420 w 54198"/>
                <a:gd name="connsiteY4" fmla="*/ 5742 h 12787"/>
                <a:gd name="connsiteX5" fmla="*/ 45915 w 54198"/>
                <a:gd name="connsiteY5" fmla="*/ 5079 h 12787"/>
                <a:gd name="connsiteX6" fmla="*/ 38985 w 54198"/>
                <a:gd name="connsiteY6" fmla="*/ 1764 h 12787"/>
                <a:gd name="connsiteX7" fmla="*/ 40190 w 54198"/>
                <a:gd name="connsiteY7" fmla="*/ 800 h 12787"/>
                <a:gd name="connsiteX8" fmla="*/ 10177 w 54198"/>
                <a:gd name="connsiteY8" fmla="*/ 3874 h 1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98" h="12787">
                  <a:moveTo>
                    <a:pt x="10177" y="3874"/>
                  </a:moveTo>
                  <a:cubicBezTo>
                    <a:pt x="-15135" y="7791"/>
                    <a:pt x="10177" y="14601"/>
                    <a:pt x="44710" y="13396"/>
                  </a:cubicBezTo>
                  <a:cubicBezTo>
                    <a:pt x="53871" y="13396"/>
                    <a:pt x="47000" y="11708"/>
                    <a:pt x="28619" y="10081"/>
                  </a:cubicBezTo>
                  <a:cubicBezTo>
                    <a:pt x="3307" y="8273"/>
                    <a:pt x="-189" y="7429"/>
                    <a:pt x="11383" y="5742"/>
                  </a:cubicBezTo>
                  <a:cubicBezTo>
                    <a:pt x="21670" y="4223"/>
                    <a:pt x="32132" y="4223"/>
                    <a:pt x="42420" y="5742"/>
                  </a:cubicBezTo>
                  <a:cubicBezTo>
                    <a:pt x="57366" y="7309"/>
                    <a:pt x="57366" y="7309"/>
                    <a:pt x="45915" y="5079"/>
                  </a:cubicBezTo>
                  <a:cubicBezTo>
                    <a:pt x="37840" y="3633"/>
                    <a:pt x="34405" y="2126"/>
                    <a:pt x="38985" y="1764"/>
                  </a:cubicBezTo>
                  <a:cubicBezTo>
                    <a:pt x="42480" y="1282"/>
                    <a:pt x="43625" y="860"/>
                    <a:pt x="40190" y="800"/>
                  </a:cubicBezTo>
                  <a:cubicBezTo>
                    <a:pt x="38081" y="438"/>
                    <a:pt x="24038" y="2066"/>
                    <a:pt x="10177" y="3874"/>
                  </a:cubicBezTo>
                  <a:close/>
                </a:path>
              </a:pathLst>
            </a:custGeom>
            <a:grpFill/>
            <a:ln w="6027" cap="flat">
              <a:noFill/>
              <a:prstDash val="solid"/>
              <a:miter/>
            </a:ln>
          </p:spPr>
          <p:txBody>
            <a:bodyPr rtlCol="0" anchor="ctr"/>
            <a:lstStyle/>
            <a:p>
              <a:endParaRPr lang="zh-CN" altLang="en-US"/>
            </a:p>
          </p:txBody>
        </p:sp>
        <p:sp>
          <p:nvSpPr>
            <p:cNvPr id="458" name="任意多边形: 形状 457">
              <a:extLst>
                <a:ext uri="{FF2B5EF4-FFF2-40B4-BE49-F238E27FC236}">
                  <a16:creationId xmlns:a16="http://schemas.microsoft.com/office/drawing/2014/main" id="{CF473293-4A13-62E6-0D36-76CB6BEC05F2}"/>
                </a:ext>
              </a:extLst>
            </p:cNvPr>
            <p:cNvSpPr/>
            <p:nvPr/>
          </p:nvSpPr>
          <p:spPr>
            <a:xfrm>
              <a:off x="2935119" y="2708681"/>
              <a:ext cx="101300" cy="7455"/>
            </a:xfrm>
            <a:custGeom>
              <a:avLst/>
              <a:gdLst>
                <a:gd name="connsiteX0" fmla="*/ 34264 w 101300"/>
                <a:gd name="connsiteY0" fmla="*/ 2384 h 7455"/>
                <a:gd name="connsiteX1" fmla="*/ 17088 w 101300"/>
                <a:gd name="connsiteY1" fmla="*/ 4795 h 7455"/>
                <a:gd name="connsiteX2" fmla="*/ -88 w 101300"/>
                <a:gd name="connsiteY2" fmla="*/ 7206 h 7455"/>
                <a:gd name="connsiteX3" fmla="*/ 27514 w 101300"/>
                <a:gd name="connsiteY3" fmla="*/ 6362 h 7455"/>
                <a:gd name="connsiteX4" fmla="*/ 49331 w 101300"/>
                <a:gd name="connsiteY4" fmla="*/ 4373 h 7455"/>
                <a:gd name="connsiteX5" fmla="*/ 86154 w 101300"/>
                <a:gd name="connsiteY5" fmla="*/ 2806 h 7455"/>
                <a:gd name="connsiteX6" fmla="*/ 91819 w 101300"/>
                <a:gd name="connsiteY6" fmla="*/ 1058 h 7455"/>
                <a:gd name="connsiteX7" fmla="*/ 66507 w 101300"/>
                <a:gd name="connsiteY7" fmla="*/ 2264 h 7455"/>
                <a:gd name="connsiteX8" fmla="*/ 45775 w 101300"/>
                <a:gd name="connsiteY8" fmla="*/ 2264 h 7455"/>
                <a:gd name="connsiteX9" fmla="*/ 34264 w 101300"/>
                <a:gd name="connsiteY9" fmla="*/ 2384 h 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300" h="7455">
                  <a:moveTo>
                    <a:pt x="34264" y="2384"/>
                  </a:moveTo>
                  <a:cubicBezTo>
                    <a:pt x="28762" y="4343"/>
                    <a:pt x="22916" y="5163"/>
                    <a:pt x="17088" y="4795"/>
                  </a:cubicBezTo>
                  <a:cubicBezTo>
                    <a:pt x="11272" y="4662"/>
                    <a:pt x="5469" y="5476"/>
                    <a:pt x="-88" y="7206"/>
                  </a:cubicBezTo>
                  <a:cubicBezTo>
                    <a:pt x="-88" y="9074"/>
                    <a:pt x="14918" y="8049"/>
                    <a:pt x="27514" y="6362"/>
                  </a:cubicBezTo>
                  <a:cubicBezTo>
                    <a:pt x="32095" y="5639"/>
                    <a:pt x="42400" y="4735"/>
                    <a:pt x="49331" y="4373"/>
                  </a:cubicBezTo>
                  <a:lnTo>
                    <a:pt x="86154" y="2806"/>
                  </a:lnTo>
                  <a:cubicBezTo>
                    <a:pt x="104535" y="2083"/>
                    <a:pt x="105680" y="1782"/>
                    <a:pt x="91819" y="1058"/>
                  </a:cubicBezTo>
                  <a:cubicBezTo>
                    <a:pt x="83364" y="395"/>
                    <a:pt x="74860" y="799"/>
                    <a:pt x="66507" y="2264"/>
                  </a:cubicBezTo>
                  <a:cubicBezTo>
                    <a:pt x="59673" y="3698"/>
                    <a:pt x="52610" y="3698"/>
                    <a:pt x="45775" y="2264"/>
                  </a:cubicBezTo>
                  <a:cubicBezTo>
                    <a:pt x="38845" y="1239"/>
                    <a:pt x="34204" y="1239"/>
                    <a:pt x="34264" y="2384"/>
                  </a:cubicBezTo>
                  <a:close/>
                </a:path>
              </a:pathLst>
            </a:custGeom>
            <a:grpFill/>
            <a:ln w="6027" cap="flat">
              <a:noFill/>
              <a:prstDash val="solid"/>
              <a:miter/>
            </a:ln>
          </p:spPr>
          <p:txBody>
            <a:bodyPr rtlCol="0" anchor="ctr"/>
            <a:lstStyle/>
            <a:p>
              <a:endParaRPr lang="zh-CN" altLang="en-US"/>
            </a:p>
          </p:txBody>
        </p:sp>
        <p:sp>
          <p:nvSpPr>
            <p:cNvPr id="459" name="任意多边形: 形状 458">
              <a:extLst>
                <a:ext uri="{FF2B5EF4-FFF2-40B4-BE49-F238E27FC236}">
                  <a16:creationId xmlns:a16="http://schemas.microsoft.com/office/drawing/2014/main" id="{7A215706-065E-DEC9-C25E-A1E72CE6A31F}"/>
                </a:ext>
              </a:extLst>
            </p:cNvPr>
            <p:cNvSpPr/>
            <p:nvPr/>
          </p:nvSpPr>
          <p:spPr>
            <a:xfrm>
              <a:off x="2766503" y="2716403"/>
              <a:ext cx="97059" cy="13951"/>
            </a:xfrm>
            <a:custGeom>
              <a:avLst/>
              <a:gdLst>
                <a:gd name="connsiteX0" fmla="*/ 88012 w 97059"/>
                <a:gd name="connsiteY0" fmla="*/ 2919 h 13951"/>
                <a:gd name="connsiteX1" fmla="*/ 70836 w 97059"/>
                <a:gd name="connsiteY1" fmla="*/ 5450 h 13951"/>
                <a:gd name="connsiteX2" fmla="*/ 49320 w 97059"/>
                <a:gd name="connsiteY2" fmla="*/ 10814 h 13951"/>
                <a:gd name="connsiteX3" fmla="*/ 33229 w 97059"/>
                <a:gd name="connsiteY3" fmla="*/ 12200 h 13951"/>
                <a:gd name="connsiteX4" fmla="*/ 16837 w 97059"/>
                <a:gd name="connsiteY4" fmla="*/ 8704 h 13951"/>
                <a:gd name="connsiteX5" fmla="*/ 7616 w 97059"/>
                <a:gd name="connsiteY5" fmla="*/ 8704 h 13951"/>
                <a:gd name="connsiteX6" fmla="*/ 71257 w 97059"/>
                <a:gd name="connsiteY6" fmla="*/ 11778 h 13951"/>
                <a:gd name="connsiteX7" fmla="*/ 93617 w 97059"/>
                <a:gd name="connsiteY7" fmla="*/ 749 h 13951"/>
                <a:gd name="connsiteX8" fmla="*/ 88012 w 97059"/>
                <a:gd name="connsiteY8" fmla="*/ 2919 h 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59" h="13951">
                  <a:moveTo>
                    <a:pt x="88012" y="2919"/>
                  </a:moveTo>
                  <a:cubicBezTo>
                    <a:pt x="88012" y="4365"/>
                    <a:pt x="82347" y="5269"/>
                    <a:pt x="70836" y="5450"/>
                  </a:cubicBezTo>
                  <a:cubicBezTo>
                    <a:pt x="40702" y="5811"/>
                    <a:pt x="27323" y="9608"/>
                    <a:pt x="49320" y="10814"/>
                  </a:cubicBezTo>
                  <a:cubicBezTo>
                    <a:pt x="74753" y="12381"/>
                    <a:pt x="61012" y="13465"/>
                    <a:pt x="33229" y="12200"/>
                  </a:cubicBezTo>
                  <a:cubicBezTo>
                    <a:pt x="21718" y="11657"/>
                    <a:pt x="14667" y="10030"/>
                    <a:pt x="16837" y="8704"/>
                  </a:cubicBezTo>
                  <a:cubicBezTo>
                    <a:pt x="20151" y="6836"/>
                    <a:pt x="19006" y="6956"/>
                    <a:pt x="7616" y="8704"/>
                  </a:cubicBezTo>
                  <a:cubicBezTo>
                    <a:pt x="-21855" y="14731"/>
                    <a:pt x="40582" y="17021"/>
                    <a:pt x="71257" y="11778"/>
                  </a:cubicBezTo>
                  <a:cubicBezTo>
                    <a:pt x="88373" y="9126"/>
                    <a:pt x="104043" y="1472"/>
                    <a:pt x="93617" y="749"/>
                  </a:cubicBezTo>
                  <a:cubicBezTo>
                    <a:pt x="90242" y="749"/>
                    <a:pt x="87891" y="1593"/>
                    <a:pt x="88012" y="2919"/>
                  </a:cubicBezTo>
                  <a:close/>
                </a:path>
              </a:pathLst>
            </a:custGeom>
            <a:grpFill/>
            <a:ln w="6027" cap="flat">
              <a:noFill/>
              <a:prstDash val="solid"/>
              <a:miter/>
            </a:ln>
          </p:spPr>
          <p:txBody>
            <a:bodyPr rtlCol="0" anchor="ctr"/>
            <a:lstStyle/>
            <a:p>
              <a:endParaRPr lang="zh-CN" altLang="en-US"/>
            </a:p>
          </p:txBody>
        </p:sp>
        <p:sp>
          <p:nvSpPr>
            <p:cNvPr id="460" name="任意多边形: 形状 459">
              <a:extLst>
                <a:ext uri="{FF2B5EF4-FFF2-40B4-BE49-F238E27FC236}">
                  <a16:creationId xmlns:a16="http://schemas.microsoft.com/office/drawing/2014/main" id="{A5038248-005A-D8B4-DF40-FB61C838C391}"/>
                </a:ext>
              </a:extLst>
            </p:cNvPr>
            <p:cNvSpPr/>
            <p:nvPr/>
          </p:nvSpPr>
          <p:spPr>
            <a:xfrm>
              <a:off x="2872111" y="2719267"/>
              <a:ext cx="22948" cy="5773"/>
            </a:xfrm>
            <a:custGeom>
              <a:avLst/>
              <a:gdLst>
                <a:gd name="connsiteX0" fmla="*/ 2232 w 22948"/>
                <a:gd name="connsiteY0" fmla="*/ 4454 h 5773"/>
                <a:gd name="connsiteX1" fmla="*/ 12658 w 22948"/>
                <a:gd name="connsiteY1" fmla="*/ 4996 h 5773"/>
                <a:gd name="connsiteX2" fmla="*/ 21698 w 22948"/>
                <a:gd name="connsiteY2" fmla="*/ 1621 h 5773"/>
                <a:gd name="connsiteX3" fmla="*/ 2232 w 22948"/>
                <a:gd name="connsiteY3" fmla="*/ 4454 h 5773"/>
              </a:gdLst>
              <a:ahLst/>
              <a:cxnLst>
                <a:cxn ang="0">
                  <a:pos x="connsiteX0" y="connsiteY0"/>
                </a:cxn>
                <a:cxn ang="0">
                  <a:pos x="connsiteX1" y="connsiteY1"/>
                </a:cxn>
                <a:cxn ang="0">
                  <a:pos x="connsiteX2" y="connsiteY2"/>
                </a:cxn>
                <a:cxn ang="0">
                  <a:pos x="connsiteX3" y="connsiteY3"/>
                </a:cxn>
              </a:cxnLst>
              <a:rect l="l" t="t" r="r" b="b"/>
              <a:pathLst>
                <a:path w="22948" h="5773">
                  <a:moveTo>
                    <a:pt x="2232" y="4454"/>
                  </a:moveTo>
                  <a:cubicBezTo>
                    <a:pt x="-2228" y="6985"/>
                    <a:pt x="-1023" y="7226"/>
                    <a:pt x="12658" y="4996"/>
                  </a:cubicBezTo>
                  <a:cubicBezTo>
                    <a:pt x="20613" y="3731"/>
                    <a:pt x="25133" y="2164"/>
                    <a:pt x="21698" y="1621"/>
                  </a:cubicBezTo>
                  <a:cubicBezTo>
                    <a:pt x="15099" y="-187"/>
                    <a:pt x="8041" y="844"/>
                    <a:pt x="2232" y="4454"/>
                  </a:cubicBezTo>
                  <a:close/>
                </a:path>
              </a:pathLst>
            </a:custGeom>
            <a:grpFill/>
            <a:ln w="6027" cap="flat">
              <a:noFill/>
              <a:prstDash val="solid"/>
              <a:miter/>
            </a:ln>
          </p:spPr>
          <p:txBody>
            <a:bodyPr rtlCol="0" anchor="ctr"/>
            <a:lstStyle/>
            <a:p>
              <a:endParaRPr lang="zh-CN" altLang="en-US"/>
            </a:p>
          </p:txBody>
        </p:sp>
        <p:sp>
          <p:nvSpPr>
            <p:cNvPr id="461" name="任意多边形: 形状 460">
              <a:extLst>
                <a:ext uri="{FF2B5EF4-FFF2-40B4-BE49-F238E27FC236}">
                  <a16:creationId xmlns:a16="http://schemas.microsoft.com/office/drawing/2014/main" id="{2A6B17AA-C52A-6AD5-0A92-B243FDF289CD}"/>
                </a:ext>
              </a:extLst>
            </p:cNvPr>
            <p:cNvSpPr/>
            <p:nvPr/>
          </p:nvSpPr>
          <p:spPr>
            <a:xfrm>
              <a:off x="2965465" y="2716333"/>
              <a:ext cx="49232" cy="3809"/>
            </a:xfrm>
            <a:custGeom>
              <a:avLst/>
              <a:gdLst>
                <a:gd name="connsiteX0" fmla="*/ 13501 w 49232"/>
                <a:gd name="connsiteY0" fmla="*/ 3712 h 3809"/>
                <a:gd name="connsiteX1" fmla="*/ 43635 w 49232"/>
                <a:gd name="connsiteY1" fmla="*/ 4074 h 3809"/>
                <a:gd name="connsiteX2" fmla="*/ 15912 w 49232"/>
                <a:gd name="connsiteY2" fmla="*/ 1061 h 3809"/>
                <a:gd name="connsiteX3" fmla="*/ 13501 w 49232"/>
                <a:gd name="connsiteY3" fmla="*/ 3712 h 3809"/>
              </a:gdLst>
              <a:ahLst/>
              <a:cxnLst>
                <a:cxn ang="0">
                  <a:pos x="connsiteX0" y="connsiteY0"/>
                </a:cxn>
                <a:cxn ang="0">
                  <a:pos x="connsiteX1" y="connsiteY1"/>
                </a:cxn>
                <a:cxn ang="0">
                  <a:pos x="connsiteX2" y="connsiteY2"/>
                </a:cxn>
                <a:cxn ang="0">
                  <a:pos x="connsiteX3" y="connsiteY3"/>
                </a:cxn>
              </a:cxnLst>
              <a:rect l="l" t="t" r="r" b="b"/>
              <a:pathLst>
                <a:path w="49232" h="3809">
                  <a:moveTo>
                    <a:pt x="13501" y="3712"/>
                  </a:moveTo>
                  <a:cubicBezTo>
                    <a:pt x="23517" y="4701"/>
                    <a:pt x="33600" y="4827"/>
                    <a:pt x="43635" y="4074"/>
                  </a:cubicBezTo>
                  <a:cubicBezTo>
                    <a:pt x="58520" y="1904"/>
                    <a:pt x="41224" y="-24"/>
                    <a:pt x="15912" y="1061"/>
                  </a:cubicBezTo>
                  <a:cubicBezTo>
                    <a:pt x="-5001" y="1844"/>
                    <a:pt x="-5001" y="1965"/>
                    <a:pt x="13501" y="3712"/>
                  </a:cubicBezTo>
                  <a:close/>
                </a:path>
              </a:pathLst>
            </a:custGeom>
            <a:grpFill/>
            <a:ln w="6027" cap="flat">
              <a:noFill/>
              <a:prstDash val="solid"/>
              <a:miter/>
            </a:ln>
          </p:spPr>
          <p:txBody>
            <a:bodyPr rtlCol="0" anchor="ctr"/>
            <a:lstStyle/>
            <a:p>
              <a:endParaRPr lang="zh-CN" altLang="en-US"/>
            </a:p>
          </p:txBody>
        </p:sp>
        <p:sp>
          <p:nvSpPr>
            <p:cNvPr id="462" name="任意多边形: 形状 461">
              <a:extLst>
                <a:ext uri="{FF2B5EF4-FFF2-40B4-BE49-F238E27FC236}">
                  <a16:creationId xmlns:a16="http://schemas.microsoft.com/office/drawing/2014/main" id="{6DAE55DC-7A1B-6BD3-ECB6-CC0191857C2D}"/>
                </a:ext>
              </a:extLst>
            </p:cNvPr>
            <p:cNvSpPr/>
            <p:nvPr/>
          </p:nvSpPr>
          <p:spPr>
            <a:xfrm>
              <a:off x="3055137" y="2713528"/>
              <a:ext cx="34133" cy="8915"/>
            </a:xfrm>
            <a:custGeom>
              <a:avLst/>
              <a:gdLst>
                <a:gd name="connsiteX0" fmla="*/ 22606 w 34133"/>
                <a:gd name="connsiteY0" fmla="*/ 2177 h 8915"/>
                <a:gd name="connsiteX1" fmla="*/ 11216 w 34133"/>
                <a:gd name="connsiteY1" fmla="*/ 7300 h 8915"/>
                <a:gd name="connsiteX2" fmla="*/ 10131 w 34133"/>
                <a:gd name="connsiteY2" fmla="*/ 9470 h 8915"/>
                <a:gd name="connsiteX3" fmla="*/ 27187 w 34133"/>
                <a:gd name="connsiteY3" fmla="*/ 1575 h 8915"/>
                <a:gd name="connsiteX4" fmla="*/ 22606 w 34133"/>
                <a:gd name="connsiteY4" fmla="*/ 2177 h 8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 h="8915">
                  <a:moveTo>
                    <a:pt x="22606" y="2177"/>
                  </a:moveTo>
                  <a:cubicBezTo>
                    <a:pt x="26102" y="3503"/>
                    <a:pt x="20376" y="5733"/>
                    <a:pt x="11216" y="7300"/>
                  </a:cubicBezTo>
                  <a:cubicBezTo>
                    <a:pt x="-3670" y="9650"/>
                    <a:pt x="-3670" y="9952"/>
                    <a:pt x="10131" y="9470"/>
                  </a:cubicBezTo>
                  <a:cubicBezTo>
                    <a:pt x="30803" y="8746"/>
                    <a:pt x="42193" y="4106"/>
                    <a:pt x="27187" y="1575"/>
                  </a:cubicBezTo>
                  <a:cubicBezTo>
                    <a:pt x="17966" y="309"/>
                    <a:pt x="16821" y="490"/>
                    <a:pt x="22606" y="2177"/>
                  </a:cubicBezTo>
                  <a:close/>
                </a:path>
              </a:pathLst>
            </a:custGeom>
            <a:grpFill/>
            <a:ln w="6027" cap="flat">
              <a:noFill/>
              <a:prstDash val="solid"/>
              <a:miter/>
            </a:ln>
          </p:spPr>
          <p:txBody>
            <a:bodyPr rtlCol="0" anchor="ctr"/>
            <a:lstStyle/>
            <a:p>
              <a:endParaRPr lang="zh-CN" altLang="en-US"/>
            </a:p>
          </p:txBody>
        </p:sp>
        <p:sp>
          <p:nvSpPr>
            <p:cNvPr id="463" name="任意多边形: 形状 462">
              <a:extLst>
                <a:ext uri="{FF2B5EF4-FFF2-40B4-BE49-F238E27FC236}">
                  <a16:creationId xmlns:a16="http://schemas.microsoft.com/office/drawing/2014/main" id="{7159B8E0-8D65-E177-0591-69EE290875C5}"/>
                </a:ext>
              </a:extLst>
            </p:cNvPr>
            <p:cNvSpPr/>
            <p:nvPr/>
          </p:nvSpPr>
          <p:spPr>
            <a:xfrm>
              <a:off x="2883650" y="2723882"/>
              <a:ext cx="51891" cy="7995"/>
            </a:xfrm>
            <a:custGeom>
              <a:avLst/>
              <a:gdLst>
                <a:gd name="connsiteX0" fmla="*/ 4675 w 51891"/>
                <a:gd name="connsiteY0" fmla="*/ 2973 h 7995"/>
                <a:gd name="connsiteX1" fmla="*/ 275 w 51891"/>
                <a:gd name="connsiteY1" fmla="*/ 6650 h 7995"/>
                <a:gd name="connsiteX2" fmla="*/ 18838 w 51891"/>
                <a:gd name="connsiteY2" fmla="*/ 8699 h 7995"/>
                <a:gd name="connsiteX3" fmla="*/ 22152 w 51891"/>
                <a:gd name="connsiteY3" fmla="*/ 6047 h 7995"/>
                <a:gd name="connsiteX4" fmla="*/ 11666 w 51891"/>
                <a:gd name="connsiteY4" fmla="*/ 4480 h 7995"/>
                <a:gd name="connsiteX5" fmla="*/ 34628 w 51891"/>
                <a:gd name="connsiteY5" fmla="*/ 2612 h 7995"/>
                <a:gd name="connsiteX6" fmla="*/ 51804 w 51891"/>
                <a:gd name="connsiteY6" fmla="*/ 1105 h 7995"/>
                <a:gd name="connsiteX7" fmla="*/ 4675 w 51891"/>
                <a:gd name="connsiteY7" fmla="*/ 2973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91" h="7995">
                  <a:moveTo>
                    <a:pt x="4675" y="2973"/>
                  </a:moveTo>
                  <a:cubicBezTo>
                    <a:pt x="4675" y="3516"/>
                    <a:pt x="2505" y="5083"/>
                    <a:pt x="275" y="6650"/>
                  </a:cubicBezTo>
                  <a:cubicBezTo>
                    <a:pt x="-1954" y="8217"/>
                    <a:pt x="6302" y="8940"/>
                    <a:pt x="18838" y="8699"/>
                  </a:cubicBezTo>
                  <a:cubicBezTo>
                    <a:pt x="45234" y="8156"/>
                    <a:pt x="48549" y="5926"/>
                    <a:pt x="22152" y="6047"/>
                  </a:cubicBezTo>
                  <a:cubicBezTo>
                    <a:pt x="12931" y="6047"/>
                    <a:pt x="7146" y="5444"/>
                    <a:pt x="11666" y="4480"/>
                  </a:cubicBezTo>
                  <a:cubicBezTo>
                    <a:pt x="19230" y="3027"/>
                    <a:pt x="26931" y="2401"/>
                    <a:pt x="34628" y="2612"/>
                  </a:cubicBezTo>
                  <a:cubicBezTo>
                    <a:pt x="40395" y="2973"/>
                    <a:pt x="46187" y="2467"/>
                    <a:pt x="51804" y="1105"/>
                  </a:cubicBezTo>
                  <a:cubicBezTo>
                    <a:pt x="36068" y="273"/>
                    <a:pt x="20296" y="900"/>
                    <a:pt x="4675" y="2973"/>
                  </a:cubicBezTo>
                  <a:close/>
                </a:path>
              </a:pathLst>
            </a:custGeom>
            <a:grpFill/>
            <a:ln w="6027" cap="flat">
              <a:noFill/>
              <a:prstDash val="solid"/>
              <a:miter/>
            </a:ln>
          </p:spPr>
          <p:txBody>
            <a:bodyPr rtlCol="0" anchor="ctr"/>
            <a:lstStyle/>
            <a:p>
              <a:endParaRPr lang="zh-CN" altLang="en-US"/>
            </a:p>
          </p:txBody>
        </p:sp>
        <p:sp>
          <p:nvSpPr>
            <p:cNvPr id="464" name="任意多边形: 形状 463">
              <a:extLst>
                <a:ext uri="{FF2B5EF4-FFF2-40B4-BE49-F238E27FC236}">
                  <a16:creationId xmlns:a16="http://schemas.microsoft.com/office/drawing/2014/main" id="{D12C6243-4163-AABB-5695-ACE73AFBE765}"/>
                </a:ext>
              </a:extLst>
            </p:cNvPr>
            <p:cNvSpPr/>
            <p:nvPr/>
          </p:nvSpPr>
          <p:spPr>
            <a:xfrm>
              <a:off x="3050615" y="2719164"/>
              <a:ext cx="83563" cy="9081"/>
            </a:xfrm>
            <a:custGeom>
              <a:avLst/>
              <a:gdLst>
                <a:gd name="connsiteX0" fmla="*/ 50211 w 83563"/>
                <a:gd name="connsiteY0" fmla="*/ 2629 h 9081"/>
                <a:gd name="connsiteX1" fmla="*/ 38820 w 83563"/>
                <a:gd name="connsiteY1" fmla="*/ 6184 h 9081"/>
                <a:gd name="connsiteX2" fmla="*/ 22729 w 83563"/>
                <a:gd name="connsiteY2" fmla="*/ 6667 h 9081"/>
                <a:gd name="connsiteX3" fmla="*/ 11218 w 83563"/>
                <a:gd name="connsiteY3" fmla="*/ 5401 h 9081"/>
                <a:gd name="connsiteX4" fmla="*/ 22790 w 83563"/>
                <a:gd name="connsiteY4" fmla="*/ 9137 h 9081"/>
                <a:gd name="connsiteX5" fmla="*/ 43461 w 83563"/>
                <a:gd name="connsiteY5" fmla="*/ 8716 h 9081"/>
                <a:gd name="connsiteX6" fmla="*/ 59492 w 83563"/>
                <a:gd name="connsiteY6" fmla="*/ 6908 h 9081"/>
                <a:gd name="connsiteX7" fmla="*/ 82394 w 83563"/>
                <a:gd name="connsiteY7" fmla="*/ 3834 h 9081"/>
                <a:gd name="connsiteX8" fmla="*/ 66302 w 83563"/>
                <a:gd name="connsiteY8" fmla="*/ 760 h 9081"/>
                <a:gd name="connsiteX9" fmla="*/ 50211 w 83563"/>
                <a:gd name="connsiteY9" fmla="*/ 2629 h 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563" h="9081">
                  <a:moveTo>
                    <a:pt x="50211" y="2629"/>
                  </a:moveTo>
                  <a:cubicBezTo>
                    <a:pt x="53707" y="3593"/>
                    <a:pt x="47981" y="5220"/>
                    <a:pt x="38820" y="6184"/>
                  </a:cubicBezTo>
                  <a:cubicBezTo>
                    <a:pt x="27370" y="7510"/>
                    <a:pt x="22790" y="7872"/>
                    <a:pt x="22729" y="6667"/>
                  </a:cubicBezTo>
                  <a:cubicBezTo>
                    <a:pt x="22669" y="5461"/>
                    <a:pt x="18149" y="5220"/>
                    <a:pt x="11218" y="5401"/>
                  </a:cubicBezTo>
                  <a:cubicBezTo>
                    <a:pt x="-8308" y="6003"/>
                    <a:pt x="-1317" y="7812"/>
                    <a:pt x="22790" y="9137"/>
                  </a:cubicBezTo>
                  <a:cubicBezTo>
                    <a:pt x="40870" y="9981"/>
                    <a:pt x="45751" y="10283"/>
                    <a:pt x="43461" y="8716"/>
                  </a:cubicBezTo>
                  <a:cubicBezTo>
                    <a:pt x="41171" y="7149"/>
                    <a:pt x="48041" y="6968"/>
                    <a:pt x="59492" y="6908"/>
                  </a:cubicBezTo>
                  <a:cubicBezTo>
                    <a:pt x="67254" y="7408"/>
                    <a:pt x="75041" y="6365"/>
                    <a:pt x="82394" y="3834"/>
                  </a:cubicBezTo>
                  <a:cubicBezTo>
                    <a:pt x="85829" y="1483"/>
                    <a:pt x="81249" y="640"/>
                    <a:pt x="66302" y="760"/>
                  </a:cubicBezTo>
                  <a:cubicBezTo>
                    <a:pt x="54791" y="821"/>
                    <a:pt x="47921" y="1785"/>
                    <a:pt x="50211" y="2629"/>
                  </a:cubicBezTo>
                  <a:close/>
                </a:path>
              </a:pathLst>
            </a:custGeom>
            <a:grpFill/>
            <a:ln w="6027" cap="flat">
              <a:noFill/>
              <a:prstDash val="solid"/>
              <a:miter/>
            </a:ln>
          </p:spPr>
          <p:txBody>
            <a:bodyPr rtlCol="0" anchor="ctr"/>
            <a:lstStyle/>
            <a:p>
              <a:endParaRPr lang="zh-CN" altLang="en-US"/>
            </a:p>
          </p:txBody>
        </p:sp>
        <p:sp>
          <p:nvSpPr>
            <p:cNvPr id="465" name="任意多边形: 形状 464">
              <a:extLst>
                <a:ext uri="{FF2B5EF4-FFF2-40B4-BE49-F238E27FC236}">
                  <a16:creationId xmlns:a16="http://schemas.microsoft.com/office/drawing/2014/main" id="{F1159081-9168-1632-0F39-FCDA1CED9489}"/>
                </a:ext>
              </a:extLst>
            </p:cNvPr>
            <p:cNvSpPr/>
            <p:nvPr/>
          </p:nvSpPr>
          <p:spPr>
            <a:xfrm>
              <a:off x="2729729" y="2731481"/>
              <a:ext cx="142436" cy="17165"/>
            </a:xfrm>
            <a:custGeom>
              <a:avLst/>
              <a:gdLst>
                <a:gd name="connsiteX0" fmla="*/ 85552 w 142436"/>
                <a:gd name="connsiteY0" fmla="*/ 4836 h 17165"/>
                <a:gd name="connsiteX1" fmla="*/ 81032 w 142436"/>
                <a:gd name="connsiteY1" fmla="*/ 6042 h 17165"/>
                <a:gd name="connsiteX2" fmla="*/ 58131 w 142436"/>
                <a:gd name="connsiteY2" fmla="*/ 7850 h 17165"/>
                <a:gd name="connsiteX3" fmla="*/ 38664 w 142436"/>
                <a:gd name="connsiteY3" fmla="*/ 8934 h 17165"/>
                <a:gd name="connsiteX4" fmla="*/ 21308 w 142436"/>
                <a:gd name="connsiteY4" fmla="*/ 7850 h 17165"/>
                <a:gd name="connsiteX5" fmla="*/ 19198 w 142436"/>
                <a:gd name="connsiteY5" fmla="*/ 10441 h 17165"/>
                <a:gd name="connsiteX6" fmla="*/ 13593 w 142436"/>
                <a:gd name="connsiteY6" fmla="*/ 12189 h 17165"/>
                <a:gd name="connsiteX7" fmla="*/ -87 w 142436"/>
                <a:gd name="connsiteY7" fmla="*/ 14298 h 17165"/>
                <a:gd name="connsiteX8" fmla="*/ 41256 w 142436"/>
                <a:gd name="connsiteY8" fmla="*/ 12671 h 17165"/>
                <a:gd name="connsiteX9" fmla="*/ 69943 w 142436"/>
                <a:gd name="connsiteY9" fmla="*/ 11887 h 17165"/>
                <a:gd name="connsiteX10" fmla="*/ 31131 w 142436"/>
                <a:gd name="connsiteY10" fmla="*/ 16046 h 17165"/>
                <a:gd name="connsiteX11" fmla="*/ 15221 w 142436"/>
                <a:gd name="connsiteY11" fmla="*/ 17914 h 17165"/>
                <a:gd name="connsiteX12" fmla="*/ 32457 w 142436"/>
                <a:gd name="connsiteY12" fmla="*/ 17914 h 17165"/>
                <a:gd name="connsiteX13" fmla="*/ 54273 w 142436"/>
                <a:gd name="connsiteY13" fmla="*/ 17372 h 17165"/>
                <a:gd name="connsiteX14" fmla="*/ 81514 w 142436"/>
                <a:gd name="connsiteY14" fmla="*/ 12731 h 17165"/>
                <a:gd name="connsiteX15" fmla="*/ 104175 w 142436"/>
                <a:gd name="connsiteY15" fmla="*/ 8091 h 17165"/>
                <a:gd name="connsiteX16" fmla="*/ 120145 w 142436"/>
                <a:gd name="connsiteY16" fmla="*/ 6524 h 17165"/>
                <a:gd name="connsiteX17" fmla="*/ 137321 w 142436"/>
                <a:gd name="connsiteY17" fmla="*/ 4836 h 17165"/>
                <a:gd name="connsiteX18" fmla="*/ 140636 w 142436"/>
                <a:gd name="connsiteY18" fmla="*/ 2607 h 17165"/>
                <a:gd name="connsiteX19" fmla="*/ 107128 w 142436"/>
                <a:gd name="connsiteY19" fmla="*/ 979 h 17165"/>
                <a:gd name="connsiteX20" fmla="*/ 85552 w 142436"/>
                <a:gd name="connsiteY20" fmla="*/ 4836 h 1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36" h="17165">
                  <a:moveTo>
                    <a:pt x="85552" y="4836"/>
                  </a:moveTo>
                  <a:cubicBezTo>
                    <a:pt x="91579" y="6825"/>
                    <a:pt x="90313" y="7066"/>
                    <a:pt x="81032" y="6042"/>
                  </a:cubicBezTo>
                  <a:cubicBezTo>
                    <a:pt x="73366" y="4758"/>
                    <a:pt x="65501" y="5379"/>
                    <a:pt x="58131" y="7850"/>
                  </a:cubicBezTo>
                  <a:cubicBezTo>
                    <a:pt x="51911" y="10218"/>
                    <a:pt x="45107" y="10598"/>
                    <a:pt x="38664" y="8934"/>
                  </a:cubicBezTo>
                  <a:cubicBezTo>
                    <a:pt x="32957" y="7753"/>
                    <a:pt x="27117" y="7385"/>
                    <a:pt x="21308" y="7850"/>
                  </a:cubicBezTo>
                  <a:cubicBezTo>
                    <a:pt x="16727" y="8211"/>
                    <a:pt x="15642" y="9296"/>
                    <a:pt x="19198" y="10441"/>
                  </a:cubicBezTo>
                  <a:cubicBezTo>
                    <a:pt x="23899" y="11707"/>
                    <a:pt x="22814" y="12189"/>
                    <a:pt x="13593" y="12189"/>
                  </a:cubicBezTo>
                  <a:cubicBezTo>
                    <a:pt x="5518" y="12189"/>
                    <a:pt x="-147" y="13153"/>
                    <a:pt x="-87" y="14298"/>
                  </a:cubicBezTo>
                  <a:cubicBezTo>
                    <a:pt x="-27" y="15443"/>
                    <a:pt x="12689" y="15202"/>
                    <a:pt x="41256" y="12671"/>
                  </a:cubicBezTo>
                  <a:cubicBezTo>
                    <a:pt x="74403" y="9658"/>
                    <a:pt x="80128" y="9477"/>
                    <a:pt x="69943" y="11887"/>
                  </a:cubicBezTo>
                  <a:cubicBezTo>
                    <a:pt x="57130" y="14256"/>
                    <a:pt x="44154" y="15648"/>
                    <a:pt x="31131" y="16046"/>
                  </a:cubicBezTo>
                  <a:cubicBezTo>
                    <a:pt x="16245" y="16769"/>
                    <a:pt x="10580" y="17553"/>
                    <a:pt x="15221" y="17914"/>
                  </a:cubicBezTo>
                  <a:cubicBezTo>
                    <a:pt x="20946" y="17914"/>
                    <a:pt x="29022" y="17914"/>
                    <a:pt x="32457" y="17914"/>
                  </a:cubicBezTo>
                  <a:cubicBezTo>
                    <a:pt x="37037" y="17553"/>
                    <a:pt x="47343" y="17312"/>
                    <a:pt x="54273" y="17372"/>
                  </a:cubicBezTo>
                  <a:cubicBezTo>
                    <a:pt x="63554" y="17420"/>
                    <a:pt x="72775" y="15853"/>
                    <a:pt x="81514" y="12731"/>
                  </a:cubicBezTo>
                  <a:cubicBezTo>
                    <a:pt x="88806" y="10116"/>
                    <a:pt x="96436" y="8549"/>
                    <a:pt x="104175" y="8091"/>
                  </a:cubicBezTo>
                  <a:cubicBezTo>
                    <a:pt x="109544" y="8199"/>
                    <a:pt x="114902" y="7675"/>
                    <a:pt x="120145" y="6524"/>
                  </a:cubicBezTo>
                  <a:cubicBezTo>
                    <a:pt x="125780" y="5270"/>
                    <a:pt x="131548" y="4704"/>
                    <a:pt x="137321" y="4836"/>
                  </a:cubicBezTo>
                  <a:cubicBezTo>
                    <a:pt x="141901" y="4836"/>
                    <a:pt x="144132" y="3872"/>
                    <a:pt x="140636" y="2607"/>
                  </a:cubicBezTo>
                  <a:cubicBezTo>
                    <a:pt x="129553" y="937"/>
                    <a:pt x="118325" y="388"/>
                    <a:pt x="107128" y="979"/>
                  </a:cubicBezTo>
                  <a:cubicBezTo>
                    <a:pt x="83021" y="1763"/>
                    <a:pt x="79646" y="2787"/>
                    <a:pt x="85552" y="4836"/>
                  </a:cubicBezTo>
                  <a:close/>
                </a:path>
              </a:pathLst>
            </a:custGeom>
            <a:grpFill/>
            <a:ln w="6027" cap="flat">
              <a:noFill/>
              <a:prstDash val="solid"/>
              <a:miter/>
            </a:ln>
          </p:spPr>
          <p:txBody>
            <a:bodyPr rtlCol="0" anchor="ctr"/>
            <a:lstStyle/>
            <a:p>
              <a:endParaRPr lang="zh-CN" altLang="en-US"/>
            </a:p>
          </p:txBody>
        </p:sp>
        <p:sp>
          <p:nvSpPr>
            <p:cNvPr id="466" name="任意多边形: 形状 465">
              <a:extLst>
                <a:ext uri="{FF2B5EF4-FFF2-40B4-BE49-F238E27FC236}">
                  <a16:creationId xmlns:a16="http://schemas.microsoft.com/office/drawing/2014/main" id="{E740BFB6-A4D0-9DA1-77D3-BA85245AAF18}"/>
                </a:ext>
              </a:extLst>
            </p:cNvPr>
            <p:cNvSpPr/>
            <p:nvPr/>
          </p:nvSpPr>
          <p:spPr>
            <a:xfrm>
              <a:off x="2958624" y="2724644"/>
              <a:ext cx="53603" cy="5473"/>
            </a:xfrm>
            <a:custGeom>
              <a:avLst/>
              <a:gdLst>
                <a:gd name="connsiteX0" fmla="*/ -88 w 53603"/>
                <a:gd name="connsiteY0" fmla="*/ 2693 h 5473"/>
                <a:gd name="connsiteX1" fmla="*/ 52766 w 53603"/>
                <a:gd name="connsiteY1" fmla="*/ 2332 h 5473"/>
                <a:gd name="connsiteX2" fmla="*/ 38965 w 53603"/>
                <a:gd name="connsiteY2" fmla="*/ 2332 h 5473"/>
                <a:gd name="connsiteX3" fmla="*/ 22874 w 53603"/>
                <a:gd name="connsiteY3" fmla="*/ 2813 h 5473"/>
                <a:gd name="connsiteX4" fmla="*/ 11363 w 53603"/>
                <a:gd name="connsiteY4" fmla="*/ 1548 h 5473"/>
                <a:gd name="connsiteX5" fmla="*/ -88 w 53603"/>
                <a:gd name="connsiteY5" fmla="*/ 2693 h 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03" h="5473">
                  <a:moveTo>
                    <a:pt x="-88" y="2693"/>
                  </a:moveTo>
                  <a:cubicBezTo>
                    <a:pt x="1298" y="7575"/>
                    <a:pt x="47161" y="7334"/>
                    <a:pt x="52766" y="2332"/>
                  </a:cubicBezTo>
                  <a:cubicBezTo>
                    <a:pt x="54996" y="282"/>
                    <a:pt x="52766" y="162"/>
                    <a:pt x="38965" y="2332"/>
                  </a:cubicBezTo>
                  <a:cubicBezTo>
                    <a:pt x="27514" y="3838"/>
                    <a:pt x="22934" y="3959"/>
                    <a:pt x="22874" y="2813"/>
                  </a:cubicBezTo>
                  <a:cubicBezTo>
                    <a:pt x="22813" y="1668"/>
                    <a:pt x="18233" y="1367"/>
                    <a:pt x="11363" y="1548"/>
                  </a:cubicBezTo>
                  <a:cubicBezTo>
                    <a:pt x="7506" y="1289"/>
                    <a:pt x="3636" y="1675"/>
                    <a:pt x="-88" y="2693"/>
                  </a:cubicBezTo>
                  <a:close/>
                </a:path>
              </a:pathLst>
            </a:custGeom>
            <a:grpFill/>
            <a:ln w="6027" cap="flat">
              <a:noFill/>
              <a:prstDash val="solid"/>
              <a:miter/>
            </a:ln>
          </p:spPr>
          <p:txBody>
            <a:bodyPr rtlCol="0" anchor="ctr"/>
            <a:lstStyle/>
            <a:p>
              <a:endParaRPr lang="zh-CN" altLang="en-US"/>
            </a:p>
          </p:txBody>
        </p:sp>
        <p:sp>
          <p:nvSpPr>
            <p:cNvPr id="467" name="任意多边形: 形状 466">
              <a:extLst>
                <a:ext uri="{FF2B5EF4-FFF2-40B4-BE49-F238E27FC236}">
                  <a16:creationId xmlns:a16="http://schemas.microsoft.com/office/drawing/2014/main" id="{C75118A1-4AD4-DF5D-9DE9-FC9757868BFD}"/>
                </a:ext>
              </a:extLst>
            </p:cNvPr>
            <p:cNvSpPr/>
            <p:nvPr/>
          </p:nvSpPr>
          <p:spPr>
            <a:xfrm>
              <a:off x="3086206" y="2724054"/>
              <a:ext cx="85734" cy="12007"/>
            </a:xfrm>
            <a:custGeom>
              <a:avLst/>
              <a:gdLst>
                <a:gd name="connsiteX0" fmla="*/ 60664 w 85734"/>
                <a:gd name="connsiteY0" fmla="*/ 3343 h 12007"/>
                <a:gd name="connsiteX1" fmla="*/ 54939 w 85734"/>
                <a:gd name="connsiteY1" fmla="*/ 7743 h 12007"/>
                <a:gd name="connsiteX2" fmla="*/ 11426 w 85734"/>
                <a:gd name="connsiteY2" fmla="*/ 9912 h 12007"/>
                <a:gd name="connsiteX3" fmla="*/ 9136 w 85734"/>
                <a:gd name="connsiteY3" fmla="*/ 11961 h 12007"/>
                <a:gd name="connsiteX4" fmla="*/ 64099 w 85734"/>
                <a:gd name="connsiteY4" fmla="*/ 7502 h 12007"/>
                <a:gd name="connsiteX5" fmla="*/ 76695 w 85734"/>
                <a:gd name="connsiteY5" fmla="*/ 3223 h 12007"/>
                <a:gd name="connsiteX6" fmla="*/ 82722 w 85734"/>
                <a:gd name="connsiteY6" fmla="*/ 751 h 12007"/>
                <a:gd name="connsiteX7" fmla="*/ 60664 w 85734"/>
                <a:gd name="connsiteY7" fmla="*/ 3343 h 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34" h="12007">
                  <a:moveTo>
                    <a:pt x="60664" y="3343"/>
                  </a:moveTo>
                  <a:cubicBezTo>
                    <a:pt x="56084" y="4790"/>
                    <a:pt x="53793" y="6838"/>
                    <a:pt x="54939" y="7743"/>
                  </a:cubicBezTo>
                  <a:cubicBezTo>
                    <a:pt x="57229" y="9550"/>
                    <a:pt x="42343" y="10274"/>
                    <a:pt x="11426" y="9912"/>
                  </a:cubicBezTo>
                  <a:cubicBezTo>
                    <a:pt x="-3520" y="9912"/>
                    <a:pt x="-3520" y="9912"/>
                    <a:pt x="9136" y="11961"/>
                  </a:cubicBezTo>
                  <a:cubicBezTo>
                    <a:pt x="27216" y="14432"/>
                    <a:pt x="73320" y="10635"/>
                    <a:pt x="64099" y="7502"/>
                  </a:cubicBezTo>
                  <a:cubicBezTo>
                    <a:pt x="60664" y="6658"/>
                    <a:pt x="66389" y="4729"/>
                    <a:pt x="76695" y="3223"/>
                  </a:cubicBezTo>
                  <a:cubicBezTo>
                    <a:pt x="85856" y="1837"/>
                    <a:pt x="88206" y="691"/>
                    <a:pt x="82722" y="751"/>
                  </a:cubicBezTo>
                  <a:cubicBezTo>
                    <a:pt x="75303" y="872"/>
                    <a:pt x="67908" y="1740"/>
                    <a:pt x="60664" y="3343"/>
                  </a:cubicBezTo>
                  <a:close/>
                </a:path>
              </a:pathLst>
            </a:custGeom>
            <a:grpFill/>
            <a:ln w="6027" cap="flat">
              <a:noFill/>
              <a:prstDash val="solid"/>
              <a:miter/>
            </a:ln>
          </p:spPr>
          <p:txBody>
            <a:bodyPr rtlCol="0" anchor="ctr"/>
            <a:lstStyle/>
            <a:p>
              <a:endParaRPr lang="zh-CN" altLang="en-US"/>
            </a:p>
          </p:txBody>
        </p:sp>
        <p:sp>
          <p:nvSpPr>
            <p:cNvPr id="468" name="任意多边形: 形状 467">
              <a:extLst>
                <a:ext uri="{FF2B5EF4-FFF2-40B4-BE49-F238E27FC236}">
                  <a16:creationId xmlns:a16="http://schemas.microsoft.com/office/drawing/2014/main" id="{D52B4903-77FC-5118-8498-1D4E0DB2BF43}"/>
                </a:ext>
              </a:extLst>
            </p:cNvPr>
            <p:cNvSpPr/>
            <p:nvPr/>
          </p:nvSpPr>
          <p:spPr>
            <a:xfrm>
              <a:off x="2821637" y="2731432"/>
              <a:ext cx="148739" cy="12459"/>
            </a:xfrm>
            <a:custGeom>
              <a:avLst/>
              <a:gdLst>
                <a:gd name="connsiteX0" fmla="*/ 71811 w 148739"/>
                <a:gd name="connsiteY0" fmla="*/ 4825 h 12459"/>
                <a:gd name="connsiteX1" fmla="*/ 54695 w 148739"/>
                <a:gd name="connsiteY1" fmla="*/ 7055 h 12459"/>
                <a:gd name="connsiteX2" fmla="*/ 34204 w 148739"/>
                <a:gd name="connsiteY2" fmla="*/ 9345 h 12459"/>
                <a:gd name="connsiteX3" fmla="*/ 17028 w 148739"/>
                <a:gd name="connsiteY3" fmla="*/ 10851 h 12459"/>
                <a:gd name="connsiteX4" fmla="*/ -88 w 148739"/>
                <a:gd name="connsiteY4" fmla="*/ 12358 h 12459"/>
                <a:gd name="connsiteX5" fmla="*/ 54876 w 148739"/>
                <a:gd name="connsiteY5" fmla="*/ 9827 h 12459"/>
                <a:gd name="connsiteX6" fmla="*/ 108634 w 148739"/>
                <a:gd name="connsiteY6" fmla="*/ 5608 h 12459"/>
                <a:gd name="connsiteX7" fmla="*/ 148651 w 148739"/>
                <a:gd name="connsiteY7" fmla="*/ 2173 h 12459"/>
                <a:gd name="connsiteX8" fmla="*/ 130269 w 148739"/>
                <a:gd name="connsiteY8" fmla="*/ 1510 h 12459"/>
                <a:gd name="connsiteX9" fmla="*/ 118759 w 148739"/>
                <a:gd name="connsiteY9" fmla="*/ 1510 h 12459"/>
                <a:gd name="connsiteX10" fmla="*/ 98087 w 148739"/>
                <a:gd name="connsiteY10" fmla="*/ 1510 h 12459"/>
                <a:gd name="connsiteX11" fmla="*/ 71811 w 148739"/>
                <a:gd name="connsiteY11" fmla="*/ 4825 h 1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39" h="12459">
                  <a:moveTo>
                    <a:pt x="71811" y="4825"/>
                  </a:moveTo>
                  <a:cubicBezTo>
                    <a:pt x="73016" y="5488"/>
                    <a:pt x="65001" y="6512"/>
                    <a:pt x="54695" y="7055"/>
                  </a:cubicBezTo>
                  <a:cubicBezTo>
                    <a:pt x="47794" y="6904"/>
                    <a:pt x="40900" y="7675"/>
                    <a:pt x="34204" y="9345"/>
                  </a:cubicBezTo>
                  <a:cubicBezTo>
                    <a:pt x="28623" y="10918"/>
                    <a:pt x="22795" y="11430"/>
                    <a:pt x="17028" y="10851"/>
                  </a:cubicBezTo>
                  <a:cubicBezTo>
                    <a:pt x="11279" y="10447"/>
                    <a:pt x="5505" y="10954"/>
                    <a:pt x="-88" y="12358"/>
                  </a:cubicBezTo>
                  <a:cubicBezTo>
                    <a:pt x="-88" y="14287"/>
                    <a:pt x="40110" y="12720"/>
                    <a:pt x="54876" y="9827"/>
                  </a:cubicBezTo>
                  <a:cubicBezTo>
                    <a:pt x="72709" y="7464"/>
                    <a:pt x="90650" y="6060"/>
                    <a:pt x="108634" y="5608"/>
                  </a:cubicBezTo>
                  <a:cubicBezTo>
                    <a:pt x="139551" y="4162"/>
                    <a:pt x="148711" y="4041"/>
                    <a:pt x="148651" y="2173"/>
                  </a:cubicBezTo>
                  <a:cubicBezTo>
                    <a:pt x="148591" y="305"/>
                    <a:pt x="141660" y="486"/>
                    <a:pt x="130269" y="1510"/>
                  </a:cubicBezTo>
                  <a:cubicBezTo>
                    <a:pt x="121109" y="2414"/>
                    <a:pt x="115384" y="2595"/>
                    <a:pt x="118759" y="1510"/>
                  </a:cubicBezTo>
                  <a:cubicBezTo>
                    <a:pt x="122134" y="425"/>
                    <a:pt x="112732" y="666"/>
                    <a:pt x="98087" y="1510"/>
                  </a:cubicBezTo>
                  <a:cubicBezTo>
                    <a:pt x="83442" y="2354"/>
                    <a:pt x="70605" y="4041"/>
                    <a:pt x="71811" y="4825"/>
                  </a:cubicBezTo>
                  <a:close/>
                </a:path>
              </a:pathLst>
            </a:custGeom>
            <a:grpFill/>
            <a:ln w="6027" cap="flat">
              <a:noFill/>
              <a:prstDash val="solid"/>
              <a:miter/>
            </a:ln>
          </p:spPr>
          <p:txBody>
            <a:bodyPr rtlCol="0" anchor="ctr"/>
            <a:lstStyle/>
            <a:p>
              <a:endParaRPr lang="zh-CN" altLang="en-US"/>
            </a:p>
          </p:txBody>
        </p:sp>
        <p:sp>
          <p:nvSpPr>
            <p:cNvPr id="469" name="任意多边形: 形状 468">
              <a:extLst>
                <a:ext uri="{FF2B5EF4-FFF2-40B4-BE49-F238E27FC236}">
                  <a16:creationId xmlns:a16="http://schemas.microsoft.com/office/drawing/2014/main" id="{7F5EC1E5-B727-8640-FC16-0126F8E9051F}"/>
                </a:ext>
              </a:extLst>
            </p:cNvPr>
            <p:cNvSpPr/>
            <p:nvPr/>
          </p:nvSpPr>
          <p:spPr>
            <a:xfrm>
              <a:off x="3039140" y="2728779"/>
              <a:ext cx="29526" cy="3047"/>
            </a:xfrm>
            <a:custGeom>
              <a:avLst/>
              <a:gdLst>
                <a:gd name="connsiteX0" fmla="*/ -88 w 29526"/>
                <a:gd name="connsiteY0" fmla="*/ 2596 h 3047"/>
                <a:gd name="connsiteX1" fmla="*/ 17992 w 29526"/>
                <a:gd name="connsiteY1" fmla="*/ 3501 h 3047"/>
                <a:gd name="connsiteX2" fmla="*/ 28298 w 29526"/>
                <a:gd name="connsiteY2" fmla="*/ 1692 h 3047"/>
                <a:gd name="connsiteX3" fmla="*/ 10218 w 29526"/>
                <a:gd name="connsiteY3" fmla="*/ 849 h 3047"/>
                <a:gd name="connsiteX4" fmla="*/ -88 w 29526"/>
                <a:gd name="connsiteY4" fmla="*/ 2596 h 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6" h="3047">
                  <a:moveTo>
                    <a:pt x="-88" y="2596"/>
                  </a:moveTo>
                  <a:cubicBezTo>
                    <a:pt x="5860" y="3790"/>
                    <a:pt x="11953" y="4097"/>
                    <a:pt x="17992" y="3501"/>
                  </a:cubicBezTo>
                  <a:cubicBezTo>
                    <a:pt x="27153" y="3199"/>
                    <a:pt x="31733" y="2356"/>
                    <a:pt x="28298" y="1692"/>
                  </a:cubicBezTo>
                  <a:cubicBezTo>
                    <a:pt x="22307" y="861"/>
                    <a:pt x="16256" y="577"/>
                    <a:pt x="10218" y="849"/>
                  </a:cubicBezTo>
                  <a:cubicBezTo>
                    <a:pt x="4432" y="728"/>
                    <a:pt x="-88" y="1451"/>
                    <a:pt x="-88" y="2596"/>
                  </a:cubicBezTo>
                  <a:close/>
                </a:path>
              </a:pathLst>
            </a:custGeom>
            <a:grpFill/>
            <a:ln w="6027" cap="flat">
              <a:noFill/>
              <a:prstDash val="solid"/>
              <a:miter/>
            </a:ln>
          </p:spPr>
          <p:txBody>
            <a:bodyPr rtlCol="0" anchor="ctr"/>
            <a:lstStyle/>
            <a:p>
              <a:endParaRPr lang="zh-CN" altLang="en-US"/>
            </a:p>
          </p:txBody>
        </p:sp>
        <p:sp>
          <p:nvSpPr>
            <p:cNvPr id="470" name="任意多边形: 形状 469">
              <a:extLst>
                <a:ext uri="{FF2B5EF4-FFF2-40B4-BE49-F238E27FC236}">
                  <a16:creationId xmlns:a16="http://schemas.microsoft.com/office/drawing/2014/main" id="{ABC052E0-B7A9-FDDD-FA4E-576DD990E9FA}"/>
                </a:ext>
              </a:extLst>
            </p:cNvPr>
            <p:cNvSpPr/>
            <p:nvPr/>
          </p:nvSpPr>
          <p:spPr>
            <a:xfrm>
              <a:off x="3268577" y="2727557"/>
              <a:ext cx="29799" cy="3039"/>
            </a:xfrm>
            <a:custGeom>
              <a:avLst/>
              <a:gdLst>
                <a:gd name="connsiteX0" fmla="*/ -88 w 29799"/>
                <a:gd name="connsiteY0" fmla="*/ 2131 h 3039"/>
                <a:gd name="connsiteX1" fmla="*/ 10157 w 29799"/>
                <a:gd name="connsiteY1" fmla="*/ 3758 h 3039"/>
                <a:gd name="connsiteX2" fmla="*/ 28539 w 29799"/>
                <a:gd name="connsiteY2" fmla="*/ 2673 h 3039"/>
                <a:gd name="connsiteX3" fmla="*/ 18293 w 29799"/>
                <a:gd name="connsiteY3" fmla="*/ 1046 h 3039"/>
                <a:gd name="connsiteX4" fmla="*/ -88 w 29799"/>
                <a:gd name="connsiteY4" fmla="*/ 2131 h 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99" h="3039">
                  <a:moveTo>
                    <a:pt x="-88" y="2131"/>
                  </a:moveTo>
                  <a:cubicBezTo>
                    <a:pt x="-88" y="2854"/>
                    <a:pt x="4432" y="3698"/>
                    <a:pt x="10157" y="3758"/>
                  </a:cubicBezTo>
                  <a:cubicBezTo>
                    <a:pt x="16304" y="3903"/>
                    <a:pt x="22452" y="3535"/>
                    <a:pt x="28539" y="2673"/>
                  </a:cubicBezTo>
                  <a:cubicBezTo>
                    <a:pt x="32034" y="1829"/>
                    <a:pt x="27454" y="1167"/>
                    <a:pt x="18293" y="1046"/>
                  </a:cubicBezTo>
                  <a:cubicBezTo>
                    <a:pt x="12146" y="419"/>
                    <a:pt x="5939" y="787"/>
                    <a:pt x="-88" y="2131"/>
                  </a:cubicBezTo>
                  <a:close/>
                </a:path>
              </a:pathLst>
            </a:custGeom>
            <a:grpFill/>
            <a:ln w="6027" cap="flat">
              <a:noFill/>
              <a:prstDash val="solid"/>
              <a:miter/>
            </a:ln>
          </p:spPr>
          <p:txBody>
            <a:bodyPr rtlCol="0" anchor="ctr"/>
            <a:lstStyle/>
            <a:p>
              <a:endParaRPr lang="zh-CN" altLang="en-US"/>
            </a:p>
          </p:txBody>
        </p:sp>
        <p:sp>
          <p:nvSpPr>
            <p:cNvPr id="471" name="任意多边形: 形状 470">
              <a:extLst>
                <a:ext uri="{FF2B5EF4-FFF2-40B4-BE49-F238E27FC236}">
                  <a16:creationId xmlns:a16="http://schemas.microsoft.com/office/drawing/2014/main" id="{99C0E8EE-F3F7-CD1A-C7A1-42439342FA54}"/>
                </a:ext>
              </a:extLst>
            </p:cNvPr>
            <p:cNvSpPr/>
            <p:nvPr/>
          </p:nvSpPr>
          <p:spPr>
            <a:xfrm>
              <a:off x="2742536" y="2743050"/>
              <a:ext cx="166008" cy="14528"/>
            </a:xfrm>
            <a:custGeom>
              <a:avLst/>
              <a:gdLst>
                <a:gd name="connsiteX0" fmla="*/ 54303 w 166008"/>
                <a:gd name="connsiteY0" fmla="*/ 8816 h 14528"/>
                <a:gd name="connsiteX1" fmla="*/ 14467 w 166008"/>
                <a:gd name="connsiteY1" fmla="*/ 13818 h 14528"/>
                <a:gd name="connsiteX2" fmla="*/ 14467 w 166008"/>
                <a:gd name="connsiteY2" fmla="*/ 14662 h 14528"/>
                <a:gd name="connsiteX3" fmla="*/ 52073 w 166008"/>
                <a:gd name="connsiteY3" fmla="*/ 11588 h 14528"/>
                <a:gd name="connsiteX4" fmla="*/ 83171 w 166008"/>
                <a:gd name="connsiteY4" fmla="*/ 13035 h 14528"/>
                <a:gd name="connsiteX5" fmla="*/ 89197 w 166008"/>
                <a:gd name="connsiteY5" fmla="*/ 15265 h 14528"/>
                <a:gd name="connsiteX6" fmla="*/ 99443 w 166008"/>
                <a:gd name="connsiteY6" fmla="*/ 13698 h 14528"/>
                <a:gd name="connsiteX7" fmla="*/ 140063 w 166008"/>
                <a:gd name="connsiteY7" fmla="*/ 3513 h 14528"/>
                <a:gd name="connsiteX8" fmla="*/ 144583 w 166008"/>
                <a:gd name="connsiteY8" fmla="*/ 2126 h 14528"/>
                <a:gd name="connsiteX9" fmla="*/ 106796 w 166008"/>
                <a:gd name="connsiteY9" fmla="*/ 3452 h 14528"/>
                <a:gd name="connsiteX10" fmla="*/ 85160 w 166008"/>
                <a:gd name="connsiteY10" fmla="*/ 3452 h 14528"/>
                <a:gd name="connsiteX11" fmla="*/ 54303 w 166008"/>
                <a:gd name="connsiteY11" fmla="*/ 8816 h 1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008" h="14528">
                  <a:moveTo>
                    <a:pt x="54303" y="8816"/>
                  </a:moveTo>
                  <a:cubicBezTo>
                    <a:pt x="41165" y="11468"/>
                    <a:pt x="27852" y="13137"/>
                    <a:pt x="14467" y="13818"/>
                  </a:cubicBezTo>
                  <a:cubicBezTo>
                    <a:pt x="-4940" y="14602"/>
                    <a:pt x="-4940" y="14602"/>
                    <a:pt x="14467" y="14662"/>
                  </a:cubicBezTo>
                  <a:cubicBezTo>
                    <a:pt x="27074" y="15024"/>
                    <a:pt x="39688" y="13993"/>
                    <a:pt x="52073" y="11588"/>
                  </a:cubicBezTo>
                  <a:cubicBezTo>
                    <a:pt x="72504" y="7912"/>
                    <a:pt x="93175" y="8937"/>
                    <a:pt x="83171" y="13035"/>
                  </a:cubicBezTo>
                  <a:cubicBezTo>
                    <a:pt x="80941" y="14120"/>
                    <a:pt x="83171" y="15144"/>
                    <a:pt x="89197" y="15265"/>
                  </a:cubicBezTo>
                  <a:cubicBezTo>
                    <a:pt x="95224" y="15385"/>
                    <a:pt x="100648" y="14662"/>
                    <a:pt x="99443" y="13698"/>
                  </a:cubicBezTo>
                  <a:cubicBezTo>
                    <a:pt x="97936" y="8876"/>
                    <a:pt x="105831" y="6827"/>
                    <a:pt x="140063" y="3513"/>
                  </a:cubicBezTo>
                  <a:cubicBezTo>
                    <a:pt x="173150" y="138"/>
                    <a:pt x="174294" y="78"/>
                    <a:pt x="144583" y="2126"/>
                  </a:cubicBezTo>
                  <a:cubicBezTo>
                    <a:pt x="127467" y="3332"/>
                    <a:pt x="110291" y="3874"/>
                    <a:pt x="106796" y="3452"/>
                  </a:cubicBezTo>
                  <a:cubicBezTo>
                    <a:pt x="99606" y="2639"/>
                    <a:pt x="92349" y="2639"/>
                    <a:pt x="85160" y="3452"/>
                  </a:cubicBezTo>
                  <a:cubicBezTo>
                    <a:pt x="74782" y="4682"/>
                    <a:pt x="64482" y="6472"/>
                    <a:pt x="54303" y="8816"/>
                  </a:cubicBezTo>
                  <a:close/>
                </a:path>
              </a:pathLst>
            </a:custGeom>
            <a:grpFill/>
            <a:ln w="6027" cap="flat">
              <a:noFill/>
              <a:prstDash val="solid"/>
              <a:miter/>
            </a:ln>
          </p:spPr>
          <p:txBody>
            <a:bodyPr rtlCol="0" anchor="ctr"/>
            <a:lstStyle/>
            <a:p>
              <a:endParaRPr lang="zh-CN" altLang="en-US"/>
            </a:p>
          </p:txBody>
        </p:sp>
        <p:sp>
          <p:nvSpPr>
            <p:cNvPr id="472" name="任意多边形: 形状 471">
              <a:extLst>
                <a:ext uri="{FF2B5EF4-FFF2-40B4-BE49-F238E27FC236}">
                  <a16:creationId xmlns:a16="http://schemas.microsoft.com/office/drawing/2014/main" id="{9C8BBE80-0374-48C8-B365-FBCF6465F65B}"/>
                </a:ext>
              </a:extLst>
            </p:cNvPr>
            <p:cNvSpPr/>
            <p:nvPr/>
          </p:nvSpPr>
          <p:spPr>
            <a:xfrm>
              <a:off x="2754706" y="2758870"/>
              <a:ext cx="55686" cy="8486"/>
            </a:xfrm>
            <a:custGeom>
              <a:avLst/>
              <a:gdLst>
                <a:gd name="connsiteX0" fmla="*/ 9891 w 55686"/>
                <a:gd name="connsiteY0" fmla="*/ 6496 h 8486"/>
                <a:gd name="connsiteX1" fmla="*/ 11096 w 55686"/>
                <a:gd name="connsiteY1" fmla="*/ 7460 h 8486"/>
                <a:gd name="connsiteX2" fmla="*/ 45087 w 55686"/>
                <a:gd name="connsiteY2" fmla="*/ 2338 h 8486"/>
                <a:gd name="connsiteX3" fmla="*/ 43882 w 55686"/>
                <a:gd name="connsiteY3" fmla="*/ 1554 h 8486"/>
                <a:gd name="connsiteX4" fmla="*/ 9891 w 55686"/>
                <a:gd name="connsiteY4" fmla="*/ 6496 h 8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86" h="8486">
                  <a:moveTo>
                    <a:pt x="9891" y="6496"/>
                  </a:moveTo>
                  <a:cubicBezTo>
                    <a:pt x="-3609" y="9871"/>
                    <a:pt x="-3609" y="10052"/>
                    <a:pt x="11096" y="7460"/>
                  </a:cubicBezTo>
                  <a:cubicBezTo>
                    <a:pt x="20136" y="5833"/>
                    <a:pt x="35987" y="3483"/>
                    <a:pt x="45087" y="2338"/>
                  </a:cubicBezTo>
                  <a:cubicBezTo>
                    <a:pt x="59852" y="409"/>
                    <a:pt x="58707" y="349"/>
                    <a:pt x="43882" y="1554"/>
                  </a:cubicBezTo>
                  <a:cubicBezTo>
                    <a:pt x="32449" y="2410"/>
                    <a:pt x="21095" y="4061"/>
                    <a:pt x="9891" y="6496"/>
                  </a:cubicBezTo>
                  <a:close/>
                </a:path>
              </a:pathLst>
            </a:custGeom>
            <a:grpFill/>
            <a:ln w="6027" cap="flat">
              <a:noFill/>
              <a:prstDash val="solid"/>
              <a:miter/>
            </a:ln>
          </p:spPr>
          <p:txBody>
            <a:bodyPr rtlCol="0" anchor="ctr"/>
            <a:lstStyle/>
            <a:p>
              <a:endParaRPr lang="zh-CN" altLang="en-US"/>
            </a:p>
          </p:txBody>
        </p:sp>
        <p:sp>
          <p:nvSpPr>
            <p:cNvPr id="473" name="任意多边形: 形状 472">
              <a:extLst>
                <a:ext uri="{FF2B5EF4-FFF2-40B4-BE49-F238E27FC236}">
                  <a16:creationId xmlns:a16="http://schemas.microsoft.com/office/drawing/2014/main" id="{D9ADF2DF-51C7-609A-D645-9D90ABD70551}"/>
                </a:ext>
              </a:extLst>
            </p:cNvPr>
            <p:cNvSpPr/>
            <p:nvPr/>
          </p:nvSpPr>
          <p:spPr>
            <a:xfrm>
              <a:off x="1991676" y="2878646"/>
              <a:ext cx="29856" cy="10679"/>
            </a:xfrm>
            <a:custGeom>
              <a:avLst/>
              <a:gdLst>
                <a:gd name="connsiteX0" fmla="*/ -3 w 29856"/>
                <a:gd name="connsiteY0" fmla="*/ 9845 h 10679"/>
                <a:gd name="connsiteX1" fmla="*/ 9519 w 29856"/>
                <a:gd name="connsiteY1" fmla="*/ 10568 h 10679"/>
                <a:gd name="connsiteX2" fmla="*/ 13617 w 29856"/>
                <a:gd name="connsiteY2" fmla="*/ 8098 h 10679"/>
                <a:gd name="connsiteX3" fmla="*/ 17715 w 29856"/>
                <a:gd name="connsiteY3" fmla="*/ 5626 h 10679"/>
                <a:gd name="connsiteX4" fmla="*/ 29769 w 29856"/>
                <a:gd name="connsiteY4" fmla="*/ 1347 h 10679"/>
                <a:gd name="connsiteX5" fmla="*/ -3 w 29856"/>
                <a:gd name="connsiteY5" fmla="*/ 9845 h 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56" h="10679">
                  <a:moveTo>
                    <a:pt x="-3" y="9845"/>
                  </a:moveTo>
                  <a:cubicBezTo>
                    <a:pt x="-787" y="11713"/>
                    <a:pt x="3974" y="11894"/>
                    <a:pt x="9519" y="10568"/>
                  </a:cubicBezTo>
                  <a:cubicBezTo>
                    <a:pt x="16149" y="8941"/>
                    <a:pt x="17113" y="7977"/>
                    <a:pt x="13617" y="8098"/>
                  </a:cubicBezTo>
                  <a:cubicBezTo>
                    <a:pt x="10122" y="8218"/>
                    <a:pt x="12171" y="6953"/>
                    <a:pt x="17715" y="5626"/>
                  </a:cubicBezTo>
                  <a:cubicBezTo>
                    <a:pt x="21970" y="4988"/>
                    <a:pt x="26062" y="3535"/>
                    <a:pt x="29769" y="1347"/>
                  </a:cubicBezTo>
                  <a:cubicBezTo>
                    <a:pt x="28985" y="-1545"/>
                    <a:pt x="419" y="6832"/>
                    <a:pt x="-3" y="9845"/>
                  </a:cubicBezTo>
                  <a:close/>
                </a:path>
              </a:pathLst>
            </a:custGeom>
            <a:grpFill/>
            <a:ln w="6027" cap="flat">
              <a:noFill/>
              <a:prstDash val="solid"/>
              <a:miter/>
            </a:ln>
          </p:spPr>
          <p:txBody>
            <a:bodyPr rtlCol="0" anchor="ctr"/>
            <a:lstStyle/>
            <a:p>
              <a:endParaRPr lang="zh-CN" altLang="en-US"/>
            </a:p>
          </p:txBody>
        </p:sp>
        <p:sp>
          <p:nvSpPr>
            <p:cNvPr id="474" name="任意多边形: 形状 473">
              <a:extLst>
                <a:ext uri="{FF2B5EF4-FFF2-40B4-BE49-F238E27FC236}">
                  <a16:creationId xmlns:a16="http://schemas.microsoft.com/office/drawing/2014/main" id="{31432D4B-B405-5709-E789-287774AC1554}"/>
                </a:ext>
              </a:extLst>
            </p:cNvPr>
            <p:cNvSpPr/>
            <p:nvPr/>
          </p:nvSpPr>
          <p:spPr>
            <a:xfrm>
              <a:off x="2023169" y="2869039"/>
              <a:ext cx="59586" cy="12636"/>
            </a:xfrm>
            <a:custGeom>
              <a:avLst/>
              <a:gdLst>
                <a:gd name="connsiteX0" fmla="*/ 11595 w 59586"/>
                <a:gd name="connsiteY0" fmla="*/ 8302 h 12636"/>
                <a:gd name="connsiteX1" fmla="*/ 32448 w 59586"/>
                <a:gd name="connsiteY1" fmla="*/ 7338 h 12636"/>
                <a:gd name="connsiteX2" fmla="*/ 47514 w 59586"/>
                <a:gd name="connsiteY2" fmla="*/ 1312 h 12636"/>
                <a:gd name="connsiteX3" fmla="*/ 11595 w 59586"/>
                <a:gd name="connsiteY3" fmla="*/ 8302 h 12636"/>
              </a:gdLst>
              <a:ahLst/>
              <a:cxnLst>
                <a:cxn ang="0">
                  <a:pos x="connsiteX0" y="connsiteY0"/>
                </a:cxn>
                <a:cxn ang="0">
                  <a:pos x="connsiteX1" y="connsiteY1"/>
                </a:cxn>
                <a:cxn ang="0">
                  <a:pos x="connsiteX2" y="connsiteY2"/>
                </a:cxn>
                <a:cxn ang="0">
                  <a:pos x="connsiteX3" y="connsiteY3"/>
                </a:cxn>
              </a:cxnLst>
              <a:rect l="l" t="t" r="r" b="b"/>
              <a:pathLst>
                <a:path w="59586" h="12636">
                  <a:moveTo>
                    <a:pt x="11595" y="8302"/>
                  </a:moveTo>
                  <a:cubicBezTo>
                    <a:pt x="-7871" y="15233"/>
                    <a:pt x="-4376" y="15233"/>
                    <a:pt x="32448" y="7338"/>
                  </a:cubicBezTo>
                  <a:cubicBezTo>
                    <a:pt x="64811" y="468"/>
                    <a:pt x="65896" y="46"/>
                    <a:pt x="47514" y="1312"/>
                  </a:cubicBezTo>
                  <a:cubicBezTo>
                    <a:pt x="24553" y="3300"/>
                    <a:pt x="27867" y="2577"/>
                    <a:pt x="11595" y="8302"/>
                  </a:cubicBezTo>
                  <a:close/>
                </a:path>
              </a:pathLst>
            </a:custGeom>
            <a:grpFill/>
            <a:ln w="6027" cap="flat">
              <a:noFill/>
              <a:prstDash val="solid"/>
              <a:miter/>
            </a:ln>
          </p:spPr>
          <p:txBody>
            <a:bodyPr rtlCol="0" anchor="ctr"/>
            <a:lstStyle/>
            <a:p>
              <a:endParaRPr lang="zh-CN" altLang="en-US"/>
            </a:p>
          </p:txBody>
        </p:sp>
        <p:sp>
          <p:nvSpPr>
            <p:cNvPr id="475" name="任意多边形: 形状 474">
              <a:extLst>
                <a:ext uri="{FF2B5EF4-FFF2-40B4-BE49-F238E27FC236}">
                  <a16:creationId xmlns:a16="http://schemas.microsoft.com/office/drawing/2014/main" id="{14A34DE7-9ACA-A525-C5AE-7F6AD7E96D79}"/>
                </a:ext>
              </a:extLst>
            </p:cNvPr>
            <p:cNvSpPr/>
            <p:nvPr/>
          </p:nvSpPr>
          <p:spPr>
            <a:xfrm>
              <a:off x="2213820" y="2834725"/>
              <a:ext cx="39082" cy="16225"/>
            </a:xfrm>
            <a:custGeom>
              <a:avLst/>
              <a:gdLst>
                <a:gd name="connsiteX0" fmla="*/ 11809 w 39082"/>
                <a:gd name="connsiteY0" fmla="*/ 7481 h 16225"/>
                <a:gd name="connsiteX1" fmla="*/ 11206 w 39082"/>
                <a:gd name="connsiteY1" fmla="*/ 10555 h 16225"/>
                <a:gd name="connsiteX2" fmla="*/ 9399 w 39082"/>
                <a:gd name="connsiteY2" fmla="*/ 13447 h 16225"/>
                <a:gd name="connsiteX3" fmla="*/ 16269 w 39082"/>
                <a:gd name="connsiteY3" fmla="*/ 12664 h 16225"/>
                <a:gd name="connsiteX4" fmla="*/ 38869 w 39082"/>
                <a:gd name="connsiteY4" fmla="*/ 3202 h 16225"/>
                <a:gd name="connsiteX5" fmla="*/ 11809 w 39082"/>
                <a:gd name="connsiteY5" fmla="*/ 7481 h 1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82" h="16225">
                  <a:moveTo>
                    <a:pt x="11809" y="7481"/>
                  </a:moveTo>
                  <a:cubicBezTo>
                    <a:pt x="2106" y="11459"/>
                    <a:pt x="2287" y="12302"/>
                    <a:pt x="11206" y="10555"/>
                  </a:cubicBezTo>
                  <a:cubicBezTo>
                    <a:pt x="20126" y="8807"/>
                    <a:pt x="19222" y="9892"/>
                    <a:pt x="9399" y="13447"/>
                  </a:cubicBezTo>
                  <a:cubicBezTo>
                    <a:pt x="-4704" y="18389"/>
                    <a:pt x="-3619" y="18148"/>
                    <a:pt x="16269" y="12664"/>
                  </a:cubicBezTo>
                  <a:cubicBezTo>
                    <a:pt x="28322" y="9229"/>
                    <a:pt x="39170" y="5131"/>
                    <a:pt x="38869" y="3202"/>
                  </a:cubicBezTo>
                  <a:cubicBezTo>
                    <a:pt x="40255" y="-896"/>
                    <a:pt x="30130" y="-113"/>
                    <a:pt x="11809" y="7481"/>
                  </a:cubicBezTo>
                  <a:close/>
                </a:path>
              </a:pathLst>
            </a:custGeom>
            <a:grpFill/>
            <a:ln w="6027" cap="flat">
              <a:noFill/>
              <a:prstDash val="solid"/>
              <a:miter/>
            </a:ln>
          </p:spPr>
          <p:txBody>
            <a:bodyPr rtlCol="0" anchor="ctr"/>
            <a:lstStyle/>
            <a:p>
              <a:endParaRPr lang="zh-CN" altLang="en-US"/>
            </a:p>
          </p:txBody>
        </p:sp>
        <p:sp>
          <p:nvSpPr>
            <p:cNvPr id="476" name="任意多边形: 形状 475">
              <a:extLst>
                <a:ext uri="{FF2B5EF4-FFF2-40B4-BE49-F238E27FC236}">
                  <a16:creationId xmlns:a16="http://schemas.microsoft.com/office/drawing/2014/main" id="{6AF7FD12-262D-AB29-C744-D406CCAAF9D5}"/>
                </a:ext>
              </a:extLst>
            </p:cNvPr>
            <p:cNvSpPr/>
            <p:nvPr/>
          </p:nvSpPr>
          <p:spPr>
            <a:xfrm>
              <a:off x="1967969" y="2890743"/>
              <a:ext cx="52762" cy="10558"/>
            </a:xfrm>
            <a:custGeom>
              <a:avLst/>
              <a:gdLst>
                <a:gd name="connsiteX0" fmla="*/ 7191 w 52762"/>
                <a:gd name="connsiteY0" fmla="*/ 7270 h 10558"/>
                <a:gd name="connsiteX1" fmla="*/ 11108 w 52762"/>
                <a:gd name="connsiteY1" fmla="*/ 8957 h 10558"/>
                <a:gd name="connsiteX2" fmla="*/ 42327 w 52762"/>
                <a:gd name="connsiteY2" fmla="*/ 2388 h 10558"/>
                <a:gd name="connsiteX3" fmla="*/ 39795 w 52762"/>
                <a:gd name="connsiteY3" fmla="*/ 1605 h 10558"/>
                <a:gd name="connsiteX4" fmla="*/ 7191 w 52762"/>
                <a:gd name="connsiteY4" fmla="*/ 7270 h 10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62" h="10558">
                  <a:moveTo>
                    <a:pt x="7191" y="7270"/>
                  </a:moveTo>
                  <a:cubicBezTo>
                    <a:pt x="-4862" y="11609"/>
                    <a:pt x="-824" y="12875"/>
                    <a:pt x="11108" y="8957"/>
                  </a:cubicBezTo>
                  <a:cubicBezTo>
                    <a:pt x="21348" y="6046"/>
                    <a:pt x="31780" y="3853"/>
                    <a:pt x="42327" y="2388"/>
                  </a:cubicBezTo>
                  <a:cubicBezTo>
                    <a:pt x="57092" y="460"/>
                    <a:pt x="55887" y="279"/>
                    <a:pt x="39795" y="1605"/>
                  </a:cubicBezTo>
                  <a:cubicBezTo>
                    <a:pt x="14905" y="3955"/>
                    <a:pt x="16834" y="3352"/>
                    <a:pt x="7191" y="7270"/>
                  </a:cubicBezTo>
                  <a:close/>
                </a:path>
              </a:pathLst>
            </a:custGeom>
            <a:grpFill/>
            <a:ln w="6027" cap="flat">
              <a:noFill/>
              <a:prstDash val="solid"/>
              <a:miter/>
            </a:ln>
          </p:spPr>
          <p:txBody>
            <a:bodyPr rtlCol="0" anchor="ctr"/>
            <a:lstStyle/>
            <a:p>
              <a:endParaRPr lang="zh-CN" altLang="en-US"/>
            </a:p>
          </p:txBody>
        </p:sp>
        <p:sp>
          <p:nvSpPr>
            <p:cNvPr id="477" name="任意多边形: 形状 476">
              <a:extLst>
                <a:ext uri="{FF2B5EF4-FFF2-40B4-BE49-F238E27FC236}">
                  <a16:creationId xmlns:a16="http://schemas.microsoft.com/office/drawing/2014/main" id="{B9CE8B9C-B45E-47CB-0B9D-7E1EA90508F1}"/>
                </a:ext>
              </a:extLst>
            </p:cNvPr>
            <p:cNvSpPr/>
            <p:nvPr/>
          </p:nvSpPr>
          <p:spPr>
            <a:xfrm>
              <a:off x="2025151" y="2877068"/>
              <a:ext cx="54206" cy="9896"/>
            </a:xfrm>
            <a:custGeom>
              <a:avLst/>
              <a:gdLst>
                <a:gd name="connsiteX0" fmla="*/ 2321 w 54206"/>
                <a:gd name="connsiteY0" fmla="*/ 9314 h 9896"/>
                <a:gd name="connsiteX1" fmla="*/ 7986 w 54206"/>
                <a:gd name="connsiteY1" fmla="*/ 8651 h 9896"/>
                <a:gd name="connsiteX2" fmla="*/ 40470 w 54206"/>
                <a:gd name="connsiteY2" fmla="*/ 2624 h 9896"/>
                <a:gd name="connsiteX3" fmla="*/ 43664 w 54206"/>
                <a:gd name="connsiteY3" fmla="*/ 1178 h 9896"/>
                <a:gd name="connsiteX4" fmla="*/ 2321 w 54206"/>
                <a:gd name="connsiteY4" fmla="*/ 9314 h 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06" h="9896">
                  <a:moveTo>
                    <a:pt x="2321" y="9314"/>
                  </a:moveTo>
                  <a:cubicBezTo>
                    <a:pt x="-1958" y="11242"/>
                    <a:pt x="-813" y="11122"/>
                    <a:pt x="7986" y="8651"/>
                  </a:cubicBezTo>
                  <a:cubicBezTo>
                    <a:pt x="18648" y="5836"/>
                    <a:pt x="29508" y="3824"/>
                    <a:pt x="40470" y="2624"/>
                  </a:cubicBezTo>
                  <a:cubicBezTo>
                    <a:pt x="57586" y="696"/>
                    <a:pt x="58550" y="334"/>
                    <a:pt x="43664" y="1178"/>
                  </a:cubicBezTo>
                  <a:cubicBezTo>
                    <a:pt x="29496" y="1268"/>
                    <a:pt x="15472" y="4029"/>
                    <a:pt x="2321" y="9314"/>
                  </a:cubicBezTo>
                  <a:close/>
                </a:path>
              </a:pathLst>
            </a:custGeom>
            <a:grpFill/>
            <a:ln w="6027" cap="flat">
              <a:noFill/>
              <a:prstDash val="solid"/>
              <a:miter/>
            </a:ln>
          </p:spPr>
          <p:txBody>
            <a:bodyPr rtlCol="0" anchor="ctr"/>
            <a:lstStyle/>
            <a:p>
              <a:endParaRPr lang="zh-CN" altLang="en-US"/>
            </a:p>
          </p:txBody>
        </p:sp>
        <p:sp>
          <p:nvSpPr>
            <p:cNvPr id="478" name="任意多边形: 形状 477">
              <a:extLst>
                <a:ext uri="{FF2B5EF4-FFF2-40B4-BE49-F238E27FC236}">
                  <a16:creationId xmlns:a16="http://schemas.microsoft.com/office/drawing/2014/main" id="{125DA6D7-46F6-F8D1-3C58-C3E841A6E2E1}"/>
                </a:ext>
              </a:extLst>
            </p:cNvPr>
            <p:cNvSpPr/>
            <p:nvPr/>
          </p:nvSpPr>
          <p:spPr>
            <a:xfrm>
              <a:off x="2078546" y="2864793"/>
              <a:ext cx="40347" cy="8544"/>
            </a:xfrm>
            <a:custGeom>
              <a:avLst/>
              <a:gdLst>
                <a:gd name="connsiteX0" fmla="*/ -88 w 40347"/>
                <a:gd name="connsiteY0" fmla="*/ 9294 h 8544"/>
                <a:gd name="connsiteX1" fmla="*/ 39086 w 40347"/>
                <a:gd name="connsiteY1" fmla="*/ 1640 h 8544"/>
                <a:gd name="connsiteX2" fmla="*/ 23175 w 40347"/>
                <a:gd name="connsiteY2" fmla="*/ 3629 h 8544"/>
                <a:gd name="connsiteX3" fmla="*/ 6481 w 40347"/>
                <a:gd name="connsiteY3" fmla="*/ 7426 h 8544"/>
                <a:gd name="connsiteX4" fmla="*/ -88 w 40347"/>
                <a:gd name="connsiteY4" fmla="*/ 9294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7" h="8544">
                  <a:moveTo>
                    <a:pt x="-88" y="9294"/>
                  </a:moveTo>
                  <a:cubicBezTo>
                    <a:pt x="13189" y="8028"/>
                    <a:pt x="26309" y="5467"/>
                    <a:pt x="39086" y="1640"/>
                  </a:cubicBezTo>
                  <a:cubicBezTo>
                    <a:pt x="43365" y="-168"/>
                    <a:pt x="35470" y="917"/>
                    <a:pt x="23175" y="3629"/>
                  </a:cubicBezTo>
                  <a:cubicBezTo>
                    <a:pt x="16485" y="5075"/>
                    <a:pt x="10640" y="6401"/>
                    <a:pt x="6481" y="7426"/>
                  </a:cubicBezTo>
                  <a:cubicBezTo>
                    <a:pt x="4239" y="7847"/>
                    <a:pt x="2040" y="8474"/>
                    <a:pt x="-88" y="9294"/>
                  </a:cubicBezTo>
                  <a:close/>
                </a:path>
              </a:pathLst>
            </a:custGeom>
            <a:grpFill/>
            <a:ln w="6027" cap="flat">
              <a:noFill/>
              <a:prstDash val="solid"/>
              <a:miter/>
            </a:ln>
          </p:spPr>
          <p:txBody>
            <a:bodyPr rtlCol="0" anchor="ctr"/>
            <a:lstStyle/>
            <a:p>
              <a:endParaRPr lang="zh-CN" altLang="en-US"/>
            </a:p>
          </p:txBody>
        </p:sp>
        <p:sp>
          <p:nvSpPr>
            <p:cNvPr id="479" name="任意多边形: 形状 478">
              <a:extLst>
                <a:ext uri="{FF2B5EF4-FFF2-40B4-BE49-F238E27FC236}">
                  <a16:creationId xmlns:a16="http://schemas.microsoft.com/office/drawing/2014/main" id="{CDA6E9BC-63B7-7424-1236-C39ED2512840}"/>
                </a:ext>
              </a:extLst>
            </p:cNvPr>
            <p:cNvSpPr/>
            <p:nvPr/>
          </p:nvSpPr>
          <p:spPr>
            <a:xfrm>
              <a:off x="2364589" y="2812962"/>
              <a:ext cx="66698" cy="13329"/>
            </a:xfrm>
            <a:custGeom>
              <a:avLst/>
              <a:gdLst>
                <a:gd name="connsiteX0" fmla="*/ 12732 w 66698"/>
                <a:gd name="connsiteY0" fmla="*/ 9778 h 13329"/>
                <a:gd name="connsiteX1" fmla="*/ 9658 w 66698"/>
                <a:gd name="connsiteY1" fmla="*/ 12370 h 13329"/>
                <a:gd name="connsiteX2" fmla="*/ 34488 w 66698"/>
                <a:gd name="connsiteY2" fmla="*/ 9115 h 13329"/>
                <a:gd name="connsiteX3" fmla="*/ 26895 w 66698"/>
                <a:gd name="connsiteY3" fmla="*/ 12189 h 13329"/>
                <a:gd name="connsiteX4" fmla="*/ 24786 w 66698"/>
                <a:gd name="connsiteY4" fmla="*/ 13394 h 13329"/>
                <a:gd name="connsiteX5" fmla="*/ 56908 w 66698"/>
                <a:gd name="connsiteY5" fmla="*/ 4655 h 13329"/>
                <a:gd name="connsiteX6" fmla="*/ 61066 w 66698"/>
                <a:gd name="connsiteY6" fmla="*/ 1823 h 13329"/>
                <a:gd name="connsiteX7" fmla="*/ 32861 w 66698"/>
                <a:gd name="connsiteY7" fmla="*/ 5740 h 13329"/>
                <a:gd name="connsiteX8" fmla="*/ 12732 w 66698"/>
                <a:gd name="connsiteY8" fmla="*/ 9778 h 1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98" h="13329">
                  <a:moveTo>
                    <a:pt x="12732" y="9778"/>
                  </a:moveTo>
                  <a:cubicBezTo>
                    <a:pt x="-3841" y="14720"/>
                    <a:pt x="-3781" y="15142"/>
                    <a:pt x="9658" y="12370"/>
                  </a:cubicBezTo>
                  <a:cubicBezTo>
                    <a:pt x="17837" y="10652"/>
                    <a:pt x="26141" y="9561"/>
                    <a:pt x="34488" y="9115"/>
                  </a:cubicBezTo>
                  <a:cubicBezTo>
                    <a:pt x="37984" y="9115"/>
                    <a:pt x="33645" y="10863"/>
                    <a:pt x="26895" y="12189"/>
                  </a:cubicBezTo>
                  <a:cubicBezTo>
                    <a:pt x="17975" y="14057"/>
                    <a:pt x="16891" y="14539"/>
                    <a:pt x="24786" y="13394"/>
                  </a:cubicBezTo>
                  <a:cubicBezTo>
                    <a:pt x="35754" y="11538"/>
                    <a:pt x="46512" y="8609"/>
                    <a:pt x="56908" y="4655"/>
                  </a:cubicBezTo>
                  <a:cubicBezTo>
                    <a:pt x="67816" y="858"/>
                    <a:pt x="69986" y="-347"/>
                    <a:pt x="61066" y="1823"/>
                  </a:cubicBezTo>
                  <a:cubicBezTo>
                    <a:pt x="41178" y="7428"/>
                    <a:pt x="25328" y="9477"/>
                    <a:pt x="32861" y="5740"/>
                  </a:cubicBezTo>
                  <a:cubicBezTo>
                    <a:pt x="40395" y="2004"/>
                    <a:pt x="36959" y="2365"/>
                    <a:pt x="12732" y="9778"/>
                  </a:cubicBezTo>
                  <a:close/>
                </a:path>
              </a:pathLst>
            </a:custGeom>
            <a:grpFill/>
            <a:ln w="6027" cap="flat">
              <a:noFill/>
              <a:prstDash val="solid"/>
              <a:miter/>
            </a:ln>
          </p:spPr>
          <p:txBody>
            <a:bodyPr rtlCol="0" anchor="ctr"/>
            <a:lstStyle/>
            <a:p>
              <a:endParaRPr lang="zh-CN" altLang="en-US"/>
            </a:p>
          </p:txBody>
        </p:sp>
        <p:sp>
          <p:nvSpPr>
            <p:cNvPr id="480" name="任意多边形: 形状 479">
              <a:extLst>
                <a:ext uri="{FF2B5EF4-FFF2-40B4-BE49-F238E27FC236}">
                  <a16:creationId xmlns:a16="http://schemas.microsoft.com/office/drawing/2014/main" id="{6F601734-D33C-BE24-0167-43027A463CDE}"/>
                </a:ext>
              </a:extLst>
            </p:cNvPr>
            <p:cNvSpPr/>
            <p:nvPr/>
          </p:nvSpPr>
          <p:spPr>
            <a:xfrm>
              <a:off x="1886574" y="2913174"/>
              <a:ext cx="41947" cy="11784"/>
            </a:xfrm>
            <a:custGeom>
              <a:avLst/>
              <a:gdLst>
                <a:gd name="connsiteX0" fmla="*/ 5900 w 41947"/>
                <a:gd name="connsiteY0" fmla="*/ 10030 h 11784"/>
                <a:gd name="connsiteX1" fmla="*/ 19400 w 41947"/>
                <a:gd name="connsiteY1" fmla="*/ 7680 h 11784"/>
                <a:gd name="connsiteX2" fmla="*/ 41156 w 41947"/>
                <a:gd name="connsiteY2" fmla="*/ 749 h 11784"/>
                <a:gd name="connsiteX3" fmla="*/ 5900 w 41947"/>
                <a:gd name="connsiteY3" fmla="*/ 10030 h 11784"/>
              </a:gdLst>
              <a:ahLst/>
              <a:cxnLst>
                <a:cxn ang="0">
                  <a:pos x="connsiteX0" y="connsiteY0"/>
                </a:cxn>
                <a:cxn ang="0">
                  <a:pos x="connsiteX1" y="connsiteY1"/>
                </a:cxn>
                <a:cxn ang="0">
                  <a:pos x="connsiteX2" y="connsiteY2"/>
                </a:cxn>
                <a:cxn ang="0">
                  <a:pos x="connsiteX3" y="connsiteY3"/>
                </a:cxn>
              </a:cxnLst>
              <a:rect l="l" t="t" r="r" b="b"/>
              <a:pathLst>
                <a:path w="41947" h="11784">
                  <a:moveTo>
                    <a:pt x="5900" y="10030"/>
                  </a:moveTo>
                  <a:cubicBezTo>
                    <a:pt x="-4888" y="13948"/>
                    <a:pt x="-1513" y="13345"/>
                    <a:pt x="19400" y="7680"/>
                  </a:cubicBezTo>
                  <a:cubicBezTo>
                    <a:pt x="34768" y="3401"/>
                    <a:pt x="44652" y="749"/>
                    <a:pt x="41156" y="749"/>
                  </a:cubicBezTo>
                  <a:cubicBezTo>
                    <a:pt x="29031" y="2184"/>
                    <a:pt x="17164" y="5306"/>
                    <a:pt x="5900" y="10030"/>
                  </a:cubicBezTo>
                  <a:close/>
                </a:path>
              </a:pathLst>
            </a:custGeom>
            <a:grpFill/>
            <a:ln w="6027" cap="flat">
              <a:noFill/>
              <a:prstDash val="solid"/>
              <a:miter/>
            </a:ln>
          </p:spPr>
          <p:txBody>
            <a:bodyPr rtlCol="0" anchor="ctr"/>
            <a:lstStyle/>
            <a:p>
              <a:endParaRPr lang="zh-CN" altLang="en-US"/>
            </a:p>
          </p:txBody>
        </p:sp>
        <p:sp>
          <p:nvSpPr>
            <p:cNvPr id="481" name="任意多边形: 形状 480">
              <a:extLst>
                <a:ext uri="{FF2B5EF4-FFF2-40B4-BE49-F238E27FC236}">
                  <a16:creationId xmlns:a16="http://schemas.microsoft.com/office/drawing/2014/main" id="{621A5304-8B7F-9B61-D29A-8D44BAF696FB}"/>
                </a:ext>
              </a:extLst>
            </p:cNvPr>
            <p:cNvSpPr/>
            <p:nvPr/>
          </p:nvSpPr>
          <p:spPr>
            <a:xfrm>
              <a:off x="1733744" y="2973041"/>
              <a:ext cx="35588" cy="7525"/>
            </a:xfrm>
            <a:custGeom>
              <a:avLst/>
              <a:gdLst>
                <a:gd name="connsiteX0" fmla="*/ 6255 w 35588"/>
                <a:gd name="connsiteY0" fmla="*/ 6031 h 7525"/>
                <a:gd name="connsiteX1" fmla="*/ 11438 w 35588"/>
                <a:gd name="connsiteY1" fmla="*/ 7538 h 7525"/>
                <a:gd name="connsiteX2" fmla="*/ 22647 w 35588"/>
                <a:gd name="connsiteY2" fmla="*/ 5369 h 7525"/>
                <a:gd name="connsiteX3" fmla="*/ 27288 w 35588"/>
                <a:gd name="connsiteY3" fmla="*/ 1030 h 7525"/>
                <a:gd name="connsiteX4" fmla="*/ 2458 w 35588"/>
                <a:gd name="connsiteY4" fmla="*/ 5128 h 7525"/>
                <a:gd name="connsiteX5" fmla="*/ 6255 w 35588"/>
                <a:gd name="connsiteY5" fmla="*/ 6031 h 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88" h="7525">
                  <a:moveTo>
                    <a:pt x="6255" y="6031"/>
                  </a:moveTo>
                  <a:cubicBezTo>
                    <a:pt x="13125" y="5248"/>
                    <a:pt x="15656" y="6031"/>
                    <a:pt x="11438" y="7538"/>
                  </a:cubicBezTo>
                  <a:cubicBezTo>
                    <a:pt x="8304" y="9045"/>
                    <a:pt x="12824" y="8201"/>
                    <a:pt x="22647" y="5369"/>
                  </a:cubicBezTo>
                  <a:cubicBezTo>
                    <a:pt x="38980" y="728"/>
                    <a:pt x="38859" y="306"/>
                    <a:pt x="27288" y="1030"/>
                  </a:cubicBezTo>
                  <a:cubicBezTo>
                    <a:pt x="18917" y="1735"/>
                    <a:pt x="10612" y="3109"/>
                    <a:pt x="2458" y="5128"/>
                  </a:cubicBezTo>
                  <a:cubicBezTo>
                    <a:pt x="-1942" y="6393"/>
                    <a:pt x="-616" y="6936"/>
                    <a:pt x="6255" y="6031"/>
                  </a:cubicBezTo>
                  <a:close/>
                </a:path>
              </a:pathLst>
            </a:custGeom>
            <a:grpFill/>
            <a:ln w="6027" cap="flat">
              <a:noFill/>
              <a:prstDash val="solid"/>
              <a:miter/>
            </a:ln>
          </p:spPr>
          <p:txBody>
            <a:bodyPr rtlCol="0" anchor="ctr"/>
            <a:lstStyle/>
            <a:p>
              <a:endParaRPr lang="zh-CN" altLang="en-US"/>
            </a:p>
          </p:txBody>
        </p:sp>
        <p:sp>
          <p:nvSpPr>
            <p:cNvPr id="482" name="任意多边形: 形状 481">
              <a:extLst>
                <a:ext uri="{FF2B5EF4-FFF2-40B4-BE49-F238E27FC236}">
                  <a16:creationId xmlns:a16="http://schemas.microsoft.com/office/drawing/2014/main" id="{82886F9B-7C57-28C8-B58C-90CE6D37B725}"/>
                </a:ext>
              </a:extLst>
            </p:cNvPr>
            <p:cNvSpPr/>
            <p:nvPr/>
          </p:nvSpPr>
          <p:spPr>
            <a:xfrm>
              <a:off x="1700807" y="2987726"/>
              <a:ext cx="27166" cy="12923"/>
            </a:xfrm>
            <a:custGeom>
              <a:avLst/>
              <a:gdLst>
                <a:gd name="connsiteX0" fmla="*/ 11770 w 27166"/>
                <a:gd name="connsiteY0" fmla="*/ 6654 h 12923"/>
                <a:gd name="connsiteX1" fmla="*/ 9660 w 27166"/>
                <a:gd name="connsiteY1" fmla="*/ 11536 h 12923"/>
                <a:gd name="connsiteX2" fmla="*/ 24064 w 27166"/>
                <a:gd name="connsiteY2" fmla="*/ 4244 h 12923"/>
                <a:gd name="connsiteX3" fmla="*/ 11770 w 27166"/>
                <a:gd name="connsiteY3" fmla="*/ 6654 h 12923"/>
              </a:gdLst>
              <a:ahLst/>
              <a:cxnLst>
                <a:cxn ang="0">
                  <a:pos x="connsiteX0" y="connsiteY0"/>
                </a:cxn>
                <a:cxn ang="0">
                  <a:pos x="connsiteX1" y="connsiteY1"/>
                </a:cxn>
                <a:cxn ang="0">
                  <a:pos x="connsiteX2" y="connsiteY2"/>
                </a:cxn>
                <a:cxn ang="0">
                  <a:pos x="connsiteX3" y="connsiteY3"/>
                </a:cxn>
              </a:cxnLst>
              <a:rect l="l" t="t" r="r" b="b"/>
              <a:pathLst>
                <a:path w="27166" h="12923">
                  <a:moveTo>
                    <a:pt x="11770" y="6654"/>
                  </a:moveTo>
                  <a:cubicBezTo>
                    <a:pt x="-2815" y="13284"/>
                    <a:pt x="-4442" y="15875"/>
                    <a:pt x="9660" y="11536"/>
                  </a:cubicBezTo>
                  <a:cubicBezTo>
                    <a:pt x="14844" y="9939"/>
                    <a:pt x="19713" y="7474"/>
                    <a:pt x="24064" y="4244"/>
                  </a:cubicBezTo>
                  <a:cubicBezTo>
                    <a:pt x="29669" y="-759"/>
                    <a:pt x="28464" y="-759"/>
                    <a:pt x="11770" y="6654"/>
                  </a:cubicBezTo>
                  <a:close/>
                </a:path>
              </a:pathLst>
            </a:custGeom>
            <a:grpFill/>
            <a:ln w="6027" cap="flat">
              <a:noFill/>
              <a:prstDash val="solid"/>
              <a:miter/>
            </a:ln>
          </p:spPr>
          <p:txBody>
            <a:bodyPr rtlCol="0" anchor="ctr"/>
            <a:lstStyle/>
            <a:p>
              <a:endParaRPr lang="zh-CN" altLang="en-US"/>
            </a:p>
          </p:txBody>
        </p:sp>
        <p:sp>
          <p:nvSpPr>
            <p:cNvPr id="483" name="任意多边形: 形状 482">
              <a:extLst>
                <a:ext uri="{FF2B5EF4-FFF2-40B4-BE49-F238E27FC236}">
                  <a16:creationId xmlns:a16="http://schemas.microsoft.com/office/drawing/2014/main" id="{251FEDE4-6187-25CD-77A9-E3AAB2FC6D29}"/>
                </a:ext>
              </a:extLst>
            </p:cNvPr>
            <p:cNvSpPr/>
            <p:nvPr/>
          </p:nvSpPr>
          <p:spPr>
            <a:xfrm>
              <a:off x="1756021" y="2970890"/>
              <a:ext cx="41616" cy="15739"/>
            </a:xfrm>
            <a:custGeom>
              <a:avLst/>
              <a:gdLst>
                <a:gd name="connsiteX0" fmla="*/ 8748 w 41616"/>
                <a:gd name="connsiteY0" fmla="*/ 12220 h 15739"/>
                <a:gd name="connsiteX1" fmla="*/ 18752 w 41616"/>
                <a:gd name="connsiteY1" fmla="*/ 9930 h 15739"/>
                <a:gd name="connsiteX2" fmla="*/ 32071 w 41616"/>
                <a:gd name="connsiteY2" fmla="*/ 2999 h 15739"/>
                <a:gd name="connsiteX3" fmla="*/ 8748 w 41616"/>
                <a:gd name="connsiteY3" fmla="*/ 12220 h 15739"/>
              </a:gdLst>
              <a:ahLst/>
              <a:cxnLst>
                <a:cxn ang="0">
                  <a:pos x="connsiteX0" y="connsiteY0"/>
                </a:cxn>
                <a:cxn ang="0">
                  <a:pos x="connsiteX1" y="connsiteY1"/>
                </a:cxn>
                <a:cxn ang="0">
                  <a:pos x="connsiteX2" y="connsiteY2"/>
                </a:cxn>
                <a:cxn ang="0">
                  <a:pos x="connsiteX3" y="connsiteY3"/>
                </a:cxn>
              </a:cxnLst>
              <a:rect l="l" t="t" r="r" b="b"/>
              <a:pathLst>
                <a:path w="41616" h="15739">
                  <a:moveTo>
                    <a:pt x="8748" y="12220"/>
                  </a:moveTo>
                  <a:cubicBezTo>
                    <a:pt x="-4812" y="18247"/>
                    <a:pt x="-3728" y="18247"/>
                    <a:pt x="18752" y="9930"/>
                  </a:cubicBezTo>
                  <a:cubicBezTo>
                    <a:pt x="43341" y="1131"/>
                    <a:pt x="48404" y="-1702"/>
                    <a:pt x="32071" y="2999"/>
                  </a:cubicBezTo>
                  <a:cubicBezTo>
                    <a:pt x="24080" y="5488"/>
                    <a:pt x="16281" y="8568"/>
                    <a:pt x="8748" y="12220"/>
                  </a:cubicBezTo>
                  <a:close/>
                </a:path>
              </a:pathLst>
            </a:custGeom>
            <a:grpFill/>
            <a:ln w="6027" cap="flat">
              <a:noFill/>
              <a:prstDash val="solid"/>
              <a:miter/>
            </a:ln>
          </p:spPr>
          <p:txBody>
            <a:bodyPr rtlCol="0" anchor="ctr"/>
            <a:lstStyle/>
            <a:p>
              <a:endParaRPr lang="zh-CN" altLang="en-US"/>
            </a:p>
          </p:txBody>
        </p:sp>
        <p:sp>
          <p:nvSpPr>
            <p:cNvPr id="484" name="任意多边形: 形状 483">
              <a:extLst>
                <a:ext uri="{FF2B5EF4-FFF2-40B4-BE49-F238E27FC236}">
                  <a16:creationId xmlns:a16="http://schemas.microsoft.com/office/drawing/2014/main" id="{27A36926-143C-A7EC-DD06-94722FBB08A9}"/>
                </a:ext>
              </a:extLst>
            </p:cNvPr>
            <p:cNvSpPr/>
            <p:nvPr/>
          </p:nvSpPr>
          <p:spPr>
            <a:xfrm>
              <a:off x="2794451" y="2796071"/>
              <a:ext cx="41576" cy="5569"/>
            </a:xfrm>
            <a:custGeom>
              <a:avLst/>
              <a:gdLst>
                <a:gd name="connsiteX0" fmla="*/ 2509 w 41576"/>
                <a:gd name="connsiteY0" fmla="*/ 4912 h 5569"/>
                <a:gd name="connsiteX1" fmla="*/ 30834 w 41576"/>
                <a:gd name="connsiteY1" fmla="*/ 2743 h 5569"/>
                <a:gd name="connsiteX2" fmla="*/ 28424 w 41576"/>
                <a:gd name="connsiteY2" fmla="*/ 1477 h 5569"/>
                <a:gd name="connsiteX3" fmla="*/ 2509 w 41576"/>
                <a:gd name="connsiteY3" fmla="*/ 4912 h 5569"/>
              </a:gdLst>
              <a:ahLst/>
              <a:cxnLst>
                <a:cxn ang="0">
                  <a:pos x="connsiteX0" y="connsiteY0"/>
                </a:cxn>
                <a:cxn ang="0">
                  <a:pos x="connsiteX1" y="connsiteY1"/>
                </a:cxn>
                <a:cxn ang="0">
                  <a:pos x="connsiteX2" y="connsiteY2"/>
                </a:cxn>
                <a:cxn ang="0">
                  <a:pos x="connsiteX3" y="connsiteY3"/>
                </a:cxn>
              </a:cxnLst>
              <a:rect l="l" t="t" r="r" b="b"/>
              <a:pathLst>
                <a:path w="41576" h="5569">
                  <a:moveTo>
                    <a:pt x="2509" y="4912"/>
                  </a:moveTo>
                  <a:cubicBezTo>
                    <a:pt x="-6351" y="7504"/>
                    <a:pt x="8536" y="6359"/>
                    <a:pt x="30834" y="2743"/>
                  </a:cubicBezTo>
                  <a:cubicBezTo>
                    <a:pt x="45419" y="573"/>
                    <a:pt x="45419" y="212"/>
                    <a:pt x="28424" y="1477"/>
                  </a:cubicBezTo>
                  <a:cubicBezTo>
                    <a:pt x="19715" y="2007"/>
                    <a:pt x="11055" y="3152"/>
                    <a:pt x="2509" y="4912"/>
                  </a:cubicBezTo>
                  <a:close/>
                </a:path>
              </a:pathLst>
            </a:custGeom>
            <a:grpFill/>
            <a:ln w="6027" cap="flat">
              <a:noFill/>
              <a:prstDash val="solid"/>
              <a:miter/>
            </a:ln>
          </p:spPr>
          <p:txBody>
            <a:bodyPr rtlCol="0" anchor="ctr"/>
            <a:lstStyle/>
            <a:p>
              <a:endParaRPr lang="zh-CN" altLang="en-US"/>
            </a:p>
          </p:txBody>
        </p:sp>
        <p:sp>
          <p:nvSpPr>
            <p:cNvPr id="485" name="任意多边形: 形状 484">
              <a:extLst>
                <a:ext uri="{FF2B5EF4-FFF2-40B4-BE49-F238E27FC236}">
                  <a16:creationId xmlns:a16="http://schemas.microsoft.com/office/drawing/2014/main" id="{6E1BAD68-A656-E826-DBF5-A4724249D274}"/>
                </a:ext>
              </a:extLst>
            </p:cNvPr>
            <p:cNvSpPr/>
            <p:nvPr/>
          </p:nvSpPr>
          <p:spPr>
            <a:xfrm>
              <a:off x="2870767" y="2789850"/>
              <a:ext cx="90711" cy="4936"/>
            </a:xfrm>
            <a:custGeom>
              <a:avLst/>
              <a:gdLst>
                <a:gd name="connsiteX0" fmla="*/ 8819 w 90711"/>
                <a:gd name="connsiteY0" fmla="*/ 5408 h 4936"/>
                <a:gd name="connsiteX1" fmla="*/ 82465 w 90711"/>
                <a:gd name="connsiteY1" fmla="*/ 1370 h 4936"/>
                <a:gd name="connsiteX2" fmla="*/ 86322 w 90711"/>
                <a:gd name="connsiteY2" fmla="*/ 768 h 4936"/>
                <a:gd name="connsiteX3" fmla="*/ 45039 w 90711"/>
                <a:gd name="connsiteY3" fmla="*/ 2877 h 4936"/>
                <a:gd name="connsiteX4" fmla="*/ 8819 w 90711"/>
                <a:gd name="connsiteY4" fmla="*/ 5408 h 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11" h="4936">
                  <a:moveTo>
                    <a:pt x="8819" y="5408"/>
                  </a:moveTo>
                  <a:cubicBezTo>
                    <a:pt x="28104" y="4624"/>
                    <a:pt x="62095" y="2816"/>
                    <a:pt x="82465" y="1370"/>
                  </a:cubicBezTo>
                  <a:cubicBezTo>
                    <a:pt x="92108" y="768"/>
                    <a:pt x="92952" y="707"/>
                    <a:pt x="86322" y="768"/>
                  </a:cubicBezTo>
                  <a:cubicBezTo>
                    <a:pt x="79693" y="828"/>
                    <a:pt x="65470" y="1732"/>
                    <a:pt x="45039" y="2877"/>
                  </a:cubicBezTo>
                  <a:cubicBezTo>
                    <a:pt x="4058" y="5107"/>
                    <a:pt x="-11551" y="6252"/>
                    <a:pt x="8819" y="5408"/>
                  </a:cubicBezTo>
                  <a:close/>
                </a:path>
              </a:pathLst>
            </a:custGeom>
            <a:grpFill/>
            <a:ln w="6027" cap="flat">
              <a:noFill/>
              <a:prstDash val="solid"/>
              <a:miter/>
            </a:ln>
          </p:spPr>
          <p:txBody>
            <a:bodyPr rtlCol="0" anchor="ctr"/>
            <a:lstStyle/>
            <a:p>
              <a:endParaRPr lang="zh-CN" altLang="en-US"/>
            </a:p>
          </p:txBody>
        </p:sp>
        <p:sp>
          <p:nvSpPr>
            <p:cNvPr id="486" name="任意多边形: 形状 485">
              <a:extLst>
                <a:ext uri="{FF2B5EF4-FFF2-40B4-BE49-F238E27FC236}">
                  <a16:creationId xmlns:a16="http://schemas.microsoft.com/office/drawing/2014/main" id="{D8E34736-0661-DDA8-5BC8-220EBB9A226E}"/>
                </a:ext>
              </a:extLst>
            </p:cNvPr>
            <p:cNvSpPr/>
            <p:nvPr/>
          </p:nvSpPr>
          <p:spPr>
            <a:xfrm>
              <a:off x="44962" y="2710979"/>
              <a:ext cx="2198332" cy="1062168"/>
            </a:xfrm>
            <a:custGeom>
              <a:avLst/>
              <a:gdLst>
                <a:gd name="connsiteX0" fmla="*/ 871187 w 2198332"/>
                <a:gd name="connsiteY0" fmla="*/ 595463 h 1062168"/>
                <a:gd name="connsiteX1" fmla="*/ 892100 w 2198332"/>
                <a:gd name="connsiteY1" fmla="*/ 586544 h 1062168"/>
                <a:gd name="connsiteX2" fmla="*/ 903731 w 2198332"/>
                <a:gd name="connsiteY2" fmla="*/ 579372 h 1062168"/>
                <a:gd name="connsiteX3" fmla="*/ 871187 w 2198332"/>
                <a:gd name="connsiteY3" fmla="*/ 595463 h 1062168"/>
                <a:gd name="connsiteX4" fmla="*/ 677730 w 2198332"/>
                <a:gd name="connsiteY4" fmla="*/ 688455 h 1062168"/>
                <a:gd name="connsiteX5" fmla="*/ 670016 w 2198332"/>
                <a:gd name="connsiteY5" fmla="*/ 693336 h 1062168"/>
                <a:gd name="connsiteX6" fmla="*/ 660615 w 2198332"/>
                <a:gd name="connsiteY6" fmla="*/ 699725 h 1062168"/>
                <a:gd name="connsiteX7" fmla="*/ 658445 w 2198332"/>
                <a:gd name="connsiteY7" fmla="*/ 702798 h 1062168"/>
                <a:gd name="connsiteX8" fmla="*/ 668811 w 2198332"/>
                <a:gd name="connsiteY8" fmla="*/ 698037 h 1062168"/>
                <a:gd name="connsiteX9" fmla="*/ 689061 w 2198332"/>
                <a:gd name="connsiteY9" fmla="*/ 685502 h 1062168"/>
                <a:gd name="connsiteX10" fmla="*/ 695690 w 2198332"/>
                <a:gd name="connsiteY10" fmla="*/ 681102 h 1062168"/>
                <a:gd name="connsiteX11" fmla="*/ 677791 w 2198332"/>
                <a:gd name="connsiteY11" fmla="*/ 688455 h 1062168"/>
                <a:gd name="connsiteX12" fmla="*/ 628613 w 2198332"/>
                <a:gd name="connsiteY12" fmla="*/ 714731 h 1062168"/>
                <a:gd name="connsiteX13" fmla="*/ 610533 w 2198332"/>
                <a:gd name="connsiteY13" fmla="*/ 726182 h 1062168"/>
                <a:gd name="connsiteX14" fmla="*/ 602758 w 2198332"/>
                <a:gd name="connsiteY14" fmla="*/ 733113 h 1062168"/>
                <a:gd name="connsiteX15" fmla="*/ 620839 w 2198332"/>
                <a:gd name="connsiteY15" fmla="*/ 721662 h 1062168"/>
                <a:gd name="connsiteX16" fmla="*/ 628673 w 2198332"/>
                <a:gd name="connsiteY16" fmla="*/ 714731 h 1062168"/>
                <a:gd name="connsiteX17" fmla="*/ 672126 w 2198332"/>
                <a:gd name="connsiteY17" fmla="*/ 685502 h 1062168"/>
                <a:gd name="connsiteX18" fmla="*/ 638738 w 2198332"/>
                <a:gd name="connsiteY18" fmla="*/ 704968 h 1062168"/>
                <a:gd name="connsiteX19" fmla="*/ 632229 w 2198332"/>
                <a:gd name="connsiteY19" fmla="*/ 709669 h 1062168"/>
                <a:gd name="connsiteX20" fmla="*/ 706900 w 2198332"/>
                <a:gd name="connsiteY20" fmla="*/ 666096 h 1062168"/>
                <a:gd name="connsiteX21" fmla="*/ 672306 w 2198332"/>
                <a:gd name="connsiteY21" fmla="*/ 685502 h 1062168"/>
                <a:gd name="connsiteX22" fmla="*/ 1182466 w 2198332"/>
                <a:gd name="connsiteY22" fmla="*/ 434792 h 1062168"/>
                <a:gd name="connsiteX23" fmla="*/ 1164386 w 2198332"/>
                <a:gd name="connsiteY23" fmla="*/ 444314 h 1062168"/>
                <a:gd name="connsiteX24" fmla="*/ 1196990 w 2198332"/>
                <a:gd name="connsiteY24" fmla="*/ 430814 h 1062168"/>
                <a:gd name="connsiteX25" fmla="*/ 1182526 w 2198332"/>
                <a:gd name="connsiteY25" fmla="*/ 434792 h 1062168"/>
                <a:gd name="connsiteX26" fmla="*/ 691532 w 2198332"/>
                <a:gd name="connsiteY26" fmla="*/ 666458 h 1062168"/>
                <a:gd name="connsiteX27" fmla="*/ 705453 w 2198332"/>
                <a:gd name="connsiteY27" fmla="*/ 663444 h 1062168"/>
                <a:gd name="connsiteX28" fmla="*/ 712926 w 2198332"/>
                <a:gd name="connsiteY28" fmla="*/ 658080 h 1062168"/>
                <a:gd name="connsiteX29" fmla="*/ 691532 w 2198332"/>
                <a:gd name="connsiteY29" fmla="*/ 666458 h 1062168"/>
                <a:gd name="connsiteX30" fmla="*/ 573650 w 2198332"/>
                <a:gd name="connsiteY30" fmla="*/ 731064 h 1062168"/>
                <a:gd name="connsiteX31" fmla="*/ 579676 w 2198332"/>
                <a:gd name="connsiteY31" fmla="*/ 734198 h 1062168"/>
                <a:gd name="connsiteX32" fmla="*/ 574433 w 2198332"/>
                <a:gd name="connsiteY32" fmla="*/ 738657 h 1062168"/>
                <a:gd name="connsiteX33" fmla="*/ 562982 w 2198332"/>
                <a:gd name="connsiteY33" fmla="*/ 746130 h 1062168"/>
                <a:gd name="connsiteX34" fmla="*/ 585763 w 2198332"/>
                <a:gd name="connsiteY34" fmla="*/ 733293 h 1062168"/>
                <a:gd name="connsiteX35" fmla="*/ 609870 w 2198332"/>
                <a:gd name="connsiteY35" fmla="*/ 720276 h 1062168"/>
                <a:gd name="connsiteX36" fmla="*/ 614631 w 2198332"/>
                <a:gd name="connsiteY36" fmla="*/ 714972 h 1062168"/>
                <a:gd name="connsiteX37" fmla="*/ 595828 w 2198332"/>
                <a:gd name="connsiteY37" fmla="*/ 723350 h 1062168"/>
                <a:gd name="connsiteX38" fmla="*/ 585341 w 2198332"/>
                <a:gd name="connsiteY38" fmla="*/ 730220 h 1062168"/>
                <a:gd name="connsiteX39" fmla="*/ 578893 w 2198332"/>
                <a:gd name="connsiteY39" fmla="*/ 730521 h 1062168"/>
                <a:gd name="connsiteX40" fmla="*/ 573650 w 2198332"/>
                <a:gd name="connsiteY40" fmla="*/ 731064 h 1062168"/>
                <a:gd name="connsiteX41" fmla="*/ 1340124 w 2198332"/>
                <a:gd name="connsiteY41" fmla="*/ 362110 h 1062168"/>
                <a:gd name="connsiteX42" fmla="*/ 1365497 w 2198332"/>
                <a:gd name="connsiteY42" fmla="*/ 355239 h 1062168"/>
                <a:gd name="connsiteX43" fmla="*/ 1379780 w 2198332"/>
                <a:gd name="connsiteY43" fmla="*/ 347706 h 1062168"/>
                <a:gd name="connsiteX44" fmla="*/ 1340124 w 2198332"/>
                <a:gd name="connsiteY44" fmla="*/ 362110 h 1062168"/>
                <a:gd name="connsiteX45" fmla="*/ 637050 w 2198332"/>
                <a:gd name="connsiteY45" fmla="*/ 692855 h 1062168"/>
                <a:gd name="connsiteX46" fmla="*/ 622104 w 2198332"/>
                <a:gd name="connsiteY46" fmla="*/ 701171 h 1062168"/>
                <a:gd name="connsiteX47" fmla="*/ 636327 w 2198332"/>
                <a:gd name="connsiteY47" fmla="*/ 696109 h 1062168"/>
                <a:gd name="connsiteX48" fmla="*/ 634037 w 2198332"/>
                <a:gd name="connsiteY48" fmla="*/ 699002 h 1062168"/>
                <a:gd name="connsiteX49" fmla="*/ 635483 w 2198332"/>
                <a:gd name="connsiteY49" fmla="*/ 701533 h 1062168"/>
                <a:gd name="connsiteX50" fmla="*/ 670137 w 2198332"/>
                <a:gd name="connsiteY50" fmla="*/ 681826 h 1062168"/>
                <a:gd name="connsiteX51" fmla="*/ 653021 w 2198332"/>
                <a:gd name="connsiteY51" fmla="*/ 690926 h 1062168"/>
                <a:gd name="connsiteX52" fmla="*/ 647477 w 2198332"/>
                <a:gd name="connsiteY52" fmla="*/ 692734 h 1062168"/>
                <a:gd name="connsiteX53" fmla="*/ 637050 w 2198332"/>
                <a:gd name="connsiteY53" fmla="*/ 692855 h 1062168"/>
                <a:gd name="connsiteX54" fmla="*/ 1611506 w 2198332"/>
                <a:gd name="connsiteY54" fmla="*/ 267069 h 1062168"/>
                <a:gd name="connsiteX55" fmla="*/ 1580710 w 2198332"/>
                <a:gd name="connsiteY55" fmla="*/ 279604 h 1062168"/>
                <a:gd name="connsiteX56" fmla="*/ 1546900 w 2198332"/>
                <a:gd name="connsiteY56" fmla="*/ 293586 h 1062168"/>
                <a:gd name="connsiteX57" fmla="*/ 1546297 w 2198332"/>
                <a:gd name="connsiteY57" fmla="*/ 295454 h 1062168"/>
                <a:gd name="connsiteX58" fmla="*/ 1589931 w 2198332"/>
                <a:gd name="connsiteY58" fmla="*/ 278459 h 1062168"/>
                <a:gd name="connsiteX59" fmla="*/ 1611506 w 2198332"/>
                <a:gd name="connsiteY59" fmla="*/ 267069 h 1062168"/>
                <a:gd name="connsiteX60" fmla="*/ 1389121 w 2198332"/>
                <a:gd name="connsiteY60" fmla="*/ 339811 h 1062168"/>
                <a:gd name="connsiteX61" fmla="*/ 1379901 w 2198332"/>
                <a:gd name="connsiteY61" fmla="*/ 344632 h 1062168"/>
                <a:gd name="connsiteX62" fmla="*/ 1397619 w 2198332"/>
                <a:gd name="connsiteY62" fmla="*/ 339871 h 1062168"/>
                <a:gd name="connsiteX63" fmla="*/ 1406840 w 2198332"/>
                <a:gd name="connsiteY63" fmla="*/ 335110 h 1062168"/>
                <a:gd name="connsiteX64" fmla="*/ 1389121 w 2198332"/>
                <a:gd name="connsiteY64" fmla="*/ 339811 h 1062168"/>
                <a:gd name="connsiteX65" fmla="*/ 1255570 w 2198332"/>
                <a:gd name="connsiteY65" fmla="*/ 387060 h 1062168"/>
                <a:gd name="connsiteX66" fmla="*/ 1273650 w 2198332"/>
                <a:gd name="connsiteY66" fmla="*/ 382480 h 1062168"/>
                <a:gd name="connsiteX67" fmla="*/ 1286065 w 2198332"/>
                <a:gd name="connsiteY67" fmla="*/ 376453 h 1062168"/>
                <a:gd name="connsiteX68" fmla="*/ 1255570 w 2198332"/>
                <a:gd name="connsiteY68" fmla="*/ 387181 h 1062168"/>
                <a:gd name="connsiteX69" fmla="*/ 1324093 w 2198332"/>
                <a:gd name="connsiteY69" fmla="*/ 361567 h 1062168"/>
                <a:gd name="connsiteX70" fmla="*/ 1336508 w 2198332"/>
                <a:gd name="connsiteY70" fmla="*/ 358915 h 1062168"/>
                <a:gd name="connsiteX71" fmla="*/ 1343861 w 2198332"/>
                <a:gd name="connsiteY71" fmla="*/ 352407 h 1062168"/>
                <a:gd name="connsiteX72" fmla="*/ 1324093 w 2198332"/>
                <a:gd name="connsiteY72" fmla="*/ 361688 h 1062168"/>
                <a:gd name="connsiteX73" fmla="*/ 1826719 w 2198332"/>
                <a:gd name="connsiteY73" fmla="*/ 178597 h 1062168"/>
                <a:gd name="connsiteX74" fmla="*/ 1824610 w 2198332"/>
                <a:gd name="connsiteY74" fmla="*/ 179501 h 1062168"/>
                <a:gd name="connsiteX75" fmla="*/ 1829974 w 2198332"/>
                <a:gd name="connsiteY75" fmla="*/ 181791 h 1062168"/>
                <a:gd name="connsiteX76" fmla="*/ 1841545 w 2198332"/>
                <a:gd name="connsiteY76" fmla="*/ 180887 h 1062168"/>
                <a:gd name="connsiteX77" fmla="*/ 1863000 w 2198332"/>
                <a:gd name="connsiteY77" fmla="*/ 172088 h 1062168"/>
                <a:gd name="connsiteX78" fmla="*/ 1853538 w 2198332"/>
                <a:gd name="connsiteY78" fmla="*/ 172088 h 1062168"/>
                <a:gd name="connsiteX79" fmla="*/ 1826719 w 2198332"/>
                <a:gd name="connsiteY79" fmla="*/ 178718 h 1062168"/>
                <a:gd name="connsiteX80" fmla="*/ 1555518 w 2198332"/>
                <a:gd name="connsiteY80" fmla="*/ 252665 h 1062168"/>
                <a:gd name="connsiteX81" fmla="*/ 1541597 w 2198332"/>
                <a:gd name="connsiteY81" fmla="*/ 258210 h 1062168"/>
                <a:gd name="connsiteX82" fmla="*/ 1528097 w 2198332"/>
                <a:gd name="connsiteY82" fmla="*/ 265080 h 1062168"/>
                <a:gd name="connsiteX83" fmla="*/ 1535932 w 2198332"/>
                <a:gd name="connsiteY83" fmla="*/ 263211 h 1062168"/>
                <a:gd name="connsiteX84" fmla="*/ 1556844 w 2198332"/>
                <a:gd name="connsiteY84" fmla="*/ 257185 h 1062168"/>
                <a:gd name="connsiteX85" fmla="*/ 1564076 w 2198332"/>
                <a:gd name="connsiteY85" fmla="*/ 253388 h 1062168"/>
                <a:gd name="connsiteX86" fmla="*/ 1555398 w 2198332"/>
                <a:gd name="connsiteY86" fmla="*/ 252785 h 1062168"/>
                <a:gd name="connsiteX87" fmla="*/ 1766754 w 2198332"/>
                <a:gd name="connsiteY87" fmla="*/ 185045 h 1062168"/>
                <a:gd name="connsiteX88" fmla="*/ 1739091 w 2198332"/>
                <a:gd name="connsiteY88" fmla="*/ 197099 h 1062168"/>
                <a:gd name="connsiteX89" fmla="*/ 1757473 w 2198332"/>
                <a:gd name="connsiteY89" fmla="*/ 190228 h 1062168"/>
                <a:gd name="connsiteX90" fmla="*/ 1766633 w 2198332"/>
                <a:gd name="connsiteY90" fmla="*/ 185166 h 1062168"/>
                <a:gd name="connsiteX91" fmla="*/ 1517611 w 2198332"/>
                <a:gd name="connsiteY91" fmla="*/ 251339 h 1062168"/>
                <a:gd name="connsiteX92" fmla="*/ 1483861 w 2198332"/>
                <a:gd name="connsiteY92" fmla="*/ 266647 h 1062168"/>
                <a:gd name="connsiteX93" fmla="*/ 1513512 w 2198332"/>
                <a:gd name="connsiteY93" fmla="*/ 257305 h 1062168"/>
                <a:gd name="connsiteX94" fmla="*/ 1513030 w 2198332"/>
                <a:gd name="connsiteY94" fmla="*/ 255919 h 1062168"/>
                <a:gd name="connsiteX95" fmla="*/ 1512608 w 2198332"/>
                <a:gd name="connsiteY95" fmla="*/ 254533 h 1062168"/>
                <a:gd name="connsiteX96" fmla="*/ 1517490 w 2198332"/>
                <a:gd name="connsiteY96" fmla="*/ 251460 h 1062168"/>
                <a:gd name="connsiteX97" fmla="*/ 1794838 w 2198332"/>
                <a:gd name="connsiteY97" fmla="*/ 169979 h 1062168"/>
                <a:gd name="connsiteX98" fmla="*/ 1781821 w 2198332"/>
                <a:gd name="connsiteY98" fmla="*/ 174740 h 1062168"/>
                <a:gd name="connsiteX99" fmla="*/ 1811291 w 2198332"/>
                <a:gd name="connsiteY99" fmla="*/ 169075 h 1062168"/>
                <a:gd name="connsiteX100" fmla="*/ 1794778 w 2198332"/>
                <a:gd name="connsiteY100" fmla="*/ 170099 h 1062168"/>
                <a:gd name="connsiteX101" fmla="*/ 1731197 w 2198332"/>
                <a:gd name="connsiteY101" fmla="*/ 173233 h 1062168"/>
                <a:gd name="connsiteX102" fmla="*/ 1710284 w 2198332"/>
                <a:gd name="connsiteY102" fmla="*/ 184202 h 1062168"/>
                <a:gd name="connsiteX103" fmla="*/ 1698231 w 2198332"/>
                <a:gd name="connsiteY103" fmla="*/ 192157 h 1062168"/>
                <a:gd name="connsiteX104" fmla="*/ 1704800 w 2198332"/>
                <a:gd name="connsiteY104" fmla="*/ 189806 h 1062168"/>
                <a:gd name="connsiteX105" fmla="*/ 1707632 w 2198332"/>
                <a:gd name="connsiteY105" fmla="*/ 187215 h 1062168"/>
                <a:gd name="connsiteX106" fmla="*/ 1720469 w 2198332"/>
                <a:gd name="connsiteY106" fmla="*/ 185949 h 1062168"/>
                <a:gd name="connsiteX107" fmla="*/ 1731859 w 2198332"/>
                <a:gd name="connsiteY107" fmla="*/ 184021 h 1062168"/>
                <a:gd name="connsiteX108" fmla="*/ 1736801 w 2198332"/>
                <a:gd name="connsiteY108" fmla="*/ 180224 h 1062168"/>
                <a:gd name="connsiteX109" fmla="*/ 1742828 w 2198332"/>
                <a:gd name="connsiteY109" fmla="*/ 177090 h 1062168"/>
                <a:gd name="connsiteX110" fmla="*/ 1749216 w 2198332"/>
                <a:gd name="connsiteY110" fmla="*/ 174197 h 1062168"/>
                <a:gd name="connsiteX111" fmla="*/ 1752953 w 2198332"/>
                <a:gd name="connsiteY111" fmla="*/ 170340 h 1062168"/>
                <a:gd name="connsiteX112" fmla="*/ 1756509 w 2198332"/>
                <a:gd name="connsiteY112" fmla="*/ 165820 h 1062168"/>
                <a:gd name="connsiteX113" fmla="*/ 1731136 w 2198332"/>
                <a:gd name="connsiteY113" fmla="*/ 173354 h 1062168"/>
                <a:gd name="connsiteX114" fmla="*/ 1497963 w 2198332"/>
                <a:gd name="connsiteY114" fmla="*/ 240130 h 1062168"/>
                <a:gd name="connsiteX115" fmla="*/ 1505135 w 2198332"/>
                <a:gd name="connsiteY115" fmla="*/ 243384 h 1062168"/>
                <a:gd name="connsiteX116" fmla="*/ 1504774 w 2198332"/>
                <a:gd name="connsiteY116" fmla="*/ 242420 h 1062168"/>
                <a:gd name="connsiteX117" fmla="*/ 1508329 w 2198332"/>
                <a:gd name="connsiteY117" fmla="*/ 238382 h 1062168"/>
                <a:gd name="connsiteX118" fmla="*/ 1497963 w 2198332"/>
                <a:gd name="connsiteY118" fmla="*/ 240130 h 1062168"/>
                <a:gd name="connsiteX119" fmla="*/ 1678342 w 2198332"/>
                <a:gd name="connsiteY119" fmla="*/ 177753 h 1062168"/>
                <a:gd name="connsiteX120" fmla="*/ 1649113 w 2198332"/>
                <a:gd name="connsiteY120" fmla="*/ 189144 h 1062168"/>
                <a:gd name="connsiteX121" fmla="*/ 1675570 w 2198332"/>
                <a:gd name="connsiteY121" fmla="*/ 180646 h 1062168"/>
                <a:gd name="connsiteX122" fmla="*/ 1678342 w 2198332"/>
                <a:gd name="connsiteY122" fmla="*/ 177753 h 1062168"/>
                <a:gd name="connsiteX123" fmla="*/ 1592884 w 2198332"/>
                <a:gd name="connsiteY123" fmla="*/ 203065 h 1062168"/>
                <a:gd name="connsiteX124" fmla="*/ 1565462 w 2198332"/>
                <a:gd name="connsiteY124" fmla="*/ 212105 h 1062168"/>
                <a:gd name="connsiteX125" fmla="*/ 1574924 w 2198332"/>
                <a:gd name="connsiteY125" fmla="*/ 211322 h 1062168"/>
                <a:gd name="connsiteX126" fmla="*/ 1567512 w 2198332"/>
                <a:gd name="connsiteY126" fmla="*/ 218614 h 1062168"/>
                <a:gd name="connsiteX127" fmla="*/ 1539487 w 2198332"/>
                <a:gd name="connsiteY127" fmla="*/ 225906 h 1062168"/>
                <a:gd name="connsiteX128" fmla="*/ 1551179 w 2198332"/>
                <a:gd name="connsiteY128" fmla="*/ 220603 h 1062168"/>
                <a:gd name="connsiteX129" fmla="*/ 1554012 w 2198332"/>
                <a:gd name="connsiteY129" fmla="*/ 218072 h 1062168"/>
                <a:gd name="connsiteX130" fmla="*/ 1534907 w 2198332"/>
                <a:gd name="connsiteY130" fmla="*/ 230487 h 1062168"/>
                <a:gd name="connsiteX131" fmla="*/ 1530327 w 2198332"/>
                <a:gd name="connsiteY131" fmla="*/ 235067 h 1062168"/>
                <a:gd name="connsiteX132" fmla="*/ 1524300 w 2198332"/>
                <a:gd name="connsiteY132" fmla="*/ 239406 h 1062168"/>
                <a:gd name="connsiteX133" fmla="*/ 1521407 w 2198332"/>
                <a:gd name="connsiteY133" fmla="*/ 245433 h 1062168"/>
                <a:gd name="connsiteX134" fmla="*/ 1539487 w 2198332"/>
                <a:gd name="connsiteY134" fmla="*/ 241395 h 1062168"/>
                <a:gd name="connsiteX135" fmla="*/ 1559797 w 2198332"/>
                <a:gd name="connsiteY135" fmla="*/ 236935 h 1062168"/>
                <a:gd name="connsiteX136" fmla="*/ 1565462 w 2198332"/>
                <a:gd name="connsiteY136" fmla="*/ 235790 h 1062168"/>
                <a:gd name="connsiteX137" fmla="*/ 1579625 w 2198332"/>
                <a:gd name="connsiteY137" fmla="*/ 234766 h 1062168"/>
                <a:gd name="connsiteX138" fmla="*/ 1626875 w 2198332"/>
                <a:gd name="connsiteY138" fmla="*/ 220061 h 1062168"/>
                <a:gd name="connsiteX139" fmla="*/ 1618919 w 2198332"/>
                <a:gd name="connsiteY139" fmla="*/ 221447 h 1062168"/>
                <a:gd name="connsiteX140" fmla="*/ 1605419 w 2198332"/>
                <a:gd name="connsiteY140" fmla="*/ 224701 h 1062168"/>
                <a:gd name="connsiteX141" fmla="*/ 1582518 w 2198332"/>
                <a:gd name="connsiteY141" fmla="*/ 228438 h 1062168"/>
                <a:gd name="connsiteX142" fmla="*/ 1614098 w 2198332"/>
                <a:gd name="connsiteY142" fmla="*/ 217650 h 1062168"/>
                <a:gd name="connsiteX143" fmla="*/ 1650680 w 2198332"/>
                <a:gd name="connsiteY143" fmla="*/ 206079 h 1062168"/>
                <a:gd name="connsiteX144" fmla="*/ 1657430 w 2198332"/>
                <a:gd name="connsiteY144" fmla="*/ 197521 h 1062168"/>
                <a:gd name="connsiteX145" fmla="*/ 1680572 w 2198332"/>
                <a:gd name="connsiteY145" fmla="*/ 186251 h 1062168"/>
                <a:gd name="connsiteX146" fmla="*/ 1693650 w 2198332"/>
                <a:gd name="connsiteY146" fmla="*/ 185648 h 1062168"/>
                <a:gd name="connsiteX147" fmla="*/ 1692806 w 2198332"/>
                <a:gd name="connsiteY147" fmla="*/ 186853 h 1062168"/>
                <a:gd name="connsiteX148" fmla="*/ 1703474 w 2198332"/>
                <a:gd name="connsiteY148" fmla="*/ 178054 h 1062168"/>
                <a:gd name="connsiteX149" fmla="*/ 1703474 w 2198332"/>
                <a:gd name="connsiteY149" fmla="*/ 173113 h 1062168"/>
                <a:gd name="connsiteX150" fmla="*/ 1713719 w 2198332"/>
                <a:gd name="connsiteY150" fmla="*/ 171124 h 1062168"/>
                <a:gd name="connsiteX151" fmla="*/ 1723482 w 2198332"/>
                <a:gd name="connsiteY151" fmla="*/ 171787 h 1062168"/>
                <a:gd name="connsiteX152" fmla="*/ 1735958 w 2198332"/>
                <a:gd name="connsiteY152" fmla="*/ 164916 h 1062168"/>
                <a:gd name="connsiteX153" fmla="*/ 1728484 w 2198332"/>
                <a:gd name="connsiteY153" fmla="*/ 163892 h 1062168"/>
                <a:gd name="connsiteX154" fmla="*/ 1707150 w 2198332"/>
                <a:gd name="connsiteY154" fmla="*/ 169256 h 1062168"/>
                <a:gd name="connsiteX155" fmla="*/ 1692867 w 2198332"/>
                <a:gd name="connsiteY155" fmla="*/ 173896 h 1062168"/>
                <a:gd name="connsiteX156" fmla="*/ 1650137 w 2198332"/>
                <a:gd name="connsiteY156" fmla="*/ 193121 h 1062168"/>
                <a:gd name="connsiteX157" fmla="*/ 1599513 w 2198332"/>
                <a:gd name="connsiteY157" fmla="*/ 212648 h 1062168"/>
                <a:gd name="connsiteX158" fmla="*/ 1605540 w 2198332"/>
                <a:gd name="connsiteY158" fmla="*/ 207886 h 1062168"/>
                <a:gd name="connsiteX159" fmla="*/ 1605540 w 2198332"/>
                <a:gd name="connsiteY159" fmla="*/ 204632 h 1062168"/>
                <a:gd name="connsiteX160" fmla="*/ 1593848 w 2198332"/>
                <a:gd name="connsiteY160" fmla="*/ 205838 h 1062168"/>
                <a:gd name="connsiteX161" fmla="*/ 1604696 w 2198332"/>
                <a:gd name="connsiteY161" fmla="*/ 201860 h 1062168"/>
                <a:gd name="connsiteX162" fmla="*/ 1615363 w 2198332"/>
                <a:gd name="connsiteY162" fmla="*/ 197219 h 1062168"/>
                <a:gd name="connsiteX163" fmla="*/ 1592884 w 2198332"/>
                <a:gd name="connsiteY163" fmla="*/ 203065 h 1062168"/>
                <a:gd name="connsiteX164" fmla="*/ 1723060 w 2198332"/>
                <a:gd name="connsiteY164" fmla="*/ 157322 h 1062168"/>
                <a:gd name="connsiteX165" fmla="*/ 1731437 w 2198332"/>
                <a:gd name="connsiteY165" fmla="*/ 157322 h 1062168"/>
                <a:gd name="connsiteX166" fmla="*/ 1753736 w 2198332"/>
                <a:gd name="connsiteY166" fmla="*/ 151296 h 1062168"/>
                <a:gd name="connsiteX167" fmla="*/ 1723060 w 2198332"/>
                <a:gd name="connsiteY167" fmla="*/ 157322 h 1062168"/>
                <a:gd name="connsiteX168" fmla="*/ 1791102 w 2198332"/>
                <a:gd name="connsiteY168" fmla="*/ 138158 h 1062168"/>
                <a:gd name="connsiteX169" fmla="*/ 1780193 w 2198332"/>
                <a:gd name="connsiteY169" fmla="*/ 142376 h 1062168"/>
                <a:gd name="connsiteX170" fmla="*/ 1792247 w 2198332"/>
                <a:gd name="connsiteY170" fmla="*/ 141653 h 1062168"/>
                <a:gd name="connsiteX171" fmla="*/ 1803095 w 2198332"/>
                <a:gd name="connsiteY171" fmla="*/ 137434 h 1062168"/>
                <a:gd name="connsiteX172" fmla="*/ 1791102 w 2198332"/>
                <a:gd name="connsiteY172" fmla="*/ 138158 h 1062168"/>
                <a:gd name="connsiteX173" fmla="*/ 1716672 w 2198332"/>
                <a:gd name="connsiteY173" fmla="*/ 151778 h 1062168"/>
                <a:gd name="connsiteX174" fmla="*/ 1713840 w 2198332"/>
                <a:gd name="connsiteY174" fmla="*/ 152863 h 1062168"/>
                <a:gd name="connsiteX175" fmla="*/ 1705884 w 2198332"/>
                <a:gd name="connsiteY175" fmla="*/ 155756 h 1062168"/>
                <a:gd name="connsiteX176" fmla="*/ 1679487 w 2198332"/>
                <a:gd name="connsiteY176" fmla="*/ 165037 h 1062168"/>
                <a:gd name="connsiteX177" fmla="*/ 1681296 w 2198332"/>
                <a:gd name="connsiteY177" fmla="*/ 167086 h 1062168"/>
                <a:gd name="connsiteX178" fmla="*/ 1718420 w 2198332"/>
                <a:gd name="connsiteY178" fmla="*/ 153586 h 1062168"/>
                <a:gd name="connsiteX179" fmla="*/ 1716672 w 2198332"/>
                <a:gd name="connsiteY179" fmla="*/ 151778 h 1062168"/>
                <a:gd name="connsiteX180" fmla="*/ 1576310 w 2198332"/>
                <a:gd name="connsiteY180" fmla="*/ 189144 h 1062168"/>
                <a:gd name="connsiteX181" fmla="*/ 1565583 w 2198332"/>
                <a:gd name="connsiteY181" fmla="*/ 193845 h 1062168"/>
                <a:gd name="connsiteX182" fmla="*/ 1577335 w 2198332"/>
                <a:gd name="connsiteY182" fmla="*/ 192639 h 1062168"/>
                <a:gd name="connsiteX183" fmla="*/ 1588063 w 2198332"/>
                <a:gd name="connsiteY183" fmla="*/ 187938 h 1062168"/>
                <a:gd name="connsiteX184" fmla="*/ 1576310 w 2198332"/>
                <a:gd name="connsiteY184" fmla="*/ 189144 h 1062168"/>
                <a:gd name="connsiteX185" fmla="*/ 1795019 w 2198332"/>
                <a:gd name="connsiteY185" fmla="*/ 126406 h 1062168"/>
                <a:gd name="connsiteX186" fmla="*/ 1800202 w 2198332"/>
                <a:gd name="connsiteY186" fmla="*/ 128033 h 1062168"/>
                <a:gd name="connsiteX187" fmla="*/ 1811171 w 2198332"/>
                <a:gd name="connsiteY187" fmla="*/ 124116 h 1062168"/>
                <a:gd name="connsiteX188" fmla="*/ 1834072 w 2198332"/>
                <a:gd name="connsiteY188" fmla="*/ 119897 h 1062168"/>
                <a:gd name="connsiteX189" fmla="*/ 1865049 w 2198332"/>
                <a:gd name="connsiteY189" fmla="*/ 114654 h 1062168"/>
                <a:gd name="connsiteX190" fmla="*/ 1857697 w 2198332"/>
                <a:gd name="connsiteY190" fmla="*/ 114051 h 1062168"/>
                <a:gd name="connsiteX191" fmla="*/ 1844739 w 2198332"/>
                <a:gd name="connsiteY191" fmla="*/ 114714 h 1062168"/>
                <a:gd name="connsiteX192" fmla="*/ 1795260 w 2198332"/>
                <a:gd name="connsiteY192" fmla="*/ 126586 h 1062168"/>
                <a:gd name="connsiteX193" fmla="*/ 1563172 w 2198332"/>
                <a:gd name="connsiteY193" fmla="*/ 166724 h 1062168"/>
                <a:gd name="connsiteX194" fmla="*/ 1562509 w 2198332"/>
                <a:gd name="connsiteY194" fmla="*/ 168412 h 1062168"/>
                <a:gd name="connsiteX195" fmla="*/ 1585049 w 2198332"/>
                <a:gd name="connsiteY195" fmla="*/ 162385 h 1062168"/>
                <a:gd name="connsiteX196" fmla="*/ 1602707 w 2198332"/>
                <a:gd name="connsiteY196" fmla="*/ 156358 h 1062168"/>
                <a:gd name="connsiteX197" fmla="*/ 1563413 w 2198332"/>
                <a:gd name="connsiteY197" fmla="*/ 166905 h 1062168"/>
                <a:gd name="connsiteX198" fmla="*/ 1518273 w 2198332"/>
                <a:gd name="connsiteY198" fmla="*/ 171907 h 1062168"/>
                <a:gd name="connsiteX199" fmla="*/ 1489225 w 2198332"/>
                <a:gd name="connsiteY199" fmla="*/ 184563 h 1062168"/>
                <a:gd name="connsiteX200" fmla="*/ 1515561 w 2198332"/>
                <a:gd name="connsiteY200" fmla="*/ 174921 h 1062168"/>
                <a:gd name="connsiteX201" fmla="*/ 1518514 w 2198332"/>
                <a:gd name="connsiteY201" fmla="*/ 172088 h 1062168"/>
                <a:gd name="connsiteX202" fmla="*/ 1423534 w 2198332"/>
                <a:gd name="connsiteY202" fmla="*/ 191012 h 1062168"/>
                <a:gd name="connsiteX203" fmla="*/ 1411058 w 2198332"/>
                <a:gd name="connsiteY203" fmla="*/ 198063 h 1062168"/>
                <a:gd name="connsiteX204" fmla="*/ 1400150 w 2198332"/>
                <a:gd name="connsiteY204" fmla="*/ 205898 h 1062168"/>
                <a:gd name="connsiteX205" fmla="*/ 1418652 w 2198332"/>
                <a:gd name="connsiteY205" fmla="*/ 198545 h 1062168"/>
                <a:gd name="connsiteX206" fmla="*/ 1430043 w 2198332"/>
                <a:gd name="connsiteY206" fmla="*/ 192097 h 1062168"/>
                <a:gd name="connsiteX207" fmla="*/ 1425040 w 2198332"/>
                <a:gd name="connsiteY207" fmla="*/ 192097 h 1062168"/>
                <a:gd name="connsiteX208" fmla="*/ 1423775 w 2198332"/>
                <a:gd name="connsiteY208" fmla="*/ 191193 h 1062168"/>
                <a:gd name="connsiteX209" fmla="*/ 1634046 w 2198332"/>
                <a:gd name="connsiteY209" fmla="*/ 114051 h 1062168"/>
                <a:gd name="connsiteX210" fmla="*/ 1617292 w 2198332"/>
                <a:gd name="connsiteY210" fmla="*/ 119596 h 1062168"/>
                <a:gd name="connsiteX211" fmla="*/ 1534304 w 2198332"/>
                <a:gd name="connsiteY211" fmla="*/ 149126 h 1062168"/>
                <a:gd name="connsiteX212" fmla="*/ 1541054 w 2198332"/>
                <a:gd name="connsiteY212" fmla="*/ 150814 h 1062168"/>
                <a:gd name="connsiteX213" fmla="*/ 1527976 w 2198332"/>
                <a:gd name="connsiteY213" fmla="*/ 152321 h 1062168"/>
                <a:gd name="connsiteX214" fmla="*/ 1515441 w 2198332"/>
                <a:gd name="connsiteY214" fmla="*/ 155454 h 1062168"/>
                <a:gd name="connsiteX215" fmla="*/ 1512669 w 2198332"/>
                <a:gd name="connsiteY215" fmla="*/ 161481 h 1062168"/>
                <a:gd name="connsiteX216" fmla="*/ 1546719 w 2198332"/>
                <a:gd name="connsiteY216" fmla="*/ 153224 h 1062168"/>
                <a:gd name="connsiteX217" fmla="*/ 1573900 w 2198332"/>
                <a:gd name="connsiteY217" fmla="*/ 145872 h 1062168"/>
                <a:gd name="connsiteX218" fmla="*/ 1566366 w 2198332"/>
                <a:gd name="connsiteY218" fmla="*/ 149428 h 1062168"/>
                <a:gd name="connsiteX219" fmla="*/ 1557507 w 2198332"/>
                <a:gd name="connsiteY219" fmla="*/ 156358 h 1062168"/>
                <a:gd name="connsiteX220" fmla="*/ 1580228 w 2198332"/>
                <a:gd name="connsiteY220" fmla="*/ 150332 h 1062168"/>
                <a:gd name="connsiteX221" fmla="*/ 1597524 w 2198332"/>
                <a:gd name="connsiteY221" fmla="*/ 142919 h 1062168"/>
                <a:gd name="connsiteX222" fmla="*/ 1603551 w 2198332"/>
                <a:gd name="connsiteY222" fmla="*/ 143521 h 1062168"/>
                <a:gd name="connsiteX223" fmla="*/ 1608192 w 2198332"/>
                <a:gd name="connsiteY223" fmla="*/ 142678 h 1062168"/>
                <a:gd name="connsiteX224" fmla="*/ 1607830 w 2198332"/>
                <a:gd name="connsiteY224" fmla="*/ 137374 h 1062168"/>
                <a:gd name="connsiteX225" fmla="*/ 1607227 w 2198332"/>
                <a:gd name="connsiteY225" fmla="*/ 135446 h 1062168"/>
                <a:gd name="connsiteX226" fmla="*/ 1617533 w 2198332"/>
                <a:gd name="connsiteY226" fmla="*/ 128937 h 1062168"/>
                <a:gd name="connsiteX227" fmla="*/ 1617533 w 2198332"/>
                <a:gd name="connsiteY227" fmla="*/ 125261 h 1062168"/>
                <a:gd name="connsiteX228" fmla="*/ 1629586 w 2198332"/>
                <a:gd name="connsiteY228" fmla="*/ 125261 h 1062168"/>
                <a:gd name="connsiteX229" fmla="*/ 1610602 w 2198332"/>
                <a:gd name="connsiteY229" fmla="*/ 143341 h 1062168"/>
                <a:gd name="connsiteX230" fmla="*/ 1592522 w 2198332"/>
                <a:gd name="connsiteY230" fmla="*/ 155997 h 1062168"/>
                <a:gd name="connsiteX231" fmla="*/ 1625247 w 2198332"/>
                <a:gd name="connsiteY231" fmla="*/ 143220 h 1062168"/>
                <a:gd name="connsiteX232" fmla="*/ 1632901 w 2198332"/>
                <a:gd name="connsiteY232" fmla="*/ 140267 h 1062168"/>
                <a:gd name="connsiteX233" fmla="*/ 1620848 w 2198332"/>
                <a:gd name="connsiteY233" fmla="*/ 149789 h 1062168"/>
                <a:gd name="connsiteX234" fmla="*/ 1624946 w 2198332"/>
                <a:gd name="connsiteY234" fmla="*/ 151115 h 1062168"/>
                <a:gd name="connsiteX235" fmla="*/ 1636216 w 2198332"/>
                <a:gd name="connsiteY235" fmla="*/ 148162 h 1062168"/>
                <a:gd name="connsiteX236" fmla="*/ 1600718 w 2198332"/>
                <a:gd name="connsiteY236" fmla="*/ 159794 h 1062168"/>
                <a:gd name="connsiteX237" fmla="*/ 1581493 w 2198332"/>
                <a:gd name="connsiteY237" fmla="*/ 168593 h 1062168"/>
                <a:gd name="connsiteX238" fmla="*/ 1566125 w 2198332"/>
                <a:gd name="connsiteY238" fmla="*/ 177994 h 1062168"/>
                <a:gd name="connsiteX239" fmla="*/ 1550396 w 2198332"/>
                <a:gd name="connsiteY239" fmla="*/ 186191 h 1062168"/>
                <a:gd name="connsiteX240" fmla="*/ 1566487 w 2198332"/>
                <a:gd name="connsiteY240" fmla="*/ 182876 h 1062168"/>
                <a:gd name="connsiteX241" fmla="*/ 1576853 w 2198332"/>
                <a:gd name="connsiteY241" fmla="*/ 181068 h 1062168"/>
                <a:gd name="connsiteX242" fmla="*/ 1584085 w 2198332"/>
                <a:gd name="connsiteY242" fmla="*/ 181068 h 1062168"/>
                <a:gd name="connsiteX243" fmla="*/ 1591257 w 2198332"/>
                <a:gd name="connsiteY243" fmla="*/ 180646 h 1062168"/>
                <a:gd name="connsiteX244" fmla="*/ 1634046 w 2198332"/>
                <a:gd name="connsiteY244" fmla="*/ 173534 h 1062168"/>
                <a:gd name="connsiteX245" fmla="*/ 1657852 w 2198332"/>
                <a:gd name="connsiteY245" fmla="*/ 168231 h 1062168"/>
                <a:gd name="connsiteX246" fmla="*/ 1667012 w 2198332"/>
                <a:gd name="connsiteY246" fmla="*/ 166423 h 1062168"/>
                <a:gd name="connsiteX247" fmla="*/ 1692746 w 2198332"/>
                <a:gd name="connsiteY247" fmla="*/ 155153 h 1062168"/>
                <a:gd name="connsiteX248" fmla="*/ 1730112 w 2198332"/>
                <a:gd name="connsiteY248" fmla="*/ 140026 h 1062168"/>
                <a:gd name="connsiteX249" fmla="*/ 1775131 w 2198332"/>
                <a:gd name="connsiteY249" fmla="*/ 126346 h 1062168"/>
                <a:gd name="connsiteX250" fmla="*/ 1805264 w 2198332"/>
                <a:gd name="connsiteY250" fmla="*/ 116823 h 1062168"/>
                <a:gd name="connsiteX251" fmla="*/ 1824610 w 2198332"/>
                <a:gd name="connsiteY251" fmla="*/ 112665 h 1062168"/>
                <a:gd name="connsiteX252" fmla="*/ 1838833 w 2198332"/>
                <a:gd name="connsiteY252" fmla="*/ 107422 h 1062168"/>
                <a:gd name="connsiteX253" fmla="*/ 1871980 w 2198332"/>
                <a:gd name="connsiteY253" fmla="*/ 96031 h 1062168"/>
                <a:gd name="connsiteX254" fmla="*/ 1886263 w 2198332"/>
                <a:gd name="connsiteY254" fmla="*/ 90848 h 1062168"/>
                <a:gd name="connsiteX255" fmla="*/ 1898317 w 2198332"/>
                <a:gd name="connsiteY255" fmla="*/ 86991 h 1062168"/>
                <a:gd name="connsiteX256" fmla="*/ 1927968 w 2198332"/>
                <a:gd name="connsiteY256" fmla="*/ 80964 h 1062168"/>
                <a:gd name="connsiteX257" fmla="*/ 1912600 w 2198332"/>
                <a:gd name="connsiteY257" fmla="*/ 81808 h 1062168"/>
                <a:gd name="connsiteX258" fmla="*/ 1899703 w 2198332"/>
                <a:gd name="connsiteY258" fmla="*/ 82953 h 1062168"/>
                <a:gd name="connsiteX259" fmla="*/ 1927546 w 2198332"/>
                <a:gd name="connsiteY259" fmla="*/ 75299 h 1062168"/>
                <a:gd name="connsiteX260" fmla="*/ 1967202 w 2198332"/>
                <a:gd name="connsiteY260" fmla="*/ 63849 h 1062168"/>
                <a:gd name="connsiteX261" fmla="*/ 2062303 w 2198332"/>
                <a:gd name="connsiteY261" fmla="*/ 35463 h 1062168"/>
                <a:gd name="connsiteX262" fmla="*/ 2151076 w 2198332"/>
                <a:gd name="connsiteY262" fmla="*/ 10995 h 1062168"/>
                <a:gd name="connsiteX263" fmla="*/ 2181752 w 2198332"/>
                <a:gd name="connsiteY263" fmla="*/ 3522 h 1062168"/>
                <a:gd name="connsiteX264" fmla="*/ 2197180 w 2198332"/>
                <a:gd name="connsiteY264" fmla="*/ 749 h 1062168"/>
                <a:gd name="connsiteX265" fmla="*/ 2184826 w 2198332"/>
                <a:gd name="connsiteY265" fmla="*/ 4606 h 1062168"/>
                <a:gd name="connsiteX266" fmla="*/ 2180607 w 2198332"/>
                <a:gd name="connsiteY266" fmla="*/ 7680 h 1062168"/>
                <a:gd name="connsiteX267" fmla="*/ 2164576 w 2198332"/>
                <a:gd name="connsiteY267" fmla="*/ 10814 h 1062168"/>
                <a:gd name="connsiteX268" fmla="*/ 2122389 w 2198332"/>
                <a:gd name="connsiteY268" fmla="*/ 20939 h 1062168"/>
                <a:gd name="connsiteX269" fmla="*/ 2110336 w 2198332"/>
                <a:gd name="connsiteY269" fmla="*/ 24856 h 1062168"/>
                <a:gd name="connsiteX270" fmla="*/ 2097740 w 2198332"/>
                <a:gd name="connsiteY270" fmla="*/ 27146 h 1062168"/>
                <a:gd name="connsiteX271" fmla="*/ 2100452 w 2198332"/>
                <a:gd name="connsiteY271" fmla="*/ 28954 h 1062168"/>
                <a:gd name="connsiteX272" fmla="*/ 2099548 w 2198332"/>
                <a:gd name="connsiteY272" fmla="*/ 30159 h 1062168"/>
                <a:gd name="connsiteX273" fmla="*/ 2055252 w 2198332"/>
                <a:gd name="connsiteY273" fmla="*/ 40766 h 1062168"/>
                <a:gd name="connsiteX274" fmla="*/ 2035665 w 2198332"/>
                <a:gd name="connsiteY274" fmla="*/ 49626 h 1062168"/>
                <a:gd name="connsiteX275" fmla="*/ 2026745 w 2198332"/>
                <a:gd name="connsiteY275" fmla="*/ 52579 h 1062168"/>
                <a:gd name="connsiteX276" fmla="*/ 2022406 w 2198332"/>
                <a:gd name="connsiteY276" fmla="*/ 54447 h 1062168"/>
                <a:gd name="connsiteX277" fmla="*/ 2016380 w 2198332"/>
                <a:gd name="connsiteY277" fmla="*/ 53121 h 1062168"/>
                <a:gd name="connsiteX278" fmla="*/ 2008244 w 2198332"/>
                <a:gd name="connsiteY278" fmla="*/ 54025 h 1062168"/>
                <a:gd name="connsiteX279" fmla="*/ 1996190 w 2198332"/>
                <a:gd name="connsiteY279" fmla="*/ 59148 h 1062168"/>
                <a:gd name="connsiteX280" fmla="*/ 1986306 w 2198332"/>
                <a:gd name="connsiteY280" fmla="*/ 62945 h 1062168"/>
                <a:gd name="connsiteX281" fmla="*/ 1981063 w 2198332"/>
                <a:gd name="connsiteY281" fmla="*/ 66320 h 1062168"/>
                <a:gd name="connsiteX282" fmla="*/ 1975880 w 2198332"/>
                <a:gd name="connsiteY282" fmla="*/ 69634 h 1062168"/>
                <a:gd name="connsiteX283" fmla="*/ 1973952 w 2198332"/>
                <a:gd name="connsiteY283" fmla="*/ 71864 h 1062168"/>
                <a:gd name="connsiteX284" fmla="*/ 1971541 w 2198332"/>
                <a:gd name="connsiteY284" fmla="*/ 76927 h 1062168"/>
                <a:gd name="connsiteX285" fmla="*/ 1955209 w 2198332"/>
                <a:gd name="connsiteY285" fmla="*/ 78433 h 1062168"/>
                <a:gd name="connsiteX286" fmla="*/ 1889940 w 2198332"/>
                <a:gd name="connsiteY286" fmla="*/ 95670 h 1062168"/>
                <a:gd name="connsiteX287" fmla="*/ 1859023 w 2198332"/>
                <a:gd name="connsiteY287" fmla="*/ 106096 h 1062168"/>
                <a:gd name="connsiteX288" fmla="*/ 1849259 w 2198332"/>
                <a:gd name="connsiteY288" fmla="*/ 110073 h 1062168"/>
                <a:gd name="connsiteX289" fmla="*/ 1881683 w 2198332"/>
                <a:gd name="connsiteY289" fmla="*/ 100913 h 1062168"/>
                <a:gd name="connsiteX290" fmla="*/ 1934899 w 2198332"/>
                <a:gd name="connsiteY290" fmla="*/ 93801 h 1062168"/>
                <a:gd name="connsiteX291" fmla="*/ 1917481 w 2198332"/>
                <a:gd name="connsiteY291" fmla="*/ 95730 h 1062168"/>
                <a:gd name="connsiteX292" fmla="*/ 1881321 w 2198332"/>
                <a:gd name="connsiteY292" fmla="*/ 104167 h 1062168"/>
                <a:gd name="connsiteX293" fmla="*/ 1886926 w 2198332"/>
                <a:gd name="connsiteY293" fmla="*/ 107542 h 1062168"/>
                <a:gd name="connsiteX294" fmla="*/ 1871377 w 2198332"/>
                <a:gd name="connsiteY294" fmla="*/ 117125 h 1062168"/>
                <a:gd name="connsiteX295" fmla="*/ 1847873 w 2198332"/>
                <a:gd name="connsiteY295" fmla="*/ 121765 h 1062168"/>
                <a:gd name="connsiteX296" fmla="*/ 1833710 w 2198332"/>
                <a:gd name="connsiteY296" fmla="*/ 124116 h 1062168"/>
                <a:gd name="connsiteX297" fmla="*/ 1819126 w 2198332"/>
                <a:gd name="connsiteY297" fmla="*/ 127913 h 1062168"/>
                <a:gd name="connsiteX298" fmla="*/ 1825153 w 2198332"/>
                <a:gd name="connsiteY298" fmla="*/ 128455 h 1062168"/>
                <a:gd name="connsiteX299" fmla="*/ 1787787 w 2198332"/>
                <a:gd name="connsiteY299" fmla="*/ 145571 h 1062168"/>
                <a:gd name="connsiteX300" fmla="*/ 1759040 w 2198332"/>
                <a:gd name="connsiteY300" fmla="*/ 154671 h 1062168"/>
                <a:gd name="connsiteX301" fmla="*/ 1769285 w 2198332"/>
                <a:gd name="connsiteY301" fmla="*/ 152682 h 1062168"/>
                <a:gd name="connsiteX302" fmla="*/ 1785497 w 2198332"/>
                <a:gd name="connsiteY302" fmla="*/ 150513 h 1062168"/>
                <a:gd name="connsiteX303" fmla="*/ 1762294 w 2198332"/>
                <a:gd name="connsiteY303" fmla="*/ 157865 h 1062168"/>
                <a:gd name="connsiteX304" fmla="*/ 1766633 w 2198332"/>
                <a:gd name="connsiteY304" fmla="*/ 160577 h 1062168"/>
                <a:gd name="connsiteX305" fmla="*/ 1784713 w 2198332"/>
                <a:gd name="connsiteY305" fmla="*/ 161481 h 1062168"/>
                <a:gd name="connsiteX306" fmla="*/ 1811050 w 2198332"/>
                <a:gd name="connsiteY306" fmla="*/ 157383 h 1062168"/>
                <a:gd name="connsiteX307" fmla="*/ 1822380 w 2198332"/>
                <a:gd name="connsiteY307" fmla="*/ 155153 h 1062168"/>
                <a:gd name="connsiteX308" fmla="*/ 1815389 w 2198332"/>
                <a:gd name="connsiteY308" fmla="*/ 160276 h 1062168"/>
                <a:gd name="connsiteX309" fmla="*/ 1797309 w 2198332"/>
                <a:gd name="connsiteY309" fmla="*/ 163470 h 1062168"/>
                <a:gd name="connsiteX310" fmla="*/ 1757654 w 2198332"/>
                <a:gd name="connsiteY310" fmla="*/ 171365 h 1062168"/>
                <a:gd name="connsiteX311" fmla="*/ 1747951 w 2198332"/>
                <a:gd name="connsiteY311" fmla="*/ 179501 h 1062168"/>
                <a:gd name="connsiteX312" fmla="*/ 1722036 w 2198332"/>
                <a:gd name="connsiteY312" fmla="*/ 189325 h 1062168"/>
                <a:gd name="connsiteX313" fmla="*/ 1655200 w 2198332"/>
                <a:gd name="connsiteY313" fmla="*/ 207405 h 1062168"/>
                <a:gd name="connsiteX314" fmla="*/ 1659298 w 2198332"/>
                <a:gd name="connsiteY314" fmla="*/ 209032 h 1062168"/>
                <a:gd name="connsiteX315" fmla="*/ 1668880 w 2198332"/>
                <a:gd name="connsiteY315" fmla="*/ 204813 h 1062168"/>
                <a:gd name="connsiteX316" fmla="*/ 1686478 w 2198332"/>
                <a:gd name="connsiteY316" fmla="*/ 199329 h 1062168"/>
                <a:gd name="connsiteX317" fmla="*/ 1707632 w 2198332"/>
                <a:gd name="connsiteY317" fmla="*/ 198123 h 1062168"/>
                <a:gd name="connsiteX318" fmla="*/ 1720047 w 2198332"/>
                <a:gd name="connsiteY318" fmla="*/ 195291 h 1062168"/>
                <a:gd name="connsiteX319" fmla="*/ 1752832 w 2198332"/>
                <a:gd name="connsiteY319" fmla="*/ 184443 h 1062168"/>
                <a:gd name="connsiteX320" fmla="*/ 1760245 w 2198332"/>
                <a:gd name="connsiteY320" fmla="*/ 181128 h 1062168"/>
                <a:gd name="connsiteX321" fmla="*/ 1796044 w 2198332"/>
                <a:gd name="connsiteY321" fmla="*/ 167990 h 1062168"/>
                <a:gd name="connsiteX322" fmla="*/ 1836543 w 2198332"/>
                <a:gd name="connsiteY322" fmla="*/ 158950 h 1062168"/>
                <a:gd name="connsiteX323" fmla="*/ 1854623 w 2198332"/>
                <a:gd name="connsiteY323" fmla="*/ 155816 h 1062168"/>
                <a:gd name="connsiteX324" fmla="*/ 1837206 w 2198332"/>
                <a:gd name="connsiteY324" fmla="*/ 161842 h 1062168"/>
                <a:gd name="connsiteX325" fmla="*/ 1827322 w 2198332"/>
                <a:gd name="connsiteY325" fmla="*/ 164916 h 1062168"/>
                <a:gd name="connsiteX326" fmla="*/ 1817137 w 2198332"/>
                <a:gd name="connsiteY326" fmla="*/ 171304 h 1062168"/>
                <a:gd name="connsiteX327" fmla="*/ 1821356 w 2198332"/>
                <a:gd name="connsiteY327" fmla="*/ 173956 h 1062168"/>
                <a:gd name="connsiteX328" fmla="*/ 1849259 w 2198332"/>
                <a:gd name="connsiteY328" fmla="*/ 167206 h 1062168"/>
                <a:gd name="connsiteX329" fmla="*/ 1876862 w 2198332"/>
                <a:gd name="connsiteY329" fmla="*/ 168713 h 1062168"/>
                <a:gd name="connsiteX330" fmla="*/ 1893857 w 2198332"/>
                <a:gd name="connsiteY330" fmla="*/ 165760 h 1062168"/>
                <a:gd name="connsiteX331" fmla="*/ 1909225 w 2198332"/>
                <a:gd name="connsiteY331" fmla="*/ 161059 h 1062168"/>
                <a:gd name="connsiteX332" fmla="*/ 1939358 w 2198332"/>
                <a:gd name="connsiteY332" fmla="*/ 155033 h 1062168"/>
                <a:gd name="connsiteX333" fmla="*/ 1955631 w 2198332"/>
                <a:gd name="connsiteY333" fmla="*/ 154128 h 1062168"/>
                <a:gd name="connsiteX334" fmla="*/ 1926401 w 2198332"/>
                <a:gd name="connsiteY334" fmla="*/ 160155 h 1062168"/>
                <a:gd name="connsiteX335" fmla="*/ 1910792 w 2198332"/>
                <a:gd name="connsiteY335" fmla="*/ 163771 h 1062168"/>
                <a:gd name="connsiteX336" fmla="*/ 1911575 w 2198332"/>
                <a:gd name="connsiteY336" fmla="*/ 166965 h 1062168"/>
                <a:gd name="connsiteX337" fmla="*/ 1907236 w 2198332"/>
                <a:gd name="connsiteY337" fmla="*/ 168653 h 1062168"/>
                <a:gd name="connsiteX338" fmla="*/ 1889638 w 2198332"/>
                <a:gd name="connsiteY338" fmla="*/ 173776 h 1062168"/>
                <a:gd name="connsiteX339" fmla="*/ 1887107 w 2198332"/>
                <a:gd name="connsiteY339" fmla="*/ 173173 h 1062168"/>
                <a:gd name="connsiteX340" fmla="*/ 1874150 w 2198332"/>
                <a:gd name="connsiteY340" fmla="*/ 173173 h 1062168"/>
                <a:gd name="connsiteX341" fmla="*/ 1866978 w 2198332"/>
                <a:gd name="connsiteY341" fmla="*/ 177693 h 1062168"/>
                <a:gd name="connsiteX342" fmla="*/ 1863181 w 2198332"/>
                <a:gd name="connsiteY342" fmla="*/ 181309 h 1062168"/>
                <a:gd name="connsiteX343" fmla="*/ 1858360 w 2198332"/>
                <a:gd name="connsiteY343" fmla="*/ 185528 h 1062168"/>
                <a:gd name="connsiteX344" fmla="*/ 1874391 w 2198332"/>
                <a:gd name="connsiteY344" fmla="*/ 183659 h 1062168"/>
                <a:gd name="connsiteX345" fmla="*/ 1884576 w 2198332"/>
                <a:gd name="connsiteY345" fmla="*/ 181972 h 1062168"/>
                <a:gd name="connsiteX346" fmla="*/ 1867701 w 2198332"/>
                <a:gd name="connsiteY346" fmla="*/ 187516 h 1062168"/>
                <a:gd name="connsiteX347" fmla="*/ 1833168 w 2198332"/>
                <a:gd name="connsiteY347" fmla="*/ 193543 h 1062168"/>
                <a:gd name="connsiteX348" fmla="*/ 1827141 w 2198332"/>
                <a:gd name="connsiteY348" fmla="*/ 193181 h 1062168"/>
                <a:gd name="connsiteX349" fmla="*/ 1834675 w 2198332"/>
                <a:gd name="connsiteY349" fmla="*/ 190289 h 1062168"/>
                <a:gd name="connsiteX350" fmla="*/ 1820211 w 2198332"/>
                <a:gd name="connsiteY350" fmla="*/ 189325 h 1062168"/>
                <a:gd name="connsiteX351" fmla="*/ 1800744 w 2198332"/>
                <a:gd name="connsiteY351" fmla="*/ 191916 h 1062168"/>
                <a:gd name="connsiteX352" fmla="*/ 1796526 w 2198332"/>
                <a:gd name="connsiteY352" fmla="*/ 194025 h 1062168"/>
                <a:gd name="connsiteX353" fmla="*/ 1791765 w 2198332"/>
                <a:gd name="connsiteY353" fmla="*/ 198304 h 1062168"/>
                <a:gd name="connsiteX354" fmla="*/ 1792669 w 2198332"/>
                <a:gd name="connsiteY354" fmla="*/ 201799 h 1062168"/>
                <a:gd name="connsiteX355" fmla="*/ 1782544 w 2198332"/>
                <a:gd name="connsiteY355" fmla="*/ 207826 h 1062168"/>
                <a:gd name="connsiteX356" fmla="*/ 1758015 w 2198332"/>
                <a:gd name="connsiteY356" fmla="*/ 214757 h 1062168"/>
                <a:gd name="connsiteX357" fmla="*/ 1735355 w 2198332"/>
                <a:gd name="connsiteY357" fmla="*/ 221868 h 1062168"/>
                <a:gd name="connsiteX358" fmla="*/ 1691661 w 2198332"/>
                <a:gd name="connsiteY358" fmla="*/ 235429 h 1062168"/>
                <a:gd name="connsiteX359" fmla="*/ 1684249 w 2198332"/>
                <a:gd name="connsiteY359" fmla="*/ 238563 h 1062168"/>
                <a:gd name="connsiteX360" fmla="*/ 1680874 w 2198332"/>
                <a:gd name="connsiteY360" fmla="*/ 243143 h 1062168"/>
                <a:gd name="connsiteX361" fmla="*/ 1679427 w 2198332"/>
                <a:gd name="connsiteY361" fmla="*/ 246397 h 1062168"/>
                <a:gd name="connsiteX362" fmla="*/ 1702991 w 2198332"/>
                <a:gd name="connsiteY362" fmla="*/ 237417 h 1062168"/>
                <a:gd name="connsiteX363" fmla="*/ 1725471 w 2198332"/>
                <a:gd name="connsiteY363" fmla="*/ 228739 h 1062168"/>
                <a:gd name="connsiteX364" fmla="*/ 1741562 w 2198332"/>
                <a:gd name="connsiteY364" fmla="*/ 222712 h 1062168"/>
                <a:gd name="connsiteX365" fmla="*/ 1753254 w 2198332"/>
                <a:gd name="connsiteY365" fmla="*/ 217891 h 1062168"/>
                <a:gd name="connsiteX366" fmla="*/ 1759281 w 2198332"/>
                <a:gd name="connsiteY366" fmla="*/ 218554 h 1062168"/>
                <a:gd name="connsiteX367" fmla="*/ 1765307 w 2198332"/>
                <a:gd name="connsiteY367" fmla="*/ 218253 h 1062168"/>
                <a:gd name="connsiteX368" fmla="*/ 1770069 w 2198332"/>
                <a:gd name="connsiteY368" fmla="*/ 213913 h 1062168"/>
                <a:gd name="connsiteX369" fmla="*/ 1781700 w 2198332"/>
                <a:gd name="connsiteY369" fmla="*/ 208730 h 1062168"/>
                <a:gd name="connsiteX370" fmla="*/ 1783629 w 2198332"/>
                <a:gd name="connsiteY370" fmla="*/ 211503 h 1062168"/>
                <a:gd name="connsiteX371" fmla="*/ 1760064 w 2198332"/>
                <a:gd name="connsiteY371" fmla="*/ 220784 h 1062168"/>
                <a:gd name="connsiteX372" fmla="*/ 1734330 w 2198332"/>
                <a:gd name="connsiteY372" fmla="*/ 230366 h 1062168"/>
                <a:gd name="connsiteX373" fmla="*/ 1674666 w 2198332"/>
                <a:gd name="connsiteY373" fmla="*/ 250134 h 1062168"/>
                <a:gd name="connsiteX374" fmla="*/ 1641399 w 2198332"/>
                <a:gd name="connsiteY374" fmla="*/ 262187 h 1062168"/>
                <a:gd name="connsiteX375" fmla="*/ 1644834 w 2198332"/>
                <a:gd name="connsiteY375" fmla="*/ 265683 h 1062168"/>
                <a:gd name="connsiteX376" fmla="*/ 1605962 w 2198332"/>
                <a:gd name="connsiteY376" fmla="*/ 274964 h 1062168"/>
                <a:gd name="connsiteX377" fmla="*/ 1594391 w 2198332"/>
                <a:gd name="connsiteY377" fmla="*/ 283943 h 1062168"/>
                <a:gd name="connsiteX378" fmla="*/ 1560882 w 2198332"/>
                <a:gd name="connsiteY378" fmla="*/ 294972 h 1062168"/>
                <a:gd name="connsiteX379" fmla="*/ 1526651 w 2198332"/>
                <a:gd name="connsiteY379" fmla="*/ 303952 h 1062168"/>
                <a:gd name="connsiteX380" fmla="*/ 1503327 w 2198332"/>
                <a:gd name="connsiteY380" fmla="*/ 309979 h 1062168"/>
                <a:gd name="connsiteX381" fmla="*/ 1464093 w 2198332"/>
                <a:gd name="connsiteY381" fmla="*/ 318476 h 1062168"/>
                <a:gd name="connsiteX382" fmla="*/ 1438058 w 2198332"/>
                <a:gd name="connsiteY382" fmla="*/ 323659 h 1062168"/>
                <a:gd name="connsiteX383" fmla="*/ 1426366 w 2198332"/>
                <a:gd name="connsiteY383" fmla="*/ 324684 h 1062168"/>
                <a:gd name="connsiteX384" fmla="*/ 1385505 w 2198332"/>
                <a:gd name="connsiteY384" fmla="*/ 337340 h 1062168"/>
                <a:gd name="connsiteX385" fmla="*/ 1362423 w 2198332"/>
                <a:gd name="connsiteY385" fmla="*/ 346078 h 1062168"/>
                <a:gd name="connsiteX386" fmla="*/ 1394063 w 2198332"/>
                <a:gd name="connsiteY386" fmla="*/ 336135 h 1062168"/>
                <a:gd name="connsiteX387" fmla="*/ 1413288 w 2198332"/>
                <a:gd name="connsiteY387" fmla="*/ 335592 h 1062168"/>
                <a:gd name="connsiteX388" fmla="*/ 1422811 w 2198332"/>
                <a:gd name="connsiteY388" fmla="*/ 335170 h 1062168"/>
                <a:gd name="connsiteX389" fmla="*/ 1444024 w 2198332"/>
                <a:gd name="connsiteY389" fmla="*/ 326733 h 1062168"/>
                <a:gd name="connsiteX390" fmla="*/ 1462587 w 2198332"/>
                <a:gd name="connsiteY390" fmla="*/ 321128 h 1062168"/>
                <a:gd name="connsiteX391" fmla="*/ 1448183 w 2198332"/>
                <a:gd name="connsiteY391" fmla="*/ 331856 h 1062168"/>
                <a:gd name="connsiteX392" fmla="*/ 1453366 w 2198332"/>
                <a:gd name="connsiteY392" fmla="*/ 332820 h 1062168"/>
                <a:gd name="connsiteX393" fmla="*/ 1478919 w 2198332"/>
                <a:gd name="connsiteY393" fmla="*/ 323117 h 1062168"/>
                <a:gd name="connsiteX394" fmla="*/ 1483620 w 2198332"/>
                <a:gd name="connsiteY394" fmla="*/ 319260 h 1062168"/>
                <a:gd name="connsiteX395" fmla="*/ 1495975 w 2198332"/>
                <a:gd name="connsiteY395" fmla="*/ 316729 h 1062168"/>
                <a:gd name="connsiteX396" fmla="*/ 1512367 w 2198332"/>
                <a:gd name="connsiteY396" fmla="*/ 311907 h 1062168"/>
                <a:gd name="connsiteX397" fmla="*/ 1529061 w 2198332"/>
                <a:gd name="connsiteY397" fmla="*/ 307930 h 1062168"/>
                <a:gd name="connsiteX398" fmla="*/ 1541657 w 2198332"/>
                <a:gd name="connsiteY398" fmla="*/ 306182 h 1062168"/>
                <a:gd name="connsiteX399" fmla="*/ 1546418 w 2198332"/>
                <a:gd name="connsiteY399" fmla="*/ 302325 h 1062168"/>
                <a:gd name="connsiteX400" fmla="*/ 1561425 w 2198332"/>
                <a:gd name="connsiteY400" fmla="*/ 297021 h 1062168"/>
                <a:gd name="connsiteX401" fmla="*/ 1568958 w 2198332"/>
                <a:gd name="connsiteY401" fmla="*/ 298227 h 1062168"/>
                <a:gd name="connsiteX402" fmla="*/ 1548708 w 2198332"/>
                <a:gd name="connsiteY402" fmla="*/ 305820 h 1062168"/>
                <a:gd name="connsiteX403" fmla="*/ 1527916 w 2198332"/>
                <a:gd name="connsiteY403" fmla="*/ 311847 h 1062168"/>
                <a:gd name="connsiteX404" fmla="*/ 1492781 w 2198332"/>
                <a:gd name="connsiteY404" fmla="*/ 325226 h 1062168"/>
                <a:gd name="connsiteX405" fmla="*/ 1460658 w 2198332"/>
                <a:gd name="connsiteY405" fmla="*/ 340112 h 1062168"/>
                <a:gd name="connsiteX406" fmla="*/ 1475183 w 2198332"/>
                <a:gd name="connsiteY406" fmla="*/ 329927 h 1062168"/>
                <a:gd name="connsiteX407" fmla="*/ 1475785 w 2198332"/>
                <a:gd name="connsiteY407" fmla="*/ 328300 h 1062168"/>
                <a:gd name="connsiteX408" fmla="*/ 1451980 w 2198332"/>
                <a:gd name="connsiteY408" fmla="*/ 335954 h 1062168"/>
                <a:gd name="connsiteX409" fmla="*/ 1443121 w 2198332"/>
                <a:gd name="connsiteY409" fmla="*/ 338184 h 1062168"/>
                <a:gd name="connsiteX410" fmla="*/ 1426728 w 2198332"/>
                <a:gd name="connsiteY410" fmla="*/ 343005 h 1062168"/>
                <a:gd name="connsiteX411" fmla="*/ 1396594 w 2198332"/>
                <a:gd name="connsiteY411" fmla="*/ 350659 h 1062168"/>
                <a:gd name="connsiteX412" fmla="*/ 1343861 w 2198332"/>
                <a:gd name="connsiteY412" fmla="*/ 368739 h 1062168"/>
                <a:gd name="connsiteX413" fmla="*/ 1345247 w 2198332"/>
                <a:gd name="connsiteY413" fmla="*/ 369161 h 1062168"/>
                <a:gd name="connsiteX414" fmla="*/ 1377128 w 2198332"/>
                <a:gd name="connsiteY414" fmla="*/ 357107 h 1062168"/>
                <a:gd name="connsiteX415" fmla="*/ 1378092 w 2198332"/>
                <a:gd name="connsiteY415" fmla="*/ 359820 h 1062168"/>
                <a:gd name="connsiteX416" fmla="*/ 1381588 w 2198332"/>
                <a:gd name="connsiteY416" fmla="*/ 359337 h 1062168"/>
                <a:gd name="connsiteX417" fmla="*/ 1396112 w 2198332"/>
                <a:gd name="connsiteY417" fmla="*/ 355962 h 1062168"/>
                <a:gd name="connsiteX418" fmla="*/ 1412023 w 2198332"/>
                <a:gd name="connsiteY418" fmla="*/ 353250 h 1062168"/>
                <a:gd name="connsiteX419" fmla="*/ 1426607 w 2198332"/>
                <a:gd name="connsiteY419" fmla="*/ 346742 h 1062168"/>
                <a:gd name="connsiteX420" fmla="*/ 1431851 w 2198332"/>
                <a:gd name="connsiteY420" fmla="*/ 344452 h 1062168"/>
                <a:gd name="connsiteX421" fmla="*/ 1435889 w 2198332"/>
                <a:gd name="connsiteY421" fmla="*/ 345597 h 1062168"/>
                <a:gd name="connsiteX422" fmla="*/ 1435346 w 2198332"/>
                <a:gd name="connsiteY422" fmla="*/ 351020 h 1062168"/>
                <a:gd name="connsiteX423" fmla="*/ 1404309 w 2198332"/>
                <a:gd name="connsiteY423" fmla="*/ 365364 h 1062168"/>
                <a:gd name="connsiteX424" fmla="*/ 1359048 w 2198332"/>
                <a:gd name="connsiteY424" fmla="*/ 377417 h 1062168"/>
                <a:gd name="connsiteX425" fmla="*/ 1337051 w 2198332"/>
                <a:gd name="connsiteY425" fmla="*/ 383444 h 1062168"/>
                <a:gd name="connsiteX426" fmla="*/ 1327830 w 2198332"/>
                <a:gd name="connsiteY426" fmla="*/ 384710 h 1062168"/>
                <a:gd name="connsiteX427" fmla="*/ 1333435 w 2198332"/>
                <a:gd name="connsiteY427" fmla="*/ 380310 h 1062168"/>
                <a:gd name="connsiteX428" fmla="*/ 1310352 w 2198332"/>
                <a:gd name="connsiteY428" fmla="*/ 389893 h 1062168"/>
                <a:gd name="connsiteX429" fmla="*/ 1309509 w 2198332"/>
                <a:gd name="connsiteY429" fmla="*/ 387723 h 1062168"/>
                <a:gd name="connsiteX430" fmla="*/ 1312040 w 2198332"/>
                <a:gd name="connsiteY430" fmla="*/ 378442 h 1062168"/>
                <a:gd name="connsiteX431" fmla="*/ 1300830 w 2198332"/>
                <a:gd name="connsiteY431" fmla="*/ 380973 h 1062168"/>
                <a:gd name="connsiteX432" fmla="*/ 1309087 w 2198332"/>
                <a:gd name="connsiteY432" fmla="*/ 377116 h 1062168"/>
                <a:gd name="connsiteX433" fmla="*/ 1318247 w 2198332"/>
                <a:gd name="connsiteY433" fmla="*/ 372295 h 1062168"/>
                <a:gd name="connsiteX434" fmla="*/ 1304145 w 2198332"/>
                <a:gd name="connsiteY434" fmla="*/ 376935 h 1062168"/>
                <a:gd name="connsiteX435" fmla="*/ 1280038 w 2198332"/>
                <a:gd name="connsiteY435" fmla="*/ 387060 h 1062168"/>
                <a:gd name="connsiteX436" fmla="*/ 1263224 w 2198332"/>
                <a:gd name="connsiteY436" fmla="*/ 394172 h 1062168"/>
                <a:gd name="connsiteX437" fmla="*/ 1280219 w 2198332"/>
                <a:gd name="connsiteY437" fmla="*/ 390736 h 1062168"/>
                <a:gd name="connsiteX438" fmla="*/ 1302578 w 2198332"/>
                <a:gd name="connsiteY438" fmla="*/ 385312 h 1062168"/>
                <a:gd name="connsiteX439" fmla="*/ 1295406 w 2198332"/>
                <a:gd name="connsiteY439" fmla="*/ 388868 h 1062168"/>
                <a:gd name="connsiteX440" fmla="*/ 1286185 w 2198332"/>
                <a:gd name="connsiteY440" fmla="*/ 396582 h 1062168"/>
                <a:gd name="connsiteX441" fmla="*/ 1275639 w 2198332"/>
                <a:gd name="connsiteY441" fmla="*/ 407009 h 1062168"/>
                <a:gd name="connsiteX442" fmla="*/ 1266237 w 2198332"/>
                <a:gd name="connsiteY442" fmla="*/ 407973 h 1062168"/>
                <a:gd name="connsiteX443" fmla="*/ 1243155 w 2198332"/>
                <a:gd name="connsiteY443" fmla="*/ 411529 h 1062168"/>
                <a:gd name="connsiteX444" fmla="*/ 1219048 w 2198332"/>
                <a:gd name="connsiteY444" fmla="*/ 421292 h 1062168"/>
                <a:gd name="connsiteX445" fmla="*/ 1234416 w 2198332"/>
                <a:gd name="connsiteY445" fmla="*/ 416772 h 1062168"/>
                <a:gd name="connsiteX446" fmla="*/ 1255269 w 2198332"/>
                <a:gd name="connsiteY446" fmla="*/ 410745 h 1062168"/>
                <a:gd name="connsiteX447" fmla="*/ 1242191 w 2198332"/>
                <a:gd name="connsiteY447" fmla="*/ 417917 h 1062168"/>
                <a:gd name="connsiteX448" fmla="*/ 1226883 w 2198332"/>
                <a:gd name="connsiteY448" fmla="*/ 422618 h 1062168"/>
                <a:gd name="connsiteX449" fmla="*/ 1216939 w 2198332"/>
                <a:gd name="connsiteY449" fmla="*/ 425932 h 1062168"/>
                <a:gd name="connsiteX450" fmla="*/ 1173064 w 2198332"/>
                <a:gd name="connsiteY450" fmla="*/ 450039 h 1062168"/>
                <a:gd name="connsiteX451" fmla="*/ 1148656 w 2198332"/>
                <a:gd name="connsiteY451" fmla="*/ 462092 h 1062168"/>
                <a:gd name="connsiteX452" fmla="*/ 1129371 w 2198332"/>
                <a:gd name="connsiteY452" fmla="*/ 471796 h 1062168"/>
                <a:gd name="connsiteX453" fmla="*/ 1101528 w 2198332"/>
                <a:gd name="connsiteY453" fmla="*/ 484692 h 1062168"/>
                <a:gd name="connsiteX454" fmla="*/ 1087847 w 2198332"/>
                <a:gd name="connsiteY454" fmla="*/ 493070 h 1062168"/>
                <a:gd name="connsiteX455" fmla="*/ 1092126 w 2198332"/>
                <a:gd name="connsiteY455" fmla="*/ 494335 h 1062168"/>
                <a:gd name="connsiteX456" fmla="*/ 1074407 w 2198332"/>
                <a:gd name="connsiteY456" fmla="*/ 499157 h 1062168"/>
                <a:gd name="connsiteX457" fmla="*/ 1055303 w 2198332"/>
                <a:gd name="connsiteY457" fmla="*/ 503616 h 1062168"/>
                <a:gd name="connsiteX458" fmla="*/ 1057231 w 2198332"/>
                <a:gd name="connsiteY458" fmla="*/ 505123 h 1062168"/>
                <a:gd name="connsiteX459" fmla="*/ 1059943 w 2198332"/>
                <a:gd name="connsiteY459" fmla="*/ 508377 h 1062168"/>
                <a:gd name="connsiteX460" fmla="*/ 1058135 w 2198332"/>
                <a:gd name="connsiteY460" fmla="*/ 512656 h 1062168"/>
                <a:gd name="connsiteX461" fmla="*/ 958996 w 2198332"/>
                <a:gd name="connsiteY461" fmla="*/ 558881 h 1062168"/>
                <a:gd name="connsiteX462" fmla="*/ 911446 w 2198332"/>
                <a:gd name="connsiteY462" fmla="*/ 580396 h 1062168"/>
                <a:gd name="connsiteX463" fmla="*/ 865402 w 2198332"/>
                <a:gd name="connsiteY463" fmla="*/ 601671 h 1062168"/>
                <a:gd name="connsiteX464" fmla="*/ 825626 w 2198332"/>
                <a:gd name="connsiteY464" fmla="*/ 619751 h 1062168"/>
                <a:gd name="connsiteX465" fmla="*/ 797541 w 2198332"/>
                <a:gd name="connsiteY465" fmla="*/ 632527 h 1062168"/>
                <a:gd name="connsiteX466" fmla="*/ 757162 w 2198332"/>
                <a:gd name="connsiteY466" fmla="*/ 651150 h 1062168"/>
                <a:gd name="connsiteX467" fmla="*/ 708346 w 2198332"/>
                <a:gd name="connsiteY467" fmla="*/ 677426 h 1062168"/>
                <a:gd name="connsiteX468" fmla="*/ 596009 w 2198332"/>
                <a:gd name="connsiteY468" fmla="*/ 741791 h 1062168"/>
                <a:gd name="connsiteX469" fmla="*/ 564429 w 2198332"/>
                <a:gd name="connsiteY469" fmla="*/ 757280 h 1062168"/>
                <a:gd name="connsiteX470" fmla="*/ 508802 w 2198332"/>
                <a:gd name="connsiteY470" fmla="*/ 790306 h 1062168"/>
                <a:gd name="connsiteX471" fmla="*/ 293951 w 2198332"/>
                <a:gd name="connsiteY471" fmla="*/ 931873 h 1062168"/>
                <a:gd name="connsiteX472" fmla="*/ 152323 w 2198332"/>
                <a:gd name="connsiteY472" fmla="*/ 1013173 h 1062168"/>
                <a:gd name="connsiteX473" fmla="*/ 113451 w 2198332"/>
                <a:gd name="connsiteY473" fmla="*/ 1029988 h 1062168"/>
                <a:gd name="connsiteX474" fmla="*/ 114536 w 2198332"/>
                <a:gd name="connsiteY474" fmla="*/ 1025950 h 1062168"/>
                <a:gd name="connsiteX475" fmla="*/ 103869 w 2198332"/>
                <a:gd name="connsiteY475" fmla="*/ 1030891 h 1062168"/>
                <a:gd name="connsiteX476" fmla="*/ 89585 w 2198332"/>
                <a:gd name="connsiteY476" fmla="*/ 1035050 h 1062168"/>
                <a:gd name="connsiteX477" fmla="*/ 90309 w 2198332"/>
                <a:gd name="connsiteY477" fmla="*/ 1026793 h 1062168"/>
                <a:gd name="connsiteX478" fmla="*/ 68372 w 2198332"/>
                <a:gd name="connsiteY478" fmla="*/ 1052347 h 1062168"/>
                <a:gd name="connsiteX479" fmla="*/ 62827 w 2198332"/>
                <a:gd name="connsiteY479" fmla="*/ 1061688 h 1062168"/>
                <a:gd name="connsiteX480" fmla="*/ 56800 w 2198332"/>
                <a:gd name="connsiteY480" fmla="*/ 1058132 h 1062168"/>
                <a:gd name="connsiteX481" fmla="*/ 46434 w 2198332"/>
                <a:gd name="connsiteY481" fmla="*/ 1058132 h 1062168"/>
                <a:gd name="connsiteX482" fmla="*/ 49870 w 2198332"/>
                <a:gd name="connsiteY482" fmla="*/ 1053311 h 1062168"/>
                <a:gd name="connsiteX483" fmla="*/ 63731 w 2198332"/>
                <a:gd name="connsiteY483" fmla="*/ 1039510 h 1062168"/>
                <a:gd name="connsiteX484" fmla="*/ 71746 w 2198332"/>
                <a:gd name="connsiteY484" fmla="*/ 1024021 h 1062168"/>
                <a:gd name="connsiteX485" fmla="*/ 74639 w 2198332"/>
                <a:gd name="connsiteY485" fmla="*/ 1011184 h 1062168"/>
                <a:gd name="connsiteX486" fmla="*/ 83679 w 2198332"/>
                <a:gd name="connsiteY486" fmla="*/ 998468 h 1062168"/>
                <a:gd name="connsiteX487" fmla="*/ 89706 w 2198332"/>
                <a:gd name="connsiteY487" fmla="*/ 992441 h 1062168"/>
                <a:gd name="connsiteX488" fmla="*/ 91695 w 2198332"/>
                <a:gd name="connsiteY488" fmla="*/ 983823 h 1062168"/>
                <a:gd name="connsiteX489" fmla="*/ 93081 w 2198332"/>
                <a:gd name="connsiteY489" fmla="*/ 972553 h 1062168"/>
                <a:gd name="connsiteX490" fmla="*/ 89947 w 2198332"/>
                <a:gd name="connsiteY490" fmla="*/ 972553 h 1062168"/>
                <a:gd name="connsiteX491" fmla="*/ 82233 w 2198332"/>
                <a:gd name="connsiteY491" fmla="*/ 975928 h 1062168"/>
                <a:gd name="connsiteX492" fmla="*/ 79702 w 2198332"/>
                <a:gd name="connsiteY492" fmla="*/ 976471 h 1062168"/>
                <a:gd name="connsiteX493" fmla="*/ 77351 w 2198332"/>
                <a:gd name="connsiteY493" fmla="*/ 973518 h 1062168"/>
                <a:gd name="connsiteX494" fmla="*/ 50653 w 2198332"/>
                <a:gd name="connsiteY494" fmla="*/ 994189 h 1062168"/>
                <a:gd name="connsiteX495" fmla="*/ 33236 w 2198332"/>
                <a:gd name="connsiteY495" fmla="*/ 1007869 h 1062168"/>
                <a:gd name="connsiteX496" fmla="*/ 33236 w 2198332"/>
                <a:gd name="connsiteY496" fmla="*/ 1002626 h 1062168"/>
                <a:gd name="connsiteX497" fmla="*/ 42457 w 2198332"/>
                <a:gd name="connsiteY497" fmla="*/ 995454 h 1062168"/>
                <a:gd name="connsiteX498" fmla="*/ 67166 w 2198332"/>
                <a:gd name="connsiteY498" fmla="*/ 977796 h 1062168"/>
                <a:gd name="connsiteX499" fmla="*/ 78014 w 2198332"/>
                <a:gd name="connsiteY499" fmla="*/ 965261 h 1062168"/>
                <a:gd name="connsiteX500" fmla="*/ 61983 w 2198332"/>
                <a:gd name="connsiteY500" fmla="*/ 973276 h 1062168"/>
                <a:gd name="connsiteX501" fmla="*/ 55957 w 2198332"/>
                <a:gd name="connsiteY501" fmla="*/ 974843 h 1062168"/>
                <a:gd name="connsiteX502" fmla="*/ 49930 w 2198332"/>
                <a:gd name="connsiteY502" fmla="*/ 977013 h 1062168"/>
                <a:gd name="connsiteX503" fmla="*/ 38359 w 2198332"/>
                <a:gd name="connsiteY503" fmla="*/ 988705 h 1062168"/>
                <a:gd name="connsiteX504" fmla="*/ 23352 w 2198332"/>
                <a:gd name="connsiteY504" fmla="*/ 1009075 h 1062168"/>
                <a:gd name="connsiteX505" fmla="*/ 16663 w 2198332"/>
                <a:gd name="connsiteY505" fmla="*/ 1019260 h 1062168"/>
                <a:gd name="connsiteX506" fmla="*/ 28716 w 2198332"/>
                <a:gd name="connsiteY506" fmla="*/ 993828 h 1062168"/>
                <a:gd name="connsiteX507" fmla="*/ 139848 w 2198332"/>
                <a:gd name="connsiteY507" fmla="*/ 877271 h 1062168"/>
                <a:gd name="connsiteX508" fmla="*/ 325772 w 2198332"/>
                <a:gd name="connsiteY508" fmla="*/ 742575 h 1062168"/>
                <a:gd name="connsiteX509" fmla="*/ 422922 w 2198332"/>
                <a:gd name="connsiteY509" fmla="*/ 698700 h 1062168"/>
                <a:gd name="connsiteX510" fmla="*/ 432685 w 2198332"/>
                <a:gd name="connsiteY510" fmla="*/ 694542 h 1062168"/>
                <a:gd name="connsiteX511" fmla="*/ 460107 w 2198332"/>
                <a:gd name="connsiteY511" fmla="*/ 678993 h 1062168"/>
                <a:gd name="connsiteX512" fmla="*/ 562560 w 2198332"/>
                <a:gd name="connsiteY512" fmla="*/ 609264 h 1062168"/>
                <a:gd name="connsiteX513" fmla="*/ 878781 w 2198332"/>
                <a:gd name="connsiteY513" fmla="*/ 427800 h 1062168"/>
                <a:gd name="connsiteX514" fmla="*/ 905118 w 2198332"/>
                <a:gd name="connsiteY514" fmla="*/ 420569 h 1062168"/>
                <a:gd name="connsiteX515" fmla="*/ 912229 w 2198332"/>
                <a:gd name="connsiteY515" fmla="*/ 421894 h 1062168"/>
                <a:gd name="connsiteX516" fmla="*/ 924825 w 2198332"/>
                <a:gd name="connsiteY516" fmla="*/ 421232 h 1062168"/>
                <a:gd name="connsiteX517" fmla="*/ 948148 w 2198332"/>
                <a:gd name="connsiteY517" fmla="*/ 418881 h 1062168"/>
                <a:gd name="connsiteX518" fmla="*/ 968338 w 2198332"/>
                <a:gd name="connsiteY518" fmla="*/ 412854 h 1062168"/>
                <a:gd name="connsiteX519" fmla="*/ 996663 w 2198332"/>
                <a:gd name="connsiteY519" fmla="*/ 402006 h 1062168"/>
                <a:gd name="connsiteX520" fmla="*/ 1011730 w 2198332"/>
                <a:gd name="connsiteY520" fmla="*/ 393027 h 1062168"/>
                <a:gd name="connsiteX521" fmla="*/ 1062234 w 2198332"/>
                <a:gd name="connsiteY521" fmla="*/ 368920 h 1062168"/>
                <a:gd name="connsiteX522" fmla="*/ 1092367 w 2198332"/>
                <a:gd name="connsiteY522" fmla="*/ 353973 h 1062168"/>
                <a:gd name="connsiteX523" fmla="*/ 1140219 w 2198332"/>
                <a:gd name="connsiteY523" fmla="*/ 329204 h 1062168"/>
                <a:gd name="connsiteX524" fmla="*/ 1169388 w 2198332"/>
                <a:gd name="connsiteY524" fmla="*/ 313836 h 1062168"/>
                <a:gd name="connsiteX525" fmla="*/ 1204524 w 2198332"/>
                <a:gd name="connsiteY525" fmla="*/ 296178 h 1062168"/>
                <a:gd name="connsiteX526" fmla="*/ 1274192 w 2198332"/>
                <a:gd name="connsiteY526" fmla="*/ 262006 h 1062168"/>
                <a:gd name="connsiteX527" fmla="*/ 1341751 w 2198332"/>
                <a:gd name="connsiteY527" fmla="*/ 229522 h 1062168"/>
                <a:gd name="connsiteX528" fmla="*/ 1399186 w 2198332"/>
                <a:gd name="connsiteY528" fmla="*/ 201860 h 1062168"/>
                <a:gd name="connsiteX529" fmla="*/ 1495613 w 2198332"/>
                <a:gd name="connsiteY529" fmla="*/ 158408 h 1062168"/>
                <a:gd name="connsiteX530" fmla="*/ 1572393 w 2198332"/>
                <a:gd name="connsiteY530" fmla="*/ 131046 h 1062168"/>
                <a:gd name="connsiteX531" fmla="*/ 1634287 w 2198332"/>
                <a:gd name="connsiteY531" fmla="*/ 114232 h 106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Lst>
              <a:rect l="l" t="t" r="r" b="b"/>
              <a:pathLst>
                <a:path w="2198332" h="1062168">
                  <a:moveTo>
                    <a:pt x="871187" y="595463"/>
                  </a:moveTo>
                  <a:cubicBezTo>
                    <a:pt x="868475" y="597633"/>
                    <a:pt x="877877" y="593595"/>
                    <a:pt x="892100" y="586544"/>
                  </a:cubicBezTo>
                  <a:cubicBezTo>
                    <a:pt x="911385" y="576901"/>
                    <a:pt x="914459" y="575454"/>
                    <a:pt x="903731" y="579372"/>
                  </a:cubicBezTo>
                  <a:cubicBezTo>
                    <a:pt x="892257" y="583356"/>
                    <a:pt x="881324" y="588761"/>
                    <a:pt x="871187" y="595463"/>
                  </a:cubicBezTo>
                  <a:close/>
                  <a:moveTo>
                    <a:pt x="677730" y="688455"/>
                  </a:moveTo>
                  <a:cubicBezTo>
                    <a:pt x="672427" y="690625"/>
                    <a:pt x="669534" y="692493"/>
                    <a:pt x="670016" y="693336"/>
                  </a:cubicBezTo>
                  <a:cubicBezTo>
                    <a:pt x="670498" y="694180"/>
                    <a:pt x="666702" y="696711"/>
                    <a:pt x="660615" y="699725"/>
                  </a:cubicBezTo>
                  <a:cubicBezTo>
                    <a:pt x="654528" y="702738"/>
                    <a:pt x="653744" y="703763"/>
                    <a:pt x="658445" y="702798"/>
                  </a:cubicBezTo>
                  <a:cubicBezTo>
                    <a:pt x="662272" y="702196"/>
                    <a:pt x="665858" y="700551"/>
                    <a:pt x="668811" y="698037"/>
                  </a:cubicBezTo>
                  <a:cubicBezTo>
                    <a:pt x="675079" y="693126"/>
                    <a:pt x="681871" y="688919"/>
                    <a:pt x="689061" y="685502"/>
                  </a:cubicBezTo>
                  <a:cubicBezTo>
                    <a:pt x="699125" y="680319"/>
                    <a:pt x="702078" y="678511"/>
                    <a:pt x="695690" y="681102"/>
                  </a:cubicBezTo>
                  <a:cubicBezTo>
                    <a:pt x="690387" y="683332"/>
                    <a:pt x="682070" y="686888"/>
                    <a:pt x="677791" y="688455"/>
                  </a:cubicBezTo>
                  <a:close/>
                  <a:moveTo>
                    <a:pt x="628613" y="714731"/>
                  </a:moveTo>
                  <a:cubicBezTo>
                    <a:pt x="622321" y="718118"/>
                    <a:pt x="616282" y="721945"/>
                    <a:pt x="610533" y="726182"/>
                  </a:cubicBezTo>
                  <a:cubicBezTo>
                    <a:pt x="603120" y="731425"/>
                    <a:pt x="599625" y="734499"/>
                    <a:pt x="602758" y="733113"/>
                  </a:cubicBezTo>
                  <a:cubicBezTo>
                    <a:pt x="609050" y="729726"/>
                    <a:pt x="615089" y="725899"/>
                    <a:pt x="620839" y="721662"/>
                  </a:cubicBezTo>
                  <a:cubicBezTo>
                    <a:pt x="628312" y="716419"/>
                    <a:pt x="631867" y="713466"/>
                    <a:pt x="628673" y="714731"/>
                  </a:cubicBezTo>
                  <a:close/>
                  <a:moveTo>
                    <a:pt x="672126" y="685502"/>
                  </a:moveTo>
                  <a:cubicBezTo>
                    <a:pt x="661579" y="692312"/>
                    <a:pt x="646874" y="700870"/>
                    <a:pt x="638738" y="704968"/>
                  </a:cubicBezTo>
                  <a:cubicBezTo>
                    <a:pt x="629637" y="709669"/>
                    <a:pt x="626684" y="711597"/>
                    <a:pt x="632229" y="709669"/>
                  </a:cubicBezTo>
                  <a:cubicBezTo>
                    <a:pt x="645548" y="705390"/>
                    <a:pt x="708165" y="668447"/>
                    <a:pt x="706900" y="666096"/>
                  </a:cubicBezTo>
                  <a:cubicBezTo>
                    <a:pt x="706237" y="664830"/>
                    <a:pt x="698101" y="668928"/>
                    <a:pt x="672306" y="685502"/>
                  </a:cubicBezTo>
                  <a:close/>
                  <a:moveTo>
                    <a:pt x="1182466" y="434792"/>
                  </a:moveTo>
                  <a:cubicBezTo>
                    <a:pt x="1165652" y="441722"/>
                    <a:pt x="1159504" y="444735"/>
                    <a:pt x="1164386" y="444314"/>
                  </a:cubicBezTo>
                  <a:cubicBezTo>
                    <a:pt x="1176108" y="442252"/>
                    <a:pt x="1187239" y="437648"/>
                    <a:pt x="1196990" y="430814"/>
                  </a:cubicBezTo>
                  <a:cubicBezTo>
                    <a:pt x="1204825" y="426113"/>
                    <a:pt x="1200486" y="427499"/>
                    <a:pt x="1182526" y="434792"/>
                  </a:cubicBezTo>
                  <a:close/>
                  <a:moveTo>
                    <a:pt x="691532" y="666458"/>
                  </a:moveTo>
                  <a:cubicBezTo>
                    <a:pt x="676585" y="674774"/>
                    <a:pt x="684601" y="672484"/>
                    <a:pt x="705453" y="663444"/>
                  </a:cubicBezTo>
                  <a:cubicBezTo>
                    <a:pt x="725281" y="654585"/>
                    <a:pt x="726185" y="653922"/>
                    <a:pt x="712926" y="658080"/>
                  </a:cubicBezTo>
                  <a:cubicBezTo>
                    <a:pt x="705592" y="660322"/>
                    <a:pt x="698438" y="663119"/>
                    <a:pt x="691532" y="666458"/>
                  </a:cubicBezTo>
                  <a:close/>
                  <a:moveTo>
                    <a:pt x="573650" y="731064"/>
                  </a:moveTo>
                  <a:cubicBezTo>
                    <a:pt x="559909" y="739140"/>
                    <a:pt x="563585" y="740827"/>
                    <a:pt x="579676" y="734198"/>
                  </a:cubicBezTo>
                  <a:cubicBezTo>
                    <a:pt x="590283" y="729798"/>
                    <a:pt x="589500" y="730582"/>
                    <a:pt x="574433" y="738657"/>
                  </a:cubicBezTo>
                  <a:cubicBezTo>
                    <a:pt x="563284" y="744684"/>
                    <a:pt x="558583" y="747637"/>
                    <a:pt x="562982" y="746130"/>
                  </a:cubicBezTo>
                  <a:cubicBezTo>
                    <a:pt x="570925" y="742508"/>
                    <a:pt x="578549" y="738211"/>
                    <a:pt x="585763" y="733293"/>
                  </a:cubicBezTo>
                  <a:cubicBezTo>
                    <a:pt x="593417" y="728279"/>
                    <a:pt x="601481" y="723922"/>
                    <a:pt x="609870" y="720276"/>
                  </a:cubicBezTo>
                  <a:cubicBezTo>
                    <a:pt x="615354" y="718408"/>
                    <a:pt x="616921" y="716600"/>
                    <a:pt x="614631" y="714972"/>
                  </a:cubicBezTo>
                  <a:cubicBezTo>
                    <a:pt x="610894" y="712983"/>
                    <a:pt x="594080" y="720397"/>
                    <a:pt x="595828" y="723350"/>
                  </a:cubicBezTo>
                  <a:cubicBezTo>
                    <a:pt x="592851" y="726351"/>
                    <a:pt x="589283" y="728689"/>
                    <a:pt x="585341" y="730220"/>
                  </a:cubicBezTo>
                  <a:cubicBezTo>
                    <a:pt x="579315" y="733173"/>
                    <a:pt x="576542" y="733233"/>
                    <a:pt x="578893" y="730521"/>
                  </a:cubicBezTo>
                  <a:cubicBezTo>
                    <a:pt x="581243" y="727809"/>
                    <a:pt x="578531" y="728171"/>
                    <a:pt x="573650" y="731064"/>
                  </a:cubicBezTo>
                  <a:close/>
                  <a:moveTo>
                    <a:pt x="1340124" y="362110"/>
                  </a:moveTo>
                  <a:cubicBezTo>
                    <a:pt x="1328071" y="368558"/>
                    <a:pt x="1344403" y="363918"/>
                    <a:pt x="1365497" y="355239"/>
                  </a:cubicBezTo>
                  <a:cubicBezTo>
                    <a:pt x="1377128" y="350418"/>
                    <a:pt x="1383215" y="347224"/>
                    <a:pt x="1379780" y="347706"/>
                  </a:cubicBezTo>
                  <a:cubicBezTo>
                    <a:pt x="1366123" y="351195"/>
                    <a:pt x="1352841" y="356023"/>
                    <a:pt x="1340124" y="362110"/>
                  </a:cubicBezTo>
                  <a:close/>
                  <a:moveTo>
                    <a:pt x="637050" y="692855"/>
                  </a:moveTo>
                  <a:cubicBezTo>
                    <a:pt x="622948" y="698037"/>
                    <a:pt x="621984" y="698580"/>
                    <a:pt x="622104" y="701171"/>
                  </a:cubicBezTo>
                  <a:cubicBezTo>
                    <a:pt x="622827" y="702376"/>
                    <a:pt x="629396" y="700026"/>
                    <a:pt x="636327" y="696109"/>
                  </a:cubicBezTo>
                  <a:cubicBezTo>
                    <a:pt x="644222" y="691589"/>
                    <a:pt x="643499" y="692674"/>
                    <a:pt x="634037" y="699002"/>
                  </a:cubicBezTo>
                  <a:cubicBezTo>
                    <a:pt x="621984" y="707499"/>
                    <a:pt x="621984" y="707740"/>
                    <a:pt x="635483" y="701533"/>
                  </a:cubicBezTo>
                  <a:cubicBezTo>
                    <a:pt x="656215" y="691890"/>
                    <a:pt x="678936" y="678993"/>
                    <a:pt x="670137" y="681826"/>
                  </a:cubicBezTo>
                  <a:cubicBezTo>
                    <a:pt x="664116" y="684224"/>
                    <a:pt x="658379" y="687280"/>
                    <a:pt x="653021" y="690926"/>
                  </a:cubicBezTo>
                  <a:cubicBezTo>
                    <a:pt x="646452" y="695446"/>
                    <a:pt x="644282" y="696229"/>
                    <a:pt x="647477" y="692734"/>
                  </a:cubicBezTo>
                  <a:cubicBezTo>
                    <a:pt x="650671" y="689238"/>
                    <a:pt x="644764" y="690263"/>
                    <a:pt x="637050" y="692855"/>
                  </a:cubicBezTo>
                  <a:close/>
                  <a:moveTo>
                    <a:pt x="1611506" y="267069"/>
                  </a:moveTo>
                  <a:cubicBezTo>
                    <a:pt x="1606022" y="268756"/>
                    <a:pt x="1592281" y="274421"/>
                    <a:pt x="1580710" y="279604"/>
                  </a:cubicBezTo>
                  <a:cubicBezTo>
                    <a:pt x="1569139" y="284787"/>
                    <a:pt x="1554494" y="291055"/>
                    <a:pt x="1546900" y="293586"/>
                  </a:cubicBezTo>
                  <a:cubicBezTo>
                    <a:pt x="1538222" y="296419"/>
                    <a:pt x="1537257" y="297202"/>
                    <a:pt x="1546297" y="295454"/>
                  </a:cubicBezTo>
                  <a:cubicBezTo>
                    <a:pt x="1554192" y="293948"/>
                    <a:pt x="1566849" y="288584"/>
                    <a:pt x="1589931" y="278459"/>
                  </a:cubicBezTo>
                  <a:cubicBezTo>
                    <a:pt x="1607709" y="270383"/>
                    <a:pt x="1616991" y="265441"/>
                    <a:pt x="1611506" y="267069"/>
                  </a:cubicBezTo>
                  <a:close/>
                  <a:moveTo>
                    <a:pt x="1389121" y="339811"/>
                  </a:moveTo>
                  <a:cubicBezTo>
                    <a:pt x="1380443" y="342824"/>
                    <a:pt x="1376405" y="344994"/>
                    <a:pt x="1379901" y="344632"/>
                  </a:cubicBezTo>
                  <a:cubicBezTo>
                    <a:pt x="1385927" y="343529"/>
                    <a:pt x="1391852" y="341938"/>
                    <a:pt x="1397619" y="339871"/>
                  </a:cubicBezTo>
                  <a:cubicBezTo>
                    <a:pt x="1402983" y="338003"/>
                    <a:pt x="1407081" y="335773"/>
                    <a:pt x="1406840" y="335110"/>
                  </a:cubicBezTo>
                  <a:cubicBezTo>
                    <a:pt x="1400717" y="335688"/>
                    <a:pt x="1394726" y="337273"/>
                    <a:pt x="1389121" y="339811"/>
                  </a:cubicBezTo>
                  <a:close/>
                  <a:moveTo>
                    <a:pt x="1255570" y="387060"/>
                  </a:moveTo>
                  <a:cubicBezTo>
                    <a:pt x="1261795" y="386470"/>
                    <a:pt x="1267895" y="384927"/>
                    <a:pt x="1273650" y="382480"/>
                  </a:cubicBezTo>
                  <a:cubicBezTo>
                    <a:pt x="1284438" y="378803"/>
                    <a:pt x="1288536" y="376453"/>
                    <a:pt x="1286065" y="376453"/>
                  </a:cubicBezTo>
                  <a:cubicBezTo>
                    <a:pt x="1279737" y="376815"/>
                    <a:pt x="1254847" y="385433"/>
                    <a:pt x="1255570" y="387181"/>
                  </a:cubicBezTo>
                  <a:close/>
                  <a:moveTo>
                    <a:pt x="1324093" y="361567"/>
                  </a:moveTo>
                  <a:cubicBezTo>
                    <a:pt x="1322948" y="365063"/>
                    <a:pt x="1326263" y="364099"/>
                    <a:pt x="1336508" y="358915"/>
                  </a:cubicBezTo>
                  <a:cubicBezTo>
                    <a:pt x="1343620" y="355119"/>
                    <a:pt x="1346272" y="352467"/>
                    <a:pt x="1343861" y="352407"/>
                  </a:cubicBezTo>
                  <a:cubicBezTo>
                    <a:pt x="1334218" y="352889"/>
                    <a:pt x="1323792" y="357891"/>
                    <a:pt x="1324093" y="361688"/>
                  </a:cubicBezTo>
                  <a:close/>
                  <a:moveTo>
                    <a:pt x="1826719" y="178597"/>
                  </a:moveTo>
                  <a:cubicBezTo>
                    <a:pt x="1818764" y="179802"/>
                    <a:pt x="1817679" y="180285"/>
                    <a:pt x="1824610" y="179501"/>
                  </a:cubicBezTo>
                  <a:cubicBezTo>
                    <a:pt x="1830637" y="178838"/>
                    <a:pt x="1833048" y="179983"/>
                    <a:pt x="1829974" y="181791"/>
                  </a:cubicBezTo>
                  <a:cubicBezTo>
                    <a:pt x="1826900" y="183599"/>
                    <a:pt x="1831541" y="183478"/>
                    <a:pt x="1841545" y="180887"/>
                  </a:cubicBezTo>
                  <a:cubicBezTo>
                    <a:pt x="1849121" y="179121"/>
                    <a:pt x="1856365" y="176150"/>
                    <a:pt x="1863000" y="172088"/>
                  </a:cubicBezTo>
                  <a:cubicBezTo>
                    <a:pt x="1866978" y="169135"/>
                    <a:pt x="1864507" y="168773"/>
                    <a:pt x="1853538" y="172088"/>
                  </a:cubicBezTo>
                  <a:cubicBezTo>
                    <a:pt x="1844757" y="174890"/>
                    <a:pt x="1835796" y="177108"/>
                    <a:pt x="1826719" y="178718"/>
                  </a:cubicBezTo>
                  <a:close/>
                  <a:moveTo>
                    <a:pt x="1555518" y="252665"/>
                  </a:moveTo>
                  <a:lnTo>
                    <a:pt x="1541597" y="258210"/>
                  </a:lnTo>
                  <a:cubicBezTo>
                    <a:pt x="1536709" y="259638"/>
                    <a:pt x="1532129" y="261970"/>
                    <a:pt x="1528097" y="265080"/>
                  </a:cubicBezTo>
                  <a:cubicBezTo>
                    <a:pt x="1528097" y="265924"/>
                    <a:pt x="1531713" y="265080"/>
                    <a:pt x="1535932" y="263211"/>
                  </a:cubicBezTo>
                  <a:cubicBezTo>
                    <a:pt x="1542706" y="260566"/>
                    <a:pt x="1549703" y="258547"/>
                    <a:pt x="1556844" y="257185"/>
                  </a:cubicBezTo>
                  <a:cubicBezTo>
                    <a:pt x="1567029" y="255136"/>
                    <a:pt x="1568898" y="254111"/>
                    <a:pt x="1564076" y="253388"/>
                  </a:cubicBezTo>
                  <a:cubicBezTo>
                    <a:pt x="1561250" y="252629"/>
                    <a:pt x="1558303" y="252424"/>
                    <a:pt x="1555398" y="252785"/>
                  </a:cubicBezTo>
                  <a:close/>
                  <a:moveTo>
                    <a:pt x="1766754" y="185045"/>
                  </a:moveTo>
                  <a:cubicBezTo>
                    <a:pt x="1759823" y="185769"/>
                    <a:pt x="1732221" y="198244"/>
                    <a:pt x="1739091" y="197099"/>
                  </a:cubicBezTo>
                  <a:cubicBezTo>
                    <a:pt x="1745407" y="195351"/>
                    <a:pt x="1751555" y="193049"/>
                    <a:pt x="1757473" y="190228"/>
                  </a:cubicBezTo>
                  <a:cubicBezTo>
                    <a:pt x="1764825" y="187094"/>
                    <a:pt x="1769165" y="184805"/>
                    <a:pt x="1766633" y="185166"/>
                  </a:cubicBezTo>
                  <a:close/>
                  <a:moveTo>
                    <a:pt x="1517611" y="251339"/>
                  </a:moveTo>
                  <a:cubicBezTo>
                    <a:pt x="1502303" y="256401"/>
                    <a:pt x="1485428" y="263995"/>
                    <a:pt x="1483861" y="266647"/>
                  </a:cubicBezTo>
                  <a:cubicBezTo>
                    <a:pt x="1481288" y="269781"/>
                    <a:pt x="1491171" y="266665"/>
                    <a:pt x="1513512" y="257305"/>
                  </a:cubicBezTo>
                  <a:cubicBezTo>
                    <a:pt x="1527313" y="251279"/>
                    <a:pt x="1527253" y="251279"/>
                    <a:pt x="1513030" y="255919"/>
                  </a:cubicBezTo>
                  <a:cubicBezTo>
                    <a:pt x="1498807" y="260560"/>
                    <a:pt x="1498807" y="260500"/>
                    <a:pt x="1512608" y="254533"/>
                  </a:cubicBezTo>
                  <a:cubicBezTo>
                    <a:pt x="1520985" y="251098"/>
                    <a:pt x="1524059" y="249410"/>
                    <a:pt x="1517490" y="251460"/>
                  </a:cubicBezTo>
                  <a:close/>
                  <a:moveTo>
                    <a:pt x="1794838" y="169979"/>
                  </a:moveTo>
                  <a:cubicBezTo>
                    <a:pt x="1781037" y="171847"/>
                    <a:pt x="1778807" y="172570"/>
                    <a:pt x="1781821" y="174740"/>
                  </a:cubicBezTo>
                  <a:cubicBezTo>
                    <a:pt x="1783689" y="177391"/>
                    <a:pt x="1811954" y="171907"/>
                    <a:pt x="1811291" y="169075"/>
                  </a:cubicBezTo>
                  <a:cubicBezTo>
                    <a:pt x="1805771" y="168472"/>
                    <a:pt x="1800184" y="168822"/>
                    <a:pt x="1794778" y="170099"/>
                  </a:cubicBezTo>
                  <a:close/>
                  <a:moveTo>
                    <a:pt x="1731197" y="173233"/>
                  </a:moveTo>
                  <a:cubicBezTo>
                    <a:pt x="1734812" y="173233"/>
                    <a:pt x="1724266" y="178537"/>
                    <a:pt x="1710284" y="184202"/>
                  </a:cubicBezTo>
                  <a:cubicBezTo>
                    <a:pt x="1689914" y="192579"/>
                    <a:pt x="1686840" y="194507"/>
                    <a:pt x="1698231" y="192157"/>
                  </a:cubicBezTo>
                  <a:cubicBezTo>
                    <a:pt x="1708416" y="189987"/>
                    <a:pt x="1710585" y="189204"/>
                    <a:pt x="1704800" y="189806"/>
                  </a:cubicBezTo>
                  <a:cubicBezTo>
                    <a:pt x="1700038" y="189806"/>
                    <a:pt x="1702088" y="188782"/>
                    <a:pt x="1707632" y="187215"/>
                  </a:cubicBezTo>
                  <a:cubicBezTo>
                    <a:pt x="1714262" y="185286"/>
                    <a:pt x="1720107" y="184684"/>
                    <a:pt x="1720469" y="185949"/>
                  </a:cubicBezTo>
                  <a:cubicBezTo>
                    <a:pt x="1720831" y="187215"/>
                    <a:pt x="1726496" y="185949"/>
                    <a:pt x="1731859" y="184021"/>
                  </a:cubicBezTo>
                  <a:cubicBezTo>
                    <a:pt x="1738368" y="181610"/>
                    <a:pt x="1740297" y="179983"/>
                    <a:pt x="1736801" y="180224"/>
                  </a:cubicBezTo>
                  <a:cubicBezTo>
                    <a:pt x="1732161" y="180827"/>
                    <a:pt x="1735355" y="179320"/>
                    <a:pt x="1742828" y="177090"/>
                  </a:cubicBezTo>
                  <a:cubicBezTo>
                    <a:pt x="1750301" y="174860"/>
                    <a:pt x="1752712" y="173776"/>
                    <a:pt x="1749216" y="174197"/>
                  </a:cubicBezTo>
                  <a:cubicBezTo>
                    <a:pt x="1744696" y="175101"/>
                    <a:pt x="1746565" y="173113"/>
                    <a:pt x="1752953" y="170340"/>
                  </a:cubicBezTo>
                  <a:cubicBezTo>
                    <a:pt x="1759341" y="167568"/>
                    <a:pt x="1761209" y="165459"/>
                    <a:pt x="1756509" y="165820"/>
                  </a:cubicBezTo>
                  <a:cubicBezTo>
                    <a:pt x="1746022" y="166543"/>
                    <a:pt x="1724989" y="172932"/>
                    <a:pt x="1731136" y="173354"/>
                  </a:cubicBezTo>
                  <a:close/>
                  <a:moveTo>
                    <a:pt x="1497963" y="240130"/>
                  </a:moveTo>
                  <a:cubicBezTo>
                    <a:pt x="1477171" y="247120"/>
                    <a:pt x="1484283" y="250254"/>
                    <a:pt x="1505135" y="243384"/>
                  </a:cubicBezTo>
                  <a:cubicBezTo>
                    <a:pt x="1508390" y="242299"/>
                    <a:pt x="1508269" y="241877"/>
                    <a:pt x="1504774" y="242420"/>
                  </a:cubicBezTo>
                  <a:cubicBezTo>
                    <a:pt x="1500254" y="243444"/>
                    <a:pt x="1502062" y="241516"/>
                    <a:pt x="1508329" y="238382"/>
                  </a:cubicBezTo>
                  <a:cubicBezTo>
                    <a:pt x="1516646" y="234103"/>
                    <a:pt x="1514296" y="234404"/>
                    <a:pt x="1497963" y="240130"/>
                  </a:cubicBezTo>
                  <a:close/>
                  <a:moveTo>
                    <a:pt x="1678342" y="177753"/>
                  </a:moveTo>
                  <a:cubicBezTo>
                    <a:pt x="1656345" y="185106"/>
                    <a:pt x="1648812" y="187998"/>
                    <a:pt x="1649113" y="189144"/>
                  </a:cubicBezTo>
                  <a:cubicBezTo>
                    <a:pt x="1649414" y="190289"/>
                    <a:pt x="1668398" y="185106"/>
                    <a:pt x="1675570" y="180646"/>
                  </a:cubicBezTo>
                  <a:cubicBezTo>
                    <a:pt x="1678764" y="178597"/>
                    <a:pt x="1679427" y="177090"/>
                    <a:pt x="1678342" y="177753"/>
                  </a:cubicBezTo>
                  <a:close/>
                  <a:moveTo>
                    <a:pt x="1592884" y="203065"/>
                  </a:moveTo>
                  <a:cubicBezTo>
                    <a:pt x="1583952" y="206681"/>
                    <a:pt x="1574792" y="209701"/>
                    <a:pt x="1565462" y="212105"/>
                  </a:cubicBezTo>
                  <a:cubicBezTo>
                    <a:pt x="1559737" y="213250"/>
                    <a:pt x="1563353" y="213190"/>
                    <a:pt x="1574924" y="211322"/>
                  </a:cubicBezTo>
                  <a:cubicBezTo>
                    <a:pt x="1601442" y="207103"/>
                    <a:pt x="1600598" y="208429"/>
                    <a:pt x="1567512" y="218614"/>
                  </a:cubicBezTo>
                  <a:cubicBezTo>
                    <a:pt x="1558381" y="221796"/>
                    <a:pt x="1549010" y="224237"/>
                    <a:pt x="1539487" y="225906"/>
                  </a:cubicBezTo>
                  <a:cubicBezTo>
                    <a:pt x="1542923" y="223254"/>
                    <a:pt x="1546924" y="221441"/>
                    <a:pt x="1551179" y="220603"/>
                  </a:cubicBezTo>
                  <a:cubicBezTo>
                    <a:pt x="1556663" y="218915"/>
                    <a:pt x="1558652" y="217529"/>
                    <a:pt x="1554012" y="218072"/>
                  </a:cubicBezTo>
                  <a:cubicBezTo>
                    <a:pt x="1541958" y="219096"/>
                    <a:pt x="1526168" y="229763"/>
                    <a:pt x="1534907" y="230487"/>
                  </a:cubicBezTo>
                  <a:cubicBezTo>
                    <a:pt x="1539849" y="230487"/>
                    <a:pt x="1537981" y="232536"/>
                    <a:pt x="1530327" y="235067"/>
                  </a:cubicBezTo>
                  <a:cubicBezTo>
                    <a:pt x="1522673" y="237598"/>
                    <a:pt x="1520744" y="239286"/>
                    <a:pt x="1524300" y="239406"/>
                  </a:cubicBezTo>
                  <a:cubicBezTo>
                    <a:pt x="1527856" y="239527"/>
                    <a:pt x="1527494" y="241877"/>
                    <a:pt x="1521407" y="245433"/>
                  </a:cubicBezTo>
                  <a:cubicBezTo>
                    <a:pt x="1513331" y="250495"/>
                    <a:pt x="1515381" y="249893"/>
                    <a:pt x="1539487" y="241395"/>
                  </a:cubicBezTo>
                  <a:cubicBezTo>
                    <a:pt x="1561123" y="233560"/>
                    <a:pt x="1564679" y="233319"/>
                    <a:pt x="1559797" y="236935"/>
                  </a:cubicBezTo>
                  <a:cubicBezTo>
                    <a:pt x="1554916" y="240551"/>
                    <a:pt x="1556121" y="240551"/>
                    <a:pt x="1565462" y="235790"/>
                  </a:cubicBezTo>
                  <a:cubicBezTo>
                    <a:pt x="1576973" y="229763"/>
                    <a:pt x="1582940" y="229763"/>
                    <a:pt x="1579625" y="234766"/>
                  </a:cubicBezTo>
                  <a:cubicBezTo>
                    <a:pt x="1579023" y="236634"/>
                    <a:pt x="1620787" y="223616"/>
                    <a:pt x="1626875" y="220061"/>
                  </a:cubicBezTo>
                  <a:cubicBezTo>
                    <a:pt x="1630008" y="218373"/>
                    <a:pt x="1626573" y="218976"/>
                    <a:pt x="1618919" y="221447"/>
                  </a:cubicBezTo>
                  <a:cubicBezTo>
                    <a:pt x="1614574" y="223098"/>
                    <a:pt x="1610036" y="224189"/>
                    <a:pt x="1605419" y="224701"/>
                  </a:cubicBezTo>
                  <a:cubicBezTo>
                    <a:pt x="1597693" y="225286"/>
                    <a:pt x="1590027" y="226533"/>
                    <a:pt x="1582518" y="228438"/>
                  </a:cubicBezTo>
                  <a:cubicBezTo>
                    <a:pt x="1556422" y="233922"/>
                    <a:pt x="1572755" y="228438"/>
                    <a:pt x="1614098" y="217650"/>
                  </a:cubicBezTo>
                  <a:cubicBezTo>
                    <a:pt x="1626585" y="214781"/>
                    <a:pt x="1638813" y="210912"/>
                    <a:pt x="1650680" y="206079"/>
                  </a:cubicBezTo>
                  <a:cubicBezTo>
                    <a:pt x="1657852" y="202885"/>
                    <a:pt x="1660021" y="200052"/>
                    <a:pt x="1657430" y="197521"/>
                  </a:cubicBezTo>
                  <a:cubicBezTo>
                    <a:pt x="1655200" y="193965"/>
                    <a:pt x="1657430" y="192759"/>
                    <a:pt x="1680572" y="186251"/>
                  </a:cubicBezTo>
                  <a:cubicBezTo>
                    <a:pt x="1708476" y="178718"/>
                    <a:pt x="1715527" y="178235"/>
                    <a:pt x="1693650" y="185648"/>
                  </a:cubicBezTo>
                  <a:cubicBezTo>
                    <a:pt x="1682742" y="189384"/>
                    <a:pt x="1682802" y="189686"/>
                    <a:pt x="1692806" y="186853"/>
                  </a:cubicBezTo>
                  <a:cubicBezTo>
                    <a:pt x="1713900" y="180827"/>
                    <a:pt x="1719866" y="176548"/>
                    <a:pt x="1703474" y="178054"/>
                  </a:cubicBezTo>
                  <a:cubicBezTo>
                    <a:pt x="1691722" y="178838"/>
                    <a:pt x="1691420" y="178054"/>
                    <a:pt x="1703474" y="173113"/>
                  </a:cubicBezTo>
                  <a:cubicBezTo>
                    <a:pt x="1714141" y="168412"/>
                    <a:pt x="1716431" y="167929"/>
                    <a:pt x="1713719" y="171124"/>
                  </a:cubicBezTo>
                  <a:cubicBezTo>
                    <a:pt x="1712996" y="172811"/>
                    <a:pt x="1716732" y="173414"/>
                    <a:pt x="1723482" y="171787"/>
                  </a:cubicBezTo>
                  <a:cubicBezTo>
                    <a:pt x="1731377" y="169858"/>
                    <a:pt x="1736560" y="166965"/>
                    <a:pt x="1735958" y="164916"/>
                  </a:cubicBezTo>
                  <a:cubicBezTo>
                    <a:pt x="1735355" y="162867"/>
                    <a:pt x="1731739" y="162626"/>
                    <a:pt x="1728484" y="163892"/>
                  </a:cubicBezTo>
                  <a:cubicBezTo>
                    <a:pt x="1721524" y="166236"/>
                    <a:pt x="1714388" y="168026"/>
                    <a:pt x="1707150" y="169256"/>
                  </a:cubicBezTo>
                  <a:cubicBezTo>
                    <a:pt x="1695699" y="171124"/>
                    <a:pt x="1692385" y="172269"/>
                    <a:pt x="1692867" y="173896"/>
                  </a:cubicBezTo>
                  <a:cubicBezTo>
                    <a:pt x="1693349" y="175523"/>
                    <a:pt x="1672316" y="184202"/>
                    <a:pt x="1650137" y="193121"/>
                  </a:cubicBezTo>
                  <a:cubicBezTo>
                    <a:pt x="1633642" y="200582"/>
                    <a:pt x="1616744" y="207103"/>
                    <a:pt x="1599513" y="212648"/>
                  </a:cubicBezTo>
                  <a:cubicBezTo>
                    <a:pt x="1596078" y="213250"/>
                    <a:pt x="1598971" y="211020"/>
                    <a:pt x="1605540" y="207886"/>
                  </a:cubicBezTo>
                  <a:cubicBezTo>
                    <a:pt x="1613917" y="203788"/>
                    <a:pt x="1614761" y="202583"/>
                    <a:pt x="1605540" y="204632"/>
                  </a:cubicBezTo>
                  <a:cubicBezTo>
                    <a:pt x="1601761" y="205795"/>
                    <a:pt x="1597790" y="206205"/>
                    <a:pt x="1593848" y="205838"/>
                  </a:cubicBezTo>
                  <a:cubicBezTo>
                    <a:pt x="1593848" y="204994"/>
                    <a:pt x="1599031" y="203126"/>
                    <a:pt x="1604696" y="201860"/>
                  </a:cubicBezTo>
                  <a:cubicBezTo>
                    <a:pt x="1611446" y="200233"/>
                    <a:pt x="1615725" y="198304"/>
                    <a:pt x="1615363" y="197219"/>
                  </a:cubicBezTo>
                  <a:cubicBezTo>
                    <a:pt x="1614520" y="194568"/>
                    <a:pt x="1614520" y="194568"/>
                    <a:pt x="1592884" y="203065"/>
                  </a:cubicBezTo>
                  <a:close/>
                  <a:moveTo>
                    <a:pt x="1723060" y="157322"/>
                  </a:moveTo>
                  <a:cubicBezTo>
                    <a:pt x="1715286" y="159553"/>
                    <a:pt x="1718842" y="159432"/>
                    <a:pt x="1731437" y="157322"/>
                  </a:cubicBezTo>
                  <a:cubicBezTo>
                    <a:pt x="1760004" y="152019"/>
                    <a:pt x="1776879" y="147981"/>
                    <a:pt x="1753736" y="151296"/>
                  </a:cubicBezTo>
                  <a:cubicBezTo>
                    <a:pt x="1743394" y="152670"/>
                    <a:pt x="1733149" y="154683"/>
                    <a:pt x="1723060" y="157322"/>
                  </a:cubicBezTo>
                  <a:close/>
                  <a:moveTo>
                    <a:pt x="1791102" y="138158"/>
                  </a:moveTo>
                  <a:cubicBezTo>
                    <a:pt x="1785376" y="139242"/>
                    <a:pt x="1779892" y="141231"/>
                    <a:pt x="1780193" y="142376"/>
                  </a:cubicBezTo>
                  <a:cubicBezTo>
                    <a:pt x="1780495" y="143521"/>
                    <a:pt x="1786220" y="143160"/>
                    <a:pt x="1792247" y="141653"/>
                  </a:cubicBezTo>
                  <a:cubicBezTo>
                    <a:pt x="1798997" y="139906"/>
                    <a:pt x="1803276" y="138158"/>
                    <a:pt x="1803095" y="137434"/>
                  </a:cubicBezTo>
                  <a:cubicBezTo>
                    <a:pt x="1802914" y="136711"/>
                    <a:pt x="1797912" y="136832"/>
                    <a:pt x="1791102" y="138158"/>
                  </a:cubicBezTo>
                  <a:close/>
                  <a:moveTo>
                    <a:pt x="1716672" y="151778"/>
                  </a:moveTo>
                  <a:lnTo>
                    <a:pt x="1713840" y="152863"/>
                  </a:lnTo>
                  <a:lnTo>
                    <a:pt x="1705884" y="155756"/>
                  </a:lnTo>
                  <a:lnTo>
                    <a:pt x="1679487" y="165037"/>
                  </a:lnTo>
                  <a:cubicBezTo>
                    <a:pt x="1643327" y="178054"/>
                    <a:pt x="1643327" y="178054"/>
                    <a:pt x="1681296" y="167086"/>
                  </a:cubicBezTo>
                  <a:cubicBezTo>
                    <a:pt x="1709079" y="159010"/>
                    <a:pt x="1718962" y="155575"/>
                    <a:pt x="1718420" y="153586"/>
                  </a:cubicBezTo>
                  <a:cubicBezTo>
                    <a:pt x="1717877" y="151597"/>
                    <a:pt x="1717757" y="151296"/>
                    <a:pt x="1716672" y="151778"/>
                  </a:cubicBezTo>
                  <a:close/>
                  <a:moveTo>
                    <a:pt x="1576310" y="189144"/>
                  </a:moveTo>
                  <a:cubicBezTo>
                    <a:pt x="1570284" y="190469"/>
                    <a:pt x="1565221" y="192699"/>
                    <a:pt x="1565583" y="193845"/>
                  </a:cubicBezTo>
                  <a:cubicBezTo>
                    <a:pt x="1565945" y="194989"/>
                    <a:pt x="1571610" y="194326"/>
                    <a:pt x="1577335" y="192639"/>
                  </a:cubicBezTo>
                  <a:cubicBezTo>
                    <a:pt x="1584025" y="190530"/>
                    <a:pt x="1588304" y="188661"/>
                    <a:pt x="1588063" y="187938"/>
                  </a:cubicBezTo>
                  <a:cubicBezTo>
                    <a:pt x="1587821" y="187215"/>
                    <a:pt x="1583301" y="187697"/>
                    <a:pt x="1576310" y="189144"/>
                  </a:cubicBezTo>
                  <a:close/>
                  <a:moveTo>
                    <a:pt x="1795019" y="126406"/>
                  </a:moveTo>
                  <a:cubicBezTo>
                    <a:pt x="1791946" y="128455"/>
                    <a:pt x="1794477" y="129118"/>
                    <a:pt x="1800202" y="128033"/>
                  </a:cubicBezTo>
                  <a:cubicBezTo>
                    <a:pt x="1807073" y="126827"/>
                    <a:pt x="1811412" y="125080"/>
                    <a:pt x="1811171" y="124116"/>
                  </a:cubicBezTo>
                  <a:cubicBezTo>
                    <a:pt x="1810930" y="123151"/>
                    <a:pt x="1821235" y="121162"/>
                    <a:pt x="1834072" y="119897"/>
                  </a:cubicBezTo>
                  <a:cubicBezTo>
                    <a:pt x="1844535" y="119065"/>
                    <a:pt x="1854900" y="117305"/>
                    <a:pt x="1865049" y="114654"/>
                  </a:cubicBezTo>
                  <a:cubicBezTo>
                    <a:pt x="1869389" y="112906"/>
                    <a:pt x="1866857" y="112424"/>
                    <a:pt x="1857697" y="114051"/>
                  </a:cubicBezTo>
                  <a:cubicBezTo>
                    <a:pt x="1849621" y="115256"/>
                    <a:pt x="1843775" y="115678"/>
                    <a:pt x="1844739" y="114714"/>
                  </a:cubicBezTo>
                  <a:cubicBezTo>
                    <a:pt x="1847813" y="111881"/>
                    <a:pt x="1801407" y="122850"/>
                    <a:pt x="1795260" y="126586"/>
                  </a:cubicBezTo>
                  <a:close/>
                  <a:moveTo>
                    <a:pt x="1563172" y="166724"/>
                  </a:moveTo>
                  <a:cubicBezTo>
                    <a:pt x="1558954" y="168894"/>
                    <a:pt x="1559134" y="169436"/>
                    <a:pt x="1562509" y="168412"/>
                  </a:cubicBezTo>
                  <a:cubicBezTo>
                    <a:pt x="1564739" y="167749"/>
                    <a:pt x="1574864" y="165037"/>
                    <a:pt x="1585049" y="162385"/>
                  </a:cubicBezTo>
                  <a:cubicBezTo>
                    <a:pt x="1591214" y="161306"/>
                    <a:pt x="1597169" y="159269"/>
                    <a:pt x="1602707" y="156358"/>
                  </a:cubicBezTo>
                  <a:cubicBezTo>
                    <a:pt x="1602346" y="154550"/>
                    <a:pt x="1570766" y="162988"/>
                    <a:pt x="1563413" y="166905"/>
                  </a:cubicBezTo>
                  <a:close/>
                  <a:moveTo>
                    <a:pt x="1518273" y="171907"/>
                  </a:moveTo>
                  <a:cubicBezTo>
                    <a:pt x="1496396" y="180224"/>
                    <a:pt x="1488863" y="183478"/>
                    <a:pt x="1489225" y="184563"/>
                  </a:cubicBezTo>
                  <a:cubicBezTo>
                    <a:pt x="1489888" y="186612"/>
                    <a:pt x="1508510" y="179682"/>
                    <a:pt x="1515561" y="174921"/>
                  </a:cubicBezTo>
                  <a:cubicBezTo>
                    <a:pt x="1518756" y="172932"/>
                    <a:pt x="1519599" y="171606"/>
                    <a:pt x="1518514" y="172088"/>
                  </a:cubicBezTo>
                  <a:close/>
                  <a:moveTo>
                    <a:pt x="1423534" y="191012"/>
                  </a:moveTo>
                  <a:cubicBezTo>
                    <a:pt x="1419122" y="192880"/>
                    <a:pt x="1414934" y="195243"/>
                    <a:pt x="1411058" y="198063"/>
                  </a:cubicBezTo>
                  <a:cubicBezTo>
                    <a:pt x="1407665" y="200998"/>
                    <a:pt x="1404013" y="203620"/>
                    <a:pt x="1400150" y="205898"/>
                  </a:cubicBezTo>
                  <a:cubicBezTo>
                    <a:pt x="1398161" y="207344"/>
                    <a:pt x="1405815" y="204331"/>
                    <a:pt x="1418652" y="198545"/>
                  </a:cubicBezTo>
                  <a:cubicBezTo>
                    <a:pt x="1431489" y="192759"/>
                    <a:pt x="1436732" y="190108"/>
                    <a:pt x="1430043" y="192097"/>
                  </a:cubicBezTo>
                  <a:cubicBezTo>
                    <a:pt x="1423353" y="194085"/>
                    <a:pt x="1420822" y="194146"/>
                    <a:pt x="1425040" y="192097"/>
                  </a:cubicBezTo>
                  <a:cubicBezTo>
                    <a:pt x="1428355" y="190228"/>
                    <a:pt x="1428174" y="189686"/>
                    <a:pt x="1423775" y="191193"/>
                  </a:cubicBezTo>
                  <a:close/>
                  <a:moveTo>
                    <a:pt x="1634046" y="114051"/>
                  </a:moveTo>
                  <a:cubicBezTo>
                    <a:pt x="1660684" y="109049"/>
                    <a:pt x="1648330" y="112846"/>
                    <a:pt x="1617292" y="119596"/>
                  </a:cubicBezTo>
                  <a:cubicBezTo>
                    <a:pt x="1575949" y="128877"/>
                    <a:pt x="1511765" y="151718"/>
                    <a:pt x="1534304" y="149126"/>
                  </a:cubicBezTo>
                  <a:cubicBezTo>
                    <a:pt x="1546358" y="147861"/>
                    <a:pt x="1548889" y="148403"/>
                    <a:pt x="1541054" y="150814"/>
                  </a:cubicBezTo>
                  <a:cubicBezTo>
                    <a:pt x="1534304" y="152923"/>
                    <a:pt x="1528338" y="153526"/>
                    <a:pt x="1527976" y="152321"/>
                  </a:cubicBezTo>
                  <a:cubicBezTo>
                    <a:pt x="1527615" y="151115"/>
                    <a:pt x="1523999" y="151416"/>
                    <a:pt x="1515441" y="155454"/>
                  </a:cubicBezTo>
                  <a:cubicBezTo>
                    <a:pt x="1505256" y="160276"/>
                    <a:pt x="1505919" y="162144"/>
                    <a:pt x="1512669" y="161481"/>
                  </a:cubicBezTo>
                  <a:cubicBezTo>
                    <a:pt x="1524246" y="159758"/>
                    <a:pt x="1535642" y="156991"/>
                    <a:pt x="1546719" y="153224"/>
                  </a:cubicBezTo>
                  <a:cubicBezTo>
                    <a:pt x="1555488" y="149795"/>
                    <a:pt x="1564601" y="147330"/>
                    <a:pt x="1573900" y="145872"/>
                  </a:cubicBezTo>
                  <a:cubicBezTo>
                    <a:pt x="1571682" y="147602"/>
                    <a:pt x="1569109" y="148819"/>
                    <a:pt x="1566366" y="149428"/>
                  </a:cubicBezTo>
                  <a:cubicBezTo>
                    <a:pt x="1562449" y="150133"/>
                    <a:pt x="1559134" y="152730"/>
                    <a:pt x="1557507" y="156358"/>
                  </a:cubicBezTo>
                  <a:cubicBezTo>
                    <a:pt x="1555639" y="161963"/>
                    <a:pt x="1572634" y="157624"/>
                    <a:pt x="1580228" y="150332"/>
                  </a:cubicBezTo>
                  <a:cubicBezTo>
                    <a:pt x="1585399" y="146655"/>
                    <a:pt x="1591293" y="144124"/>
                    <a:pt x="1597524" y="142919"/>
                  </a:cubicBezTo>
                  <a:cubicBezTo>
                    <a:pt x="1604335" y="141231"/>
                    <a:pt x="1606926" y="141653"/>
                    <a:pt x="1603551" y="143521"/>
                  </a:cubicBezTo>
                  <a:cubicBezTo>
                    <a:pt x="1599393" y="145872"/>
                    <a:pt x="1601683" y="145329"/>
                    <a:pt x="1608192" y="142678"/>
                  </a:cubicBezTo>
                  <a:cubicBezTo>
                    <a:pt x="1624584" y="136289"/>
                    <a:pt x="1624584" y="132191"/>
                    <a:pt x="1607830" y="137374"/>
                  </a:cubicBezTo>
                  <a:cubicBezTo>
                    <a:pt x="1598850" y="140147"/>
                    <a:pt x="1598730" y="139604"/>
                    <a:pt x="1607227" y="135446"/>
                  </a:cubicBezTo>
                  <a:cubicBezTo>
                    <a:pt x="1613616" y="132252"/>
                    <a:pt x="1618799" y="129419"/>
                    <a:pt x="1617533" y="128937"/>
                  </a:cubicBezTo>
                  <a:cubicBezTo>
                    <a:pt x="1616267" y="128455"/>
                    <a:pt x="1616870" y="126707"/>
                    <a:pt x="1617533" y="125261"/>
                  </a:cubicBezTo>
                  <a:cubicBezTo>
                    <a:pt x="1618196" y="123814"/>
                    <a:pt x="1624343" y="123573"/>
                    <a:pt x="1629586" y="125261"/>
                  </a:cubicBezTo>
                  <a:cubicBezTo>
                    <a:pt x="1641640" y="129238"/>
                    <a:pt x="1635915" y="134361"/>
                    <a:pt x="1610602" y="143341"/>
                  </a:cubicBezTo>
                  <a:cubicBezTo>
                    <a:pt x="1585290" y="152321"/>
                    <a:pt x="1574141" y="159974"/>
                    <a:pt x="1592522" y="155997"/>
                  </a:cubicBezTo>
                  <a:cubicBezTo>
                    <a:pt x="1614218" y="151175"/>
                    <a:pt x="1629466" y="145088"/>
                    <a:pt x="1625247" y="143220"/>
                  </a:cubicBezTo>
                  <a:cubicBezTo>
                    <a:pt x="1622354" y="141714"/>
                    <a:pt x="1623439" y="141292"/>
                    <a:pt x="1632901" y="140267"/>
                  </a:cubicBezTo>
                  <a:cubicBezTo>
                    <a:pt x="1641218" y="139664"/>
                    <a:pt x="1638205" y="141714"/>
                    <a:pt x="1620848" y="149789"/>
                  </a:cubicBezTo>
                  <a:cubicBezTo>
                    <a:pt x="1597283" y="160517"/>
                    <a:pt x="1597344" y="160517"/>
                    <a:pt x="1624946" y="151115"/>
                  </a:cubicBezTo>
                  <a:cubicBezTo>
                    <a:pt x="1645859" y="143883"/>
                    <a:pt x="1648209" y="143582"/>
                    <a:pt x="1636216" y="148162"/>
                  </a:cubicBezTo>
                  <a:cubicBezTo>
                    <a:pt x="1627477" y="151597"/>
                    <a:pt x="1610904" y="157142"/>
                    <a:pt x="1600718" y="159794"/>
                  </a:cubicBezTo>
                  <a:cubicBezTo>
                    <a:pt x="1584989" y="164012"/>
                    <a:pt x="1580710" y="165820"/>
                    <a:pt x="1581493" y="168593"/>
                  </a:cubicBezTo>
                  <a:cubicBezTo>
                    <a:pt x="1582277" y="171365"/>
                    <a:pt x="1574864" y="174619"/>
                    <a:pt x="1566125" y="177994"/>
                  </a:cubicBezTo>
                  <a:cubicBezTo>
                    <a:pt x="1557387" y="181369"/>
                    <a:pt x="1550034" y="184925"/>
                    <a:pt x="1550396" y="186191"/>
                  </a:cubicBezTo>
                  <a:cubicBezTo>
                    <a:pt x="1550757" y="187456"/>
                    <a:pt x="1556422" y="186191"/>
                    <a:pt x="1566487" y="182876"/>
                  </a:cubicBezTo>
                  <a:cubicBezTo>
                    <a:pt x="1577395" y="178898"/>
                    <a:pt x="1580891" y="178296"/>
                    <a:pt x="1576853" y="181068"/>
                  </a:cubicBezTo>
                  <a:cubicBezTo>
                    <a:pt x="1573839" y="183057"/>
                    <a:pt x="1577456" y="182996"/>
                    <a:pt x="1584085" y="181068"/>
                  </a:cubicBezTo>
                  <a:cubicBezTo>
                    <a:pt x="1590714" y="179139"/>
                    <a:pt x="1593245" y="179139"/>
                    <a:pt x="1591257" y="180646"/>
                  </a:cubicBezTo>
                  <a:cubicBezTo>
                    <a:pt x="1583241" y="186191"/>
                    <a:pt x="1602888" y="182816"/>
                    <a:pt x="1634046" y="173534"/>
                  </a:cubicBezTo>
                  <a:cubicBezTo>
                    <a:pt x="1650740" y="168653"/>
                    <a:pt x="1661046" y="166664"/>
                    <a:pt x="1657852" y="168231"/>
                  </a:cubicBezTo>
                  <a:cubicBezTo>
                    <a:pt x="1654657" y="169798"/>
                    <a:pt x="1658213" y="169376"/>
                    <a:pt x="1667012" y="166423"/>
                  </a:cubicBezTo>
                  <a:cubicBezTo>
                    <a:pt x="1675908" y="163446"/>
                    <a:pt x="1684526" y="159673"/>
                    <a:pt x="1692746" y="155153"/>
                  </a:cubicBezTo>
                  <a:cubicBezTo>
                    <a:pt x="1704860" y="149313"/>
                    <a:pt x="1717341" y="144257"/>
                    <a:pt x="1730112" y="140026"/>
                  </a:cubicBezTo>
                  <a:cubicBezTo>
                    <a:pt x="1744871" y="134686"/>
                    <a:pt x="1759896" y="130124"/>
                    <a:pt x="1775131" y="126346"/>
                  </a:cubicBezTo>
                  <a:cubicBezTo>
                    <a:pt x="1778566" y="125622"/>
                    <a:pt x="1791825" y="121343"/>
                    <a:pt x="1805264" y="116823"/>
                  </a:cubicBezTo>
                  <a:cubicBezTo>
                    <a:pt x="1827383" y="109531"/>
                    <a:pt x="1829673" y="109049"/>
                    <a:pt x="1824610" y="112665"/>
                  </a:cubicBezTo>
                  <a:cubicBezTo>
                    <a:pt x="1821597" y="114955"/>
                    <a:pt x="1828166" y="112665"/>
                    <a:pt x="1838833" y="107422"/>
                  </a:cubicBezTo>
                  <a:cubicBezTo>
                    <a:pt x="1849458" y="102480"/>
                    <a:pt x="1860565" y="98665"/>
                    <a:pt x="1871980" y="96031"/>
                  </a:cubicBezTo>
                  <a:cubicBezTo>
                    <a:pt x="1879935" y="94404"/>
                    <a:pt x="1886565" y="92114"/>
                    <a:pt x="1886263" y="90848"/>
                  </a:cubicBezTo>
                  <a:cubicBezTo>
                    <a:pt x="1885962" y="89582"/>
                    <a:pt x="1889156" y="88015"/>
                    <a:pt x="1898317" y="86991"/>
                  </a:cubicBezTo>
                  <a:cubicBezTo>
                    <a:pt x="1908327" y="85653"/>
                    <a:pt x="1918229" y="83640"/>
                    <a:pt x="1927968" y="80964"/>
                  </a:cubicBezTo>
                  <a:cubicBezTo>
                    <a:pt x="1940021" y="77409"/>
                    <a:pt x="1936707" y="77469"/>
                    <a:pt x="1912600" y="81808"/>
                  </a:cubicBezTo>
                  <a:cubicBezTo>
                    <a:pt x="1889698" y="86147"/>
                    <a:pt x="1886143" y="86208"/>
                    <a:pt x="1899703" y="82953"/>
                  </a:cubicBezTo>
                  <a:cubicBezTo>
                    <a:pt x="1906513" y="81326"/>
                    <a:pt x="1916035" y="78674"/>
                    <a:pt x="1927546" y="75299"/>
                  </a:cubicBezTo>
                  <a:cubicBezTo>
                    <a:pt x="1939057" y="71924"/>
                    <a:pt x="1952497" y="67947"/>
                    <a:pt x="1967202" y="63849"/>
                  </a:cubicBezTo>
                  <a:cubicBezTo>
                    <a:pt x="1996492" y="55532"/>
                    <a:pt x="2030361" y="45226"/>
                    <a:pt x="2062303" y="35463"/>
                  </a:cubicBezTo>
                  <a:cubicBezTo>
                    <a:pt x="2094244" y="25700"/>
                    <a:pt x="2126548" y="17383"/>
                    <a:pt x="2151076" y="10995"/>
                  </a:cubicBezTo>
                  <a:cubicBezTo>
                    <a:pt x="2163130" y="7680"/>
                    <a:pt x="2173797" y="4968"/>
                    <a:pt x="2181752" y="3522"/>
                  </a:cubicBezTo>
                  <a:cubicBezTo>
                    <a:pt x="2186839" y="2298"/>
                    <a:pt x="2191985" y="1376"/>
                    <a:pt x="2197180" y="749"/>
                  </a:cubicBezTo>
                  <a:cubicBezTo>
                    <a:pt x="2200736" y="749"/>
                    <a:pt x="2195071" y="2437"/>
                    <a:pt x="2184826" y="4606"/>
                  </a:cubicBezTo>
                  <a:cubicBezTo>
                    <a:pt x="2168795" y="8102"/>
                    <a:pt x="2167770" y="8885"/>
                    <a:pt x="2180607" y="7680"/>
                  </a:cubicBezTo>
                  <a:cubicBezTo>
                    <a:pt x="2189948" y="6836"/>
                    <a:pt x="2185368" y="7680"/>
                    <a:pt x="2164576" y="10814"/>
                  </a:cubicBezTo>
                  <a:cubicBezTo>
                    <a:pt x="2150172" y="12574"/>
                    <a:pt x="2136022" y="15973"/>
                    <a:pt x="2122389" y="20939"/>
                  </a:cubicBezTo>
                  <a:cubicBezTo>
                    <a:pt x="2118610" y="22891"/>
                    <a:pt x="2114543" y="24211"/>
                    <a:pt x="2110336" y="24856"/>
                  </a:cubicBezTo>
                  <a:cubicBezTo>
                    <a:pt x="2106027" y="24772"/>
                    <a:pt x="2101742" y="25549"/>
                    <a:pt x="2097740" y="27146"/>
                  </a:cubicBezTo>
                  <a:cubicBezTo>
                    <a:pt x="2088700" y="29497"/>
                    <a:pt x="2089966" y="29979"/>
                    <a:pt x="2100452" y="28954"/>
                  </a:cubicBezTo>
                  <a:cubicBezTo>
                    <a:pt x="2113289" y="27508"/>
                    <a:pt x="2113289" y="27809"/>
                    <a:pt x="2099548" y="30159"/>
                  </a:cubicBezTo>
                  <a:cubicBezTo>
                    <a:pt x="2066220" y="36186"/>
                    <a:pt x="2052600" y="39440"/>
                    <a:pt x="2055252" y="40766"/>
                  </a:cubicBezTo>
                  <a:cubicBezTo>
                    <a:pt x="2059471" y="44021"/>
                    <a:pt x="2054046" y="46793"/>
                    <a:pt x="2035665" y="49626"/>
                  </a:cubicBezTo>
                  <a:cubicBezTo>
                    <a:pt x="2021864" y="51916"/>
                    <a:pt x="2019634" y="52699"/>
                    <a:pt x="2026745" y="52579"/>
                  </a:cubicBezTo>
                  <a:cubicBezTo>
                    <a:pt x="2032772" y="52579"/>
                    <a:pt x="2031627" y="53181"/>
                    <a:pt x="2022406" y="54447"/>
                  </a:cubicBezTo>
                  <a:cubicBezTo>
                    <a:pt x="2015476" y="55351"/>
                    <a:pt x="2012944" y="54748"/>
                    <a:pt x="2016380" y="53121"/>
                  </a:cubicBezTo>
                  <a:cubicBezTo>
                    <a:pt x="2020779" y="51313"/>
                    <a:pt x="2017284" y="51735"/>
                    <a:pt x="2008244" y="54025"/>
                  </a:cubicBezTo>
                  <a:cubicBezTo>
                    <a:pt x="1999204" y="56315"/>
                    <a:pt x="1993779" y="58786"/>
                    <a:pt x="1996190" y="59148"/>
                  </a:cubicBezTo>
                  <a:cubicBezTo>
                    <a:pt x="1997516" y="59751"/>
                    <a:pt x="1993117" y="61438"/>
                    <a:pt x="1986306" y="62945"/>
                  </a:cubicBezTo>
                  <a:cubicBezTo>
                    <a:pt x="1979496" y="64451"/>
                    <a:pt x="1976242" y="66139"/>
                    <a:pt x="1981063" y="66320"/>
                  </a:cubicBezTo>
                  <a:cubicBezTo>
                    <a:pt x="1984739" y="66681"/>
                    <a:pt x="1982690" y="68188"/>
                    <a:pt x="1975880" y="69634"/>
                  </a:cubicBezTo>
                  <a:cubicBezTo>
                    <a:pt x="1969070" y="71081"/>
                    <a:pt x="1968106" y="72226"/>
                    <a:pt x="1973952" y="71864"/>
                  </a:cubicBezTo>
                  <a:cubicBezTo>
                    <a:pt x="1989440" y="71864"/>
                    <a:pt x="1988777" y="74094"/>
                    <a:pt x="1971541" y="76927"/>
                  </a:cubicBezTo>
                  <a:cubicBezTo>
                    <a:pt x="1966213" y="78300"/>
                    <a:pt x="1960699" y="78813"/>
                    <a:pt x="1955209" y="78433"/>
                  </a:cubicBezTo>
                  <a:cubicBezTo>
                    <a:pt x="1954606" y="75842"/>
                    <a:pt x="1903982" y="89342"/>
                    <a:pt x="1889940" y="95670"/>
                  </a:cubicBezTo>
                  <a:cubicBezTo>
                    <a:pt x="1879935" y="99979"/>
                    <a:pt x="1869593" y="103462"/>
                    <a:pt x="1859023" y="106096"/>
                  </a:cubicBezTo>
                  <a:cubicBezTo>
                    <a:pt x="1849983" y="108265"/>
                    <a:pt x="1845643" y="110073"/>
                    <a:pt x="1849259" y="110073"/>
                  </a:cubicBezTo>
                  <a:cubicBezTo>
                    <a:pt x="1860391" y="108314"/>
                    <a:pt x="1871275" y="105240"/>
                    <a:pt x="1881683" y="100913"/>
                  </a:cubicBezTo>
                  <a:cubicBezTo>
                    <a:pt x="1926763" y="84581"/>
                    <a:pt x="1947555" y="81688"/>
                    <a:pt x="1934899" y="93801"/>
                  </a:cubicBezTo>
                  <a:cubicBezTo>
                    <a:pt x="1929161" y="94952"/>
                    <a:pt x="1923333" y="95597"/>
                    <a:pt x="1917481" y="95730"/>
                  </a:cubicBezTo>
                  <a:cubicBezTo>
                    <a:pt x="1904982" y="96091"/>
                    <a:pt x="1892688" y="98960"/>
                    <a:pt x="1881321" y="104167"/>
                  </a:cubicBezTo>
                  <a:cubicBezTo>
                    <a:pt x="1863844" y="110736"/>
                    <a:pt x="1863904" y="111038"/>
                    <a:pt x="1886926" y="107542"/>
                  </a:cubicBezTo>
                  <a:cubicBezTo>
                    <a:pt x="1920374" y="102661"/>
                    <a:pt x="1911033" y="108446"/>
                    <a:pt x="1871377" y="117125"/>
                  </a:cubicBezTo>
                  <a:cubicBezTo>
                    <a:pt x="1862880" y="118932"/>
                    <a:pt x="1854623" y="120560"/>
                    <a:pt x="1847873" y="121765"/>
                  </a:cubicBezTo>
                  <a:cubicBezTo>
                    <a:pt x="1841123" y="122971"/>
                    <a:pt x="1835820" y="123935"/>
                    <a:pt x="1833710" y="124116"/>
                  </a:cubicBezTo>
                  <a:cubicBezTo>
                    <a:pt x="1828642" y="124399"/>
                    <a:pt x="1823688" y="125689"/>
                    <a:pt x="1819126" y="127913"/>
                  </a:cubicBezTo>
                  <a:cubicBezTo>
                    <a:pt x="1815992" y="129660"/>
                    <a:pt x="1818463" y="129901"/>
                    <a:pt x="1825153" y="128455"/>
                  </a:cubicBezTo>
                  <a:cubicBezTo>
                    <a:pt x="1836483" y="125924"/>
                    <a:pt x="1801046" y="142196"/>
                    <a:pt x="1787787" y="145571"/>
                  </a:cubicBezTo>
                  <a:cubicBezTo>
                    <a:pt x="1766453" y="150934"/>
                    <a:pt x="1758678" y="153285"/>
                    <a:pt x="1759040" y="154671"/>
                  </a:cubicBezTo>
                  <a:cubicBezTo>
                    <a:pt x="1762571" y="154924"/>
                    <a:pt x="1766103" y="154237"/>
                    <a:pt x="1769285" y="152682"/>
                  </a:cubicBezTo>
                  <a:cubicBezTo>
                    <a:pt x="1774486" y="150856"/>
                    <a:pt x="1780001" y="150121"/>
                    <a:pt x="1785497" y="150513"/>
                  </a:cubicBezTo>
                  <a:cubicBezTo>
                    <a:pt x="1793030" y="151959"/>
                    <a:pt x="1783086" y="155033"/>
                    <a:pt x="1762294" y="157865"/>
                  </a:cubicBezTo>
                  <a:cubicBezTo>
                    <a:pt x="1742647" y="160456"/>
                    <a:pt x="1746806" y="162385"/>
                    <a:pt x="1766633" y="160577"/>
                  </a:cubicBezTo>
                  <a:cubicBezTo>
                    <a:pt x="1776035" y="159794"/>
                    <a:pt x="1784713" y="160095"/>
                    <a:pt x="1784713" y="161481"/>
                  </a:cubicBezTo>
                  <a:cubicBezTo>
                    <a:pt x="1784713" y="162867"/>
                    <a:pt x="1794296" y="161481"/>
                    <a:pt x="1811050" y="157383"/>
                  </a:cubicBezTo>
                  <a:cubicBezTo>
                    <a:pt x="1824429" y="153888"/>
                    <a:pt x="1830155" y="152802"/>
                    <a:pt x="1822380" y="155153"/>
                  </a:cubicBezTo>
                  <a:cubicBezTo>
                    <a:pt x="1814606" y="157503"/>
                    <a:pt x="1811713" y="159914"/>
                    <a:pt x="1815389" y="160276"/>
                  </a:cubicBezTo>
                  <a:cubicBezTo>
                    <a:pt x="1819066" y="160637"/>
                    <a:pt x="1811110" y="162144"/>
                    <a:pt x="1797309" y="163470"/>
                  </a:cubicBezTo>
                  <a:cubicBezTo>
                    <a:pt x="1774107" y="165820"/>
                    <a:pt x="1741201" y="172389"/>
                    <a:pt x="1757654" y="171365"/>
                  </a:cubicBezTo>
                  <a:cubicBezTo>
                    <a:pt x="1762354" y="171063"/>
                    <a:pt x="1757654" y="174740"/>
                    <a:pt x="1747951" y="179501"/>
                  </a:cubicBezTo>
                  <a:cubicBezTo>
                    <a:pt x="1739742" y="183816"/>
                    <a:pt x="1731040" y="187119"/>
                    <a:pt x="1722036" y="189325"/>
                  </a:cubicBezTo>
                  <a:cubicBezTo>
                    <a:pt x="1699171" y="192928"/>
                    <a:pt x="1676763" y="198991"/>
                    <a:pt x="1655200" y="207405"/>
                  </a:cubicBezTo>
                  <a:cubicBezTo>
                    <a:pt x="1645738" y="211864"/>
                    <a:pt x="1646943" y="211985"/>
                    <a:pt x="1659298" y="209032"/>
                  </a:cubicBezTo>
                  <a:cubicBezTo>
                    <a:pt x="1671653" y="206079"/>
                    <a:pt x="1673762" y="205114"/>
                    <a:pt x="1668880" y="204813"/>
                  </a:cubicBezTo>
                  <a:cubicBezTo>
                    <a:pt x="1662854" y="204813"/>
                    <a:pt x="1664963" y="203849"/>
                    <a:pt x="1686478" y="199329"/>
                  </a:cubicBezTo>
                  <a:cubicBezTo>
                    <a:pt x="1704558" y="195411"/>
                    <a:pt x="1710585" y="195231"/>
                    <a:pt x="1707632" y="198123"/>
                  </a:cubicBezTo>
                  <a:cubicBezTo>
                    <a:pt x="1702871" y="202161"/>
                    <a:pt x="1703956" y="201860"/>
                    <a:pt x="1720047" y="195291"/>
                  </a:cubicBezTo>
                  <a:cubicBezTo>
                    <a:pt x="1730757" y="191048"/>
                    <a:pt x="1741707" y="187426"/>
                    <a:pt x="1752832" y="184443"/>
                  </a:cubicBezTo>
                  <a:cubicBezTo>
                    <a:pt x="1760727" y="182816"/>
                    <a:pt x="1763921" y="181369"/>
                    <a:pt x="1760245" y="181128"/>
                  </a:cubicBezTo>
                  <a:cubicBezTo>
                    <a:pt x="1748192" y="180285"/>
                    <a:pt x="1771937" y="171485"/>
                    <a:pt x="1796044" y="167990"/>
                  </a:cubicBezTo>
                  <a:cubicBezTo>
                    <a:pt x="1809742" y="165935"/>
                    <a:pt x="1823272" y="162915"/>
                    <a:pt x="1836543" y="158950"/>
                  </a:cubicBezTo>
                  <a:cubicBezTo>
                    <a:pt x="1848596" y="155153"/>
                    <a:pt x="1854322" y="154128"/>
                    <a:pt x="1854623" y="155816"/>
                  </a:cubicBezTo>
                  <a:cubicBezTo>
                    <a:pt x="1854925" y="157503"/>
                    <a:pt x="1849621" y="159372"/>
                    <a:pt x="1837206" y="161842"/>
                  </a:cubicBezTo>
                  <a:cubicBezTo>
                    <a:pt x="1828226" y="163771"/>
                    <a:pt x="1822682" y="165398"/>
                    <a:pt x="1827322" y="164916"/>
                  </a:cubicBezTo>
                  <a:cubicBezTo>
                    <a:pt x="1830818" y="164916"/>
                    <a:pt x="1825695" y="167749"/>
                    <a:pt x="1817137" y="171304"/>
                  </a:cubicBezTo>
                  <a:cubicBezTo>
                    <a:pt x="1802010" y="177331"/>
                    <a:pt x="1802131" y="177693"/>
                    <a:pt x="1821356" y="173956"/>
                  </a:cubicBezTo>
                  <a:cubicBezTo>
                    <a:pt x="1830806" y="172371"/>
                    <a:pt x="1840129" y="170117"/>
                    <a:pt x="1849259" y="167206"/>
                  </a:cubicBezTo>
                  <a:cubicBezTo>
                    <a:pt x="1857878" y="163711"/>
                    <a:pt x="1883250" y="165760"/>
                    <a:pt x="1876862" y="168713"/>
                  </a:cubicBezTo>
                  <a:cubicBezTo>
                    <a:pt x="1873667" y="170039"/>
                    <a:pt x="1881623" y="168713"/>
                    <a:pt x="1893857" y="165760"/>
                  </a:cubicBezTo>
                  <a:cubicBezTo>
                    <a:pt x="1906091" y="162807"/>
                    <a:pt x="1912781" y="160939"/>
                    <a:pt x="1909225" y="161059"/>
                  </a:cubicBezTo>
                  <a:cubicBezTo>
                    <a:pt x="1905669" y="161180"/>
                    <a:pt x="1919229" y="158468"/>
                    <a:pt x="1939358" y="155033"/>
                  </a:cubicBezTo>
                  <a:cubicBezTo>
                    <a:pt x="1969914" y="149669"/>
                    <a:pt x="1972264" y="149669"/>
                    <a:pt x="1955631" y="154128"/>
                  </a:cubicBezTo>
                  <a:cubicBezTo>
                    <a:pt x="1946060" y="156907"/>
                    <a:pt x="1936291" y="158920"/>
                    <a:pt x="1926401" y="160155"/>
                  </a:cubicBezTo>
                  <a:cubicBezTo>
                    <a:pt x="1920989" y="160143"/>
                    <a:pt x="1915643" y="161379"/>
                    <a:pt x="1910792" y="163771"/>
                  </a:cubicBezTo>
                  <a:cubicBezTo>
                    <a:pt x="1906513" y="165700"/>
                    <a:pt x="1906875" y="167086"/>
                    <a:pt x="1911575" y="166965"/>
                  </a:cubicBezTo>
                  <a:cubicBezTo>
                    <a:pt x="1916276" y="166845"/>
                    <a:pt x="1915131" y="167327"/>
                    <a:pt x="1907236" y="168653"/>
                  </a:cubicBezTo>
                  <a:cubicBezTo>
                    <a:pt x="1901185" y="169647"/>
                    <a:pt x="1895279" y="171365"/>
                    <a:pt x="1889638" y="173776"/>
                  </a:cubicBezTo>
                  <a:cubicBezTo>
                    <a:pt x="1885420" y="175824"/>
                    <a:pt x="1884214" y="175644"/>
                    <a:pt x="1887107" y="173173"/>
                  </a:cubicBezTo>
                  <a:cubicBezTo>
                    <a:pt x="1888915" y="170823"/>
                    <a:pt x="1884154" y="170762"/>
                    <a:pt x="1874150" y="173173"/>
                  </a:cubicBezTo>
                  <a:cubicBezTo>
                    <a:pt x="1865230" y="175282"/>
                    <a:pt x="1862096" y="177090"/>
                    <a:pt x="1866978" y="177693"/>
                  </a:cubicBezTo>
                  <a:cubicBezTo>
                    <a:pt x="1870714" y="178296"/>
                    <a:pt x="1868726" y="179983"/>
                    <a:pt x="1863181" y="181309"/>
                  </a:cubicBezTo>
                  <a:cubicBezTo>
                    <a:pt x="1856491" y="182996"/>
                    <a:pt x="1854623" y="184864"/>
                    <a:pt x="1858360" y="185528"/>
                  </a:cubicBezTo>
                  <a:cubicBezTo>
                    <a:pt x="1863778" y="186010"/>
                    <a:pt x="1869232" y="185371"/>
                    <a:pt x="1874391" y="183659"/>
                  </a:cubicBezTo>
                  <a:cubicBezTo>
                    <a:pt x="1879815" y="181911"/>
                    <a:pt x="1884395" y="181249"/>
                    <a:pt x="1884576" y="181972"/>
                  </a:cubicBezTo>
                  <a:cubicBezTo>
                    <a:pt x="1884757" y="182695"/>
                    <a:pt x="1877766" y="185407"/>
                    <a:pt x="1867701" y="187516"/>
                  </a:cubicBezTo>
                  <a:cubicBezTo>
                    <a:pt x="1857636" y="189626"/>
                    <a:pt x="1844679" y="192097"/>
                    <a:pt x="1833168" y="193543"/>
                  </a:cubicBezTo>
                  <a:cubicBezTo>
                    <a:pt x="1821657" y="194989"/>
                    <a:pt x="1818162" y="194809"/>
                    <a:pt x="1827141" y="193181"/>
                  </a:cubicBezTo>
                  <a:cubicBezTo>
                    <a:pt x="1838351" y="190951"/>
                    <a:pt x="1840521" y="190228"/>
                    <a:pt x="1834675" y="190289"/>
                  </a:cubicBezTo>
                  <a:cubicBezTo>
                    <a:pt x="1831059" y="190289"/>
                    <a:pt x="1823887" y="189867"/>
                    <a:pt x="1820211" y="189325"/>
                  </a:cubicBezTo>
                  <a:cubicBezTo>
                    <a:pt x="1813642" y="189384"/>
                    <a:pt x="1807103" y="190253"/>
                    <a:pt x="1800744" y="191916"/>
                  </a:cubicBezTo>
                  <a:cubicBezTo>
                    <a:pt x="1794055" y="193664"/>
                    <a:pt x="1793091" y="194387"/>
                    <a:pt x="1796526" y="194025"/>
                  </a:cubicBezTo>
                  <a:cubicBezTo>
                    <a:pt x="1801106" y="193302"/>
                    <a:pt x="1799238" y="195170"/>
                    <a:pt x="1791765" y="198304"/>
                  </a:cubicBezTo>
                  <a:cubicBezTo>
                    <a:pt x="1783267" y="202041"/>
                    <a:pt x="1783508" y="203005"/>
                    <a:pt x="1792669" y="201799"/>
                  </a:cubicBezTo>
                  <a:cubicBezTo>
                    <a:pt x="1812135" y="199208"/>
                    <a:pt x="1810146" y="200654"/>
                    <a:pt x="1782544" y="207826"/>
                  </a:cubicBezTo>
                  <a:cubicBezTo>
                    <a:pt x="1775372" y="209815"/>
                    <a:pt x="1766513" y="212166"/>
                    <a:pt x="1758015" y="214757"/>
                  </a:cubicBezTo>
                  <a:lnTo>
                    <a:pt x="1735355" y="221868"/>
                  </a:lnTo>
                  <a:cubicBezTo>
                    <a:pt x="1723302" y="225726"/>
                    <a:pt x="1703715" y="231813"/>
                    <a:pt x="1691661" y="235429"/>
                  </a:cubicBezTo>
                  <a:cubicBezTo>
                    <a:pt x="1678523" y="239286"/>
                    <a:pt x="1675389" y="240672"/>
                    <a:pt x="1684249" y="238563"/>
                  </a:cubicBezTo>
                  <a:cubicBezTo>
                    <a:pt x="1695458" y="235971"/>
                    <a:pt x="1694494" y="236996"/>
                    <a:pt x="1680874" y="243143"/>
                  </a:cubicBezTo>
                  <a:cubicBezTo>
                    <a:pt x="1665023" y="250073"/>
                    <a:pt x="1665144" y="250495"/>
                    <a:pt x="1679427" y="246397"/>
                  </a:cubicBezTo>
                  <a:cubicBezTo>
                    <a:pt x="1687575" y="244240"/>
                    <a:pt x="1695476" y="241232"/>
                    <a:pt x="1702991" y="237417"/>
                  </a:cubicBezTo>
                  <a:cubicBezTo>
                    <a:pt x="1710127" y="233675"/>
                    <a:pt x="1717673" y="230764"/>
                    <a:pt x="1725471" y="228739"/>
                  </a:cubicBezTo>
                  <a:cubicBezTo>
                    <a:pt x="1731118" y="227600"/>
                    <a:pt x="1736554" y="225563"/>
                    <a:pt x="1741562" y="222712"/>
                  </a:cubicBezTo>
                  <a:cubicBezTo>
                    <a:pt x="1741562" y="221868"/>
                    <a:pt x="1746625" y="219759"/>
                    <a:pt x="1753254" y="217891"/>
                  </a:cubicBezTo>
                  <a:cubicBezTo>
                    <a:pt x="1759883" y="216023"/>
                    <a:pt x="1762294" y="216324"/>
                    <a:pt x="1759281" y="218554"/>
                  </a:cubicBezTo>
                  <a:cubicBezTo>
                    <a:pt x="1756267" y="220784"/>
                    <a:pt x="1757533" y="220784"/>
                    <a:pt x="1765307" y="218253"/>
                  </a:cubicBezTo>
                  <a:cubicBezTo>
                    <a:pt x="1771816" y="215962"/>
                    <a:pt x="1773685" y="214154"/>
                    <a:pt x="1770069" y="213913"/>
                  </a:cubicBezTo>
                  <a:cubicBezTo>
                    <a:pt x="1766453" y="213672"/>
                    <a:pt x="1770611" y="211623"/>
                    <a:pt x="1781700" y="208730"/>
                  </a:cubicBezTo>
                  <a:cubicBezTo>
                    <a:pt x="1797189" y="204632"/>
                    <a:pt x="1797249" y="204933"/>
                    <a:pt x="1783629" y="211503"/>
                  </a:cubicBezTo>
                  <a:cubicBezTo>
                    <a:pt x="1776023" y="215197"/>
                    <a:pt x="1768146" y="218301"/>
                    <a:pt x="1760064" y="220784"/>
                  </a:cubicBezTo>
                  <a:cubicBezTo>
                    <a:pt x="1751265" y="223345"/>
                    <a:pt x="1742665" y="226551"/>
                    <a:pt x="1734330" y="230366"/>
                  </a:cubicBezTo>
                  <a:cubicBezTo>
                    <a:pt x="1714906" y="238285"/>
                    <a:pt x="1694976" y="244890"/>
                    <a:pt x="1674666" y="250134"/>
                  </a:cubicBezTo>
                  <a:cubicBezTo>
                    <a:pt x="1640675" y="259837"/>
                    <a:pt x="1634348" y="262609"/>
                    <a:pt x="1641399" y="262187"/>
                  </a:cubicBezTo>
                  <a:cubicBezTo>
                    <a:pt x="1656948" y="262187"/>
                    <a:pt x="1660081" y="264959"/>
                    <a:pt x="1644834" y="265683"/>
                  </a:cubicBezTo>
                  <a:cubicBezTo>
                    <a:pt x="1631425" y="266430"/>
                    <a:pt x="1618262" y="269576"/>
                    <a:pt x="1605962" y="274964"/>
                  </a:cubicBezTo>
                  <a:cubicBezTo>
                    <a:pt x="1579083" y="284607"/>
                    <a:pt x="1575165" y="287017"/>
                    <a:pt x="1594391" y="283943"/>
                  </a:cubicBezTo>
                  <a:cubicBezTo>
                    <a:pt x="1617051" y="280087"/>
                    <a:pt x="1586676" y="289608"/>
                    <a:pt x="1560882" y="294972"/>
                  </a:cubicBezTo>
                  <a:cubicBezTo>
                    <a:pt x="1549299" y="297275"/>
                    <a:pt x="1537872" y="300276"/>
                    <a:pt x="1526651" y="303952"/>
                  </a:cubicBezTo>
                  <a:cubicBezTo>
                    <a:pt x="1519117" y="306791"/>
                    <a:pt x="1511295" y="308810"/>
                    <a:pt x="1503327" y="309979"/>
                  </a:cubicBezTo>
                  <a:cubicBezTo>
                    <a:pt x="1490111" y="312136"/>
                    <a:pt x="1477015" y="314969"/>
                    <a:pt x="1464093" y="318476"/>
                  </a:cubicBezTo>
                  <a:cubicBezTo>
                    <a:pt x="1449810" y="322575"/>
                    <a:pt x="1438480" y="324503"/>
                    <a:pt x="1438058" y="323659"/>
                  </a:cubicBezTo>
                  <a:cubicBezTo>
                    <a:pt x="1437636" y="322816"/>
                    <a:pt x="1432031" y="323237"/>
                    <a:pt x="1426366" y="324684"/>
                  </a:cubicBezTo>
                  <a:cubicBezTo>
                    <a:pt x="1418592" y="326733"/>
                    <a:pt x="1400632" y="332398"/>
                    <a:pt x="1385505" y="337340"/>
                  </a:cubicBezTo>
                  <a:cubicBezTo>
                    <a:pt x="1370378" y="342282"/>
                    <a:pt x="1358506" y="346983"/>
                    <a:pt x="1362423" y="346078"/>
                  </a:cubicBezTo>
                  <a:cubicBezTo>
                    <a:pt x="1366340" y="345175"/>
                    <a:pt x="1380985" y="340052"/>
                    <a:pt x="1394063" y="336135"/>
                  </a:cubicBezTo>
                  <a:cubicBezTo>
                    <a:pt x="1429862" y="324383"/>
                    <a:pt x="1432273" y="324081"/>
                    <a:pt x="1413288" y="335592"/>
                  </a:cubicBezTo>
                  <a:cubicBezTo>
                    <a:pt x="1393159" y="347163"/>
                    <a:pt x="1401597" y="346922"/>
                    <a:pt x="1422811" y="335170"/>
                  </a:cubicBezTo>
                  <a:cubicBezTo>
                    <a:pt x="1429253" y="330976"/>
                    <a:pt x="1436461" y="328107"/>
                    <a:pt x="1444024" y="326733"/>
                  </a:cubicBezTo>
                  <a:cubicBezTo>
                    <a:pt x="1450395" y="325528"/>
                    <a:pt x="1456614" y="323647"/>
                    <a:pt x="1462587" y="321128"/>
                  </a:cubicBezTo>
                  <a:cubicBezTo>
                    <a:pt x="1475122" y="315463"/>
                    <a:pt x="1461743" y="325708"/>
                    <a:pt x="1448183" y="331856"/>
                  </a:cubicBezTo>
                  <a:cubicBezTo>
                    <a:pt x="1440951" y="335351"/>
                    <a:pt x="1442156" y="335652"/>
                    <a:pt x="1453366" y="332820"/>
                  </a:cubicBezTo>
                  <a:cubicBezTo>
                    <a:pt x="1477473" y="326311"/>
                    <a:pt x="1486211" y="323298"/>
                    <a:pt x="1478919" y="323117"/>
                  </a:cubicBezTo>
                  <a:cubicBezTo>
                    <a:pt x="1474218" y="323418"/>
                    <a:pt x="1477111" y="321430"/>
                    <a:pt x="1483620" y="319260"/>
                  </a:cubicBezTo>
                  <a:cubicBezTo>
                    <a:pt x="1490129" y="317090"/>
                    <a:pt x="1495673" y="315885"/>
                    <a:pt x="1495975" y="316729"/>
                  </a:cubicBezTo>
                  <a:cubicBezTo>
                    <a:pt x="1501646" y="315945"/>
                    <a:pt x="1507172" y="314318"/>
                    <a:pt x="1512367" y="311907"/>
                  </a:cubicBezTo>
                  <a:cubicBezTo>
                    <a:pt x="1521950" y="308110"/>
                    <a:pt x="1528579" y="306543"/>
                    <a:pt x="1529061" y="307930"/>
                  </a:cubicBezTo>
                  <a:cubicBezTo>
                    <a:pt x="1529543" y="309316"/>
                    <a:pt x="1535088" y="308291"/>
                    <a:pt x="1541657" y="306182"/>
                  </a:cubicBezTo>
                  <a:cubicBezTo>
                    <a:pt x="1548226" y="304073"/>
                    <a:pt x="1551059" y="301963"/>
                    <a:pt x="1546418" y="302325"/>
                  </a:cubicBezTo>
                  <a:cubicBezTo>
                    <a:pt x="1541777" y="302687"/>
                    <a:pt x="1543646" y="301240"/>
                    <a:pt x="1561425" y="297021"/>
                  </a:cubicBezTo>
                  <a:cubicBezTo>
                    <a:pt x="1586978" y="290995"/>
                    <a:pt x="1592161" y="292260"/>
                    <a:pt x="1568958" y="298227"/>
                  </a:cubicBezTo>
                  <a:cubicBezTo>
                    <a:pt x="1561913" y="299890"/>
                    <a:pt x="1555109" y="302439"/>
                    <a:pt x="1548708" y="305820"/>
                  </a:cubicBezTo>
                  <a:cubicBezTo>
                    <a:pt x="1542254" y="309207"/>
                    <a:pt x="1535184" y="311257"/>
                    <a:pt x="1527916" y="311847"/>
                  </a:cubicBezTo>
                  <a:cubicBezTo>
                    <a:pt x="1511945" y="314318"/>
                    <a:pt x="1509836" y="315041"/>
                    <a:pt x="1492781" y="325226"/>
                  </a:cubicBezTo>
                  <a:cubicBezTo>
                    <a:pt x="1482523" y="331102"/>
                    <a:pt x="1471771" y="336080"/>
                    <a:pt x="1460658" y="340112"/>
                  </a:cubicBezTo>
                  <a:cubicBezTo>
                    <a:pt x="1442156" y="345717"/>
                    <a:pt x="1452643" y="337882"/>
                    <a:pt x="1475183" y="329927"/>
                  </a:cubicBezTo>
                  <a:cubicBezTo>
                    <a:pt x="1489165" y="325166"/>
                    <a:pt x="1490189" y="324563"/>
                    <a:pt x="1475785" y="328300"/>
                  </a:cubicBezTo>
                  <a:cubicBezTo>
                    <a:pt x="1467697" y="330355"/>
                    <a:pt x="1459748" y="332910"/>
                    <a:pt x="1451980" y="335954"/>
                  </a:cubicBezTo>
                  <a:cubicBezTo>
                    <a:pt x="1447821" y="337882"/>
                    <a:pt x="1443362" y="338967"/>
                    <a:pt x="1443121" y="338184"/>
                  </a:cubicBezTo>
                  <a:cubicBezTo>
                    <a:pt x="1437389" y="338672"/>
                    <a:pt x="1431814" y="340311"/>
                    <a:pt x="1426728" y="343005"/>
                  </a:cubicBezTo>
                  <a:cubicBezTo>
                    <a:pt x="1417145" y="347109"/>
                    <a:pt x="1406979" y="349695"/>
                    <a:pt x="1396594" y="350659"/>
                  </a:cubicBezTo>
                  <a:cubicBezTo>
                    <a:pt x="1377894" y="352714"/>
                    <a:pt x="1359886" y="358885"/>
                    <a:pt x="1343861" y="368739"/>
                  </a:cubicBezTo>
                  <a:cubicBezTo>
                    <a:pt x="1331807" y="375670"/>
                    <a:pt x="1331807" y="375850"/>
                    <a:pt x="1345247" y="369161"/>
                  </a:cubicBezTo>
                  <a:cubicBezTo>
                    <a:pt x="1355462" y="364128"/>
                    <a:pt x="1366142" y="360091"/>
                    <a:pt x="1377128" y="357107"/>
                  </a:cubicBezTo>
                  <a:cubicBezTo>
                    <a:pt x="1391412" y="353070"/>
                    <a:pt x="1391532" y="353371"/>
                    <a:pt x="1378092" y="359820"/>
                  </a:cubicBezTo>
                  <a:cubicBezTo>
                    <a:pt x="1364653" y="366268"/>
                    <a:pt x="1366039" y="365846"/>
                    <a:pt x="1381588" y="359337"/>
                  </a:cubicBezTo>
                  <a:cubicBezTo>
                    <a:pt x="1396293" y="353311"/>
                    <a:pt x="1399668" y="352587"/>
                    <a:pt x="1396112" y="355962"/>
                  </a:cubicBezTo>
                  <a:cubicBezTo>
                    <a:pt x="1392557" y="359337"/>
                    <a:pt x="1396956" y="358433"/>
                    <a:pt x="1412023" y="353250"/>
                  </a:cubicBezTo>
                  <a:cubicBezTo>
                    <a:pt x="1426005" y="348489"/>
                    <a:pt x="1431248" y="346139"/>
                    <a:pt x="1426607" y="346742"/>
                  </a:cubicBezTo>
                  <a:cubicBezTo>
                    <a:pt x="1420882" y="347645"/>
                    <a:pt x="1424076" y="346380"/>
                    <a:pt x="1431851" y="344452"/>
                  </a:cubicBezTo>
                  <a:cubicBezTo>
                    <a:pt x="1441734" y="341679"/>
                    <a:pt x="1442036" y="342523"/>
                    <a:pt x="1435889" y="345597"/>
                  </a:cubicBezTo>
                  <a:cubicBezTo>
                    <a:pt x="1428717" y="349212"/>
                    <a:pt x="1429259" y="350840"/>
                    <a:pt x="1435346" y="351020"/>
                  </a:cubicBezTo>
                  <a:cubicBezTo>
                    <a:pt x="1446013" y="350478"/>
                    <a:pt x="1443964" y="351503"/>
                    <a:pt x="1404309" y="365364"/>
                  </a:cubicBezTo>
                  <a:cubicBezTo>
                    <a:pt x="1365798" y="379105"/>
                    <a:pt x="1356095" y="382179"/>
                    <a:pt x="1359048" y="377417"/>
                  </a:cubicBezTo>
                  <a:cubicBezTo>
                    <a:pt x="1359892" y="376333"/>
                    <a:pt x="1350008" y="379105"/>
                    <a:pt x="1337051" y="383444"/>
                  </a:cubicBezTo>
                  <a:cubicBezTo>
                    <a:pt x="1320899" y="388868"/>
                    <a:pt x="1318549" y="389169"/>
                    <a:pt x="1327830" y="384710"/>
                  </a:cubicBezTo>
                  <a:cubicBezTo>
                    <a:pt x="1336147" y="380973"/>
                    <a:pt x="1337894" y="379286"/>
                    <a:pt x="1333435" y="380310"/>
                  </a:cubicBezTo>
                  <a:cubicBezTo>
                    <a:pt x="1325491" y="382860"/>
                    <a:pt x="1317771" y="386066"/>
                    <a:pt x="1310352" y="389893"/>
                  </a:cubicBezTo>
                  <a:cubicBezTo>
                    <a:pt x="1296009" y="397004"/>
                    <a:pt x="1295949" y="396823"/>
                    <a:pt x="1309509" y="387723"/>
                  </a:cubicBezTo>
                  <a:cubicBezTo>
                    <a:pt x="1325841" y="376333"/>
                    <a:pt x="1326986" y="372837"/>
                    <a:pt x="1312040" y="378442"/>
                  </a:cubicBezTo>
                  <a:cubicBezTo>
                    <a:pt x="1306736" y="380431"/>
                    <a:pt x="1301132" y="381757"/>
                    <a:pt x="1300830" y="380973"/>
                  </a:cubicBezTo>
                  <a:cubicBezTo>
                    <a:pt x="1300529" y="380190"/>
                    <a:pt x="1304687" y="378261"/>
                    <a:pt x="1309087" y="377116"/>
                  </a:cubicBezTo>
                  <a:cubicBezTo>
                    <a:pt x="1314571" y="375489"/>
                    <a:pt x="1318669" y="373380"/>
                    <a:pt x="1318247" y="372295"/>
                  </a:cubicBezTo>
                  <a:cubicBezTo>
                    <a:pt x="1317826" y="371210"/>
                    <a:pt x="1313366" y="372295"/>
                    <a:pt x="1304145" y="376935"/>
                  </a:cubicBezTo>
                  <a:cubicBezTo>
                    <a:pt x="1296310" y="380762"/>
                    <a:pt x="1288259" y="384143"/>
                    <a:pt x="1280038" y="387060"/>
                  </a:cubicBezTo>
                  <a:cubicBezTo>
                    <a:pt x="1274192" y="388820"/>
                    <a:pt x="1268557" y="391207"/>
                    <a:pt x="1263224" y="394172"/>
                  </a:cubicBezTo>
                  <a:cubicBezTo>
                    <a:pt x="1260391" y="396281"/>
                    <a:pt x="1268286" y="394533"/>
                    <a:pt x="1280219" y="390736"/>
                  </a:cubicBezTo>
                  <a:cubicBezTo>
                    <a:pt x="1287367" y="387850"/>
                    <a:pt x="1294900" y="386024"/>
                    <a:pt x="1302578" y="385312"/>
                  </a:cubicBezTo>
                  <a:cubicBezTo>
                    <a:pt x="1302578" y="386096"/>
                    <a:pt x="1299806" y="387542"/>
                    <a:pt x="1295406" y="388868"/>
                  </a:cubicBezTo>
                  <a:cubicBezTo>
                    <a:pt x="1289982" y="390555"/>
                    <a:pt x="1286366" y="393870"/>
                    <a:pt x="1286185" y="396582"/>
                  </a:cubicBezTo>
                  <a:cubicBezTo>
                    <a:pt x="1286005" y="399294"/>
                    <a:pt x="1280641" y="404236"/>
                    <a:pt x="1275639" y="407009"/>
                  </a:cubicBezTo>
                  <a:cubicBezTo>
                    <a:pt x="1268588" y="410926"/>
                    <a:pt x="1265092" y="411348"/>
                    <a:pt x="1266237" y="407973"/>
                  </a:cubicBezTo>
                  <a:cubicBezTo>
                    <a:pt x="1266237" y="404718"/>
                    <a:pt x="1260210" y="405622"/>
                    <a:pt x="1243155" y="411529"/>
                  </a:cubicBezTo>
                  <a:cubicBezTo>
                    <a:pt x="1228088" y="416711"/>
                    <a:pt x="1218506" y="420508"/>
                    <a:pt x="1219048" y="421292"/>
                  </a:cubicBezTo>
                  <a:cubicBezTo>
                    <a:pt x="1224412" y="420779"/>
                    <a:pt x="1229631" y="419249"/>
                    <a:pt x="1234416" y="416772"/>
                  </a:cubicBezTo>
                  <a:cubicBezTo>
                    <a:pt x="1241094" y="413915"/>
                    <a:pt x="1248097" y="411890"/>
                    <a:pt x="1255269" y="410745"/>
                  </a:cubicBezTo>
                  <a:cubicBezTo>
                    <a:pt x="1260030" y="410384"/>
                    <a:pt x="1255992" y="412613"/>
                    <a:pt x="1242191" y="417917"/>
                  </a:cubicBezTo>
                  <a:cubicBezTo>
                    <a:pt x="1231584" y="422015"/>
                    <a:pt x="1225014" y="423944"/>
                    <a:pt x="1226883" y="422618"/>
                  </a:cubicBezTo>
                  <a:cubicBezTo>
                    <a:pt x="1233693" y="418158"/>
                    <a:pt x="1228148" y="420388"/>
                    <a:pt x="1216939" y="425932"/>
                  </a:cubicBezTo>
                  <a:cubicBezTo>
                    <a:pt x="1205729" y="431477"/>
                    <a:pt x="1188915" y="440879"/>
                    <a:pt x="1173064" y="450039"/>
                  </a:cubicBezTo>
                  <a:cubicBezTo>
                    <a:pt x="1165212" y="454607"/>
                    <a:pt x="1157057" y="458639"/>
                    <a:pt x="1148656" y="462092"/>
                  </a:cubicBezTo>
                  <a:cubicBezTo>
                    <a:pt x="1141918" y="464678"/>
                    <a:pt x="1135458" y="467926"/>
                    <a:pt x="1129371" y="471796"/>
                  </a:cubicBezTo>
                  <a:cubicBezTo>
                    <a:pt x="1120777" y="477442"/>
                    <a:pt x="1111393" y="481788"/>
                    <a:pt x="1101528" y="484692"/>
                  </a:cubicBezTo>
                  <a:cubicBezTo>
                    <a:pt x="1081881" y="490719"/>
                    <a:pt x="1071394" y="497409"/>
                    <a:pt x="1087847" y="493070"/>
                  </a:cubicBezTo>
                  <a:cubicBezTo>
                    <a:pt x="1095621" y="490960"/>
                    <a:pt x="1097188" y="491684"/>
                    <a:pt x="1092126" y="494335"/>
                  </a:cubicBezTo>
                  <a:cubicBezTo>
                    <a:pt x="1086702" y="497361"/>
                    <a:pt x="1080621" y="499018"/>
                    <a:pt x="1074407" y="499157"/>
                  </a:cubicBezTo>
                  <a:cubicBezTo>
                    <a:pt x="1067820" y="499476"/>
                    <a:pt x="1061348" y="500989"/>
                    <a:pt x="1055303" y="503616"/>
                  </a:cubicBezTo>
                  <a:cubicBezTo>
                    <a:pt x="1046986" y="507353"/>
                    <a:pt x="1048312" y="507473"/>
                    <a:pt x="1057231" y="505123"/>
                  </a:cubicBezTo>
                  <a:cubicBezTo>
                    <a:pt x="1067236" y="502471"/>
                    <a:pt x="1068682" y="502953"/>
                    <a:pt x="1059943" y="508377"/>
                  </a:cubicBezTo>
                  <a:cubicBezTo>
                    <a:pt x="1053917" y="512174"/>
                    <a:pt x="1053917" y="513801"/>
                    <a:pt x="1058135" y="512656"/>
                  </a:cubicBezTo>
                  <a:cubicBezTo>
                    <a:pt x="1072901" y="508197"/>
                    <a:pt x="1021071" y="530736"/>
                    <a:pt x="958996" y="558881"/>
                  </a:cubicBezTo>
                  <a:lnTo>
                    <a:pt x="911446" y="580396"/>
                  </a:lnTo>
                  <a:cubicBezTo>
                    <a:pt x="895535" y="587508"/>
                    <a:pt x="879986" y="594981"/>
                    <a:pt x="865402" y="601671"/>
                  </a:cubicBezTo>
                  <a:lnTo>
                    <a:pt x="825626" y="619751"/>
                  </a:lnTo>
                  <a:cubicBezTo>
                    <a:pt x="814115" y="625175"/>
                    <a:pt x="804472" y="629574"/>
                    <a:pt x="797541" y="632527"/>
                  </a:cubicBezTo>
                  <a:cubicBezTo>
                    <a:pt x="783439" y="638554"/>
                    <a:pt x="771024" y="644279"/>
                    <a:pt x="757162" y="651150"/>
                  </a:cubicBezTo>
                  <a:cubicBezTo>
                    <a:pt x="743301" y="658020"/>
                    <a:pt x="728174" y="666458"/>
                    <a:pt x="708346" y="677426"/>
                  </a:cubicBezTo>
                  <a:cubicBezTo>
                    <a:pt x="654950" y="707560"/>
                    <a:pt x="618729" y="728773"/>
                    <a:pt x="596009" y="741791"/>
                  </a:cubicBezTo>
                  <a:cubicBezTo>
                    <a:pt x="573288" y="754809"/>
                    <a:pt x="563705" y="759389"/>
                    <a:pt x="564429" y="757280"/>
                  </a:cubicBezTo>
                  <a:cubicBezTo>
                    <a:pt x="566116" y="753423"/>
                    <a:pt x="556293" y="759148"/>
                    <a:pt x="508802" y="790306"/>
                  </a:cubicBezTo>
                  <a:cubicBezTo>
                    <a:pt x="428949" y="843401"/>
                    <a:pt x="355302" y="892760"/>
                    <a:pt x="293951" y="931873"/>
                  </a:cubicBezTo>
                  <a:cubicBezTo>
                    <a:pt x="232599" y="970986"/>
                    <a:pt x="183542" y="1000577"/>
                    <a:pt x="152323" y="1013173"/>
                  </a:cubicBezTo>
                  <a:cubicBezTo>
                    <a:pt x="137016" y="1019200"/>
                    <a:pt x="119659" y="1026854"/>
                    <a:pt x="113451" y="1029988"/>
                  </a:cubicBezTo>
                  <a:cubicBezTo>
                    <a:pt x="107244" y="1033121"/>
                    <a:pt x="107424" y="1031675"/>
                    <a:pt x="114536" y="1025950"/>
                  </a:cubicBezTo>
                  <a:cubicBezTo>
                    <a:pt x="120563" y="1020887"/>
                    <a:pt x="116344" y="1022756"/>
                    <a:pt x="103869" y="1030891"/>
                  </a:cubicBezTo>
                  <a:cubicBezTo>
                    <a:pt x="85789" y="1042945"/>
                    <a:pt x="83197" y="1043427"/>
                    <a:pt x="89585" y="1035050"/>
                  </a:cubicBezTo>
                  <a:cubicBezTo>
                    <a:pt x="93925" y="1029445"/>
                    <a:pt x="93985" y="1025890"/>
                    <a:pt x="90309" y="1026793"/>
                  </a:cubicBezTo>
                  <a:cubicBezTo>
                    <a:pt x="78255" y="1030410"/>
                    <a:pt x="65660" y="1045536"/>
                    <a:pt x="68372" y="1052347"/>
                  </a:cubicBezTo>
                  <a:cubicBezTo>
                    <a:pt x="70903" y="1055360"/>
                    <a:pt x="68974" y="1058373"/>
                    <a:pt x="62827" y="1061688"/>
                  </a:cubicBezTo>
                  <a:cubicBezTo>
                    <a:pt x="57704" y="1064460"/>
                    <a:pt x="55836" y="1062230"/>
                    <a:pt x="56800" y="1058132"/>
                  </a:cubicBezTo>
                  <a:cubicBezTo>
                    <a:pt x="58608" y="1053130"/>
                    <a:pt x="55173" y="1052648"/>
                    <a:pt x="46434" y="1058132"/>
                  </a:cubicBezTo>
                  <a:cubicBezTo>
                    <a:pt x="35466" y="1064641"/>
                    <a:pt x="35345" y="1064521"/>
                    <a:pt x="49870" y="1053311"/>
                  </a:cubicBezTo>
                  <a:cubicBezTo>
                    <a:pt x="60898" y="1045054"/>
                    <a:pt x="64876" y="1041258"/>
                    <a:pt x="63731" y="1039510"/>
                  </a:cubicBezTo>
                  <a:cubicBezTo>
                    <a:pt x="62586" y="1037762"/>
                    <a:pt x="66081" y="1031615"/>
                    <a:pt x="71746" y="1024021"/>
                  </a:cubicBezTo>
                  <a:cubicBezTo>
                    <a:pt x="78436" y="1015825"/>
                    <a:pt x="78798" y="1010823"/>
                    <a:pt x="74639" y="1011184"/>
                  </a:cubicBezTo>
                  <a:cubicBezTo>
                    <a:pt x="68974" y="1011546"/>
                    <a:pt x="70300" y="1009557"/>
                    <a:pt x="83679" y="998468"/>
                  </a:cubicBezTo>
                  <a:cubicBezTo>
                    <a:pt x="93563" y="990513"/>
                    <a:pt x="95733" y="988102"/>
                    <a:pt x="89706" y="992441"/>
                  </a:cubicBezTo>
                  <a:cubicBezTo>
                    <a:pt x="72048" y="1005459"/>
                    <a:pt x="73374" y="999794"/>
                    <a:pt x="91695" y="983823"/>
                  </a:cubicBezTo>
                  <a:cubicBezTo>
                    <a:pt x="108389" y="969479"/>
                    <a:pt x="110378" y="958872"/>
                    <a:pt x="93081" y="972553"/>
                  </a:cubicBezTo>
                  <a:cubicBezTo>
                    <a:pt x="89465" y="975446"/>
                    <a:pt x="87054" y="976109"/>
                    <a:pt x="89947" y="972553"/>
                  </a:cubicBezTo>
                  <a:cubicBezTo>
                    <a:pt x="91936" y="969479"/>
                    <a:pt x="88561" y="970866"/>
                    <a:pt x="82233" y="975928"/>
                  </a:cubicBezTo>
                  <a:cubicBezTo>
                    <a:pt x="75905" y="980991"/>
                    <a:pt x="74700" y="981352"/>
                    <a:pt x="79702" y="976471"/>
                  </a:cubicBezTo>
                  <a:cubicBezTo>
                    <a:pt x="93141" y="963573"/>
                    <a:pt x="91394" y="961283"/>
                    <a:pt x="77351" y="973518"/>
                  </a:cubicBezTo>
                  <a:cubicBezTo>
                    <a:pt x="68872" y="980936"/>
                    <a:pt x="59958" y="987837"/>
                    <a:pt x="50653" y="994189"/>
                  </a:cubicBezTo>
                  <a:cubicBezTo>
                    <a:pt x="44403" y="998154"/>
                    <a:pt x="38570" y="1002735"/>
                    <a:pt x="33236" y="1007869"/>
                  </a:cubicBezTo>
                  <a:cubicBezTo>
                    <a:pt x="25220" y="1016428"/>
                    <a:pt x="25100" y="1012691"/>
                    <a:pt x="33236" y="1002626"/>
                  </a:cubicBezTo>
                  <a:cubicBezTo>
                    <a:pt x="39263" y="995214"/>
                    <a:pt x="41071" y="993828"/>
                    <a:pt x="42457" y="995454"/>
                  </a:cubicBezTo>
                  <a:cubicBezTo>
                    <a:pt x="43843" y="997082"/>
                    <a:pt x="49387" y="992863"/>
                    <a:pt x="67166" y="977796"/>
                  </a:cubicBezTo>
                  <a:cubicBezTo>
                    <a:pt x="99288" y="950918"/>
                    <a:pt x="102483" y="947663"/>
                    <a:pt x="78014" y="965261"/>
                  </a:cubicBezTo>
                  <a:cubicBezTo>
                    <a:pt x="63852" y="975506"/>
                    <a:pt x="59934" y="977857"/>
                    <a:pt x="61983" y="973276"/>
                  </a:cubicBezTo>
                  <a:cubicBezTo>
                    <a:pt x="64032" y="968696"/>
                    <a:pt x="61983" y="969660"/>
                    <a:pt x="55957" y="974843"/>
                  </a:cubicBezTo>
                  <a:cubicBezTo>
                    <a:pt x="50533" y="979243"/>
                    <a:pt x="48182" y="980026"/>
                    <a:pt x="49930" y="977013"/>
                  </a:cubicBezTo>
                  <a:cubicBezTo>
                    <a:pt x="53064" y="973397"/>
                    <a:pt x="47158" y="979122"/>
                    <a:pt x="38359" y="988705"/>
                  </a:cubicBezTo>
                  <a:cubicBezTo>
                    <a:pt x="29560" y="998287"/>
                    <a:pt x="22328" y="1007869"/>
                    <a:pt x="23352" y="1009075"/>
                  </a:cubicBezTo>
                  <a:cubicBezTo>
                    <a:pt x="24377" y="1010280"/>
                    <a:pt x="21725" y="1014378"/>
                    <a:pt x="16663" y="1019260"/>
                  </a:cubicBezTo>
                  <a:cubicBezTo>
                    <a:pt x="-12688" y="1048610"/>
                    <a:pt x="-152" y="1028903"/>
                    <a:pt x="28716" y="993828"/>
                  </a:cubicBezTo>
                  <a:cubicBezTo>
                    <a:pt x="63219" y="952629"/>
                    <a:pt x="100337" y="913697"/>
                    <a:pt x="139848" y="877271"/>
                  </a:cubicBezTo>
                  <a:cubicBezTo>
                    <a:pt x="185229" y="836109"/>
                    <a:pt x="262491" y="780844"/>
                    <a:pt x="325772" y="742575"/>
                  </a:cubicBezTo>
                  <a:cubicBezTo>
                    <a:pt x="389052" y="704305"/>
                    <a:pt x="437506" y="681343"/>
                    <a:pt x="422922" y="698700"/>
                  </a:cubicBezTo>
                  <a:cubicBezTo>
                    <a:pt x="418040" y="704124"/>
                    <a:pt x="420270" y="703281"/>
                    <a:pt x="432685" y="694542"/>
                  </a:cubicBezTo>
                  <a:cubicBezTo>
                    <a:pt x="441351" y="688557"/>
                    <a:pt x="450524" y="683357"/>
                    <a:pt x="460107" y="678993"/>
                  </a:cubicBezTo>
                  <a:cubicBezTo>
                    <a:pt x="481863" y="669772"/>
                    <a:pt x="495845" y="659527"/>
                    <a:pt x="562560" y="609264"/>
                  </a:cubicBezTo>
                  <a:cubicBezTo>
                    <a:pt x="684480" y="519286"/>
                    <a:pt x="776387" y="468360"/>
                    <a:pt x="878781" y="427800"/>
                  </a:cubicBezTo>
                  <a:cubicBezTo>
                    <a:pt x="908191" y="416169"/>
                    <a:pt x="912892" y="415144"/>
                    <a:pt x="905118" y="420569"/>
                  </a:cubicBezTo>
                  <a:cubicBezTo>
                    <a:pt x="896319" y="426595"/>
                    <a:pt x="897825" y="426957"/>
                    <a:pt x="912229" y="421894"/>
                  </a:cubicBezTo>
                  <a:cubicBezTo>
                    <a:pt x="922233" y="418519"/>
                    <a:pt x="927477" y="418640"/>
                    <a:pt x="924825" y="421232"/>
                  </a:cubicBezTo>
                  <a:cubicBezTo>
                    <a:pt x="916689" y="428524"/>
                    <a:pt x="930189" y="427258"/>
                    <a:pt x="948148" y="418881"/>
                  </a:cubicBezTo>
                  <a:cubicBezTo>
                    <a:pt x="954561" y="415928"/>
                    <a:pt x="961359" y="413897"/>
                    <a:pt x="968338" y="412854"/>
                  </a:cubicBezTo>
                  <a:cubicBezTo>
                    <a:pt x="972376" y="413216"/>
                    <a:pt x="981054" y="409841"/>
                    <a:pt x="996663" y="402006"/>
                  </a:cubicBezTo>
                  <a:cubicBezTo>
                    <a:pt x="1008053" y="395980"/>
                    <a:pt x="1015225" y="392303"/>
                    <a:pt x="1011730" y="393027"/>
                  </a:cubicBezTo>
                  <a:cubicBezTo>
                    <a:pt x="1005703" y="394172"/>
                    <a:pt x="1026917" y="384228"/>
                    <a:pt x="1062234" y="368920"/>
                  </a:cubicBezTo>
                  <a:cubicBezTo>
                    <a:pt x="1067115" y="366931"/>
                    <a:pt x="1078204" y="361085"/>
                    <a:pt x="1092367" y="353973"/>
                  </a:cubicBezTo>
                  <a:cubicBezTo>
                    <a:pt x="1106530" y="346862"/>
                    <a:pt x="1123706" y="338003"/>
                    <a:pt x="1140219" y="329204"/>
                  </a:cubicBezTo>
                  <a:cubicBezTo>
                    <a:pt x="1148476" y="324865"/>
                    <a:pt x="1158299" y="319441"/>
                    <a:pt x="1169388" y="313836"/>
                  </a:cubicBezTo>
                  <a:lnTo>
                    <a:pt x="1204524" y="296178"/>
                  </a:lnTo>
                  <a:cubicBezTo>
                    <a:pt x="1228631" y="284124"/>
                    <a:pt x="1253943" y="271287"/>
                    <a:pt x="1274192" y="262006"/>
                  </a:cubicBezTo>
                  <a:cubicBezTo>
                    <a:pt x="1294442" y="252725"/>
                    <a:pt x="1319151" y="240491"/>
                    <a:pt x="1341751" y="229522"/>
                  </a:cubicBezTo>
                  <a:cubicBezTo>
                    <a:pt x="1364352" y="218554"/>
                    <a:pt x="1385445" y="208791"/>
                    <a:pt x="1399186" y="201860"/>
                  </a:cubicBezTo>
                  <a:cubicBezTo>
                    <a:pt x="1426427" y="187577"/>
                    <a:pt x="1470723" y="168472"/>
                    <a:pt x="1495613" y="158408"/>
                  </a:cubicBezTo>
                  <a:cubicBezTo>
                    <a:pt x="1522251" y="147439"/>
                    <a:pt x="1548708" y="138519"/>
                    <a:pt x="1572393" y="131046"/>
                  </a:cubicBezTo>
                  <a:cubicBezTo>
                    <a:pt x="1592697" y="124303"/>
                    <a:pt x="1613363" y="118692"/>
                    <a:pt x="1634287" y="114232"/>
                  </a:cubicBezTo>
                  <a:close/>
                </a:path>
              </a:pathLst>
            </a:custGeom>
            <a:grpFill/>
            <a:ln w="6027" cap="flat">
              <a:noFill/>
              <a:prstDash val="solid"/>
              <a:miter/>
            </a:ln>
          </p:spPr>
          <p:txBody>
            <a:bodyPr rtlCol="0" anchor="ctr"/>
            <a:lstStyle/>
            <a:p>
              <a:endParaRPr lang="zh-CN" altLang="en-US"/>
            </a:p>
          </p:txBody>
        </p:sp>
        <p:sp>
          <p:nvSpPr>
            <p:cNvPr id="487" name="任意多边形: 形状 486">
              <a:extLst>
                <a:ext uri="{FF2B5EF4-FFF2-40B4-BE49-F238E27FC236}">
                  <a16:creationId xmlns:a16="http://schemas.microsoft.com/office/drawing/2014/main" id="{F1927FEB-4B45-8E0A-9EF5-DB59C039FFF9}"/>
                </a:ext>
              </a:extLst>
            </p:cNvPr>
            <p:cNvSpPr/>
            <p:nvPr/>
          </p:nvSpPr>
          <p:spPr>
            <a:xfrm>
              <a:off x="2258432" y="2697700"/>
              <a:ext cx="62346" cy="13834"/>
            </a:xfrm>
            <a:custGeom>
              <a:avLst/>
              <a:gdLst>
                <a:gd name="connsiteX0" fmla="*/ -78 w 62346"/>
                <a:gd name="connsiteY0" fmla="*/ 13486 h 13834"/>
                <a:gd name="connsiteX1" fmla="*/ 9324 w 62346"/>
                <a:gd name="connsiteY1" fmla="*/ 12883 h 13834"/>
                <a:gd name="connsiteX2" fmla="*/ 45484 w 62346"/>
                <a:gd name="connsiteY2" fmla="*/ 4144 h 13834"/>
                <a:gd name="connsiteX3" fmla="*/ 37288 w 62346"/>
                <a:gd name="connsiteY3" fmla="*/ 4687 h 13834"/>
                <a:gd name="connsiteX4" fmla="*/ -78 w 62346"/>
                <a:gd name="connsiteY4" fmla="*/ 13486 h 13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6" h="13834">
                  <a:moveTo>
                    <a:pt x="-78" y="13486"/>
                  </a:moveTo>
                  <a:cubicBezTo>
                    <a:pt x="224" y="15173"/>
                    <a:pt x="3719" y="14872"/>
                    <a:pt x="9324" y="12883"/>
                  </a:cubicBezTo>
                  <a:cubicBezTo>
                    <a:pt x="21209" y="9309"/>
                    <a:pt x="33280" y="6392"/>
                    <a:pt x="45484" y="4144"/>
                  </a:cubicBezTo>
                  <a:cubicBezTo>
                    <a:pt x="69591" y="-557"/>
                    <a:pt x="68446" y="-376"/>
                    <a:pt x="37288" y="4687"/>
                  </a:cubicBezTo>
                  <a:cubicBezTo>
                    <a:pt x="8721" y="9568"/>
                    <a:pt x="-439" y="11617"/>
                    <a:pt x="-78" y="13486"/>
                  </a:cubicBezTo>
                  <a:close/>
                </a:path>
              </a:pathLst>
            </a:custGeom>
            <a:grpFill/>
            <a:ln w="6027" cap="flat">
              <a:noFill/>
              <a:prstDash val="solid"/>
              <a:miter/>
            </a:ln>
          </p:spPr>
          <p:txBody>
            <a:bodyPr rtlCol="0" anchor="ctr"/>
            <a:lstStyle/>
            <a:p>
              <a:endParaRPr lang="zh-CN" altLang="en-US"/>
            </a:p>
          </p:txBody>
        </p:sp>
        <p:sp>
          <p:nvSpPr>
            <p:cNvPr id="488" name="任意多边形: 形状 487">
              <a:extLst>
                <a:ext uri="{FF2B5EF4-FFF2-40B4-BE49-F238E27FC236}">
                  <a16:creationId xmlns:a16="http://schemas.microsoft.com/office/drawing/2014/main" id="{BCD6BFE9-FE39-A3CD-C757-B531D45A9846}"/>
                </a:ext>
              </a:extLst>
            </p:cNvPr>
            <p:cNvSpPr/>
            <p:nvPr/>
          </p:nvSpPr>
          <p:spPr>
            <a:xfrm>
              <a:off x="2262935" y="2713222"/>
              <a:ext cx="30771" cy="9280"/>
            </a:xfrm>
            <a:custGeom>
              <a:avLst/>
              <a:gdLst>
                <a:gd name="connsiteX0" fmla="*/ 9763 w 30771"/>
                <a:gd name="connsiteY0" fmla="*/ 5738 h 9280"/>
                <a:gd name="connsiteX1" fmla="*/ 1085 w 30771"/>
                <a:gd name="connsiteY1" fmla="*/ 10018 h 9280"/>
                <a:gd name="connsiteX2" fmla="*/ 20310 w 30771"/>
                <a:gd name="connsiteY2" fmla="*/ 5136 h 9280"/>
                <a:gd name="connsiteX3" fmla="*/ 9763 w 30771"/>
                <a:gd name="connsiteY3" fmla="*/ 5738 h 9280"/>
              </a:gdLst>
              <a:ahLst/>
              <a:cxnLst>
                <a:cxn ang="0">
                  <a:pos x="connsiteX0" y="connsiteY0"/>
                </a:cxn>
                <a:cxn ang="0">
                  <a:pos x="connsiteX1" y="connsiteY1"/>
                </a:cxn>
                <a:cxn ang="0">
                  <a:pos x="connsiteX2" y="connsiteY2"/>
                </a:cxn>
                <a:cxn ang="0">
                  <a:pos x="connsiteX3" y="connsiteY3"/>
                </a:cxn>
              </a:cxnLst>
              <a:rect l="l" t="t" r="r" b="b"/>
              <a:pathLst>
                <a:path w="30771" h="9280">
                  <a:moveTo>
                    <a:pt x="9763" y="5738"/>
                  </a:moveTo>
                  <a:cubicBezTo>
                    <a:pt x="1929" y="8270"/>
                    <a:pt x="-2290" y="10198"/>
                    <a:pt x="1085" y="10018"/>
                  </a:cubicBezTo>
                  <a:cubicBezTo>
                    <a:pt x="7630" y="8987"/>
                    <a:pt x="14066" y="7354"/>
                    <a:pt x="20310" y="5136"/>
                  </a:cubicBezTo>
                  <a:cubicBezTo>
                    <a:pt x="39355" y="-1072"/>
                    <a:pt x="30013" y="-529"/>
                    <a:pt x="9763" y="5738"/>
                  </a:cubicBezTo>
                  <a:close/>
                </a:path>
              </a:pathLst>
            </a:custGeom>
            <a:grpFill/>
            <a:ln w="6027" cap="flat">
              <a:noFill/>
              <a:prstDash val="solid"/>
              <a:miter/>
            </a:ln>
          </p:spPr>
          <p:txBody>
            <a:bodyPr rtlCol="0" anchor="ctr"/>
            <a:lstStyle/>
            <a:p>
              <a:endParaRPr lang="zh-CN" altLang="en-US"/>
            </a:p>
          </p:txBody>
        </p:sp>
        <p:sp>
          <p:nvSpPr>
            <p:cNvPr id="489" name="任意多边形: 形状 488">
              <a:extLst>
                <a:ext uri="{FF2B5EF4-FFF2-40B4-BE49-F238E27FC236}">
                  <a16:creationId xmlns:a16="http://schemas.microsoft.com/office/drawing/2014/main" id="{B39B5447-7A1E-47B6-4B2C-B084CD57B96F}"/>
                </a:ext>
              </a:extLst>
            </p:cNvPr>
            <p:cNvSpPr/>
            <p:nvPr/>
          </p:nvSpPr>
          <p:spPr>
            <a:xfrm>
              <a:off x="2137968" y="2737789"/>
              <a:ext cx="39275" cy="9809"/>
            </a:xfrm>
            <a:custGeom>
              <a:avLst/>
              <a:gdLst>
                <a:gd name="connsiteX0" fmla="*/ 14919 w 39275"/>
                <a:gd name="connsiteY0" fmla="*/ 6484 h 9809"/>
                <a:gd name="connsiteX1" fmla="*/ 10761 w 39275"/>
                <a:gd name="connsiteY1" fmla="*/ 9376 h 9809"/>
                <a:gd name="connsiteX2" fmla="*/ 35651 w 39275"/>
                <a:gd name="connsiteY2" fmla="*/ 3350 h 9809"/>
                <a:gd name="connsiteX3" fmla="*/ 38725 w 39275"/>
                <a:gd name="connsiteY3" fmla="*/ 818 h 9809"/>
              </a:gdLst>
              <a:ahLst/>
              <a:cxnLst>
                <a:cxn ang="0">
                  <a:pos x="connsiteX0" y="connsiteY0"/>
                </a:cxn>
                <a:cxn ang="0">
                  <a:pos x="connsiteX1" y="connsiteY1"/>
                </a:cxn>
                <a:cxn ang="0">
                  <a:pos x="connsiteX2" y="connsiteY2"/>
                </a:cxn>
                <a:cxn ang="0">
                  <a:pos x="connsiteX3" y="connsiteY3"/>
                </a:cxn>
              </a:cxnLst>
              <a:rect l="l" t="t" r="r" b="b"/>
              <a:pathLst>
                <a:path w="39275" h="9809">
                  <a:moveTo>
                    <a:pt x="14919" y="6484"/>
                  </a:moveTo>
                  <a:cubicBezTo>
                    <a:pt x="-4366" y="11124"/>
                    <a:pt x="-4306" y="11365"/>
                    <a:pt x="10761" y="9376"/>
                  </a:cubicBezTo>
                  <a:cubicBezTo>
                    <a:pt x="19289" y="8466"/>
                    <a:pt x="27654" y="6441"/>
                    <a:pt x="35651" y="3350"/>
                  </a:cubicBezTo>
                  <a:cubicBezTo>
                    <a:pt x="38906" y="1542"/>
                    <a:pt x="39870" y="457"/>
                    <a:pt x="38725" y="818"/>
                  </a:cubicBezTo>
                  <a:close/>
                </a:path>
              </a:pathLst>
            </a:custGeom>
            <a:grpFill/>
            <a:ln w="6027" cap="flat">
              <a:noFill/>
              <a:prstDash val="solid"/>
              <a:miter/>
            </a:ln>
          </p:spPr>
          <p:txBody>
            <a:bodyPr rtlCol="0" anchor="ctr"/>
            <a:lstStyle/>
            <a:p>
              <a:endParaRPr lang="zh-CN" altLang="en-US"/>
            </a:p>
          </p:txBody>
        </p:sp>
        <p:sp>
          <p:nvSpPr>
            <p:cNvPr id="490" name="任意多边形: 形状 489">
              <a:extLst>
                <a:ext uri="{FF2B5EF4-FFF2-40B4-BE49-F238E27FC236}">
                  <a16:creationId xmlns:a16="http://schemas.microsoft.com/office/drawing/2014/main" id="{4F092014-C4B8-525F-C10E-D60C3051624D}"/>
                </a:ext>
              </a:extLst>
            </p:cNvPr>
            <p:cNvSpPr/>
            <p:nvPr/>
          </p:nvSpPr>
          <p:spPr>
            <a:xfrm>
              <a:off x="2188386" y="2735263"/>
              <a:ext cx="37127" cy="4402"/>
            </a:xfrm>
            <a:custGeom>
              <a:avLst/>
              <a:gdLst>
                <a:gd name="connsiteX0" fmla="*/ 12414 w 37127"/>
                <a:gd name="connsiteY0" fmla="*/ 5092 h 4402"/>
                <a:gd name="connsiteX1" fmla="*/ 36520 w 37127"/>
                <a:gd name="connsiteY1" fmla="*/ 2741 h 4402"/>
                <a:gd name="connsiteX2" fmla="*/ 26576 w 37127"/>
                <a:gd name="connsiteY2" fmla="*/ 753 h 4402"/>
                <a:gd name="connsiteX3" fmla="*/ 2470 w 37127"/>
                <a:gd name="connsiteY3" fmla="*/ 3223 h 4402"/>
                <a:gd name="connsiteX4" fmla="*/ 12414 w 37127"/>
                <a:gd name="connsiteY4" fmla="*/ 5092 h 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7" h="4402">
                  <a:moveTo>
                    <a:pt x="12414" y="5092"/>
                  </a:moveTo>
                  <a:cubicBezTo>
                    <a:pt x="20519" y="5387"/>
                    <a:pt x="28625" y="4598"/>
                    <a:pt x="36520" y="2741"/>
                  </a:cubicBezTo>
                  <a:cubicBezTo>
                    <a:pt x="38690" y="1415"/>
                    <a:pt x="33808" y="692"/>
                    <a:pt x="26576" y="753"/>
                  </a:cubicBezTo>
                  <a:cubicBezTo>
                    <a:pt x="18488" y="970"/>
                    <a:pt x="10431" y="1795"/>
                    <a:pt x="2470" y="3223"/>
                  </a:cubicBezTo>
                  <a:cubicBezTo>
                    <a:pt x="-3135" y="4308"/>
                    <a:pt x="601" y="5333"/>
                    <a:pt x="12414" y="5092"/>
                  </a:cubicBezTo>
                  <a:close/>
                </a:path>
              </a:pathLst>
            </a:custGeom>
            <a:grpFill/>
            <a:ln w="6027" cap="flat">
              <a:noFill/>
              <a:prstDash val="solid"/>
              <a:miter/>
            </a:ln>
          </p:spPr>
          <p:txBody>
            <a:bodyPr rtlCol="0" anchor="ctr"/>
            <a:lstStyle/>
            <a:p>
              <a:endParaRPr lang="zh-CN" altLang="en-US"/>
            </a:p>
          </p:txBody>
        </p:sp>
        <p:sp>
          <p:nvSpPr>
            <p:cNvPr id="491" name="任意多边形: 形状 490">
              <a:extLst>
                <a:ext uri="{FF2B5EF4-FFF2-40B4-BE49-F238E27FC236}">
                  <a16:creationId xmlns:a16="http://schemas.microsoft.com/office/drawing/2014/main" id="{67583E72-D129-03B9-94B9-38A25BAE0A0D}"/>
                </a:ext>
              </a:extLst>
            </p:cNvPr>
            <p:cNvSpPr/>
            <p:nvPr/>
          </p:nvSpPr>
          <p:spPr>
            <a:xfrm>
              <a:off x="2240465" y="2729480"/>
              <a:ext cx="14610" cy="5890"/>
            </a:xfrm>
            <a:custGeom>
              <a:avLst/>
              <a:gdLst>
                <a:gd name="connsiteX0" fmla="*/ 653 w 14610"/>
                <a:gd name="connsiteY0" fmla="*/ 4788 h 5890"/>
                <a:gd name="connsiteX1" fmla="*/ 11441 w 14610"/>
                <a:gd name="connsiteY1" fmla="*/ 5873 h 5890"/>
                <a:gd name="connsiteX2" fmla="*/ 2341 w 14610"/>
                <a:gd name="connsiteY2" fmla="*/ 931 h 5890"/>
                <a:gd name="connsiteX3" fmla="*/ 653 w 14610"/>
                <a:gd name="connsiteY3" fmla="*/ 4788 h 5890"/>
              </a:gdLst>
              <a:ahLst/>
              <a:cxnLst>
                <a:cxn ang="0">
                  <a:pos x="connsiteX0" y="connsiteY0"/>
                </a:cxn>
                <a:cxn ang="0">
                  <a:pos x="connsiteX1" y="connsiteY1"/>
                </a:cxn>
                <a:cxn ang="0">
                  <a:pos x="connsiteX2" y="connsiteY2"/>
                </a:cxn>
                <a:cxn ang="0">
                  <a:pos x="connsiteX3" y="connsiteY3"/>
                </a:cxn>
              </a:cxnLst>
              <a:rect l="l" t="t" r="r" b="b"/>
              <a:pathLst>
                <a:path w="14610" h="5890">
                  <a:moveTo>
                    <a:pt x="653" y="4788"/>
                  </a:moveTo>
                  <a:cubicBezTo>
                    <a:pt x="3889" y="6795"/>
                    <a:pt x="7867" y="7193"/>
                    <a:pt x="11441" y="5873"/>
                  </a:cubicBezTo>
                  <a:cubicBezTo>
                    <a:pt x="19396" y="3884"/>
                    <a:pt x="10356" y="-154"/>
                    <a:pt x="2341" y="931"/>
                  </a:cubicBezTo>
                  <a:cubicBezTo>
                    <a:pt x="50" y="1353"/>
                    <a:pt x="-854" y="3101"/>
                    <a:pt x="653" y="4788"/>
                  </a:cubicBezTo>
                  <a:close/>
                </a:path>
              </a:pathLst>
            </a:custGeom>
            <a:grpFill/>
            <a:ln w="6027" cap="flat">
              <a:noFill/>
              <a:prstDash val="solid"/>
              <a:miter/>
            </a:ln>
          </p:spPr>
          <p:txBody>
            <a:bodyPr rtlCol="0" anchor="ctr"/>
            <a:lstStyle/>
            <a:p>
              <a:endParaRPr lang="zh-CN" altLang="en-US"/>
            </a:p>
          </p:txBody>
        </p:sp>
        <p:sp>
          <p:nvSpPr>
            <p:cNvPr id="492" name="任意多边形: 形状 491">
              <a:extLst>
                <a:ext uri="{FF2B5EF4-FFF2-40B4-BE49-F238E27FC236}">
                  <a16:creationId xmlns:a16="http://schemas.microsoft.com/office/drawing/2014/main" id="{9A4A1BD7-5014-63EB-A3C4-1854D624921D}"/>
                </a:ext>
              </a:extLst>
            </p:cNvPr>
            <p:cNvSpPr/>
            <p:nvPr/>
          </p:nvSpPr>
          <p:spPr>
            <a:xfrm>
              <a:off x="2065980" y="2755277"/>
              <a:ext cx="184725" cy="36769"/>
            </a:xfrm>
            <a:custGeom>
              <a:avLst/>
              <a:gdLst>
                <a:gd name="connsiteX0" fmla="*/ 109146 w 184725"/>
                <a:gd name="connsiteY0" fmla="*/ 18285 h 36769"/>
                <a:gd name="connsiteX1" fmla="*/ 110713 w 184725"/>
                <a:gd name="connsiteY1" fmla="*/ 20153 h 36769"/>
                <a:gd name="connsiteX2" fmla="*/ 112159 w 184725"/>
                <a:gd name="connsiteY2" fmla="*/ 21659 h 36769"/>
                <a:gd name="connsiteX3" fmla="*/ 114932 w 184725"/>
                <a:gd name="connsiteY3" fmla="*/ 23889 h 36769"/>
                <a:gd name="connsiteX4" fmla="*/ 129878 w 184725"/>
                <a:gd name="connsiteY4" fmla="*/ 15693 h 36769"/>
                <a:gd name="connsiteX5" fmla="*/ 109146 w 184725"/>
                <a:gd name="connsiteY5" fmla="*/ 18285 h 36769"/>
                <a:gd name="connsiteX6" fmla="*/ 65513 w 184725"/>
                <a:gd name="connsiteY6" fmla="*/ 1109 h 36769"/>
                <a:gd name="connsiteX7" fmla="*/ 74131 w 184725"/>
                <a:gd name="connsiteY7" fmla="*/ 2675 h 36769"/>
                <a:gd name="connsiteX8" fmla="*/ 74131 w 184725"/>
                <a:gd name="connsiteY8" fmla="*/ 15452 h 36769"/>
                <a:gd name="connsiteX9" fmla="*/ 79013 w 184725"/>
                <a:gd name="connsiteY9" fmla="*/ 15994 h 36769"/>
                <a:gd name="connsiteX10" fmla="*/ 88957 w 184725"/>
                <a:gd name="connsiteY10" fmla="*/ 18646 h 36769"/>
                <a:gd name="connsiteX11" fmla="*/ 114269 w 184725"/>
                <a:gd name="connsiteY11" fmla="*/ 15151 h 36769"/>
                <a:gd name="connsiteX12" fmla="*/ 142654 w 184725"/>
                <a:gd name="connsiteY12" fmla="*/ 9485 h 36769"/>
                <a:gd name="connsiteX13" fmla="*/ 168810 w 184725"/>
                <a:gd name="connsiteY13" fmla="*/ 4242 h 36769"/>
                <a:gd name="connsiteX14" fmla="*/ 175681 w 184725"/>
                <a:gd name="connsiteY14" fmla="*/ 3097 h 36769"/>
                <a:gd name="connsiteX15" fmla="*/ 159228 w 184725"/>
                <a:gd name="connsiteY15" fmla="*/ 9847 h 36769"/>
                <a:gd name="connsiteX16" fmla="*/ 165918 w 184725"/>
                <a:gd name="connsiteY16" fmla="*/ 14126 h 36769"/>
                <a:gd name="connsiteX17" fmla="*/ 183998 w 184725"/>
                <a:gd name="connsiteY17" fmla="*/ 15633 h 36769"/>
                <a:gd name="connsiteX18" fmla="*/ 156335 w 184725"/>
                <a:gd name="connsiteY18" fmla="*/ 18345 h 36769"/>
                <a:gd name="connsiteX19" fmla="*/ 139701 w 184725"/>
                <a:gd name="connsiteY19" fmla="*/ 23950 h 36769"/>
                <a:gd name="connsiteX20" fmla="*/ 142715 w 184725"/>
                <a:gd name="connsiteY20" fmla="*/ 27204 h 36769"/>
                <a:gd name="connsiteX21" fmla="*/ 116318 w 184725"/>
                <a:gd name="connsiteY21" fmla="*/ 30579 h 36769"/>
                <a:gd name="connsiteX22" fmla="*/ 124153 w 184725"/>
                <a:gd name="connsiteY22" fmla="*/ 28590 h 36769"/>
                <a:gd name="connsiteX23" fmla="*/ 99684 w 184725"/>
                <a:gd name="connsiteY23" fmla="*/ 29856 h 36769"/>
                <a:gd name="connsiteX24" fmla="*/ 72805 w 184725"/>
                <a:gd name="connsiteY24" fmla="*/ 31121 h 36769"/>
                <a:gd name="connsiteX25" fmla="*/ 87028 w 184725"/>
                <a:gd name="connsiteY25" fmla="*/ 25517 h 36769"/>
                <a:gd name="connsiteX26" fmla="*/ 82026 w 184725"/>
                <a:gd name="connsiteY26" fmla="*/ 24010 h 36769"/>
                <a:gd name="connsiteX27" fmla="*/ 74673 w 184725"/>
                <a:gd name="connsiteY27" fmla="*/ 22805 h 36769"/>
                <a:gd name="connsiteX28" fmla="*/ 45022 w 184725"/>
                <a:gd name="connsiteY28" fmla="*/ 28168 h 36769"/>
                <a:gd name="connsiteX29" fmla="*/ 36344 w 184725"/>
                <a:gd name="connsiteY29" fmla="*/ 32026 h 36769"/>
                <a:gd name="connsiteX30" fmla="*/ 55689 w 184725"/>
                <a:gd name="connsiteY30" fmla="*/ 28409 h 36769"/>
                <a:gd name="connsiteX31" fmla="*/ 53701 w 184725"/>
                <a:gd name="connsiteY31" fmla="*/ 30217 h 36769"/>
                <a:gd name="connsiteX32" fmla="*/ 32667 w 184725"/>
                <a:gd name="connsiteY32" fmla="*/ 37148 h 36769"/>
                <a:gd name="connsiteX33" fmla="*/ 33632 w 184725"/>
                <a:gd name="connsiteY33" fmla="*/ 36063 h 36769"/>
                <a:gd name="connsiteX34" fmla="*/ 14768 w 184725"/>
                <a:gd name="connsiteY34" fmla="*/ 36063 h 36769"/>
                <a:gd name="connsiteX35" fmla="*/ 3076 w 184725"/>
                <a:gd name="connsiteY35" fmla="*/ 36666 h 36769"/>
                <a:gd name="connsiteX36" fmla="*/ 43515 w 184725"/>
                <a:gd name="connsiteY36" fmla="*/ 25758 h 36769"/>
                <a:gd name="connsiteX37" fmla="*/ 50446 w 184725"/>
                <a:gd name="connsiteY37" fmla="*/ 19731 h 36769"/>
                <a:gd name="connsiteX38" fmla="*/ 44419 w 184725"/>
                <a:gd name="connsiteY38" fmla="*/ 18285 h 36769"/>
                <a:gd name="connsiteX39" fmla="*/ 40020 w 184725"/>
                <a:gd name="connsiteY39" fmla="*/ 14005 h 36769"/>
                <a:gd name="connsiteX40" fmla="*/ 26159 w 184725"/>
                <a:gd name="connsiteY40" fmla="*/ 15994 h 36769"/>
                <a:gd name="connsiteX41" fmla="*/ 44239 w 184725"/>
                <a:gd name="connsiteY41" fmla="*/ 10691 h 36769"/>
                <a:gd name="connsiteX42" fmla="*/ 57196 w 184725"/>
                <a:gd name="connsiteY42" fmla="*/ 4664 h 36769"/>
                <a:gd name="connsiteX43" fmla="*/ 65513 w 184725"/>
                <a:gd name="connsiteY43" fmla="*/ 807 h 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4725" h="36769">
                  <a:moveTo>
                    <a:pt x="109146" y="18285"/>
                  </a:moveTo>
                  <a:cubicBezTo>
                    <a:pt x="98117" y="22202"/>
                    <a:pt x="98177" y="22624"/>
                    <a:pt x="110713" y="20153"/>
                  </a:cubicBezTo>
                  <a:cubicBezTo>
                    <a:pt x="122043" y="17983"/>
                    <a:pt x="122164" y="18405"/>
                    <a:pt x="112159" y="21659"/>
                  </a:cubicBezTo>
                  <a:cubicBezTo>
                    <a:pt x="93296" y="27686"/>
                    <a:pt x="96008" y="29675"/>
                    <a:pt x="114932" y="23889"/>
                  </a:cubicBezTo>
                  <a:cubicBezTo>
                    <a:pt x="122706" y="21479"/>
                    <a:pt x="130239" y="17863"/>
                    <a:pt x="129878" y="15693"/>
                  </a:cubicBezTo>
                  <a:cubicBezTo>
                    <a:pt x="129094" y="11294"/>
                    <a:pt x="126804" y="11595"/>
                    <a:pt x="109146" y="18285"/>
                  </a:cubicBezTo>
                  <a:close/>
                  <a:moveTo>
                    <a:pt x="65513" y="1109"/>
                  </a:moveTo>
                  <a:cubicBezTo>
                    <a:pt x="74854" y="204"/>
                    <a:pt x="78530" y="1109"/>
                    <a:pt x="74131" y="2675"/>
                  </a:cubicBezTo>
                  <a:cubicBezTo>
                    <a:pt x="62078" y="7678"/>
                    <a:pt x="62921" y="17682"/>
                    <a:pt x="74131" y="15452"/>
                  </a:cubicBezTo>
                  <a:cubicBezTo>
                    <a:pt x="81001" y="14126"/>
                    <a:pt x="82207" y="14488"/>
                    <a:pt x="79013" y="15994"/>
                  </a:cubicBezTo>
                  <a:cubicBezTo>
                    <a:pt x="75818" y="17501"/>
                    <a:pt x="79555" y="18706"/>
                    <a:pt x="88957" y="18646"/>
                  </a:cubicBezTo>
                  <a:cubicBezTo>
                    <a:pt x="97521" y="18743"/>
                    <a:pt x="106048" y="17561"/>
                    <a:pt x="114269" y="15151"/>
                  </a:cubicBezTo>
                  <a:cubicBezTo>
                    <a:pt x="123465" y="12107"/>
                    <a:pt x="132994" y="10209"/>
                    <a:pt x="142654" y="9485"/>
                  </a:cubicBezTo>
                  <a:cubicBezTo>
                    <a:pt x="157601" y="7497"/>
                    <a:pt x="165616" y="6171"/>
                    <a:pt x="168810" y="4242"/>
                  </a:cubicBezTo>
                  <a:cubicBezTo>
                    <a:pt x="173149" y="2314"/>
                    <a:pt x="175440" y="1771"/>
                    <a:pt x="175681" y="3097"/>
                  </a:cubicBezTo>
                  <a:cubicBezTo>
                    <a:pt x="176946" y="3700"/>
                    <a:pt x="169292" y="6954"/>
                    <a:pt x="159228" y="9847"/>
                  </a:cubicBezTo>
                  <a:cubicBezTo>
                    <a:pt x="143679" y="14910"/>
                    <a:pt x="144884" y="15090"/>
                    <a:pt x="165918" y="14126"/>
                  </a:cubicBezTo>
                  <a:cubicBezTo>
                    <a:pt x="178754" y="13704"/>
                    <a:pt x="187071" y="14126"/>
                    <a:pt x="183998" y="15633"/>
                  </a:cubicBezTo>
                  <a:cubicBezTo>
                    <a:pt x="174897" y="17501"/>
                    <a:pt x="165628" y="18411"/>
                    <a:pt x="156335" y="18345"/>
                  </a:cubicBezTo>
                  <a:cubicBezTo>
                    <a:pt x="128311" y="19430"/>
                    <a:pt x="114992" y="23889"/>
                    <a:pt x="139701" y="23950"/>
                  </a:cubicBezTo>
                  <a:cubicBezTo>
                    <a:pt x="157360" y="23950"/>
                    <a:pt x="157420" y="24311"/>
                    <a:pt x="142715" y="27204"/>
                  </a:cubicBezTo>
                  <a:cubicBezTo>
                    <a:pt x="134018" y="29036"/>
                    <a:pt x="125195" y="30163"/>
                    <a:pt x="116318" y="30579"/>
                  </a:cubicBezTo>
                  <a:cubicBezTo>
                    <a:pt x="110291" y="30579"/>
                    <a:pt x="113787" y="29916"/>
                    <a:pt x="124153" y="28590"/>
                  </a:cubicBezTo>
                  <a:cubicBezTo>
                    <a:pt x="133313" y="27385"/>
                    <a:pt x="121682" y="28048"/>
                    <a:pt x="99684" y="29856"/>
                  </a:cubicBezTo>
                  <a:cubicBezTo>
                    <a:pt x="77687" y="31664"/>
                    <a:pt x="64729" y="32206"/>
                    <a:pt x="72805" y="31121"/>
                  </a:cubicBezTo>
                  <a:cubicBezTo>
                    <a:pt x="90041" y="28892"/>
                    <a:pt x="102939" y="23709"/>
                    <a:pt x="87028" y="25517"/>
                  </a:cubicBezTo>
                  <a:cubicBezTo>
                    <a:pt x="80097" y="26300"/>
                    <a:pt x="78771" y="25517"/>
                    <a:pt x="82026" y="24010"/>
                  </a:cubicBezTo>
                  <a:cubicBezTo>
                    <a:pt x="86365" y="22262"/>
                    <a:pt x="82749" y="21780"/>
                    <a:pt x="74673" y="22805"/>
                  </a:cubicBezTo>
                  <a:cubicBezTo>
                    <a:pt x="64693" y="24028"/>
                    <a:pt x="54797" y="25818"/>
                    <a:pt x="45022" y="28168"/>
                  </a:cubicBezTo>
                  <a:cubicBezTo>
                    <a:pt x="36585" y="30278"/>
                    <a:pt x="31643" y="32206"/>
                    <a:pt x="36344" y="32026"/>
                  </a:cubicBezTo>
                  <a:cubicBezTo>
                    <a:pt x="42889" y="31393"/>
                    <a:pt x="49361" y="30181"/>
                    <a:pt x="55689" y="28409"/>
                  </a:cubicBezTo>
                  <a:cubicBezTo>
                    <a:pt x="63584" y="26240"/>
                    <a:pt x="62560" y="27084"/>
                    <a:pt x="53701" y="30217"/>
                  </a:cubicBezTo>
                  <a:cubicBezTo>
                    <a:pt x="45986" y="32990"/>
                    <a:pt x="36103" y="36244"/>
                    <a:pt x="32667" y="37148"/>
                  </a:cubicBezTo>
                  <a:cubicBezTo>
                    <a:pt x="29232" y="38052"/>
                    <a:pt x="29232" y="37148"/>
                    <a:pt x="33632" y="36063"/>
                  </a:cubicBezTo>
                  <a:cubicBezTo>
                    <a:pt x="36946" y="34737"/>
                    <a:pt x="28690" y="34918"/>
                    <a:pt x="14768" y="36063"/>
                  </a:cubicBezTo>
                  <a:cubicBezTo>
                    <a:pt x="846" y="37208"/>
                    <a:pt x="-3854" y="37570"/>
                    <a:pt x="3076" y="36666"/>
                  </a:cubicBezTo>
                  <a:cubicBezTo>
                    <a:pt x="16835" y="34153"/>
                    <a:pt x="30359" y="30501"/>
                    <a:pt x="43515" y="25758"/>
                  </a:cubicBezTo>
                  <a:cubicBezTo>
                    <a:pt x="55026" y="21900"/>
                    <a:pt x="60872" y="18706"/>
                    <a:pt x="50446" y="19731"/>
                  </a:cubicBezTo>
                  <a:cubicBezTo>
                    <a:pt x="38875" y="20936"/>
                    <a:pt x="37549" y="20394"/>
                    <a:pt x="44419" y="18285"/>
                  </a:cubicBezTo>
                  <a:cubicBezTo>
                    <a:pt x="61234" y="13524"/>
                    <a:pt x="57015" y="10209"/>
                    <a:pt x="40020" y="14005"/>
                  </a:cubicBezTo>
                  <a:cubicBezTo>
                    <a:pt x="35578" y="15590"/>
                    <a:pt x="30865" y="16265"/>
                    <a:pt x="26159" y="15994"/>
                  </a:cubicBezTo>
                  <a:cubicBezTo>
                    <a:pt x="31824" y="13174"/>
                    <a:pt x="37947" y="11378"/>
                    <a:pt x="44239" y="10691"/>
                  </a:cubicBezTo>
                  <a:cubicBezTo>
                    <a:pt x="57919" y="7979"/>
                    <a:pt x="61174" y="6352"/>
                    <a:pt x="57196" y="4664"/>
                  </a:cubicBezTo>
                  <a:cubicBezTo>
                    <a:pt x="51651" y="2615"/>
                    <a:pt x="52676" y="2012"/>
                    <a:pt x="65513" y="807"/>
                  </a:cubicBezTo>
                  <a:close/>
                </a:path>
              </a:pathLst>
            </a:custGeom>
            <a:grpFill/>
            <a:ln w="6027" cap="flat">
              <a:noFill/>
              <a:prstDash val="solid"/>
              <a:miter/>
            </a:ln>
          </p:spPr>
          <p:txBody>
            <a:bodyPr rtlCol="0" anchor="ctr"/>
            <a:lstStyle/>
            <a:p>
              <a:endParaRPr lang="zh-CN" altLang="en-US"/>
            </a:p>
          </p:txBody>
        </p:sp>
        <p:sp>
          <p:nvSpPr>
            <p:cNvPr id="493" name="任意多边形: 形状 492">
              <a:extLst>
                <a:ext uri="{FF2B5EF4-FFF2-40B4-BE49-F238E27FC236}">
                  <a16:creationId xmlns:a16="http://schemas.microsoft.com/office/drawing/2014/main" id="{F9617E36-F115-6D70-63A3-A775C48C2638}"/>
                </a:ext>
              </a:extLst>
            </p:cNvPr>
            <p:cNvSpPr/>
            <p:nvPr/>
          </p:nvSpPr>
          <p:spPr>
            <a:xfrm>
              <a:off x="2158570" y="2746117"/>
              <a:ext cx="35196" cy="5884"/>
            </a:xfrm>
            <a:custGeom>
              <a:avLst/>
              <a:gdLst>
                <a:gd name="connsiteX0" fmla="*/ 9505 w 35196"/>
                <a:gd name="connsiteY0" fmla="*/ 2976 h 5884"/>
                <a:gd name="connsiteX1" fmla="*/ 18303 w 35196"/>
                <a:gd name="connsiteY1" fmla="*/ 5387 h 5884"/>
                <a:gd name="connsiteX2" fmla="*/ 23125 w 35196"/>
                <a:gd name="connsiteY2" fmla="*/ 5930 h 5884"/>
                <a:gd name="connsiteX3" fmla="*/ 15170 w 35196"/>
                <a:gd name="connsiteY3" fmla="*/ 1470 h 5884"/>
                <a:gd name="connsiteX4" fmla="*/ 9505 w 35196"/>
                <a:gd name="connsiteY4" fmla="*/ 2976 h 5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6" h="5884">
                  <a:moveTo>
                    <a:pt x="9505" y="2976"/>
                  </a:moveTo>
                  <a:cubicBezTo>
                    <a:pt x="18906" y="2494"/>
                    <a:pt x="22703" y="3700"/>
                    <a:pt x="18303" y="5387"/>
                  </a:cubicBezTo>
                  <a:cubicBezTo>
                    <a:pt x="14989" y="6773"/>
                    <a:pt x="17400" y="7075"/>
                    <a:pt x="23125" y="5930"/>
                  </a:cubicBezTo>
                  <a:cubicBezTo>
                    <a:pt x="42531" y="2193"/>
                    <a:pt x="37288" y="-639"/>
                    <a:pt x="15170" y="1470"/>
                  </a:cubicBezTo>
                  <a:cubicBezTo>
                    <a:pt x="-3513" y="3338"/>
                    <a:pt x="-4598" y="3338"/>
                    <a:pt x="9505" y="2976"/>
                  </a:cubicBezTo>
                  <a:close/>
                </a:path>
              </a:pathLst>
            </a:custGeom>
            <a:grpFill/>
            <a:ln w="6027" cap="flat">
              <a:noFill/>
              <a:prstDash val="solid"/>
              <a:miter/>
            </a:ln>
          </p:spPr>
          <p:txBody>
            <a:bodyPr rtlCol="0" anchor="ctr"/>
            <a:lstStyle/>
            <a:p>
              <a:endParaRPr lang="zh-CN" altLang="en-US"/>
            </a:p>
          </p:txBody>
        </p:sp>
        <p:sp>
          <p:nvSpPr>
            <p:cNvPr id="494" name="任意多边形: 形状 493">
              <a:extLst>
                <a:ext uri="{FF2B5EF4-FFF2-40B4-BE49-F238E27FC236}">
                  <a16:creationId xmlns:a16="http://schemas.microsoft.com/office/drawing/2014/main" id="{3A9735E7-E6B4-E1C1-677D-864BC490AAC5}"/>
                </a:ext>
              </a:extLst>
            </p:cNvPr>
            <p:cNvSpPr/>
            <p:nvPr/>
          </p:nvSpPr>
          <p:spPr>
            <a:xfrm>
              <a:off x="3560017" y="2664728"/>
              <a:ext cx="34942" cy="2342"/>
            </a:xfrm>
            <a:custGeom>
              <a:avLst/>
              <a:gdLst>
                <a:gd name="connsiteX0" fmla="*/ 11614 w 34942"/>
                <a:gd name="connsiteY0" fmla="*/ 836 h 2342"/>
                <a:gd name="connsiteX1" fmla="*/ 1067 w 34942"/>
                <a:gd name="connsiteY1" fmla="*/ 2161 h 2342"/>
                <a:gd name="connsiteX2" fmla="*/ 23125 w 34942"/>
                <a:gd name="connsiteY2" fmla="*/ 3005 h 2342"/>
                <a:gd name="connsiteX3" fmla="*/ 33732 w 34942"/>
                <a:gd name="connsiteY3" fmla="*/ 1679 h 2342"/>
                <a:gd name="connsiteX4" fmla="*/ 11614 w 34942"/>
                <a:gd name="connsiteY4" fmla="*/ 836 h 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2" h="2342">
                  <a:moveTo>
                    <a:pt x="11614" y="836"/>
                  </a:moveTo>
                  <a:cubicBezTo>
                    <a:pt x="2273" y="836"/>
                    <a:pt x="-2428" y="1498"/>
                    <a:pt x="1067" y="2161"/>
                  </a:cubicBezTo>
                  <a:cubicBezTo>
                    <a:pt x="8390" y="2969"/>
                    <a:pt x="15760" y="3252"/>
                    <a:pt x="23125" y="3005"/>
                  </a:cubicBezTo>
                  <a:cubicBezTo>
                    <a:pt x="32466" y="3005"/>
                    <a:pt x="37167" y="2342"/>
                    <a:pt x="33732" y="1679"/>
                  </a:cubicBezTo>
                  <a:cubicBezTo>
                    <a:pt x="26392" y="872"/>
                    <a:pt x="18996" y="588"/>
                    <a:pt x="11614" y="836"/>
                  </a:cubicBezTo>
                  <a:close/>
                </a:path>
              </a:pathLst>
            </a:custGeom>
            <a:grpFill/>
            <a:ln w="6027" cap="flat">
              <a:noFill/>
              <a:prstDash val="solid"/>
              <a:miter/>
            </a:ln>
          </p:spPr>
          <p:txBody>
            <a:bodyPr rtlCol="0" anchor="ctr"/>
            <a:lstStyle/>
            <a:p>
              <a:endParaRPr lang="zh-CN" altLang="en-US"/>
            </a:p>
          </p:txBody>
        </p:sp>
        <p:sp>
          <p:nvSpPr>
            <p:cNvPr id="495" name="任意多边形: 形状 494">
              <a:extLst>
                <a:ext uri="{FF2B5EF4-FFF2-40B4-BE49-F238E27FC236}">
                  <a16:creationId xmlns:a16="http://schemas.microsoft.com/office/drawing/2014/main" id="{5B7ADB1F-0D53-5ED8-D541-09B8E3271B25}"/>
                </a:ext>
              </a:extLst>
            </p:cNvPr>
            <p:cNvSpPr/>
            <p:nvPr/>
          </p:nvSpPr>
          <p:spPr>
            <a:xfrm>
              <a:off x="3342288" y="2660563"/>
              <a:ext cx="188243" cy="3976"/>
            </a:xfrm>
            <a:custGeom>
              <a:avLst/>
              <a:gdLst>
                <a:gd name="connsiteX0" fmla="*/ 147983 w 188243"/>
                <a:gd name="connsiteY0" fmla="*/ 2529 h 3976"/>
                <a:gd name="connsiteX1" fmla="*/ 68913 w 188243"/>
                <a:gd name="connsiteY1" fmla="*/ 1565 h 3976"/>
                <a:gd name="connsiteX2" fmla="*/ 1534 w 188243"/>
                <a:gd name="connsiteY2" fmla="*/ 1565 h 3976"/>
                <a:gd name="connsiteX3" fmla="*/ 15396 w 188243"/>
                <a:gd name="connsiteY3" fmla="*/ 2650 h 3976"/>
                <a:gd name="connsiteX4" fmla="*/ 83979 w 188243"/>
                <a:gd name="connsiteY4" fmla="*/ 3614 h 3976"/>
                <a:gd name="connsiteX5" fmla="*/ 162326 w 188243"/>
                <a:gd name="connsiteY5" fmla="*/ 4398 h 3976"/>
                <a:gd name="connsiteX6" fmla="*/ 182576 w 188243"/>
                <a:gd name="connsiteY6" fmla="*/ 3735 h 3976"/>
                <a:gd name="connsiteX7" fmla="*/ 147983 w 188243"/>
                <a:gd name="connsiteY7" fmla="*/ 2529 h 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243" h="3976">
                  <a:moveTo>
                    <a:pt x="147983" y="2529"/>
                  </a:moveTo>
                  <a:cubicBezTo>
                    <a:pt x="138642" y="2891"/>
                    <a:pt x="102602" y="2529"/>
                    <a:pt x="68913" y="1565"/>
                  </a:cubicBezTo>
                  <a:cubicBezTo>
                    <a:pt x="35223" y="601"/>
                    <a:pt x="5030" y="360"/>
                    <a:pt x="1534" y="1565"/>
                  </a:cubicBezTo>
                  <a:cubicBezTo>
                    <a:pt x="-3167" y="2409"/>
                    <a:pt x="2619" y="2590"/>
                    <a:pt x="15396" y="2650"/>
                  </a:cubicBezTo>
                  <a:lnTo>
                    <a:pt x="83979" y="3614"/>
                  </a:lnTo>
                  <a:cubicBezTo>
                    <a:pt x="109533" y="4217"/>
                    <a:pt x="140932" y="3614"/>
                    <a:pt x="162326" y="4398"/>
                  </a:cubicBezTo>
                  <a:cubicBezTo>
                    <a:pt x="183721" y="5181"/>
                    <a:pt x="195955" y="4398"/>
                    <a:pt x="182576" y="3735"/>
                  </a:cubicBezTo>
                  <a:cubicBezTo>
                    <a:pt x="173596" y="2771"/>
                    <a:pt x="157264" y="2409"/>
                    <a:pt x="147983" y="2529"/>
                  </a:cubicBezTo>
                  <a:close/>
                </a:path>
              </a:pathLst>
            </a:custGeom>
            <a:grpFill/>
            <a:ln w="6027" cap="flat">
              <a:noFill/>
              <a:prstDash val="solid"/>
              <a:miter/>
            </a:ln>
          </p:spPr>
          <p:txBody>
            <a:bodyPr rtlCol="0" anchor="ctr"/>
            <a:lstStyle/>
            <a:p>
              <a:endParaRPr lang="zh-CN" altLang="en-US"/>
            </a:p>
          </p:txBody>
        </p:sp>
        <p:sp>
          <p:nvSpPr>
            <p:cNvPr id="496" name="任意多边形: 形状 495">
              <a:extLst>
                <a:ext uri="{FF2B5EF4-FFF2-40B4-BE49-F238E27FC236}">
                  <a16:creationId xmlns:a16="http://schemas.microsoft.com/office/drawing/2014/main" id="{BAF9D02C-C7E0-5849-3688-9B2CAAF619EE}"/>
                </a:ext>
              </a:extLst>
            </p:cNvPr>
            <p:cNvSpPr/>
            <p:nvPr/>
          </p:nvSpPr>
          <p:spPr>
            <a:xfrm>
              <a:off x="2916497" y="2661269"/>
              <a:ext cx="85880" cy="3977"/>
            </a:xfrm>
            <a:custGeom>
              <a:avLst/>
              <a:gdLst>
                <a:gd name="connsiteX0" fmla="*/ -88 w 85880"/>
                <a:gd name="connsiteY0" fmla="*/ 4656 h 3977"/>
                <a:gd name="connsiteX1" fmla="*/ 40592 w 85880"/>
                <a:gd name="connsiteY1" fmla="*/ 3149 h 3977"/>
                <a:gd name="connsiteX2" fmla="*/ 72353 w 85880"/>
                <a:gd name="connsiteY2" fmla="*/ 1582 h 3977"/>
                <a:gd name="connsiteX3" fmla="*/ 82176 w 85880"/>
                <a:gd name="connsiteY3" fmla="*/ 980 h 3977"/>
                <a:gd name="connsiteX4" fmla="*/ 84888 w 85880"/>
                <a:gd name="connsiteY4" fmla="*/ 980 h 3977"/>
                <a:gd name="connsiteX5" fmla="*/ 85792 w 85880"/>
                <a:gd name="connsiteY5" fmla="*/ 980 h 3977"/>
                <a:gd name="connsiteX6" fmla="*/ 73196 w 85880"/>
                <a:gd name="connsiteY6" fmla="*/ 980 h 3977"/>
                <a:gd name="connsiteX7" fmla="*/ 44992 w 85880"/>
                <a:gd name="connsiteY7" fmla="*/ 1823 h 3977"/>
                <a:gd name="connsiteX8" fmla="*/ -88 w 85880"/>
                <a:gd name="connsiteY8" fmla="*/ 4656 h 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80" h="3977">
                  <a:moveTo>
                    <a:pt x="-88" y="4656"/>
                  </a:moveTo>
                  <a:cubicBezTo>
                    <a:pt x="13490" y="4927"/>
                    <a:pt x="27074" y="4421"/>
                    <a:pt x="40592" y="3149"/>
                  </a:cubicBezTo>
                  <a:lnTo>
                    <a:pt x="72353" y="1582"/>
                  </a:lnTo>
                  <a:lnTo>
                    <a:pt x="82176" y="980"/>
                  </a:lnTo>
                  <a:lnTo>
                    <a:pt x="84888" y="980"/>
                  </a:lnTo>
                  <a:lnTo>
                    <a:pt x="85792" y="980"/>
                  </a:lnTo>
                  <a:cubicBezTo>
                    <a:pt x="81598" y="672"/>
                    <a:pt x="77391" y="672"/>
                    <a:pt x="73196" y="980"/>
                  </a:cubicBezTo>
                  <a:lnTo>
                    <a:pt x="44992" y="1823"/>
                  </a:lnTo>
                  <a:cubicBezTo>
                    <a:pt x="24260" y="2124"/>
                    <a:pt x="2805" y="3812"/>
                    <a:pt x="-88" y="4656"/>
                  </a:cubicBezTo>
                  <a:close/>
                </a:path>
              </a:pathLst>
            </a:custGeom>
            <a:grpFill/>
            <a:ln w="6027" cap="flat">
              <a:noFill/>
              <a:prstDash val="solid"/>
              <a:miter/>
            </a:ln>
          </p:spPr>
          <p:txBody>
            <a:bodyPr rtlCol="0" anchor="ctr"/>
            <a:lstStyle/>
            <a:p>
              <a:endParaRPr lang="zh-CN" altLang="en-US"/>
            </a:p>
          </p:txBody>
        </p:sp>
        <p:sp>
          <p:nvSpPr>
            <p:cNvPr id="497" name="任意多边形: 形状 496">
              <a:extLst>
                <a:ext uri="{FF2B5EF4-FFF2-40B4-BE49-F238E27FC236}">
                  <a16:creationId xmlns:a16="http://schemas.microsoft.com/office/drawing/2014/main" id="{87FBC02D-7B16-C980-CFCA-DC15D5B76E4C}"/>
                </a:ext>
              </a:extLst>
            </p:cNvPr>
            <p:cNvSpPr/>
            <p:nvPr/>
          </p:nvSpPr>
          <p:spPr>
            <a:xfrm>
              <a:off x="2212021" y="2740911"/>
              <a:ext cx="62746" cy="7339"/>
            </a:xfrm>
            <a:custGeom>
              <a:avLst/>
              <a:gdLst>
                <a:gd name="connsiteX0" fmla="*/ 5895 w 62746"/>
                <a:gd name="connsiteY0" fmla="*/ 7942 h 7339"/>
                <a:gd name="connsiteX1" fmla="*/ 30001 w 62746"/>
                <a:gd name="connsiteY1" fmla="*/ 4928 h 7339"/>
                <a:gd name="connsiteX2" fmla="*/ 52240 w 62746"/>
                <a:gd name="connsiteY2" fmla="*/ 3783 h 7339"/>
                <a:gd name="connsiteX3" fmla="*/ 60195 w 62746"/>
                <a:gd name="connsiteY3" fmla="*/ 2216 h 7339"/>
                <a:gd name="connsiteX4" fmla="*/ 25059 w 62746"/>
                <a:gd name="connsiteY4" fmla="*/ 3602 h 7339"/>
                <a:gd name="connsiteX5" fmla="*/ 5895 w 62746"/>
                <a:gd name="connsiteY5" fmla="*/ 7942 h 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46" h="7339">
                  <a:moveTo>
                    <a:pt x="5895" y="7942"/>
                  </a:moveTo>
                  <a:cubicBezTo>
                    <a:pt x="14000" y="7598"/>
                    <a:pt x="22064" y="6592"/>
                    <a:pt x="30001" y="4928"/>
                  </a:cubicBezTo>
                  <a:cubicBezTo>
                    <a:pt x="37312" y="3403"/>
                    <a:pt x="44815" y="3012"/>
                    <a:pt x="52240" y="3783"/>
                  </a:cubicBezTo>
                  <a:cubicBezTo>
                    <a:pt x="64293" y="5049"/>
                    <a:pt x="64293" y="5049"/>
                    <a:pt x="60195" y="2216"/>
                  </a:cubicBezTo>
                  <a:cubicBezTo>
                    <a:pt x="58628" y="-134"/>
                    <a:pt x="48142" y="348"/>
                    <a:pt x="25059" y="3602"/>
                  </a:cubicBezTo>
                  <a:cubicBezTo>
                    <a:pt x="-2663" y="7339"/>
                    <a:pt x="-4833" y="8544"/>
                    <a:pt x="5895" y="7942"/>
                  </a:cubicBezTo>
                  <a:close/>
                </a:path>
              </a:pathLst>
            </a:custGeom>
            <a:grpFill/>
            <a:ln w="6027" cap="flat">
              <a:noFill/>
              <a:prstDash val="solid"/>
              <a:miter/>
            </a:ln>
          </p:spPr>
          <p:txBody>
            <a:bodyPr rtlCol="0" anchor="ctr"/>
            <a:lstStyle/>
            <a:p>
              <a:endParaRPr lang="zh-CN" altLang="en-US"/>
            </a:p>
          </p:txBody>
        </p:sp>
        <p:sp>
          <p:nvSpPr>
            <p:cNvPr id="498" name="任意多边形: 形状 497">
              <a:extLst>
                <a:ext uri="{FF2B5EF4-FFF2-40B4-BE49-F238E27FC236}">
                  <a16:creationId xmlns:a16="http://schemas.microsoft.com/office/drawing/2014/main" id="{41A2045C-2BC8-A391-467D-E158582663B4}"/>
                </a:ext>
              </a:extLst>
            </p:cNvPr>
            <p:cNvSpPr/>
            <p:nvPr/>
          </p:nvSpPr>
          <p:spPr>
            <a:xfrm>
              <a:off x="3233172" y="2659428"/>
              <a:ext cx="49963" cy="1311"/>
            </a:xfrm>
            <a:custGeom>
              <a:avLst/>
              <a:gdLst>
                <a:gd name="connsiteX0" fmla="*/ 4943 w 49963"/>
                <a:gd name="connsiteY0" fmla="*/ 1314 h 1311"/>
                <a:gd name="connsiteX1" fmla="*/ 45562 w 49963"/>
                <a:gd name="connsiteY1" fmla="*/ 2038 h 1311"/>
                <a:gd name="connsiteX2" fmla="*/ 24710 w 49963"/>
                <a:gd name="connsiteY2" fmla="*/ 952 h 1311"/>
                <a:gd name="connsiteX3" fmla="*/ 4943 w 49963"/>
                <a:gd name="connsiteY3" fmla="*/ 1314 h 1311"/>
              </a:gdLst>
              <a:ahLst/>
              <a:cxnLst>
                <a:cxn ang="0">
                  <a:pos x="connsiteX0" y="connsiteY0"/>
                </a:cxn>
                <a:cxn ang="0">
                  <a:pos x="connsiteX1" y="connsiteY1"/>
                </a:cxn>
                <a:cxn ang="0">
                  <a:pos x="connsiteX2" y="connsiteY2"/>
                </a:cxn>
                <a:cxn ang="0">
                  <a:pos x="connsiteX3" y="connsiteY3"/>
                </a:cxn>
              </a:cxnLst>
              <a:rect l="l" t="t" r="r" b="b"/>
              <a:pathLst>
                <a:path w="49963" h="1311">
                  <a:moveTo>
                    <a:pt x="4943" y="1314"/>
                  </a:moveTo>
                  <a:cubicBezTo>
                    <a:pt x="15369" y="1796"/>
                    <a:pt x="33991" y="2158"/>
                    <a:pt x="45562" y="2038"/>
                  </a:cubicBezTo>
                  <a:cubicBezTo>
                    <a:pt x="56049" y="2038"/>
                    <a:pt x="46767" y="1314"/>
                    <a:pt x="24710" y="952"/>
                  </a:cubicBezTo>
                  <a:cubicBezTo>
                    <a:pt x="2652" y="591"/>
                    <a:pt x="-6689" y="712"/>
                    <a:pt x="4943" y="1314"/>
                  </a:cubicBezTo>
                  <a:close/>
                </a:path>
              </a:pathLst>
            </a:custGeom>
            <a:grpFill/>
            <a:ln w="6027" cap="flat">
              <a:noFill/>
              <a:prstDash val="solid"/>
              <a:miter/>
            </a:ln>
          </p:spPr>
          <p:txBody>
            <a:bodyPr rtlCol="0" anchor="ctr"/>
            <a:lstStyle/>
            <a:p>
              <a:endParaRPr lang="zh-CN" altLang="en-US"/>
            </a:p>
          </p:txBody>
        </p:sp>
        <p:sp>
          <p:nvSpPr>
            <p:cNvPr id="499" name="任意多边形: 形状 498">
              <a:extLst>
                <a:ext uri="{FF2B5EF4-FFF2-40B4-BE49-F238E27FC236}">
                  <a16:creationId xmlns:a16="http://schemas.microsoft.com/office/drawing/2014/main" id="{9105506A-EDC5-5E05-B194-8B42C9E707E2}"/>
                </a:ext>
              </a:extLst>
            </p:cNvPr>
            <p:cNvSpPr/>
            <p:nvPr/>
          </p:nvSpPr>
          <p:spPr>
            <a:xfrm>
              <a:off x="2195428" y="2744739"/>
              <a:ext cx="91966" cy="20601"/>
            </a:xfrm>
            <a:custGeom>
              <a:avLst/>
              <a:gdLst>
                <a:gd name="connsiteX0" fmla="*/ 5311 w 91966"/>
                <a:gd name="connsiteY0" fmla="*/ 14359 h 20601"/>
                <a:gd name="connsiteX1" fmla="*/ 20800 w 91966"/>
                <a:gd name="connsiteY1" fmla="*/ 15022 h 20601"/>
                <a:gd name="connsiteX2" fmla="*/ 46775 w 91966"/>
                <a:gd name="connsiteY2" fmla="*/ 8996 h 20601"/>
                <a:gd name="connsiteX3" fmla="*/ 66784 w 91966"/>
                <a:gd name="connsiteY3" fmla="*/ 8996 h 20601"/>
                <a:gd name="connsiteX4" fmla="*/ 58286 w 91966"/>
                <a:gd name="connsiteY4" fmla="*/ 14178 h 20601"/>
                <a:gd name="connsiteX5" fmla="*/ 61058 w 91966"/>
                <a:gd name="connsiteY5" fmla="*/ 16770 h 20601"/>
                <a:gd name="connsiteX6" fmla="*/ 61420 w 91966"/>
                <a:gd name="connsiteY6" fmla="*/ 18759 h 20601"/>
                <a:gd name="connsiteX7" fmla="*/ 54851 w 91966"/>
                <a:gd name="connsiteY7" fmla="*/ 21350 h 20601"/>
                <a:gd name="connsiteX8" fmla="*/ 73353 w 91966"/>
                <a:gd name="connsiteY8" fmla="*/ 19662 h 20601"/>
                <a:gd name="connsiteX9" fmla="*/ 77632 w 91966"/>
                <a:gd name="connsiteY9" fmla="*/ 17433 h 20601"/>
                <a:gd name="connsiteX10" fmla="*/ 84261 w 91966"/>
                <a:gd name="connsiteY10" fmla="*/ 14841 h 20601"/>
                <a:gd name="connsiteX11" fmla="*/ 83900 w 91966"/>
                <a:gd name="connsiteY11" fmla="*/ 12852 h 20601"/>
                <a:gd name="connsiteX12" fmla="*/ 81790 w 91966"/>
                <a:gd name="connsiteY12" fmla="*/ 7308 h 20601"/>
                <a:gd name="connsiteX13" fmla="*/ 82152 w 91966"/>
                <a:gd name="connsiteY13" fmla="*/ 2728 h 20601"/>
                <a:gd name="connsiteX14" fmla="*/ 64072 w 91966"/>
                <a:gd name="connsiteY14" fmla="*/ 5259 h 20601"/>
                <a:gd name="connsiteX15" fmla="*/ 38820 w 91966"/>
                <a:gd name="connsiteY15" fmla="*/ 9055 h 20601"/>
                <a:gd name="connsiteX16" fmla="*/ 27128 w 91966"/>
                <a:gd name="connsiteY16" fmla="*/ 9598 h 20601"/>
                <a:gd name="connsiteX17" fmla="*/ 5311 w 91966"/>
                <a:gd name="connsiteY17" fmla="*/ 14359 h 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966" h="20601">
                  <a:moveTo>
                    <a:pt x="5311" y="14359"/>
                  </a:moveTo>
                  <a:cubicBezTo>
                    <a:pt x="-4391" y="19181"/>
                    <a:pt x="-2041" y="19181"/>
                    <a:pt x="20800" y="15022"/>
                  </a:cubicBezTo>
                  <a:cubicBezTo>
                    <a:pt x="35626" y="12370"/>
                    <a:pt x="46956" y="10020"/>
                    <a:pt x="46775" y="8996"/>
                  </a:cubicBezTo>
                  <a:cubicBezTo>
                    <a:pt x="46353" y="6585"/>
                    <a:pt x="61661" y="6404"/>
                    <a:pt x="66784" y="8996"/>
                  </a:cubicBezTo>
                  <a:cubicBezTo>
                    <a:pt x="68170" y="10261"/>
                    <a:pt x="65036" y="12551"/>
                    <a:pt x="58286" y="14178"/>
                  </a:cubicBezTo>
                  <a:cubicBezTo>
                    <a:pt x="50391" y="16227"/>
                    <a:pt x="51717" y="16890"/>
                    <a:pt x="61058" y="16770"/>
                  </a:cubicBezTo>
                  <a:cubicBezTo>
                    <a:pt x="71605" y="16770"/>
                    <a:pt x="71665" y="16770"/>
                    <a:pt x="61420" y="18759"/>
                  </a:cubicBezTo>
                  <a:cubicBezTo>
                    <a:pt x="53465" y="20084"/>
                    <a:pt x="51295" y="21049"/>
                    <a:pt x="54851" y="21350"/>
                  </a:cubicBezTo>
                  <a:cubicBezTo>
                    <a:pt x="61052" y="21229"/>
                    <a:pt x="67236" y="20669"/>
                    <a:pt x="73353" y="19662"/>
                  </a:cubicBezTo>
                  <a:cubicBezTo>
                    <a:pt x="80163" y="18457"/>
                    <a:pt x="81187" y="17553"/>
                    <a:pt x="77632" y="17433"/>
                  </a:cubicBezTo>
                  <a:cubicBezTo>
                    <a:pt x="74076" y="17312"/>
                    <a:pt x="76246" y="16167"/>
                    <a:pt x="84261" y="14841"/>
                  </a:cubicBezTo>
                  <a:cubicBezTo>
                    <a:pt x="94507" y="13033"/>
                    <a:pt x="94446" y="12611"/>
                    <a:pt x="83900" y="12852"/>
                  </a:cubicBezTo>
                  <a:cubicBezTo>
                    <a:pt x="74498" y="12852"/>
                    <a:pt x="74257" y="11406"/>
                    <a:pt x="81790" y="7308"/>
                  </a:cubicBezTo>
                  <a:cubicBezTo>
                    <a:pt x="94627" y="136"/>
                    <a:pt x="95652" y="-768"/>
                    <a:pt x="82152" y="2728"/>
                  </a:cubicBezTo>
                  <a:cubicBezTo>
                    <a:pt x="76216" y="4138"/>
                    <a:pt x="70165" y="4982"/>
                    <a:pt x="64072" y="5259"/>
                  </a:cubicBezTo>
                  <a:cubicBezTo>
                    <a:pt x="55556" y="5771"/>
                    <a:pt x="47107" y="7043"/>
                    <a:pt x="38820" y="9055"/>
                  </a:cubicBezTo>
                  <a:cubicBezTo>
                    <a:pt x="25200" y="12069"/>
                    <a:pt x="21704" y="12310"/>
                    <a:pt x="27128" y="9598"/>
                  </a:cubicBezTo>
                  <a:cubicBezTo>
                    <a:pt x="37554" y="3632"/>
                    <a:pt x="19414" y="7669"/>
                    <a:pt x="5311" y="14359"/>
                  </a:cubicBezTo>
                  <a:close/>
                </a:path>
              </a:pathLst>
            </a:custGeom>
            <a:grpFill/>
            <a:ln w="6027" cap="flat">
              <a:noFill/>
              <a:prstDash val="solid"/>
              <a:miter/>
            </a:ln>
          </p:spPr>
          <p:txBody>
            <a:bodyPr rtlCol="0" anchor="ctr"/>
            <a:lstStyle/>
            <a:p>
              <a:endParaRPr lang="zh-CN" altLang="en-US"/>
            </a:p>
          </p:txBody>
        </p:sp>
        <p:sp>
          <p:nvSpPr>
            <p:cNvPr id="500" name="任意多边形: 形状 499">
              <a:extLst>
                <a:ext uri="{FF2B5EF4-FFF2-40B4-BE49-F238E27FC236}">
                  <a16:creationId xmlns:a16="http://schemas.microsoft.com/office/drawing/2014/main" id="{F03AD99C-E382-858E-A651-D036645391FD}"/>
                </a:ext>
              </a:extLst>
            </p:cNvPr>
            <p:cNvSpPr/>
            <p:nvPr/>
          </p:nvSpPr>
          <p:spPr>
            <a:xfrm>
              <a:off x="1960306" y="2796655"/>
              <a:ext cx="53546" cy="14391"/>
            </a:xfrm>
            <a:custGeom>
              <a:avLst/>
              <a:gdLst>
                <a:gd name="connsiteX0" fmla="*/ 31668 w 53546"/>
                <a:gd name="connsiteY0" fmla="*/ 7041 h 14391"/>
                <a:gd name="connsiteX1" fmla="*/ 3584 w 53546"/>
                <a:gd name="connsiteY1" fmla="*/ 14393 h 14391"/>
                <a:gd name="connsiteX2" fmla="*/ 7260 w 53546"/>
                <a:gd name="connsiteY2" fmla="*/ 14393 h 14391"/>
                <a:gd name="connsiteX3" fmla="*/ 39804 w 53546"/>
                <a:gd name="connsiteY3" fmla="*/ 5956 h 14391"/>
                <a:gd name="connsiteX4" fmla="*/ 31668 w 53546"/>
                <a:gd name="connsiteY4" fmla="*/ 7041 h 14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46" h="14391">
                  <a:moveTo>
                    <a:pt x="31668" y="7041"/>
                  </a:moveTo>
                  <a:cubicBezTo>
                    <a:pt x="22478" y="10096"/>
                    <a:pt x="13094" y="12549"/>
                    <a:pt x="3584" y="14393"/>
                  </a:cubicBezTo>
                  <a:cubicBezTo>
                    <a:pt x="-2443" y="15297"/>
                    <a:pt x="-936" y="15478"/>
                    <a:pt x="7260" y="14393"/>
                  </a:cubicBezTo>
                  <a:cubicBezTo>
                    <a:pt x="18488" y="13315"/>
                    <a:pt x="29468" y="10470"/>
                    <a:pt x="39804" y="5956"/>
                  </a:cubicBezTo>
                  <a:cubicBezTo>
                    <a:pt x="60777" y="-1216"/>
                    <a:pt x="57221" y="-1095"/>
                    <a:pt x="31668" y="7041"/>
                  </a:cubicBezTo>
                  <a:close/>
                </a:path>
              </a:pathLst>
            </a:custGeom>
            <a:grpFill/>
            <a:ln w="6027" cap="flat">
              <a:noFill/>
              <a:prstDash val="solid"/>
              <a:miter/>
            </a:ln>
          </p:spPr>
          <p:txBody>
            <a:bodyPr rtlCol="0" anchor="ctr"/>
            <a:lstStyle/>
            <a:p>
              <a:endParaRPr lang="zh-CN" altLang="en-US"/>
            </a:p>
          </p:txBody>
        </p:sp>
        <p:sp>
          <p:nvSpPr>
            <p:cNvPr id="501" name="任意多边形: 形状 500">
              <a:extLst>
                <a:ext uri="{FF2B5EF4-FFF2-40B4-BE49-F238E27FC236}">
                  <a16:creationId xmlns:a16="http://schemas.microsoft.com/office/drawing/2014/main" id="{5183D068-054E-0BD4-3150-58C3D2E3B414}"/>
                </a:ext>
              </a:extLst>
            </p:cNvPr>
            <p:cNvSpPr/>
            <p:nvPr/>
          </p:nvSpPr>
          <p:spPr>
            <a:xfrm>
              <a:off x="9215" y="3741284"/>
              <a:ext cx="42627" cy="70774"/>
            </a:xfrm>
            <a:custGeom>
              <a:avLst/>
              <a:gdLst>
                <a:gd name="connsiteX0" fmla="*/ 37464 w 42627"/>
                <a:gd name="connsiteY0" fmla="*/ 6191 h 70774"/>
                <a:gd name="connsiteX1" fmla="*/ 22939 w 42627"/>
                <a:gd name="connsiteY1" fmla="*/ 24995 h 70774"/>
                <a:gd name="connsiteX2" fmla="*/ 11790 w 42627"/>
                <a:gd name="connsiteY2" fmla="*/ 38736 h 70774"/>
                <a:gd name="connsiteX3" fmla="*/ 5763 w 42627"/>
                <a:gd name="connsiteY3" fmla="*/ 49825 h 70774"/>
                <a:gd name="connsiteX4" fmla="*/ 22156 w 42627"/>
                <a:gd name="connsiteY4" fmla="*/ 66157 h 70774"/>
                <a:gd name="connsiteX5" fmla="*/ 30292 w 42627"/>
                <a:gd name="connsiteY5" fmla="*/ 59769 h 70774"/>
                <a:gd name="connsiteX6" fmla="*/ 24265 w 42627"/>
                <a:gd name="connsiteY6" fmla="*/ 28551 h 70774"/>
                <a:gd name="connsiteX7" fmla="*/ 41924 w 42627"/>
                <a:gd name="connsiteY7" fmla="*/ 948 h 70774"/>
                <a:gd name="connsiteX8" fmla="*/ 37464 w 42627"/>
                <a:gd name="connsiteY8" fmla="*/ 6191 h 7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27" h="70774">
                  <a:moveTo>
                    <a:pt x="37464" y="6191"/>
                  </a:moveTo>
                  <a:cubicBezTo>
                    <a:pt x="33540" y="13116"/>
                    <a:pt x="28649" y="19450"/>
                    <a:pt x="22939" y="24995"/>
                  </a:cubicBezTo>
                  <a:cubicBezTo>
                    <a:pt x="14382" y="34698"/>
                    <a:pt x="9199" y="41086"/>
                    <a:pt x="11790" y="38736"/>
                  </a:cubicBezTo>
                  <a:cubicBezTo>
                    <a:pt x="14382" y="36385"/>
                    <a:pt x="12152" y="40905"/>
                    <a:pt x="5763" y="49825"/>
                  </a:cubicBezTo>
                  <a:cubicBezTo>
                    <a:pt x="-6953" y="68749"/>
                    <a:pt x="2208" y="78210"/>
                    <a:pt x="22156" y="66157"/>
                  </a:cubicBezTo>
                  <a:cubicBezTo>
                    <a:pt x="33125" y="59468"/>
                    <a:pt x="35113" y="58262"/>
                    <a:pt x="30292" y="59769"/>
                  </a:cubicBezTo>
                  <a:cubicBezTo>
                    <a:pt x="5221" y="69532"/>
                    <a:pt x="2027" y="59769"/>
                    <a:pt x="24265" y="28551"/>
                  </a:cubicBezTo>
                  <a:cubicBezTo>
                    <a:pt x="36921" y="11314"/>
                    <a:pt x="44877" y="-980"/>
                    <a:pt x="41924" y="948"/>
                  </a:cubicBezTo>
                  <a:cubicBezTo>
                    <a:pt x="38970" y="2877"/>
                    <a:pt x="36921" y="5529"/>
                    <a:pt x="37464" y="6191"/>
                  </a:cubicBezTo>
                  <a:close/>
                </a:path>
              </a:pathLst>
            </a:custGeom>
            <a:grpFill/>
            <a:ln w="6027" cap="flat">
              <a:noFill/>
              <a:prstDash val="solid"/>
              <a:miter/>
            </a:ln>
          </p:spPr>
          <p:txBody>
            <a:bodyPr rtlCol="0" anchor="ctr"/>
            <a:lstStyle/>
            <a:p>
              <a:endParaRPr lang="zh-CN" altLang="en-US"/>
            </a:p>
          </p:txBody>
        </p:sp>
        <p:sp>
          <p:nvSpPr>
            <p:cNvPr id="502" name="任意多边形: 形状 501">
              <a:extLst>
                <a:ext uri="{FF2B5EF4-FFF2-40B4-BE49-F238E27FC236}">
                  <a16:creationId xmlns:a16="http://schemas.microsoft.com/office/drawing/2014/main" id="{F4337ACB-2C8D-7FEC-2EA7-12FEB4F1C8F8}"/>
                </a:ext>
              </a:extLst>
            </p:cNvPr>
            <p:cNvSpPr/>
            <p:nvPr/>
          </p:nvSpPr>
          <p:spPr>
            <a:xfrm>
              <a:off x="1938184" y="2809062"/>
              <a:ext cx="53899" cy="17720"/>
            </a:xfrm>
            <a:custGeom>
              <a:avLst/>
              <a:gdLst>
                <a:gd name="connsiteX0" fmla="*/ 25164 w 53899"/>
                <a:gd name="connsiteY0" fmla="*/ 9519 h 17720"/>
                <a:gd name="connsiteX1" fmla="*/ -88 w 53899"/>
                <a:gd name="connsiteY1" fmla="*/ 18378 h 17720"/>
                <a:gd name="connsiteX2" fmla="*/ 49813 w 53899"/>
                <a:gd name="connsiteY2" fmla="*/ 2950 h 17720"/>
                <a:gd name="connsiteX3" fmla="*/ 52887 w 53899"/>
                <a:gd name="connsiteY3" fmla="*/ 901 h 17720"/>
              </a:gdLst>
              <a:ahLst/>
              <a:cxnLst>
                <a:cxn ang="0">
                  <a:pos x="connsiteX0" y="connsiteY0"/>
                </a:cxn>
                <a:cxn ang="0">
                  <a:pos x="connsiteX1" y="connsiteY1"/>
                </a:cxn>
                <a:cxn ang="0">
                  <a:pos x="connsiteX2" y="connsiteY2"/>
                </a:cxn>
                <a:cxn ang="0">
                  <a:pos x="connsiteX3" y="connsiteY3"/>
                </a:cxn>
              </a:cxnLst>
              <a:rect l="l" t="t" r="r" b="b"/>
              <a:pathLst>
                <a:path w="53899" h="17720">
                  <a:moveTo>
                    <a:pt x="25164" y="9519"/>
                  </a:moveTo>
                  <a:cubicBezTo>
                    <a:pt x="16485" y="11677"/>
                    <a:pt x="8036" y="14642"/>
                    <a:pt x="-88" y="18378"/>
                  </a:cubicBezTo>
                  <a:cubicBezTo>
                    <a:pt x="213" y="19644"/>
                    <a:pt x="40110" y="7410"/>
                    <a:pt x="49813" y="2950"/>
                  </a:cubicBezTo>
                  <a:cubicBezTo>
                    <a:pt x="53007" y="1323"/>
                    <a:pt x="55117" y="359"/>
                    <a:pt x="52887" y="901"/>
                  </a:cubicBezTo>
                  <a:close/>
                </a:path>
              </a:pathLst>
            </a:custGeom>
            <a:grpFill/>
            <a:ln w="6027" cap="flat">
              <a:noFill/>
              <a:prstDash val="solid"/>
              <a:miter/>
            </a:ln>
          </p:spPr>
          <p:txBody>
            <a:bodyPr rtlCol="0" anchor="ctr"/>
            <a:lstStyle/>
            <a:p>
              <a:endParaRPr lang="zh-CN" altLang="en-US"/>
            </a:p>
          </p:txBody>
        </p:sp>
        <p:sp>
          <p:nvSpPr>
            <p:cNvPr id="503" name="任意多边形: 形状 502">
              <a:extLst>
                <a:ext uri="{FF2B5EF4-FFF2-40B4-BE49-F238E27FC236}">
                  <a16:creationId xmlns:a16="http://schemas.microsoft.com/office/drawing/2014/main" id="{E50A1EA3-9F3D-4868-B129-A469CE5FC9AA}"/>
                </a:ext>
              </a:extLst>
            </p:cNvPr>
            <p:cNvSpPr/>
            <p:nvPr/>
          </p:nvSpPr>
          <p:spPr>
            <a:xfrm>
              <a:off x="1968472" y="2806040"/>
              <a:ext cx="62249" cy="15065"/>
            </a:xfrm>
            <a:custGeom>
              <a:avLst/>
              <a:gdLst>
                <a:gd name="connsiteX0" fmla="*/ 42668 w 62249"/>
                <a:gd name="connsiteY0" fmla="*/ 3320 h 15065"/>
                <a:gd name="connsiteX1" fmla="*/ 18561 w 62249"/>
                <a:gd name="connsiteY1" fmla="*/ 11456 h 15065"/>
                <a:gd name="connsiteX2" fmla="*/ 3976 w 62249"/>
                <a:gd name="connsiteY2" fmla="*/ 15133 h 15065"/>
                <a:gd name="connsiteX3" fmla="*/ 42788 w 62249"/>
                <a:gd name="connsiteY3" fmla="*/ 8383 h 15065"/>
                <a:gd name="connsiteX4" fmla="*/ 56348 w 62249"/>
                <a:gd name="connsiteY4" fmla="*/ 5429 h 15065"/>
                <a:gd name="connsiteX5" fmla="*/ 59301 w 62249"/>
                <a:gd name="connsiteY5" fmla="*/ 2718 h 15065"/>
                <a:gd name="connsiteX6" fmla="*/ 51828 w 62249"/>
                <a:gd name="connsiteY6" fmla="*/ 970 h 15065"/>
                <a:gd name="connsiteX7" fmla="*/ 42668 w 62249"/>
                <a:gd name="connsiteY7" fmla="*/ 3320 h 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49" h="15065">
                  <a:moveTo>
                    <a:pt x="42668" y="3320"/>
                  </a:moveTo>
                  <a:cubicBezTo>
                    <a:pt x="50141" y="4947"/>
                    <a:pt x="47850" y="5128"/>
                    <a:pt x="18561" y="11456"/>
                  </a:cubicBezTo>
                  <a:cubicBezTo>
                    <a:pt x="1626" y="15133"/>
                    <a:pt x="-5124" y="16880"/>
                    <a:pt x="3976" y="15133"/>
                  </a:cubicBezTo>
                  <a:cubicBezTo>
                    <a:pt x="13077" y="13385"/>
                    <a:pt x="30192" y="10251"/>
                    <a:pt x="42788" y="8383"/>
                  </a:cubicBezTo>
                  <a:cubicBezTo>
                    <a:pt x="56589" y="6394"/>
                    <a:pt x="60868" y="5429"/>
                    <a:pt x="56348" y="5429"/>
                  </a:cubicBezTo>
                  <a:cubicBezTo>
                    <a:pt x="52792" y="5429"/>
                    <a:pt x="53757" y="4224"/>
                    <a:pt x="59301" y="2718"/>
                  </a:cubicBezTo>
                  <a:cubicBezTo>
                    <a:pt x="64846" y="1211"/>
                    <a:pt x="62315" y="307"/>
                    <a:pt x="51828" y="970"/>
                  </a:cubicBezTo>
                  <a:cubicBezTo>
                    <a:pt x="33989" y="1813"/>
                    <a:pt x="33989" y="1813"/>
                    <a:pt x="42668" y="3320"/>
                  </a:cubicBezTo>
                  <a:close/>
                </a:path>
              </a:pathLst>
            </a:custGeom>
            <a:grpFill/>
            <a:ln w="6027" cap="flat">
              <a:noFill/>
              <a:prstDash val="solid"/>
              <a:miter/>
            </a:ln>
          </p:spPr>
          <p:txBody>
            <a:bodyPr rtlCol="0" anchor="ctr"/>
            <a:lstStyle/>
            <a:p>
              <a:endParaRPr lang="zh-CN" altLang="en-US"/>
            </a:p>
          </p:txBody>
        </p:sp>
        <p:sp>
          <p:nvSpPr>
            <p:cNvPr id="504" name="任意多边形: 形状 503">
              <a:extLst>
                <a:ext uri="{FF2B5EF4-FFF2-40B4-BE49-F238E27FC236}">
                  <a16:creationId xmlns:a16="http://schemas.microsoft.com/office/drawing/2014/main" id="{C5B28390-D934-1B51-B8C6-F7C2167A5931}"/>
                </a:ext>
              </a:extLst>
            </p:cNvPr>
            <p:cNvSpPr/>
            <p:nvPr/>
          </p:nvSpPr>
          <p:spPr>
            <a:xfrm>
              <a:off x="1847662" y="2828231"/>
              <a:ext cx="76664" cy="26668"/>
            </a:xfrm>
            <a:custGeom>
              <a:avLst/>
              <a:gdLst>
                <a:gd name="connsiteX0" fmla="*/ 15582 w 76664"/>
                <a:gd name="connsiteY0" fmla="*/ 19761 h 26668"/>
                <a:gd name="connsiteX1" fmla="*/ 1962 w 76664"/>
                <a:gd name="connsiteY1" fmla="*/ 27053 h 26668"/>
                <a:gd name="connsiteX2" fmla="*/ 18415 w 76664"/>
                <a:gd name="connsiteY2" fmla="*/ 21027 h 26668"/>
                <a:gd name="connsiteX3" fmla="*/ 48548 w 76664"/>
                <a:gd name="connsiteY3" fmla="*/ 12529 h 26668"/>
                <a:gd name="connsiteX4" fmla="*/ 62952 w 76664"/>
                <a:gd name="connsiteY4" fmla="*/ 8129 h 26668"/>
                <a:gd name="connsiteX5" fmla="*/ 68979 w 76664"/>
                <a:gd name="connsiteY5" fmla="*/ 3549 h 26668"/>
                <a:gd name="connsiteX6" fmla="*/ 61867 w 76664"/>
                <a:gd name="connsiteY6" fmla="*/ 3971 h 26668"/>
                <a:gd name="connsiteX7" fmla="*/ 15582 w 76664"/>
                <a:gd name="connsiteY7" fmla="*/ 19761 h 2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64" h="26668">
                  <a:moveTo>
                    <a:pt x="15582" y="19761"/>
                  </a:moveTo>
                  <a:cubicBezTo>
                    <a:pt x="2685" y="25245"/>
                    <a:pt x="-3643" y="28560"/>
                    <a:pt x="1962" y="27053"/>
                  </a:cubicBezTo>
                  <a:cubicBezTo>
                    <a:pt x="7597" y="25486"/>
                    <a:pt x="13099" y="23468"/>
                    <a:pt x="18415" y="21027"/>
                  </a:cubicBezTo>
                  <a:cubicBezTo>
                    <a:pt x="28208" y="17363"/>
                    <a:pt x="38285" y="14524"/>
                    <a:pt x="48548" y="12529"/>
                  </a:cubicBezTo>
                  <a:cubicBezTo>
                    <a:pt x="65544" y="9034"/>
                    <a:pt x="68858" y="8069"/>
                    <a:pt x="62952" y="8129"/>
                  </a:cubicBezTo>
                  <a:cubicBezTo>
                    <a:pt x="58191" y="8129"/>
                    <a:pt x="61265" y="6201"/>
                    <a:pt x="68979" y="3549"/>
                  </a:cubicBezTo>
                  <a:cubicBezTo>
                    <a:pt x="81032" y="-368"/>
                    <a:pt x="78803" y="-127"/>
                    <a:pt x="61867" y="3971"/>
                  </a:cubicBezTo>
                  <a:cubicBezTo>
                    <a:pt x="46090" y="8147"/>
                    <a:pt x="30625" y="13427"/>
                    <a:pt x="15582" y="19761"/>
                  </a:cubicBezTo>
                  <a:close/>
                </a:path>
              </a:pathLst>
            </a:custGeom>
            <a:grpFill/>
            <a:ln w="6027" cap="flat">
              <a:noFill/>
              <a:prstDash val="solid"/>
              <a:miter/>
            </a:ln>
          </p:spPr>
          <p:txBody>
            <a:bodyPr rtlCol="0" anchor="ctr"/>
            <a:lstStyle/>
            <a:p>
              <a:endParaRPr lang="zh-CN" altLang="en-US"/>
            </a:p>
          </p:txBody>
        </p:sp>
        <p:sp>
          <p:nvSpPr>
            <p:cNvPr id="505" name="任意多边形: 形状 504">
              <a:extLst>
                <a:ext uri="{FF2B5EF4-FFF2-40B4-BE49-F238E27FC236}">
                  <a16:creationId xmlns:a16="http://schemas.microsoft.com/office/drawing/2014/main" id="{822D2E6B-DA68-5FCA-E943-66B2F7A91A6D}"/>
                </a:ext>
              </a:extLst>
            </p:cNvPr>
            <p:cNvSpPr/>
            <p:nvPr/>
          </p:nvSpPr>
          <p:spPr>
            <a:xfrm>
              <a:off x="1960492" y="2790320"/>
              <a:ext cx="255429" cy="69441"/>
            </a:xfrm>
            <a:custGeom>
              <a:avLst/>
              <a:gdLst>
                <a:gd name="connsiteX0" fmla="*/ 100730 w 255429"/>
                <a:gd name="connsiteY0" fmla="*/ 10061 h 69441"/>
                <a:gd name="connsiteX1" fmla="*/ 117363 w 255429"/>
                <a:gd name="connsiteY1" fmla="*/ 10423 h 69441"/>
                <a:gd name="connsiteX2" fmla="*/ 109348 w 255429"/>
                <a:gd name="connsiteY2" fmla="*/ 17233 h 69441"/>
                <a:gd name="connsiteX3" fmla="*/ 103623 w 255429"/>
                <a:gd name="connsiteY3" fmla="*/ 23260 h 69441"/>
                <a:gd name="connsiteX4" fmla="*/ 93257 w 255429"/>
                <a:gd name="connsiteY4" fmla="*/ 24585 h 69441"/>
                <a:gd name="connsiteX5" fmla="*/ 81866 w 255429"/>
                <a:gd name="connsiteY5" fmla="*/ 26333 h 69441"/>
                <a:gd name="connsiteX6" fmla="*/ 70415 w 255429"/>
                <a:gd name="connsiteY6" fmla="*/ 28081 h 69441"/>
                <a:gd name="connsiteX7" fmla="*/ 58965 w 255429"/>
                <a:gd name="connsiteY7" fmla="*/ 29889 h 69441"/>
                <a:gd name="connsiteX8" fmla="*/ 66438 w 255429"/>
                <a:gd name="connsiteY8" fmla="*/ 31516 h 69441"/>
                <a:gd name="connsiteX9" fmla="*/ 22925 w 255429"/>
                <a:gd name="connsiteY9" fmla="*/ 48270 h 69441"/>
                <a:gd name="connsiteX10" fmla="*/ 30338 w 255429"/>
                <a:gd name="connsiteY10" fmla="*/ 44413 h 69441"/>
                <a:gd name="connsiteX11" fmla="*/ 23106 w 255429"/>
                <a:gd name="connsiteY11" fmla="*/ 38868 h 69441"/>
                <a:gd name="connsiteX12" fmla="*/ 17983 w 255429"/>
                <a:gd name="connsiteY12" fmla="*/ 42183 h 69441"/>
                <a:gd name="connsiteX13" fmla="*/ 11956 w 255429"/>
                <a:gd name="connsiteY13" fmla="*/ 47306 h 69441"/>
                <a:gd name="connsiteX14" fmla="*/ 18465 w 255429"/>
                <a:gd name="connsiteY14" fmla="*/ 49897 h 69441"/>
                <a:gd name="connsiteX15" fmla="*/ 16597 w 255429"/>
                <a:gd name="connsiteY15" fmla="*/ 57069 h 69441"/>
                <a:gd name="connsiteX16" fmla="*/ 747 w 255429"/>
                <a:gd name="connsiteY16" fmla="*/ 65024 h 69441"/>
                <a:gd name="connsiteX17" fmla="*/ 37510 w 255429"/>
                <a:gd name="connsiteY17" fmla="*/ 51645 h 69441"/>
                <a:gd name="connsiteX18" fmla="*/ 78853 w 255429"/>
                <a:gd name="connsiteY18" fmla="*/ 34710 h 69441"/>
                <a:gd name="connsiteX19" fmla="*/ 116941 w 255429"/>
                <a:gd name="connsiteY19" fmla="*/ 25489 h 69441"/>
                <a:gd name="connsiteX20" fmla="*/ 127549 w 255429"/>
                <a:gd name="connsiteY20" fmla="*/ 25489 h 69441"/>
                <a:gd name="connsiteX21" fmla="*/ 141109 w 255429"/>
                <a:gd name="connsiteY21" fmla="*/ 28261 h 69441"/>
                <a:gd name="connsiteX22" fmla="*/ 87290 w 255429"/>
                <a:gd name="connsiteY22" fmla="*/ 40918 h 69441"/>
                <a:gd name="connsiteX23" fmla="*/ 95607 w 255429"/>
                <a:gd name="connsiteY23" fmla="*/ 35976 h 69441"/>
                <a:gd name="connsiteX24" fmla="*/ 95004 w 255429"/>
                <a:gd name="connsiteY24" fmla="*/ 33143 h 69441"/>
                <a:gd name="connsiteX25" fmla="*/ 84036 w 255429"/>
                <a:gd name="connsiteY25" fmla="*/ 36880 h 69441"/>
                <a:gd name="connsiteX26" fmla="*/ 65956 w 255429"/>
                <a:gd name="connsiteY26" fmla="*/ 44835 h 69441"/>
                <a:gd name="connsiteX27" fmla="*/ 64087 w 255429"/>
                <a:gd name="connsiteY27" fmla="*/ 47005 h 69441"/>
                <a:gd name="connsiteX28" fmla="*/ 94583 w 255429"/>
                <a:gd name="connsiteY28" fmla="*/ 40978 h 69441"/>
                <a:gd name="connsiteX29" fmla="*/ 140687 w 255429"/>
                <a:gd name="connsiteY29" fmla="*/ 30913 h 69441"/>
                <a:gd name="connsiteX30" fmla="*/ 175762 w 255429"/>
                <a:gd name="connsiteY30" fmla="*/ 24465 h 69441"/>
                <a:gd name="connsiteX31" fmla="*/ 157682 w 255429"/>
                <a:gd name="connsiteY31" fmla="*/ 29286 h 69441"/>
                <a:gd name="connsiteX32" fmla="*/ 146713 w 255429"/>
                <a:gd name="connsiteY32" fmla="*/ 32962 h 69441"/>
                <a:gd name="connsiteX33" fmla="*/ 125801 w 255429"/>
                <a:gd name="connsiteY33" fmla="*/ 39773 h 69441"/>
                <a:gd name="connsiteX34" fmla="*/ 97957 w 255429"/>
                <a:gd name="connsiteY34" fmla="*/ 47005 h 69441"/>
                <a:gd name="connsiteX35" fmla="*/ 148521 w 255429"/>
                <a:gd name="connsiteY35" fmla="*/ 36157 h 69441"/>
                <a:gd name="connsiteX36" fmla="*/ 180222 w 255429"/>
                <a:gd name="connsiteY36" fmla="*/ 30492 h 69441"/>
                <a:gd name="connsiteX37" fmla="*/ 171483 w 255429"/>
                <a:gd name="connsiteY37" fmla="*/ 33686 h 69441"/>
                <a:gd name="connsiteX38" fmla="*/ 132309 w 255429"/>
                <a:gd name="connsiteY38" fmla="*/ 42786 h 69441"/>
                <a:gd name="connsiteX39" fmla="*/ 87290 w 255429"/>
                <a:gd name="connsiteY39" fmla="*/ 51826 h 69441"/>
                <a:gd name="connsiteX40" fmla="*/ 54384 w 255429"/>
                <a:gd name="connsiteY40" fmla="*/ 57491 h 69441"/>
                <a:gd name="connsiteX41" fmla="*/ 43114 w 255429"/>
                <a:gd name="connsiteY41" fmla="*/ 62312 h 69441"/>
                <a:gd name="connsiteX42" fmla="*/ 65112 w 255429"/>
                <a:gd name="connsiteY42" fmla="*/ 57853 h 69441"/>
                <a:gd name="connsiteX43" fmla="*/ 87893 w 255429"/>
                <a:gd name="connsiteY43" fmla="*/ 54538 h 69441"/>
                <a:gd name="connsiteX44" fmla="*/ 74755 w 255429"/>
                <a:gd name="connsiteY44" fmla="*/ 58998 h 69441"/>
                <a:gd name="connsiteX45" fmla="*/ 44199 w 255429"/>
                <a:gd name="connsiteY45" fmla="*/ 69544 h 69441"/>
                <a:gd name="connsiteX46" fmla="*/ 72464 w 255429"/>
                <a:gd name="connsiteY46" fmla="*/ 64542 h 69441"/>
                <a:gd name="connsiteX47" fmla="*/ 70054 w 255429"/>
                <a:gd name="connsiteY47" fmla="*/ 64181 h 69441"/>
                <a:gd name="connsiteX48" fmla="*/ 77286 w 255429"/>
                <a:gd name="connsiteY48" fmla="*/ 59661 h 69441"/>
                <a:gd name="connsiteX49" fmla="*/ 99946 w 255429"/>
                <a:gd name="connsiteY49" fmla="*/ 56045 h 69441"/>
                <a:gd name="connsiteX50" fmla="*/ 112542 w 255429"/>
                <a:gd name="connsiteY50" fmla="*/ 54478 h 69441"/>
                <a:gd name="connsiteX51" fmla="*/ 117665 w 255429"/>
                <a:gd name="connsiteY51" fmla="*/ 51163 h 69441"/>
                <a:gd name="connsiteX52" fmla="*/ 133575 w 255429"/>
                <a:gd name="connsiteY52" fmla="*/ 43810 h 69441"/>
                <a:gd name="connsiteX53" fmla="*/ 156115 w 255429"/>
                <a:gd name="connsiteY53" fmla="*/ 38507 h 69441"/>
                <a:gd name="connsiteX54" fmla="*/ 180222 w 255429"/>
                <a:gd name="connsiteY54" fmla="*/ 34951 h 69441"/>
                <a:gd name="connsiteX55" fmla="*/ 186248 w 255429"/>
                <a:gd name="connsiteY55" fmla="*/ 37000 h 69441"/>
                <a:gd name="connsiteX56" fmla="*/ 174195 w 255429"/>
                <a:gd name="connsiteY56" fmla="*/ 41641 h 69441"/>
                <a:gd name="connsiteX57" fmla="*/ 203063 w 255429"/>
                <a:gd name="connsiteY57" fmla="*/ 33987 h 69441"/>
                <a:gd name="connsiteX58" fmla="*/ 243080 w 255429"/>
                <a:gd name="connsiteY58" fmla="*/ 23260 h 69441"/>
                <a:gd name="connsiteX59" fmla="*/ 248444 w 255429"/>
                <a:gd name="connsiteY59" fmla="*/ 20849 h 69441"/>
                <a:gd name="connsiteX60" fmla="*/ 215840 w 255429"/>
                <a:gd name="connsiteY60" fmla="*/ 27538 h 69441"/>
                <a:gd name="connsiteX61" fmla="*/ 203364 w 255429"/>
                <a:gd name="connsiteY61" fmla="*/ 29527 h 69441"/>
                <a:gd name="connsiteX62" fmla="*/ 192275 w 255429"/>
                <a:gd name="connsiteY62" fmla="*/ 26815 h 69441"/>
                <a:gd name="connsiteX63" fmla="*/ 190045 w 255429"/>
                <a:gd name="connsiteY63" fmla="*/ 21512 h 69441"/>
                <a:gd name="connsiteX64" fmla="*/ 188298 w 255429"/>
                <a:gd name="connsiteY64" fmla="*/ 18559 h 69441"/>
                <a:gd name="connsiteX65" fmla="*/ 168590 w 255429"/>
                <a:gd name="connsiteY65" fmla="*/ 20065 h 69441"/>
                <a:gd name="connsiteX66" fmla="*/ 147256 w 255429"/>
                <a:gd name="connsiteY66" fmla="*/ 19041 h 69441"/>
                <a:gd name="connsiteX67" fmla="*/ 133756 w 255429"/>
                <a:gd name="connsiteY67" fmla="*/ 16690 h 69441"/>
                <a:gd name="connsiteX68" fmla="*/ 126524 w 255429"/>
                <a:gd name="connsiteY68" fmla="*/ 15907 h 69441"/>
                <a:gd name="connsiteX69" fmla="*/ 120497 w 255429"/>
                <a:gd name="connsiteY69" fmla="*/ 15545 h 69441"/>
                <a:gd name="connsiteX70" fmla="*/ 143278 w 255429"/>
                <a:gd name="connsiteY70" fmla="*/ 11748 h 69441"/>
                <a:gd name="connsiteX71" fmla="*/ 166240 w 255429"/>
                <a:gd name="connsiteY71" fmla="*/ 8735 h 69441"/>
                <a:gd name="connsiteX72" fmla="*/ 156235 w 255429"/>
                <a:gd name="connsiteY72" fmla="*/ 7349 h 69441"/>
                <a:gd name="connsiteX73" fmla="*/ 124415 w 255429"/>
                <a:gd name="connsiteY73" fmla="*/ 11869 h 69441"/>
                <a:gd name="connsiteX74" fmla="*/ 122968 w 255429"/>
                <a:gd name="connsiteY74" fmla="*/ 10423 h 69441"/>
                <a:gd name="connsiteX75" fmla="*/ 159430 w 255429"/>
                <a:gd name="connsiteY75" fmla="*/ 4396 h 69441"/>
                <a:gd name="connsiteX76" fmla="*/ 192938 w 255429"/>
                <a:gd name="connsiteY76" fmla="*/ 1081 h 69441"/>
                <a:gd name="connsiteX77" fmla="*/ 150751 w 255429"/>
                <a:gd name="connsiteY77" fmla="*/ 2708 h 69441"/>
                <a:gd name="connsiteX78" fmla="*/ 87170 w 255429"/>
                <a:gd name="connsiteY78" fmla="*/ 9880 h 69441"/>
                <a:gd name="connsiteX79" fmla="*/ 100730 w 255429"/>
                <a:gd name="connsiteY79" fmla="*/ 10061 h 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5429" h="69441">
                  <a:moveTo>
                    <a:pt x="100730" y="10061"/>
                  </a:moveTo>
                  <a:cubicBezTo>
                    <a:pt x="119171" y="7951"/>
                    <a:pt x="125138" y="8132"/>
                    <a:pt x="117363" y="10423"/>
                  </a:cubicBezTo>
                  <a:cubicBezTo>
                    <a:pt x="110674" y="12472"/>
                    <a:pt x="107781" y="15304"/>
                    <a:pt x="109348" y="17233"/>
                  </a:cubicBezTo>
                  <a:cubicBezTo>
                    <a:pt x="112120" y="18980"/>
                    <a:pt x="109348" y="21693"/>
                    <a:pt x="103623" y="23260"/>
                  </a:cubicBezTo>
                  <a:cubicBezTo>
                    <a:pt x="97897" y="24827"/>
                    <a:pt x="93437" y="25429"/>
                    <a:pt x="93257" y="24585"/>
                  </a:cubicBezTo>
                  <a:cubicBezTo>
                    <a:pt x="93076" y="23741"/>
                    <a:pt x="88495" y="24585"/>
                    <a:pt x="81866" y="26333"/>
                  </a:cubicBezTo>
                  <a:cubicBezTo>
                    <a:pt x="76322" y="28020"/>
                    <a:pt x="70596" y="28985"/>
                    <a:pt x="70415" y="28081"/>
                  </a:cubicBezTo>
                  <a:cubicBezTo>
                    <a:pt x="70235" y="27177"/>
                    <a:pt x="64389" y="28081"/>
                    <a:pt x="58965" y="29889"/>
                  </a:cubicBezTo>
                  <a:cubicBezTo>
                    <a:pt x="52335" y="31878"/>
                    <a:pt x="54806" y="32540"/>
                    <a:pt x="66438" y="31516"/>
                  </a:cubicBezTo>
                  <a:cubicBezTo>
                    <a:pt x="86205" y="30009"/>
                    <a:pt x="46791" y="44112"/>
                    <a:pt x="22925" y="48270"/>
                  </a:cubicBezTo>
                  <a:cubicBezTo>
                    <a:pt x="18345" y="48933"/>
                    <a:pt x="20394" y="47427"/>
                    <a:pt x="30338" y="44413"/>
                  </a:cubicBezTo>
                  <a:cubicBezTo>
                    <a:pt x="47936" y="38387"/>
                    <a:pt x="42391" y="34288"/>
                    <a:pt x="23106" y="38868"/>
                  </a:cubicBezTo>
                  <a:cubicBezTo>
                    <a:pt x="16356" y="40496"/>
                    <a:pt x="14307" y="41882"/>
                    <a:pt x="17983" y="42183"/>
                  </a:cubicBezTo>
                  <a:cubicBezTo>
                    <a:pt x="21659" y="42485"/>
                    <a:pt x="18586" y="44895"/>
                    <a:pt x="11956" y="47306"/>
                  </a:cubicBezTo>
                  <a:cubicBezTo>
                    <a:pt x="3218" y="50621"/>
                    <a:pt x="4604" y="51344"/>
                    <a:pt x="18465" y="49897"/>
                  </a:cubicBezTo>
                  <a:cubicBezTo>
                    <a:pt x="36907" y="47728"/>
                    <a:pt x="36967" y="48150"/>
                    <a:pt x="16597" y="57069"/>
                  </a:cubicBezTo>
                  <a:cubicBezTo>
                    <a:pt x="4544" y="62132"/>
                    <a:pt x="-2628" y="65868"/>
                    <a:pt x="747" y="65024"/>
                  </a:cubicBezTo>
                  <a:cubicBezTo>
                    <a:pt x="5809" y="63819"/>
                    <a:pt x="21238" y="58094"/>
                    <a:pt x="37510" y="51645"/>
                  </a:cubicBezTo>
                  <a:cubicBezTo>
                    <a:pt x="53782" y="45197"/>
                    <a:pt x="70837" y="38688"/>
                    <a:pt x="78853" y="34710"/>
                  </a:cubicBezTo>
                  <a:cubicBezTo>
                    <a:pt x="96933" y="25972"/>
                    <a:pt x="116098" y="21391"/>
                    <a:pt x="116941" y="25489"/>
                  </a:cubicBezTo>
                  <a:cubicBezTo>
                    <a:pt x="117303" y="27056"/>
                    <a:pt x="122004" y="27056"/>
                    <a:pt x="127549" y="25489"/>
                  </a:cubicBezTo>
                  <a:cubicBezTo>
                    <a:pt x="143037" y="20788"/>
                    <a:pt x="154186" y="23380"/>
                    <a:pt x="141109" y="28261"/>
                  </a:cubicBezTo>
                  <a:cubicBezTo>
                    <a:pt x="123535" y="33908"/>
                    <a:pt x="105539" y="38139"/>
                    <a:pt x="87290" y="40918"/>
                  </a:cubicBezTo>
                  <a:cubicBezTo>
                    <a:pt x="86145" y="40918"/>
                    <a:pt x="89219" y="38989"/>
                    <a:pt x="95607" y="35976"/>
                  </a:cubicBezTo>
                  <a:cubicBezTo>
                    <a:pt x="103080" y="32300"/>
                    <a:pt x="102899" y="31456"/>
                    <a:pt x="95004" y="33143"/>
                  </a:cubicBezTo>
                  <a:cubicBezTo>
                    <a:pt x="91129" y="33607"/>
                    <a:pt x="87393" y="34879"/>
                    <a:pt x="84036" y="36880"/>
                  </a:cubicBezTo>
                  <a:cubicBezTo>
                    <a:pt x="78389" y="40321"/>
                    <a:pt x="72308" y="42991"/>
                    <a:pt x="65956" y="44835"/>
                  </a:cubicBezTo>
                  <a:cubicBezTo>
                    <a:pt x="48418" y="50861"/>
                    <a:pt x="48478" y="50861"/>
                    <a:pt x="64087" y="47005"/>
                  </a:cubicBezTo>
                  <a:cubicBezTo>
                    <a:pt x="74086" y="44232"/>
                    <a:pt x="84283" y="42213"/>
                    <a:pt x="94583" y="40978"/>
                  </a:cubicBezTo>
                  <a:cubicBezTo>
                    <a:pt x="110161" y="38682"/>
                    <a:pt x="125566" y="35319"/>
                    <a:pt x="140687" y="30913"/>
                  </a:cubicBezTo>
                  <a:cubicBezTo>
                    <a:pt x="169615" y="23260"/>
                    <a:pt x="175400" y="22777"/>
                    <a:pt x="175762" y="24465"/>
                  </a:cubicBezTo>
                  <a:cubicBezTo>
                    <a:pt x="176124" y="26152"/>
                    <a:pt x="169374" y="27659"/>
                    <a:pt x="157682" y="29286"/>
                  </a:cubicBezTo>
                  <a:cubicBezTo>
                    <a:pt x="144062" y="31576"/>
                    <a:pt x="140807" y="32661"/>
                    <a:pt x="146713" y="32962"/>
                  </a:cubicBezTo>
                  <a:cubicBezTo>
                    <a:pt x="151535" y="33565"/>
                    <a:pt x="146050" y="35373"/>
                    <a:pt x="125801" y="39773"/>
                  </a:cubicBezTo>
                  <a:cubicBezTo>
                    <a:pt x="116339" y="41418"/>
                    <a:pt x="107028" y="43835"/>
                    <a:pt x="97957" y="47005"/>
                  </a:cubicBezTo>
                  <a:cubicBezTo>
                    <a:pt x="98319" y="48572"/>
                    <a:pt x="142133" y="39170"/>
                    <a:pt x="148521" y="36157"/>
                  </a:cubicBezTo>
                  <a:cubicBezTo>
                    <a:pt x="158556" y="32010"/>
                    <a:pt x="169368" y="30081"/>
                    <a:pt x="180222" y="30492"/>
                  </a:cubicBezTo>
                  <a:cubicBezTo>
                    <a:pt x="185043" y="31034"/>
                    <a:pt x="181728" y="32119"/>
                    <a:pt x="171483" y="33686"/>
                  </a:cubicBezTo>
                  <a:cubicBezTo>
                    <a:pt x="158255" y="35928"/>
                    <a:pt x="145170" y="38965"/>
                    <a:pt x="132309" y="42786"/>
                  </a:cubicBezTo>
                  <a:cubicBezTo>
                    <a:pt x="117665" y="47396"/>
                    <a:pt x="102574" y="50422"/>
                    <a:pt x="87290" y="51826"/>
                  </a:cubicBezTo>
                  <a:cubicBezTo>
                    <a:pt x="76201" y="52929"/>
                    <a:pt x="65202" y="54827"/>
                    <a:pt x="54384" y="57491"/>
                  </a:cubicBezTo>
                  <a:cubicBezTo>
                    <a:pt x="43898" y="60625"/>
                    <a:pt x="40824" y="62373"/>
                    <a:pt x="43114" y="62312"/>
                  </a:cubicBezTo>
                  <a:cubicBezTo>
                    <a:pt x="50539" y="61324"/>
                    <a:pt x="57886" y="59835"/>
                    <a:pt x="65112" y="57853"/>
                  </a:cubicBezTo>
                  <a:cubicBezTo>
                    <a:pt x="80661" y="53875"/>
                    <a:pt x="87531" y="52971"/>
                    <a:pt x="87893" y="54538"/>
                  </a:cubicBezTo>
                  <a:cubicBezTo>
                    <a:pt x="88254" y="56105"/>
                    <a:pt x="81565" y="57853"/>
                    <a:pt x="74755" y="58998"/>
                  </a:cubicBezTo>
                  <a:cubicBezTo>
                    <a:pt x="48659" y="63277"/>
                    <a:pt x="23769" y="72738"/>
                    <a:pt x="44199" y="69544"/>
                  </a:cubicBezTo>
                  <a:cubicBezTo>
                    <a:pt x="53239" y="67977"/>
                    <a:pt x="66860" y="65808"/>
                    <a:pt x="72464" y="64542"/>
                  </a:cubicBezTo>
                  <a:cubicBezTo>
                    <a:pt x="79214" y="63096"/>
                    <a:pt x="76864" y="63156"/>
                    <a:pt x="70054" y="64181"/>
                  </a:cubicBezTo>
                  <a:cubicBezTo>
                    <a:pt x="47393" y="67917"/>
                    <a:pt x="52516" y="64723"/>
                    <a:pt x="77286" y="59661"/>
                  </a:cubicBezTo>
                  <a:cubicBezTo>
                    <a:pt x="84711" y="57762"/>
                    <a:pt x="92298" y="56557"/>
                    <a:pt x="99946" y="56045"/>
                  </a:cubicBezTo>
                  <a:cubicBezTo>
                    <a:pt x="104201" y="56207"/>
                    <a:pt x="108456" y="55683"/>
                    <a:pt x="112542" y="54478"/>
                  </a:cubicBezTo>
                  <a:cubicBezTo>
                    <a:pt x="119292" y="53031"/>
                    <a:pt x="122426" y="51283"/>
                    <a:pt x="117665" y="51163"/>
                  </a:cubicBezTo>
                  <a:cubicBezTo>
                    <a:pt x="112904" y="51042"/>
                    <a:pt x="120377" y="47306"/>
                    <a:pt x="133575" y="43810"/>
                  </a:cubicBezTo>
                  <a:cubicBezTo>
                    <a:pt x="140144" y="42002"/>
                    <a:pt x="148039" y="40195"/>
                    <a:pt x="156115" y="38507"/>
                  </a:cubicBezTo>
                  <a:cubicBezTo>
                    <a:pt x="164191" y="36820"/>
                    <a:pt x="172508" y="35795"/>
                    <a:pt x="180222" y="34951"/>
                  </a:cubicBezTo>
                  <a:cubicBezTo>
                    <a:pt x="202038" y="32781"/>
                    <a:pt x="202099" y="33083"/>
                    <a:pt x="186248" y="37000"/>
                  </a:cubicBezTo>
                  <a:cubicBezTo>
                    <a:pt x="176184" y="39411"/>
                    <a:pt x="170760" y="41460"/>
                    <a:pt x="174195" y="41641"/>
                  </a:cubicBezTo>
                  <a:cubicBezTo>
                    <a:pt x="184055" y="40098"/>
                    <a:pt x="193734" y="37531"/>
                    <a:pt x="203063" y="33987"/>
                  </a:cubicBezTo>
                  <a:cubicBezTo>
                    <a:pt x="216141" y="29497"/>
                    <a:pt x="229508" y="25911"/>
                    <a:pt x="243080" y="23260"/>
                  </a:cubicBezTo>
                  <a:cubicBezTo>
                    <a:pt x="257785" y="20788"/>
                    <a:pt x="258870" y="20306"/>
                    <a:pt x="248444" y="20849"/>
                  </a:cubicBezTo>
                  <a:cubicBezTo>
                    <a:pt x="237319" y="21572"/>
                    <a:pt x="226350" y="23826"/>
                    <a:pt x="215840" y="27538"/>
                  </a:cubicBezTo>
                  <a:cubicBezTo>
                    <a:pt x="198121" y="32721"/>
                    <a:pt x="197036" y="32962"/>
                    <a:pt x="203364" y="29527"/>
                  </a:cubicBezTo>
                  <a:cubicBezTo>
                    <a:pt x="206438" y="27418"/>
                    <a:pt x="202701" y="26092"/>
                    <a:pt x="192275" y="26815"/>
                  </a:cubicBezTo>
                  <a:cubicBezTo>
                    <a:pt x="176063" y="27900"/>
                    <a:pt x="175943" y="27297"/>
                    <a:pt x="190045" y="21512"/>
                  </a:cubicBezTo>
                  <a:cubicBezTo>
                    <a:pt x="206378" y="15063"/>
                    <a:pt x="205233" y="15123"/>
                    <a:pt x="188298" y="18559"/>
                  </a:cubicBezTo>
                  <a:cubicBezTo>
                    <a:pt x="176967" y="20788"/>
                    <a:pt x="168892" y="21452"/>
                    <a:pt x="168590" y="20065"/>
                  </a:cubicBezTo>
                  <a:cubicBezTo>
                    <a:pt x="168289" y="18679"/>
                    <a:pt x="158827" y="18137"/>
                    <a:pt x="147256" y="19041"/>
                  </a:cubicBezTo>
                  <a:cubicBezTo>
                    <a:pt x="135684" y="19945"/>
                    <a:pt x="129537" y="19041"/>
                    <a:pt x="133756" y="16690"/>
                  </a:cubicBezTo>
                  <a:cubicBezTo>
                    <a:pt x="136890" y="14641"/>
                    <a:pt x="134419" y="14159"/>
                    <a:pt x="126524" y="15907"/>
                  </a:cubicBezTo>
                  <a:cubicBezTo>
                    <a:pt x="119774" y="17353"/>
                    <a:pt x="117363" y="17112"/>
                    <a:pt x="120497" y="15545"/>
                  </a:cubicBezTo>
                  <a:cubicBezTo>
                    <a:pt x="127850" y="13105"/>
                    <a:pt x="135534" y="11821"/>
                    <a:pt x="143278" y="11748"/>
                  </a:cubicBezTo>
                  <a:cubicBezTo>
                    <a:pt x="151010" y="11495"/>
                    <a:pt x="158700" y="10489"/>
                    <a:pt x="166240" y="8735"/>
                  </a:cubicBezTo>
                  <a:cubicBezTo>
                    <a:pt x="171242" y="7108"/>
                    <a:pt x="165577" y="6806"/>
                    <a:pt x="156235" y="7349"/>
                  </a:cubicBezTo>
                  <a:cubicBezTo>
                    <a:pt x="145544" y="8169"/>
                    <a:pt x="134913" y="9681"/>
                    <a:pt x="124415" y="11869"/>
                  </a:cubicBezTo>
                  <a:cubicBezTo>
                    <a:pt x="113145" y="14340"/>
                    <a:pt x="113024" y="13918"/>
                    <a:pt x="122968" y="10423"/>
                  </a:cubicBezTo>
                  <a:cubicBezTo>
                    <a:pt x="134744" y="6565"/>
                    <a:pt x="147039" y="4528"/>
                    <a:pt x="159430" y="4396"/>
                  </a:cubicBezTo>
                  <a:cubicBezTo>
                    <a:pt x="173412" y="3431"/>
                    <a:pt x="187273" y="2226"/>
                    <a:pt x="192938" y="1081"/>
                  </a:cubicBezTo>
                  <a:cubicBezTo>
                    <a:pt x="197458" y="238"/>
                    <a:pt x="178775" y="1081"/>
                    <a:pt x="150751" y="2708"/>
                  </a:cubicBezTo>
                  <a:cubicBezTo>
                    <a:pt x="124053" y="4818"/>
                    <a:pt x="95125" y="8132"/>
                    <a:pt x="87170" y="9880"/>
                  </a:cubicBezTo>
                  <a:cubicBezTo>
                    <a:pt x="79214" y="11628"/>
                    <a:pt x="85783" y="11688"/>
                    <a:pt x="100730" y="10061"/>
                  </a:cubicBezTo>
                  <a:close/>
                </a:path>
              </a:pathLst>
            </a:custGeom>
            <a:grpFill/>
            <a:ln w="6027" cap="flat">
              <a:noFill/>
              <a:prstDash val="solid"/>
              <a:miter/>
            </a:ln>
          </p:spPr>
          <p:txBody>
            <a:bodyPr rtlCol="0" anchor="ctr"/>
            <a:lstStyle/>
            <a:p>
              <a:endParaRPr lang="zh-CN" altLang="en-US"/>
            </a:p>
          </p:txBody>
        </p:sp>
        <p:sp>
          <p:nvSpPr>
            <p:cNvPr id="506" name="任意多边形: 形状 505">
              <a:extLst>
                <a:ext uri="{FF2B5EF4-FFF2-40B4-BE49-F238E27FC236}">
                  <a16:creationId xmlns:a16="http://schemas.microsoft.com/office/drawing/2014/main" id="{811DF06C-BB2D-C429-C65F-2138E9300037}"/>
                </a:ext>
              </a:extLst>
            </p:cNvPr>
            <p:cNvSpPr/>
            <p:nvPr/>
          </p:nvSpPr>
          <p:spPr>
            <a:xfrm>
              <a:off x="1897826" y="2813915"/>
              <a:ext cx="132324" cy="29947"/>
            </a:xfrm>
            <a:custGeom>
              <a:avLst/>
              <a:gdLst>
                <a:gd name="connsiteX0" fmla="*/ 33399 w 132324"/>
                <a:gd name="connsiteY0" fmla="*/ 19552 h 29947"/>
                <a:gd name="connsiteX1" fmla="*/ 2543 w 132324"/>
                <a:gd name="connsiteY1" fmla="*/ 29617 h 29947"/>
                <a:gd name="connsiteX2" fmla="*/ 12125 w 132324"/>
                <a:gd name="connsiteY2" fmla="*/ 29978 h 29947"/>
                <a:gd name="connsiteX3" fmla="*/ 65220 w 132324"/>
                <a:gd name="connsiteY3" fmla="*/ 18528 h 29947"/>
                <a:gd name="connsiteX4" fmla="*/ 47140 w 132324"/>
                <a:gd name="connsiteY4" fmla="*/ 22445 h 29947"/>
                <a:gd name="connsiteX5" fmla="*/ 34544 w 132324"/>
                <a:gd name="connsiteY5" fmla="*/ 24555 h 29947"/>
                <a:gd name="connsiteX6" fmla="*/ 107528 w 132324"/>
                <a:gd name="connsiteY6" fmla="*/ 6776 h 29947"/>
                <a:gd name="connsiteX7" fmla="*/ 132237 w 132324"/>
                <a:gd name="connsiteY7" fmla="*/ 749 h 29947"/>
                <a:gd name="connsiteX8" fmla="*/ 108432 w 132324"/>
                <a:gd name="connsiteY8" fmla="*/ 3581 h 29947"/>
                <a:gd name="connsiteX9" fmla="*/ 70644 w 132324"/>
                <a:gd name="connsiteY9" fmla="*/ 11537 h 29947"/>
                <a:gd name="connsiteX10" fmla="*/ 43283 w 132324"/>
                <a:gd name="connsiteY10" fmla="*/ 16479 h 29947"/>
                <a:gd name="connsiteX11" fmla="*/ 33399 w 132324"/>
                <a:gd name="connsiteY11" fmla="*/ 19552 h 2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324" h="29947">
                  <a:moveTo>
                    <a:pt x="33399" y="19552"/>
                  </a:moveTo>
                  <a:cubicBezTo>
                    <a:pt x="40692" y="20276"/>
                    <a:pt x="29663" y="23831"/>
                    <a:pt x="2543" y="29617"/>
                  </a:cubicBezTo>
                  <a:cubicBezTo>
                    <a:pt x="-3122" y="30822"/>
                    <a:pt x="494" y="31124"/>
                    <a:pt x="12125" y="29978"/>
                  </a:cubicBezTo>
                  <a:cubicBezTo>
                    <a:pt x="33038" y="27930"/>
                    <a:pt x="65763" y="20818"/>
                    <a:pt x="65220" y="18528"/>
                  </a:cubicBezTo>
                  <a:cubicBezTo>
                    <a:pt x="59049" y="19040"/>
                    <a:pt x="52968" y="20360"/>
                    <a:pt x="47140" y="22445"/>
                  </a:cubicBezTo>
                  <a:cubicBezTo>
                    <a:pt x="35991" y="25700"/>
                    <a:pt x="31411" y="26363"/>
                    <a:pt x="34544" y="24555"/>
                  </a:cubicBezTo>
                  <a:cubicBezTo>
                    <a:pt x="38582" y="21722"/>
                    <a:pt x="63292" y="15515"/>
                    <a:pt x="107528" y="6776"/>
                  </a:cubicBezTo>
                  <a:cubicBezTo>
                    <a:pt x="115965" y="5703"/>
                    <a:pt x="124252" y="3684"/>
                    <a:pt x="132237" y="749"/>
                  </a:cubicBezTo>
                  <a:cubicBezTo>
                    <a:pt x="124228" y="882"/>
                    <a:pt x="116248" y="1834"/>
                    <a:pt x="108432" y="3581"/>
                  </a:cubicBezTo>
                  <a:cubicBezTo>
                    <a:pt x="95474" y="5811"/>
                    <a:pt x="80166" y="9126"/>
                    <a:pt x="70644" y="11537"/>
                  </a:cubicBezTo>
                  <a:cubicBezTo>
                    <a:pt x="66184" y="12742"/>
                    <a:pt x="53649" y="15032"/>
                    <a:pt x="43283" y="16479"/>
                  </a:cubicBezTo>
                  <a:cubicBezTo>
                    <a:pt x="28337" y="18468"/>
                    <a:pt x="26167" y="19191"/>
                    <a:pt x="33399" y="19552"/>
                  </a:cubicBezTo>
                  <a:close/>
                </a:path>
              </a:pathLst>
            </a:custGeom>
            <a:grpFill/>
            <a:ln w="6027" cap="flat">
              <a:noFill/>
              <a:prstDash val="solid"/>
              <a:miter/>
            </a:ln>
          </p:spPr>
          <p:txBody>
            <a:bodyPr rtlCol="0" anchor="ctr"/>
            <a:lstStyle/>
            <a:p>
              <a:endParaRPr lang="zh-CN" altLang="en-US"/>
            </a:p>
          </p:txBody>
        </p:sp>
        <p:sp>
          <p:nvSpPr>
            <p:cNvPr id="507" name="任意多边形: 形状 506">
              <a:extLst>
                <a:ext uri="{FF2B5EF4-FFF2-40B4-BE49-F238E27FC236}">
                  <a16:creationId xmlns:a16="http://schemas.microsoft.com/office/drawing/2014/main" id="{79A8E09D-F8F6-FC14-BA1A-3ACB281A1658}"/>
                </a:ext>
              </a:extLst>
            </p:cNvPr>
            <p:cNvSpPr/>
            <p:nvPr/>
          </p:nvSpPr>
          <p:spPr>
            <a:xfrm>
              <a:off x="1833614" y="2857130"/>
              <a:ext cx="27477" cy="10214"/>
            </a:xfrm>
            <a:custGeom>
              <a:avLst/>
              <a:gdLst>
                <a:gd name="connsiteX0" fmla="*/ 6488 w 27477"/>
                <a:gd name="connsiteY0" fmla="*/ 7375 h 10214"/>
                <a:gd name="connsiteX1" fmla="*/ 4800 w 27477"/>
                <a:gd name="connsiteY1" fmla="*/ 10086 h 10214"/>
                <a:gd name="connsiteX2" fmla="*/ 25110 w 27477"/>
                <a:gd name="connsiteY2" fmla="*/ 866 h 10214"/>
                <a:gd name="connsiteX3" fmla="*/ 6488 w 27477"/>
                <a:gd name="connsiteY3" fmla="*/ 7375 h 10214"/>
              </a:gdLst>
              <a:ahLst/>
              <a:cxnLst>
                <a:cxn ang="0">
                  <a:pos x="connsiteX0" y="connsiteY0"/>
                </a:cxn>
                <a:cxn ang="0">
                  <a:pos x="connsiteX1" y="connsiteY1"/>
                </a:cxn>
                <a:cxn ang="0">
                  <a:pos x="connsiteX2" y="connsiteY2"/>
                </a:cxn>
                <a:cxn ang="0">
                  <a:pos x="connsiteX3" y="connsiteY3"/>
                </a:cxn>
              </a:cxnLst>
              <a:rect l="l" t="t" r="r" b="b"/>
              <a:pathLst>
                <a:path w="27477" h="10214">
                  <a:moveTo>
                    <a:pt x="6488" y="7375"/>
                  </a:moveTo>
                  <a:cubicBezTo>
                    <a:pt x="-2070" y="10991"/>
                    <a:pt x="-1889" y="11834"/>
                    <a:pt x="4800" y="10086"/>
                  </a:cubicBezTo>
                  <a:cubicBezTo>
                    <a:pt x="18240" y="6531"/>
                    <a:pt x="33186" y="-219"/>
                    <a:pt x="25110" y="866"/>
                  </a:cubicBezTo>
                  <a:cubicBezTo>
                    <a:pt x="18716" y="2469"/>
                    <a:pt x="12484" y="4645"/>
                    <a:pt x="6488" y="7375"/>
                  </a:cubicBezTo>
                  <a:close/>
                </a:path>
              </a:pathLst>
            </a:custGeom>
            <a:grpFill/>
            <a:ln w="6027" cap="flat">
              <a:noFill/>
              <a:prstDash val="solid"/>
              <a:miter/>
            </a:ln>
          </p:spPr>
          <p:txBody>
            <a:bodyPr rtlCol="0" anchor="ctr"/>
            <a:lstStyle/>
            <a:p>
              <a:endParaRPr lang="zh-CN" altLang="en-US"/>
            </a:p>
          </p:txBody>
        </p:sp>
        <p:sp>
          <p:nvSpPr>
            <p:cNvPr id="508" name="任意多边形: 形状 507">
              <a:extLst>
                <a:ext uri="{FF2B5EF4-FFF2-40B4-BE49-F238E27FC236}">
                  <a16:creationId xmlns:a16="http://schemas.microsoft.com/office/drawing/2014/main" id="{AD68A37B-2277-588C-F6D2-FBE6D595B194}"/>
                </a:ext>
              </a:extLst>
            </p:cNvPr>
            <p:cNvSpPr/>
            <p:nvPr/>
          </p:nvSpPr>
          <p:spPr>
            <a:xfrm>
              <a:off x="2115045" y="2771506"/>
              <a:ext cx="144350" cy="34996"/>
            </a:xfrm>
            <a:custGeom>
              <a:avLst/>
              <a:gdLst>
                <a:gd name="connsiteX0" fmla="*/ 131015 w 144350"/>
                <a:gd name="connsiteY0" fmla="*/ 3684 h 34996"/>
                <a:gd name="connsiteX1" fmla="*/ 108656 w 144350"/>
                <a:gd name="connsiteY1" fmla="*/ 9710 h 34996"/>
                <a:gd name="connsiteX2" fmla="*/ 88889 w 144350"/>
                <a:gd name="connsiteY2" fmla="*/ 17123 h 34996"/>
                <a:gd name="connsiteX3" fmla="*/ 81416 w 144350"/>
                <a:gd name="connsiteY3" fmla="*/ 21221 h 34996"/>
                <a:gd name="connsiteX4" fmla="*/ 69362 w 144350"/>
                <a:gd name="connsiteY4" fmla="*/ 20136 h 34996"/>
                <a:gd name="connsiteX5" fmla="*/ 6745 w 144350"/>
                <a:gd name="connsiteY5" fmla="*/ 30562 h 34996"/>
                <a:gd name="connsiteX6" fmla="*/ 21631 w 144350"/>
                <a:gd name="connsiteY6" fmla="*/ 28574 h 34996"/>
                <a:gd name="connsiteX7" fmla="*/ 41157 w 144350"/>
                <a:gd name="connsiteY7" fmla="*/ 26103 h 34996"/>
                <a:gd name="connsiteX8" fmla="*/ 43869 w 144350"/>
                <a:gd name="connsiteY8" fmla="*/ 28031 h 34996"/>
                <a:gd name="connsiteX9" fmla="*/ 42242 w 144350"/>
                <a:gd name="connsiteY9" fmla="*/ 31768 h 34996"/>
                <a:gd name="connsiteX10" fmla="*/ 50499 w 144350"/>
                <a:gd name="connsiteY10" fmla="*/ 31768 h 34996"/>
                <a:gd name="connsiteX11" fmla="*/ 86960 w 144350"/>
                <a:gd name="connsiteY11" fmla="*/ 26284 h 34996"/>
                <a:gd name="connsiteX12" fmla="*/ 111971 w 144350"/>
                <a:gd name="connsiteY12" fmla="*/ 22186 h 34996"/>
                <a:gd name="connsiteX13" fmla="*/ 107150 w 144350"/>
                <a:gd name="connsiteY13" fmla="*/ 21342 h 34996"/>
                <a:gd name="connsiteX14" fmla="*/ 109801 w 144350"/>
                <a:gd name="connsiteY14" fmla="*/ 16822 h 34996"/>
                <a:gd name="connsiteX15" fmla="*/ 112755 w 144350"/>
                <a:gd name="connsiteY15" fmla="*/ 13627 h 34996"/>
                <a:gd name="connsiteX16" fmla="*/ 117937 w 144350"/>
                <a:gd name="connsiteY16" fmla="*/ 9951 h 34996"/>
                <a:gd name="connsiteX17" fmla="*/ 136379 w 144350"/>
                <a:gd name="connsiteY17" fmla="*/ 1514 h 34996"/>
                <a:gd name="connsiteX18" fmla="*/ 131015 w 144350"/>
                <a:gd name="connsiteY18" fmla="*/ 3684 h 3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350" h="34996">
                  <a:moveTo>
                    <a:pt x="131015" y="3684"/>
                  </a:moveTo>
                  <a:cubicBezTo>
                    <a:pt x="123807" y="6516"/>
                    <a:pt x="116310" y="8535"/>
                    <a:pt x="108656" y="9710"/>
                  </a:cubicBezTo>
                  <a:cubicBezTo>
                    <a:pt x="95096" y="12784"/>
                    <a:pt x="87442" y="15737"/>
                    <a:pt x="88889" y="17123"/>
                  </a:cubicBezTo>
                  <a:cubicBezTo>
                    <a:pt x="91420" y="18087"/>
                    <a:pt x="88226" y="19895"/>
                    <a:pt x="81416" y="21221"/>
                  </a:cubicBezTo>
                  <a:cubicBezTo>
                    <a:pt x="75811" y="22306"/>
                    <a:pt x="69844" y="22005"/>
                    <a:pt x="69362" y="20136"/>
                  </a:cubicBezTo>
                  <a:cubicBezTo>
                    <a:pt x="69844" y="16520"/>
                    <a:pt x="37963" y="21824"/>
                    <a:pt x="6745" y="30562"/>
                  </a:cubicBezTo>
                  <a:cubicBezTo>
                    <a:pt x="-5308" y="34118"/>
                    <a:pt x="-2054" y="33636"/>
                    <a:pt x="21631" y="28574"/>
                  </a:cubicBezTo>
                  <a:cubicBezTo>
                    <a:pt x="47606" y="22909"/>
                    <a:pt x="51041" y="22547"/>
                    <a:pt x="41157" y="26103"/>
                  </a:cubicBezTo>
                  <a:cubicBezTo>
                    <a:pt x="32358" y="29297"/>
                    <a:pt x="32479" y="29839"/>
                    <a:pt x="43869" y="28031"/>
                  </a:cubicBezTo>
                  <a:cubicBezTo>
                    <a:pt x="55260" y="26223"/>
                    <a:pt x="55441" y="27127"/>
                    <a:pt x="42242" y="31768"/>
                  </a:cubicBezTo>
                  <a:cubicBezTo>
                    <a:pt x="26874" y="37132"/>
                    <a:pt x="28019" y="37011"/>
                    <a:pt x="50499" y="31768"/>
                  </a:cubicBezTo>
                  <a:cubicBezTo>
                    <a:pt x="62389" y="28477"/>
                    <a:pt x="74630" y="26639"/>
                    <a:pt x="86960" y="26284"/>
                  </a:cubicBezTo>
                  <a:cubicBezTo>
                    <a:pt x="95494" y="26754"/>
                    <a:pt x="104034" y="25356"/>
                    <a:pt x="111971" y="22186"/>
                  </a:cubicBezTo>
                  <a:cubicBezTo>
                    <a:pt x="124024" y="18630"/>
                    <a:pt x="123000" y="18389"/>
                    <a:pt x="107150" y="21342"/>
                  </a:cubicBezTo>
                  <a:cubicBezTo>
                    <a:pt x="80030" y="26645"/>
                    <a:pt x="83043" y="22969"/>
                    <a:pt x="109801" y="16822"/>
                  </a:cubicBezTo>
                  <a:cubicBezTo>
                    <a:pt x="131256" y="12302"/>
                    <a:pt x="131256" y="12241"/>
                    <a:pt x="112755" y="13627"/>
                  </a:cubicBezTo>
                  <a:cubicBezTo>
                    <a:pt x="95518" y="15375"/>
                    <a:pt x="95398" y="14893"/>
                    <a:pt x="117937" y="9951"/>
                  </a:cubicBezTo>
                  <a:cubicBezTo>
                    <a:pt x="138247" y="5612"/>
                    <a:pt x="154580" y="-1620"/>
                    <a:pt x="136379" y="1514"/>
                  </a:cubicBezTo>
                  <a:cubicBezTo>
                    <a:pt x="133004" y="2056"/>
                    <a:pt x="130895" y="3020"/>
                    <a:pt x="131015" y="3684"/>
                  </a:cubicBezTo>
                  <a:close/>
                </a:path>
              </a:pathLst>
            </a:custGeom>
            <a:grpFill/>
            <a:ln w="6027" cap="flat">
              <a:noFill/>
              <a:prstDash val="solid"/>
              <a:miter/>
            </a:ln>
          </p:spPr>
          <p:txBody>
            <a:bodyPr rtlCol="0" anchor="ctr"/>
            <a:lstStyle/>
            <a:p>
              <a:endParaRPr lang="zh-CN" altLang="en-US"/>
            </a:p>
          </p:txBody>
        </p:sp>
        <p:sp>
          <p:nvSpPr>
            <p:cNvPr id="509" name="任意多边形: 形状 508">
              <a:extLst>
                <a:ext uri="{FF2B5EF4-FFF2-40B4-BE49-F238E27FC236}">
                  <a16:creationId xmlns:a16="http://schemas.microsoft.com/office/drawing/2014/main" id="{FA5E2313-2657-C81B-9DF2-93286CC8D9DB}"/>
                </a:ext>
              </a:extLst>
            </p:cNvPr>
            <p:cNvSpPr/>
            <p:nvPr/>
          </p:nvSpPr>
          <p:spPr>
            <a:xfrm>
              <a:off x="2796084" y="2705277"/>
              <a:ext cx="34653" cy="3104"/>
            </a:xfrm>
            <a:custGeom>
              <a:avLst/>
              <a:gdLst>
                <a:gd name="connsiteX0" fmla="*/ -88 w 34653"/>
                <a:gd name="connsiteY0" fmla="*/ 2835 h 3104"/>
                <a:gd name="connsiteX1" fmla="*/ 17329 w 34653"/>
                <a:gd name="connsiteY1" fmla="*/ 3619 h 3104"/>
                <a:gd name="connsiteX2" fmla="*/ 34566 w 34653"/>
                <a:gd name="connsiteY2" fmla="*/ 1991 h 3104"/>
                <a:gd name="connsiteX3" fmla="*/ 17149 w 34653"/>
                <a:gd name="connsiteY3" fmla="*/ 1027 h 3104"/>
                <a:gd name="connsiteX4" fmla="*/ -88 w 34653"/>
                <a:gd name="connsiteY4" fmla="*/ 2835 h 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53" h="3104">
                  <a:moveTo>
                    <a:pt x="-88" y="2835"/>
                  </a:moveTo>
                  <a:cubicBezTo>
                    <a:pt x="5662" y="3842"/>
                    <a:pt x="11513" y="4101"/>
                    <a:pt x="17329" y="3619"/>
                  </a:cubicBezTo>
                  <a:cubicBezTo>
                    <a:pt x="23115" y="3697"/>
                    <a:pt x="28895" y="3149"/>
                    <a:pt x="34566" y="1991"/>
                  </a:cubicBezTo>
                  <a:cubicBezTo>
                    <a:pt x="28846" y="774"/>
                    <a:pt x="22970" y="449"/>
                    <a:pt x="17149" y="1027"/>
                  </a:cubicBezTo>
                  <a:cubicBezTo>
                    <a:pt x="11351" y="871"/>
                    <a:pt x="5553" y="1479"/>
                    <a:pt x="-88" y="2835"/>
                  </a:cubicBezTo>
                  <a:close/>
                </a:path>
              </a:pathLst>
            </a:custGeom>
            <a:grpFill/>
            <a:ln w="6027" cap="flat">
              <a:noFill/>
              <a:prstDash val="solid"/>
              <a:miter/>
            </a:ln>
          </p:spPr>
          <p:txBody>
            <a:bodyPr rtlCol="0" anchor="ctr"/>
            <a:lstStyle/>
            <a:p>
              <a:endParaRPr lang="zh-CN" altLang="en-US"/>
            </a:p>
          </p:txBody>
        </p:sp>
        <p:sp>
          <p:nvSpPr>
            <p:cNvPr id="510" name="任意多边形: 形状 509">
              <a:extLst>
                <a:ext uri="{FF2B5EF4-FFF2-40B4-BE49-F238E27FC236}">
                  <a16:creationId xmlns:a16="http://schemas.microsoft.com/office/drawing/2014/main" id="{57E43ED4-B017-801A-C9AD-2B9E5C878BA6}"/>
                </a:ext>
              </a:extLst>
            </p:cNvPr>
            <p:cNvSpPr/>
            <p:nvPr/>
          </p:nvSpPr>
          <p:spPr>
            <a:xfrm>
              <a:off x="2253114" y="2770127"/>
              <a:ext cx="37570" cy="9092"/>
            </a:xfrm>
            <a:custGeom>
              <a:avLst/>
              <a:gdLst>
                <a:gd name="connsiteX0" fmla="*/ 7350 w 37570"/>
                <a:gd name="connsiteY0" fmla="*/ 6991 h 9092"/>
                <a:gd name="connsiteX1" fmla="*/ 12473 w 37570"/>
                <a:gd name="connsiteY1" fmla="*/ 9401 h 9092"/>
                <a:gd name="connsiteX2" fmla="*/ 24888 w 37570"/>
                <a:gd name="connsiteY2" fmla="*/ 6810 h 9092"/>
                <a:gd name="connsiteX3" fmla="*/ 30915 w 37570"/>
                <a:gd name="connsiteY3" fmla="*/ 2471 h 9092"/>
                <a:gd name="connsiteX4" fmla="*/ 33084 w 37570"/>
                <a:gd name="connsiteY4" fmla="*/ 1386 h 9092"/>
                <a:gd name="connsiteX5" fmla="*/ 7350 w 37570"/>
                <a:gd name="connsiteY5" fmla="*/ 6991 h 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70" h="9092">
                  <a:moveTo>
                    <a:pt x="7350" y="6991"/>
                  </a:moveTo>
                  <a:cubicBezTo>
                    <a:pt x="-3859" y="9823"/>
                    <a:pt x="-2594" y="10366"/>
                    <a:pt x="12473" y="9401"/>
                  </a:cubicBezTo>
                  <a:cubicBezTo>
                    <a:pt x="30975" y="7955"/>
                    <a:pt x="32060" y="7774"/>
                    <a:pt x="24888" y="6810"/>
                  </a:cubicBezTo>
                  <a:cubicBezTo>
                    <a:pt x="21272" y="6087"/>
                    <a:pt x="23321" y="4279"/>
                    <a:pt x="30915" y="2471"/>
                  </a:cubicBezTo>
                  <a:cubicBezTo>
                    <a:pt x="38508" y="663"/>
                    <a:pt x="39894" y="241"/>
                    <a:pt x="33084" y="1386"/>
                  </a:cubicBezTo>
                  <a:cubicBezTo>
                    <a:pt x="27660" y="2350"/>
                    <a:pt x="15185" y="4942"/>
                    <a:pt x="7350" y="6991"/>
                  </a:cubicBezTo>
                  <a:close/>
                </a:path>
              </a:pathLst>
            </a:custGeom>
            <a:grpFill/>
            <a:ln w="6027" cap="flat">
              <a:noFill/>
              <a:prstDash val="solid"/>
              <a:miter/>
            </a:ln>
          </p:spPr>
          <p:txBody>
            <a:bodyPr rtlCol="0" anchor="ctr"/>
            <a:lstStyle/>
            <a:p>
              <a:endParaRPr lang="zh-CN" altLang="en-US"/>
            </a:p>
          </p:txBody>
        </p:sp>
        <p:sp>
          <p:nvSpPr>
            <p:cNvPr id="511" name="任意多边形: 形状 510">
              <a:extLst>
                <a:ext uri="{FF2B5EF4-FFF2-40B4-BE49-F238E27FC236}">
                  <a16:creationId xmlns:a16="http://schemas.microsoft.com/office/drawing/2014/main" id="{2F7710C1-2725-4624-51BD-C74D090CDFAC}"/>
                </a:ext>
              </a:extLst>
            </p:cNvPr>
            <p:cNvSpPr/>
            <p:nvPr/>
          </p:nvSpPr>
          <p:spPr>
            <a:xfrm>
              <a:off x="1888484" y="2847242"/>
              <a:ext cx="71401" cy="13939"/>
            </a:xfrm>
            <a:custGeom>
              <a:avLst/>
              <a:gdLst>
                <a:gd name="connsiteX0" fmla="*/ 6943 w 71401"/>
                <a:gd name="connsiteY0" fmla="*/ 14550 h 13939"/>
                <a:gd name="connsiteX1" fmla="*/ 69983 w 71401"/>
                <a:gd name="connsiteY1" fmla="*/ 749 h 13939"/>
                <a:gd name="connsiteX2" fmla="*/ 46177 w 71401"/>
                <a:gd name="connsiteY2" fmla="*/ 5149 h 13939"/>
                <a:gd name="connsiteX3" fmla="*/ 12307 w 71401"/>
                <a:gd name="connsiteY3" fmla="*/ 12260 h 13939"/>
                <a:gd name="connsiteX4" fmla="*/ 6943 w 71401"/>
                <a:gd name="connsiteY4" fmla="*/ 14550 h 13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01" h="13939">
                  <a:moveTo>
                    <a:pt x="6943" y="14550"/>
                  </a:moveTo>
                  <a:cubicBezTo>
                    <a:pt x="22251" y="14068"/>
                    <a:pt x="80831" y="1472"/>
                    <a:pt x="69983" y="749"/>
                  </a:cubicBezTo>
                  <a:cubicBezTo>
                    <a:pt x="61877" y="1057"/>
                    <a:pt x="53855" y="2539"/>
                    <a:pt x="46177" y="5149"/>
                  </a:cubicBezTo>
                  <a:cubicBezTo>
                    <a:pt x="35046" y="8216"/>
                    <a:pt x="23734" y="10591"/>
                    <a:pt x="12307" y="12260"/>
                  </a:cubicBezTo>
                  <a:cubicBezTo>
                    <a:pt x="-2579" y="14490"/>
                    <a:pt x="-3663" y="14972"/>
                    <a:pt x="6943" y="14550"/>
                  </a:cubicBezTo>
                  <a:close/>
                </a:path>
              </a:pathLst>
            </a:custGeom>
            <a:grpFill/>
            <a:ln w="6027" cap="flat">
              <a:noFill/>
              <a:prstDash val="solid"/>
              <a:miter/>
            </a:ln>
          </p:spPr>
          <p:txBody>
            <a:bodyPr rtlCol="0" anchor="ctr"/>
            <a:lstStyle/>
            <a:p>
              <a:endParaRPr lang="zh-CN" altLang="en-US"/>
            </a:p>
          </p:txBody>
        </p:sp>
        <p:sp>
          <p:nvSpPr>
            <p:cNvPr id="512" name="任意多边形: 形状 511">
              <a:extLst>
                <a:ext uri="{FF2B5EF4-FFF2-40B4-BE49-F238E27FC236}">
                  <a16:creationId xmlns:a16="http://schemas.microsoft.com/office/drawing/2014/main" id="{9A14D88F-6F40-0B60-45BE-BB5D1F5A279B}"/>
                </a:ext>
              </a:extLst>
            </p:cNvPr>
            <p:cNvSpPr/>
            <p:nvPr/>
          </p:nvSpPr>
          <p:spPr>
            <a:xfrm>
              <a:off x="1879537" y="2856212"/>
              <a:ext cx="99870" cy="22549"/>
            </a:xfrm>
            <a:custGeom>
              <a:avLst/>
              <a:gdLst>
                <a:gd name="connsiteX0" fmla="*/ 37043 w 99870"/>
                <a:gd name="connsiteY0" fmla="*/ 5701 h 22549"/>
                <a:gd name="connsiteX1" fmla="*/ 44095 w 99870"/>
                <a:gd name="connsiteY1" fmla="*/ 5701 h 22549"/>
                <a:gd name="connsiteX2" fmla="*/ 34572 w 99870"/>
                <a:gd name="connsiteY2" fmla="*/ 10221 h 22549"/>
                <a:gd name="connsiteX3" fmla="*/ -81 w 99870"/>
                <a:gd name="connsiteY3" fmla="*/ 23299 h 22549"/>
                <a:gd name="connsiteX4" fmla="*/ 17396 w 99870"/>
                <a:gd name="connsiteY4" fmla="*/ 17272 h 22549"/>
                <a:gd name="connsiteX5" fmla="*/ 28425 w 99870"/>
                <a:gd name="connsiteY5" fmla="*/ 14199 h 22549"/>
                <a:gd name="connsiteX6" fmla="*/ 76639 w 99870"/>
                <a:gd name="connsiteY6" fmla="*/ 7509 h 22549"/>
                <a:gd name="connsiteX7" fmla="*/ 78025 w 99870"/>
                <a:gd name="connsiteY7" fmla="*/ 3471 h 22549"/>
                <a:gd name="connsiteX8" fmla="*/ 59945 w 99870"/>
                <a:gd name="connsiteY8" fmla="*/ 3471 h 22549"/>
                <a:gd name="connsiteX9" fmla="*/ 37043 w 99870"/>
                <a:gd name="connsiteY9" fmla="*/ 5701 h 2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0" h="22549">
                  <a:moveTo>
                    <a:pt x="37043" y="5701"/>
                  </a:moveTo>
                  <a:cubicBezTo>
                    <a:pt x="33849" y="7207"/>
                    <a:pt x="36260" y="7328"/>
                    <a:pt x="44095" y="5701"/>
                  </a:cubicBezTo>
                  <a:cubicBezTo>
                    <a:pt x="57534" y="2507"/>
                    <a:pt x="47952" y="7027"/>
                    <a:pt x="34572" y="10221"/>
                  </a:cubicBezTo>
                  <a:cubicBezTo>
                    <a:pt x="18843" y="13837"/>
                    <a:pt x="-503" y="21732"/>
                    <a:pt x="-81" y="23299"/>
                  </a:cubicBezTo>
                  <a:cubicBezTo>
                    <a:pt x="6042" y="22274"/>
                    <a:pt x="11948" y="20237"/>
                    <a:pt x="17396" y="17272"/>
                  </a:cubicBezTo>
                  <a:cubicBezTo>
                    <a:pt x="31258" y="11245"/>
                    <a:pt x="33548" y="11245"/>
                    <a:pt x="28425" y="14199"/>
                  </a:cubicBezTo>
                  <a:cubicBezTo>
                    <a:pt x="22398" y="18598"/>
                    <a:pt x="40780" y="16127"/>
                    <a:pt x="76639" y="7509"/>
                  </a:cubicBezTo>
                  <a:cubicBezTo>
                    <a:pt x="106772" y="398"/>
                    <a:pt x="107736" y="-868"/>
                    <a:pt x="78025" y="3471"/>
                  </a:cubicBezTo>
                  <a:cubicBezTo>
                    <a:pt x="64284" y="5399"/>
                    <a:pt x="57172" y="5339"/>
                    <a:pt x="59945" y="3471"/>
                  </a:cubicBezTo>
                  <a:cubicBezTo>
                    <a:pt x="66393" y="-1350"/>
                    <a:pt x="47952" y="759"/>
                    <a:pt x="37043" y="5701"/>
                  </a:cubicBezTo>
                  <a:close/>
                </a:path>
              </a:pathLst>
            </a:custGeom>
            <a:grpFill/>
            <a:ln w="6027" cap="flat">
              <a:noFill/>
              <a:prstDash val="solid"/>
              <a:miter/>
            </a:ln>
          </p:spPr>
          <p:txBody>
            <a:bodyPr rtlCol="0" anchor="ctr"/>
            <a:lstStyle/>
            <a:p>
              <a:endParaRPr lang="zh-CN" altLang="en-US"/>
            </a:p>
          </p:txBody>
        </p:sp>
        <p:sp>
          <p:nvSpPr>
            <p:cNvPr id="513" name="任意多边形: 形状 512">
              <a:extLst>
                <a:ext uri="{FF2B5EF4-FFF2-40B4-BE49-F238E27FC236}">
                  <a16:creationId xmlns:a16="http://schemas.microsoft.com/office/drawing/2014/main" id="{55B97673-4E12-1E5F-379C-6DA590F6E7DC}"/>
                </a:ext>
              </a:extLst>
            </p:cNvPr>
            <p:cNvSpPr/>
            <p:nvPr/>
          </p:nvSpPr>
          <p:spPr>
            <a:xfrm>
              <a:off x="1979889" y="2842992"/>
              <a:ext cx="36311" cy="9740"/>
            </a:xfrm>
            <a:custGeom>
              <a:avLst/>
              <a:gdLst>
                <a:gd name="connsiteX0" fmla="*/ -88 w 36311"/>
                <a:gd name="connsiteY0" fmla="*/ 10002 h 9740"/>
                <a:gd name="connsiteX1" fmla="*/ 31371 w 36311"/>
                <a:gd name="connsiteY1" fmla="*/ 3192 h 9740"/>
                <a:gd name="connsiteX2" fmla="*/ 20885 w 36311"/>
                <a:gd name="connsiteY2" fmla="*/ 3734 h 9740"/>
                <a:gd name="connsiteX3" fmla="*/ -88 w 36311"/>
                <a:gd name="connsiteY3" fmla="*/ 10002 h 9740"/>
              </a:gdLst>
              <a:ahLst/>
              <a:cxnLst>
                <a:cxn ang="0">
                  <a:pos x="connsiteX0" y="connsiteY0"/>
                </a:cxn>
                <a:cxn ang="0">
                  <a:pos x="connsiteX1" y="connsiteY1"/>
                </a:cxn>
                <a:cxn ang="0">
                  <a:pos x="connsiteX2" y="connsiteY2"/>
                </a:cxn>
                <a:cxn ang="0">
                  <a:pos x="connsiteX3" y="connsiteY3"/>
                </a:cxn>
              </a:cxnLst>
              <a:rect l="l" t="t" r="r" b="b"/>
              <a:pathLst>
                <a:path w="36311" h="9740">
                  <a:moveTo>
                    <a:pt x="-88" y="10002"/>
                  </a:moveTo>
                  <a:cubicBezTo>
                    <a:pt x="334" y="11991"/>
                    <a:pt x="20523" y="7531"/>
                    <a:pt x="31371" y="3192"/>
                  </a:cubicBezTo>
                  <a:cubicBezTo>
                    <a:pt x="40050" y="-63"/>
                    <a:pt x="37398" y="-244"/>
                    <a:pt x="20885" y="3734"/>
                  </a:cubicBezTo>
                  <a:cubicBezTo>
                    <a:pt x="13707" y="5150"/>
                    <a:pt x="6686" y="7248"/>
                    <a:pt x="-88" y="10002"/>
                  </a:cubicBezTo>
                  <a:close/>
                </a:path>
              </a:pathLst>
            </a:custGeom>
            <a:grpFill/>
            <a:ln w="6027" cap="flat">
              <a:noFill/>
              <a:prstDash val="solid"/>
              <a:miter/>
            </a:ln>
          </p:spPr>
          <p:txBody>
            <a:bodyPr rtlCol="0" anchor="ctr"/>
            <a:lstStyle/>
            <a:p>
              <a:endParaRPr lang="zh-CN" altLang="en-US"/>
            </a:p>
          </p:txBody>
        </p:sp>
        <p:sp>
          <p:nvSpPr>
            <p:cNvPr id="514" name="任意多边形: 形状 513">
              <a:extLst>
                <a:ext uri="{FF2B5EF4-FFF2-40B4-BE49-F238E27FC236}">
                  <a16:creationId xmlns:a16="http://schemas.microsoft.com/office/drawing/2014/main" id="{407305F7-0D4A-9198-7404-1F6E6DD5CD9C}"/>
                </a:ext>
              </a:extLst>
            </p:cNvPr>
            <p:cNvSpPr/>
            <p:nvPr/>
          </p:nvSpPr>
          <p:spPr>
            <a:xfrm>
              <a:off x="2198339" y="2807285"/>
              <a:ext cx="37683" cy="14330"/>
            </a:xfrm>
            <a:custGeom>
              <a:avLst/>
              <a:gdLst>
                <a:gd name="connsiteX0" fmla="*/ 22951 w 37683"/>
                <a:gd name="connsiteY0" fmla="*/ 5149 h 14330"/>
                <a:gd name="connsiteX1" fmla="*/ 1436 w 37683"/>
                <a:gd name="connsiteY1" fmla="*/ 14912 h 14330"/>
                <a:gd name="connsiteX2" fmla="*/ 24397 w 37683"/>
                <a:gd name="connsiteY2" fmla="*/ 6776 h 14330"/>
                <a:gd name="connsiteX3" fmla="*/ 37596 w 37683"/>
                <a:gd name="connsiteY3" fmla="*/ 749 h 14330"/>
                <a:gd name="connsiteX4" fmla="*/ 22951 w 37683"/>
                <a:gd name="connsiteY4" fmla="*/ 5149 h 14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83" h="14330">
                  <a:moveTo>
                    <a:pt x="22951" y="5149"/>
                  </a:moveTo>
                  <a:cubicBezTo>
                    <a:pt x="6558" y="11176"/>
                    <a:pt x="-4229" y="16057"/>
                    <a:pt x="1436" y="14912"/>
                  </a:cubicBezTo>
                  <a:cubicBezTo>
                    <a:pt x="9258" y="12694"/>
                    <a:pt x="16924" y="9976"/>
                    <a:pt x="24397" y="6776"/>
                  </a:cubicBezTo>
                  <a:cubicBezTo>
                    <a:pt x="29032" y="5336"/>
                    <a:pt x="33468" y="3311"/>
                    <a:pt x="37596" y="749"/>
                  </a:cubicBezTo>
                  <a:cubicBezTo>
                    <a:pt x="32540" y="1563"/>
                    <a:pt x="27616" y="3046"/>
                    <a:pt x="22951" y="5149"/>
                  </a:cubicBezTo>
                  <a:close/>
                </a:path>
              </a:pathLst>
            </a:custGeom>
            <a:grpFill/>
            <a:ln w="6027" cap="flat">
              <a:noFill/>
              <a:prstDash val="solid"/>
              <a:miter/>
            </a:ln>
          </p:spPr>
          <p:txBody>
            <a:bodyPr rtlCol="0" anchor="ctr"/>
            <a:lstStyle/>
            <a:p>
              <a:endParaRPr lang="zh-CN" altLang="en-US"/>
            </a:p>
          </p:txBody>
        </p:sp>
        <p:sp>
          <p:nvSpPr>
            <p:cNvPr id="515" name="任意多边形: 形状 514">
              <a:extLst>
                <a:ext uri="{FF2B5EF4-FFF2-40B4-BE49-F238E27FC236}">
                  <a16:creationId xmlns:a16="http://schemas.microsoft.com/office/drawing/2014/main" id="{14B70AFF-1E6E-7F56-0DB2-1EB4360EF374}"/>
                </a:ext>
              </a:extLst>
            </p:cNvPr>
            <p:cNvSpPr/>
            <p:nvPr/>
          </p:nvSpPr>
          <p:spPr>
            <a:xfrm>
              <a:off x="2050847" y="2837434"/>
              <a:ext cx="70076" cy="14307"/>
            </a:xfrm>
            <a:custGeom>
              <a:avLst/>
              <a:gdLst>
                <a:gd name="connsiteX0" fmla="*/ 19354 w 70076"/>
                <a:gd name="connsiteY0" fmla="*/ 9412 h 14307"/>
                <a:gd name="connsiteX1" fmla="*/ 42376 w 70076"/>
                <a:gd name="connsiteY1" fmla="*/ 7243 h 14307"/>
                <a:gd name="connsiteX2" fmla="*/ 66844 w 70076"/>
                <a:gd name="connsiteY2" fmla="*/ 1216 h 14307"/>
                <a:gd name="connsiteX3" fmla="*/ 44123 w 70076"/>
                <a:gd name="connsiteY3" fmla="*/ 4531 h 14307"/>
                <a:gd name="connsiteX4" fmla="*/ 19354 w 70076"/>
                <a:gd name="connsiteY4" fmla="*/ 9412 h 1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76" h="14307">
                  <a:moveTo>
                    <a:pt x="19354" y="9412"/>
                  </a:moveTo>
                  <a:cubicBezTo>
                    <a:pt x="-15179" y="17850"/>
                    <a:pt x="-1378" y="16584"/>
                    <a:pt x="42376" y="7243"/>
                  </a:cubicBezTo>
                  <a:cubicBezTo>
                    <a:pt x="64735" y="2361"/>
                    <a:pt x="75884" y="-411"/>
                    <a:pt x="66844" y="1216"/>
                  </a:cubicBezTo>
                  <a:cubicBezTo>
                    <a:pt x="57804" y="2843"/>
                    <a:pt x="47559" y="4229"/>
                    <a:pt x="44123" y="4531"/>
                  </a:cubicBezTo>
                  <a:cubicBezTo>
                    <a:pt x="35776" y="5664"/>
                    <a:pt x="27508" y="7297"/>
                    <a:pt x="19354" y="9412"/>
                  </a:cubicBezTo>
                  <a:close/>
                </a:path>
              </a:pathLst>
            </a:custGeom>
            <a:grpFill/>
            <a:ln w="6027" cap="flat">
              <a:noFill/>
              <a:prstDash val="solid"/>
              <a:miter/>
            </a:ln>
          </p:spPr>
          <p:txBody>
            <a:bodyPr rtlCol="0" anchor="ctr"/>
            <a:lstStyle/>
            <a:p>
              <a:endParaRPr lang="zh-CN" altLang="en-US"/>
            </a:p>
          </p:txBody>
        </p:sp>
        <p:sp>
          <p:nvSpPr>
            <p:cNvPr id="516" name="任意多边形: 形状 515">
              <a:extLst>
                <a:ext uri="{FF2B5EF4-FFF2-40B4-BE49-F238E27FC236}">
                  <a16:creationId xmlns:a16="http://schemas.microsoft.com/office/drawing/2014/main" id="{5D57CACC-FFBF-B447-67E8-5AE69F0A0573}"/>
                </a:ext>
              </a:extLst>
            </p:cNvPr>
            <p:cNvSpPr/>
            <p:nvPr/>
          </p:nvSpPr>
          <p:spPr>
            <a:xfrm>
              <a:off x="1958025" y="2868795"/>
              <a:ext cx="36226" cy="14001"/>
            </a:xfrm>
            <a:custGeom>
              <a:avLst/>
              <a:gdLst>
                <a:gd name="connsiteX0" fmla="*/ 18823 w 36226"/>
                <a:gd name="connsiteY0" fmla="*/ 5774 h 14001"/>
                <a:gd name="connsiteX1" fmla="*/ 17316 w 36226"/>
                <a:gd name="connsiteY1" fmla="*/ 9270 h 14001"/>
                <a:gd name="connsiteX2" fmla="*/ 35396 w 36226"/>
                <a:gd name="connsiteY2" fmla="*/ 772 h 14001"/>
                <a:gd name="connsiteX3" fmla="*/ 18823 w 36226"/>
                <a:gd name="connsiteY3" fmla="*/ 5774 h 14001"/>
              </a:gdLst>
              <a:ahLst/>
              <a:cxnLst>
                <a:cxn ang="0">
                  <a:pos x="connsiteX0" y="connsiteY0"/>
                </a:cxn>
                <a:cxn ang="0">
                  <a:pos x="connsiteX1" y="connsiteY1"/>
                </a:cxn>
                <a:cxn ang="0">
                  <a:pos x="connsiteX2" y="connsiteY2"/>
                </a:cxn>
                <a:cxn ang="0">
                  <a:pos x="connsiteX3" y="connsiteY3"/>
                </a:cxn>
              </a:cxnLst>
              <a:rect l="l" t="t" r="r" b="b"/>
              <a:pathLst>
                <a:path w="36226" h="14001">
                  <a:moveTo>
                    <a:pt x="18823" y="5774"/>
                  </a:moveTo>
                  <a:cubicBezTo>
                    <a:pt x="-5766" y="16140"/>
                    <a:pt x="-6489" y="17828"/>
                    <a:pt x="17316" y="9270"/>
                  </a:cubicBezTo>
                  <a:cubicBezTo>
                    <a:pt x="30274" y="4388"/>
                    <a:pt x="38771" y="410"/>
                    <a:pt x="35396" y="772"/>
                  </a:cubicBezTo>
                  <a:cubicBezTo>
                    <a:pt x="29701" y="1809"/>
                    <a:pt x="24138" y="3484"/>
                    <a:pt x="18823" y="5774"/>
                  </a:cubicBezTo>
                  <a:close/>
                </a:path>
              </a:pathLst>
            </a:custGeom>
            <a:grpFill/>
            <a:ln w="6027" cap="flat">
              <a:noFill/>
              <a:prstDash val="solid"/>
              <a:miter/>
            </a:ln>
          </p:spPr>
          <p:txBody>
            <a:bodyPr rtlCol="0" anchor="ctr"/>
            <a:lstStyle/>
            <a:p>
              <a:endParaRPr lang="zh-CN" altLang="en-US"/>
            </a:p>
          </p:txBody>
        </p:sp>
        <p:sp>
          <p:nvSpPr>
            <p:cNvPr id="517" name="任意多边形: 形状 516">
              <a:extLst>
                <a:ext uri="{FF2B5EF4-FFF2-40B4-BE49-F238E27FC236}">
                  <a16:creationId xmlns:a16="http://schemas.microsoft.com/office/drawing/2014/main" id="{407118A1-3BC6-7097-2A66-BC792070837F}"/>
                </a:ext>
              </a:extLst>
            </p:cNvPr>
            <p:cNvSpPr/>
            <p:nvPr/>
          </p:nvSpPr>
          <p:spPr>
            <a:xfrm>
              <a:off x="1853568" y="2905366"/>
              <a:ext cx="26400" cy="11247"/>
            </a:xfrm>
            <a:custGeom>
              <a:avLst/>
              <a:gdLst>
                <a:gd name="connsiteX0" fmla="*/ 3167 w 26400"/>
                <a:gd name="connsiteY0" fmla="*/ 8617 h 11247"/>
                <a:gd name="connsiteX1" fmla="*/ 19922 w 26400"/>
                <a:gd name="connsiteY1" fmla="*/ 4941 h 11247"/>
                <a:gd name="connsiteX2" fmla="*/ 21428 w 26400"/>
                <a:gd name="connsiteY2" fmla="*/ 1566 h 11247"/>
                <a:gd name="connsiteX3" fmla="*/ 3167 w 26400"/>
                <a:gd name="connsiteY3" fmla="*/ 8617 h 11247"/>
              </a:gdLst>
              <a:ahLst/>
              <a:cxnLst>
                <a:cxn ang="0">
                  <a:pos x="connsiteX0" y="connsiteY0"/>
                </a:cxn>
                <a:cxn ang="0">
                  <a:pos x="connsiteX1" y="connsiteY1"/>
                </a:cxn>
                <a:cxn ang="0">
                  <a:pos x="connsiteX2" y="connsiteY2"/>
                </a:cxn>
                <a:cxn ang="0">
                  <a:pos x="connsiteX3" y="connsiteY3"/>
                </a:cxn>
              </a:cxnLst>
              <a:rect l="l" t="t" r="r" b="b"/>
              <a:pathLst>
                <a:path w="26400" h="11247">
                  <a:moveTo>
                    <a:pt x="3167" y="8617"/>
                  </a:moveTo>
                  <a:cubicBezTo>
                    <a:pt x="-5873" y="14644"/>
                    <a:pt x="5277" y="12113"/>
                    <a:pt x="19922" y="4941"/>
                  </a:cubicBezTo>
                  <a:cubicBezTo>
                    <a:pt x="28299" y="843"/>
                    <a:pt x="28058" y="-181"/>
                    <a:pt x="21428" y="1566"/>
                  </a:cubicBezTo>
                  <a:cubicBezTo>
                    <a:pt x="15106" y="3254"/>
                    <a:pt x="8983" y="5616"/>
                    <a:pt x="3167" y="8617"/>
                  </a:cubicBezTo>
                  <a:close/>
                </a:path>
              </a:pathLst>
            </a:custGeom>
            <a:grpFill/>
            <a:ln w="6027" cap="flat">
              <a:noFill/>
              <a:prstDash val="solid"/>
              <a:miter/>
            </a:ln>
          </p:spPr>
          <p:txBody>
            <a:bodyPr rtlCol="0" anchor="ctr"/>
            <a:lstStyle/>
            <a:p>
              <a:endParaRPr lang="zh-CN" altLang="en-US"/>
            </a:p>
          </p:txBody>
        </p:sp>
        <p:sp>
          <p:nvSpPr>
            <p:cNvPr id="518" name="任意多边形: 形状 517">
              <a:extLst>
                <a:ext uri="{FF2B5EF4-FFF2-40B4-BE49-F238E27FC236}">
                  <a16:creationId xmlns:a16="http://schemas.microsoft.com/office/drawing/2014/main" id="{40EA6A75-D1C1-A66D-AD16-21E8596C3692}"/>
                </a:ext>
              </a:extLst>
            </p:cNvPr>
            <p:cNvSpPr/>
            <p:nvPr/>
          </p:nvSpPr>
          <p:spPr>
            <a:xfrm>
              <a:off x="1638888" y="2982633"/>
              <a:ext cx="31992" cy="9469"/>
            </a:xfrm>
            <a:custGeom>
              <a:avLst/>
              <a:gdLst>
                <a:gd name="connsiteX0" fmla="*/ 22221 w 31992"/>
                <a:gd name="connsiteY0" fmla="*/ 2767 h 9469"/>
                <a:gd name="connsiteX1" fmla="*/ 8360 w 31992"/>
                <a:gd name="connsiteY1" fmla="*/ 7950 h 9469"/>
                <a:gd name="connsiteX2" fmla="*/ 7516 w 31992"/>
                <a:gd name="connsiteY2" fmla="*/ 9155 h 9469"/>
                <a:gd name="connsiteX3" fmla="*/ 28790 w 31992"/>
                <a:gd name="connsiteY3" fmla="*/ 778 h 9469"/>
                <a:gd name="connsiteX4" fmla="*/ 22221 w 31992"/>
                <a:gd name="connsiteY4" fmla="*/ 2767 h 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92" h="9469">
                  <a:moveTo>
                    <a:pt x="22221" y="2767"/>
                  </a:moveTo>
                  <a:cubicBezTo>
                    <a:pt x="18105" y="5618"/>
                    <a:pt x="13338" y="7402"/>
                    <a:pt x="8360" y="7950"/>
                  </a:cubicBezTo>
                  <a:cubicBezTo>
                    <a:pt x="-2790" y="10662"/>
                    <a:pt x="-2729" y="10782"/>
                    <a:pt x="7516" y="9155"/>
                  </a:cubicBezTo>
                  <a:cubicBezTo>
                    <a:pt x="24511" y="6323"/>
                    <a:pt x="38312" y="839"/>
                    <a:pt x="28790" y="778"/>
                  </a:cubicBezTo>
                  <a:cubicBezTo>
                    <a:pt x="23969" y="597"/>
                    <a:pt x="21739" y="1260"/>
                    <a:pt x="22221" y="2767"/>
                  </a:cubicBezTo>
                  <a:close/>
                </a:path>
              </a:pathLst>
            </a:custGeom>
            <a:grpFill/>
            <a:ln w="6027" cap="flat">
              <a:noFill/>
              <a:prstDash val="solid"/>
              <a:miter/>
            </a:ln>
          </p:spPr>
          <p:txBody>
            <a:bodyPr rtlCol="0" anchor="ctr"/>
            <a:lstStyle/>
            <a:p>
              <a:endParaRPr lang="zh-CN" altLang="en-US"/>
            </a:p>
          </p:txBody>
        </p:sp>
        <p:sp>
          <p:nvSpPr>
            <p:cNvPr id="519" name="任意多边形: 形状 518">
              <a:extLst>
                <a:ext uri="{FF2B5EF4-FFF2-40B4-BE49-F238E27FC236}">
                  <a16:creationId xmlns:a16="http://schemas.microsoft.com/office/drawing/2014/main" id="{934A57BA-7B90-F8A1-E7E4-896A81D348A8}"/>
                </a:ext>
              </a:extLst>
            </p:cNvPr>
            <p:cNvSpPr/>
            <p:nvPr/>
          </p:nvSpPr>
          <p:spPr>
            <a:xfrm>
              <a:off x="1486080" y="3004871"/>
              <a:ext cx="217354" cy="59916"/>
            </a:xfrm>
            <a:custGeom>
              <a:avLst/>
              <a:gdLst>
                <a:gd name="connsiteX0" fmla="*/ 2605 w 217354"/>
                <a:gd name="connsiteY0" fmla="*/ 60503 h 59916"/>
                <a:gd name="connsiteX1" fmla="*/ 169062 w 217354"/>
                <a:gd name="connsiteY1" fmla="*/ 15182 h 59916"/>
                <a:gd name="connsiteX2" fmla="*/ 176475 w 217354"/>
                <a:gd name="connsiteY2" fmla="*/ 12350 h 59916"/>
                <a:gd name="connsiteX3" fmla="*/ 88064 w 217354"/>
                <a:gd name="connsiteY3" fmla="*/ 37059 h 59916"/>
                <a:gd name="connsiteX4" fmla="*/ 28460 w 217354"/>
                <a:gd name="connsiteY4" fmla="*/ 52005 h 59916"/>
                <a:gd name="connsiteX5" fmla="*/ 2605 w 217354"/>
                <a:gd name="connsiteY5" fmla="*/ 60503 h 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54" h="59916">
                  <a:moveTo>
                    <a:pt x="2605" y="60503"/>
                  </a:moveTo>
                  <a:cubicBezTo>
                    <a:pt x="22011" y="57490"/>
                    <a:pt x="109458" y="33021"/>
                    <a:pt x="169062" y="15182"/>
                  </a:cubicBezTo>
                  <a:cubicBezTo>
                    <a:pt x="232041" y="-3561"/>
                    <a:pt x="232041" y="-3561"/>
                    <a:pt x="176475" y="12350"/>
                  </a:cubicBezTo>
                  <a:lnTo>
                    <a:pt x="88064" y="37059"/>
                  </a:lnTo>
                  <a:cubicBezTo>
                    <a:pt x="61245" y="44412"/>
                    <a:pt x="39127" y="49715"/>
                    <a:pt x="28460" y="52005"/>
                  </a:cubicBezTo>
                  <a:cubicBezTo>
                    <a:pt x="13875" y="54717"/>
                    <a:pt x="-7700" y="61829"/>
                    <a:pt x="2605" y="60503"/>
                  </a:cubicBezTo>
                  <a:close/>
                </a:path>
              </a:pathLst>
            </a:custGeom>
            <a:grpFill/>
            <a:ln w="6027" cap="flat">
              <a:noFill/>
              <a:prstDash val="solid"/>
              <a:miter/>
            </a:ln>
          </p:spPr>
          <p:txBody>
            <a:bodyPr rtlCol="0" anchor="ctr"/>
            <a:lstStyle/>
            <a:p>
              <a:endParaRPr lang="zh-CN" altLang="en-US"/>
            </a:p>
          </p:txBody>
        </p:sp>
        <p:sp>
          <p:nvSpPr>
            <p:cNvPr id="520" name="任意多边形: 形状 519">
              <a:extLst>
                <a:ext uri="{FF2B5EF4-FFF2-40B4-BE49-F238E27FC236}">
                  <a16:creationId xmlns:a16="http://schemas.microsoft.com/office/drawing/2014/main" id="{1B114783-8473-470F-D2E2-091DDE3DA680}"/>
                </a:ext>
              </a:extLst>
            </p:cNvPr>
            <p:cNvSpPr/>
            <p:nvPr/>
          </p:nvSpPr>
          <p:spPr>
            <a:xfrm>
              <a:off x="1581877" y="2923812"/>
              <a:ext cx="80581" cy="26480"/>
            </a:xfrm>
            <a:custGeom>
              <a:avLst/>
              <a:gdLst>
                <a:gd name="connsiteX0" fmla="*/ 9684 w 80581"/>
                <a:gd name="connsiteY0" fmla="*/ 16388 h 26480"/>
                <a:gd name="connsiteX1" fmla="*/ 2210 w 80581"/>
                <a:gd name="connsiteY1" fmla="*/ 26934 h 26480"/>
                <a:gd name="connsiteX2" fmla="*/ 32344 w 80581"/>
                <a:gd name="connsiteY2" fmla="*/ 15905 h 26480"/>
                <a:gd name="connsiteX3" fmla="*/ 64346 w 80581"/>
                <a:gd name="connsiteY3" fmla="*/ 6323 h 26480"/>
                <a:gd name="connsiteX4" fmla="*/ 77785 w 80581"/>
                <a:gd name="connsiteY4" fmla="*/ 2948 h 26480"/>
                <a:gd name="connsiteX5" fmla="*/ 40902 w 80581"/>
                <a:gd name="connsiteY5" fmla="*/ 8553 h 26480"/>
                <a:gd name="connsiteX6" fmla="*/ 36924 w 80581"/>
                <a:gd name="connsiteY6" fmla="*/ 7528 h 26480"/>
                <a:gd name="connsiteX7" fmla="*/ 33007 w 80581"/>
                <a:gd name="connsiteY7" fmla="*/ 6504 h 26480"/>
                <a:gd name="connsiteX8" fmla="*/ 9684 w 80581"/>
                <a:gd name="connsiteY8" fmla="*/ 16388 h 2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81" h="26480">
                  <a:moveTo>
                    <a:pt x="9684" y="16388"/>
                  </a:moveTo>
                  <a:cubicBezTo>
                    <a:pt x="1789" y="21872"/>
                    <a:pt x="-3274" y="28742"/>
                    <a:pt x="2210" y="26934"/>
                  </a:cubicBezTo>
                  <a:cubicBezTo>
                    <a:pt x="3295" y="26573"/>
                    <a:pt x="17338" y="21269"/>
                    <a:pt x="32344" y="15905"/>
                  </a:cubicBezTo>
                  <a:cubicBezTo>
                    <a:pt x="50725" y="9156"/>
                    <a:pt x="60669" y="6142"/>
                    <a:pt x="64346" y="6323"/>
                  </a:cubicBezTo>
                  <a:cubicBezTo>
                    <a:pt x="69004" y="6076"/>
                    <a:pt x="73567" y="4931"/>
                    <a:pt x="77785" y="2948"/>
                  </a:cubicBezTo>
                  <a:cubicBezTo>
                    <a:pt x="89477" y="-2175"/>
                    <a:pt x="60730" y="2466"/>
                    <a:pt x="40902" y="8553"/>
                  </a:cubicBezTo>
                  <a:cubicBezTo>
                    <a:pt x="26558" y="13013"/>
                    <a:pt x="26438" y="12591"/>
                    <a:pt x="36924" y="7528"/>
                  </a:cubicBezTo>
                  <a:cubicBezTo>
                    <a:pt x="47411" y="2466"/>
                    <a:pt x="47351" y="2044"/>
                    <a:pt x="33007" y="6504"/>
                  </a:cubicBezTo>
                  <a:cubicBezTo>
                    <a:pt x="24877" y="8890"/>
                    <a:pt x="17054" y="12211"/>
                    <a:pt x="9684" y="16388"/>
                  </a:cubicBezTo>
                  <a:close/>
                </a:path>
              </a:pathLst>
            </a:custGeom>
            <a:grpFill/>
            <a:ln w="6027" cap="flat">
              <a:noFill/>
              <a:prstDash val="solid"/>
              <a:miter/>
            </a:ln>
          </p:spPr>
          <p:txBody>
            <a:bodyPr rtlCol="0" anchor="ctr"/>
            <a:lstStyle/>
            <a:p>
              <a:endParaRPr lang="zh-CN" altLang="en-US"/>
            </a:p>
          </p:txBody>
        </p:sp>
        <p:sp>
          <p:nvSpPr>
            <p:cNvPr id="521" name="任意多边形: 形状 520">
              <a:extLst>
                <a:ext uri="{FF2B5EF4-FFF2-40B4-BE49-F238E27FC236}">
                  <a16:creationId xmlns:a16="http://schemas.microsoft.com/office/drawing/2014/main" id="{CFA483BC-27D5-A4E3-B93E-64E3DFCE9881}"/>
                </a:ext>
              </a:extLst>
            </p:cNvPr>
            <p:cNvSpPr/>
            <p:nvPr/>
          </p:nvSpPr>
          <p:spPr>
            <a:xfrm>
              <a:off x="1667992" y="2907864"/>
              <a:ext cx="25011" cy="12314"/>
            </a:xfrm>
            <a:custGeom>
              <a:avLst/>
              <a:gdLst>
                <a:gd name="connsiteX0" fmla="*/ 6617 w 25011"/>
                <a:gd name="connsiteY0" fmla="*/ 7868 h 12314"/>
                <a:gd name="connsiteX1" fmla="*/ 2158 w 25011"/>
                <a:gd name="connsiteY1" fmla="*/ 12990 h 12314"/>
                <a:gd name="connsiteX2" fmla="*/ 24698 w 25011"/>
                <a:gd name="connsiteY2" fmla="*/ 3830 h 12314"/>
                <a:gd name="connsiteX3" fmla="*/ 6617 w 25011"/>
                <a:gd name="connsiteY3" fmla="*/ 7868 h 12314"/>
              </a:gdLst>
              <a:ahLst/>
              <a:cxnLst>
                <a:cxn ang="0">
                  <a:pos x="connsiteX0" y="connsiteY0"/>
                </a:cxn>
                <a:cxn ang="0">
                  <a:pos x="connsiteX1" y="connsiteY1"/>
                </a:cxn>
                <a:cxn ang="0">
                  <a:pos x="connsiteX2" y="connsiteY2"/>
                </a:cxn>
                <a:cxn ang="0">
                  <a:pos x="connsiteX3" y="connsiteY3"/>
                </a:cxn>
              </a:cxnLst>
              <a:rect l="l" t="t" r="r" b="b"/>
              <a:pathLst>
                <a:path w="25011" h="12314">
                  <a:moveTo>
                    <a:pt x="6617" y="7868"/>
                  </a:moveTo>
                  <a:cubicBezTo>
                    <a:pt x="591" y="11002"/>
                    <a:pt x="-2483" y="13533"/>
                    <a:pt x="2158" y="12990"/>
                  </a:cubicBezTo>
                  <a:cubicBezTo>
                    <a:pt x="14994" y="11604"/>
                    <a:pt x="24637" y="7747"/>
                    <a:pt x="24698" y="3830"/>
                  </a:cubicBezTo>
                  <a:cubicBezTo>
                    <a:pt x="25601" y="-871"/>
                    <a:pt x="24577" y="-690"/>
                    <a:pt x="6617" y="7868"/>
                  </a:cubicBezTo>
                  <a:close/>
                </a:path>
              </a:pathLst>
            </a:custGeom>
            <a:grpFill/>
            <a:ln w="6027" cap="flat">
              <a:noFill/>
              <a:prstDash val="solid"/>
              <a:miter/>
            </a:ln>
          </p:spPr>
          <p:txBody>
            <a:bodyPr rtlCol="0" anchor="ctr"/>
            <a:lstStyle/>
            <a:p>
              <a:endParaRPr lang="zh-CN" altLang="en-US"/>
            </a:p>
          </p:txBody>
        </p:sp>
      </p:grpSp>
      <p:grpSp>
        <p:nvGrpSpPr>
          <p:cNvPr id="530" name="组合 529">
            <a:extLst>
              <a:ext uri="{FF2B5EF4-FFF2-40B4-BE49-F238E27FC236}">
                <a16:creationId xmlns:a16="http://schemas.microsoft.com/office/drawing/2014/main" id="{534617D9-9141-E1FF-63FE-9E9C52B6FDA6}"/>
              </a:ext>
            </a:extLst>
          </p:cNvPr>
          <p:cNvGrpSpPr/>
          <p:nvPr/>
        </p:nvGrpSpPr>
        <p:grpSpPr>
          <a:xfrm>
            <a:off x="2297602" y="3218041"/>
            <a:ext cx="2407897" cy="2396074"/>
            <a:chOff x="780498" y="3328319"/>
            <a:chExt cx="2407897" cy="2396074"/>
          </a:xfrm>
        </p:grpSpPr>
        <p:sp>
          <p:nvSpPr>
            <p:cNvPr id="523" name="文本占位符 5">
              <a:extLst>
                <a:ext uri="{FF2B5EF4-FFF2-40B4-BE49-F238E27FC236}">
                  <a16:creationId xmlns:a16="http://schemas.microsoft.com/office/drawing/2014/main" id="{C7192789-A588-215D-F32D-62DE36558D25}"/>
                </a:ext>
              </a:extLst>
            </p:cNvPr>
            <p:cNvSpPr txBox="1">
              <a:spLocks/>
            </p:cNvSpPr>
            <p:nvPr/>
          </p:nvSpPr>
          <p:spPr>
            <a:xfrm>
              <a:off x="988134" y="4744144"/>
              <a:ext cx="2066019" cy="980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900" dirty="0">
                  <a:solidFill>
                    <a:schemeClr val="accent6">
                      <a:lumMod val="60000"/>
                      <a:lumOff val="40000"/>
                    </a:schemeClr>
                  </a:solidFill>
                  <a:latin typeface="+mn-ea"/>
                </a:rPr>
                <a:t>您可以在这里输入关于工作进度未完成内容</a:t>
              </a:r>
              <a:r>
                <a:rPr lang="en-US" altLang="zh-CN" sz="900" dirty="0">
                  <a:solidFill>
                    <a:schemeClr val="accent6">
                      <a:lumMod val="60000"/>
                      <a:lumOff val="40000"/>
                    </a:schemeClr>
                  </a:solidFill>
                  <a:latin typeface="+mn-ea"/>
                </a:rPr>
                <a:t>.</a:t>
              </a:r>
              <a:r>
                <a:rPr lang="zh-CN" altLang="en-US" sz="1000" dirty="0">
                  <a:solidFill>
                    <a:schemeClr val="accent6">
                      <a:lumMod val="60000"/>
                      <a:lumOff val="40000"/>
                    </a:schemeClr>
                  </a:solidFill>
                  <a:latin typeface="+mn-ea"/>
                </a:rPr>
                <a:t>文字要简明扼要概括重点内容，让读者清洗的理解您的观点</a:t>
              </a:r>
              <a:r>
                <a:rPr lang="en-US" altLang="zh-CN" sz="1000" dirty="0">
                  <a:solidFill>
                    <a:schemeClr val="accent6">
                      <a:lumMod val="60000"/>
                      <a:lumOff val="40000"/>
                    </a:schemeClr>
                  </a:solidFill>
                  <a:latin typeface="+mn-ea"/>
                </a:rPr>
                <a:t>.</a:t>
              </a:r>
              <a:endParaRPr lang="zh-CN" altLang="en-US" sz="1000" dirty="0">
                <a:solidFill>
                  <a:schemeClr val="accent6">
                    <a:lumMod val="60000"/>
                    <a:lumOff val="40000"/>
                  </a:schemeClr>
                </a:solidFill>
                <a:latin typeface="+mn-ea"/>
              </a:endParaRPr>
            </a:p>
          </p:txBody>
        </p:sp>
        <p:sp>
          <p:nvSpPr>
            <p:cNvPr id="524" name="文本占位符 6">
              <a:extLst>
                <a:ext uri="{FF2B5EF4-FFF2-40B4-BE49-F238E27FC236}">
                  <a16:creationId xmlns:a16="http://schemas.microsoft.com/office/drawing/2014/main" id="{A31495BC-C765-AD27-4EF7-DD20CFA3F597}"/>
                </a:ext>
              </a:extLst>
            </p:cNvPr>
            <p:cNvSpPr txBox="1">
              <a:spLocks/>
            </p:cNvSpPr>
            <p:nvPr/>
          </p:nvSpPr>
          <p:spPr>
            <a:xfrm>
              <a:off x="1060433" y="4469351"/>
              <a:ext cx="2127962"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dirty="0">
                  <a:solidFill>
                    <a:schemeClr val="accent6">
                      <a:lumMod val="60000"/>
                      <a:lumOff val="40000"/>
                    </a:schemeClr>
                  </a:solidFill>
                  <a:latin typeface="+mj-ea"/>
                  <a:ea typeface="+mj-ea"/>
                </a:rPr>
                <a:t>在知名大学书法教学</a:t>
              </a:r>
            </a:p>
          </p:txBody>
        </p:sp>
        <p:cxnSp>
          <p:nvCxnSpPr>
            <p:cNvPr id="526" name="直接连接符 525">
              <a:extLst>
                <a:ext uri="{FF2B5EF4-FFF2-40B4-BE49-F238E27FC236}">
                  <a16:creationId xmlns:a16="http://schemas.microsoft.com/office/drawing/2014/main" id="{48AAC7AA-B823-8403-614C-C28E554141CC}"/>
                </a:ext>
              </a:extLst>
            </p:cNvPr>
            <p:cNvCxnSpPr>
              <a:cxnSpLocks/>
            </p:cNvCxnSpPr>
            <p:nvPr/>
          </p:nvCxnSpPr>
          <p:spPr>
            <a:xfrm>
              <a:off x="840259" y="3328319"/>
              <a:ext cx="0" cy="2360732"/>
            </a:xfrm>
            <a:prstGeom prst="line">
              <a:avLst/>
            </a:prstGeom>
          </p:spPr>
          <p:style>
            <a:lnRef idx="1">
              <a:schemeClr val="accent1"/>
            </a:lnRef>
            <a:fillRef idx="0">
              <a:schemeClr val="accent1"/>
            </a:fillRef>
            <a:effectRef idx="0">
              <a:schemeClr val="accent1"/>
            </a:effectRef>
            <a:fontRef idx="minor">
              <a:schemeClr val="tx1"/>
            </a:fontRef>
          </p:style>
        </p:cxnSp>
        <p:sp>
          <p:nvSpPr>
            <p:cNvPr id="529" name="椭圆 528">
              <a:extLst>
                <a:ext uri="{FF2B5EF4-FFF2-40B4-BE49-F238E27FC236}">
                  <a16:creationId xmlns:a16="http://schemas.microsoft.com/office/drawing/2014/main" id="{D973A484-F5B5-2883-FD74-69685FA399B8}"/>
                </a:ext>
              </a:extLst>
            </p:cNvPr>
            <p:cNvSpPr/>
            <p:nvPr/>
          </p:nvSpPr>
          <p:spPr>
            <a:xfrm>
              <a:off x="780498" y="5557907"/>
              <a:ext cx="117720" cy="11772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1" name="组合 530">
            <a:extLst>
              <a:ext uri="{FF2B5EF4-FFF2-40B4-BE49-F238E27FC236}">
                <a16:creationId xmlns:a16="http://schemas.microsoft.com/office/drawing/2014/main" id="{75DC1797-B83E-7048-D0E6-FA287726B045}"/>
              </a:ext>
            </a:extLst>
          </p:cNvPr>
          <p:cNvGrpSpPr/>
          <p:nvPr/>
        </p:nvGrpSpPr>
        <p:grpSpPr>
          <a:xfrm>
            <a:off x="9275505" y="1225091"/>
            <a:ext cx="2409499" cy="2943013"/>
            <a:chOff x="780498" y="4185661"/>
            <a:chExt cx="2409499" cy="2943013"/>
          </a:xfrm>
        </p:grpSpPr>
        <p:sp>
          <p:nvSpPr>
            <p:cNvPr id="532" name="文本占位符 5">
              <a:extLst>
                <a:ext uri="{FF2B5EF4-FFF2-40B4-BE49-F238E27FC236}">
                  <a16:creationId xmlns:a16="http://schemas.microsoft.com/office/drawing/2014/main" id="{E29FEEBA-0379-949A-4BB1-5B506B6F57ED}"/>
                </a:ext>
              </a:extLst>
            </p:cNvPr>
            <p:cNvSpPr txBox="1">
              <a:spLocks/>
            </p:cNvSpPr>
            <p:nvPr/>
          </p:nvSpPr>
          <p:spPr>
            <a:xfrm>
              <a:off x="1020029" y="4601978"/>
              <a:ext cx="2066019" cy="980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900" dirty="0">
                  <a:solidFill>
                    <a:schemeClr val="accent6">
                      <a:lumMod val="60000"/>
                      <a:lumOff val="40000"/>
                    </a:schemeClr>
                  </a:solidFill>
                  <a:latin typeface="+mn-ea"/>
                </a:rPr>
                <a:t>您可以在这里输入关于工作进度未完成内容</a:t>
              </a:r>
              <a:r>
                <a:rPr lang="en-US" altLang="zh-CN" sz="900" dirty="0">
                  <a:solidFill>
                    <a:schemeClr val="accent6">
                      <a:lumMod val="60000"/>
                      <a:lumOff val="40000"/>
                    </a:schemeClr>
                  </a:solidFill>
                  <a:latin typeface="+mn-ea"/>
                </a:rPr>
                <a:t>.</a:t>
              </a:r>
              <a:r>
                <a:rPr lang="zh-CN" altLang="en-US" sz="1000" dirty="0">
                  <a:solidFill>
                    <a:schemeClr val="accent6">
                      <a:lumMod val="60000"/>
                      <a:lumOff val="40000"/>
                    </a:schemeClr>
                  </a:solidFill>
                  <a:latin typeface="+mn-ea"/>
                </a:rPr>
                <a:t>文字要简明扼要概括重点内容，让读者清洗的理解您的观点</a:t>
              </a:r>
              <a:r>
                <a:rPr lang="en-US" altLang="zh-CN" sz="1000" dirty="0">
                  <a:solidFill>
                    <a:schemeClr val="accent6">
                      <a:lumMod val="60000"/>
                      <a:lumOff val="40000"/>
                    </a:schemeClr>
                  </a:solidFill>
                  <a:latin typeface="+mn-ea"/>
                </a:rPr>
                <a:t>.</a:t>
              </a:r>
              <a:endParaRPr lang="zh-CN" altLang="en-US" sz="1000" dirty="0">
                <a:solidFill>
                  <a:schemeClr val="accent6">
                    <a:lumMod val="60000"/>
                    <a:lumOff val="40000"/>
                  </a:schemeClr>
                </a:solidFill>
                <a:latin typeface="+mn-ea"/>
              </a:endParaRPr>
            </a:p>
          </p:txBody>
        </p:sp>
        <p:sp>
          <p:nvSpPr>
            <p:cNvPr id="533" name="文本占位符 6">
              <a:extLst>
                <a:ext uri="{FF2B5EF4-FFF2-40B4-BE49-F238E27FC236}">
                  <a16:creationId xmlns:a16="http://schemas.microsoft.com/office/drawing/2014/main" id="{CC16A78A-12CD-2D36-0243-5D68BE19F253}"/>
                </a:ext>
              </a:extLst>
            </p:cNvPr>
            <p:cNvSpPr txBox="1">
              <a:spLocks/>
            </p:cNvSpPr>
            <p:nvPr/>
          </p:nvSpPr>
          <p:spPr>
            <a:xfrm>
              <a:off x="1062035" y="4220581"/>
              <a:ext cx="2127962"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dirty="0">
                  <a:solidFill>
                    <a:schemeClr val="accent6">
                      <a:lumMod val="60000"/>
                      <a:lumOff val="40000"/>
                    </a:schemeClr>
                  </a:solidFill>
                  <a:latin typeface="+mj-ea"/>
                  <a:ea typeface="+mj-ea"/>
                </a:rPr>
                <a:t>在知名大学书法教学</a:t>
              </a:r>
            </a:p>
          </p:txBody>
        </p:sp>
        <p:cxnSp>
          <p:nvCxnSpPr>
            <p:cNvPr id="534" name="直接连接符 533">
              <a:extLst>
                <a:ext uri="{FF2B5EF4-FFF2-40B4-BE49-F238E27FC236}">
                  <a16:creationId xmlns:a16="http://schemas.microsoft.com/office/drawing/2014/main" id="{5E2C68ED-741A-B3BC-112D-7AE6F1869106}"/>
                </a:ext>
              </a:extLst>
            </p:cNvPr>
            <p:cNvCxnSpPr>
              <a:cxnSpLocks/>
            </p:cNvCxnSpPr>
            <p:nvPr/>
          </p:nvCxnSpPr>
          <p:spPr>
            <a:xfrm>
              <a:off x="840259" y="4253016"/>
              <a:ext cx="0" cy="2875658"/>
            </a:xfrm>
            <a:prstGeom prst="line">
              <a:avLst/>
            </a:prstGeom>
          </p:spPr>
          <p:style>
            <a:lnRef idx="1">
              <a:schemeClr val="accent1"/>
            </a:lnRef>
            <a:fillRef idx="0">
              <a:schemeClr val="accent1"/>
            </a:fillRef>
            <a:effectRef idx="0">
              <a:schemeClr val="accent1"/>
            </a:effectRef>
            <a:fontRef idx="minor">
              <a:schemeClr val="tx1"/>
            </a:fontRef>
          </p:style>
        </p:cxnSp>
        <p:sp>
          <p:nvSpPr>
            <p:cNvPr id="535" name="椭圆 534">
              <a:extLst>
                <a:ext uri="{FF2B5EF4-FFF2-40B4-BE49-F238E27FC236}">
                  <a16:creationId xmlns:a16="http://schemas.microsoft.com/office/drawing/2014/main" id="{220829C5-65C5-8DA2-259F-1186DF5616C6}"/>
                </a:ext>
              </a:extLst>
            </p:cNvPr>
            <p:cNvSpPr/>
            <p:nvPr/>
          </p:nvSpPr>
          <p:spPr>
            <a:xfrm>
              <a:off x="780498" y="4185661"/>
              <a:ext cx="117720" cy="11772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9" name="组合 538">
            <a:extLst>
              <a:ext uri="{FF2B5EF4-FFF2-40B4-BE49-F238E27FC236}">
                <a16:creationId xmlns:a16="http://schemas.microsoft.com/office/drawing/2014/main" id="{026F00E2-02D9-ED60-1AB7-FF9C6F86E65F}"/>
              </a:ext>
            </a:extLst>
          </p:cNvPr>
          <p:cNvGrpSpPr/>
          <p:nvPr/>
        </p:nvGrpSpPr>
        <p:grpSpPr>
          <a:xfrm>
            <a:off x="5145775" y="1259251"/>
            <a:ext cx="2409499" cy="1724296"/>
            <a:chOff x="780498" y="4185661"/>
            <a:chExt cx="2409499" cy="1724296"/>
          </a:xfrm>
        </p:grpSpPr>
        <p:sp>
          <p:nvSpPr>
            <p:cNvPr id="540" name="文本占位符 5">
              <a:extLst>
                <a:ext uri="{FF2B5EF4-FFF2-40B4-BE49-F238E27FC236}">
                  <a16:creationId xmlns:a16="http://schemas.microsoft.com/office/drawing/2014/main" id="{2CF407B3-2F65-310F-CCD3-0E669C59AC24}"/>
                </a:ext>
              </a:extLst>
            </p:cNvPr>
            <p:cNvSpPr txBox="1">
              <a:spLocks/>
            </p:cNvSpPr>
            <p:nvPr/>
          </p:nvSpPr>
          <p:spPr>
            <a:xfrm>
              <a:off x="1020029" y="4601978"/>
              <a:ext cx="2066019" cy="980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900" dirty="0">
                  <a:solidFill>
                    <a:schemeClr val="accent6">
                      <a:lumMod val="60000"/>
                      <a:lumOff val="40000"/>
                    </a:schemeClr>
                  </a:solidFill>
                  <a:latin typeface="+mn-ea"/>
                </a:rPr>
                <a:t>您可以在这里输入关于工作进度未完成内容</a:t>
              </a:r>
              <a:r>
                <a:rPr lang="en-US" altLang="zh-CN" sz="900" dirty="0">
                  <a:solidFill>
                    <a:schemeClr val="accent6">
                      <a:lumMod val="60000"/>
                      <a:lumOff val="40000"/>
                    </a:schemeClr>
                  </a:solidFill>
                  <a:latin typeface="+mn-ea"/>
                </a:rPr>
                <a:t>.</a:t>
              </a:r>
              <a:r>
                <a:rPr lang="zh-CN" altLang="en-US" sz="1000" dirty="0">
                  <a:solidFill>
                    <a:schemeClr val="accent6">
                      <a:lumMod val="60000"/>
                      <a:lumOff val="40000"/>
                    </a:schemeClr>
                  </a:solidFill>
                  <a:latin typeface="+mn-ea"/>
                </a:rPr>
                <a:t>文字要简明扼要概括重点内容，让读者清洗的理解您的观点</a:t>
              </a:r>
              <a:r>
                <a:rPr lang="en-US" altLang="zh-CN" sz="1000" dirty="0">
                  <a:solidFill>
                    <a:schemeClr val="accent6">
                      <a:lumMod val="60000"/>
                      <a:lumOff val="40000"/>
                    </a:schemeClr>
                  </a:solidFill>
                  <a:latin typeface="+mn-ea"/>
                </a:rPr>
                <a:t>.</a:t>
              </a:r>
              <a:endParaRPr lang="zh-CN" altLang="en-US" sz="1000" dirty="0">
                <a:solidFill>
                  <a:schemeClr val="accent6">
                    <a:lumMod val="60000"/>
                    <a:lumOff val="40000"/>
                  </a:schemeClr>
                </a:solidFill>
                <a:latin typeface="+mn-ea"/>
              </a:endParaRPr>
            </a:p>
          </p:txBody>
        </p:sp>
        <p:sp>
          <p:nvSpPr>
            <p:cNvPr id="541" name="文本占位符 6">
              <a:extLst>
                <a:ext uri="{FF2B5EF4-FFF2-40B4-BE49-F238E27FC236}">
                  <a16:creationId xmlns:a16="http://schemas.microsoft.com/office/drawing/2014/main" id="{F2058464-0773-3DAC-C67C-6D42F03A9413}"/>
                </a:ext>
              </a:extLst>
            </p:cNvPr>
            <p:cNvSpPr txBox="1">
              <a:spLocks/>
            </p:cNvSpPr>
            <p:nvPr/>
          </p:nvSpPr>
          <p:spPr>
            <a:xfrm>
              <a:off x="1062035" y="4220581"/>
              <a:ext cx="2127962"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dirty="0">
                  <a:solidFill>
                    <a:schemeClr val="accent6">
                      <a:lumMod val="60000"/>
                      <a:lumOff val="40000"/>
                    </a:schemeClr>
                  </a:solidFill>
                  <a:latin typeface="+mj-ea"/>
                  <a:ea typeface="+mj-ea"/>
                </a:rPr>
                <a:t>在知名大学书法教学</a:t>
              </a:r>
            </a:p>
          </p:txBody>
        </p:sp>
        <p:cxnSp>
          <p:nvCxnSpPr>
            <p:cNvPr id="542" name="直接连接符 541">
              <a:extLst>
                <a:ext uri="{FF2B5EF4-FFF2-40B4-BE49-F238E27FC236}">
                  <a16:creationId xmlns:a16="http://schemas.microsoft.com/office/drawing/2014/main" id="{48D35B76-2051-0D6C-B5BD-CFF67265A4F5}"/>
                </a:ext>
              </a:extLst>
            </p:cNvPr>
            <p:cNvCxnSpPr>
              <a:cxnSpLocks/>
            </p:cNvCxnSpPr>
            <p:nvPr/>
          </p:nvCxnSpPr>
          <p:spPr>
            <a:xfrm>
              <a:off x="840259" y="4253016"/>
              <a:ext cx="0" cy="1656941"/>
            </a:xfrm>
            <a:prstGeom prst="line">
              <a:avLst/>
            </a:prstGeom>
          </p:spPr>
          <p:style>
            <a:lnRef idx="1">
              <a:schemeClr val="accent1"/>
            </a:lnRef>
            <a:fillRef idx="0">
              <a:schemeClr val="accent1"/>
            </a:fillRef>
            <a:effectRef idx="0">
              <a:schemeClr val="accent1"/>
            </a:effectRef>
            <a:fontRef idx="minor">
              <a:schemeClr val="tx1"/>
            </a:fontRef>
          </p:style>
        </p:cxnSp>
        <p:sp>
          <p:nvSpPr>
            <p:cNvPr id="543" name="椭圆 542">
              <a:extLst>
                <a:ext uri="{FF2B5EF4-FFF2-40B4-BE49-F238E27FC236}">
                  <a16:creationId xmlns:a16="http://schemas.microsoft.com/office/drawing/2014/main" id="{01D65E29-909D-3482-332E-63E9A6305039}"/>
                </a:ext>
              </a:extLst>
            </p:cNvPr>
            <p:cNvSpPr/>
            <p:nvPr/>
          </p:nvSpPr>
          <p:spPr>
            <a:xfrm>
              <a:off x="780498" y="4185661"/>
              <a:ext cx="117720" cy="11772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5" name="组合 544">
            <a:extLst>
              <a:ext uri="{FF2B5EF4-FFF2-40B4-BE49-F238E27FC236}">
                <a16:creationId xmlns:a16="http://schemas.microsoft.com/office/drawing/2014/main" id="{3C29F976-26FC-683B-C2AA-E2977892C3B0}"/>
              </a:ext>
            </a:extLst>
          </p:cNvPr>
          <p:cNvGrpSpPr/>
          <p:nvPr/>
        </p:nvGrpSpPr>
        <p:grpSpPr>
          <a:xfrm>
            <a:off x="888417" y="1249120"/>
            <a:ext cx="2409499" cy="2404039"/>
            <a:chOff x="780498" y="4185661"/>
            <a:chExt cx="2409499" cy="2404039"/>
          </a:xfrm>
        </p:grpSpPr>
        <p:sp>
          <p:nvSpPr>
            <p:cNvPr id="546" name="文本占位符 5">
              <a:extLst>
                <a:ext uri="{FF2B5EF4-FFF2-40B4-BE49-F238E27FC236}">
                  <a16:creationId xmlns:a16="http://schemas.microsoft.com/office/drawing/2014/main" id="{296B21D5-7E41-43A5-9B56-0A78EEE5081F}"/>
                </a:ext>
              </a:extLst>
            </p:cNvPr>
            <p:cNvSpPr txBox="1">
              <a:spLocks/>
            </p:cNvSpPr>
            <p:nvPr/>
          </p:nvSpPr>
          <p:spPr>
            <a:xfrm>
              <a:off x="1020029" y="4601978"/>
              <a:ext cx="2066019" cy="980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900" dirty="0">
                  <a:solidFill>
                    <a:schemeClr val="accent6">
                      <a:lumMod val="60000"/>
                      <a:lumOff val="40000"/>
                    </a:schemeClr>
                  </a:solidFill>
                  <a:latin typeface="+mn-ea"/>
                </a:rPr>
                <a:t>您可以在这里输入关于工作进度未完成内容</a:t>
              </a:r>
              <a:r>
                <a:rPr lang="en-US" altLang="zh-CN" sz="900" dirty="0">
                  <a:solidFill>
                    <a:schemeClr val="accent6">
                      <a:lumMod val="60000"/>
                      <a:lumOff val="40000"/>
                    </a:schemeClr>
                  </a:solidFill>
                  <a:latin typeface="+mn-ea"/>
                </a:rPr>
                <a:t>.</a:t>
              </a:r>
              <a:r>
                <a:rPr lang="zh-CN" altLang="en-US" sz="1000" dirty="0">
                  <a:solidFill>
                    <a:schemeClr val="accent6">
                      <a:lumMod val="60000"/>
                      <a:lumOff val="40000"/>
                    </a:schemeClr>
                  </a:solidFill>
                  <a:latin typeface="+mn-ea"/>
                </a:rPr>
                <a:t>文字要简明扼要概括重点内容，让读者清洗的理解您的观点</a:t>
              </a:r>
              <a:r>
                <a:rPr lang="en-US" altLang="zh-CN" sz="1000" dirty="0">
                  <a:solidFill>
                    <a:schemeClr val="accent6">
                      <a:lumMod val="60000"/>
                      <a:lumOff val="40000"/>
                    </a:schemeClr>
                  </a:solidFill>
                  <a:latin typeface="+mn-ea"/>
                </a:rPr>
                <a:t>.</a:t>
              </a:r>
              <a:endParaRPr lang="zh-CN" altLang="en-US" sz="1000" dirty="0">
                <a:solidFill>
                  <a:schemeClr val="accent6">
                    <a:lumMod val="60000"/>
                    <a:lumOff val="40000"/>
                  </a:schemeClr>
                </a:solidFill>
                <a:latin typeface="+mn-ea"/>
              </a:endParaRPr>
            </a:p>
          </p:txBody>
        </p:sp>
        <p:sp>
          <p:nvSpPr>
            <p:cNvPr id="547" name="文本占位符 6">
              <a:extLst>
                <a:ext uri="{FF2B5EF4-FFF2-40B4-BE49-F238E27FC236}">
                  <a16:creationId xmlns:a16="http://schemas.microsoft.com/office/drawing/2014/main" id="{474894AB-50A1-467A-F602-C1FC1F62BA90}"/>
                </a:ext>
              </a:extLst>
            </p:cNvPr>
            <p:cNvSpPr txBox="1">
              <a:spLocks/>
            </p:cNvSpPr>
            <p:nvPr/>
          </p:nvSpPr>
          <p:spPr>
            <a:xfrm>
              <a:off x="1062035" y="4220581"/>
              <a:ext cx="2127962"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dirty="0">
                  <a:solidFill>
                    <a:schemeClr val="accent6">
                      <a:lumMod val="60000"/>
                      <a:lumOff val="40000"/>
                    </a:schemeClr>
                  </a:solidFill>
                  <a:latin typeface="+mj-ea"/>
                  <a:ea typeface="+mj-ea"/>
                </a:rPr>
                <a:t>在知名大学书法教学</a:t>
              </a:r>
            </a:p>
          </p:txBody>
        </p:sp>
        <p:cxnSp>
          <p:nvCxnSpPr>
            <p:cNvPr id="548" name="直接连接符 547">
              <a:extLst>
                <a:ext uri="{FF2B5EF4-FFF2-40B4-BE49-F238E27FC236}">
                  <a16:creationId xmlns:a16="http://schemas.microsoft.com/office/drawing/2014/main" id="{4A7D564C-AD58-4F62-E102-1EDEB67D8AAD}"/>
                </a:ext>
              </a:extLst>
            </p:cNvPr>
            <p:cNvCxnSpPr>
              <a:cxnSpLocks/>
            </p:cNvCxnSpPr>
            <p:nvPr/>
          </p:nvCxnSpPr>
          <p:spPr>
            <a:xfrm>
              <a:off x="840259" y="4253016"/>
              <a:ext cx="0" cy="2336684"/>
            </a:xfrm>
            <a:prstGeom prst="line">
              <a:avLst/>
            </a:prstGeom>
          </p:spPr>
          <p:style>
            <a:lnRef idx="1">
              <a:schemeClr val="accent1"/>
            </a:lnRef>
            <a:fillRef idx="0">
              <a:schemeClr val="accent1"/>
            </a:fillRef>
            <a:effectRef idx="0">
              <a:schemeClr val="accent1"/>
            </a:effectRef>
            <a:fontRef idx="minor">
              <a:schemeClr val="tx1"/>
            </a:fontRef>
          </p:style>
        </p:cxnSp>
        <p:sp>
          <p:nvSpPr>
            <p:cNvPr id="549" name="椭圆 548">
              <a:extLst>
                <a:ext uri="{FF2B5EF4-FFF2-40B4-BE49-F238E27FC236}">
                  <a16:creationId xmlns:a16="http://schemas.microsoft.com/office/drawing/2014/main" id="{9C6BD156-3541-3FDB-1DB9-561E46F67ADB}"/>
                </a:ext>
              </a:extLst>
            </p:cNvPr>
            <p:cNvSpPr/>
            <p:nvPr/>
          </p:nvSpPr>
          <p:spPr>
            <a:xfrm>
              <a:off x="780498" y="4185661"/>
              <a:ext cx="117720" cy="11772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6" name="组合 555">
            <a:extLst>
              <a:ext uri="{FF2B5EF4-FFF2-40B4-BE49-F238E27FC236}">
                <a16:creationId xmlns:a16="http://schemas.microsoft.com/office/drawing/2014/main" id="{34CDB0B4-7C92-62F9-7404-0C7B0E1F3C8D}"/>
              </a:ext>
            </a:extLst>
          </p:cNvPr>
          <p:cNvGrpSpPr/>
          <p:nvPr/>
        </p:nvGrpSpPr>
        <p:grpSpPr>
          <a:xfrm>
            <a:off x="6992153" y="4154935"/>
            <a:ext cx="2402700" cy="1721140"/>
            <a:chOff x="780498" y="4239124"/>
            <a:chExt cx="2402700" cy="1721140"/>
          </a:xfrm>
        </p:grpSpPr>
        <p:sp>
          <p:nvSpPr>
            <p:cNvPr id="557" name="文本占位符 5">
              <a:extLst>
                <a:ext uri="{FF2B5EF4-FFF2-40B4-BE49-F238E27FC236}">
                  <a16:creationId xmlns:a16="http://schemas.microsoft.com/office/drawing/2014/main" id="{0F06FFB5-9A62-2CE3-A226-0546C82A9362}"/>
                </a:ext>
              </a:extLst>
            </p:cNvPr>
            <p:cNvSpPr txBox="1">
              <a:spLocks/>
            </p:cNvSpPr>
            <p:nvPr/>
          </p:nvSpPr>
          <p:spPr>
            <a:xfrm>
              <a:off x="1060433" y="4980015"/>
              <a:ext cx="2066019" cy="980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900" dirty="0">
                  <a:solidFill>
                    <a:schemeClr val="accent6">
                      <a:lumMod val="60000"/>
                      <a:lumOff val="40000"/>
                    </a:schemeClr>
                  </a:solidFill>
                  <a:latin typeface="+mn-ea"/>
                </a:rPr>
                <a:t>您可以在这里输入关于工作进度未完成内容</a:t>
              </a:r>
              <a:r>
                <a:rPr lang="en-US" altLang="zh-CN" sz="900" dirty="0">
                  <a:solidFill>
                    <a:schemeClr val="accent6">
                      <a:lumMod val="60000"/>
                      <a:lumOff val="40000"/>
                    </a:schemeClr>
                  </a:solidFill>
                  <a:latin typeface="+mn-ea"/>
                </a:rPr>
                <a:t>.</a:t>
              </a:r>
              <a:r>
                <a:rPr lang="zh-CN" altLang="en-US" sz="1000" dirty="0">
                  <a:solidFill>
                    <a:schemeClr val="accent6">
                      <a:lumMod val="60000"/>
                      <a:lumOff val="40000"/>
                    </a:schemeClr>
                  </a:solidFill>
                  <a:latin typeface="+mn-ea"/>
                </a:rPr>
                <a:t>文字要简明扼要概括重点内容</a:t>
              </a:r>
            </a:p>
          </p:txBody>
        </p:sp>
        <p:sp>
          <p:nvSpPr>
            <p:cNvPr id="558" name="文本占位符 6">
              <a:extLst>
                <a:ext uri="{FF2B5EF4-FFF2-40B4-BE49-F238E27FC236}">
                  <a16:creationId xmlns:a16="http://schemas.microsoft.com/office/drawing/2014/main" id="{F7906F42-15A8-0095-0D86-B40671658114}"/>
                </a:ext>
              </a:extLst>
            </p:cNvPr>
            <p:cNvSpPr txBox="1">
              <a:spLocks/>
            </p:cNvSpPr>
            <p:nvPr/>
          </p:nvSpPr>
          <p:spPr>
            <a:xfrm>
              <a:off x="1055236" y="4702332"/>
              <a:ext cx="2127962"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dirty="0">
                  <a:solidFill>
                    <a:schemeClr val="accent6">
                      <a:lumMod val="60000"/>
                      <a:lumOff val="40000"/>
                    </a:schemeClr>
                  </a:solidFill>
                  <a:latin typeface="+mj-ea"/>
                  <a:ea typeface="+mj-ea"/>
                </a:rPr>
                <a:t>在知名大学书法教学</a:t>
              </a:r>
            </a:p>
          </p:txBody>
        </p:sp>
        <p:cxnSp>
          <p:nvCxnSpPr>
            <p:cNvPr id="559" name="直接连接符 558">
              <a:extLst>
                <a:ext uri="{FF2B5EF4-FFF2-40B4-BE49-F238E27FC236}">
                  <a16:creationId xmlns:a16="http://schemas.microsoft.com/office/drawing/2014/main" id="{BA6321F8-1A9B-6F72-181F-EDB71F1BC76F}"/>
                </a:ext>
              </a:extLst>
            </p:cNvPr>
            <p:cNvCxnSpPr>
              <a:cxnSpLocks/>
            </p:cNvCxnSpPr>
            <p:nvPr/>
          </p:nvCxnSpPr>
          <p:spPr>
            <a:xfrm>
              <a:off x="840259" y="4239124"/>
              <a:ext cx="0" cy="1449927"/>
            </a:xfrm>
            <a:prstGeom prst="line">
              <a:avLst/>
            </a:prstGeom>
          </p:spPr>
          <p:style>
            <a:lnRef idx="1">
              <a:schemeClr val="accent1"/>
            </a:lnRef>
            <a:fillRef idx="0">
              <a:schemeClr val="accent1"/>
            </a:fillRef>
            <a:effectRef idx="0">
              <a:schemeClr val="accent1"/>
            </a:effectRef>
            <a:fontRef idx="minor">
              <a:schemeClr val="tx1"/>
            </a:fontRef>
          </p:style>
        </p:cxnSp>
        <p:sp>
          <p:nvSpPr>
            <p:cNvPr id="560" name="椭圆 559">
              <a:extLst>
                <a:ext uri="{FF2B5EF4-FFF2-40B4-BE49-F238E27FC236}">
                  <a16:creationId xmlns:a16="http://schemas.microsoft.com/office/drawing/2014/main" id="{BCE114E2-27F3-D847-2E30-623CF7A0496D}"/>
                </a:ext>
              </a:extLst>
            </p:cNvPr>
            <p:cNvSpPr/>
            <p:nvPr/>
          </p:nvSpPr>
          <p:spPr>
            <a:xfrm>
              <a:off x="780498" y="5557907"/>
              <a:ext cx="117720" cy="11772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3" name="灯片编号占位符 1">
            <a:extLst>
              <a:ext uri="{FF2B5EF4-FFF2-40B4-BE49-F238E27FC236}">
                <a16:creationId xmlns:a16="http://schemas.microsoft.com/office/drawing/2014/main" id="{AE6FF4C5-9C49-C8FD-7339-ADD3A3627D29}"/>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11</a:t>
            </a:fld>
            <a:endParaRPr lang="zh-CN" altLang="en-US" dirty="0"/>
          </a:p>
        </p:txBody>
      </p:sp>
    </p:spTree>
    <p:extLst>
      <p:ext uri="{BB962C8B-B14F-4D97-AF65-F5344CB8AC3E}">
        <p14:creationId xmlns:p14="http://schemas.microsoft.com/office/powerpoint/2010/main" val="2293985457"/>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2"/>
                                        </p:tgtEl>
                                        <p:attrNameLst>
                                          <p:attrName>style.visibility</p:attrName>
                                        </p:attrNameLst>
                                      </p:cBhvr>
                                      <p:to>
                                        <p:strVal val="visible"/>
                                      </p:to>
                                    </p:set>
                                    <p:animEffect transition="in" filter="fade">
                                      <p:cBhvr>
                                        <p:cTn id="12" dur="1000"/>
                                        <p:tgtEl>
                                          <p:spTgt spid="522"/>
                                        </p:tgtEl>
                                      </p:cBhvr>
                                    </p:animEffect>
                                    <p:anim calcmode="lin" valueType="num">
                                      <p:cBhvr>
                                        <p:cTn id="13" dur="1000" fill="hold"/>
                                        <p:tgtEl>
                                          <p:spTgt spid="522"/>
                                        </p:tgtEl>
                                        <p:attrNameLst>
                                          <p:attrName>ppt_x</p:attrName>
                                        </p:attrNameLst>
                                      </p:cBhvr>
                                      <p:tavLst>
                                        <p:tav tm="0">
                                          <p:val>
                                            <p:strVal val="#ppt_x"/>
                                          </p:val>
                                        </p:tav>
                                        <p:tav tm="100000">
                                          <p:val>
                                            <p:strVal val="#ppt_x"/>
                                          </p:val>
                                        </p:tav>
                                      </p:tavLst>
                                    </p:anim>
                                    <p:anim calcmode="lin" valueType="num">
                                      <p:cBhvr>
                                        <p:cTn id="14" dur="1000" fill="hold"/>
                                        <p:tgtEl>
                                          <p:spTgt spid="5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0"/>
                                        </p:tgtEl>
                                        <p:attrNameLst>
                                          <p:attrName>style.visibility</p:attrName>
                                        </p:attrNameLst>
                                      </p:cBhvr>
                                      <p:to>
                                        <p:strVal val="visible"/>
                                      </p:to>
                                    </p:set>
                                    <p:animEffect transition="in" filter="fade">
                                      <p:cBhvr>
                                        <p:cTn id="17" dur="1000"/>
                                        <p:tgtEl>
                                          <p:spTgt spid="530"/>
                                        </p:tgtEl>
                                      </p:cBhvr>
                                    </p:animEffect>
                                    <p:anim calcmode="lin" valueType="num">
                                      <p:cBhvr>
                                        <p:cTn id="18" dur="1000" fill="hold"/>
                                        <p:tgtEl>
                                          <p:spTgt spid="530"/>
                                        </p:tgtEl>
                                        <p:attrNameLst>
                                          <p:attrName>ppt_x</p:attrName>
                                        </p:attrNameLst>
                                      </p:cBhvr>
                                      <p:tavLst>
                                        <p:tav tm="0">
                                          <p:val>
                                            <p:strVal val="#ppt_x"/>
                                          </p:val>
                                        </p:tav>
                                        <p:tav tm="100000">
                                          <p:val>
                                            <p:strVal val="#ppt_x"/>
                                          </p:val>
                                        </p:tav>
                                      </p:tavLst>
                                    </p:anim>
                                    <p:anim calcmode="lin" valueType="num">
                                      <p:cBhvr>
                                        <p:cTn id="19" dur="1000" fill="hold"/>
                                        <p:tgtEl>
                                          <p:spTgt spid="5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31"/>
                                        </p:tgtEl>
                                        <p:attrNameLst>
                                          <p:attrName>style.visibility</p:attrName>
                                        </p:attrNameLst>
                                      </p:cBhvr>
                                      <p:to>
                                        <p:strVal val="visible"/>
                                      </p:to>
                                    </p:set>
                                    <p:animEffect transition="in" filter="fade">
                                      <p:cBhvr>
                                        <p:cTn id="22" dur="1000"/>
                                        <p:tgtEl>
                                          <p:spTgt spid="531"/>
                                        </p:tgtEl>
                                      </p:cBhvr>
                                    </p:animEffect>
                                    <p:anim calcmode="lin" valueType="num">
                                      <p:cBhvr>
                                        <p:cTn id="23" dur="1000" fill="hold"/>
                                        <p:tgtEl>
                                          <p:spTgt spid="531"/>
                                        </p:tgtEl>
                                        <p:attrNameLst>
                                          <p:attrName>ppt_x</p:attrName>
                                        </p:attrNameLst>
                                      </p:cBhvr>
                                      <p:tavLst>
                                        <p:tav tm="0">
                                          <p:val>
                                            <p:strVal val="#ppt_x"/>
                                          </p:val>
                                        </p:tav>
                                        <p:tav tm="100000">
                                          <p:val>
                                            <p:strVal val="#ppt_x"/>
                                          </p:val>
                                        </p:tav>
                                      </p:tavLst>
                                    </p:anim>
                                    <p:anim calcmode="lin" valueType="num">
                                      <p:cBhvr>
                                        <p:cTn id="24" dur="1000" fill="hold"/>
                                        <p:tgtEl>
                                          <p:spTgt spid="5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39"/>
                                        </p:tgtEl>
                                        <p:attrNameLst>
                                          <p:attrName>style.visibility</p:attrName>
                                        </p:attrNameLst>
                                      </p:cBhvr>
                                      <p:to>
                                        <p:strVal val="visible"/>
                                      </p:to>
                                    </p:set>
                                    <p:animEffect transition="in" filter="fade">
                                      <p:cBhvr>
                                        <p:cTn id="27" dur="1000"/>
                                        <p:tgtEl>
                                          <p:spTgt spid="539"/>
                                        </p:tgtEl>
                                      </p:cBhvr>
                                    </p:animEffect>
                                    <p:anim calcmode="lin" valueType="num">
                                      <p:cBhvr>
                                        <p:cTn id="28" dur="1000" fill="hold"/>
                                        <p:tgtEl>
                                          <p:spTgt spid="539"/>
                                        </p:tgtEl>
                                        <p:attrNameLst>
                                          <p:attrName>ppt_x</p:attrName>
                                        </p:attrNameLst>
                                      </p:cBhvr>
                                      <p:tavLst>
                                        <p:tav tm="0">
                                          <p:val>
                                            <p:strVal val="#ppt_x"/>
                                          </p:val>
                                        </p:tav>
                                        <p:tav tm="100000">
                                          <p:val>
                                            <p:strVal val="#ppt_x"/>
                                          </p:val>
                                        </p:tav>
                                      </p:tavLst>
                                    </p:anim>
                                    <p:anim calcmode="lin" valueType="num">
                                      <p:cBhvr>
                                        <p:cTn id="29" dur="1000" fill="hold"/>
                                        <p:tgtEl>
                                          <p:spTgt spid="53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45"/>
                                        </p:tgtEl>
                                        <p:attrNameLst>
                                          <p:attrName>style.visibility</p:attrName>
                                        </p:attrNameLst>
                                      </p:cBhvr>
                                      <p:to>
                                        <p:strVal val="visible"/>
                                      </p:to>
                                    </p:set>
                                    <p:animEffect transition="in" filter="fade">
                                      <p:cBhvr>
                                        <p:cTn id="32" dur="1000"/>
                                        <p:tgtEl>
                                          <p:spTgt spid="545"/>
                                        </p:tgtEl>
                                      </p:cBhvr>
                                    </p:animEffect>
                                    <p:anim calcmode="lin" valueType="num">
                                      <p:cBhvr>
                                        <p:cTn id="33" dur="1000" fill="hold"/>
                                        <p:tgtEl>
                                          <p:spTgt spid="545"/>
                                        </p:tgtEl>
                                        <p:attrNameLst>
                                          <p:attrName>ppt_x</p:attrName>
                                        </p:attrNameLst>
                                      </p:cBhvr>
                                      <p:tavLst>
                                        <p:tav tm="0">
                                          <p:val>
                                            <p:strVal val="#ppt_x"/>
                                          </p:val>
                                        </p:tav>
                                        <p:tav tm="100000">
                                          <p:val>
                                            <p:strVal val="#ppt_x"/>
                                          </p:val>
                                        </p:tav>
                                      </p:tavLst>
                                    </p:anim>
                                    <p:anim calcmode="lin" valueType="num">
                                      <p:cBhvr>
                                        <p:cTn id="34" dur="1000" fill="hold"/>
                                        <p:tgtEl>
                                          <p:spTgt spid="54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56"/>
                                        </p:tgtEl>
                                        <p:attrNameLst>
                                          <p:attrName>style.visibility</p:attrName>
                                        </p:attrNameLst>
                                      </p:cBhvr>
                                      <p:to>
                                        <p:strVal val="visible"/>
                                      </p:to>
                                    </p:set>
                                    <p:animEffect transition="in" filter="fade">
                                      <p:cBhvr>
                                        <p:cTn id="37" dur="1000"/>
                                        <p:tgtEl>
                                          <p:spTgt spid="556"/>
                                        </p:tgtEl>
                                      </p:cBhvr>
                                    </p:animEffect>
                                    <p:anim calcmode="lin" valueType="num">
                                      <p:cBhvr>
                                        <p:cTn id="38" dur="1000" fill="hold"/>
                                        <p:tgtEl>
                                          <p:spTgt spid="556"/>
                                        </p:tgtEl>
                                        <p:attrNameLst>
                                          <p:attrName>ppt_x</p:attrName>
                                        </p:attrNameLst>
                                      </p:cBhvr>
                                      <p:tavLst>
                                        <p:tav tm="0">
                                          <p:val>
                                            <p:strVal val="#ppt_x"/>
                                          </p:val>
                                        </p:tav>
                                        <p:tav tm="100000">
                                          <p:val>
                                            <p:strVal val="#ppt_x"/>
                                          </p:val>
                                        </p:tav>
                                      </p:tavLst>
                                    </p:anim>
                                    <p:anim calcmode="lin" valueType="num">
                                      <p:cBhvr>
                                        <p:cTn id="39" dur="1000" fill="hold"/>
                                        <p:tgtEl>
                                          <p:spTgt spid="55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作品展示</a:t>
            </a:r>
          </a:p>
        </p:txBody>
      </p:sp>
      <p:sp>
        <p:nvSpPr>
          <p:cNvPr id="2" name="矩形: 圆角 1">
            <a:extLst>
              <a:ext uri="{FF2B5EF4-FFF2-40B4-BE49-F238E27FC236}">
                <a16:creationId xmlns:a16="http://schemas.microsoft.com/office/drawing/2014/main" id="{30BCCEB4-568C-4849-F677-DFFB9DF890C6}"/>
              </a:ext>
            </a:extLst>
          </p:cNvPr>
          <p:cNvSpPr/>
          <p:nvPr/>
        </p:nvSpPr>
        <p:spPr>
          <a:xfrm>
            <a:off x="2818890" y="1251479"/>
            <a:ext cx="2186322" cy="4314677"/>
          </a:xfrm>
          <a:prstGeom prst="roundRect">
            <a:avLst>
              <a:gd name="adj" fmla="val 0"/>
            </a:avLst>
          </a:prstGeom>
          <a: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1" name="矩形 10">
            <a:extLst>
              <a:ext uri="{FF2B5EF4-FFF2-40B4-BE49-F238E27FC236}">
                <a16:creationId xmlns:a16="http://schemas.microsoft.com/office/drawing/2014/main" id="{49E97321-D8F9-D6CF-AE5B-F9E349F4D557}"/>
              </a:ext>
            </a:extLst>
          </p:cNvPr>
          <p:cNvSpPr/>
          <p:nvPr/>
        </p:nvSpPr>
        <p:spPr>
          <a:xfrm rot="5400000">
            <a:off x="-1811233" y="3397675"/>
            <a:ext cx="4338109"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5">
            <a:extLst>
              <a:ext uri="{FF2B5EF4-FFF2-40B4-BE49-F238E27FC236}">
                <a16:creationId xmlns:a16="http://schemas.microsoft.com/office/drawing/2014/main" id="{8B6747FE-5DD4-BA09-9917-F984F01CB080}"/>
              </a:ext>
            </a:extLst>
          </p:cNvPr>
          <p:cNvSpPr txBox="1">
            <a:spLocks/>
          </p:cNvSpPr>
          <p:nvPr/>
        </p:nvSpPr>
        <p:spPr>
          <a:xfrm>
            <a:off x="569739" y="1202571"/>
            <a:ext cx="1695937"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p>
          <a:p>
            <a:pPr>
              <a:lnSpc>
                <a:spcPct val="150000"/>
              </a:lnSpc>
            </a:pPr>
            <a:r>
              <a:rPr lang="zh-CN" altLang="en-US" sz="1100" spc="600" dirty="0">
                <a:solidFill>
                  <a:schemeClr val="accent6">
                    <a:lumMod val="60000"/>
                    <a:lumOff val="40000"/>
                  </a:schemeClr>
                </a:solidFill>
                <a:latin typeface="+mn-ea"/>
              </a:rPr>
              <a:t>文字要简明扼要概括重点内容，让读者清洗的理解您</a:t>
            </a:r>
            <a:r>
              <a:rPr lang="en-US" altLang="zh-CN" sz="1100" spc="600" dirty="0">
                <a:solidFill>
                  <a:schemeClr val="accent6">
                    <a:lumMod val="60000"/>
                    <a:lumOff val="40000"/>
                  </a:schemeClr>
                </a:solidFill>
                <a:latin typeface="+mn-ea"/>
              </a:rPr>
              <a:t>.</a:t>
            </a:r>
          </a:p>
          <a:p>
            <a:pPr marL="0" indent="0">
              <a:lnSpc>
                <a:spcPct val="150000"/>
              </a:lnSpc>
              <a:buNone/>
            </a:pPr>
            <a:endParaRPr lang="zh-CN" altLang="en-US" sz="1100" spc="600" dirty="0">
              <a:solidFill>
                <a:schemeClr val="accent6">
                  <a:lumMod val="60000"/>
                  <a:lumOff val="40000"/>
                </a:schemeClr>
              </a:solidFill>
              <a:latin typeface="+mn-ea"/>
            </a:endParaRPr>
          </a:p>
        </p:txBody>
      </p:sp>
      <p:sp>
        <p:nvSpPr>
          <p:cNvPr id="16" name="矩形: 圆角 15">
            <a:extLst>
              <a:ext uri="{FF2B5EF4-FFF2-40B4-BE49-F238E27FC236}">
                <a16:creationId xmlns:a16="http://schemas.microsoft.com/office/drawing/2014/main" id="{B7A57E01-D338-626A-4742-B53C485EAF15}"/>
              </a:ext>
            </a:extLst>
          </p:cNvPr>
          <p:cNvSpPr/>
          <p:nvPr/>
        </p:nvSpPr>
        <p:spPr>
          <a:xfrm>
            <a:off x="5102832" y="1251479"/>
            <a:ext cx="2186322" cy="4314677"/>
          </a:xfrm>
          <a:prstGeom prst="roundRect">
            <a:avLst>
              <a:gd name="adj" fmla="val 0"/>
            </a:avLst>
          </a:prstGeom>
          <a: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7" name="矩形: 圆角 16">
            <a:extLst>
              <a:ext uri="{FF2B5EF4-FFF2-40B4-BE49-F238E27FC236}">
                <a16:creationId xmlns:a16="http://schemas.microsoft.com/office/drawing/2014/main" id="{01A080A6-92FD-DF76-4200-5932E07246FA}"/>
              </a:ext>
            </a:extLst>
          </p:cNvPr>
          <p:cNvSpPr/>
          <p:nvPr/>
        </p:nvSpPr>
        <p:spPr>
          <a:xfrm>
            <a:off x="7386774" y="1251479"/>
            <a:ext cx="2186322" cy="4314677"/>
          </a:xfrm>
          <a:prstGeom prst="roundRect">
            <a:avLst>
              <a:gd name="adj" fmla="val 0"/>
            </a:avLst>
          </a:prstGeom>
          <a: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8" name="矩形: 圆角 17">
            <a:extLst>
              <a:ext uri="{FF2B5EF4-FFF2-40B4-BE49-F238E27FC236}">
                <a16:creationId xmlns:a16="http://schemas.microsoft.com/office/drawing/2014/main" id="{531CDA98-FA97-39D7-568E-E7B63624DD2D}"/>
              </a:ext>
            </a:extLst>
          </p:cNvPr>
          <p:cNvSpPr/>
          <p:nvPr/>
        </p:nvSpPr>
        <p:spPr>
          <a:xfrm>
            <a:off x="9670716" y="1251479"/>
            <a:ext cx="2186322" cy="4314677"/>
          </a:xfrm>
          <a:prstGeom prst="roundRect">
            <a:avLst>
              <a:gd name="adj" fmla="val 0"/>
            </a:avLst>
          </a:prstGeom>
          <a: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9" name="灯片编号占位符 1">
            <a:extLst>
              <a:ext uri="{FF2B5EF4-FFF2-40B4-BE49-F238E27FC236}">
                <a16:creationId xmlns:a16="http://schemas.microsoft.com/office/drawing/2014/main" id="{205E9263-90B3-282F-D864-1C7A63F5F9E4}"/>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12</a:t>
            </a:fld>
            <a:endParaRPr lang="zh-CN" altLang="en-US" dirty="0"/>
          </a:p>
        </p:txBody>
      </p:sp>
    </p:spTree>
    <p:extLst>
      <p:ext uri="{BB962C8B-B14F-4D97-AF65-F5344CB8AC3E}">
        <p14:creationId xmlns:p14="http://schemas.microsoft.com/office/powerpoint/2010/main" val="2091444485"/>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2" grpId="0" animBg="1"/>
      <p:bldP spid="11" grpId="0" animBg="1"/>
      <p:bldP spid="10" grpId="0"/>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作品展示</a:t>
            </a:r>
          </a:p>
        </p:txBody>
      </p:sp>
      <p:grpSp>
        <p:nvGrpSpPr>
          <p:cNvPr id="12" name="组合 11">
            <a:extLst>
              <a:ext uri="{FF2B5EF4-FFF2-40B4-BE49-F238E27FC236}">
                <a16:creationId xmlns:a16="http://schemas.microsoft.com/office/drawing/2014/main" id="{FFF9CD02-B595-C857-87F2-9CFF457C5FA7}"/>
              </a:ext>
            </a:extLst>
          </p:cNvPr>
          <p:cNvGrpSpPr/>
          <p:nvPr/>
        </p:nvGrpSpPr>
        <p:grpSpPr>
          <a:xfrm>
            <a:off x="950725" y="1698005"/>
            <a:ext cx="2778466" cy="3058570"/>
            <a:chOff x="1685462" y="1242112"/>
            <a:chExt cx="2778466" cy="3058570"/>
          </a:xfrm>
        </p:grpSpPr>
        <p:sp>
          <p:nvSpPr>
            <p:cNvPr id="10" name="文本占位符 5">
              <a:extLst>
                <a:ext uri="{FF2B5EF4-FFF2-40B4-BE49-F238E27FC236}">
                  <a16:creationId xmlns:a16="http://schemas.microsoft.com/office/drawing/2014/main" id="{8B6747FE-5DD4-BA09-9917-F984F01CB080}"/>
                </a:ext>
              </a:extLst>
            </p:cNvPr>
            <p:cNvSpPr txBox="1">
              <a:spLocks/>
            </p:cNvSpPr>
            <p:nvPr/>
          </p:nvSpPr>
          <p:spPr>
            <a:xfrm>
              <a:off x="1685462" y="1242112"/>
              <a:ext cx="2029912"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您可以在这里输入关于工作进度未完成内容</a:t>
              </a:r>
              <a:r>
                <a:rPr lang="en-US" altLang="zh-CN" sz="1100" spc="600" dirty="0">
                  <a:solidFill>
                    <a:schemeClr val="accent6">
                      <a:lumMod val="60000"/>
                      <a:lumOff val="40000"/>
                    </a:schemeClr>
                  </a:solidFill>
                  <a:latin typeface="+mn-ea"/>
                </a:rPr>
                <a:t>.</a:t>
              </a:r>
            </a:p>
            <a:p>
              <a:pPr marL="0" indent="0">
                <a:lnSpc>
                  <a:spcPct val="150000"/>
                </a:lnSpc>
                <a:buNone/>
              </a:pPr>
              <a:endParaRPr lang="zh-CN" altLang="en-US" sz="1100" spc="600" dirty="0">
                <a:solidFill>
                  <a:schemeClr val="accent6">
                    <a:lumMod val="60000"/>
                    <a:lumOff val="40000"/>
                  </a:schemeClr>
                </a:solidFill>
                <a:latin typeface="+mn-ea"/>
              </a:endParaRPr>
            </a:p>
          </p:txBody>
        </p:sp>
        <p:sp>
          <p:nvSpPr>
            <p:cNvPr id="13" name="文本框 12">
              <a:extLst>
                <a:ext uri="{FF2B5EF4-FFF2-40B4-BE49-F238E27FC236}">
                  <a16:creationId xmlns:a16="http://schemas.microsoft.com/office/drawing/2014/main" id="{9710C116-DA01-F93D-9B09-C819ADA682CE}"/>
                </a:ext>
              </a:extLst>
            </p:cNvPr>
            <p:cNvSpPr txBox="1"/>
            <p:nvPr/>
          </p:nvSpPr>
          <p:spPr>
            <a:xfrm>
              <a:off x="3643087" y="1242112"/>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颜真卿书法</a:t>
              </a:r>
              <a:endParaRPr lang="en-US" altLang="zh-CN" sz="2400" dirty="0">
                <a:solidFill>
                  <a:schemeClr val="accent6">
                    <a:lumMod val="60000"/>
                    <a:lumOff val="40000"/>
                  </a:schemeClr>
                </a:solidFill>
              </a:endParaRPr>
            </a:p>
          </p:txBody>
        </p:sp>
        <p:sp>
          <p:nvSpPr>
            <p:cNvPr id="14" name="文本框 13">
              <a:extLst>
                <a:ext uri="{FF2B5EF4-FFF2-40B4-BE49-F238E27FC236}">
                  <a16:creationId xmlns:a16="http://schemas.microsoft.com/office/drawing/2014/main" id="{ACE790CE-0380-07F3-65BF-9D9EE6448898}"/>
                </a:ext>
              </a:extLst>
            </p:cNvPr>
            <p:cNvSpPr txBox="1"/>
            <p:nvPr/>
          </p:nvSpPr>
          <p:spPr>
            <a:xfrm>
              <a:off x="4002263" y="1242112"/>
              <a:ext cx="4616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 progress of the work here</a:t>
              </a:r>
              <a:endParaRPr lang="zh-CN" altLang="en-US" sz="900" dirty="0">
                <a:solidFill>
                  <a:schemeClr val="accent6">
                    <a:lumMod val="60000"/>
                    <a:lumOff val="40000"/>
                  </a:schemeClr>
                </a:solidFill>
              </a:endParaRPr>
            </a:p>
          </p:txBody>
        </p:sp>
      </p:grpSp>
      <p:grpSp>
        <p:nvGrpSpPr>
          <p:cNvPr id="15" name="组合 14">
            <a:extLst>
              <a:ext uri="{FF2B5EF4-FFF2-40B4-BE49-F238E27FC236}">
                <a16:creationId xmlns:a16="http://schemas.microsoft.com/office/drawing/2014/main" id="{6CB93B7A-E175-330B-32DB-267F6016F0F9}"/>
              </a:ext>
            </a:extLst>
          </p:cNvPr>
          <p:cNvGrpSpPr/>
          <p:nvPr/>
        </p:nvGrpSpPr>
        <p:grpSpPr>
          <a:xfrm>
            <a:off x="4664755" y="1698005"/>
            <a:ext cx="2778466" cy="3058570"/>
            <a:chOff x="1685462" y="1242112"/>
            <a:chExt cx="2778466" cy="3058570"/>
          </a:xfrm>
        </p:grpSpPr>
        <p:sp>
          <p:nvSpPr>
            <p:cNvPr id="16" name="文本占位符 5">
              <a:extLst>
                <a:ext uri="{FF2B5EF4-FFF2-40B4-BE49-F238E27FC236}">
                  <a16:creationId xmlns:a16="http://schemas.microsoft.com/office/drawing/2014/main" id="{569D307D-542E-C78E-47F8-BF4E8F77EE78}"/>
                </a:ext>
              </a:extLst>
            </p:cNvPr>
            <p:cNvSpPr txBox="1">
              <a:spLocks/>
            </p:cNvSpPr>
            <p:nvPr/>
          </p:nvSpPr>
          <p:spPr>
            <a:xfrm>
              <a:off x="1685462" y="1242112"/>
              <a:ext cx="2029912"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您可以在这里输入关于工作进度未完成内容</a:t>
              </a:r>
              <a:r>
                <a:rPr lang="en-US" altLang="zh-CN" sz="1100" spc="600" dirty="0">
                  <a:solidFill>
                    <a:schemeClr val="accent6">
                      <a:lumMod val="60000"/>
                      <a:lumOff val="40000"/>
                    </a:schemeClr>
                  </a:solidFill>
                  <a:latin typeface="+mn-ea"/>
                </a:rPr>
                <a:t>.</a:t>
              </a:r>
            </a:p>
            <a:p>
              <a:pPr marL="0" indent="0">
                <a:lnSpc>
                  <a:spcPct val="150000"/>
                </a:lnSpc>
                <a:buNone/>
              </a:pPr>
              <a:endParaRPr lang="zh-CN" altLang="en-US" sz="1100" spc="600" dirty="0">
                <a:solidFill>
                  <a:schemeClr val="accent6">
                    <a:lumMod val="60000"/>
                    <a:lumOff val="40000"/>
                  </a:schemeClr>
                </a:solidFill>
                <a:latin typeface="+mn-ea"/>
              </a:endParaRPr>
            </a:p>
          </p:txBody>
        </p:sp>
        <p:sp>
          <p:nvSpPr>
            <p:cNvPr id="17" name="文本框 16">
              <a:extLst>
                <a:ext uri="{FF2B5EF4-FFF2-40B4-BE49-F238E27FC236}">
                  <a16:creationId xmlns:a16="http://schemas.microsoft.com/office/drawing/2014/main" id="{D4200C52-CF9B-A620-8804-A48B7DBC11A8}"/>
                </a:ext>
              </a:extLst>
            </p:cNvPr>
            <p:cNvSpPr txBox="1"/>
            <p:nvPr/>
          </p:nvSpPr>
          <p:spPr>
            <a:xfrm>
              <a:off x="3643087" y="1242112"/>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篆刻书法</a:t>
              </a:r>
              <a:endParaRPr lang="en-US" altLang="zh-CN" sz="2400" dirty="0">
                <a:solidFill>
                  <a:schemeClr val="accent6">
                    <a:lumMod val="60000"/>
                    <a:lumOff val="40000"/>
                  </a:schemeClr>
                </a:solidFill>
              </a:endParaRPr>
            </a:p>
          </p:txBody>
        </p:sp>
        <p:sp>
          <p:nvSpPr>
            <p:cNvPr id="18" name="文本框 17">
              <a:extLst>
                <a:ext uri="{FF2B5EF4-FFF2-40B4-BE49-F238E27FC236}">
                  <a16:creationId xmlns:a16="http://schemas.microsoft.com/office/drawing/2014/main" id="{88CE4743-715B-AE20-96FD-C571383CC36D}"/>
                </a:ext>
              </a:extLst>
            </p:cNvPr>
            <p:cNvSpPr txBox="1"/>
            <p:nvPr/>
          </p:nvSpPr>
          <p:spPr>
            <a:xfrm>
              <a:off x="4002263" y="1242112"/>
              <a:ext cx="4616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 progress of the work here</a:t>
              </a:r>
              <a:endParaRPr lang="zh-CN" altLang="en-US" sz="900" dirty="0">
                <a:solidFill>
                  <a:schemeClr val="accent6">
                    <a:lumMod val="60000"/>
                    <a:lumOff val="40000"/>
                  </a:schemeClr>
                </a:solidFill>
              </a:endParaRPr>
            </a:p>
          </p:txBody>
        </p:sp>
      </p:grpSp>
      <p:grpSp>
        <p:nvGrpSpPr>
          <p:cNvPr id="19" name="组合 18">
            <a:extLst>
              <a:ext uri="{FF2B5EF4-FFF2-40B4-BE49-F238E27FC236}">
                <a16:creationId xmlns:a16="http://schemas.microsoft.com/office/drawing/2014/main" id="{E89D9266-4F71-A552-CF1A-A69758061B39}"/>
              </a:ext>
            </a:extLst>
          </p:cNvPr>
          <p:cNvGrpSpPr/>
          <p:nvPr/>
        </p:nvGrpSpPr>
        <p:grpSpPr>
          <a:xfrm>
            <a:off x="8378785" y="1698005"/>
            <a:ext cx="2778466" cy="3058570"/>
            <a:chOff x="1685462" y="1242112"/>
            <a:chExt cx="2778466" cy="3058570"/>
          </a:xfrm>
        </p:grpSpPr>
        <p:sp>
          <p:nvSpPr>
            <p:cNvPr id="20" name="文本占位符 5">
              <a:extLst>
                <a:ext uri="{FF2B5EF4-FFF2-40B4-BE49-F238E27FC236}">
                  <a16:creationId xmlns:a16="http://schemas.microsoft.com/office/drawing/2014/main" id="{E294F6D1-1B8A-490F-D53D-29EC00FAF6F2}"/>
                </a:ext>
              </a:extLst>
            </p:cNvPr>
            <p:cNvSpPr txBox="1">
              <a:spLocks/>
            </p:cNvSpPr>
            <p:nvPr/>
          </p:nvSpPr>
          <p:spPr>
            <a:xfrm>
              <a:off x="1685462" y="1242112"/>
              <a:ext cx="2029912"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您可以在这里输入关于工作进度未完成内容</a:t>
              </a:r>
              <a:r>
                <a:rPr lang="en-US" altLang="zh-CN" sz="1100" spc="600" dirty="0">
                  <a:solidFill>
                    <a:schemeClr val="accent6">
                      <a:lumMod val="60000"/>
                      <a:lumOff val="40000"/>
                    </a:schemeClr>
                  </a:solidFill>
                  <a:latin typeface="+mn-ea"/>
                </a:rPr>
                <a:t>.</a:t>
              </a:r>
            </a:p>
            <a:p>
              <a:pPr marL="0" indent="0">
                <a:lnSpc>
                  <a:spcPct val="150000"/>
                </a:lnSpc>
                <a:buNone/>
              </a:pPr>
              <a:endParaRPr lang="zh-CN" altLang="en-US" sz="1100" spc="600" dirty="0">
                <a:solidFill>
                  <a:schemeClr val="accent6">
                    <a:lumMod val="60000"/>
                    <a:lumOff val="40000"/>
                  </a:schemeClr>
                </a:solidFill>
                <a:latin typeface="+mn-ea"/>
              </a:endParaRPr>
            </a:p>
          </p:txBody>
        </p:sp>
        <p:sp>
          <p:nvSpPr>
            <p:cNvPr id="21" name="文本框 20">
              <a:extLst>
                <a:ext uri="{FF2B5EF4-FFF2-40B4-BE49-F238E27FC236}">
                  <a16:creationId xmlns:a16="http://schemas.microsoft.com/office/drawing/2014/main" id="{FFB55CD1-47F5-D0FD-41EC-54DF3A46F01F}"/>
                </a:ext>
              </a:extLst>
            </p:cNvPr>
            <p:cNvSpPr txBox="1"/>
            <p:nvPr/>
          </p:nvSpPr>
          <p:spPr>
            <a:xfrm>
              <a:off x="3643087" y="1242112"/>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写意书法</a:t>
              </a:r>
              <a:endParaRPr lang="en-US" altLang="zh-CN" sz="2400" dirty="0">
                <a:solidFill>
                  <a:schemeClr val="accent6">
                    <a:lumMod val="60000"/>
                    <a:lumOff val="40000"/>
                  </a:schemeClr>
                </a:solidFill>
              </a:endParaRPr>
            </a:p>
          </p:txBody>
        </p:sp>
        <p:sp>
          <p:nvSpPr>
            <p:cNvPr id="22" name="文本框 21">
              <a:extLst>
                <a:ext uri="{FF2B5EF4-FFF2-40B4-BE49-F238E27FC236}">
                  <a16:creationId xmlns:a16="http://schemas.microsoft.com/office/drawing/2014/main" id="{0BC1FD90-A030-D72E-A597-46B9EC96727E}"/>
                </a:ext>
              </a:extLst>
            </p:cNvPr>
            <p:cNvSpPr txBox="1"/>
            <p:nvPr/>
          </p:nvSpPr>
          <p:spPr>
            <a:xfrm>
              <a:off x="4002263" y="1242112"/>
              <a:ext cx="4616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 progress of the work here</a:t>
              </a:r>
              <a:endParaRPr lang="zh-CN" altLang="en-US" sz="900" dirty="0">
                <a:solidFill>
                  <a:schemeClr val="accent6">
                    <a:lumMod val="60000"/>
                    <a:lumOff val="40000"/>
                  </a:schemeClr>
                </a:solidFill>
              </a:endParaRPr>
            </a:p>
          </p:txBody>
        </p:sp>
      </p:grpSp>
      <p:sp>
        <p:nvSpPr>
          <p:cNvPr id="34" name="灯片编号占位符 1">
            <a:extLst>
              <a:ext uri="{FF2B5EF4-FFF2-40B4-BE49-F238E27FC236}">
                <a16:creationId xmlns:a16="http://schemas.microsoft.com/office/drawing/2014/main" id="{8E323333-2C22-1120-05C4-05433B914651}"/>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13</a:t>
            </a:fld>
            <a:endParaRPr lang="zh-CN" altLang="en-US" dirty="0"/>
          </a:p>
        </p:txBody>
      </p:sp>
    </p:spTree>
    <p:extLst>
      <p:ext uri="{BB962C8B-B14F-4D97-AF65-F5344CB8AC3E}">
        <p14:creationId xmlns:p14="http://schemas.microsoft.com/office/powerpoint/2010/main" val="4167456262"/>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B4B56B5-6CA2-BFD3-E944-5347C2ACBB1C}"/>
              </a:ext>
            </a:extLst>
          </p:cNvPr>
          <p:cNvSpPr>
            <a:spLocks noGrp="1"/>
          </p:cNvSpPr>
          <p:nvPr>
            <p:ph type="sldNum" sz="quarter" idx="4"/>
          </p:nvPr>
        </p:nvSpPr>
        <p:spPr/>
        <p:txBody>
          <a:bodyPr/>
          <a:lstStyle/>
          <a:p>
            <a:fld id="{565CE74E-AB26-4998-AD42-012C4C1AD076}" type="slidenum">
              <a:rPr lang="zh-CN" altLang="en-US" smtClean="0"/>
              <a:pPr/>
              <a:t>14</a:t>
            </a:fld>
            <a:endParaRPr lang="zh-CN" altLang="en-US" dirty="0"/>
          </a:p>
        </p:txBody>
      </p:sp>
      <p:grpSp>
        <p:nvGrpSpPr>
          <p:cNvPr id="7" name="组合 6">
            <a:extLst>
              <a:ext uri="{FF2B5EF4-FFF2-40B4-BE49-F238E27FC236}">
                <a16:creationId xmlns:a16="http://schemas.microsoft.com/office/drawing/2014/main" id="{D6EE7898-A4C4-7B2D-800E-C3DC3C58311E}"/>
              </a:ext>
            </a:extLst>
          </p:cNvPr>
          <p:cNvGrpSpPr/>
          <p:nvPr/>
        </p:nvGrpSpPr>
        <p:grpSpPr>
          <a:xfrm>
            <a:off x="2070896" y="1879583"/>
            <a:ext cx="851819" cy="2914976"/>
            <a:chOff x="2070896" y="1879583"/>
            <a:chExt cx="851819" cy="2914976"/>
          </a:xfrm>
        </p:grpSpPr>
        <p:sp>
          <p:nvSpPr>
            <p:cNvPr id="3" name="文本框 2">
              <a:extLst>
                <a:ext uri="{FF2B5EF4-FFF2-40B4-BE49-F238E27FC236}">
                  <a16:creationId xmlns:a16="http://schemas.microsoft.com/office/drawing/2014/main" id="{79DDB937-4453-78D0-8349-7B34D2DD5D7A}"/>
                </a:ext>
              </a:extLst>
            </p:cNvPr>
            <p:cNvSpPr txBox="1"/>
            <p:nvPr/>
          </p:nvSpPr>
          <p:spPr>
            <a:xfrm>
              <a:off x="2070896" y="2659311"/>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学员展示</a:t>
              </a:r>
              <a:endParaRPr lang="en-US" altLang="zh-CN" sz="2400" dirty="0">
                <a:solidFill>
                  <a:schemeClr val="accent6">
                    <a:lumMod val="60000"/>
                    <a:lumOff val="40000"/>
                  </a:schemeClr>
                </a:solidFill>
              </a:endParaRPr>
            </a:p>
          </p:txBody>
        </p:sp>
        <p:sp>
          <p:nvSpPr>
            <p:cNvPr id="4" name="文本框 3">
              <a:extLst>
                <a:ext uri="{FF2B5EF4-FFF2-40B4-BE49-F238E27FC236}">
                  <a16:creationId xmlns:a16="http://schemas.microsoft.com/office/drawing/2014/main" id="{8C119F58-2390-1131-4E81-D93EEB879177}"/>
                </a:ext>
              </a:extLst>
            </p:cNvPr>
            <p:cNvSpPr txBox="1"/>
            <p:nvPr/>
          </p:nvSpPr>
          <p:spPr>
            <a:xfrm>
              <a:off x="2419037" y="2780043"/>
              <a:ext cx="3231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a:t>
              </a:r>
              <a:endParaRPr lang="zh-CN" altLang="en-US" sz="900" dirty="0">
                <a:solidFill>
                  <a:schemeClr val="accent6">
                    <a:lumMod val="60000"/>
                    <a:lumOff val="40000"/>
                  </a:schemeClr>
                </a:solidFill>
              </a:endParaRPr>
            </a:p>
          </p:txBody>
        </p:sp>
        <p:sp>
          <p:nvSpPr>
            <p:cNvPr id="5" name="文本占位符 70">
              <a:extLst>
                <a:ext uri="{FF2B5EF4-FFF2-40B4-BE49-F238E27FC236}">
                  <a16:creationId xmlns:a16="http://schemas.microsoft.com/office/drawing/2014/main" id="{10237A0D-0FA9-3629-8932-9C70B58240AD}"/>
                </a:ext>
              </a:extLst>
            </p:cNvPr>
            <p:cNvSpPr txBox="1">
              <a:spLocks/>
            </p:cNvSpPr>
            <p:nvPr/>
          </p:nvSpPr>
          <p:spPr>
            <a:xfrm>
              <a:off x="2070896" y="1879583"/>
              <a:ext cx="851819" cy="4407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accent6">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600" dirty="0"/>
                <a:t>03</a:t>
              </a:r>
              <a:endParaRPr lang="zh-CN" altLang="en-US" sz="4800" dirty="0"/>
            </a:p>
          </p:txBody>
        </p:sp>
        <p:sp>
          <p:nvSpPr>
            <p:cNvPr id="6" name="矩形 5">
              <a:extLst>
                <a:ext uri="{FF2B5EF4-FFF2-40B4-BE49-F238E27FC236}">
                  <a16:creationId xmlns:a16="http://schemas.microsoft.com/office/drawing/2014/main" id="{63E7F057-C2C2-F84E-AF02-854857692E73}"/>
                </a:ext>
              </a:extLst>
            </p:cNvPr>
            <p:cNvSpPr/>
            <p:nvPr/>
          </p:nvSpPr>
          <p:spPr>
            <a:xfrm rot="5400000">
              <a:off x="2433200" y="3974980"/>
              <a:ext cx="45719" cy="39846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70896108"/>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学员展示</a:t>
            </a:r>
          </a:p>
        </p:txBody>
      </p:sp>
      <p:grpSp>
        <p:nvGrpSpPr>
          <p:cNvPr id="3" name="组合 2">
            <a:extLst>
              <a:ext uri="{FF2B5EF4-FFF2-40B4-BE49-F238E27FC236}">
                <a16:creationId xmlns:a16="http://schemas.microsoft.com/office/drawing/2014/main" id="{B136611A-04BE-C797-C4C5-99F8F63D9721}"/>
              </a:ext>
            </a:extLst>
          </p:cNvPr>
          <p:cNvGrpSpPr/>
          <p:nvPr/>
        </p:nvGrpSpPr>
        <p:grpSpPr>
          <a:xfrm>
            <a:off x="334963" y="1273402"/>
            <a:ext cx="2870339" cy="3753908"/>
            <a:chOff x="334963" y="1273402"/>
            <a:chExt cx="2870339" cy="3753908"/>
          </a:xfrm>
        </p:grpSpPr>
        <p:grpSp>
          <p:nvGrpSpPr>
            <p:cNvPr id="34" name="组合 33">
              <a:extLst>
                <a:ext uri="{FF2B5EF4-FFF2-40B4-BE49-F238E27FC236}">
                  <a16:creationId xmlns:a16="http://schemas.microsoft.com/office/drawing/2014/main" id="{5A98CB5B-1C8F-05F4-FC85-50486EE9E07C}"/>
                </a:ext>
              </a:extLst>
            </p:cNvPr>
            <p:cNvGrpSpPr/>
            <p:nvPr/>
          </p:nvGrpSpPr>
          <p:grpSpPr>
            <a:xfrm>
              <a:off x="338375" y="1996581"/>
              <a:ext cx="2866927" cy="3030729"/>
              <a:chOff x="350625" y="1998867"/>
              <a:chExt cx="2866927" cy="3030729"/>
            </a:xfrm>
          </p:grpSpPr>
          <p:grpSp>
            <p:nvGrpSpPr>
              <p:cNvPr id="35" name="组合 34">
                <a:extLst>
                  <a:ext uri="{FF2B5EF4-FFF2-40B4-BE49-F238E27FC236}">
                    <a16:creationId xmlns:a16="http://schemas.microsoft.com/office/drawing/2014/main" id="{436D2C94-F67E-9E17-9DB5-77416607A470}"/>
                  </a:ext>
                </a:extLst>
              </p:cNvPr>
              <p:cNvGrpSpPr/>
              <p:nvPr/>
            </p:nvGrpSpPr>
            <p:grpSpPr>
              <a:xfrm>
                <a:off x="543599" y="4281485"/>
                <a:ext cx="2476888" cy="748111"/>
                <a:chOff x="39173" y="3318190"/>
                <a:chExt cx="2476888" cy="748111"/>
              </a:xfrm>
            </p:grpSpPr>
            <p:sp>
              <p:nvSpPr>
                <p:cNvPr id="40" name="文本占位符 5">
                  <a:extLst>
                    <a:ext uri="{FF2B5EF4-FFF2-40B4-BE49-F238E27FC236}">
                      <a16:creationId xmlns:a16="http://schemas.microsoft.com/office/drawing/2014/main" id="{65DE6D3E-EECF-4998-79EC-76EB25C28385}"/>
                    </a:ext>
                  </a:extLst>
                </p:cNvPr>
                <p:cNvSpPr txBox="1">
                  <a:spLocks/>
                </p:cNvSpPr>
                <p:nvPr/>
              </p:nvSpPr>
              <p:spPr>
                <a:xfrm>
                  <a:off x="39174" y="3625503"/>
                  <a:ext cx="2476887"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dirty="0">
                      <a:solidFill>
                        <a:schemeClr val="accent6">
                          <a:lumMod val="60000"/>
                          <a:lumOff val="40000"/>
                        </a:schemeClr>
                      </a:solidFill>
                      <a:latin typeface="+mn-ea"/>
                    </a:rPr>
                    <a:t>您可以在这里输入关于标题内容</a:t>
                  </a:r>
                  <a:r>
                    <a:rPr lang="en-US" altLang="zh-CN" sz="1100" dirty="0">
                      <a:solidFill>
                        <a:schemeClr val="accent6">
                          <a:lumMod val="60000"/>
                          <a:lumOff val="40000"/>
                        </a:schemeClr>
                      </a:solidFill>
                      <a:latin typeface="+mn-ea"/>
                    </a:rPr>
                    <a:t>.</a:t>
                  </a:r>
                </a:p>
              </p:txBody>
            </p:sp>
            <p:sp>
              <p:nvSpPr>
                <p:cNvPr id="41" name="文本占位符 6">
                  <a:extLst>
                    <a:ext uri="{FF2B5EF4-FFF2-40B4-BE49-F238E27FC236}">
                      <a16:creationId xmlns:a16="http://schemas.microsoft.com/office/drawing/2014/main" id="{E07EB884-BC47-205C-CB78-003F54177CE8}"/>
                    </a:ext>
                  </a:extLst>
                </p:cNvPr>
                <p:cNvSpPr txBox="1">
                  <a:spLocks/>
                </p:cNvSpPr>
                <p:nvPr/>
              </p:nvSpPr>
              <p:spPr>
                <a:xfrm>
                  <a:off x="39173" y="3318190"/>
                  <a:ext cx="2476887"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200" dirty="0" err="1">
                      <a:solidFill>
                        <a:schemeClr val="accent6">
                          <a:lumMod val="60000"/>
                          <a:lumOff val="40000"/>
                        </a:schemeClr>
                      </a:solidFill>
                      <a:latin typeface="+mn-ea"/>
                    </a:rPr>
                    <a:t>OfficePLUS</a:t>
                  </a:r>
                  <a:r>
                    <a:rPr lang="zh-CN" altLang="en-US" sz="1200" dirty="0">
                      <a:solidFill>
                        <a:schemeClr val="accent6">
                          <a:lumMod val="60000"/>
                          <a:lumOff val="40000"/>
                        </a:schemeClr>
                      </a:solidFill>
                      <a:latin typeface="+mn-ea"/>
                    </a:rPr>
                    <a:t>学员   学习</a:t>
                  </a:r>
                  <a:r>
                    <a:rPr lang="en-US" altLang="zh-CN" sz="1200" dirty="0">
                      <a:solidFill>
                        <a:schemeClr val="accent6">
                          <a:lumMod val="60000"/>
                          <a:lumOff val="40000"/>
                        </a:schemeClr>
                      </a:solidFill>
                      <a:latin typeface="+mn-ea"/>
                    </a:rPr>
                    <a:t>6</a:t>
                  </a:r>
                  <a:r>
                    <a:rPr lang="zh-CN" altLang="en-US" sz="1200" dirty="0">
                      <a:solidFill>
                        <a:schemeClr val="accent6">
                          <a:lumMod val="60000"/>
                          <a:lumOff val="40000"/>
                        </a:schemeClr>
                      </a:solidFill>
                      <a:latin typeface="+mn-ea"/>
                    </a:rPr>
                    <a:t>个月</a:t>
                  </a:r>
                </a:p>
              </p:txBody>
            </p:sp>
          </p:grpSp>
          <p:sp>
            <p:nvSpPr>
              <p:cNvPr id="36" name="矩形 35">
                <a:extLst>
                  <a:ext uri="{FF2B5EF4-FFF2-40B4-BE49-F238E27FC236}">
                    <a16:creationId xmlns:a16="http://schemas.microsoft.com/office/drawing/2014/main" id="{11DB1F4B-84EB-9A5F-0A3F-A083B6099E55}"/>
                  </a:ext>
                </a:extLst>
              </p:cNvPr>
              <p:cNvSpPr/>
              <p:nvPr/>
            </p:nvSpPr>
            <p:spPr>
              <a:xfrm flipH="1">
                <a:off x="350625" y="4338453"/>
                <a:ext cx="45719" cy="5268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占位符 7">
                <a:extLst>
                  <a:ext uri="{FF2B5EF4-FFF2-40B4-BE49-F238E27FC236}">
                    <a16:creationId xmlns:a16="http://schemas.microsoft.com/office/drawing/2014/main" id="{12AC7813-B26E-7892-D4B7-B24F5F35A537}"/>
                  </a:ext>
                </a:extLst>
              </p:cNvPr>
              <p:cNvSpPr txBox="1">
                <a:spLocks/>
              </p:cNvSpPr>
              <p:nvPr/>
            </p:nvSpPr>
            <p:spPr>
              <a:xfrm>
                <a:off x="2261996" y="1998867"/>
                <a:ext cx="955556"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b="1" dirty="0">
                    <a:solidFill>
                      <a:schemeClr val="accent2"/>
                    </a:solidFill>
                    <a:latin typeface="+mj-ea"/>
                    <a:ea typeface="+mj-ea"/>
                  </a:rPr>
                  <a:t>纸</a:t>
                </a:r>
              </a:p>
            </p:txBody>
          </p:sp>
        </p:grpSp>
        <p:sp>
          <p:nvSpPr>
            <p:cNvPr id="42" name="矩形: 圆角 41">
              <a:extLst>
                <a:ext uri="{FF2B5EF4-FFF2-40B4-BE49-F238E27FC236}">
                  <a16:creationId xmlns:a16="http://schemas.microsoft.com/office/drawing/2014/main" id="{6DE5BFD4-DA35-348C-B8C2-F894DE82FED0}"/>
                </a:ext>
              </a:extLst>
            </p:cNvPr>
            <p:cNvSpPr/>
            <p:nvPr/>
          </p:nvSpPr>
          <p:spPr>
            <a:xfrm>
              <a:off x="334963" y="1273402"/>
              <a:ext cx="2430321" cy="2838152"/>
            </a:xfrm>
            <a:prstGeom prst="roundRect">
              <a:avLst>
                <a:gd name="adj" fmla="val 0"/>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 name="组合 1">
            <a:extLst>
              <a:ext uri="{FF2B5EF4-FFF2-40B4-BE49-F238E27FC236}">
                <a16:creationId xmlns:a16="http://schemas.microsoft.com/office/drawing/2014/main" id="{B0293BF3-AD17-74AF-BE1E-424960FC2410}"/>
              </a:ext>
            </a:extLst>
          </p:cNvPr>
          <p:cNvGrpSpPr/>
          <p:nvPr/>
        </p:nvGrpSpPr>
        <p:grpSpPr>
          <a:xfrm>
            <a:off x="4635419" y="1273402"/>
            <a:ext cx="7221620" cy="3553146"/>
            <a:chOff x="4635419" y="1273402"/>
            <a:chExt cx="7221620" cy="3553146"/>
          </a:xfrm>
        </p:grpSpPr>
        <p:sp>
          <p:nvSpPr>
            <p:cNvPr id="43" name="矩形: 圆角 42">
              <a:extLst>
                <a:ext uri="{FF2B5EF4-FFF2-40B4-BE49-F238E27FC236}">
                  <a16:creationId xmlns:a16="http://schemas.microsoft.com/office/drawing/2014/main" id="{D89FAD32-53C1-6BFE-CC7D-2414E6183FAD}"/>
                </a:ext>
              </a:extLst>
            </p:cNvPr>
            <p:cNvSpPr/>
            <p:nvPr/>
          </p:nvSpPr>
          <p:spPr>
            <a:xfrm>
              <a:off x="4635419" y="1277303"/>
              <a:ext cx="2131434" cy="3549245"/>
            </a:xfrm>
            <a:prstGeom prst="roundRect">
              <a:avLst>
                <a:gd name="adj" fmla="val 0"/>
              </a:avLst>
            </a:pr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4" name="矩形: 圆角 43">
              <a:extLst>
                <a:ext uri="{FF2B5EF4-FFF2-40B4-BE49-F238E27FC236}">
                  <a16:creationId xmlns:a16="http://schemas.microsoft.com/office/drawing/2014/main" id="{DCBF5B98-2BD5-F122-FE71-FA74B67D2E4F}"/>
                </a:ext>
              </a:extLst>
            </p:cNvPr>
            <p:cNvSpPr/>
            <p:nvPr/>
          </p:nvSpPr>
          <p:spPr>
            <a:xfrm>
              <a:off x="6875299" y="1273402"/>
              <a:ext cx="2743200" cy="1820730"/>
            </a:xfrm>
            <a:prstGeom prst="roundRect">
              <a:avLst>
                <a:gd name="adj" fmla="val 0"/>
              </a:avLst>
            </a:prstGeom>
            <a: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5" name="矩形: 圆角 44">
              <a:extLst>
                <a:ext uri="{FF2B5EF4-FFF2-40B4-BE49-F238E27FC236}">
                  <a16:creationId xmlns:a16="http://schemas.microsoft.com/office/drawing/2014/main" id="{06442652-F140-29A4-D05E-A97163FFE541}"/>
                </a:ext>
              </a:extLst>
            </p:cNvPr>
            <p:cNvSpPr/>
            <p:nvPr/>
          </p:nvSpPr>
          <p:spPr>
            <a:xfrm>
              <a:off x="6873959" y="3168272"/>
              <a:ext cx="2743201" cy="1658276"/>
            </a:xfrm>
            <a:prstGeom prst="roundRect">
              <a:avLst>
                <a:gd name="adj" fmla="val 0"/>
              </a:avLst>
            </a:prstGeom>
            <a: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6" name="矩形: 圆角 45">
              <a:extLst>
                <a:ext uri="{FF2B5EF4-FFF2-40B4-BE49-F238E27FC236}">
                  <a16:creationId xmlns:a16="http://schemas.microsoft.com/office/drawing/2014/main" id="{D478019E-4FA1-DB11-2E77-78CD7BACB732}"/>
                </a:ext>
              </a:extLst>
            </p:cNvPr>
            <p:cNvSpPr/>
            <p:nvPr/>
          </p:nvSpPr>
          <p:spPr>
            <a:xfrm>
              <a:off x="9724266" y="1273402"/>
              <a:ext cx="2132773" cy="3549245"/>
            </a:xfrm>
            <a:prstGeom prst="roundRect">
              <a:avLst>
                <a:gd name="adj" fmla="val 0"/>
              </a:avLst>
            </a:prstGeom>
            <a:blipFill>
              <a:blip r:embed="rId9" cstate="screen">
                <a:extLst>
                  <a:ext uri="{BEBA8EAE-BF5A-486C-A8C5-ECC9F3942E4B}">
                    <a14:imgProps xmlns:a14="http://schemas.microsoft.com/office/drawing/2010/main">
                      <a14:imgLayer r:embed="rId10">
                        <a14:imgEffect>
                          <a14:brightnessContrast bright="-49000" contrast="8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sp>
        <p:nvSpPr>
          <p:cNvPr id="47" name="灯片编号占位符 1">
            <a:extLst>
              <a:ext uri="{FF2B5EF4-FFF2-40B4-BE49-F238E27FC236}">
                <a16:creationId xmlns:a16="http://schemas.microsoft.com/office/drawing/2014/main" id="{AF908F11-33CD-269C-7627-2DEFEA8CC503}"/>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15</a:t>
            </a:fld>
            <a:endParaRPr lang="zh-CN" altLang="en-US" dirty="0"/>
          </a:p>
        </p:txBody>
      </p:sp>
      <p:sp>
        <p:nvSpPr>
          <p:cNvPr id="11" name="矩形 10">
            <a:extLst>
              <a:ext uri="{FF2B5EF4-FFF2-40B4-BE49-F238E27FC236}">
                <a16:creationId xmlns:a16="http://schemas.microsoft.com/office/drawing/2014/main" id="{49E97321-D8F9-D6CF-AE5B-F9E349F4D557}"/>
              </a:ext>
            </a:extLst>
          </p:cNvPr>
          <p:cNvSpPr/>
          <p:nvPr/>
        </p:nvSpPr>
        <p:spPr>
          <a:xfrm>
            <a:off x="3625125" y="4297529"/>
            <a:ext cx="1724973" cy="457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6846605"/>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学员展示</a:t>
            </a:r>
          </a:p>
        </p:txBody>
      </p:sp>
      <p:grpSp>
        <p:nvGrpSpPr>
          <p:cNvPr id="2" name="组合 1">
            <a:extLst>
              <a:ext uri="{FF2B5EF4-FFF2-40B4-BE49-F238E27FC236}">
                <a16:creationId xmlns:a16="http://schemas.microsoft.com/office/drawing/2014/main" id="{D8EEDAF6-BCB1-E367-3B04-05A625630D49}"/>
              </a:ext>
            </a:extLst>
          </p:cNvPr>
          <p:cNvGrpSpPr/>
          <p:nvPr/>
        </p:nvGrpSpPr>
        <p:grpSpPr>
          <a:xfrm>
            <a:off x="9442336" y="1277304"/>
            <a:ext cx="2870339" cy="3752478"/>
            <a:chOff x="334963" y="1256759"/>
            <a:chExt cx="2870339" cy="3770551"/>
          </a:xfrm>
        </p:grpSpPr>
        <p:grpSp>
          <p:nvGrpSpPr>
            <p:cNvPr id="34" name="组合 33">
              <a:extLst>
                <a:ext uri="{FF2B5EF4-FFF2-40B4-BE49-F238E27FC236}">
                  <a16:creationId xmlns:a16="http://schemas.microsoft.com/office/drawing/2014/main" id="{5A98CB5B-1C8F-05F4-FC85-50486EE9E07C}"/>
                </a:ext>
              </a:extLst>
            </p:cNvPr>
            <p:cNvGrpSpPr/>
            <p:nvPr/>
          </p:nvGrpSpPr>
          <p:grpSpPr>
            <a:xfrm>
              <a:off x="338375" y="1996581"/>
              <a:ext cx="2866927" cy="3030729"/>
              <a:chOff x="350625" y="1998867"/>
              <a:chExt cx="2866927" cy="3030729"/>
            </a:xfrm>
          </p:grpSpPr>
          <p:grpSp>
            <p:nvGrpSpPr>
              <p:cNvPr id="35" name="组合 34">
                <a:extLst>
                  <a:ext uri="{FF2B5EF4-FFF2-40B4-BE49-F238E27FC236}">
                    <a16:creationId xmlns:a16="http://schemas.microsoft.com/office/drawing/2014/main" id="{436D2C94-F67E-9E17-9DB5-77416607A470}"/>
                  </a:ext>
                </a:extLst>
              </p:cNvPr>
              <p:cNvGrpSpPr/>
              <p:nvPr/>
            </p:nvGrpSpPr>
            <p:grpSpPr>
              <a:xfrm>
                <a:off x="469458" y="4282393"/>
                <a:ext cx="2476887" cy="747203"/>
                <a:chOff x="-34968" y="3319098"/>
                <a:chExt cx="2476887" cy="747203"/>
              </a:xfrm>
            </p:grpSpPr>
            <p:sp>
              <p:nvSpPr>
                <p:cNvPr id="40" name="文本占位符 5">
                  <a:extLst>
                    <a:ext uri="{FF2B5EF4-FFF2-40B4-BE49-F238E27FC236}">
                      <a16:creationId xmlns:a16="http://schemas.microsoft.com/office/drawing/2014/main" id="{65DE6D3E-EECF-4998-79EC-76EB25C28385}"/>
                    </a:ext>
                  </a:extLst>
                </p:cNvPr>
                <p:cNvSpPr txBox="1">
                  <a:spLocks/>
                </p:cNvSpPr>
                <p:nvPr/>
              </p:nvSpPr>
              <p:spPr>
                <a:xfrm>
                  <a:off x="-34968" y="3625503"/>
                  <a:ext cx="2476887"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dirty="0">
                      <a:solidFill>
                        <a:schemeClr val="accent6">
                          <a:lumMod val="60000"/>
                          <a:lumOff val="40000"/>
                        </a:schemeClr>
                      </a:solidFill>
                      <a:latin typeface="+mn-ea"/>
                    </a:rPr>
                    <a:t>您可以在这里输入关于标题内容</a:t>
                  </a:r>
                  <a:r>
                    <a:rPr lang="en-US" altLang="zh-CN" sz="1100" dirty="0">
                      <a:solidFill>
                        <a:schemeClr val="accent6">
                          <a:lumMod val="60000"/>
                          <a:lumOff val="40000"/>
                        </a:schemeClr>
                      </a:solidFill>
                      <a:latin typeface="+mn-ea"/>
                    </a:rPr>
                    <a:t>.</a:t>
                  </a:r>
                </a:p>
              </p:txBody>
            </p:sp>
            <p:sp>
              <p:nvSpPr>
                <p:cNvPr id="41" name="文本占位符 6">
                  <a:extLst>
                    <a:ext uri="{FF2B5EF4-FFF2-40B4-BE49-F238E27FC236}">
                      <a16:creationId xmlns:a16="http://schemas.microsoft.com/office/drawing/2014/main" id="{E07EB884-BC47-205C-CB78-003F54177CE8}"/>
                    </a:ext>
                  </a:extLst>
                </p:cNvPr>
                <p:cNvSpPr txBox="1">
                  <a:spLocks/>
                </p:cNvSpPr>
                <p:nvPr/>
              </p:nvSpPr>
              <p:spPr>
                <a:xfrm>
                  <a:off x="-34968" y="3319098"/>
                  <a:ext cx="2476887"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200" dirty="0" err="1">
                      <a:solidFill>
                        <a:schemeClr val="accent6">
                          <a:lumMod val="60000"/>
                          <a:lumOff val="40000"/>
                        </a:schemeClr>
                      </a:solidFill>
                      <a:latin typeface="+mn-ea"/>
                    </a:rPr>
                    <a:t>OfficePLUS</a:t>
                  </a:r>
                  <a:r>
                    <a:rPr lang="zh-CN" altLang="en-US" sz="1200" dirty="0">
                      <a:solidFill>
                        <a:schemeClr val="accent6">
                          <a:lumMod val="60000"/>
                          <a:lumOff val="40000"/>
                        </a:schemeClr>
                      </a:solidFill>
                      <a:latin typeface="+mn-ea"/>
                    </a:rPr>
                    <a:t>学员   学习</a:t>
                  </a:r>
                  <a:r>
                    <a:rPr lang="en-US" altLang="zh-CN" sz="1200" dirty="0">
                      <a:solidFill>
                        <a:schemeClr val="accent6">
                          <a:lumMod val="60000"/>
                          <a:lumOff val="40000"/>
                        </a:schemeClr>
                      </a:solidFill>
                      <a:latin typeface="+mn-ea"/>
                    </a:rPr>
                    <a:t>6</a:t>
                  </a:r>
                  <a:r>
                    <a:rPr lang="zh-CN" altLang="en-US" sz="1200" dirty="0">
                      <a:solidFill>
                        <a:schemeClr val="accent6">
                          <a:lumMod val="60000"/>
                          <a:lumOff val="40000"/>
                        </a:schemeClr>
                      </a:solidFill>
                      <a:latin typeface="+mn-ea"/>
                    </a:rPr>
                    <a:t>个月</a:t>
                  </a:r>
                </a:p>
              </p:txBody>
            </p:sp>
          </p:grpSp>
          <p:sp>
            <p:nvSpPr>
              <p:cNvPr id="36" name="矩形 35">
                <a:extLst>
                  <a:ext uri="{FF2B5EF4-FFF2-40B4-BE49-F238E27FC236}">
                    <a16:creationId xmlns:a16="http://schemas.microsoft.com/office/drawing/2014/main" id="{11DB1F4B-84EB-9A5F-0A3F-A083B6099E55}"/>
                  </a:ext>
                </a:extLst>
              </p:cNvPr>
              <p:cNvSpPr/>
              <p:nvPr/>
            </p:nvSpPr>
            <p:spPr>
              <a:xfrm flipH="1">
                <a:off x="350625" y="4338453"/>
                <a:ext cx="45719" cy="5268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占位符 7">
                <a:extLst>
                  <a:ext uri="{FF2B5EF4-FFF2-40B4-BE49-F238E27FC236}">
                    <a16:creationId xmlns:a16="http://schemas.microsoft.com/office/drawing/2014/main" id="{12AC7813-B26E-7892-D4B7-B24F5F35A537}"/>
                  </a:ext>
                </a:extLst>
              </p:cNvPr>
              <p:cNvSpPr txBox="1">
                <a:spLocks/>
              </p:cNvSpPr>
              <p:nvPr/>
            </p:nvSpPr>
            <p:spPr>
              <a:xfrm>
                <a:off x="2261996" y="1998867"/>
                <a:ext cx="955556"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b="1" dirty="0">
                    <a:solidFill>
                      <a:schemeClr val="accent2"/>
                    </a:solidFill>
                    <a:latin typeface="+mj-ea"/>
                    <a:ea typeface="+mj-ea"/>
                  </a:rPr>
                  <a:t>纸</a:t>
                </a:r>
              </a:p>
            </p:txBody>
          </p:sp>
        </p:grpSp>
        <p:sp>
          <p:nvSpPr>
            <p:cNvPr id="42" name="矩形: 圆角 41">
              <a:extLst>
                <a:ext uri="{FF2B5EF4-FFF2-40B4-BE49-F238E27FC236}">
                  <a16:creationId xmlns:a16="http://schemas.microsoft.com/office/drawing/2014/main" id="{6DE5BFD4-DA35-348C-B8C2-F894DE82FED0}"/>
                </a:ext>
              </a:extLst>
            </p:cNvPr>
            <p:cNvSpPr/>
            <p:nvPr/>
          </p:nvSpPr>
          <p:spPr>
            <a:xfrm>
              <a:off x="334963" y="1256759"/>
              <a:ext cx="2430321" cy="2854795"/>
            </a:xfrm>
            <a:prstGeom prst="roundRect">
              <a:avLst>
                <a:gd name="adj" fmla="val 0"/>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sp>
        <p:nvSpPr>
          <p:cNvPr id="3" name="灯片编号占位符 1">
            <a:extLst>
              <a:ext uri="{FF2B5EF4-FFF2-40B4-BE49-F238E27FC236}">
                <a16:creationId xmlns:a16="http://schemas.microsoft.com/office/drawing/2014/main" id="{54EE4855-0BCC-2260-A507-D18932EA0EBC}"/>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16</a:t>
            </a:fld>
            <a:endParaRPr lang="zh-CN" altLang="en-US" dirty="0"/>
          </a:p>
        </p:txBody>
      </p:sp>
      <p:grpSp>
        <p:nvGrpSpPr>
          <p:cNvPr id="5" name="组合 4">
            <a:extLst>
              <a:ext uri="{FF2B5EF4-FFF2-40B4-BE49-F238E27FC236}">
                <a16:creationId xmlns:a16="http://schemas.microsoft.com/office/drawing/2014/main" id="{62E773F3-6480-F814-1122-F2BAB2CD68F7}"/>
              </a:ext>
            </a:extLst>
          </p:cNvPr>
          <p:cNvGrpSpPr/>
          <p:nvPr/>
        </p:nvGrpSpPr>
        <p:grpSpPr>
          <a:xfrm>
            <a:off x="334963" y="1263131"/>
            <a:ext cx="8030183" cy="3602312"/>
            <a:chOff x="334963" y="1263131"/>
            <a:chExt cx="8030183" cy="3602312"/>
          </a:xfrm>
        </p:grpSpPr>
        <p:sp>
          <p:nvSpPr>
            <p:cNvPr id="43" name="矩形: 圆角 42">
              <a:extLst>
                <a:ext uri="{FF2B5EF4-FFF2-40B4-BE49-F238E27FC236}">
                  <a16:creationId xmlns:a16="http://schemas.microsoft.com/office/drawing/2014/main" id="{D89FAD32-53C1-6BFE-CC7D-2414E6183FAD}"/>
                </a:ext>
              </a:extLst>
            </p:cNvPr>
            <p:cNvSpPr/>
            <p:nvPr/>
          </p:nvSpPr>
          <p:spPr>
            <a:xfrm>
              <a:off x="334963" y="1263132"/>
              <a:ext cx="2171533" cy="3602311"/>
            </a:xfrm>
            <a:prstGeom prst="roundRect">
              <a:avLst>
                <a:gd name="adj" fmla="val 0"/>
              </a:avLst>
            </a:pr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4" name="矩形: 圆角 43">
              <a:extLst>
                <a:ext uri="{FF2B5EF4-FFF2-40B4-BE49-F238E27FC236}">
                  <a16:creationId xmlns:a16="http://schemas.microsoft.com/office/drawing/2014/main" id="{DCBF5B98-2BD5-F122-FE71-FA74B67D2E4F}"/>
                </a:ext>
              </a:extLst>
            </p:cNvPr>
            <p:cNvSpPr/>
            <p:nvPr/>
          </p:nvSpPr>
          <p:spPr>
            <a:xfrm>
              <a:off x="2591722" y="1263131"/>
              <a:ext cx="2780996" cy="1816829"/>
            </a:xfrm>
            <a:prstGeom prst="roundRect">
              <a:avLst>
                <a:gd name="adj" fmla="val 0"/>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5" name="矩形: 圆角 44">
              <a:extLst>
                <a:ext uri="{FF2B5EF4-FFF2-40B4-BE49-F238E27FC236}">
                  <a16:creationId xmlns:a16="http://schemas.microsoft.com/office/drawing/2014/main" id="{06442652-F140-29A4-D05E-A97163FFE541}"/>
                </a:ext>
              </a:extLst>
            </p:cNvPr>
            <p:cNvSpPr/>
            <p:nvPr/>
          </p:nvSpPr>
          <p:spPr>
            <a:xfrm>
              <a:off x="2591722" y="3178158"/>
              <a:ext cx="2780996" cy="1687285"/>
            </a:xfrm>
            <a:prstGeom prst="roundRect">
              <a:avLst>
                <a:gd name="adj" fmla="val 0"/>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6" name="矩形: 圆角 45">
              <a:extLst>
                <a:ext uri="{FF2B5EF4-FFF2-40B4-BE49-F238E27FC236}">
                  <a16:creationId xmlns:a16="http://schemas.microsoft.com/office/drawing/2014/main" id="{D478019E-4FA1-DB11-2E77-78CD7BACB732}"/>
                </a:ext>
              </a:extLst>
            </p:cNvPr>
            <p:cNvSpPr/>
            <p:nvPr/>
          </p:nvSpPr>
          <p:spPr>
            <a:xfrm>
              <a:off x="5457943" y="1277304"/>
              <a:ext cx="2089565" cy="3588139"/>
            </a:xfrm>
            <a:prstGeom prst="roundRect">
              <a:avLst>
                <a:gd name="adj" fmla="val 0"/>
              </a:avLst>
            </a:prstGeom>
            <a: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 name="矩形 3">
              <a:extLst>
                <a:ext uri="{FF2B5EF4-FFF2-40B4-BE49-F238E27FC236}">
                  <a16:creationId xmlns:a16="http://schemas.microsoft.com/office/drawing/2014/main" id="{533B8433-0C6B-1B0F-8459-3F416F6D79E9}"/>
                </a:ext>
              </a:extLst>
            </p:cNvPr>
            <p:cNvSpPr/>
            <p:nvPr/>
          </p:nvSpPr>
          <p:spPr>
            <a:xfrm>
              <a:off x="6640173" y="4145388"/>
              <a:ext cx="1724973" cy="457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53958453"/>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B4B56B5-6CA2-BFD3-E944-5347C2ACBB1C}"/>
              </a:ext>
            </a:extLst>
          </p:cNvPr>
          <p:cNvSpPr>
            <a:spLocks noGrp="1"/>
          </p:cNvSpPr>
          <p:nvPr>
            <p:ph type="sldNum" sz="quarter" idx="4"/>
          </p:nvPr>
        </p:nvSpPr>
        <p:spPr/>
        <p:txBody>
          <a:bodyPr/>
          <a:lstStyle/>
          <a:p>
            <a:fld id="{565CE74E-AB26-4998-AD42-012C4C1AD076}" type="slidenum">
              <a:rPr lang="zh-CN" altLang="en-US" smtClean="0"/>
              <a:pPr/>
              <a:t>17</a:t>
            </a:fld>
            <a:endParaRPr lang="zh-CN" altLang="en-US" dirty="0"/>
          </a:p>
        </p:txBody>
      </p:sp>
      <p:grpSp>
        <p:nvGrpSpPr>
          <p:cNvPr id="7" name="组合 6">
            <a:extLst>
              <a:ext uri="{FF2B5EF4-FFF2-40B4-BE49-F238E27FC236}">
                <a16:creationId xmlns:a16="http://schemas.microsoft.com/office/drawing/2014/main" id="{D6EE7898-A4C4-7B2D-800E-C3DC3C58311E}"/>
              </a:ext>
            </a:extLst>
          </p:cNvPr>
          <p:cNvGrpSpPr/>
          <p:nvPr/>
        </p:nvGrpSpPr>
        <p:grpSpPr>
          <a:xfrm>
            <a:off x="2070896" y="1879583"/>
            <a:ext cx="851819" cy="2914976"/>
            <a:chOff x="2070896" y="1879583"/>
            <a:chExt cx="851819" cy="2914976"/>
          </a:xfrm>
        </p:grpSpPr>
        <p:sp>
          <p:nvSpPr>
            <p:cNvPr id="3" name="文本框 2">
              <a:extLst>
                <a:ext uri="{FF2B5EF4-FFF2-40B4-BE49-F238E27FC236}">
                  <a16:creationId xmlns:a16="http://schemas.microsoft.com/office/drawing/2014/main" id="{79DDB937-4453-78D0-8349-7B34D2DD5D7A}"/>
                </a:ext>
              </a:extLst>
            </p:cNvPr>
            <p:cNvSpPr txBox="1"/>
            <p:nvPr/>
          </p:nvSpPr>
          <p:spPr>
            <a:xfrm>
              <a:off x="2070896" y="2659311"/>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课程设置</a:t>
              </a:r>
              <a:endParaRPr lang="en-US" altLang="zh-CN" sz="2400" dirty="0">
                <a:solidFill>
                  <a:schemeClr val="accent6">
                    <a:lumMod val="60000"/>
                    <a:lumOff val="40000"/>
                  </a:schemeClr>
                </a:solidFill>
              </a:endParaRPr>
            </a:p>
          </p:txBody>
        </p:sp>
        <p:sp>
          <p:nvSpPr>
            <p:cNvPr id="4" name="文本框 3">
              <a:extLst>
                <a:ext uri="{FF2B5EF4-FFF2-40B4-BE49-F238E27FC236}">
                  <a16:creationId xmlns:a16="http://schemas.microsoft.com/office/drawing/2014/main" id="{8C119F58-2390-1131-4E81-D93EEB879177}"/>
                </a:ext>
              </a:extLst>
            </p:cNvPr>
            <p:cNvSpPr txBox="1"/>
            <p:nvPr/>
          </p:nvSpPr>
          <p:spPr>
            <a:xfrm>
              <a:off x="2419037" y="2780043"/>
              <a:ext cx="3231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a:t>
              </a:r>
              <a:endParaRPr lang="zh-CN" altLang="en-US" sz="900" dirty="0">
                <a:solidFill>
                  <a:schemeClr val="accent6">
                    <a:lumMod val="60000"/>
                    <a:lumOff val="40000"/>
                  </a:schemeClr>
                </a:solidFill>
              </a:endParaRPr>
            </a:p>
          </p:txBody>
        </p:sp>
        <p:sp>
          <p:nvSpPr>
            <p:cNvPr id="5" name="文本占位符 70">
              <a:extLst>
                <a:ext uri="{FF2B5EF4-FFF2-40B4-BE49-F238E27FC236}">
                  <a16:creationId xmlns:a16="http://schemas.microsoft.com/office/drawing/2014/main" id="{10237A0D-0FA9-3629-8932-9C70B58240AD}"/>
                </a:ext>
              </a:extLst>
            </p:cNvPr>
            <p:cNvSpPr txBox="1">
              <a:spLocks/>
            </p:cNvSpPr>
            <p:nvPr/>
          </p:nvSpPr>
          <p:spPr>
            <a:xfrm>
              <a:off x="2070896" y="1879583"/>
              <a:ext cx="851819" cy="4407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accent6">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600" dirty="0"/>
                <a:t>04</a:t>
              </a:r>
              <a:endParaRPr lang="zh-CN" altLang="en-US" sz="4800" dirty="0"/>
            </a:p>
          </p:txBody>
        </p:sp>
        <p:sp>
          <p:nvSpPr>
            <p:cNvPr id="6" name="矩形 5">
              <a:extLst>
                <a:ext uri="{FF2B5EF4-FFF2-40B4-BE49-F238E27FC236}">
                  <a16:creationId xmlns:a16="http://schemas.microsoft.com/office/drawing/2014/main" id="{63E7F057-C2C2-F84E-AF02-854857692E73}"/>
                </a:ext>
              </a:extLst>
            </p:cNvPr>
            <p:cNvSpPr/>
            <p:nvPr/>
          </p:nvSpPr>
          <p:spPr>
            <a:xfrm rot="5400000">
              <a:off x="2433200" y="3974980"/>
              <a:ext cx="45719" cy="39846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93455849"/>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课程设置</a:t>
            </a:r>
          </a:p>
        </p:txBody>
      </p:sp>
      <p:sp>
        <p:nvSpPr>
          <p:cNvPr id="35" name="文本占位符 5">
            <a:extLst>
              <a:ext uri="{FF2B5EF4-FFF2-40B4-BE49-F238E27FC236}">
                <a16:creationId xmlns:a16="http://schemas.microsoft.com/office/drawing/2014/main" id="{369E9D59-F9FA-F443-C7C7-D17AD80DD4A6}"/>
              </a:ext>
            </a:extLst>
          </p:cNvPr>
          <p:cNvSpPr txBox="1">
            <a:spLocks/>
          </p:cNvSpPr>
          <p:nvPr/>
        </p:nvSpPr>
        <p:spPr>
          <a:xfrm>
            <a:off x="9847035" y="5132799"/>
            <a:ext cx="2010003"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accent6">
                    <a:lumMod val="60000"/>
                    <a:lumOff val="40000"/>
                  </a:schemeClr>
                </a:solidFill>
                <a:latin typeface="+mn-ea"/>
              </a:rPr>
              <a:t>RMB</a:t>
            </a:r>
            <a:endParaRPr lang="zh-CN" altLang="en-US" sz="2400" dirty="0">
              <a:solidFill>
                <a:schemeClr val="accent6">
                  <a:lumMod val="60000"/>
                  <a:lumOff val="40000"/>
                </a:schemeClr>
              </a:solidFill>
              <a:latin typeface="+mn-ea"/>
            </a:endParaRPr>
          </a:p>
        </p:txBody>
      </p:sp>
      <p:sp>
        <p:nvSpPr>
          <p:cNvPr id="36" name="矩形: 圆角 35">
            <a:extLst>
              <a:ext uri="{FF2B5EF4-FFF2-40B4-BE49-F238E27FC236}">
                <a16:creationId xmlns:a16="http://schemas.microsoft.com/office/drawing/2014/main" id="{EB0C8F8F-6CB6-CA79-7B4A-2C7F298AB7D3}"/>
              </a:ext>
            </a:extLst>
          </p:cNvPr>
          <p:cNvSpPr/>
          <p:nvPr/>
        </p:nvSpPr>
        <p:spPr>
          <a:xfrm>
            <a:off x="1798003" y="1277304"/>
            <a:ext cx="2872851" cy="4314677"/>
          </a:xfrm>
          <a:prstGeom prst="roundRect">
            <a:avLst>
              <a:gd name="adj" fmla="val 0"/>
            </a:avLst>
          </a:prstGeom>
          <a:blipFill>
            <a:blip r:embed="rId2" cstate="screen">
              <a:extLst>
                <a:ext uri="{BEBA8EAE-BF5A-486C-A8C5-ECC9F3942E4B}">
                  <a14:imgProps xmlns:a14="http://schemas.microsoft.com/office/drawing/2010/main">
                    <a14:imgLayer r:embed="rId3">
                      <a14:imgEffect>
                        <a14:saturation sat="0"/>
                      </a14:imgEffect>
                      <a14:imgEffect>
                        <a14:brightnessContrast contrast="67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6" name="组合 5">
            <a:extLst>
              <a:ext uri="{FF2B5EF4-FFF2-40B4-BE49-F238E27FC236}">
                <a16:creationId xmlns:a16="http://schemas.microsoft.com/office/drawing/2014/main" id="{A20EE1E5-4C22-0DC5-A204-1DD1F60616D5}"/>
              </a:ext>
            </a:extLst>
          </p:cNvPr>
          <p:cNvGrpSpPr/>
          <p:nvPr/>
        </p:nvGrpSpPr>
        <p:grpSpPr>
          <a:xfrm>
            <a:off x="7719995" y="1213541"/>
            <a:ext cx="2778466" cy="4139657"/>
            <a:chOff x="7719995" y="1213541"/>
            <a:chExt cx="2778466" cy="4139657"/>
          </a:xfrm>
        </p:grpSpPr>
        <p:sp>
          <p:nvSpPr>
            <p:cNvPr id="31" name="文本占位符 12">
              <a:extLst>
                <a:ext uri="{FF2B5EF4-FFF2-40B4-BE49-F238E27FC236}">
                  <a16:creationId xmlns:a16="http://schemas.microsoft.com/office/drawing/2014/main" id="{3D54DF9A-0B28-4B56-97C3-457A7807CD3A}"/>
                </a:ext>
              </a:extLst>
            </p:cNvPr>
            <p:cNvSpPr txBox="1">
              <a:spLocks/>
            </p:cNvSpPr>
            <p:nvPr/>
          </p:nvSpPr>
          <p:spPr>
            <a:xfrm>
              <a:off x="8537532" y="4272111"/>
              <a:ext cx="1611153" cy="1081087"/>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j-lt"/>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3800" dirty="0">
                  <a:solidFill>
                    <a:schemeClr val="accent6">
                      <a:lumMod val="60000"/>
                      <a:lumOff val="40000"/>
                    </a:schemeClr>
                  </a:solidFill>
                </a:rPr>
                <a:t>99</a:t>
              </a:r>
              <a:endParaRPr lang="zh-CN" altLang="en-US" sz="13800" dirty="0">
                <a:solidFill>
                  <a:schemeClr val="accent6">
                    <a:lumMod val="60000"/>
                    <a:lumOff val="40000"/>
                  </a:schemeClr>
                </a:solidFill>
              </a:endParaRPr>
            </a:p>
          </p:txBody>
        </p:sp>
        <p:grpSp>
          <p:nvGrpSpPr>
            <p:cNvPr id="2" name="组合 1">
              <a:extLst>
                <a:ext uri="{FF2B5EF4-FFF2-40B4-BE49-F238E27FC236}">
                  <a16:creationId xmlns:a16="http://schemas.microsoft.com/office/drawing/2014/main" id="{93A18869-1AE2-3967-9322-5067027142F0}"/>
                </a:ext>
              </a:extLst>
            </p:cNvPr>
            <p:cNvGrpSpPr/>
            <p:nvPr/>
          </p:nvGrpSpPr>
          <p:grpSpPr>
            <a:xfrm>
              <a:off x="7719995" y="1213541"/>
              <a:ext cx="2778466" cy="3058570"/>
              <a:chOff x="1685462" y="1242112"/>
              <a:chExt cx="2778466" cy="3058570"/>
            </a:xfrm>
          </p:grpSpPr>
          <p:sp>
            <p:nvSpPr>
              <p:cNvPr id="3" name="文本占位符 5">
                <a:extLst>
                  <a:ext uri="{FF2B5EF4-FFF2-40B4-BE49-F238E27FC236}">
                    <a16:creationId xmlns:a16="http://schemas.microsoft.com/office/drawing/2014/main" id="{C07913AB-5D6A-ECA7-ADEF-0011104B8E9B}"/>
                  </a:ext>
                </a:extLst>
              </p:cNvPr>
              <p:cNvSpPr txBox="1">
                <a:spLocks/>
              </p:cNvSpPr>
              <p:nvPr/>
            </p:nvSpPr>
            <p:spPr>
              <a:xfrm>
                <a:off x="1685462" y="1242112"/>
                <a:ext cx="2029912"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您可以在这里输入关于工作进度未完成内容</a:t>
                </a:r>
                <a:r>
                  <a:rPr lang="en-US" altLang="zh-CN" sz="1100" spc="600" dirty="0">
                    <a:solidFill>
                      <a:schemeClr val="accent6">
                        <a:lumMod val="60000"/>
                        <a:lumOff val="40000"/>
                      </a:schemeClr>
                    </a:solidFill>
                    <a:latin typeface="+mn-ea"/>
                  </a:rPr>
                  <a:t>.</a:t>
                </a:r>
              </a:p>
              <a:p>
                <a:pPr marL="0" indent="0">
                  <a:lnSpc>
                    <a:spcPct val="150000"/>
                  </a:lnSpc>
                  <a:buNone/>
                </a:pP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您可以在这里输入关于工作进度未完成内容</a:t>
                </a:r>
                <a:r>
                  <a:rPr lang="en-US" altLang="zh-CN" sz="1100" spc="600" dirty="0">
                    <a:solidFill>
                      <a:schemeClr val="accent6">
                        <a:lumMod val="60000"/>
                        <a:lumOff val="40000"/>
                      </a:schemeClr>
                    </a:solidFill>
                    <a:latin typeface="+mn-ea"/>
                  </a:rPr>
                  <a:t>.</a:t>
                </a:r>
              </a:p>
              <a:p>
                <a:pPr marL="0" indent="0">
                  <a:lnSpc>
                    <a:spcPct val="150000"/>
                  </a:lnSpc>
                  <a:buNone/>
                </a:pPr>
                <a:endParaRPr lang="zh-CN" altLang="en-US" sz="1100" spc="600" dirty="0">
                  <a:solidFill>
                    <a:schemeClr val="accent6">
                      <a:lumMod val="60000"/>
                      <a:lumOff val="40000"/>
                    </a:schemeClr>
                  </a:solidFill>
                  <a:latin typeface="+mn-ea"/>
                </a:endParaRPr>
              </a:p>
            </p:txBody>
          </p:sp>
          <p:sp>
            <p:nvSpPr>
              <p:cNvPr id="4" name="文本框 3">
                <a:extLst>
                  <a:ext uri="{FF2B5EF4-FFF2-40B4-BE49-F238E27FC236}">
                    <a16:creationId xmlns:a16="http://schemas.microsoft.com/office/drawing/2014/main" id="{789CE376-F053-7190-31F6-58968A2A8B8B}"/>
                  </a:ext>
                </a:extLst>
              </p:cNvPr>
              <p:cNvSpPr txBox="1"/>
              <p:nvPr/>
            </p:nvSpPr>
            <p:spPr>
              <a:xfrm>
                <a:off x="3643087" y="1242112"/>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篆刻书法</a:t>
                </a:r>
                <a:endParaRPr lang="en-US" altLang="zh-CN" sz="2400" dirty="0">
                  <a:solidFill>
                    <a:schemeClr val="accent6">
                      <a:lumMod val="60000"/>
                      <a:lumOff val="40000"/>
                    </a:schemeClr>
                  </a:solidFill>
                </a:endParaRPr>
              </a:p>
            </p:txBody>
          </p:sp>
          <p:sp>
            <p:nvSpPr>
              <p:cNvPr id="5" name="文本框 4">
                <a:extLst>
                  <a:ext uri="{FF2B5EF4-FFF2-40B4-BE49-F238E27FC236}">
                    <a16:creationId xmlns:a16="http://schemas.microsoft.com/office/drawing/2014/main" id="{6C8A702B-E206-599F-7606-357E03EB19D3}"/>
                  </a:ext>
                </a:extLst>
              </p:cNvPr>
              <p:cNvSpPr txBox="1"/>
              <p:nvPr/>
            </p:nvSpPr>
            <p:spPr>
              <a:xfrm>
                <a:off x="4002263" y="1242112"/>
                <a:ext cx="4616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 progress of the work here</a:t>
                </a:r>
                <a:endParaRPr lang="zh-CN" altLang="en-US" sz="900" dirty="0">
                  <a:solidFill>
                    <a:schemeClr val="accent6">
                      <a:lumMod val="60000"/>
                      <a:lumOff val="40000"/>
                    </a:schemeClr>
                  </a:solidFill>
                </a:endParaRPr>
              </a:p>
            </p:txBody>
          </p:sp>
        </p:grpSp>
      </p:grpSp>
      <p:sp>
        <p:nvSpPr>
          <p:cNvPr id="9" name="矩形 8">
            <a:extLst>
              <a:ext uri="{FF2B5EF4-FFF2-40B4-BE49-F238E27FC236}">
                <a16:creationId xmlns:a16="http://schemas.microsoft.com/office/drawing/2014/main" id="{A6C98164-EA90-37E6-2CAC-DFCFA618D093}"/>
              </a:ext>
            </a:extLst>
          </p:cNvPr>
          <p:cNvSpPr/>
          <p:nvPr/>
        </p:nvSpPr>
        <p:spPr>
          <a:xfrm>
            <a:off x="1124770" y="5546262"/>
            <a:ext cx="4228177"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1">
            <a:extLst>
              <a:ext uri="{FF2B5EF4-FFF2-40B4-BE49-F238E27FC236}">
                <a16:creationId xmlns:a16="http://schemas.microsoft.com/office/drawing/2014/main" id="{A884DD9A-C6A7-D63D-5AB7-0E7C62C9C989}"/>
              </a:ext>
            </a:extLst>
          </p:cNvPr>
          <p:cNvSpPr txBox="1">
            <a:spLocks/>
          </p:cNvSpPr>
          <p:nvPr/>
        </p:nvSpPr>
        <p:spPr>
          <a:xfrm>
            <a:off x="1576830" y="6257730"/>
            <a:ext cx="2743200" cy="365125"/>
          </a:xfrm>
          <a:prstGeom prst="rect">
            <a:avLst/>
          </a:prstGeom>
        </p:spPr>
        <p:txBody>
          <a:bodyPr vert="horz" lIns="91440" tIns="45720" rIns="91440" bIns="45720" rtlCol="0" anchor="ctr"/>
          <a:lstStyle>
            <a:defPPr>
              <a:defRPr lang="zh-CN"/>
            </a:defPPr>
            <a:lvl1pPr marL="0" algn="l" defTabSz="914400" rtl="0" eaLnBrk="1" latinLnBrk="0" hangingPunct="1">
              <a:lnSpc>
                <a:spcPct val="100000"/>
              </a:lnSpc>
              <a:defRPr sz="1600" kern="1200">
                <a:solidFill>
                  <a:schemeClr val="tx2"/>
                </a:solidFill>
                <a:latin typeface="+mn-e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5CE74E-AB26-4998-AD42-012C4C1AD076}" type="slidenum">
              <a:rPr lang="zh-CN" altLang="en-US" smtClean="0"/>
              <a:pPr/>
              <a:t>18</a:t>
            </a:fld>
            <a:endParaRPr lang="zh-CN" altLang="en-US" dirty="0"/>
          </a:p>
        </p:txBody>
      </p:sp>
    </p:spTree>
    <p:extLst>
      <p:ext uri="{BB962C8B-B14F-4D97-AF65-F5344CB8AC3E}">
        <p14:creationId xmlns:p14="http://schemas.microsoft.com/office/powerpoint/2010/main" val="6094534"/>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35" grpId="0"/>
      <p:bldP spid="3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课程设置</a:t>
            </a:r>
          </a:p>
        </p:txBody>
      </p:sp>
      <p:sp>
        <p:nvSpPr>
          <p:cNvPr id="35" name="文本占位符 5">
            <a:extLst>
              <a:ext uri="{FF2B5EF4-FFF2-40B4-BE49-F238E27FC236}">
                <a16:creationId xmlns:a16="http://schemas.microsoft.com/office/drawing/2014/main" id="{369E9D59-F9FA-F443-C7C7-D17AD80DD4A6}"/>
              </a:ext>
            </a:extLst>
          </p:cNvPr>
          <p:cNvSpPr txBox="1">
            <a:spLocks/>
          </p:cNvSpPr>
          <p:nvPr/>
        </p:nvSpPr>
        <p:spPr>
          <a:xfrm>
            <a:off x="1676748" y="5135422"/>
            <a:ext cx="4950933"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accent6">
                    <a:lumMod val="60000"/>
                    <a:lumOff val="40000"/>
                  </a:schemeClr>
                </a:solidFill>
                <a:latin typeface="+mn-ea"/>
              </a:rPr>
              <a:t>RMB</a:t>
            </a:r>
            <a:endParaRPr lang="zh-CN" altLang="en-US" sz="2400" dirty="0">
              <a:solidFill>
                <a:schemeClr val="accent6">
                  <a:lumMod val="60000"/>
                  <a:lumOff val="40000"/>
                </a:schemeClr>
              </a:solidFill>
              <a:latin typeface="+mn-ea"/>
            </a:endParaRPr>
          </a:p>
        </p:txBody>
      </p:sp>
      <p:sp>
        <p:nvSpPr>
          <p:cNvPr id="36" name="矩形: 圆角 35">
            <a:extLst>
              <a:ext uri="{FF2B5EF4-FFF2-40B4-BE49-F238E27FC236}">
                <a16:creationId xmlns:a16="http://schemas.microsoft.com/office/drawing/2014/main" id="{EB0C8F8F-6CB6-CA79-7B4A-2C7F298AB7D3}"/>
              </a:ext>
            </a:extLst>
          </p:cNvPr>
          <p:cNvSpPr/>
          <p:nvPr/>
        </p:nvSpPr>
        <p:spPr>
          <a:xfrm>
            <a:off x="7496940" y="1277304"/>
            <a:ext cx="2872851" cy="4314677"/>
          </a:xfrm>
          <a:prstGeom prst="roundRect">
            <a:avLst>
              <a:gd name="adj" fmla="val 0"/>
            </a:avLst>
          </a:prstGeom>
          <a: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6" name="组合 5">
            <a:extLst>
              <a:ext uri="{FF2B5EF4-FFF2-40B4-BE49-F238E27FC236}">
                <a16:creationId xmlns:a16="http://schemas.microsoft.com/office/drawing/2014/main" id="{532FBD95-F3DD-0BC8-D93E-9BB9342D9348}"/>
              </a:ext>
            </a:extLst>
          </p:cNvPr>
          <p:cNvGrpSpPr/>
          <p:nvPr/>
        </p:nvGrpSpPr>
        <p:grpSpPr>
          <a:xfrm>
            <a:off x="1676748" y="1229986"/>
            <a:ext cx="4559530" cy="4139657"/>
            <a:chOff x="1676748" y="1229986"/>
            <a:chExt cx="4559530" cy="4139657"/>
          </a:xfrm>
        </p:grpSpPr>
        <p:sp>
          <p:nvSpPr>
            <p:cNvPr id="31" name="文本占位符 12">
              <a:extLst>
                <a:ext uri="{FF2B5EF4-FFF2-40B4-BE49-F238E27FC236}">
                  <a16:creationId xmlns:a16="http://schemas.microsoft.com/office/drawing/2014/main" id="{3D54DF9A-0B28-4B56-97C3-457A7807CD3A}"/>
                </a:ext>
              </a:extLst>
            </p:cNvPr>
            <p:cNvSpPr txBox="1">
              <a:spLocks/>
            </p:cNvSpPr>
            <p:nvPr/>
          </p:nvSpPr>
          <p:spPr>
            <a:xfrm>
              <a:off x="2025750" y="4288556"/>
              <a:ext cx="1611153" cy="1081087"/>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j-lt"/>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3800" dirty="0">
                  <a:solidFill>
                    <a:schemeClr val="accent6">
                      <a:lumMod val="60000"/>
                      <a:lumOff val="40000"/>
                    </a:schemeClr>
                  </a:solidFill>
                </a:rPr>
                <a:t>99</a:t>
              </a:r>
              <a:endParaRPr lang="zh-CN" altLang="en-US" sz="13800" dirty="0">
                <a:solidFill>
                  <a:schemeClr val="accent6">
                    <a:lumMod val="60000"/>
                    <a:lumOff val="40000"/>
                  </a:schemeClr>
                </a:solidFill>
              </a:endParaRPr>
            </a:p>
          </p:txBody>
        </p:sp>
        <p:grpSp>
          <p:nvGrpSpPr>
            <p:cNvPr id="2" name="组合 1">
              <a:extLst>
                <a:ext uri="{FF2B5EF4-FFF2-40B4-BE49-F238E27FC236}">
                  <a16:creationId xmlns:a16="http://schemas.microsoft.com/office/drawing/2014/main" id="{93A18869-1AE2-3967-9322-5067027142F0}"/>
                </a:ext>
              </a:extLst>
            </p:cNvPr>
            <p:cNvGrpSpPr/>
            <p:nvPr/>
          </p:nvGrpSpPr>
          <p:grpSpPr>
            <a:xfrm>
              <a:off x="1676748" y="1229986"/>
              <a:ext cx="4559530" cy="3058570"/>
              <a:chOff x="564694" y="1253614"/>
              <a:chExt cx="4559530" cy="3058570"/>
            </a:xfrm>
          </p:grpSpPr>
          <p:sp>
            <p:nvSpPr>
              <p:cNvPr id="3" name="文本占位符 5">
                <a:extLst>
                  <a:ext uri="{FF2B5EF4-FFF2-40B4-BE49-F238E27FC236}">
                    <a16:creationId xmlns:a16="http://schemas.microsoft.com/office/drawing/2014/main" id="{C07913AB-5D6A-ECA7-ADEF-0011104B8E9B}"/>
                  </a:ext>
                </a:extLst>
              </p:cNvPr>
              <p:cNvSpPr txBox="1">
                <a:spLocks/>
              </p:cNvSpPr>
              <p:nvPr/>
            </p:nvSpPr>
            <p:spPr>
              <a:xfrm>
                <a:off x="3094312" y="1253614"/>
                <a:ext cx="2029912"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您可以在这里输入关于工作进度未完成内容</a:t>
                </a:r>
                <a:r>
                  <a:rPr lang="en-US" altLang="zh-CN" sz="1100" spc="600" dirty="0">
                    <a:solidFill>
                      <a:schemeClr val="accent6">
                        <a:lumMod val="60000"/>
                        <a:lumOff val="40000"/>
                      </a:schemeClr>
                    </a:solidFill>
                    <a:latin typeface="+mn-ea"/>
                  </a:rPr>
                  <a:t>.</a:t>
                </a:r>
              </a:p>
              <a:p>
                <a:pPr marL="0" indent="0">
                  <a:lnSpc>
                    <a:spcPct val="150000"/>
                  </a:lnSpc>
                  <a:buNone/>
                </a:pP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r>
                  <a:rPr lang="zh-CN" altLang="en-US" sz="1100" spc="600" dirty="0">
                    <a:solidFill>
                      <a:schemeClr val="accent6">
                        <a:lumMod val="60000"/>
                        <a:lumOff val="40000"/>
                      </a:schemeClr>
                    </a:solidFill>
                    <a:latin typeface="+mn-ea"/>
                  </a:rPr>
                  <a:t>您可以在这里输入关于工作进度未完成内容</a:t>
                </a:r>
                <a:r>
                  <a:rPr lang="en-US" altLang="zh-CN" sz="1100" spc="600" dirty="0">
                    <a:solidFill>
                      <a:schemeClr val="accent6">
                        <a:lumMod val="60000"/>
                        <a:lumOff val="40000"/>
                      </a:schemeClr>
                    </a:solidFill>
                    <a:latin typeface="+mn-ea"/>
                  </a:rPr>
                  <a:t>.</a:t>
                </a:r>
              </a:p>
              <a:p>
                <a:pPr marL="0" indent="0">
                  <a:lnSpc>
                    <a:spcPct val="150000"/>
                  </a:lnSpc>
                  <a:buNone/>
                </a:pPr>
                <a:endParaRPr lang="zh-CN" altLang="en-US" sz="1100" spc="600" dirty="0">
                  <a:solidFill>
                    <a:schemeClr val="accent6">
                      <a:lumMod val="60000"/>
                      <a:lumOff val="40000"/>
                    </a:schemeClr>
                  </a:solidFill>
                  <a:latin typeface="+mn-ea"/>
                </a:endParaRPr>
              </a:p>
            </p:txBody>
          </p:sp>
          <p:sp>
            <p:nvSpPr>
              <p:cNvPr id="4" name="文本框 3">
                <a:extLst>
                  <a:ext uri="{FF2B5EF4-FFF2-40B4-BE49-F238E27FC236}">
                    <a16:creationId xmlns:a16="http://schemas.microsoft.com/office/drawing/2014/main" id="{789CE376-F053-7190-31F6-58968A2A8B8B}"/>
                  </a:ext>
                </a:extLst>
              </p:cNvPr>
              <p:cNvSpPr txBox="1"/>
              <p:nvPr/>
            </p:nvSpPr>
            <p:spPr>
              <a:xfrm>
                <a:off x="564694" y="1271021"/>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写意书画班</a:t>
                </a:r>
                <a:endParaRPr lang="en-US" altLang="zh-CN" sz="2400" dirty="0">
                  <a:solidFill>
                    <a:schemeClr val="accent6">
                      <a:lumMod val="60000"/>
                      <a:lumOff val="40000"/>
                    </a:schemeClr>
                  </a:solidFill>
                </a:endParaRPr>
              </a:p>
            </p:txBody>
          </p:sp>
          <p:sp>
            <p:nvSpPr>
              <p:cNvPr id="5" name="文本框 4">
                <a:extLst>
                  <a:ext uri="{FF2B5EF4-FFF2-40B4-BE49-F238E27FC236}">
                    <a16:creationId xmlns:a16="http://schemas.microsoft.com/office/drawing/2014/main" id="{6C8A702B-E206-599F-7606-357E03EB19D3}"/>
                  </a:ext>
                </a:extLst>
              </p:cNvPr>
              <p:cNvSpPr txBox="1"/>
              <p:nvPr/>
            </p:nvSpPr>
            <p:spPr>
              <a:xfrm>
                <a:off x="923870" y="1271021"/>
                <a:ext cx="4616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 progress of the work here</a:t>
                </a:r>
                <a:endParaRPr lang="zh-CN" altLang="en-US" sz="900" dirty="0">
                  <a:solidFill>
                    <a:schemeClr val="accent6">
                      <a:lumMod val="60000"/>
                      <a:lumOff val="40000"/>
                    </a:schemeClr>
                  </a:solidFill>
                </a:endParaRPr>
              </a:p>
            </p:txBody>
          </p:sp>
        </p:grpSp>
      </p:grpSp>
      <p:sp>
        <p:nvSpPr>
          <p:cNvPr id="9" name="矩形 8">
            <a:extLst>
              <a:ext uri="{FF2B5EF4-FFF2-40B4-BE49-F238E27FC236}">
                <a16:creationId xmlns:a16="http://schemas.microsoft.com/office/drawing/2014/main" id="{A6C98164-EA90-37E6-2CAC-DFCFA618D093}"/>
              </a:ext>
            </a:extLst>
          </p:cNvPr>
          <p:cNvSpPr/>
          <p:nvPr/>
        </p:nvSpPr>
        <p:spPr>
          <a:xfrm>
            <a:off x="6878076" y="5553361"/>
            <a:ext cx="4228177"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1">
            <a:extLst>
              <a:ext uri="{FF2B5EF4-FFF2-40B4-BE49-F238E27FC236}">
                <a16:creationId xmlns:a16="http://schemas.microsoft.com/office/drawing/2014/main" id="{AEC92479-A1D3-059A-A355-385DEE5ABA4F}"/>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19</a:t>
            </a:fld>
            <a:endParaRPr lang="zh-CN" altLang="en-US" dirty="0"/>
          </a:p>
        </p:txBody>
      </p:sp>
    </p:spTree>
    <p:extLst>
      <p:ext uri="{BB962C8B-B14F-4D97-AF65-F5344CB8AC3E}">
        <p14:creationId xmlns:p14="http://schemas.microsoft.com/office/powerpoint/2010/main" val="1024408555"/>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35" grpId="0"/>
      <p:bldP spid="3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B9E8C517-7A19-7DA2-D5D1-53ED3D9B98E9}"/>
              </a:ext>
            </a:extLst>
          </p:cNvPr>
          <p:cNvSpPr txBox="1"/>
          <p:nvPr/>
        </p:nvSpPr>
        <p:spPr>
          <a:xfrm>
            <a:off x="11238753" y="945844"/>
            <a:ext cx="723275" cy="1013381"/>
          </a:xfrm>
          <a:prstGeom prst="rect">
            <a:avLst/>
          </a:prstGeom>
          <a:noFill/>
        </p:spPr>
        <p:txBody>
          <a:bodyPr vert="eaVert" wrap="square" rtlCol="0">
            <a:noAutofit/>
          </a:bodyPr>
          <a:lstStyle/>
          <a:p>
            <a:r>
              <a:rPr lang="en-US" altLang="zh-CN" sz="700" dirty="0">
                <a:solidFill>
                  <a:schemeClr val="accent6">
                    <a:lumMod val="60000"/>
                    <a:lumOff val="40000"/>
                  </a:schemeClr>
                </a:solidFill>
                <a:latin typeface="+mn-lt"/>
              </a:rPr>
              <a:t>You can enter the content about the progress of the work here, the text should be concise summary of the key content, let the reader clean understand your point of view.</a:t>
            </a:r>
            <a:endParaRPr lang="zh-CN" altLang="en-US" sz="700" dirty="0">
              <a:solidFill>
                <a:schemeClr val="accent6">
                  <a:lumMod val="60000"/>
                  <a:lumOff val="40000"/>
                </a:schemeClr>
              </a:solidFill>
              <a:latin typeface="+mn-lt"/>
            </a:endParaRPr>
          </a:p>
        </p:txBody>
      </p:sp>
      <p:grpSp>
        <p:nvGrpSpPr>
          <p:cNvPr id="53" name="组合 52">
            <a:extLst>
              <a:ext uri="{FF2B5EF4-FFF2-40B4-BE49-F238E27FC236}">
                <a16:creationId xmlns:a16="http://schemas.microsoft.com/office/drawing/2014/main" id="{4CE48FC6-DD2D-290B-E49C-341DA4F14F14}"/>
              </a:ext>
            </a:extLst>
          </p:cNvPr>
          <p:cNvGrpSpPr/>
          <p:nvPr/>
        </p:nvGrpSpPr>
        <p:grpSpPr>
          <a:xfrm>
            <a:off x="1886239" y="2108340"/>
            <a:ext cx="8419522" cy="3135592"/>
            <a:chOff x="1647778" y="1809723"/>
            <a:chExt cx="8419522" cy="3135592"/>
          </a:xfrm>
        </p:grpSpPr>
        <p:grpSp>
          <p:nvGrpSpPr>
            <p:cNvPr id="22" name="组合 21">
              <a:extLst>
                <a:ext uri="{FF2B5EF4-FFF2-40B4-BE49-F238E27FC236}">
                  <a16:creationId xmlns:a16="http://schemas.microsoft.com/office/drawing/2014/main" id="{E54B8184-2A9F-391F-8EDA-4AA8228660B1}"/>
                </a:ext>
              </a:extLst>
            </p:cNvPr>
            <p:cNvGrpSpPr/>
            <p:nvPr/>
          </p:nvGrpSpPr>
          <p:grpSpPr>
            <a:xfrm>
              <a:off x="1647778" y="1809723"/>
              <a:ext cx="1006721" cy="3135592"/>
              <a:chOff x="1628113" y="1809723"/>
              <a:chExt cx="1006721" cy="3135592"/>
            </a:xfrm>
          </p:grpSpPr>
          <p:grpSp>
            <p:nvGrpSpPr>
              <p:cNvPr id="13" name="组合 12">
                <a:extLst>
                  <a:ext uri="{FF2B5EF4-FFF2-40B4-BE49-F238E27FC236}">
                    <a16:creationId xmlns:a16="http://schemas.microsoft.com/office/drawing/2014/main" id="{D8A2ED21-CCA0-931C-026E-E7C9A57918FF}"/>
                  </a:ext>
                </a:extLst>
              </p:cNvPr>
              <p:cNvGrpSpPr/>
              <p:nvPr/>
            </p:nvGrpSpPr>
            <p:grpSpPr>
              <a:xfrm>
                <a:off x="1628113" y="1809723"/>
                <a:ext cx="911310" cy="911405"/>
                <a:chOff x="2349747" y="-134648"/>
                <a:chExt cx="3660361" cy="3660743"/>
              </a:xfrm>
            </p:grpSpPr>
            <p:sp>
              <p:nvSpPr>
                <p:cNvPr id="14" name="图形 7">
                  <a:extLst>
                    <a:ext uri="{FF2B5EF4-FFF2-40B4-BE49-F238E27FC236}">
                      <a16:creationId xmlns:a16="http://schemas.microsoft.com/office/drawing/2014/main" id="{0965C049-95B9-D801-1E84-63192C699568}"/>
                    </a:ext>
                  </a:extLst>
                </p:cNvPr>
                <p:cNvSpPr/>
                <p:nvPr userDrawn="1"/>
              </p:nvSpPr>
              <p:spPr>
                <a:xfrm>
                  <a:off x="2706435" y="222368"/>
                  <a:ext cx="2946889" cy="2946809"/>
                </a:xfrm>
                <a:custGeom>
                  <a:avLst/>
                  <a:gdLst>
                    <a:gd name="connsiteX0" fmla="*/ 1777242 w 3514820"/>
                    <a:gd name="connsiteY0" fmla="*/ -7 h 3514725"/>
                    <a:gd name="connsiteX1" fmla="*/ 1736665 w 3514820"/>
                    <a:gd name="connsiteY1" fmla="*/ -7 h 3514725"/>
                    <a:gd name="connsiteX2" fmla="*/ 996477 w 3514820"/>
                    <a:gd name="connsiteY2" fmla="*/ 345084 h 3514725"/>
                    <a:gd name="connsiteX3" fmla="*/ 667008 w 3514820"/>
                    <a:gd name="connsiteY3" fmla="*/ 737609 h 3514725"/>
                    <a:gd name="connsiteX4" fmla="*/ 522704 w 3514820"/>
                    <a:gd name="connsiteY4" fmla="*/ 877436 h 3514725"/>
                    <a:gd name="connsiteX5" fmla="*/ 370304 w 3514820"/>
                    <a:gd name="connsiteY5" fmla="*/ 996308 h 3514725"/>
                    <a:gd name="connsiteX6" fmla="*/ -600 w 3514820"/>
                    <a:gd name="connsiteY6" fmla="*/ 1757356 h 3514725"/>
                    <a:gd name="connsiteX7" fmla="*/ -600 w 3514820"/>
                    <a:gd name="connsiteY7" fmla="*/ 1757356 h 3514725"/>
                    <a:gd name="connsiteX8" fmla="*/ 370304 w 3514820"/>
                    <a:gd name="connsiteY8" fmla="*/ 2518403 h 3514725"/>
                    <a:gd name="connsiteX9" fmla="*/ 522704 w 3514820"/>
                    <a:gd name="connsiteY9" fmla="*/ 2637180 h 3514725"/>
                    <a:gd name="connsiteX10" fmla="*/ 667389 w 3514820"/>
                    <a:gd name="connsiteY10" fmla="*/ 2777007 h 3514725"/>
                    <a:gd name="connsiteX11" fmla="*/ 996859 w 3514820"/>
                    <a:gd name="connsiteY11" fmla="*/ 3169532 h 3514725"/>
                    <a:gd name="connsiteX12" fmla="*/ 1737046 w 3514820"/>
                    <a:gd name="connsiteY12" fmla="*/ 3514719 h 3514725"/>
                    <a:gd name="connsiteX13" fmla="*/ 1777623 w 3514820"/>
                    <a:gd name="connsiteY13" fmla="*/ 3514719 h 3514725"/>
                    <a:gd name="connsiteX14" fmla="*/ 2517905 w 3514820"/>
                    <a:gd name="connsiteY14" fmla="*/ 3169532 h 3514725"/>
                    <a:gd name="connsiteX15" fmla="*/ 2846804 w 3514820"/>
                    <a:gd name="connsiteY15" fmla="*/ 2777007 h 3514725"/>
                    <a:gd name="connsiteX16" fmla="*/ 2991584 w 3514820"/>
                    <a:gd name="connsiteY16" fmla="*/ 2637180 h 3514725"/>
                    <a:gd name="connsiteX17" fmla="*/ 3143413 w 3514820"/>
                    <a:gd name="connsiteY17" fmla="*/ 2518403 h 3514725"/>
                    <a:gd name="connsiteX18" fmla="*/ 3514221 w 3514820"/>
                    <a:gd name="connsiteY18" fmla="*/ 1757356 h 3514725"/>
                    <a:gd name="connsiteX19" fmla="*/ 3514221 w 3514820"/>
                    <a:gd name="connsiteY19" fmla="*/ 1757356 h 3514725"/>
                    <a:gd name="connsiteX20" fmla="*/ 3143413 w 3514820"/>
                    <a:gd name="connsiteY20" fmla="*/ 996308 h 3514725"/>
                    <a:gd name="connsiteX21" fmla="*/ 2991679 w 3514820"/>
                    <a:gd name="connsiteY21" fmla="*/ 877436 h 3514725"/>
                    <a:gd name="connsiteX22" fmla="*/ 2846804 w 3514820"/>
                    <a:gd name="connsiteY22" fmla="*/ 737609 h 3514725"/>
                    <a:gd name="connsiteX23" fmla="*/ 2517525 w 3514820"/>
                    <a:gd name="connsiteY23" fmla="*/ 345084 h 3514725"/>
                    <a:gd name="connsiteX24" fmla="*/ 1777242 w 3514820"/>
                    <a:gd name="connsiteY24" fmla="*/ -7 h 35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820" h="3514725">
                      <a:moveTo>
                        <a:pt x="1777242" y="-7"/>
                      </a:moveTo>
                      <a:lnTo>
                        <a:pt x="1736665" y="-7"/>
                      </a:lnTo>
                      <a:cubicBezTo>
                        <a:pt x="1451058" y="-40"/>
                        <a:pt x="1180072" y="126300"/>
                        <a:pt x="996477" y="345084"/>
                      </a:cubicBezTo>
                      <a:lnTo>
                        <a:pt x="667008" y="737609"/>
                      </a:lnTo>
                      <a:cubicBezTo>
                        <a:pt x="623898" y="789109"/>
                        <a:pt x="575539" y="835972"/>
                        <a:pt x="522704" y="877436"/>
                      </a:cubicBezTo>
                      <a:lnTo>
                        <a:pt x="370304" y="996308"/>
                      </a:lnTo>
                      <a:cubicBezTo>
                        <a:pt x="136179" y="1179427"/>
                        <a:pt x="-619" y="1460128"/>
                        <a:pt x="-600" y="1757356"/>
                      </a:cubicBezTo>
                      <a:lnTo>
                        <a:pt x="-600" y="1757356"/>
                      </a:lnTo>
                      <a:cubicBezTo>
                        <a:pt x="-590" y="2054583"/>
                        <a:pt x="136208" y="2335266"/>
                        <a:pt x="370304" y="2518403"/>
                      </a:cubicBezTo>
                      <a:lnTo>
                        <a:pt x="522704" y="2637180"/>
                      </a:lnTo>
                      <a:cubicBezTo>
                        <a:pt x="575672" y="2678623"/>
                        <a:pt x="624164" y="2725486"/>
                        <a:pt x="667389" y="2777007"/>
                      </a:cubicBezTo>
                      <a:lnTo>
                        <a:pt x="996859" y="3169532"/>
                      </a:lnTo>
                      <a:cubicBezTo>
                        <a:pt x="1180434" y="3388350"/>
                        <a:pt x="1451420" y="3514728"/>
                        <a:pt x="1737046" y="3514719"/>
                      </a:cubicBezTo>
                      <a:lnTo>
                        <a:pt x="1777623" y="3514719"/>
                      </a:lnTo>
                      <a:cubicBezTo>
                        <a:pt x="2063268" y="3514699"/>
                        <a:pt x="2334283" y="3388331"/>
                        <a:pt x="2517905" y="3169532"/>
                      </a:cubicBezTo>
                      <a:lnTo>
                        <a:pt x="2846804" y="2777007"/>
                      </a:lnTo>
                      <a:cubicBezTo>
                        <a:pt x="2890038" y="2725468"/>
                        <a:pt x="2938568" y="2678595"/>
                        <a:pt x="2991584" y="2637180"/>
                      </a:cubicBezTo>
                      <a:lnTo>
                        <a:pt x="3143413" y="2518403"/>
                      </a:lnTo>
                      <a:cubicBezTo>
                        <a:pt x="3377451" y="2335228"/>
                        <a:pt x="3514202" y="2054555"/>
                        <a:pt x="3514221" y="1757356"/>
                      </a:cubicBezTo>
                      <a:lnTo>
                        <a:pt x="3514221" y="1757356"/>
                      </a:lnTo>
                      <a:cubicBezTo>
                        <a:pt x="3514221" y="1460147"/>
                        <a:pt x="3377461" y="1179474"/>
                        <a:pt x="3143413" y="996308"/>
                      </a:cubicBezTo>
                      <a:lnTo>
                        <a:pt x="2991679" y="877436"/>
                      </a:lnTo>
                      <a:cubicBezTo>
                        <a:pt x="2938634" y="836024"/>
                        <a:pt x="2890076" y="789158"/>
                        <a:pt x="2846804" y="737609"/>
                      </a:cubicBezTo>
                      <a:lnTo>
                        <a:pt x="2517525" y="345084"/>
                      </a:lnTo>
                      <a:cubicBezTo>
                        <a:pt x="2333883" y="126306"/>
                        <a:pt x="2062877" y="-29"/>
                        <a:pt x="1777242" y="-7"/>
                      </a:cubicBezTo>
                      <a:close/>
                    </a:path>
                  </a:pathLst>
                </a:custGeom>
                <a:gradFill flip="none" rotWithShape="1">
                  <a:gsLst>
                    <a:gs pos="0">
                      <a:schemeClr val="tx1">
                        <a:alpha val="0"/>
                      </a:schemeClr>
                    </a:gs>
                    <a:gs pos="24000">
                      <a:schemeClr val="accent3">
                        <a:alpha val="0"/>
                      </a:schemeClr>
                    </a:gs>
                    <a:gs pos="76000">
                      <a:schemeClr val="tx2"/>
                    </a:gs>
                  </a:gsLst>
                  <a:path path="circle">
                    <a:fillToRect l="50000" t="50000" r="50000" b="50000"/>
                  </a:path>
                  <a:tileRect/>
                </a:gradFill>
                <a:ln w="8001" cap="flat">
                  <a:noFill/>
                  <a:prstDash val="solid"/>
                  <a:miter/>
                </a:ln>
              </p:spPr>
              <p:txBody>
                <a:bodyPr rtlCol="0" anchor="ctr">
                  <a:noAutofit/>
                </a:bodyPr>
                <a:lstStyle/>
                <a:p>
                  <a:endParaRPr lang="zh-CN" altLang="en-US"/>
                </a:p>
              </p:txBody>
            </p:sp>
            <p:grpSp>
              <p:nvGrpSpPr>
                <p:cNvPr id="15" name="组合 14">
                  <a:extLst>
                    <a:ext uri="{FF2B5EF4-FFF2-40B4-BE49-F238E27FC236}">
                      <a16:creationId xmlns:a16="http://schemas.microsoft.com/office/drawing/2014/main" id="{46F046E2-92C2-0365-7453-81F83D9F9F37}"/>
                    </a:ext>
                  </a:extLst>
                </p:cNvPr>
                <p:cNvGrpSpPr/>
                <p:nvPr userDrawn="1"/>
              </p:nvGrpSpPr>
              <p:grpSpPr>
                <a:xfrm rot="10800000">
                  <a:off x="2349747" y="-134648"/>
                  <a:ext cx="3660361" cy="3660743"/>
                  <a:chOff x="7013465" y="1271202"/>
                  <a:chExt cx="3660361" cy="3660743"/>
                </a:xfrm>
              </p:grpSpPr>
              <p:sp>
                <p:nvSpPr>
                  <p:cNvPr id="16" name="任意多边形: 形状 15">
                    <a:extLst>
                      <a:ext uri="{FF2B5EF4-FFF2-40B4-BE49-F238E27FC236}">
                        <a16:creationId xmlns:a16="http://schemas.microsoft.com/office/drawing/2014/main" id="{C191A3F5-0C13-9A17-4F34-B3C4A698558B}"/>
                      </a:ext>
                    </a:extLst>
                  </p:cNvPr>
                  <p:cNvSpPr/>
                  <p:nvPr/>
                </p:nvSpPr>
                <p:spPr>
                  <a:xfrm>
                    <a:off x="7013465" y="1271202"/>
                    <a:ext cx="3660361" cy="3660743"/>
                  </a:xfrm>
                  <a:custGeom>
                    <a:avLst/>
                    <a:gdLst>
                      <a:gd name="connsiteX0" fmla="*/ 1808452 w 3660361"/>
                      <a:gd name="connsiteY0" fmla="*/ -49 h 3660743"/>
                      <a:gd name="connsiteX1" fmla="*/ 1037498 w 3660361"/>
                      <a:gd name="connsiteY1" fmla="*/ 359329 h 3660743"/>
                      <a:gd name="connsiteX2" fmla="*/ 694598 w 3660361"/>
                      <a:gd name="connsiteY2" fmla="*/ 768142 h 3660743"/>
                      <a:gd name="connsiteX3" fmla="*/ 543817 w 3660361"/>
                      <a:gd name="connsiteY3" fmla="*/ 913779 h 3660743"/>
                      <a:gd name="connsiteX4" fmla="*/ 385703 w 3660361"/>
                      <a:gd name="connsiteY4" fmla="*/ 1037604 h 3660743"/>
                      <a:gd name="connsiteX5" fmla="*/ -631 w 3660361"/>
                      <a:gd name="connsiteY5" fmla="*/ 1830370 h 3660743"/>
                      <a:gd name="connsiteX6" fmla="*/ -631 w 3660361"/>
                      <a:gd name="connsiteY6" fmla="*/ 1830370 h 3660743"/>
                      <a:gd name="connsiteX7" fmla="*/ 385607 w 3660361"/>
                      <a:gd name="connsiteY7" fmla="*/ 2622945 h 3660743"/>
                      <a:gd name="connsiteX8" fmla="*/ 543722 w 3660361"/>
                      <a:gd name="connsiteY8" fmla="*/ 2746770 h 3660743"/>
                      <a:gd name="connsiteX9" fmla="*/ 694503 w 3660361"/>
                      <a:gd name="connsiteY9" fmla="*/ 2892408 h 3660743"/>
                      <a:gd name="connsiteX10" fmla="*/ 1037403 w 3660361"/>
                      <a:gd name="connsiteY10" fmla="*/ 3301221 h 3660743"/>
                      <a:gd name="connsiteX11" fmla="*/ 1808357 w 3660361"/>
                      <a:gd name="connsiteY11" fmla="*/ 3660694 h 3660743"/>
                      <a:gd name="connsiteX12" fmla="*/ 1850648 w 3660361"/>
                      <a:gd name="connsiteY12" fmla="*/ 3660694 h 3660743"/>
                      <a:gd name="connsiteX13" fmla="*/ 2621506 w 3660361"/>
                      <a:gd name="connsiteY13" fmla="*/ 3301221 h 3660743"/>
                      <a:gd name="connsiteX14" fmla="*/ 2964406 w 3660361"/>
                      <a:gd name="connsiteY14" fmla="*/ 2892408 h 3660743"/>
                      <a:gd name="connsiteX15" fmla="*/ 3115187 w 3660361"/>
                      <a:gd name="connsiteY15" fmla="*/ 2746770 h 3660743"/>
                      <a:gd name="connsiteX16" fmla="*/ 3273301 w 3660361"/>
                      <a:gd name="connsiteY16" fmla="*/ 2622945 h 3660743"/>
                      <a:gd name="connsiteX17" fmla="*/ 3659730 w 3660361"/>
                      <a:gd name="connsiteY17" fmla="*/ 1830370 h 3660743"/>
                      <a:gd name="connsiteX18" fmla="*/ 3659730 w 3660361"/>
                      <a:gd name="connsiteY18" fmla="*/ 1830370 h 3660743"/>
                      <a:gd name="connsiteX19" fmla="*/ 3273587 w 3660361"/>
                      <a:gd name="connsiteY19" fmla="*/ 1037795 h 3660743"/>
                      <a:gd name="connsiteX20" fmla="*/ 3115472 w 3660361"/>
                      <a:gd name="connsiteY20" fmla="*/ 913970 h 3660743"/>
                      <a:gd name="connsiteX21" fmla="*/ 2964691 w 3660361"/>
                      <a:gd name="connsiteY21" fmla="*/ 768333 h 3660743"/>
                      <a:gd name="connsiteX22" fmla="*/ 2621791 w 3660361"/>
                      <a:gd name="connsiteY22" fmla="*/ 359520 h 3660743"/>
                      <a:gd name="connsiteX23" fmla="*/ 1850933 w 3660361"/>
                      <a:gd name="connsiteY23" fmla="*/ 141 h 36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0361" h="3660743">
                        <a:moveTo>
                          <a:pt x="1808452" y="-49"/>
                        </a:moveTo>
                        <a:cubicBezTo>
                          <a:pt x="1510986" y="-66"/>
                          <a:pt x="1228751" y="131498"/>
                          <a:pt x="1037498" y="359329"/>
                        </a:cubicBezTo>
                        <a:lnTo>
                          <a:pt x="694598" y="768142"/>
                        </a:lnTo>
                        <a:cubicBezTo>
                          <a:pt x="649526" y="821787"/>
                          <a:pt x="598996" y="870593"/>
                          <a:pt x="543817" y="913779"/>
                        </a:cubicBezTo>
                        <a:lnTo>
                          <a:pt x="385703" y="1037604"/>
                        </a:lnTo>
                        <a:cubicBezTo>
                          <a:pt x="141824" y="1228352"/>
                          <a:pt x="-670" y="1520751"/>
                          <a:pt x="-631" y="1830370"/>
                        </a:cubicBezTo>
                        <a:lnTo>
                          <a:pt x="-631" y="1830370"/>
                        </a:lnTo>
                        <a:cubicBezTo>
                          <a:pt x="-631" y="2139904"/>
                          <a:pt x="141815" y="2432217"/>
                          <a:pt x="385607" y="2622945"/>
                        </a:cubicBezTo>
                        <a:lnTo>
                          <a:pt x="543722" y="2746770"/>
                        </a:lnTo>
                        <a:cubicBezTo>
                          <a:pt x="598901" y="2789957"/>
                          <a:pt x="649431" y="2838763"/>
                          <a:pt x="694503" y="2892408"/>
                        </a:cubicBezTo>
                        <a:lnTo>
                          <a:pt x="1037403" y="3301221"/>
                        </a:lnTo>
                        <a:cubicBezTo>
                          <a:pt x="1228646" y="3529078"/>
                          <a:pt x="1510881" y="3660675"/>
                          <a:pt x="1808357" y="3660694"/>
                        </a:cubicBezTo>
                        <a:lnTo>
                          <a:pt x="1850648" y="3660694"/>
                        </a:lnTo>
                        <a:cubicBezTo>
                          <a:pt x="2148104" y="3660685"/>
                          <a:pt x="2430310" y="3529087"/>
                          <a:pt x="2621506" y="3301221"/>
                        </a:cubicBezTo>
                        <a:lnTo>
                          <a:pt x="2964406" y="2892408"/>
                        </a:lnTo>
                        <a:cubicBezTo>
                          <a:pt x="3009450" y="2838734"/>
                          <a:pt x="3059989" y="2789928"/>
                          <a:pt x="3115187" y="2746770"/>
                        </a:cubicBezTo>
                        <a:lnTo>
                          <a:pt x="3273301" y="2622945"/>
                        </a:lnTo>
                        <a:cubicBezTo>
                          <a:pt x="3517141" y="2432265"/>
                          <a:pt x="3659730" y="2139942"/>
                          <a:pt x="3659730" y="1830370"/>
                        </a:cubicBezTo>
                        <a:lnTo>
                          <a:pt x="3659730" y="1830370"/>
                        </a:lnTo>
                        <a:cubicBezTo>
                          <a:pt x="3659730" y="1520846"/>
                          <a:pt x="3517332" y="1228533"/>
                          <a:pt x="3273587" y="1037795"/>
                        </a:cubicBezTo>
                        <a:lnTo>
                          <a:pt x="3115472" y="913970"/>
                        </a:lnTo>
                        <a:cubicBezTo>
                          <a:pt x="3060275" y="870812"/>
                          <a:pt x="3009735" y="822006"/>
                          <a:pt x="2964691" y="768333"/>
                        </a:cubicBezTo>
                        <a:lnTo>
                          <a:pt x="2621791" y="359520"/>
                        </a:lnTo>
                        <a:cubicBezTo>
                          <a:pt x="2430587" y="131682"/>
                          <a:pt x="2148371" y="113"/>
                          <a:pt x="1850933" y="141"/>
                        </a:cubicBezTo>
                        <a:close/>
                      </a:path>
                    </a:pathLst>
                  </a:custGeom>
                  <a:noFill/>
                  <a:ln w="6287"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a:solidFill>
                        <a:schemeClr val="tx1"/>
                      </a:solidFill>
                    </a:endParaRPr>
                  </a:p>
                </p:txBody>
              </p:sp>
              <p:sp>
                <p:nvSpPr>
                  <p:cNvPr id="17" name="任意多边形: 形状 16">
                    <a:extLst>
                      <a:ext uri="{FF2B5EF4-FFF2-40B4-BE49-F238E27FC236}">
                        <a16:creationId xmlns:a16="http://schemas.microsoft.com/office/drawing/2014/main" id="{C85BF221-5943-F769-41C7-E5A835AB59D3}"/>
                      </a:ext>
                    </a:extLst>
                  </p:cNvPr>
                  <p:cNvSpPr/>
                  <p:nvPr/>
                </p:nvSpPr>
                <p:spPr>
                  <a:xfrm>
                    <a:off x="7050136" y="1307492"/>
                    <a:ext cx="3587305" cy="3587972"/>
                  </a:xfrm>
                  <a:custGeom>
                    <a:avLst/>
                    <a:gdLst>
                      <a:gd name="connsiteX0" fmla="*/ 1772162 w 3587305"/>
                      <a:gd name="connsiteY0" fmla="*/ 46 h 3587972"/>
                      <a:gd name="connsiteX1" fmla="*/ 1016639 w 3587305"/>
                      <a:gd name="connsiteY1" fmla="*/ 352471 h 3587972"/>
                      <a:gd name="connsiteX2" fmla="*/ 680406 w 3587305"/>
                      <a:gd name="connsiteY2" fmla="*/ 752997 h 3587972"/>
                      <a:gd name="connsiteX3" fmla="*/ 532673 w 3587305"/>
                      <a:gd name="connsiteY3" fmla="*/ 895872 h 3587972"/>
                      <a:gd name="connsiteX4" fmla="*/ 377701 w 3587305"/>
                      <a:gd name="connsiteY4" fmla="*/ 1017126 h 3587972"/>
                      <a:gd name="connsiteX5" fmla="*/ -631 w 3587305"/>
                      <a:gd name="connsiteY5" fmla="*/ 1794080 h 3587972"/>
                      <a:gd name="connsiteX6" fmla="*/ -631 w 3587305"/>
                      <a:gd name="connsiteY6" fmla="*/ 1794080 h 3587972"/>
                      <a:gd name="connsiteX7" fmla="*/ 377892 w 3587305"/>
                      <a:gd name="connsiteY7" fmla="*/ 2570939 h 3587972"/>
                      <a:gd name="connsiteX8" fmla="*/ 532769 w 3587305"/>
                      <a:gd name="connsiteY8" fmla="*/ 2691907 h 3587972"/>
                      <a:gd name="connsiteX9" fmla="*/ 680502 w 3587305"/>
                      <a:gd name="connsiteY9" fmla="*/ 2834782 h 3587972"/>
                      <a:gd name="connsiteX10" fmla="*/ 1016734 w 3587305"/>
                      <a:gd name="connsiteY10" fmla="*/ 3235498 h 3587972"/>
                      <a:gd name="connsiteX11" fmla="*/ 1772257 w 3587305"/>
                      <a:gd name="connsiteY11" fmla="*/ 3587923 h 3587972"/>
                      <a:gd name="connsiteX12" fmla="*/ 1813786 w 3587305"/>
                      <a:gd name="connsiteY12" fmla="*/ 3587923 h 3587972"/>
                      <a:gd name="connsiteX13" fmla="*/ 2569309 w 3587305"/>
                      <a:gd name="connsiteY13" fmla="*/ 3235498 h 3587972"/>
                      <a:gd name="connsiteX14" fmla="*/ 2905541 w 3587305"/>
                      <a:gd name="connsiteY14" fmla="*/ 2834782 h 3587972"/>
                      <a:gd name="connsiteX15" fmla="*/ 3053274 w 3587305"/>
                      <a:gd name="connsiteY15" fmla="*/ 2691907 h 3587972"/>
                      <a:gd name="connsiteX16" fmla="*/ 3208246 w 3587305"/>
                      <a:gd name="connsiteY16" fmla="*/ 2570653 h 3587972"/>
                      <a:gd name="connsiteX17" fmla="*/ 3586674 w 3587305"/>
                      <a:gd name="connsiteY17" fmla="*/ 1794080 h 3587972"/>
                      <a:gd name="connsiteX18" fmla="*/ 3586674 w 3587305"/>
                      <a:gd name="connsiteY18" fmla="*/ 1794080 h 3587972"/>
                      <a:gd name="connsiteX19" fmla="*/ 3208151 w 3587305"/>
                      <a:gd name="connsiteY19" fmla="*/ 1017221 h 3587972"/>
                      <a:gd name="connsiteX20" fmla="*/ 3053179 w 3587305"/>
                      <a:gd name="connsiteY20" fmla="*/ 895968 h 3587972"/>
                      <a:gd name="connsiteX21" fmla="*/ 2905446 w 3587305"/>
                      <a:gd name="connsiteY21" fmla="*/ 753093 h 3587972"/>
                      <a:gd name="connsiteX22" fmla="*/ 2569214 w 3587305"/>
                      <a:gd name="connsiteY22" fmla="*/ 352376 h 3587972"/>
                      <a:gd name="connsiteX23" fmla="*/ 1813691 w 3587305"/>
                      <a:gd name="connsiteY23" fmla="*/ -49 h 35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87305" h="3587972">
                        <a:moveTo>
                          <a:pt x="1772162" y="46"/>
                        </a:moveTo>
                        <a:cubicBezTo>
                          <a:pt x="1480611" y="82"/>
                          <a:pt x="1204014" y="129105"/>
                          <a:pt x="1016639" y="352471"/>
                        </a:cubicBezTo>
                        <a:lnTo>
                          <a:pt x="680406" y="752997"/>
                        </a:lnTo>
                        <a:cubicBezTo>
                          <a:pt x="636239" y="805614"/>
                          <a:pt x="586728" y="853496"/>
                          <a:pt x="532673" y="895872"/>
                        </a:cubicBezTo>
                        <a:lnTo>
                          <a:pt x="377701" y="1017126"/>
                        </a:lnTo>
                        <a:cubicBezTo>
                          <a:pt x="138805" y="1204140"/>
                          <a:pt x="-727" y="1490690"/>
                          <a:pt x="-631" y="1794080"/>
                        </a:cubicBezTo>
                        <a:lnTo>
                          <a:pt x="-631" y="1794080"/>
                        </a:lnTo>
                        <a:cubicBezTo>
                          <a:pt x="-651" y="2097470"/>
                          <a:pt x="138958" y="2383982"/>
                          <a:pt x="377892" y="2570939"/>
                        </a:cubicBezTo>
                        <a:lnTo>
                          <a:pt x="532769" y="2691907"/>
                        </a:lnTo>
                        <a:cubicBezTo>
                          <a:pt x="586823" y="2734283"/>
                          <a:pt x="636334" y="2782165"/>
                          <a:pt x="680502" y="2834782"/>
                        </a:cubicBezTo>
                        <a:lnTo>
                          <a:pt x="1016734" y="3235498"/>
                        </a:lnTo>
                        <a:cubicBezTo>
                          <a:pt x="1204110" y="3458860"/>
                          <a:pt x="1480706" y="3587885"/>
                          <a:pt x="1772257" y="3587923"/>
                        </a:cubicBezTo>
                        <a:lnTo>
                          <a:pt x="1813786" y="3587923"/>
                        </a:lnTo>
                        <a:cubicBezTo>
                          <a:pt x="2105327" y="3587847"/>
                          <a:pt x="2381905" y="3458831"/>
                          <a:pt x="2569309" y="3235498"/>
                        </a:cubicBezTo>
                        <a:lnTo>
                          <a:pt x="2905541" y="2834782"/>
                        </a:lnTo>
                        <a:cubicBezTo>
                          <a:pt x="2949661" y="2782127"/>
                          <a:pt x="2999172" y="2734236"/>
                          <a:pt x="3053274" y="2691907"/>
                        </a:cubicBezTo>
                        <a:lnTo>
                          <a:pt x="3208246" y="2570653"/>
                        </a:lnTo>
                        <a:cubicBezTo>
                          <a:pt x="3447038" y="2383716"/>
                          <a:pt x="3586579" y="2097337"/>
                          <a:pt x="3586674" y="1794080"/>
                        </a:cubicBezTo>
                        <a:lnTo>
                          <a:pt x="3586674" y="1794080"/>
                        </a:lnTo>
                        <a:cubicBezTo>
                          <a:pt x="3586674" y="1490699"/>
                          <a:pt x="3447038" y="1204206"/>
                          <a:pt x="3208151" y="1017221"/>
                        </a:cubicBezTo>
                        <a:lnTo>
                          <a:pt x="3053179" y="895968"/>
                        </a:lnTo>
                        <a:cubicBezTo>
                          <a:pt x="2999077" y="853639"/>
                          <a:pt x="2949566" y="805747"/>
                          <a:pt x="2905446" y="753093"/>
                        </a:cubicBezTo>
                        <a:lnTo>
                          <a:pt x="2569214" y="352376"/>
                        </a:lnTo>
                        <a:cubicBezTo>
                          <a:pt x="2381809" y="129041"/>
                          <a:pt x="2105232" y="26"/>
                          <a:pt x="1813691" y="-49"/>
                        </a:cubicBezTo>
                        <a:close/>
                      </a:path>
                    </a:pathLst>
                  </a:custGeom>
                  <a:noFill/>
                  <a:ln w="7144"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dirty="0">
                      <a:solidFill>
                        <a:schemeClr val="tx1"/>
                      </a:solidFill>
                    </a:endParaRPr>
                  </a:p>
                </p:txBody>
              </p:sp>
              <p:sp>
                <p:nvSpPr>
                  <p:cNvPr id="18" name="任意多边形: 形状 17">
                    <a:extLst>
                      <a:ext uri="{FF2B5EF4-FFF2-40B4-BE49-F238E27FC236}">
                        <a16:creationId xmlns:a16="http://schemas.microsoft.com/office/drawing/2014/main" id="{F7029BE8-4108-9F4D-DDEA-C53D22B8361C}"/>
                      </a:ext>
                    </a:extLst>
                  </p:cNvPr>
                  <p:cNvSpPr/>
                  <p:nvPr/>
                </p:nvSpPr>
                <p:spPr>
                  <a:xfrm>
                    <a:off x="7086331" y="1343973"/>
                    <a:ext cx="3514725" cy="3514439"/>
                  </a:xfrm>
                  <a:custGeom>
                    <a:avLst/>
                    <a:gdLst>
                      <a:gd name="connsiteX0" fmla="*/ 1777019 w 3514725"/>
                      <a:gd name="connsiteY0" fmla="*/ -49 h 3514439"/>
                      <a:gd name="connsiteX1" fmla="*/ 1736443 w 3514725"/>
                      <a:gd name="connsiteY1" fmla="*/ -49 h 3514439"/>
                      <a:gd name="connsiteX2" fmla="*/ 996160 w 3514725"/>
                      <a:gd name="connsiteY2" fmla="*/ 345042 h 3514439"/>
                      <a:gd name="connsiteX3" fmla="*/ 666785 w 3514725"/>
                      <a:gd name="connsiteY3" fmla="*/ 737662 h 3514439"/>
                      <a:gd name="connsiteX4" fmla="*/ 522005 w 3514725"/>
                      <a:gd name="connsiteY4" fmla="*/ 877489 h 3514439"/>
                      <a:gd name="connsiteX5" fmla="*/ 370177 w 3514725"/>
                      <a:gd name="connsiteY5" fmla="*/ 996266 h 3514439"/>
                      <a:gd name="connsiteX6" fmla="*/ -631 w 3514725"/>
                      <a:gd name="connsiteY6" fmla="*/ 1757599 h 3514439"/>
                      <a:gd name="connsiteX7" fmla="*/ -631 w 3514725"/>
                      <a:gd name="connsiteY7" fmla="*/ 1757599 h 3514439"/>
                      <a:gd name="connsiteX8" fmla="*/ 370177 w 3514725"/>
                      <a:gd name="connsiteY8" fmla="*/ 2518647 h 3514439"/>
                      <a:gd name="connsiteX9" fmla="*/ 522005 w 3514725"/>
                      <a:gd name="connsiteY9" fmla="*/ 2637423 h 3514439"/>
                      <a:gd name="connsiteX10" fmla="*/ 666785 w 3514725"/>
                      <a:gd name="connsiteY10" fmla="*/ 2776774 h 3514439"/>
                      <a:gd name="connsiteX11" fmla="*/ 996160 w 3514725"/>
                      <a:gd name="connsiteY11" fmla="*/ 3169299 h 3514439"/>
                      <a:gd name="connsiteX12" fmla="*/ 1736443 w 3514725"/>
                      <a:gd name="connsiteY12" fmla="*/ 3514390 h 3514439"/>
                      <a:gd name="connsiteX13" fmla="*/ 1777019 w 3514725"/>
                      <a:gd name="connsiteY13" fmla="*/ 3514390 h 3514439"/>
                      <a:gd name="connsiteX14" fmla="*/ 2517208 w 3514725"/>
                      <a:gd name="connsiteY14" fmla="*/ 3169299 h 3514439"/>
                      <a:gd name="connsiteX15" fmla="*/ 2846677 w 3514725"/>
                      <a:gd name="connsiteY15" fmla="*/ 2776774 h 3514439"/>
                      <a:gd name="connsiteX16" fmla="*/ 2991362 w 3514725"/>
                      <a:gd name="connsiteY16" fmla="*/ 2636852 h 3514439"/>
                      <a:gd name="connsiteX17" fmla="*/ 3143190 w 3514725"/>
                      <a:gd name="connsiteY17" fmla="*/ 2518075 h 3514439"/>
                      <a:gd name="connsiteX18" fmla="*/ 3514094 w 3514725"/>
                      <a:gd name="connsiteY18" fmla="*/ 1757599 h 3514439"/>
                      <a:gd name="connsiteX19" fmla="*/ 3514094 w 3514725"/>
                      <a:gd name="connsiteY19" fmla="*/ 1757599 h 3514439"/>
                      <a:gd name="connsiteX20" fmla="*/ 3143190 w 3514725"/>
                      <a:gd name="connsiteY20" fmla="*/ 996552 h 3514439"/>
                      <a:gd name="connsiteX21" fmla="*/ 2991362 w 3514725"/>
                      <a:gd name="connsiteY21" fmla="*/ 877489 h 3514439"/>
                      <a:gd name="connsiteX22" fmla="*/ 2846677 w 3514725"/>
                      <a:gd name="connsiteY22" fmla="*/ 737662 h 3514439"/>
                      <a:gd name="connsiteX23" fmla="*/ 2517208 w 3514725"/>
                      <a:gd name="connsiteY23" fmla="*/ 345042 h 3514439"/>
                      <a:gd name="connsiteX24" fmla="*/ 1777019 w 3514725"/>
                      <a:gd name="connsiteY24" fmla="*/ -49 h 35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725" h="3514439">
                        <a:moveTo>
                          <a:pt x="1777019" y="-49"/>
                        </a:moveTo>
                        <a:lnTo>
                          <a:pt x="1736443" y="-49"/>
                        </a:lnTo>
                        <a:cubicBezTo>
                          <a:pt x="1450817" y="-32"/>
                          <a:pt x="1179821" y="126296"/>
                          <a:pt x="996160" y="345042"/>
                        </a:cubicBezTo>
                        <a:lnTo>
                          <a:pt x="666785" y="737662"/>
                        </a:lnTo>
                        <a:cubicBezTo>
                          <a:pt x="623523" y="789183"/>
                          <a:pt x="575003" y="836046"/>
                          <a:pt x="522005" y="877489"/>
                        </a:cubicBezTo>
                        <a:lnTo>
                          <a:pt x="370177" y="996266"/>
                        </a:lnTo>
                        <a:cubicBezTo>
                          <a:pt x="136062" y="1179508"/>
                          <a:pt x="-708" y="1460295"/>
                          <a:pt x="-631" y="1757599"/>
                        </a:cubicBezTo>
                        <a:lnTo>
                          <a:pt x="-631" y="1757599"/>
                        </a:lnTo>
                        <a:cubicBezTo>
                          <a:pt x="-612" y="2054798"/>
                          <a:pt x="136138" y="2335472"/>
                          <a:pt x="370177" y="2518647"/>
                        </a:cubicBezTo>
                        <a:lnTo>
                          <a:pt x="522005" y="2637423"/>
                        </a:lnTo>
                        <a:cubicBezTo>
                          <a:pt x="574974" y="2678724"/>
                          <a:pt x="623495" y="2725425"/>
                          <a:pt x="666785" y="2776774"/>
                        </a:cubicBezTo>
                        <a:lnTo>
                          <a:pt x="996160" y="3169299"/>
                        </a:lnTo>
                        <a:cubicBezTo>
                          <a:pt x="1179802" y="3388079"/>
                          <a:pt x="1450807" y="3514409"/>
                          <a:pt x="1736443" y="3514390"/>
                        </a:cubicBezTo>
                        <a:lnTo>
                          <a:pt x="1777019" y="3514390"/>
                        </a:lnTo>
                        <a:cubicBezTo>
                          <a:pt x="2062626" y="3514428"/>
                          <a:pt x="2333613" y="3388079"/>
                          <a:pt x="2517208" y="3169299"/>
                        </a:cubicBezTo>
                        <a:lnTo>
                          <a:pt x="2846677" y="2776774"/>
                        </a:lnTo>
                        <a:cubicBezTo>
                          <a:pt x="2889930" y="2725254"/>
                          <a:pt x="2938422" y="2678362"/>
                          <a:pt x="2991362" y="2636852"/>
                        </a:cubicBezTo>
                        <a:lnTo>
                          <a:pt x="3143190" y="2518075"/>
                        </a:lnTo>
                        <a:cubicBezTo>
                          <a:pt x="3377124" y="2335062"/>
                          <a:pt x="3513904" y="2054627"/>
                          <a:pt x="3514094" y="1757599"/>
                        </a:cubicBezTo>
                        <a:lnTo>
                          <a:pt x="3514094" y="1757599"/>
                        </a:lnTo>
                        <a:cubicBezTo>
                          <a:pt x="3514094" y="1460372"/>
                          <a:pt x="3377315" y="1179689"/>
                          <a:pt x="3143190" y="996552"/>
                        </a:cubicBezTo>
                        <a:lnTo>
                          <a:pt x="2991362" y="877489"/>
                        </a:lnTo>
                        <a:cubicBezTo>
                          <a:pt x="2938422" y="836017"/>
                          <a:pt x="2889930" y="789154"/>
                          <a:pt x="2846677" y="737662"/>
                        </a:cubicBezTo>
                        <a:lnTo>
                          <a:pt x="2517208" y="345042"/>
                        </a:lnTo>
                        <a:cubicBezTo>
                          <a:pt x="2333594" y="126290"/>
                          <a:pt x="2062617" y="-43"/>
                          <a:pt x="1777019" y="-49"/>
                        </a:cubicBezTo>
                        <a:close/>
                      </a:path>
                    </a:pathLst>
                  </a:custGeom>
                  <a:noFill/>
                  <a:ln w="8001"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a:solidFill>
                        <a:schemeClr val="tx1"/>
                      </a:solidFill>
                    </a:endParaRPr>
                  </a:p>
                </p:txBody>
              </p:sp>
            </p:grpSp>
          </p:grpSp>
          <p:sp>
            <p:nvSpPr>
              <p:cNvPr id="20" name="文本框 19">
                <a:extLst>
                  <a:ext uri="{FF2B5EF4-FFF2-40B4-BE49-F238E27FC236}">
                    <a16:creationId xmlns:a16="http://schemas.microsoft.com/office/drawing/2014/main" id="{B10BAC78-5F1E-2117-5BE0-652C410F6C2A}"/>
                  </a:ext>
                </a:extLst>
              </p:cNvPr>
              <p:cNvSpPr txBox="1"/>
              <p:nvPr/>
            </p:nvSpPr>
            <p:spPr>
              <a:xfrm>
                <a:off x="1813993" y="2810067"/>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书法文化</a:t>
                </a:r>
                <a:endParaRPr lang="en-US" altLang="zh-CN" sz="2400" dirty="0">
                  <a:solidFill>
                    <a:schemeClr val="accent6">
                      <a:lumMod val="60000"/>
                      <a:lumOff val="40000"/>
                    </a:schemeClr>
                  </a:solidFill>
                </a:endParaRPr>
              </a:p>
            </p:txBody>
          </p:sp>
          <p:sp>
            <p:nvSpPr>
              <p:cNvPr id="21" name="文本框 20">
                <a:extLst>
                  <a:ext uri="{FF2B5EF4-FFF2-40B4-BE49-F238E27FC236}">
                    <a16:creationId xmlns:a16="http://schemas.microsoft.com/office/drawing/2014/main" id="{42A90BA0-7F66-5048-31CC-094596F8DDBD}"/>
                  </a:ext>
                </a:extLst>
              </p:cNvPr>
              <p:cNvSpPr txBox="1"/>
              <p:nvPr/>
            </p:nvSpPr>
            <p:spPr>
              <a:xfrm>
                <a:off x="2173169" y="2860630"/>
                <a:ext cx="4616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 progress of the work here</a:t>
                </a:r>
                <a:endParaRPr lang="zh-CN" altLang="en-US" sz="900" dirty="0">
                  <a:solidFill>
                    <a:schemeClr val="accent6">
                      <a:lumMod val="60000"/>
                      <a:lumOff val="40000"/>
                    </a:schemeClr>
                  </a:solidFill>
                </a:endParaRPr>
              </a:p>
            </p:txBody>
          </p:sp>
          <p:sp>
            <p:nvSpPr>
              <p:cNvPr id="12" name="文本占位符 70">
                <a:extLst>
                  <a:ext uri="{FF2B5EF4-FFF2-40B4-BE49-F238E27FC236}">
                    <a16:creationId xmlns:a16="http://schemas.microsoft.com/office/drawing/2014/main" id="{1407EC69-0526-3AEC-41CF-17BC4234C611}"/>
                  </a:ext>
                </a:extLst>
              </p:cNvPr>
              <p:cNvSpPr txBox="1">
                <a:spLocks/>
              </p:cNvSpPr>
              <p:nvPr/>
            </p:nvSpPr>
            <p:spPr>
              <a:xfrm>
                <a:off x="1785957" y="1907744"/>
                <a:ext cx="664639" cy="440798"/>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accent6">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4800" dirty="0"/>
                  <a:t>01.</a:t>
                </a:r>
                <a:endParaRPr lang="zh-CN" altLang="en-US" sz="4800" dirty="0"/>
              </a:p>
            </p:txBody>
          </p:sp>
        </p:grpSp>
        <p:grpSp>
          <p:nvGrpSpPr>
            <p:cNvPr id="23" name="组合 22">
              <a:extLst>
                <a:ext uri="{FF2B5EF4-FFF2-40B4-BE49-F238E27FC236}">
                  <a16:creationId xmlns:a16="http://schemas.microsoft.com/office/drawing/2014/main" id="{D246BD3F-82D9-8592-9F9C-C23A99AB5FC4}"/>
                </a:ext>
              </a:extLst>
            </p:cNvPr>
            <p:cNvGrpSpPr/>
            <p:nvPr/>
          </p:nvGrpSpPr>
          <p:grpSpPr>
            <a:xfrm>
              <a:off x="4118712" y="1809723"/>
              <a:ext cx="1006721" cy="3135592"/>
              <a:chOff x="1628113" y="1809723"/>
              <a:chExt cx="1006721" cy="3135592"/>
            </a:xfrm>
          </p:grpSpPr>
          <p:grpSp>
            <p:nvGrpSpPr>
              <p:cNvPr id="24" name="组合 23">
                <a:extLst>
                  <a:ext uri="{FF2B5EF4-FFF2-40B4-BE49-F238E27FC236}">
                    <a16:creationId xmlns:a16="http://schemas.microsoft.com/office/drawing/2014/main" id="{FB9FC1BB-1D4C-D188-0630-E8C73EDAA31E}"/>
                  </a:ext>
                </a:extLst>
              </p:cNvPr>
              <p:cNvGrpSpPr/>
              <p:nvPr/>
            </p:nvGrpSpPr>
            <p:grpSpPr>
              <a:xfrm>
                <a:off x="1628113" y="1809723"/>
                <a:ext cx="911310" cy="911405"/>
                <a:chOff x="2349747" y="-134648"/>
                <a:chExt cx="3660361" cy="3660743"/>
              </a:xfrm>
            </p:grpSpPr>
            <p:sp>
              <p:nvSpPr>
                <p:cNvPr id="28" name="图形 7">
                  <a:extLst>
                    <a:ext uri="{FF2B5EF4-FFF2-40B4-BE49-F238E27FC236}">
                      <a16:creationId xmlns:a16="http://schemas.microsoft.com/office/drawing/2014/main" id="{8ECF5828-DCD2-7FD3-1D3F-73689296EEE3}"/>
                    </a:ext>
                  </a:extLst>
                </p:cNvPr>
                <p:cNvSpPr/>
                <p:nvPr userDrawn="1"/>
              </p:nvSpPr>
              <p:spPr>
                <a:xfrm>
                  <a:off x="2706435" y="222368"/>
                  <a:ext cx="2946889" cy="2946809"/>
                </a:xfrm>
                <a:custGeom>
                  <a:avLst/>
                  <a:gdLst>
                    <a:gd name="connsiteX0" fmla="*/ 1777242 w 3514820"/>
                    <a:gd name="connsiteY0" fmla="*/ -7 h 3514725"/>
                    <a:gd name="connsiteX1" fmla="*/ 1736665 w 3514820"/>
                    <a:gd name="connsiteY1" fmla="*/ -7 h 3514725"/>
                    <a:gd name="connsiteX2" fmla="*/ 996477 w 3514820"/>
                    <a:gd name="connsiteY2" fmla="*/ 345084 h 3514725"/>
                    <a:gd name="connsiteX3" fmla="*/ 667008 w 3514820"/>
                    <a:gd name="connsiteY3" fmla="*/ 737609 h 3514725"/>
                    <a:gd name="connsiteX4" fmla="*/ 522704 w 3514820"/>
                    <a:gd name="connsiteY4" fmla="*/ 877436 h 3514725"/>
                    <a:gd name="connsiteX5" fmla="*/ 370304 w 3514820"/>
                    <a:gd name="connsiteY5" fmla="*/ 996308 h 3514725"/>
                    <a:gd name="connsiteX6" fmla="*/ -600 w 3514820"/>
                    <a:gd name="connsiteY6" fmla="*/ 1757356 h 3514725"/>
                    <a:gd name="connsiteX7" fmla="*/ -600 w 3514820"/>
                    <a:gd name="connsiteY7" fmla="*/ 1757356 h 3514725"/>
                    <a:gd name="connsiteX8" fmla="*/ 370304 w 3514820"/>
                    <a:gd name="connsiteY8" fmla="*/ 2518403 h 3514725"/>
                    <a:gd name="connsiteX9" fmla="*/ 522704 w 3514820"/>
                    <a:gd name="connsiteY9" fmla="*/ 2637180 h 3514725"/>
                    <a:gd name="connsiteX10" fmla="*/ 667389 w 3514820"/>
                    <a:gd name="connsiteY10" fmla="*/ 2777007 h 3514725"/>
                    <a:gd name="connsiteX11" fmla="*/ 996859 w 3514820"/>
                    <a:gd name="connsiteY11" fmla="*/ 3169532 h 3514725"/>
                    <a:gd name="connsiteX12" fmla="*/ 1737046 w 3514820"/>
                    <a:gd name="connsiteY12" fmla="*/ 3514719 h 3514725"/>
                    <a:gd name="connsiteX13" fmla="*/ 1777623 w 3514820"/>
                    <a:gd name="connsiteY13" fmla="*/ 3514719 h 3514725"/>
                    <a:gd name="connsiteX14" fmla="*/ 2517905 w 3514820"/>
                    <a:gd name="connsiteY14" fmla="*/ 3169532 h 3514725"/>
                    <a:gd name="connsiteX15" fmla="*/ 2846804 w 3514820"/>
                    <a:gd name="connsiteY15" fmla="*/ 2777007 h 3514725"/>
                    <a:gd name="connsiteX16" fmla="*/ 2991584 w 3514820"/>
                    <a:gd name="connsiteY16" fmla="*/ 2637180 h 3514725"/>
                    <a:gd name="connsiteX17" fmla="*/ 3143413 w 3514820"/>
                    <a:gd name="connsiteY17" fmla="*/ 2518403 h 3514725"/>
                    <a:gd name="connsiteX18" fmla="*/ 3514221 w 3514820"/>
                    <a:gd name="connsiteY18" fmla="*/ 1757356 h 3514725"/>
                    <a:gd name="connsiteX19" fmla="*/ 3514221 w 3514820"/>
                    <a:gd name="connsiteY19" fmla="*/ 1757356 h 3514725"/>
                    <a:gd name="connsiteX20" fmla="*/ 3143413 w 3514820"/>
                    <a:gd name="connsiteY20" fmla="*/ 996308 h 3514725"/>
                    <a:gd name="connsiteX21" fmla="*/ 2991679 w 3514820"/>
                    <a:gd name="connsiteY21" fmla="*/ 877436 h 3514725"/>
                    <a:gd name="connsiteX22" fmla="*/ 2846804 w 3514820"/>
                    <a:gd name="connsiteY22" fmla="*/ 737609 h 3514725"/>
                    <a:gd name="connsiteX23" fmla="*/ 2517525 w 3514820"/>
                    <a:gd name="connsiteY23" fmla="*/ 345084 h 3514725"/>
                    <a:gd name="connsiteX24" fmla="*/ 1777242 w 3514820"/>
                    <a:gd name="connsiteY24" fmla="*/ -7 h 35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820" h="3514725">
                      <a:moveTo>
                        <a:pt x="1777242" y="-7"/>
                      </a:moveTo>
                      <a:lnTo>
                        <a:pt x="1736665" y="-7"/>
                      </a:lnTo>
                      <a:cubicBezTo>
                        <a:pt x="1451058" y="-40"/>
                        <a:pt x="1180072" y="126300"/>
                        <a:pt x="996477" y="345084"/>
                      </a:cubicBezTo>
                      <a:lnTo>
                        <a:pt x="667008" y="737609"/>
                      </a:lnTo>
                      <a:cubicBezTo>
                        <a:pt x="623898" y="789109"/>
                        <a:pt x="575539" y="835972"/>
                        <a:pt x="522704" y="877436"/>
                      </a:cubicBezTo>
                      <a:lnTo>
                        <a:pt x="370304" y="996308"/>
                      </a:lnTo>
                      <a:cubicBezTo>
                        <a:pt x="136179" y="1179427"/>
                        <a:pt x="-619" y="1460128"/>
                        <a:pt x="-600" y="1757356"/>
                      </a:cubicBezTo>
                      <a:lnTo>
                        <a:pt x="-600" y="1757356"/>
                      </a:lnTo>
                      <a:cubicBezTo>
                        <a:pt x="-590" y="2054583"/>
                        <a:pt x="136208" y="2335266"/>
                        <a:pt x="370304" y="2518403"/>
                      </a:cubicBezTo>
                      <a:lnTo>
                        <a:pt x="522704" y="2637180"/>
                      </a:lnTo>
                      <a:cubicBezTo>
                        <a:pt x="575672" y="2678623"/>
                        <a:pt x="624164" y="2725486"/>
                        <a:pt x="667389" y="2777007"/>
                      </a:cubicBezTo>
                      <a:lnTo>
                        <a:pt x="996859" y="3169532"/>
                      </a:lnTo>
                      <a:cubicBezTo>
                        <a:pt x="1180434" y="3388350"/>
                        <a:pt x="1451420" y="3514728"/>
                        <a:pt x="1737046" y="3514719"/>
                      </a:cubicBezTo>
                      <a:lnTo>
                        <a:pt x="1777623" y="3514719"/>
                      </a:lnTo>
                      <a:cubicBezTo>
                        <a:pt x="2063268" y="3514699"/>
                        <a:pt x="2334283" y="3388331"/>
                        <a:pt x="2517905" y="3169532"/>
                      </a:cubicBezTo>
                      <a:lnTo>
                        <a:pt x="2846804" y="2777007"/>
                      </a:lnTo>
                      <a:cubicBezTo>
                        <a:pt x="2890038" y="2725468"/>
                        <a:pt x="2938568" y="2678595"/>
                        <a:pt x="2991584" y="2637180"/>
                      </a:cubicBezTo>
                      <a:lnTo>
                        <a:pt x="3143413" y="2518403"/>
                      </a:lnTo>
                      <a:cubicBezTo>
                        <a:pt x="3377451" y="2335228"/>
                        <a:pt x="3514202" y="2054555"/>
                        <a:pt x="3514221" y="1757356"/>
                      </a:cubicBezTo>
                      <a:lnTo>
                        <a:pt x="3514221" y="1757356"/>
                      </a:lnTo>
                      <a:cubicBezTo>
                        <a:pt x="3514221" y="1460147"/>
                        <a:pt x="3377461" y="1179474"/>
                        <a:pt x="3143413" y="996308"/>
                      </a:cubicBezTo>
                      <a:lnTo>
                        <a:pt x="2991679" y="877436"/>
                      </a:lnTo>
                      <a:cubicBezTo>
                        <a:pt x="2938634" y="836024"/>
                        <a:pt x="2890076" y="789158"/>
                        <a:pt x="2846804" y="737609"/>
                      </a:cubicBezTo>
                      <a:lnTo>
                        <a:pt x="2517525" y="345084"/>
                      </a:lnTo>
                      <a:cubicBezTo>
                        <a:pt x="2333883" y="126306"/>
                        <a:pt x="2062877" y="-29"/>
                        <a:pt x="1777242" y="-7"/>
                      </a:cubicBezTo>
                      <a:close/>
                    </a:path>
                  </a:pathLst>
                </a:custGeom>
                <a:gradFill flip="none" rotWithShape="1">
                  <a:gsLst>
                    <a:gs pos="0">
                      <a:schemeClr val="tx1">
                        <a:alpha val="0"/>
                      </a:schemeClr>
                    </a:gs>
                    <a:gs pos="24000">
                      <a:schemeClr val="accent3">
                        <a:alpha val="0"/>
                      </a:schemeClr>
                    </a:gs>
                    <a:gs pos="76000">
                      <a:schemeClr val="tx2"/>
                    </a:gs>
                  </a:gsLst>
                  <a:path path="circle">
                    <a:fillToRect l="50000" t="50000" r="50000" b="50000"/>
                  </a:path>
                  <a:tileRect/>
                </a:gradFill>
                <a:ln w="8001" cap="flat">
                  <a:noFill/>
                  <a:prstDash val="solid"/>
                  <a:miter/>
                </a:ln>
              </p:spPr>
              <p:txBody>
                <a:bodyPr rtlCol="0" anchor="ctr">
                  <a:noAutofit/>
                </a:bodyPr>
                <a:lstStyle/>
                <a:p>
                  <a:endParaRPr lang="zh-CN" altLang="en-US"/>
                </a:p>
              </p:txBody>
            </p:sp>
            <p:grpSp>
              <p:nvGrpSpPr>
                <p:cNvPr id="29" name="组合 28">
                  <a:extLst>
                    <a:ext uri="{FF2B5EF4-FFF2-40B4-BE49-F238E27FC236}">
                      <a16:creationId xmlns:a16="http://schemas.microsoft.com/office/drawing/2014/main" id="{AA4084FE-673A-4A54-E9E7-9C3D38984BFE}"/>
                    </a:ext>
                  </a:extLst>
                </p:cNvPr>
                <p:cNvGrpSpPr/>
                <p:nvPr userDrawn="1"/>
              </p:nvGrpSpPr>
              <p:grpSpPr>
                <a:xfrm rot="10800000">
                  <a:off x="2349747" y="-134648"/>
                  <a:ext cx="3660361" cy="3660743"/>
                  <a:chOff x="7013465" y="1271202"/>
                  <a:chExt cx="3660361" cy="3660743"/>
                </a:xfrm>
              </p:grpSpPr>
              <p:sp>
                <p:nvSpPr>
                  <p:cNvPr id="30" name="任意多边形: 形状 29">
                    <a:extLst>
                      <a:ext uri="{FF2B5EF4-FFF2-40B4-BE49-F238E27FC236}">
                        <a16:creationId xmlns:a16="http://schemas.microsoft.com/office/drawing/2014/main" id="{F853A958-AA6B-2CE6-EA62-6862B3325690}"/>
                      </a:ext>
                    </a:extLst>
                  </p:cNvPr>
                  <p:cNvSpPr/>
                  <p:nvPr/>
                </p:nvSpPr>
                <p:spPr>
                  <a:xfrm>
                    <a:off x="7013465" y="1271202"/>
                    <a:ext cx="3660361" cy="3660743"/>
                  </a:xfrm>
                  <a:custGeom>
                    <a:avLst/>
                    <a:gdLst>
                      <a:gd name="connsiteX0" fmla="*/ 1808452 w 3660361"/>
                      <a:gd name="connsiteY0" fmla="*/ -49 h 3660743"/>
                      <a:gd name="connsiteX1" fmla="*/ 1037498 w 3660361"/>
                      <a:gd name="connsiteY1" fmla="*/ 359329 h 3660743"/>
                      <a:gd name="connsiteX2" fmla="*/ 694598 w 3660361"/>
                      <a:gd name="connsiteY2" fmla="*/ 768142 h 3660743"/>
                      <a:gd name="connsiteX3" fmla="*/ 543817 w 3660361"/>
                      <a:gd name="connsiteY3" fmla="*/ 913779 h 3660743"/>
                      <a:gd name="connsiteX4" fmla="*/ 385703 w 3660361"/>
                      <a:gd name="connsiteY4" fmla="*/ 1037604 h 3660743"/>
                      <a:gd name="connsiteX5" fmla="*/ -631 w 3660361"/>
                      <a:gd name="connsiteY5" fmla="*/ 1830370 h 3660743"/>
                      <a:gd name="connsiteX6" fmla="*/ -631 w 3660361"/>
                      <a:gd name="connsiteY6" fmla="*/ 1830370 h 3660743"/>
                      <a:gd name="connsiteX7" fmla="*/ 385607 w 3660361"/>
                      <a:gd name="connsiteY7" fmla="*/ 2622945 h 3660743"/>
                      <a:gd name="connsiteX8" fmla="*/ 543722 w 3660361"/>
                      <a:gd name="connsiteY8" fmla="*/ 2746770 h 3660743"/>
                      <a:gd name="connsiteX9" fmla="*/ 694503 w 3660361"/>
                      <a:gd name="connsiteY9" fmla="*/ 2892408 h 3660743"/>
                      <a:gd name="connsiteX10" fmla="*/ 1037403 w 3660361"/>
                      <a:gd name="connsiteY10" fmla="*/ 3301221 h 3660743"/>
                      <a:gd name="connsiteX11" fmla="*/ 1808357 w 3660361"/>
                      <a:gd name="connsiteY11" fmla="*/ 3660694 h 3660743"/>
                      <a:gd name="connsiteX12" fmla="*/ 1850648 w 3660361"/>
                      <a:gd name="connsiteY12" fmla="*/ 3660694 h 3660743"/>
                      <a:gd name="connsiteX13" fmla="*/ 2621506 w 3660361"/>
                      <a:gd name="connsiteY13" fmla="*/ 3301221 h 3660743"/>
                      <a:gd name="connsiteX14" fmla="*/ 2964406 w 3660361"/>
                      <a:gd name="connsiteY14" fmla="*/ 2892408 h 3660743"/>
                      <a:gd name="connsiteX15" fmla="*/ 3115187 w 3660361"/>
                      <a:gd name="connsiteY15" fmla="*/ 2746770 h 3660743"/>
                      <a:gd name="connsiteX16" fmla="*/ 3273301 w 3660361"/>
                      <a:gd name="connsiteY16" fmla="*/ 2622945 h 3660743"/>
                      <a:gd name="connsiteX17" fmla="*/ 3659730 w 3660361"/>
                      <a:gd name="connsiteY17" fmla="*/ 1830370 h 3660743"/>
                      <a:gd name="connsiteX18" fmla="*/ 3659730 w 3660361"/>
                      <a:gd name="connsiteY18" fmla="*/ 1830370 h 3660743"/>
                      <a:gd name="connsiteX19" fmla="*/ 3273587 w 3660361"/>
                      <a:gd name="connsiteY19" fmla="*/ 1037795 h 3660743"/>
                      <a:gd name="connsiteX20" fmla="*/ 3115472 w 3660361"/>
                      <a:gd name="connsiteY20" fmla="*/ 913970 h 3660743"/>
                      <a:gd name="connsiteX21" fmla="*/ 2964691 w 3660361"/>
                      <a:gd name="connsiteY21" fmla="*/ 768333 h 3660743"/>
                      <a:gd name="connsiteX22" fmla="*/ 2621791 w 3660361"/>
                      <a:gd name="connsiteY22" fmla="*/ 359520 h 3660743"/>
                      <a:gd name="connsiteX23" fmla="*/ 1850933 w 3660361"/>
                      <a:gd name="connsiteY23" fmla="*/ 141 h 36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0361" h="3660743">
                        <a:moveTo>
                          <a:pt x="1808452" y="-49"/>
                        </a:moveTo>
                        <a:cubicBezTo>
                          <a:pt x="1510986" y="-66"/>
                          <a:pt x="1228751" y="131498"/>
                          <a:pt x="1037498" y="359329"/>
                        </a:cubicBezTo>
                        <a:lnTo>
                          <a:pt x="694598" y="768142"/>
                        </a:lnTo>
                        <a:cubicBezTo>
                          <a:pt x="649526" y="821787"/>
                          <a:pt x="598996" y="870593"/>
                          <a:pt x="543817" y="913779"/>
                        </a:cubicBezTo>
                        <a:lnTo>
                          <a:pt x="385703" y="1037604"/>
                        </a:lnTo>
                        <a:cubicBezTo>
                          <a:pt x="141824" y="1228352"/>
                          <a:pt x="-670" y="1520751"/>
                          <a:pt x="-631" y="1830370"/>
                        </a:cubicBezTo>
                        <a:lnTo>
                          <a:pt x="-631" y="1830370"/>
                        </a:lnTo>
                        <a:cubicBezTo>
                          <a:pt x="-631" y="2139904"/>
                          <a:pt x="141815" y="2432217"/>
                          <a:pt x="385607" y="2622945"/>
                        </a:cubicBezTo>
                        <a:lnTo>
                          <a:pt x="543722" y="2746770"/>
                        </a:lnTo>
                        <a:cubicBezTo>
                          <a:pt x="598901" y="2789957"/>
                          <a:pt x="649431" y="2838763"/>
                          <a:pt x="694503" y="2892408"/>
                        </a:cubicBezTo>
                        <a:lnTo>
                          <a:pt x="1037403" y="3301221"/>
                        </a:lnTo>
                        <a:cubicBezTo>
                          <a:pt x="1228646" y="3529078"/>
                          <a:pt x="1510881" y="3660675"/>
                          <a:pt x="1808357" y="3660694"/>
                        </a:cubicBezTo>
                        <a:lnTo>
                          <a:pt x="1850648" y="3660694"/>
                        </a:lnTo>
                        <a:cubicBezTo>
                          <a:pt x="2148104" y="3660685"/>
                          <a:pt x="2430310" y="3529087"/>
                          <a:pt x="2621506" y="3301221"/>
                        </a:cubicBezTo>
                        <a:lnTo>
                          <a:pt x="2964406" y="2892408"/>
                        </a:lnTo>
                        <a:cubicBezTo>
                          <a:pt x="3009450" y="2838734"/>
                          <a:pt x="3059989" y="2789928"/>
                          <a:pt x="3115187" y="2746770"/>
                        </a:cubicBezTo>
                        <a:lnTo>
                          <a:pt x="3273301" y="2622945"/>
                        </a:lnTo>
                        <a:cubicBezTo>
                          <a:pt x="3517141" y="2432265"/>
                          <a:pt x="3659730" y="2139942"/>
                          <a:pt x="3659730" y="1830370"/>
                        </a:cubicBezTo>
                        <a:lnTo>
                          <a:pt x="3659730" y="1830370"/>
                        </a:lnTo>
                        <a:cubicBezTo>
                          <a:pt x="3659730" y="1520846"/>
                          <a:pt x="3517332" y="1228533"/>
                          <a:pt x="3273587" y="1037795"/>
                        </a:cubicBezTo>
                        <a:lnTo>
                          <a:pt x="3115472" y="913970"/>
                        </a:lnTo>
                        <a:cubicBezTo>
                          <a:pt x="3060275" y="870812"/>
                          <a:pt x="3009735" y="822006"/>
                          <a:pt x="2964691" y="768333"/>
                        </a:cubicBezTo>
                        <a:lnTo>
                          <a:pt x="2621791" y="359520"/>
                        </a:lnTo>
                        <a:cubicBezTo>
                          <a:pt x="2430587" y="131682"/>
                          <a:pt x="2148371" y="113"/>
                          <a:pt x="1850933" y="141"/>
                        </a:cubicBezTo>
                        <a:close/>
                      </a:path>
                    </a:pathLst>
                  </a:custGeom>
                  <a:noFill/>
                  <a:ln w="6287"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a:solidFill>
                        <a:schemeClr val="tx1"/>
                      </a:solidFill>
                    </a:endParaRPr>
                  </a:p>
                </p:txBody>
              </p:sp>
              <p:sp>
                <p:nvSpPr>
                  <p:cNvPr id="31" name="任意多边形: 形状 30">
                    <a:extLst>
                      <a:ext uri="{FF2B5EF4-FFF2-40B4-BE49-F238E27FC236}">
                        <a16:creationId xmlns:a16="http://schemas.microsoft.com/office/drawing/2014/main" id="{22555949-AB6A-CE5D-6391-43453B75866C}"/>
                      </a:ext>
                    </a:extLst>
                  </p:cNvPr>
                  <p:cNvSpPr/>
                  <p:nvPr/>
                </p:nvSpPr>
                <p:spPr>
                  <a:xfrm>
                    <a:off x="7050136" y="1307492"/>
                    <a:ext cx="3587305" cy="3587972"/>
                  </a:xfrm>
                  <a:custGeom>
                    <a:avLst/>
                    <a:gdLst>
                      <a:gd name="connsiteX0" fmla="*/ 1772162 w 3587305"/>
                      <a:gd name="connsiteY0" fmla="*/ 46 h 3587972"/>
                      <a:gd name="connsiteX1" fmla="*/ 1016639 w 3587305"/>
                      <a:gd name="connsiteY1" fmla="*/ 352471 h 3587972"/>
                      <a:gd name="connsiteX2" fmla="*/ 680406 w 3587305"/>
                      <a:gd name="connsiteY2" fmla="*/ 752997 h 3587972"/>
                      <a:gd name="connsiteX3" fmla="*/ 532673 w 3587305"/>
                      <a:gd name="connsiteY3" fmla="*/ 895872 h 3587972"/>
                      <a:gd name="connsiteX4" fmla="*/ 377701 w 3587305"/>
                      <a:gd name="connsiteY4" fmla="*/ 1017126 h 3587972"/>
                      <a:gd name="connsiteX5" fmla="*/ -631 w 3587305"/>
                      <a:gd name="connsiteY5" fmla="*/ 1794080 h 3587972"/>
                      <a:gd name="connsiteX6" fmla="*/ -631 w 3587305"/>
                      <a:gd name="connsiteY6" fmla="*/ 1794080 h 3587972"/>
                      <a:gd name="connsiteX7" fmla="*/ 377892 w 3587305"/>
                      <a:gd name="connsiteY7" fmla="*/ 2570939 h 3587972"/>
                      <a:gd name="connsiteX8" fmla="*/ 532769 w 3587305"/>
                      <a:gd name="connsiteY8" fmla="*/ 2691907 h 3587972"/>
                      <a:gd name="connsiteX9" fmla="*/ 680502 w 3587305"/>
                      <a:gd name="connsiteY9" fmla="*/ 2834782 h 3587972"/>
                      <a:gd name="connsiteX10" fmla="*/ 1016734 w 3587305"/>
                      <a:gd name="connsiteY10" fmla="*/ 3235498 h 3587972"/>
                      <a:gd name="connsiteX11" fmla="*/ 1772257 w 3587305"/>
                      <a:gd name="connsiteY11" fmla="*/ 3587923 h 3587972"/>
                      <a:gd name="connsiteX12" fmla="*/ 1813786 w 3587305"/>
                      <a:gd name="connsiteY12" fmla="*/ 3587923 h 3587972"/>
                      <a:gd name="connsiteX13" fmla="*/ 2569309 w 3587305"/>
                      <a:gd name="connsiteY13" fmla="*/ 3235498 h 3587972"/>
                      <a:gd name="connsiteX14" fmla="*/ 2905541 w 3587305"/>
                      <a:gd name="connsiteY14" fmla="*/ 2834782 h 3587972"/>
                      <a:gd name="connsiteX15" fmla="*/ 3053274 w 3587305"/>
                      <a:gd name="connsiteY15" fmla="*/ 2691907 h 3587972"/>
                      <a:gd name="connsiteX16" fmla="*/ 3208246 w 3587305"/>
                      <a:gd name="connsiteY16" fmla="*/ 2570653 h 3587972"/>
                      <a:gd name="connsiteX17" fmla="*/ 3586674 w 3587305"/>
                      <a:gd name="connsiteY17" fmla="*/ 1794080 h 3587972"/>
                      <a:gd name="connsiteX18" fmla="*/ 3586674 w 3587305"/>
                      <a:gd name="connsiteY18" fmla="*/ 1794080 h 3587972"/>
                      <a:gd name="connsiteX19" fmla="*/ 3208151 w 3587305"/>
                      <a:gd name="connsiteY19" fmla="*/ 1017221 h 3587972"/>
                      <a:gd name="connsiteX20" fmla="*/ 3053179 w 3587305"/>
                      <a:gd name="connsiteY20" fmla="*/ 895968 h 3587972"/>
                      <a:gd name="connsiteX21" fmla="*/ 2905446 w 3587305"/>
                      <a:gd name="connsiteY21" fmla="*/ 753093 h 3587972"/>
                      <a:gd name="connsiteX22" fmla="*/ 2569214 w 3587305"/>
                      <a:gd name="connsiteY22" fmla="*/ 352376 h 3587972"/>
                      <a:gd name="connsiteX23" fmla="*/ 1813691 w 3587305"/>
                      <a:gd name="connsiteY23" fmla="*/ -49 h 35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87305" h="3587972">
                        <a:moveTo>
                          <a:pt x="1772162" y="46"/>
                        </a:moveTo>
                        <a:cubicBezTo>
                          <a:pt x="1480611" y="82"/>
                          <a:pt x="1204014" y="129105"/>
                          <a:pt x="1016639" y="352471"/>
                        </a:cubicBezTo>
                        <a:lnTo>
                          <a:pt x="680406" y="752997"/>
                        </a:lnTo>
                        <a:cubicBezTo>
                          <a:pt x="636239" y="805614"/>
                          <a:pt x="586728" y="853496"/>
                          <a:pt x="532673" y="895872"/>
                        </a:cubicBezTo>
                        <a:lnTo>
                          <a:pt x="377701" y="1017126"/>
                        </a:lnTo>
                        <a:cubicBezTo>
                          <a:pt x="138805" y="1204140"/>
                          <a:pt x="-727" y="1490690"/>
                          <a:pt x="-631" y="1794080"/>
                        </a:cubicBezTo>
                        <a:lnTo>
                          <a:pt x="-631" y="1794080"/>
                        </a:lnTo>
                        <a:cubicBezTo>
                          <a:pt x="-651" y="2097470"/>
                          <a:pt x="138958" y="2383982"/>
                          <a:pt x="377892" y="2570939"/>
                        </a:cubicBezTo>
                        <a:lnTo>
                          <a:pt x="532769" y="2691907"/>
                        </a:lnTo>
                        <a:cubicBezTo>
                          <a:pt x="586823" y="2734283"/>
                          <a:pt x="636334" y="2782165"/>
                          <a:pt x="680502" y="2834782"/>
                        </a:cubicBezTo>
                        <a:lnTo>
                          <a:pt x="1016734" y="3235498"/>
                        </a:lnTo>
                        <a:cubicBezTo>
                          <a:pt x="1204110" y="3458860"/>
                          <a:pt x="1480706" y="3587885"/>
                          <a:pt x="1772257" y="3587923"/>
                        </a:cubicBezTo>
                        <a:lnTo>
                          <a:pt x="1813786" y="3587923"/>
                        </a:lnTo>
                        <a:cubicBezTo>
                          <a:pt x="2105327" y="3587847"/>
                          <a:pt x="2381905" y="3458831"/>
                          <a:pt x="2569309" y="3235498"/>
                        </a:cubicBezTo>
                        <a:lnTo>
                          <a:pt x="2905541" y="2834782"/>
                        </a:lnTo>
                        <a:cubicBezTo>
                          <a:pt x="2949661" y="2782127"/>
                          <a:pt x="2999172" y="2734236"/>
                          <a:pt x="3053274" y="2691907"/>
                        </a:cubicBezTo>
                        <a:lnTo>
                          <a:pt x="3208246" y="2570653"/>
                        </a:lnTo>
                        <a:cubicBezTo>
                          <a:pt x="3447038" y="2383716"/>
                          <a:pt x="3586579" y="2097337"/>
                          <a:pt x="3586674" y="1794080"/>
                        </a:cubicBezTo>
                        <a:lnTo>
                          <a:pt x="3586674" y="1794080"/>
                        </a:lnTo>
                        <a:cubicBezTo>
                          <a:pt x="3586674" y="1490699"/>
                          <a:pt x="3447038" y="1204206"/>
                          <a:pt x="3208151" y="1017221"/>
                        </a:cubicBezTo>
                        <a:lnTo>
                          <a:pt x="3053179" y="895968"/>
                        </a:lnTo>
                        <a:cubicBezTo>
                          <a:pt x="2999077" y="853639"/>
                          <a:pt x="2949566" y="805747"/>
                          <a:pt x="2905446" y="753093"/>
                        </a:cubicBezTo>
                        <a:lnTo>
                          <a:pt x="2569214" y="352376"/>
                        </a:lnTo>
                        <a:cubicBezTo>
                          <a:pt x="2381809" y="129041"/>
                          <a:pt x="2105232" y="26"/>
                          <a:pt x="1813691" y="-49"/>
                        </a:cubicBezTo>
                        <a:close/>
                      </a:path>
                    </a:pathLst>
                  </a:custGeom>
                  <a:noFill/>
                  <a:ln w="7144"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dirty="0">
                      <a:solidFill>
                        <a:schemeClr val="tx1"/>
                      </a:solidFill>
                    </a:endParaRPr>
                  </a:p>
                </p:txBody>
              </p:sp>
              <p:sp>
                <p:nvSpPr>
                  <p:cNvPr id="32" name="任意多边形: 形状 31">
                    <a:extLst>
                      <a:ext uri="{FF2B5EF4-FFF2-40B4-BE49-F238E27FC236}">
                        <a16:creationId xmlns:a16="http://schemas.microsoft.com/office/drawing/2014/main" id="{227A29F6-85C0-9D25-178C-27B4623EF386}"/>
                      </a:ext>
                    </a:extLst>
                  </p:cNvPr>
                  <p:cNvSpPr/>
                  <p:nvPr/>
                </p:nvSpPr>
                <p:spPr>
                  <a:xfrm>
                    <a:off x="7086331" y="1343973"/>
                    <a:ext cx="3514725" cy="3514439"/>
                  </a:xfrm>
                  <a:custGeom>
                    <a:avLst/>
                    <a:gdLst>
                      <a:gd name="connsiteX0" fmla="*/ 1777019 w 3514725"/>
                      <a:gd name="connsiteY0" fmla="*/ -49 h 3514439"/>
                      <a:gd name="connsiteX1" fmla="*/ 1736443 w 3514725"/>
                      <a:gd name="connsiteY1" fmla="*/ -49 h 3514439"/>
                      <a:gd name="connsiteX2" fmla="*/ 996160 w 3514725"/>
                      <a:gd name="connsiteY2" fmla="*/ 345042 h 3514439"/>
                      <a:gd name="connsiteX3" fmla="*/ 666785 w 3514725"/>
                      <a:gd name="connsiteY3" fmla="*/ 737662 h 3514439"/>
                      <a:gd name="connsiteX4" fmla="*/ 522005 w 3514725"/>
                      <a:gd name="connsiteY4" fmla="*/ 877489 h 3514439"/>
                      <a:gd name="connsiteX5" fmla="*/ 370177 w 3514725"/>
                      <a:gd name="connsiteY5" fmla="*/ 996266 h 3514439"/>
                      <a:gd name="connsiteX6" fmla="*/ -631 w 3514725"/>
                      <a:gd name="connsiteY6" fmla="*/ 1757599 h 3514439"/>
                      <a:gd name="connsiteX7" fmla="*/ -631 w 3514725"/>
                      <a:gd name="connsiteY7" fmla="*/ 1757599 h 3514439"/>
                      <a:gd name="connsiteX8" fmla="*/ 370177 w 3514725"/>
                      <a:gd name="connsiteY8" fmla="*/ 2518647 h 3514439"/>
                      <a:gd name="connsiteX9" fmla="*/ 522005 w 3514725"/>
                      <a:gd name="connsiteY9" fmla="*/ 2637423 h 3514439"/>
                      <a:gd name="connsiteX10" fmla="*/ 666785 w 3514725"/>
                      <a:gd name="connsiteY10" fmla="*/ 2776774 h 3514439"/>
                      <a:gd name="connsiteX11" fmla="*/ 996160 w 3514725"/>
                      <a:gd name="connsiteY11" fmla="*/ 3169299 h 3514439"/>
                      <a:gd name="connsiteX12" fmla="*/ 1736443 w 3514725"/>
                      <a:gd name="connsiteY12" fmla="*/ 3514390 h 3514439"/>
                      <a:gd name="connsiteX13" fmla="*/ 1777019 w 3514725"/>
                      <a:gd name="connsiteY13" fmla="*/ 3514390 h 3514439"/>
                      <a:gd name="connsiteX14" fmla="*/ 2517208 w 3514725"/>
                      <a:gd name="connsiteY14" fmla="*/ 3169299 h 3514439"/>
                      <a:gd name="connsiteX15" fmla="*/ 2846677 w 3514725"/>
                      <a:gd name="connsiteY15" fmla="*/ 2776774 h 3514439"/>
                      <a:gd name="connsiteX16" fmla="*/ 2991362 w 3514725"/>
                      <a:gd name="connsiteY16" fmla="*/ 2636852 h 3514439"/>
                      <a:gd name="connsiteX17" fmla="*/ 3143190 w 3514725"/>
                      <a:gd name="connsiteY17" fmla="*/ 2518075 h 3514439"/>
                      <a:gd name="connsiteX18" fmla="*/ 3514094 w 3514725"/>
                      <a:gd name="connsiteY18" fmla="*/ 1757599 h 3514439"/>
                      <a:gd name="connsiteX19" fmla="*/ 3514094 w 3514725"/>
                      <a:gd name="connsiteY19" fmla="*/ 1757599 h 3514439"/>
                      <a:gd name="connsiteX20" fmla="*/ 3143190 w 3514725"/>
                      <a:gd name="connsiteY20" fmla="*/ 996552 h 3514439"/>
                      <a:gd name="connsiteX21" fmla="*/ 2991362 w 3514725"/>
                      <a:gd name="connsiteY21" fmla="*/ 877489 h 3514439"/>
                      <a:gd name="connsiteX22" fmla="*/ 2846677 w 3514725"/>
                      <a:gd name="connsiteY22" fmla="*/ 737662 h 3514439"/>
                      <a:gd name="connsiteX23" fmla="*/ 2517208 w 3514725"/>
                      <a:gd name="connsiteY23" fmla="*/ 345042 h 3514439"/>
                      <a:gd name="connsiteX24" fmla="*/ 1777019 w 3514725"/>
                      <a:gd name="connsiteY24" fmla="*/ -49 h 35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725" h="3514439">
                        <a:moveTo>
                          <a:pt x="1777019" y="-49"/>
                        </a:moveTo>
                        <a:lnTo>
                          <a:pt x="1736443" y="-49"/>
                        </a:lnTo>
                        <a:cubicBezTo>
                          <a:pt x="1450817" y="-32"/>
                          <a:pt x="1179821" y="126296"/>
                          <a:pt x="996160" y="345042"/>
                        </a:cubicBezTo>
                        <a:lnTo>
                          <a:pt x="666785" y="737662"/>
                        </a:lnTo>
                        <a:cubicBezTo>
                          <a:pt x="623523" y="789183"/>
                          <a:pt x="575003" y="836046"/>
                          <a:pt x="522005" y="877489"/>
                        </a:cubicBezTo>
                        <a:lnTo>
                          <a:pt x="370177" y="996266"/>
                        </a:lnTo>
                        <a:cubicBezTo>
                          <a:pt x="136062" y="1179508"/>
                          <a:pt x="-708" y="1460295"/>
                          <a:pt x="-631" y="1757599"/>
                        </a:cubicBezTo>
                        <a:lnTo>
                          <a:pt x="-631" y="1757599"/>
                        </a:lnTo>
                        <a:cubicBezTo>
                          <a:pt x="-612" y="2054798"/>
                          <a:pt x="136138" y="2335472"/>
                          <a:pt x="370177" y="2518647"/>
                        </a:cubicBezTo>
                        <a:lnTo>
                          <a:pt x="522005" y="2637423"/>
                        </a:lnTo>
                        <a:cubicBezTo>
                          <a:pt x="574974" y="2678724"/>
                          <a:pt x="623495" y="2725425"/>
                          <a:pt x="666785" y="2776774"/>
                        </a:cubicBezTo>
                        <a:lnTo>
                          <a:pt x="996160" y="3169299"/>
                        </a:lnTo>
                        <a:cubicBezTo>
                          <a:pt x="1179802" y="3388079"/>
                          <a:pt x="1450807" y="3514409"/>
                          <a:pt x="1736443" y="3514390"/>
                        </a:cubicBezTo>
                        <a:lnTo>
                          <a:pt x="1777019" y="3514390"/>
                        </a:lnTo>
                        <a:cubicBezTo>
                          <a:pt x="2062626" y="3514428"/>
                          <a:pt x="2333613" y="3388079"/>
                          <a:pt x="2517208" y="3169299"/>
                        </a:cubicBezTo>
                        <a:lnTo>
                          <a:pt x="2846677" y="2776774"/>
                        </a:lnTo>
                        <a:cubicBezTo>
                          <a:pt x="2889930" y="2725254"/>
                          <a:pt x="2938422" y="2678362"/>
                          <a:pt x="2991362" y="2636852"/>
                        </a:cubicBezTo>
                        <a:lnTo>
                          <a:pt x="3143190" y="2518075"/>
                        </a:lnTo>
                        <a:cubicBezTo>
                          <a:pt x="3377124" y="2335062"/>
                          <a:pt x="3513904" y="2054627"/>
                          <a:pt x="3514094" y="1757599"/>
                        </a:cubicBezTo>
                        <a:lnTo>
                          <a:pt x="3514094" y="1757599"/>
                        </a:lnTo>
                        <a:cubicBezTo>
                          <a:pt x="3514094" y="1460372"/>
                          <a:pt x="3377315" y="1179689"/>
                          <a:pt x="3143190" y="996552"/>
                        </a:cubicBezTo>
                        <a:lnTo>
                          <a:pt x="2991362" y="877489"/>
                        </a:lnTo>
                        <a:cubicBezTo>
                          <a:pt x="2938422" y="836017"/>
                          <a:pt x="2889930" y="789154"/>
                          <a:pt x="2846677" y="737662"/>
                        </a:cubicBezTo>
                        <a:lnTo>
                          <a:pt x="2517208" y="345042"/>
                        </a:lnTo>
                        <a:cubicBezTo>
                          <a:pt x="2333594" y="126290"/>
                          <a:pt x="2062617" y="-43"/>
                          <a:pt x="1777019" y="-49"/>
                        </a:cubicBezTo>
                        <a:close/>
                      </a:path>
                    </a:pathLst>
                  </a:custGeom>
                  <a:noFill/>
                  <a:ln w="8001"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a:solidFill>
                        <a:schemeClr val="tx1"/>
                      </a:solidFill>
                    </a:endParaRPr>
                  </a:p>
                </p:txBody>
              </p:sp>
            </p:grpSp>
          </p:grpSp>
          <p:sp>
            <p:nvSpPr>
              <p:cNvPr id="25" name="文本框 24">
                <a:extLst>
                  <a:ext uri="{FF2B5EF4-FFF2-40B4-BE49-F238E27FC236}">
                    <a16:creationId xmlns:a16="http://schemas.microsoft.com/office/drawing/2014/main" id="{F447B811-BBFD-32C0-7D12-04E31FE0543C}"/>
                  </a:ext>
                </a:extLst>
              </p:cNvPr>
              <p:cNvSpPr txBox="1"/>
              <p:nvPr/>
            </p:nvSpPr>
            <p:spPr>
              <a:xfrm>
                <a:off x="1813993" y="2810067"/>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讲师介绍</a:t>
                </a:r>
                <a:endParaRPr lang="en-US" altLang="zh-CN" sz="2400" dirty="0">
                  <a:solidFill>
                    <a:schemeClr val="accent6">
                      <a:lumMod val="60000"/>
                      <a:lumOff val="40000"/>
                    </a:schemeClr>
                  </a:solidFill>
                </a:endParaRPr>
              </a:p>
            </p:txBody>
          </p:sp>
          <p:sp>
            <p:nvSpPr>
              <p:cNvPr id="26" name="文本框 25">
                <a:extLst>
                  <a:ext uri="{FF2B5EF4-FFF2-40B4-BE49-F238E27FC236}">
                    <a16:creationId xmlns:a16="http://schemas.microsoft.com/office/drawing/2014/main" id="{A43E2D9F-A000-D1AE-C8C8-0B8D0BAEF19B}"/>
                  </a:ext>
                </a:extLst>
              </p:cNvPr>
              <p:cNvSpPr txBox="1"/>
              <p:nvPr/>
            </p:nvSpPr>
            <p:spPr>
              <a:xfrm>
                <a:off x="2173169" y="2860630"/>
                <a:ext cx="4616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 progress of the work here</a:t>
                </a:r>
                <a:endParaRPr lang="zh-CN" altLang="en-US" sz="900" dirty="0">
                  <a:solidFill>
                    <a:schemeClr val="accent6">
                      <a:lumMod val="60000"/>
                      <a:lumOff val="40000"/>
                    </a:schemeClr>
                  </a:solidFill>
                </a:endParaRPr>
              </a:p>
            </p:txBody>
          </p:sp>
          <p:sp>
            <p:nvSpPr>
              <p:cNvPr id="27" name="文本占位符 70">
                <a:extLst>
                  <a:ext uri="{FF2B5EF4-FFF2-40B4-BE49-F238E27FC236}">
                    <a16:creationId xmlns:a16="http://schemas.microsoft.com/office/drawing/2014/main" id="{48DDF741-9F7F-F4E9-AC91-6F29895E28F7}"/>
                  </a:ext>
                </a:extLst>
              </p:cNvPr>
              <p:cNvSpPr txBox="1">
                <a:spLocks/>
              </p:cNvSpPr>
              <p:nvPr/>
            </p:nvSpPr>
            <p:spPr>
              <a:xfrm>
                <a:off x="1785957" y="1907744"/>
                <a:ext cx="664639" cy="440798"/>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accent6">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4800" dirty="0"/>
                  <a:t>02.</a:t>
                </a:r>
                <a:endParaRPr lang="zh-CN" altLang="en-US" sz="4800" dirty="0"/>
              </a:p>
            </p:txBody>
          </p:sp>
        </p:grpSp>
        <p:grpSp>
          <p:nvGrpSpPr>
            <p:cNvPr id="33" name="组合 32">
              <a:extLst>
                <a:ext uri="{FF2B5EF4-FFF2-40B4-BE49-F238E27FC236}">
                  <a16:creationId xmlns:a16="http://schemas.microsoft.com/office/drawing/2014/main" id="{25CCCCD4-F1D4-C222-929C-5877AE54E343}"/>
                </a:ext>
              </a:extLst>
            </p:cNvPr>
            <p:cNvGrpSpPr/>
            <p:nvPr/>
          </p:nvGrpSpPr>
          <p:grpSpPr>
            <a:xfrm>
              <a:off x="6589646" y="1809723"/>
              <a:ext cx="1006721" cy="3135592"/>
              <a:chOff x="1628113" y="1809723"/>
              <a:chExt cx="1006721" cy="3135592"/>
            </a:xfrm>
          </p:grpSpPr>
          <p:grpSp>
            <p:nvGrpSpPr>
              <p:cNvPr id="34" name="组合 33">
                <a:extLst>
                  <a:ext uri="{FF2B5EF4-FFF2-40B4-BE49-F238E27FC236}">
                    <a16:creationId xmlns:a16="http://schemas.microsoft.com/office/drawing/2014/main" id="{EA697E9C-5613-9480-AF63-D62DD8EC2401}"/>
                  </a:ext>
                </a:extLst>
              </p:cNvPr>
              <p:cNvGrpSpPr/>
              <p:nvPr/>
            </p:nvGrpSpPr>
            <p:grpSpPr>
              <a:xfrm>
                <a:off x="1628113" y="1809723"/>
                <a:ext cx="911310" cy="911405"/>
                <a:chOff x="2349747" y="-134648"/>
                <a:chExt cx="3660361" cy="3660743"/>
              </a:xfrm>
            </p:grpSpPr>
            <p:sp>
              <p:nvSpPr>
                <p:cNvPr id="38" name="图形 7">
                  <a:extLst>
                    <a:ext uri="{FF2B5EF4-FFF2-40B4-BE49-F238E27FC236}">
                      <a16:creationId xmlns:a16="http://schemas.microsoft.com/office/drawing/2014/main" id="{565B4C79-34B1-D45F-46D7-B4C3F4E32210}"/>
                    </a:ext>
                  </a:extLst>
                </p:cNvPr>
                <p:cNvSpPr/>
                <p:nvPr userDrawn="1"/>
              </p:nvSpPr>
              <p:spPr>
                <a:xfrm>
                  <a:off x="2706435" y="222368"/>
                  <a:ext cx="2946889" cy="2946809"/>
                </a:xfrm>
                <a:custGeom>
                  <a:avLst/>
                  <a:gdLst>
                    <a:gd name="connsiteX0" fmla="*/ 1777242 w 3514820"/>
                    <a:gd name="connsiteY0" fmla="*/ -7 h 3514725"/>
                    <a:gd name="connsiteX1" fmla="*/ 1736665 w 3514820"/>
                    <a:gd name="connsiteY1" fmla="*/ -7 h 3514725"/>
                    <a:gd name="connsiteX2" fmla="*/ 996477 w 3514820"/>
                    <a:gd name="connsiteY2" fmla="*/ 345084 h 3514725"/>
                    <a:gd name="connsiteX3" fmla="*/ 667008 w 3514820"/>
                    <a:gd name="connsiteY3" fmla="*/ 737609 h 3514725"/>
                    <a:gd name="connsiteX4" fmla="*/ 522704 w 3514820"/>
                    <a:gd name="connsiteY4" fmla="*/ 877436 h 3514725"/>
                    <a:gd name="connsiteX5" fmla="*/ 370304 w 3514820"/>
                    <a:gd name="connsiteY5" fmla="*/ 996308 h 3514725"/>
                    <a:gd name="connsiteX6" fmla="*/ -600 w 3514820"/>
                    <a:gd name="connsiteY6" fmla="*/ 1757356 h 3514725"/>
                    <a:gd name="connsiteX7" fmla="*/ -600 w 3514820"/>
                    <a:gd name="connsiteY7" fmla="*/ 1757356 h 3514725"/>
                    <a:gd name="connsiteX8" fmla="*/ 370304 w 3514820"/>
                    <a:gd name="connsiteY8" fmla="*/ 2518403 h 3514725"/>
                    <a:gd name="connsiteX9" fmla="*/ 522704 w 3514820"/>
                    <a:gd name="connsiteY9" fmla="*/ 2637180 h 3514725"/>
                    <a:gd name="connsiteX10" fmla="*/ 667389 w 3514820"/>
                    <a:gd name="connsiteY10" fmla="*/ 2777007 h 3514725"/>
                    <a:gd name="connsiteX11" fmla="*/ 996859 w 3514820"/>
                    <a:gd name="connsiteY11" fmla="*/ 3169532 h 3514725"/>
                    <a:gd name="connsiteX12" fmla="*/ 1737046 w 3514820"/>
                    <a:gd name="connsiteY12" fmla="*/ 3514719 h 3514725"/>
                    <a:gd name="connsiteX13" fmla="*/ 1777623 w 3514820"/>
                    <a:gd name="connsiteY13" fmla="*/ 3514719 h 3514725"/>
                    <a:gd name="connsiteX14" fmla="*/ 2517905 w 3514820"/>
                    <a:gd name="connsiteY14" fmla="*/ 3169532 h 3514725"/>
                    <a:gd name="connsiteX15" fmla="*/ 2846804 w 3514820"/>
                    <a:gd name="connsiteY15" fmla="*/ 2777007 h 3514725"/>
                    <a:gd name="connsiteX16" fmla="*/ 2991584 w 3514820"/>
                    <a:gd name="connsiteY16" fmla="*/ 2637180 h 3514725"/>
                    <a:gd name="connsiteX17" fmla="*/ 3143413 w 3514820"/>
                    <a:gd name="connsiteY17" fmla="*/ 2518403 h 3514725"/>
                    <a:gd name="connsiteX18" fmla="*/ 3514221 w 3514820"/>
                    <a:gd name="connsiteY18" fmla="*/ 1757356 h 3514725"/>
                    <a:gd name="connsiteX19" fmla="*/ 3514221 w 3514820"/>
                    <a:gd name="connsiteY19" fmla="*/ 1757356 h 3514725"/>
                    <a:gd name="connsiteX20" fmla="*/ 3143413 w 3514820"/>
                    <a:gd name="connsiteY20" fmla="*/ 996308 h 3514725"/>
                    <a:gd name="connsiteX21" fmla="*/ 2991679 w 3514820"/>
                    <a:gd name="connsiteY21" fmla="*/ 877436 h 3514725"/>
                    <a:gd name="connsiteX22" fmla="*/ 2846804 w 3514820"/>
                    <a:gd name="connsiteY22" fmla="*/ 737609 h 3514725"/>
                    <a:gd name="connsiteX23" fmla="*/ 2517525 w 3514820"/>
                    <a:gd name="connsiteY23" fmla="*/ 345084 h 3514725"/>
                    <a:gd name="connsiteX24" fmla="*/ 1777242 w 3514820"/>
                    <a:gd name="connsiteY24" fmla="*/ -7 h 35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820" h="3514725">
                      <a:moveTo>
                        <a:pt x="1777242" y="-7"/>
                      </a:moveTo>
                      <a:lnTo>
                        <a:pt x="1736665" y="-7"/>
                      </a:lnTo>
                      <a:cubicBezTo>
                        <a:pt x="1451058" y="-40"/>
                        <a:pt x="1180072" y="126300"/>
                        <a:pt x="996477" y="345084"/>
                      </a:cubicBezTo>
                      <a:lnTo>
                        <a:pt x="667008" y="737609"/>
                      </a:lnTo>
                      <a:cubicBezTo>
                        <a:pt x="623898" y="789109"/>
                        <a:pt x="575539" y="835972"/>
                        <a:pt x="522704" y="877436"/>
                      </a:cubicBezTo>
                      <a:lnTo>
                        <a:pt x="370304" y="996308"/>
                      </a:lnTo>
                      <a:cubicBezTo>
                        <a:pt x="136179" y="1179427"/>
                        <a:pt x="-619" y="1460128"/>
                        <a:pt x="-600" y="1757356"/>
                      </a:cubicBezTo>
                      <a:lnTo>
                        <a:pt x="-600" y="1757356"/>
                      </a:lnTo>
                      <a:cubicBezTo>
                        <a:pt x="-590" y="2054583"/>
                        <a:pt x="136208" y="2335266"/>
                        <a:pt x="370304" y="2518403"/>
                      </a:cubicBezTo>
                      <a:lnTo>
                        <a:pt x="522704" y="2637180"/>
                      </a:lnTo>
                      <a:cubicBezTo>
                        <a:pt x="575672" y="2678623"/>
                        <a:pt x="624164" y="2725486"/>
                        <a:pt x="667389" y="2777007"/>
                      </a:cubicBezTo>
                      <a:lnTo>
                        <a:pt x="996859" y="3169532"/>
                      </a:lnTo>
                      <a:cubicBezTo>
                        <a:pt x="1180434" y="3388350"/>
                        <a:pt x="1451420" y="3514728"/>
                        <a:pt x="1737046" y="3514719"/>
                      </a:cubicBezTo>
                      <a:lnTo>
                        <a:pt x="1777623" y="3514719"/>
                      </a:lnTo>
                      <a:cubicBezTo>
                        <a:pt x="2063268" y="3514699"/>
                        <a:pt x="2334283" y="3388331"/>
                        <a:pt x="2517905" y="3169532"/>
                      </a:cubicBezTo>
                      <a:lnTo>
                        <a:pt x="2846804" y="2777007"/>
                      </a:lnTo>
                      <a:cubicBezTo>
                        <a:pt x="2890038" y="2725468"/>
                        <a:pt x="2938568" y="2678595"/>
                        <a:pt x="2991584" y="2637180"/>
                      </a:cubicBezTo>
                      <a:lnTo>
                        <a:pt x="3143413" y="2518403"/>
                      </a:lnTo>
                      <a:cubicBezTo>
                        <a:pt x="3377451" y="2335228"/>
                        <a:pt x="3514202" y="2054555"/>
                        <a:pt x="3514221" y="1757356"/>
                      </a:cubicBezTo>
                      <a:lnTo>
                        <a:pt x="3514221" y="1757356"/>
                      </a:lnTo>
                      <a:cubicBezTo>
                        <a:pt x="3514221" y="1460147"/>
                        <a:pt x="3377461" y="1179474"/>
                        <a:pt x="3143413" y="996308"/>
                      </a:cubicBezTo>
                      <a:lnTo>
                        <a:pt x="2991679" y="877436"/>
                      </a:lnTo>
                      <a:cubicBezTo>
                        <a:pt x="2938634" y="836024"/>
                        <a:pt x="2890076" y="789158"/>
                        <a:pt x="2846804" y="737609"/>
                      </a:cubicBezTo>
                      <a:lnTo>
                        <a:pt x="2517525" y="345084"/>
                      </a:lnTo>
                      <a:cubicBezTo>
                        <a:pt x="2333883" y="126306"/>
                        <a:pt x="2062877" y="-29"/>
                        <a:pt x="1777242" y="-7"/>
                      </a:cubicBezTo>
                      <a:close/>
                    </a:path>
                  </a:pathLst>
                </a:custGeom>
                <a:gradFill flip="none" rotWithShape="1">
                  <a:gsLst>
                    <a:gs pos="0">
                      <a:schemeClr val="tx1">
                        <a:alpha val="0"/>
                      </a:schemeClr>
                    </a:gs>
                    <a:gs pos="24000">
                      <a:schemeClr val="accent3">
                        <a:alpha val="0"/>
                      </a:schemeClr>
                    </a:gs>
                    <a:gs pos="76000">
                      <a:schemeClr val="tx2"/>
                    </a:gs>
                  </a:gsLst>
                  <a:path path="circle">
                    <a:fillToRect l="50000" t="50000" r="50000" b="50000"/>
                  </a:path>
                  <a:tileRect/>
                </a:gradFill>
                <a:ln w="8001" cap="flat">
                  <a:noFill/>
                  <a:prstDash val="solid"/>
                  <a:miter/>
                </a:ln>
              </p:spPr>
              <p:txBody>
                <a:bodyPr rtlCol="0" anchor="ctr">
                  <a:noAutofit/>
                </a:bodyPr>
                <a:lstStyle/>
                <a:p>
                  <a:endParaRPr lang="zh-CN" altLang="en-US"/>
                </a:p>
              </p:txBody>
            </p:sp>
            <p:grpSp>
              <p:nvGrpSpPr>
                <p:cNvPr id="39" name="组合 38">
                  <a:extLst>
                    <a:ext uri="{FF2B5EF4-FFF2-40B4-BE49-F238E27FC236}">
                      <a16:creationId xmlns:a16="http://schemas.microsoft.com/office/drawing/2014/main" id="{6A2EB999-1B81-1A6D-2C60-A40C72317E2E}"/>
                    </a:ext>
                  </a:extLst>
                </p:cNvPr>
                <p:cNvGrpSpPr/>
                <p:nvPr userDrawn="1"/>
              </p:nvGrpSpPr>
              <p:grpSpPr>
                <a:xfrm rot="10800000">
                  <a:off x="2349747" y="-134648"/>
                  <a:ext cx="3660361" cy="3660743"/>
                  <a:chOff x="7013465" y="1271202"/>
                  <a:chExt cx="3660361" cy="3660743"/>
                </a:xfrm>
              </p:grpSpPr>
              <p:sp>
                <p:nvSpPr>
                  <p:cNvPr id="40" name="任意多边形: 形状 39">
                    <a:extLst>
                      <a:ext uri="{FF2B5EF4-FFF2-40B4-BE49-F238E27FC236}">
                        <a16:creationId xmlns:a16="http://schemas.microsoft.com/office/drawing/2014/main" id="{BAA3AB74-01EA-6080-6AA0-2F25A9833291}"/>
                      </a:ext>
                    </a:extLst>
                  </p:cNvPr>
                  <p:cNvSpPr/>
                  <p:nvPr/>
                </p:nvSpPr>
                <p:spPr>
                  <a:xfrm>
                    <a:off x="7013465" y="1271202"/>
                    <a:ext cx="3660361" cy="3660743"/>
                  </a:xfrm>
                  <a:custGeom>
                    <a:avLst/>
                    <a:gdLst>
                      <a:gd name="connsiteX0" fmla="*/ 1808452 w 3660361"/>
                      <a:gd name="connsiteY0" fmla="*/ -49 h 3660743"/>
                      <a:gd name="connsiteX1" fmla="*/ 1037498 w 3660361"/>
                      <a:gd name="connsiteY1" fmla="*/ 359329 h 3660743"/>
                      <a:gd name="connsiteX2" fmla="*/ 694598 w 3660361"/>
                      <a:gd name="connsiteY2" fmla="*/ 768142 h 3660743"/>
                      <a:gd name="connsiteX3" fmla="*/ 543817 w 3660361"/>
                      <a:gd name="connsiteY3" fmla="*/ 913779 h 3660743"/>
                      <a:gd name="connsiteX4" fmla="*/ 385703 w 3660361"/>
                      <a:gd name="connsiteY4" fmla="*/ 1037604 h 3660743"/>
                      <a:gd name="connsiteX5" fmla="*/ -631 w 3660361"/>
                      <a:gd name="connsiteY5" fmla="*/ 1830370 h 3660743"/>
                      <a:gd name="connsiteX6" fmla="*/ -631 w 3660361"/>
                      <a:gd name="connsiteY6" fmla="*/ 1830370 h 3660743"/>
                      <a:gd name="connsiteX7" fmla="*/ 385607 w 3660361"/>
                      <a:gd name="connsiteY7" fmla="*/ 2622945 h 3660743"/>
                      <a:gd name="connsiteX8" fmla="*/ 543722 w 3660361"/>
                      <a:gd name="connsiteY8" fmla="*/ 2746770 h 3660743"/>
                      <a:gd name="connsiteX9" fmla="*/ 694503 w 3660361"/>
                      <a:gd name="connsiteY9" fmla="*/ 2892408 h 3660743"/>
                      <a:gd name="connsiteX10" fmla="*/ 1037403 w 3660361"/>
                      <a:gd name="connsiteY10" fmla="*/ 3301221 h 3660743"/>
                      <a:gd name="connsiteX11" fmla="*/ 1808357 w 3660361"/>
                      <a:gd name="connsiteY11" fmla="*/ 3660694 h 3660743"/>
                      <a:gd name="connsiteX12" fmla="*/ 1850648 w 3660361"/>
                      <a:gd name="connsiteY12" fmla="*/ 3660694 h 3660743"/>
                      <a:gd name="connsiteX13" fmla="*/ 2621506 w 3660361"/>
                      <a:gd name="connsiteY13" fmla="*/ 3301221 h 3660743"/>
                      <a:gd name="connsiteX14" fmla="*/ 2964406 w 3660361"/>
                      <a:gd name="connsiteY14" fmla="*/ 2892408 h 3660743"/>
                      <a:gd name="connsiteX15" fmla="*/ 3115187 w 3660361"/>
                      <a:gd name="connsiteY15" fmla="*/ 2746770 h 3660743"/>
                      <a:gd name="connsiteX16" fmla="*/ 3273301 w 3660361"/>
                      <a:gd name="connsiteY16" fmla="*/ 2622945 h 3660743"/>
                      <a:gd name="connsiteX17" fmla="*/ 3659730 w 3660361"/>
                      <a:gd name="connsiteY17" fmla="*/ 1830370 h 3660743"/>
                      <a:gd name="connsiteX18" fmla="*/ 3659730 w 3660361"/>
                      <a:gd name="connsiteY18" fmla="*/ 1830370 h 3660743"/>
                      <a:gd name="connsiteX19" fmla="*/ 3273587 w 3660361"/>
                      <a:gd name="connsiteY19" fmla="*/ 1037795 h 3660743"/>
                      <a:gd name="connsiteX20" fmla="*/ 3115472 w 3660361"/>
                      <a:gd name="connsiteY20" fmla="*/ 913970 h 3660743"/>
                      <a:gd name="connsiteX21" fmla="*/ 2964691 w 3660361"/>
                      <a:gd name="connsiteY21" fmla="*/ 768333 h 3660743"/>
                      <a:gd name="connsiteX22" fmla="*/ 2621791 w 3660361"/>
                      <a:gd name="connsiteY22" fmla="*/ 359520 h 3660743"/>
                      <a:gd name="connsiteX23" fmla="*/ 1850933 w 3660361"/>
                      <a:gd name="connsiteY23" fmla="*/ 141 h 36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0361" h="3660743">
                        <a:moveTo>
                          <a:pt x="1808452" y="-49"/>
                        </a:moveTo>
                        <a:cubicBezTo>
                          <a:pt x="1510986" y="-66"/>
                          <a:pt x="1228751" y="131498"/>
                          <a:pt x="1037498" y="359329"/>
                        </a:cubicBezTo>
                        <a:lnTo>
                          <a:pt x="694598" y="768142"/>
                        </a:lnTo>
                        <a:cubicBezTo>
                          <a:pt x="649526" y="821787"/>
                          <a:pt x="598996" y="870593"/>
                          <a:pt x="543817" y="913779"/>
                        </a:cubicBezTo>
                        <a:lnTo>
                          <a:pt x="385703" y="1037604"/>
                        </a:lnTo>
                        <a:cubicBezTo>
                          <a:pt x="141824" y="1228352"/>
                          <a:pt x="-670" y="1520751"/>
                          <a:pt x="-631" y="1830370"/>
                        </a:cubicBezTo>
                        <a:lnTo>
                          <a:pt x="-631" y="1830370"/>
                        </a:lnTo>
                        <a:cubicBezTo>
                          <a:pt x="-631" y="2139904"/>
                          <a:pt x="141815" y="2432217"/>
                          <a:pt x="385607" y="2622945"/>
                        </a:cubicBezTo>
                        <a:lnTo>
                          <a:pt x="543722" y="2746770"/>
                        </a:lnTo>
                        <a:cubicBezTo>
                          <a:pt x="598901" y="2789957"/>
                          <a:pt x="649431" y="2838763"/>
                          <a:pt x="694503" y="2892408"/>
                        </a:cubicBezTo>
                        <a:lnTo>
                          <a:pt x="1037403" y="3301221"/>
                        </a:lnTo>
                        <a:cubicBezTo>
                          <a:pt x="1228646" y="3529078"/>
                          <a:pt x="1510881" y="3660675"/>
                          <a:pt x="1808357" y="3660694"/>
                        </a:cubicBezTo>
                        <a:lnTo>
                          <a:pt x="1850648" y="3660694"/>
                        </a:lnTo>
                        <a:cubicBezTo>
                          <a:pt x="2148104" y="3660685"/>
                          <a:pt x="2430310" y="3529087"/>
                          <a:pt x="2621506" y="3301221"/>
                        </a:cubicBezTo>
                        <a:lnTo>
                          <a:pt x="2964406" y="2892408"/>
                        </a:lnTo>
                        <a:cubicBezTo>
                          <a:pt x="3009450" y="2838734"/>
                          <a:pt x="3059989" y="2789928"/>
                          <a:pt x="3115187" y="2746770"/>
                        </a:cubicBezTo>
                        <a:lnTo>
                          <a:pt x="3273301" y="2622945"/>
                        </a:lnTo>
                        <a:cubicBezTo>
                          <a:pt x="3517141" y="2432265"/>
                          <a:pt x="3659730" y="2139942"/>
                          <a:pt x="3659730" y="1830370"/>
                        </a:cubicBezTo>
                        <a:lnTo>
                          <a:pt x="3659730" y="1830370"/>
                        </a:lnTo>
                        <a:cubicBezTo>
                          <a:pt x="3659730" y="1520846"/>
                          <a:pt x="3517332" y="1228533"/>
                          <a:pt x="3273587" y="1037795"/>
                        </a:cubicBezTo>
                        <a:lnTo>
                          <a:pt x="3115472" y="913970"/>
                        </a:lnTo>
                        <a:cubicBezTo>
                          <a:pt x="3060275" y="870812"/>
                          <a:pt x="3009735" y="822006"/>
                          <a:pt x="2964691" y="768333"/>
                        </a:cubicBezTo>
                        <a:lnTo>
                          <a:pt x="2621791" y="359520"/>
                        </a:lnTo>
                        <a:cubicBezTo>
                          <a:pt x="2430587" y="131682"/>
                          <a:pt x="2148371" y="113"/>
                          <a:pt x="1850933" y="141"/>
                        </a:cubicBezTo>
                        <a:close/>
                      </a:path>
                    </a:pathLst>
                  </a:custGeom>
                  <a:noFill/>
                  <a:ln w="6287"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a:solidFill>
                        <a:schemeClr val="tx1"/>
                      </a:solidFill>
                    </a:endParaRPr>
                  </a:p>
                </p:txBody>
              </p:sp>
              <p:sp>
                <p:nvSpPr>
                  <p:cNvPr id="41" name="任意多边形: 形状 40">
                    <a:extLst>
                      <a:ext uri="{FF2B5EF4-FFF2-40B4-BE49-F238E27FC236}">
                        <a16:creationId xmlns:a16="http://schemas.microsoft.com/office/drawing/2014/main" id="{D9F75D7D-3E4D-B05D-420A-6956644AC49A}"/>
                      </a:ext>
                    </a:extLst>
                  </p:cNvPr>
                  <p:cNvSpPr/>
                  <p:nvPr/>
                </p:nvSpPr>
                <p:spPr>
                  <a:xfrm>
                    <a:off x="7050136" y="1307492"/>
                    <a:ext cx="3587305" cy="3587972"/>
                  </a:xfrm>
                  <a:custGeom>
                    <a:avLst/>
                    <a:gdLst>
                      <a:gd name="connsiteX0" fmla="*/ 1772162 w 3587305"/>
                      <a:gd name="connsiteY0" fmla="*/ 46 h 3587972"/>
                      <a:gd name="connsiteX1" fmla="*/ 1016639 w 3587305"/>
                      <a:gd name="connsiteY1" fmla="*/ 352471 h 3587972"/>
                      <a:gd name="connsiteX2" fmla="*/ 680406 w 3587305"/>
                      <a:gd name="connsiteY2" fmla="*/ 752997 h 3587972"/>
                      <a:gd name="connsiteX3" fmla="*/ 532673 w 3587305"/>
                      <a:gd name="connsiteY3" fmla="*/ 895872 h 3587972"/>
                      <a:gd name="connsiteX4" fmla="*/ 377701 w 3587305"/>
                      <a:gd name="connsiteY4" fmla="*/ 1017126 h 3587972"/>
                      <a:gd name="connsiteX5" fmla="*/ -631 w 3587305"/>
                      <a:gd name="connsiteY5" fmla="*/ 1794080 h 3587972"/>
                      <a:gd name="connsiteX6" fmla="*/ -631 w 3587305"/>
                      <a:gd name="connsiteY6" fmla="*/ 1794080 h 3587972"/>
                      <a:gd name="connsiteX7" fmla="*/ 377892 w 3587305"/>
                      <a:gd name="connsiteY7" fmla="*/ 2570939 h 3587972"/>
                      <a:gd name="connsiteX8" fmla="*/ 532769 w 3587305"/>
                      <a:gd name="connsiteY8" fmla="*/ 2691907 h 3587972"/>
                      <a:gd name="connsiteX9" fmla="*/ 680502 w 3587305"/>
                      <a:gd name="connsiteY9" fmla="*/ 2834782 h 3587972"/>
                      <a:gd name="connsiteX10" fmla="*/ 1016734 w 3587305"/>
                      <a:gd name="connsiteY10" fmla="*/ 3235498 h 3587972"/>
                      <a:gd name="connsiteX11" fmla="*/ 1772257 w 3587305"/>
                      <a:gd name="connsiteY11" fmla="*/ 3587923 h 3587972"/>
                      <a:gd name="connsiteX12" fmla="*/ 1813786 w 3587305"/>
                      <a:gd name="connsiteY12" fmla="*/ 3587923 h 3587972"/>
                      <a:gd name="connsiteX13" fmla="*/ 2569309 w 3587305"/>
                      <a:gd name="connsiteY13" fmla="*/ 3235498 h 3587972"/>
                      <a:gd name="connsiteX14" fmla="*/ 2905541 w 3587305"/>
                      <a:gd name="connsiteY14" fmla="*/ 2834782 h 3587972"/>
                      <a:gd name="connsiteX15" fmla="*/ 3053274 w 3587305"/>
                      <a:gd name="connsiteY15" fmla="*/ 2691907 h 3587972"/>
                      <a:gd name="connsiteX16" fmla="*/ 3208246 w 3587305"/>
                      <a:gd name="connsiteY16" fmla="*/ 2570653 h 3587972"/>
                      <a:gd name="connsiteX17" fmla="*/ 3586674 w 3587305"/>
                      <a:gd name="connsiteY17" fmla="*/ 1794080 h 3587972"/>
                      <a:gd name="connsiteX18" fmla="*/ 3586674 w 3587305"/>
                      <a:gd name="connsiteY18" fmla="*/ 1794080 h 3587972"/>
                      <a:gd name="connsiteX19" fmla="*/ 3208151 w 3587305"/>
                      <a:gd name="connsiteY19" fmla="*/ 1017221 h 3587972"/>
                      <a:gd name="connsiteX20" fmla="*/ 3053179 w 3587305"/>
                      <a:gd name="connsiteY20" fmla="*/ 895968 h 3587972"/>
                      <a:gd name="connsiteX21" fmla="*/ 2905446 w 3587305"/>
                      <a:gd name="connsiteY21" fmla="*/ 753093 h 3587972"/>
                      <a:gd name="connsiteX22" fmla="*/ 2569214 w 3587305"/>
                      <a:gd name="connsiteY22" fmla="*/ 352376 h 3587972"/>
                      <a:gd name="connsiteX23" fmla="*/ 1813691 w 3587305"/>
                      <a:gd name="connsiteY23" fmla="*/ -49 h 35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87305" h="3587972">
                        <a:moveTo>
                          <a:pt x="1772162" y="46"/>
                        </a:moveTo>
                        <a:cubicBezTo>
                          <a:pt x="1480611" y="82"/>
                          <a:pt x="1204014" y="129105"/>
                          <a:pt x="1016639" y="352471"/>
                        </a:cubicBezTo>
                        <a:lnTo>
                          <a:pt x="680406" y="752997"/>
                        </a:lnTo>
                        <a:cubicBezTo>
                          <a:pt x="636239" y="805614"/>
                          <a:pt x="586728" y="853496"/>
                          <a:pt x="532673" y="895872"/>
                        </a:cubicBezTo>
                        <a:lnTo>
                          <a:pt x="377701" y="1017126"/>
                        </a:lnTo>
                        <a:cubicBezTo>
                          <a:pt x="138805" y="1204140"/>
                          <a:pt x="-727" y="1490690"/>
                          <a:pt x="-631" y="1794080"/>
                        </a:cubicBezTo>
                        <a:lnTo>
                          <a:pt x="-631" y="1794080"/>
                        </a:lnTo>
                        <a:cubicBezTo>
                          <a:pt x="-651" y="2097470"/>
                          <a:pt x="138958" y="2383982"/>
                          <a:pt x="377892" y="2570939"/>
                        </a:cubicBezTo>
                        <a:lnTo>
                          <a:pt x="532769" y="2691907"/>
                        </a:lnTo>
                        <a:cubicBezTo>
                          <a:pt x="586823" y="2734283"/>
                          <a:pt x="636334" y="2782165"/>
                          <a:pt x="680502" y="2834782"/>
                        </a:cubicBezTo>
                        <a:lnTo>
                          <a:pt x="1016734" y="3235498"/>
                        </a:lnTo>
                        <a:cubicBezTo>
                          <a:pt x="1204110" y="3458860"/>
                          <a:pt x="1480706" y="3587885"/>
                          <a:pt x="1772257" y="3587923"/>
                        </a:cubicBezTo>
                        <a:lnTo>
                          <a:pt x="1813786" y="3587923"/>
                        </a:lnTo>
                        <a:cubicBezTo>
                          <a:pt x="2105327" y="3587847"/>
                          <a:pt x="2381905" y="3458831"/>
                          <a:pt x="2569309" y="3235498"/>
                        </a:cubicBezTo>
                        <a:lnTo>
                          <a:pt x="2905541" y="2834782"/>
                        </a:lnTo>
                        <a:cubicBezTo>
                          <a:pt x="2949661" y="2782127"/>
                          <a:pt x="2999172" y="2734236"/>
                          <a:pt x="3053274" y="2691907"/>
                        </a:cubicBezTo>
                        <a:lnTo>
                          <a:pt x="3208246" y="2570653"/>
                        </a:lnTo>
                        <a:cubicBezTo>
                          <a:pt x="3447038" y="2383716"/>
                          <a:pt x="3586579" y="2097337"/>
                          <a:pt x="3586674" y="1794080"/>
                        </a:cubicBezTo>
                        <a:lnTo>
                          <a:pt x="3586674" y="1794080"/>
                        </a:lnTo>
                        <a:cubicBezTo>
                          <a:pt x="3586674" y="1490699"/>
                          <a:pt x="3447038" y="1204206"/>
                          <a:pt x="3208151" y="1017221"/>
                        </a:cubicBezTo>
                        <a:lnTo>
                          <a:pt x="3053179" y="895968"/>
                        </a:lnTo>
                        <a:cubicBezTo>
                          <a:pt x="2999077" y="853639"/>
                          <a:pt x="2949566" y="805747"/>
                          <a:pt x="2905446" y="753093"/>
                        </a:cubicBezTo>
                        <a:lnTo>
                          <a:pt x="2569214" y="352376"/>
                        </a:lnTo>
                        <a:cubicBezTo>
                          <a:pt x="2381809" y="129041"/>
                          <a:pt x="2105232" y="26"/>
                          <a:pt x="1813691" y="-49"/>
                        </a:cubicBezTo>
                        <a:close/>
                      </a:path>
                    </a:pathLst>
                  </a:custGeom>
                  <a:noFill/>
                  <a:ln w="7144"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dirty="0">
                      <a:solidFill>
                        <a:schemeClr val="tx1"/>
                      </a:solidFill>
                    </a:endParaRPr>
                  </a:p>
                </p:txBody>
              </p:sp>
              <p:sp>
                <p:nvSpPr>
                  <p:cNvPr id="42" name="任意多边形: 形状 41">
                    <a:extLst>
                      <a:ext uri="{FF2B5EF4-FFF2-40B4-BE49-F238E27FC236}">
                        <a16:creationId xmlns:a16="http://schemas.microsoft.com/office/drawing/2014/main" id="{334550F5-59DE-E06E-EAC7-D89198EEDB6F}"/>
                      </a:ext>
                    </a:extLst>
                  </p:cNvPr>
                  <p:cNvSpPr/>
                  <p:nvPr/>
                </p:nvSpPr>
                <p:spPr>
                  <a:xfrm>
                    <a:off x="7086331" y="1343973"/>
                    <a:ext cx="3514725" cy="3514439"/>
                  </a:xfrm>
                  <a:custGeom>
                    <a:avLst/>
                    <a:gdLst>
                      <a:gd name="connsiteX0" fmla="*/ 1777019 w 3514725"/>
                      <a:gd name="connsiteY0" fmla="*/ -49 h 3514439"/>
                      <a:gd name="connsiteX1" fmla="*/ 1736443 w 3514725"/>
                      <a:gd name="connsiteY1" fmla="*/ -49 h 3514439"/>
                      <a:gd name="connsiteX2" fmla="*/ 996160 w 3514725"/>
                      <a:gd name="connsiteY2" fmla="*/ 345042 h 3514439"/>
                      <a:gd name="connsiteX3" fmla="*/ 666785 w 3514725"/>
                      <a:gd name="connsiteY3" fmla="*/ 737662 h 3514439"/>
                      <a:gd name="connsiteX4" fmla="*/ 522005 w 3514725"/>
                      <a:gd name="connsiteY4" fmla="*/ 877489 h 3514439"/>
                      <a:gd name="connsiteX5" fmla="*/ 370177 w 3514725"/>
                      <a:gd name="connsiteY5" fmla="*/ 996266 h 3514439"/>
                      <a:gd name="connsiteX6" fmla="*/ -631 w 3514725"/>
                      <a:gd name="connsiteY6" fmla="*/ 1757599 h 3514439"/>
                      <a:gd name="connsiteX7" fmla="*/ -631 w 3514725"/>
                      <a:gd name="connsiteY7" fmla="*/ 1757599 h 3514439"/>
                      <a:gd name="connsiteX8" fmla="*/ 370177 w 3514725"/>
                      <a:gd name="connsiteY8" fmla="*/ 2518647 h 3514439"/>
                      <a:gd name="connsiteX9" fmla="*/ 522005 w 3514725"/>
                      <a:gd name="connsiteY9" fmla="*/ 2637423 h 3514439"/>
                      <a:gd name="connsiteX10" fmla="*/ 666785 w 3514725"/>
                      <a:gd name="connsiteY10" fmla="*/ 2776774 h 3514439"/>
                      <a:gd name="connsiteX11" fmla="*/ 996160 w 3514725"/>
                      <a:gd name="connsiteY11" fmla="*/ 3169299 h 3514439"/>
                      <a:gd name="connsiteX12" fmla="*/ 1736443 w 3514725"/>
                      <a:gd name="connsiteY12" fmla="*/ 3514390 h 3514439"/>
                      <a:gd name="connsiteX13" fmla="*/ 1777019 w 3514725"/>
                      <a:gd name="connsiteY13" fmla="*/ 3514390 h 3514439"/>
                      <a:gd name="connsiteX14" fmla="*/ 2517208 w 3514725"/>
                      <a:gd name="connsiteY14" fmla="*/ 3169299 h 3514439"/>
                      <a:gd name="connsiteX15" fmla="*/ 2846677 w 3514725"/>
                      <a:gd name="connsiteY15" fmla="*/ 2776774 h 3514439"/>
                      <a:gd name="connsiteX16" fmla="*/ 2991362 w 3514725"/>
                      <a:gd name="connsiteY16" fmla="*/ 2636852 h 3514439"/>
                      <a:gd name="connsiteX17" fmla="*/ 3143190 w 3514725"/>
                      <a:gd name="connsiteY17" fmla="*/ 2518075 h 3514439"/>
                      <a:gd name="connsiteX18" fmla="*/ 3514094 w 3514725"/>
                      <a:gd name="connsiteY18" fmla="*/ 1757599 h 3514439"/>
                      <a:gd name="connsiteX19" fmla="*/ 3514094 w 3514725"/>
                      <a:gd name="connsiteY19" fmla="*/ 1757599 h 3514439"/>
                      <a:gd name="connsiteX20" fmla="*/ 3143190 w 3514725"/>
                      <a:gd name="connsiteY20" fmla="*/ 996552 h 3514439"/>
                      <a:gd name="connsiteX21" fmla="*/ 2991362 w 3514725"/>
                      <a:gd name="connsiteY21" fmla="*/ 877489 h 3514439"/>
                      <a:gd name="connsiteX22" fmla="*/ 2846677 w 3514725"/>
                      <a:gd name="connsiteY22" fmla="*/ 737662 h 3514439"/>
                      <a:gd name="connsiteX23" fmla="*/ 2517208 w 3514725"/>
                      <a:gd name="connsiteY23" fmla="*/ 345042 h 3514439"/>
                      <a:gd name="connsiteX24" fmla="*/ 1777019 w 3514725"/>
                      <a:gd name="connsiteY24" fmla="*/ -49 h 35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725" h="3514439">
                        <a:moveTo>
                          <a:pt x="1777019" y="-49"/>
                        </a:moveTo>
                        <a:lnTo>
                          <a:pt x="1736443" y="-49"/>
                        </a:lnTo>
                        <a:cubicBezTo>
                          <a:pt x="1450817" y="-32"/>
                          <a:pt x="1179821" y="126296"/>
                          <a:pt x="996160" y="345042"/>
                        </a:cubicBezTo>
                        <a:lnTo>
                          <a:pt x="666785" y="737662"/>
                        </a:lnTo>
                        <a:cubicBezTo>
                          <a:pt x="623523" y="789183"/>
                          <a:pt x="575003" y="836046"/>
                          <a:pt x="522005" y="877489"/>
                        </a:cubicBezTo>
                        <a:lnTo>
                          <a:pt x="370177" y="996266"/>
                        </a:lnTo>
                        <a:cubicBezTo>
                          <a:pt x="136062" y="1179508"/>
                          <a:pt x="-708" y="1460295"/>
                          <a:pt x="-631" y="1757599"/>
                        </a:cubicBezTo>
                        <a:lnTo>
                          <a:pt x="-631" y="1757599"/>
                        </a:lnTo>
                        <a:cubicBezTo>
                          <a:pt x="-612" y="2054798"/>
                          <a:pt x="136138" y="2335472"/>
                          <a:pt x="370177" y="2518647"/>
                        </a:cubicBezTo>
                        <a:lnTo>
                          <a:pt x="522005" y="2637423"/>
                        </a:lnTo>
                        <a:cubicBezTo>
                          <a:pt x="574974" y="2678724"/>
                          <a:pt x="623495" y="2725425"/>
                          <a:pt x="666785" y="2776774"/>
                        </a:cubicBezTo>
                        <a:lnTo>
                          <a:pt x="996160" y="3169299"/>
                        </a:lnTo>
                        <a:cubicBezTo>
                          <a:pt x="1179802" y="3388079"/>
                          <a:pt x="1450807" y="3514409"/>
                          <a:pt x="1736443" y="3514390"/>
                        </a:cubicBezTo>
                        <a:lnTo>
                          <a:pt x="1777019" y="3514390"/>
                        </a:lnTo>
                        <a:cubicBezTo>
                          <a:pt x="2062626" y="3514428"/>
                          <a:pt x="2333613" y="3388079"/>
                          <a:pt x="2517208" y="3169299"/>
                        </a:cubicBezTo>
                        <a:lnTo>
                          <a:pt x="2846677" y="2776774"/>
                        </a:lnTo>
                        <a:cubicBezTo>
                          <a:pt x="2889930" y="2725254"/>
                          <a:pt x="2938422" y="2678362"/>
                          <a:pt x="2991362" y="2636852"/>
                        </a:cubicBezTo>
                        <a:lnTo>
                          <a:pt x="3143190" y="2518075"/>
                        </a:lnTo>
                        <a:cubicBezTo>
                          <a:pt x="3377124" y="2335062"/>
                          <a:pt x="3513904" y="2054627"/>
                          <a:pt x="3514094" y="1757599"/>
                        </a:cubicBezTo>
                        <a:lnTo>
                          <a:pt x="3514094" y="1757599"/>
                        </a:lnTo>
                        <a:cubicBezTo>
                          <a:pt x="3514094" y="1460372"/>
                          <a:pt x="3377315" y="1179689"/>
                          <a:pt x="3143190" y="996552"/>
                        </a:cubicBezTo>
                        <a:lnTo>
                          <a:pt x="2991362" y="877489"/>
                        </a:lnTo>
                        <a:cubicBezTo>
                          <a:pt x="2938422" y="836017"/>
                          <a:pt x="2889930" y="789154"/>
                          <a:pt x="2846677" y="737662"/>
                        </a:cubicBezTo>
                        <a:lnTo>
                          <a:pt x="2517208" y="345042"/>
                        </a:lnTo>
                        <a:cubicBezTo>
                          <a:pt x="2333594" y="126290"/>
                          <a:pt x="2062617" y="-43"/>
                          <a:pt x="1777019" y="-49"/>
                        </a:cubicBezTo>
                        <a:close/>
                      </a:path>
                    </a:pathLst>
                  </a:custGeom>
                  <a:noFill/>
                  <a:ln w="8001"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a:solidFill>
                        <a:schemeClr val="tx1"/>
                      </a:solidFill>
                    </a:endParaRPr>
                  </a:p>
                </p:txBody>
              </p:sp>
            </p:grpSp>
          </p:grpSp>
          <p:sp>
            <p:nvSpPr>
              <p:cNvPr id="35" name="文本框 34">
                <a:extLst>
                  <a:ext uri="{FF2B5EF4-FFF2-40B4-BE49-F238E27FC236}">
                    <a16:creationId xmlns:a16="http://schemas.microsoft.com/office/drawing/2014/main" id="{7E2BA130-A11F-7808-1DFC-F52AB605648F}"/>
                  </a:ext>
                </a:extLst>
              </p:cNvPr>
              <p:cNvSpPr txBox="1"/>
              <p:nvPr/>
            </p:nvSpPr>
            <p:spPr>
              <a:xfrm>
                <a:off x="1813993" y="2810067"/>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学员展示</a:t>
                </a:r>
                <a:endParaRPr lang="en-US" altLang="zh-CN" sz="2400" dirty="0">
                  <a:solidFill>
                    <a:schemeClr val="accent6">
                      <a:lumMod val="60000"/>
                      <a:lumOff val="40000"/>
                    </a:schemeClr>
                  </a:solidFill>
                </a:endParaRPr>
              </a:p>
            </p:txBody>
          </p:sp>
          <p:sp>
            <p:nvSpPr>
              <p:cNvPr id="36" name="文本框 35">
                <a:extLst>
                  <a:ext uri="{FF2B5EF4-FFF2-40B4-BE49-F238E27FC236}">
                    <a16:creationId xmlns:a16="http://schemas.microsoft.com/office/drawing/2014/main" id="{D68D2B21-9EA7-E940-899D-3F469C865A27}"/>
                  </a:ext>
                </a:extLst>
              </p:cNvPr>
              <p:cNvSpPr txBox="1"/>
              <p:nvPr/>
            </p:nvSpPr>
            <p:spPr>
              <a:xfrm>
                <a:off x="2173169" y="2860630"/>
                <a:ext cx="4616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 progress of the work here</a:t>
                </a:r>
                <a:endParaRPr lang="zh-CN" altLang="en-US" sz="900" dirty="0">
                  <a:solidFill>
                    <a:schemeClr val="accent6">
                      <a:lumMod val="60000"/>
                      <a:lumOff val="40000"/>
                    </a:schemeClr>
                  </a:solidFill>
                </a:endParaRPr>
              </a:p>
            </p:txBody>
          </p:sp>
          <p:sp>
            <p:nvSpPr>
              <p:cNvPr id="37" name="文本占位符 70">
                <a:extLst>
                  <a:ext uri="{FF2B5EF4-FFF2-40B4-BE49-F238E27FC236}">
                    <a16:creationId xmlns:a16="http://schemas.microsoft.com/office/drawing/2014/main" id="{0FB60B71-B33F-C1DF-24AF-F0480B70424D}"/>
                  </a:ext>
                </a:extLst>
              </p:cNvPr>
              <p:cNvSpPr txBox="1">
                <a:spLocks/>
              </p:cNvSpPr>
              <p:nvPr/>
            </p:nvSpPr>
            <p:spPr>
              <a:xfrm>
                <a:off x="1785957" y="1907744"/>
                <a:ext cx="664639" cy="440798"/>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accent6">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4800" dirty="0"/>
                  <a:t>03.</a:t>
                </a:r>
                <a:endParaRPr lang="zh-CN" altLang="en-US" sz="4800" dirty="0"/>
              </a:p>
            </p:txBody>
          </p:sp>
        </p:grpSp>
        <p:grpSp>
          <p:nvGrpSpPr>
            <p:cNvPr id="43" name="组合 42">
              <a:extLst>
                <a:ext uri="{FF2B5EF4-FFF2-40B4-BE49-F238E27FC236}">
                  <a16:creationId xmlns:a16="http://schemas.microsoft.com/office/drawing/2014/main" id="{081461CF-28A2-983F-B4EE-ADF7B3E214E5}"/>
                </a:ext>
              </a:extLst>
            </p:cNvPr>
            <p:cNvGrpSpPr/>
            <p:nvPr/>
          </p:nvGrpSpPr>
          <p:grpSpPr>
            <a:xfrm>
              <a:off x="9060579" y="1809723"/>
              <a:ext cx="1006721" cy="3135592"/>
              <a:chOff x="1628113" y="1809723"/>
              <a:chExt cx="1006721" cy="3135592"/>
            </a:xfrm>
          </p:grpSpPr>
          <p:grpSp>
            <p:nvGrpSpPr>
              <p:cNvPr id="44" name="组合 43">
                <a:extLst>
                  <a:ext uri="{FF2B5EF4-FFF2-40B4-BE49-F238E27FC236}">
                    <a16:creationId xmlns:a16="http://schemas.microsoft.com/office/drawing/2014/main" id="{E63727A1-2D99-6E03-B6C0-4BBF4A25D091}"/>
                  </a:ext>
                </a:extLst>
              </p:cNvPr>
              <p:cNvGrpSpPr/>
              <p:nvPr/>
            </p:nvGrpSpPr>
            <p:grpSpPr>
              <a:xfrm>
                <a:off x="1628113" y="1809723"/>
                <a:ext cx="911310" cy="911405"/>
                <a:chOff x="2349747" y="-134648"/>
                <a:chExt cx="3660361" cy="3660743"/>
              </a:xfrm>
            </p:grpSpPr>
            <p:sp>
              <p:nvSpPr>
                <p:cNvPr id="48" name="图形 7">
                  <a:extLst>
                    <a:ext uri="{FF2B5EF4-FFF2-40B4-BE49-F238E27FC236}">
                      <a16:creationId xmlns:a16="http://schemas.microsoft.com/office/drawing/2014/main" id="{1DFE6FB5-FDE7-8F50-0E19-E98ED62D6999}"/>
                    </a:ext>
                  </a:extLst>
                </p:cNvPr>
                <p:cNvSpPr/>
                <p:nvPr userDrawn="1"/>
              </p:nvSpPr>
              <p:spPr>
                <a:xfrm>
                  <a:off x="2706435" y="222368"/>
                  <a:ext cx="2946889" cy="2946809"/>
                </a:xfrm>
                <a:custGeom>
                  <a:avLst/>
                  <a:gdLst>
                    <a:gd name="connsiteX0" fmla="*/ 1777242 w 3514820"/>
                    <a:gd name="connsiteY0" fmla="*/ -7 h 3514725"/>
                    <a:gd name="connsiteX1" fmla="*/ 1736665 w 3514820"/>
                    <a:gd name="connsiteY1" fmla="*/ -7 h 3514725"/>
                    <a:gd name="connsiteX2" fmla="*/ 996477 w 3514820"/>
                    <a:gd name="connsiteY2" fmla="*/ 345084 h 3514725"/>
                    <a:gd name="connsiteX3" fmla="*/ 667008 w 3514820"/>
                    <a:gd name="connsiteY3" fmla="*/ 737609 h 3514725"/>
                    <a:gd name="connsiteX4" fmla="*/ 522704 w 3514820"/>
                    <a:gd name="connsiteY4" fmla="*/ 877436 h 3514725"/>
                    <a:gd name="connsiteX5" fmla="*/ 370304 w 3514820"/>
                    <a:gd name="connsiteY5" fmla="*/ 996308 h 3514725"/>
                    <a:gd name="connsiteX6" fmla="*/ -600 w 3514820"/>
                    <a:gd name="connsiteY6" fmla="*/ 1757356 h 3514725"/>
                    <a:gd name="connsiteX7" fmla="*/ -600 w 3514820"/>
                    <a:gd name="connsiteY7" fmla="*/ 1757356 h 3514725"/>
                    <a:gd name="connsiteX8" fmla="*/ 370304 w 3514820"/>
                    <a:gd name="connsiteY8" fmla="*/ 2518403 h 3514725"/>
                    <a:gd name="connsiteX9" fmla="*/ 522704 w 3514820"/>
                    <a:gd name="connsiteY9" fmla="*/ 2637180 h 3514725"/>
                    <a:gd name="connsiteX10" fmla="*/ 667389 w 3514820"/>
                    <a:gd name="connsiteY10" fmla="*/ 2777007 h 3514725"/>
                    <a:gd name="connsiteX11" fmla="*/ 996859 w 3514820"/>
                    <a:gd name="connsiteY11" fmla="*/ 3169532 h 3514725"/>
                    <a:gd name="connsiteX12" fmla="*/ 1737046 w 3514820"/>
                    <a:gd name="connsiteY12" fmla="*/ 3514719 h 3514725"/>
                    <a:gd name="connsiteX13" fmla="*/ 1777623 w 3514820"/>
                    <a:gd name="connsiteY13" fmla="*/ 3514719 h 3514725"/>
                    <a:gd name="connsiteX14" fmla="*/ 2517905 w 3514820"/>
                    <a:gd name="connsiteY14" fmla="*/ 3169532 h 3514725"/>
                    <a:gd name="connsiteX15" fmla="*/ 2846804 w 3514820"/>
                    <a:gd name="connsiteY15" fmla="*/ 2777007 h 3514725"/>
                    <a:gd name="connsiteX16" fmla="*/ 2991584 w 3514820"/>
                    <a:gd name="connsiteY16" fmla="*/ 2637180 h 3514725"/>
                    <a:gd name="connsiteX17" fmla="*/ 3143413 w 3514820"/>
                    <a:gd name="connsiteY17" fmla="*/ 2518403 h 3514725"/>
                    <a:gd name="connsiteX18" fmla="*/ 3514221 w 3514820"/>
                    <a:gd name="connsiteY18" fmla="*/ 1757356 h 3514725"/>
                    <a:gd name="connsiteX19" fmla="*/ 3514221 w 3514820"/>
                    <a:gd name="connsiteY19" fmla="*/ 1757356 h 3514725"/>
                    <a:gd name="connsiteX20" fmla="*/ 3143413 w 3514820"/>
                    <a:gd name="connsiteY20" fmla="*/ 996308 h 3514725"/>
                    <a:gd name="connsiteX21" fmla="*/ 2991679 w 3514820"/>
                    <a:gd name="connsiteY21" fmla="*/ 877436 h 3514725"/>
                    <a:gd name="connsiteX22" fmla="*/ 2846804 w 3514820"/>
                    <a:gd name="connsiteY22" fmla="*/ 737609 h 3514725"/>
                    <a:gd name="connsiteX23" fmla="*/ 2517525 w 3514820"/>
                    <a:gd name="connsiteY23" fmla="*/ 345084 h 3514725"/>
                    <a:gd name="connsiteX24" fmla="*/ 1777242 w 3514820"/>
                    <a:gd name="connsiteY24" fmla="*/ -7 h 35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820" h="3514725">
                      <a:moveTo>
                        <a:pt x="1777242" y="-7"/>
                      </a:moveTo>
                      <a:lnTo>
                        <a:pt x="1736665" y="-7"/>
                      </a:lnTo>
                      <a:cubicBezTo>
                        <a:pt x="1451058" y="-40"/>
                        <a:pt x="1180072" y="126300"/>
                        <a:pt x="996477" y="345084"/>
                      </a:cubicBezTo>
                      <a:lnTo>
                        <a:pt x="667008" y="737609"/>
                      </a:lnTo>
                      <a:cubicBezTo>
                        <a:pt x="623898" y="789109"/>
                        <a:pt x="575539" y="835972"/>
                        <a:pt x="522704" y="877436"/>
                      </a:cubicBezTo>
                      <a:lnTo>
                        <a:pt x="370304" y="996308"/>
                      </a:lnTo>
                      <a:cubicBezTo>
                        <a:pt x="136179" y="1179427"/>
                        <a:pt x="-619" y="1460128"/>
                        <a:pt x="-600" y="1757356"/>
                      </a:cubicBezTo>
                      <a:lnTo>
                        <a:pt x="-600" y="1757356"/>
                      </a:lnTo>
                      <a:cubicBezTo>
                        <a:pt x="-590" y="2054583"/>
                        <a:pt x="136208" y="2335266"/>
                        <a:pt x="370304" y="2518403"/>
                      </a:cubicBezTo>
                      <a:lnTo>
                        <a:pt x="522704" y="2637180"/>
                      </a:lnTo>
                      <a:cubicBezTo>
                        <a:pt x="575672" y="2678623"/>
                        <a:pt x="624164" y="2725486"/>
                        <a:pt x="667389" y="2777007"/>
                      </a:cubicBezTo>
                      <a:lnTo>
                        <a:pt x="996859" y="3169532"/>
                      </a:lnTo>
                      <a:cubicBezTo>
                        <a:pt x="1180434" y="3388350"/>
                        <a:pt x="1451420" y="3514728"/>
                        <a:pt x="1737046" y="3514719"/>
                      </a:cubicBezTo>
                      <a:lnTo>
                        <a:pt x="1777623" y="3514719"/>
                      </a:lnTo>
                      <a:cubicBezTo>
                        <a:pt x="2063268" y="3514699"/>
                        <a:pt x="2334283" y="3388331"/>
                        <a:pt x="2517905" y="3169532"/>
                      </a:cubicBezTo>
                      <a:lnTo>
                        <a:pt x="2846804" y="2777007"/>
                      </a:lnTo>
                      <a:cubicBezTo>
                        <a:pt x="2890038" y="2725468"/>
                        <a:pt x="2938568" y="2678595"/>
                        <a:pt x="2991584" y="2637180"/>
                      </a:cubicBezTo>
                      <a:lnTo>
                        <a:pt x="3143413" y="2518403"/>
                      </a:lnTo>
                      <a:cubicBezTo>
                        <a:pt x="3377451" y="2335228"/>
                        <a:pt x="3514202" y="2054555"/>
                        <a:pt x="3514221" y="1757356"/>
                      </a:cubicBezTo>
                      <a:lnTo>
                        <a:pt x="3514221" y="1757356"/>
                      </a:lnTo>
                      <a:cubicBezTo>
                        <a:pt x="3514221" y="1460147"/>
                        <a:pt x="3377461" y="1179474"/>
                        <a:pt x="3143413" y="996308"/>
                      </a:cubicBezTo>
                      <a:lnTo>
                        <a:pt x="2991679" y="877436"/>
                      </a:lnTo>
                      <a:cubicBezTo>
                        <a:pt x="2938634" y="836024"/>
                        <a:pt x="2890076" y="789158"/>
                        <a:pt x="2846804" y="737609"/>
                      </a:cubicBezTo>
                      <a:lnTo>
                        <a:pt x="2517525" y="345084"/>
                      </a:lnTo>
                      <a:cubicBezTo>
                        <a:pt x="2333883" y="126306"/>
                        <a:pt x="2062877" y="-29"/>
                        <a:pt x="1777242" y="-7"/>
                      </a:cubicBezTo>
                      <a:close/>
                    </a:path>
                  </a:pathLst>
                </a:custGeom>
                <a:gradFill flip="none" rotWithShape="1">
                  <a:gsLst>
                    <a:gs pos="0">
                      <a:schemeClr val="tx1">
                        <a:alpha val="0"/>
                      </a:schemeClr>
                    </a:gs>
                    <a:gs pos="24000">
                      <a:schemeClr val="accent3">
                        <a:alpha val="0"/>
                      </a:schemeClr>
                    </a:gs>
                    <a:gs pos="76000">
                      <a:schemeClr val="tx2"/>
                    </a:gs>
                  </a:gsLst>
                  <a:path path="circle">
                    <a:fillToRect l="50000" t="50000" r="50000" b="50000"/>
                  </a:path>
                  <a:tileRect/>
                </a:gradFill>
                <a:ln w="8001" cap="flat">
                  <a:noFill/>
                  <a:prstDash val="solid"/>
                  <a:miter/>
                </a:ln>
              </p:spPr>
              <p:txBody>
                <a:bodyPr rtlCol="0" anchor="ctr">
                  <a:noAutofit/>
                </a:bodyPr>
                <a:lstStyle/>
                <a:p>
                  <a:endParaRPr lang="zh-CN" altLang="en-US"/>
                </a:p>
              </p:txBody>
            </p:sp>
            <p:grpSp>
              <p:nvGrpSpPr>
                <p:cNvPr id="49" name="组合 48">
                  <a:extLst>
                    <a:ext uri="{FF2B5EF4-FFF2-40B4-BE49-F238E27FC236}">
                      <a16:creationId xmlns:a16="http://schemas.microsoft.com/office/drawing/2014/main" id="{C034F4DA-3A67-0AAC-9A18-E1FB57590262}"/>
                    </a:ext>
                  </a:extLst>
                </p:cNvPr>
                <p:cNvGrpSpPr/>
                <p:nvPr userDrawn="1"/>
              </p:nvGrpSpPr>
              <p:grpSpPr>
                <a:xfrm rot="10800000">
                  <a:off x="2349747" y="-134648"/>
                  <a:ext cx="3660361" cy="3660743"/>
                  <a:chOff x="7013465" y="1271202"/>
                  <a:chExt cx="3660361" cy="3660743"/>
                </a:xfrm>
              </p:grpSpPr>
              <p:sp>
                <p:nvSpPr>
                  <p:cNvPr id="50" name="任意多边形: 形状 49">
                    <a:extLst>
                      <a:ext uri="{FF2B5EF4-FFF2-40B4-BE49-F238E27FC236}">
                        <a16:creationId xmlns:a16="http://schemas.microsoft.com/office/drawing/2014/main" id="{A18D7F13-6D75-F107-D20B-4591944B6EB0}"/>
                      </a:ext>
                    </a:extLst>
                  </p:cNvPr>
                  <p:cNvSpPr/>
                  <p:nvPr/>
                </p:nvSpPr>
                <p:spPr>
                  <a:xfrm>
                    <a:off x="7013465" y="1271202"/>
                    <a:ext cx="3660361" cy="3660743"/>
                  </a:xfrm>
                  <a:custGeom>
                    <a:avLst/>
                    <a:gdLst>
                      <a:gd name="connsiteX0" fmla="*/ 1808452 w 3660361"/>
                      <a:gd name="connsiteY0" fmla="*/ -49 h 3660743"/>
                      <a:gd name="connsiteX1" fmla="*/ 1037498 w 3660361"/>
                      <a:gd name="connsiteY1" fmla="*/ 359329 h 3660743"/>
                      <a:gd name="connsiteX2" fmla="*/ 694598 w 3660361"/>
                      <a:gd name="connsiteY2" fmla="*/ 768142 h 3660743"/>
                      <a:gd name="connsiteX3" fmla="*/ 543817 w 3660361"/>
                      <a:gd name="connsiteY3" fmla="*/ 913779 h 3660743"/>
                      <a:gd name="connsiteX4" fmla="*/ 385703 w 3660361"/>
                      <a:gd name="connsiteY4" fmla="*/ 1037604 h 3660743"/>
                      <a:gd name="connsiteX5" fmla="*/ -631 w 3660361"/>
                      <a:gd name="connsiteY5" fmla="*/ 1830370 h 3660743"/>
                      <a:gd name="connsiteX6" fmla="*/ -631 w 3660361"/>
                      <a:gd name="connsiteY6" fmla="*/ 1830370 h 3660743"/>
                      <a:gd name="connsiteX7" fmla="*/ 385607 w 3660361"/>
                      <a:gd name="connsiteY7" fmla="*/ 2622945 h 3660743"/>
                      <a:gd name="connsiteX8" fmla="*/ 543722 w 3660361"/>
                      <a:gd name="connsiteY8" fmla="*/ 2746770 h 3660743"/>
                      <a:gd name="connsiteX9" fmla="*/ 694503 w 3660361"/>
                      <a:gd name="connsiteY9" fmla="*/ 2892408 h 3660743"/>
                      <a:gd name="connsiteX10" fmla="*/ 1037403 w 3660361"/>
                      <a:gd name="connsiteY10" fmla="*/ 3301221 h 3660743"/>
                      <a:gd name="connsiteX11" fmla="*/ 1808357 w 3660361"/>
                      <a:gd name="connsiteY11" fmla="*/ 3660694 h 3660743"/>
                      <a:gd name="connsiteX12" fmla="*/ 1850648 w 3660361"/>
                      <a:gd name="connsiteY12" fmla="*/ 3660694 h 3660743"/>
                      <a:gd name="connsiteX13" fmla="*/ 2621506 w 3660361"/>
                      <a:gd name="connsiteY13" fmla="*/ 3301221 h 3660743"/>
                      <a:gd name="connsiteX14" fmla="*/ 2964406 w 3660361"/>
                      <a:gd name="connsiteY14" fmla="*/ 2892408 h 3660743"/>
                      <a:gd name="connsiteX15" fmla="*/ 3115187 w 3660361"/>
                      <a:gd name="connsiteY15" fmla="*/ 2746770 h 3660743"/>
                      <a:gd name="connsiteX16" fmla="*/ 3273301 w 3660361"/>
                      <a:gd name="connsiteY16" fmla="*/ 2622945 h 3660743"/>
                      <a:gd name="connsiteX17" fmla="*/ 3659730 w 3660361"/>
                      <a:gd name="connsiteY17" fmla="*/ 1830370 h 3660743"/>
                      <a:gd name="connsiteX18" fmla="*/ 3659730 w 3660361"/>
                      <a:gd name="connsiteY18" fmla="*/ 1830370 h 3660743"/>
                      <a:gd name="connsiteX19" fmla="*/ 3273587 w 3660361"/>
                      <a:gd name="connsiteY19" fmla="*/ 1037795 h 3660743"/>
                      <a:gd name="connsiteX20" fmla="*/ 3115472 w 3660361"/>
                      <a:gd name="connsiteY20" fmla="*/ 913970 h 3660743"/>
                      <a:gd name="connsiteX21" fmla="*/ 2964691 w 3660361"/>
                      <a:gd name="connsiteY21" fmla="*/ 768333 h 3660743"/>
                      <a:gd name="connsiteX22" fmla="*/ 2621791 w 3660361"/>
                      <a:gd name="connsiteY22" fmla="*/ 359520 h 3660743"/>
                      <a:gd name="connsiteX23" fmla="*/ 1850933 w 3660361"/>
                      <a:gd name="connsiteY23" fmla="*/ 141 h 36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0361" h="3660743">
                        <a:moveTo>
                          <a:pt x="1808452" y="-49"/>
                        </a:moveTo>
                        <a:cubicBezTo>
                          <a:pt x="1510986" y="-66"/>
                          <a:pt x="1228751" y="131498"/>
                          <a:pt x="1037498" y="359329"/>
                        </a:cubicBezTo>
                        <a:lnTo>
                          <a:pt x="694598" y="768142"/>
                        </a:lnTo>
                        <a:cubicBezTo>
                          <a:pt x="649526" y="821787"/>
                          <a:pt x="598996" y="870593"/>
                          <a:pt x="543817" y="913779"/>
                        </a:cubicBezTo>
                        <a:lnTo>
                          <a:pt x="385703" y="1037604"/>
                        </a:lnTo>
                        <a:cubicBezTo>
                          <a:pt x="141824" y="1228352"/>
                          <a:pt x="-670" y="1520751"/>
                          <a:pt x="-631" y="1830370"/>
                        </a:cubicBezTo>
                        <a:lnTo>
                          <a:pt x="-631" y="1830370"/>
                        </a:lnTo>
                        <a:cubicBezTo>
                          <a:pt x="-631" y="2139904"/>
                          <a:pt x="141815" y="2432217"/>
                          <a:pt x="385607" y="2622945"/>
                        </a:cubicBezTo>
                        <a:lnTo>
                          <a:pt x="543722" y="2746770"/>
                        </a:lnTo>
                        <a:cubicBezTo>
                          <a:pt x="598901" y="2789957"/>
                          <a:pt x="649431" y="2838763"/>
                          <a:pt x="694503" y="2892408"/>
                        </a:cubicBezTo>
                        <a:lnTo>
                          <a:pt x="1037403" y="3301221"/>
                        </a:lnTo>
                        <a:cubicBezTo>
                          <a:pt x="1228646" y="3529078"/>
                          <a:pt x="1510881" y="3660675"/>
                          <a:pt x="1808357" y="3660694"/>
                        </a:cubicBezTo>
                        <a:lnTo>
                          <a:pt x="1850648" y="3660694"/>
                        </a:lnTo>
                        <a:cubicBezTo>
                          <a:pt x="2148104" y="3660685"/>
                          <a:pt x="2430310" y="3529087"/>
                          <a:pt x="2621506" y="3301221"/>
                        </a:cubicBezTo>
                        <a:lnTo>
                          <a:pt x="2964406" y="2892408"/>
                        </a:lnTo>
                        <a:cubicBezTo>
                          <a:pt x="3009450" y="2838734"/>
                          <a:pt x="3059989" y="2789928"/>
                          <a:pt x="3115187" y="2746770"/>
                        </a:cubicBezTo>
                        <a:lnTo>
                          <a:pt x="3273301" y="2622945"/>
                        </a:lnTo>
                        <a:cubicBezTo>
                          <a:pt x="3517141" y="2432265"/>
                          <a:pt x="3659730" y="2139942"/>
                          <a:pt x="3659730" y="1830370"/>
                        </a:cubicBezTo>
                        <a:lnTo>
                          <a:pt x="3659730" y="1830370"/>
                        </a:lnTo>
                        <a:cubicBezTo>
                          <a:pt x="3659730" y="1520846"/>
                          <a:pt x="3517332" y="1228533"/>
                          <a:pt x="3273587" y="1037795"/>
                        </a:cubicBezTo>
                        <a:lnTo>
                          <a:pt x="3115472" y="913970"/>
                        </a:lnTo>
                        <a:cubicBezTo>
                          <a:pt x="3060275" y="870812"/>
                          <a:pt x="3009735" y="822006"/>
                          <a:pt x="2964691" y="768333"/>
                        </a:cubicBezTo>
                        <a:lnTo>
                          <a:pt x="2621791" y="359520"/>
                        </a:lnTo>
                        <a:cubicBezTo>
                          <a:pt x="2430587" y="131682"/>
                          <a:pt x="2148371" y="113"/>
                          <a:pt x="1850933" y="141"/>
                        </a:cubicBezTo>
                        <a:close/>
                      </a:path>
                    </a:pathLst>
                  </a:custGeom>
                  <a:noFill/>
                  <a:ln w="6287"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a:solidFill>
                        <a:schemeClr val="tx1"/>
                      </a:solidFill>
                    </a:endParaRPr>
                  </a:p>
                </p:txBody>
              </p:sp>
              <p:sp>
                <p:nvSpPr>
                  <p:cNvPr id="51" name="任意多边形: 形状 50">
                    <a:extLst>
                      <a:ext uri="{FF2B5EF4-FFF2-40B4-BE49-F238E27FC236}">
                        <a16:creationId xmlns:a16="http://schemas.microsoft.com/office/drawing/2014/main" id="{2289E8AE-EC26-EE20-CB9F-CADA2BC1C32B}"/>
                      </a:ext>
                    </a:extLst>
                  </p:cNvPr>
                  <p:cNvSpPr/>
                  <p:nvPr/>
                </p:nvSpPr>
                <p:spPr>
                  <a:xfrm>
                    <a:off x="7050136" y="1307492"/>
                    <a:ext cx="3587305" cy="3587972"/>
                  </a:xfrm>
                  <a:custGeom>
                    <a:avLst/>
                    <a:gdLst>
                      <a:gd name="connsiteX0" fmla="*/ 1772162 w 3587305"/>
                      <a:gd name="connsiteY0" fmla="*/ 46 h 3587972"/>
                      <a:gd name="connsiteX1" fmla="*/ 1016639 w 3587305"/>
                      <a:gd name="connsiteY1" fmla="*/ 352471 h 3587972"/>
                      <a:gd name="connsiteX2" fmla="*/ 680406 w 3587305"/>
                      <a:gd name="connsiteY2" fmla="*/ 752997 h 3587972"/>
                      <a:gd name="connsiteX3" fmla="*/ 532673 w 3587305"/>
                      <a:gd name="connsiteY3" fmla="*/ 895872 h 3587972"/>
                      <a:gd name="connsiteX4" fmla="*/ 377701 w 3587305"/>
                      <a:gd name="connsiteY4" fmla="*/ 1017126 h 3587972"/>
                      <a:gd name="connsiteX5" fmla="*/ -631 w 3587305"/>
                      <a:gd name="connsiteY5" fmla="*/ 1794080 h 3587972"/>
                      <a:gd name="connsiteX6" fmla="*/ -631 w 3587305"/>
                      <a:gd name="connsiteY6" fmla="*/ 1794080 h 3587972"/>
                      <a:gd name="connsiteX7" fmla="*/ 377892 w 3587305"/>
                      <a:gd name="connsiteY7" fmla="*/ 2570939 h 3587972"/>
                      <a:gd name="connsiteX8" fmla="*/ 532769 w 3587305"/>
                      <a:gd name="connsiteY8" fmla="*/ 2691907 h 3587972"/>
                      <a:gd name="connsiteX9" fmla="*/ 680502 w 3587305"/>
                      <a:gd name="connsiteY9" fmla="*/ 2834782 h 3587972"/>
                      <a:gd name="connsiteX10" fmla="*/ 1016734 w 3587305"/>
                      <a:gd name="connsiteY10" fmla="*/ 3235498 h 3587972"/>
                      <a:gd name="connsiteX11" fmla="*/ 1772257 w 3587305"/>
                      <a:gd name="connsiteY11" fmla="*/ 3587923 h 3587972"/>
                      <a:gd name="connsiteX12" fmla="*/ 1813786 w 3587305"/>
                      <a:gd name="connsiteY12" fmla="*/ 3587923 h 3587972"/>
                      <a:gd name="connsiteX13" fmla="*/ 2569309 w 3587305"/>
                      <a:gd name="connsiteY13" fmla="*/ 3235498 h 3587972"/>
                      <a:gd name="connsiteX14" fmla="*/ 2905541 w 3587305"/>
                      <a:gd name="connsiteY14" fmla="*/ 2834782 h 3587972"/>
                      <a:gd name="connsiteX15" fmla="*/ 3053274 w 3587305"/>
                      <a:gd name="connsiteY15" fmla="*/ 2691907 h 3587972"/>
                      <a:gd name="connsiteX16" fmla="*/ 3208246 w 3587305"/>
                      <a:gd name="connsiteY16" fmla="*/ 2570653 h 3587972"/>
                      <a:gd name="connsiteX17" fmla="*/ 3586674 w 3587305"/>
                      <a:gd name="connsiteY17" fmla="*/ 1794080 h 3587972"/>
                      <a:gd name="connsiteX18" fmla="*/ 3586674 w 3587305"/>
                      <a:gd name="connsiteY18" fmla="*/ 1794080 h 3587972"/>
                      <a:gd name="connsiteX19" fmla="*/ 3208151 w 3587305"/>
                      <a:gd name="connsiteY19" fmla="*/ 1017221 h 3587972"/>
                      <a:gd name="connsiteX20" fmla="*/ 3053179 w 3587305"/>
                      <a:gd name="connsiteY20" fmla="*/ 895968 h 3587972"/>
                      <a:gd name="connsiteX21" fmla="*/ 2905446 w 3587305"/>
                      <a:gd name="connsiteY21" fmla="*/ 753093 h 3587972"/>
                      <a:gd name="connsiteX22" fmla="*/ 2569214 w 3587305"/>
                      <a:gd name="connsiteY22" fmla="*/ 352376 h 3587972"/>
                      <a:gd name="connsiteX23" fmla="*/ 1813691 w 3587305"/>
                      <a:gd name="connsiteY23" fmla="*/ -49 h 358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87305" h="3587972">
                        <a:moveTo>
                          <a:pt x="1772162" y="46"/>
                        </a:moveTo>
                        <a:cubicBezTo>
                          <a:pt x="1480611" y="82"/>
                          <a:pt x="1204014" y="129105"/>
                          <a:pt x="1016639" y="352471"/>
                        </a:cubicBezTo>
                        <a:lnTo>
                          <a:pt x="680406" y="752997"/>
                        </a:lnTo>
                        <a:cubicBezTo>
                          <a:pt x="636239" y="805614"/>
                          <a:pt x="586728" y="853496"/>
                          <a:pt x="532673" y="895872"/>
                        </a:cubicBezTo>
                        <a:lnTo>
                          <a:pt x="377701" y="1017126"/>
                        </a:lnTo>
                        <a:cubicBezTo>
                          <a:pt x="138805" y="1204140"/>
                          <a:pt x="-727" y="1490690"/>
                          <a:pt x="-631" y="1794080"/>
                        </a:cubicBezTo>
                        <a:lnTo>
                          <a:pt x="-631" y="1794080"/>
                        </a:lnTo>
                        <a:cubicBezTo>
                          <a:pt x="-651" y="2097470"/>
                          <a:pt x="138958" y="2383982"/>
                          <a:pt x="377892" y="2570939"/>
                        </a:cubicBezTo>
                        <a:lnTo>
                          <a:pt x="532769" y="2691907"/>
                        </a:lnTo>
                        <a:cubicBezTo>
                          <a:pt x="586823" y="2734283"/>
                          <a:pt x="636334" y="2782165"/>
                          <a:pt x="680502" y="2834782"/>
                        </a:cubicBezTo>
                        <a:lnTo>
                          <a:pt x="1016734" y="3235498"/>
                        </a:lnTo>
                        <a:cubicBezTo>
                          <a:pt x="1204110" y="3458860"/>
                          <a:pt x="1480706" y="3587885"/>
                          <a:pt x="1772257" y="3587923"/>
                        </a:cubicBezTo>
                        <a:lnTo>
                          <a:pt x="1813786" y="3587923"/>
                        </a:lnTo>
                        <a:cubicBezTo>
                          <a:pt x="2105327" y="3587847"/>
                          <a:pt x="2381905" y="3458831"/>
                          <a:pt x="2569309" y="3235498"/>
                        </a:cubicBezTo>
                        <a:lnTo>
                          <a:pt x="2905541" y="2834782"/>
                        </a:lnTo>
                        <a:cubicBezTo>
                          <a:pt x="2949661" y="2782127"/>
                          <a:pt x="2999172" y="2734236"/>
                          <a:pt x="3053274" y="2691907"/>
                        </a:cubicBezTo>
                        <a:lnTo>
                          <a:pt x="3208246" y="2570653"/>
                        </a:lnTo>
                        <a:cubicBezTo>
                          <a:pt x="3447038" y="2383716"/>
                          <a:pt x="3586579" y="2097337"/>
                          <a:pt x="3586674" y="1794080"/>
                        </a:cubicBezTo>
                        <a:lnTo>
                          <a:pt x="3586674" y="1794080"/>
                        </a:lnTo>
                        <a:cubicBezTo>
                          <a:pt x="3586674" y="1490699"/>
                          <a:pt x="3447038" y="1204206"/>
                          <a:pt x="3208151" y="1017221"/>
                        </a:cubicBezTo>
                        <a:lnTo>
                          <a:pt x="3053179" y="895968"/>
                        </a:lnTo>
                        <a:cubicBezTo>
                          <a:pt x="2999077" y="853639"/>
                          <a:pt x="2949566" y="805747"/>
                          <a:pt x="2905446" y="753093"/>
                        </a:cubicBezTo>
                        <a:lnTo>
                          <a:pt x="2569214" y="352376"/>
                        </a:lnTo>
                        <a:cubicBezTo>
                          <a:pt x="2381809" y="129041"/>
                          <a:pt x="2105232" y="26"/>
                          <a:pt x="1813691" y="-49"/>
                        </a:cubicBezTo>
                        <a:close/>
                      </a:path>
                    </a:pathLst>
                  </a:custGeom>
                  <a:noFill/>
                  <a:ln w="7144"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dirty="0">
                      <a:solidFill>
                        <a:schemeClr val="tx1"/>
                      </a:solidFill>
                    </a:endParaRPr>
                  </a:p>
                </p:txBody>
              </p:sp>
              <p:sp>
                <p:nvSpPr>
                  <p:cNvPr id="52" name="任意多边形: 形状 51">
                    <a:extLst>
                      <a:ext uri="{FF2B5EF4-FFF2-40B4-BE49-F238E27FC236}">
                        <a16:creationId xmlns:a16="http://schemas.microsoft.com/office/drawing/2014/main" id="{2BA69E82-2819-309B-AAF9-7268940663D8}"/>
                      </a:ext>
                    </a:extLst>
                  </p:cNvPr>
                  <p:cNvSpPr/>
                  <p:nvPr/>
                </p:nvSpPr>
                <p:spPr>
                  <a:xfrm>
                    <a:off x="7086331" y="1343973"/>
                    <a:ext cx="3514725" cy="3514439"/>
                  </a:xfrm>
                  <a:custGeom>
                    <a:avLst/>
                    <a:gdLst>
                      <a:gd name="connsiteX0" fmla="*/ 1777019 w 3514725"/>
                      <a:gd name="connsiteY0" fmla="*/ -49 h 3514439"/>
                      <a:gd name="connsiteX1" fmla="*/ 1736443 w 3514725"/>
                      <a:gd name="connsiteY1" fmla="*/ -49 h 3514439"/>
                      <a:gd name="connsiteX2" fmla="*/ 996160 w 3514725"/>
                      <a:gd name="connsiteY2" fmla="*/ 345042 h 3514439"/>
                      <a:gd name="connsiteX3" fmla="*/ 666785 w 3514725"/>
                      <a:gd name="connsiteY3" fmla="*/ 737662 h 3514439"/>
                      <a:gd name="connsiteX4" fmla="*/ 522005 w 3514725"/>
                      <a:gd name="connsiteY4" fmla="*/ 877489 h 3514439"/>
                      <a:gd name="connsiteX5" fmla="*/ 370177 w 3514725"/>
                      <a:gd name="connsiteY5" fmla="*/ 996266 h 3514439"/>
                      <a:gd name="connsiteX6" fmla="*/ -631 w 3514725"/>
                      <a:gd name="connsiteY6" fmla="*/ 1757599 h 3514439"/>
                      <a:gd name="connsiteX7" fmla="*/ -631 w 3514725"/>
                      <a:gd name="connsiteY7" fmla="*/ 1757599 h 3514439"/>
                      <a:gd name="connsiteX8" fmla="*/ 370177 w 3514725"/>
                      <a:gd name="connsiteY8" fmla="*/ 2518647 h 3514439"/>
                      <a:gd name="connsiteX9" fmla="*/ 522005 w 3514725"/>
                      <a:gd name="connsiteY9" fmla="*/ 2637423 h 3514439"/>
                      <a:gd name="connsiteX10" fmla="*/ 666785 w 3514725"/>
                      <a:gd name="connsiteY10" fmla="*/ 2776774 h 3514439"/>
                      <a:gd name="connsiteX11" fmla="*/ 996160 w 3514725"/>
                      <a:gd name="connsiteY11" fmla="*/ 3169299 h 3514439"/>
                      <a:gd name="connsiteX12" fmla="*/ 1736443 w 3514725"/>
                      <a:gd name="connsiteY12" fmla="*/ 3514390 h 3514439"/>
                      <a:gd name="connsiteX13" fmla="*/ 1777019 w 3514725"/>
                      <a:gd name="connsiteY13" fmla="*/ 3514390 h 3514439"/>
                      <a:gd name="connsiteX14" fmla="*/ 2517208 w 3514725"/>
                      <a:gd name="connsiteY14" fmla="*/ 3169299 h 3514439"/>
                      <a:gd name="connsiteX15" fmla="*/ 2846677 w 3514725"/>
                      <a:gd name="connsiteY15" fmla="*/ 2776774 h 3514439"/>
                      <a:gd name="connsiteX16" fmla="*/ 2991362 w 3514725"/>
                      <a:gd name="connsiteY16" fmla="*/ 2636852 h 3514439"/>
                      <a:gd name="connsiteX17" fmla="*/ 3143190 w 3514725"/>
                      <a:gd name="connsiteY17" fmla="*/ 2518075 h 3514439"/>
                      <a:gd name="connsiteX18" fmla="*/ 3514094 w 3514725"/>
                      <a:gd name="connsiteY18" fmla="*/ 1757599 h 3514439"/>
                      <a:gd name="connsiteX19" fmla="*/ 3514094 w 3514725"/>
                      <a:gd name="connsiteY19" fmla="*/ 1757599 h 3514439"/>
                      <a:gd name="connsiteX20" fmla="*/ 3143190 w 3514725"/>
                      <a:gd name="connsiteY20" fmla="*/ 996552 h 3514439"/>
                      <a:gd name="connsiteX21" fmla="*/ 2991362 w 3514725"/>
                      <a:gd name="connsiteY21" fmla="*/ 877489 h 3514439"/>
                      <a:gd name="connsiteX22" fmla="*/ 2846677 w 3514725"/>
                      <a:gd name="connsiteY22" fmla="*/ 737662 h 3514439"/>
                      <a:gd name="connsiteX23" fmla="*/ 2517208 w 3514725"/>
                      <a:gd name="connsiteY23" fmla="*/ 345042 h 3514439"/>
                      <a:gd name="connsiteX24" fmla="*/ 1777019 w 3514725"/>
                      <a:gd name="connsiteY24" fmla="*/ -49 h 35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725" h="3514439">
                        <a:moveTo>
                          <a:pt x="1777019" y="-49"/>
                        </a:moveTo>
                        <a:lnTo>
                          <a:pt x="1736443" y="-49"/>
                        </a:lnTo>
                        <a:cubicBezTo>
                          <a:pt x="1450817" y="-32"/>
                          <a:pt x="1179821" y="126296"/>
                          <a:pt x="996160" y="345042"/>
                        </a:cubicBezTo>
                        <a:lnTo>
                          <a:pt x="666785" y="737662"/>
                        </a:lnTo>
                        <a:cubicBezTo>
                          <a:pt x="623523" y="789183"/>
                          <a:pt x="575003" y="836046"/>
                          <a:pt x="522005" y="877489"/>
                        </a:cubicBezTo>
                        <a:lnTo>
                          <a:pt x="370177" y="996266"/>
                        </a:lnTo>
                        <a:cubicBezTo>
                          <a:pt x="136062" y="1179508"/>
                          <a:pt x="-708" y="1460295"/>
                          <a:pt x="-631" y="1757599"/>
                        </a:cubicBezTo>
                        <a:lnTo>
                          <a:pt x="-631" y="1757599"/>
                        </a:lnTo>
                        <a:cubicBezTo>
                          <a:pt x="-612" y="2054798"/>
                          <a:pt x="136138" y="2335472"/>
                          <a:pt x="370177" y="2518647"/>
                        </a:cubicBezTo>
                        <a:lnTo>
                          <a:pt x="522005" y="2637423"/>
                        </a:lnTo>
                        <a:cubicBezTo>
                          <a:pt x="574974" y="2678724"/>
                          <a:pt x="623495" y="2725425"/>
                          <a:pt x="666785" y="2776774"/>
                        </a:cubicBezTo>
                        <a:lnTo>
                          <a:pt x="996160" y="3169299"/>
                        </a:lnTo>
                        <a:cubicBezTo>
                          <a:pt x="1179802" y="3388079"/>
                          <a:pt x="1450807" y="3514409"/>
                          <a:pt x="1736443" y="3514390"/>
                        </a:cubicBezTo>
                        <a:lnTo>
                          <a:pt x="1777019" y="3514390"/>
                        </a:lnTo>
                        <a:cubicBezTo>
                          <a:pt x="2062626" y="3514428"/>
                          <a:pt x="2333613" y="3388079"/>
                          <a:pt x="2517208" y="3169299"/>
                        </a:cubicBezTo>
                        <a:lnTo>
                          <a:pt x="2846677" y="2776774"/>
                        </a:lnTo>
                        <a:cubicBezTo>
                          <a:pt x="2889930" y="2725254"/>
                          <a:pt x="2938422" y="2678362"/>
                          <a:pt x="2991362" y="2636852"/>
                        </a:cubicBezTo>
                        <a:lnTo>
                          <a:pt x="3143190" y="2518075"/>
                        </a:lnTo>
                        <a:cubicBezTo>
                          <a:pt x="3377124" y="2335062"/>
                          <a:pt x="3513904" y="2054627"/>
                          <a:pt x="3514094" y="1757599"/>
                        </a:cubicBezTo>
                        <a:lnTo>
                          <a:pt x="3514094" y="1757599"/>
                        </a:lnTo>
                        <a:cubicBezTo>
                          <a:pt x="3514094" y="1460372"/>
                          <a:pt x="3377315" y="1179689"/>
                          <a:pt x="3143190" y="996552"/>
                        </a:cubicBezTo>
                        <a:lnTo>
                          <a:pt x="2991362" y="877489"/>
                        </a:lnTo>
                        <a:cubicBezTo>
                          <a:pt x="2938422" y="836017"/>
                          <a:pt x="2889930" y="789154"/>
                          <a:pt x="2846677" y="737662"/>
                        </a:cubicBezTo>
                        <a:lnTo>
                          <a:pt x="2517208" y="345042"/>
                        </a:lnTo>
                        <a:cubicBezTo>
                          <a:pt x="2333594" y="126290"/>
                          <a:pt x="2062617" y="-43"/>
                          <a:pt x="1777019" y="-49"/>
                        </a:cubicBezTo>
                        <a:close/>
                      </a:path>
                    </a:pathLst>
                  </a:custGeom>
                  <a:noFill/>
                  <a:ln w="8001" cap="flat">
                    <a:gradFill flip="none" rotWithShape="1">
                      <a:gsLst>
                        <a:gs pos="0">
                          <a:schemeClr val="tx2"/>
                        </a:gs>
                        <a:gs pos="100000">
                          <a:schemeClr val="tx2">
                            <a:alpha val="78000"/>
                          </a:schemeClr>
                        </a:gs>
                      </a:gsLst>
                      <a:path path="circle">
                        <a:fillToRect l="100000" t="100000"/>
                      </a:path>
                      <a:tileRect r="-100000" b="-100000"/>
                    </a:gradFill>
                    <a:prstDash val="solid"/>
                    <a:miter/>
                  </a:ln>
                </p:spPr>
                <p:txBody>
                  <a:bodyPr rtlCol="0" anchor="ctr">
                    <a:noAutofit/>
                  </a:bodyPr>
                  <a:lstStyle/>
                  <a:p>
                    <a:endParaRPr lang="zh-CN" altLang="en-US">
                      <a:solidFill>
                        <a:schemeClr val="tx1"/>
                      </a:solidFill>
                    </a:endParaRPr>
                  </a:p>
                </p:txBody>
              </p:sp>
            </p:grpSp>
          </p:grpSp>
          <p:sp>
            <p:nvSpPr>
              <p:cNvPr id="45" name="文本框 44">
                <a:extLst>
                  <a:ext uri="{FF2B5EF4-FFF2-40B4-BE49-F238E27FC236}">
                    <a16:creationId xmlns:a16="http://schemas.microsoft.com/office/drawing/2014/main" id="{CBC0FF35-C733-3A88-AF4D-C091FF90A6E5}"/>
                  </a:ext>
                </a:extLst>
              </p:cNvPr>
              <p:cNvSpPr txBox="1"/>
              <p:nvPr/>
            </p:nvSpPr>
            <p:spPr>
              <a:xfrm>
                <a:off x="1813993" y="2810067"/>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作品展示</a:t>
                </a:r>
                <a:endParaRPr lang="en-US" altLang="zh-CN" sz="2400" dirty="0">
                  <a:solidFill>
                    <a:schemeClr val="accent6">
                      <a:lumMod val="60000"/>
                      <a:lumOff val="40000"/>
                    </a:schemeClr>
                  </a:solidFill>
                </a:endParaRPr>
              </a:p>
            </p:txBody>
          </p:sp>
          <p:sp>
            <p:nvSpPr>
              <p:cNvPr id="46" name="文本框 45">
                <a:extLst>
                  <a:ext uri="{FF2B5EF4-FFF2-40B4-BE49-F238E27FC236}">
                    <a16:creationId xmlns:a16="http://schemas.microsoft.com/office/drawing/2014/main" id="{F0B7F8E8-64A9-1986-E8F9-2B52EC35A80C}"/>
                  </a:ext>
                </a:extLst>
              </p:cNvPr>
              <p:cNvSpPr txBox="1"/>
              <p:nvPr/>
            </p:nvSpPr>
            <p:spPr>
              <a:xfrm>
                <a:off x="2173169" y="2860630"/>
                <a:ext cx="4616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 progress of the work here</a:t>
                </a:r>
                <a:endParaRPr lang="zh-CN" altLang="en-US" sz="900" dirty="0">
                  <a:solidFill>
                    <a:schemeClr val="accent6">
                      <a:lumMod val="60000"/>
                      <a:lumOff val="40000"/>
                    </a:schemeClr>
                  </a:solidFill>
                </a:endParaRPr>
              </a:p>
            </p:txBody>
          </p:sp>
          <p:sp>
            <p:nvSpPr>
              <p:cNvPr id="47" name="文本占位符 70">
                <a:extLst>
                  <a:ext uri="{FF2B5EF4-FFF2-40B4-BE49-F238E27FC236}">
                    <a16:creationId xmlns:a16="http://schemas.microsoft.com/office/drawing/2014/main" id="{F1D67151-AC63-69A9-3C64-A3A68942842F}"/>
                  </a:ext>
                </a:extLst>
              </p:cNvPr>
              <p:cNvSpPr txBox="1">
                <a:spLocks/>
              </p:cNvSpPr>
              <p:nvPr/>
            </p:nvSpPr>
            <p:spPr>
              <a:xfrm>
                <a:off x="1785957" y="1907744"/>
                <a:ext cx="664639" cy="440798"/>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accent6">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4800" dirty="0"/>
                  <a:t>04.</a:t>
                </a:r>
                <a:endParaRPr lang="zh-CN" altLang="en-US" sz="4800" dirty="0"/>
              </a:p>
            </p:txBody>
          </p:sp>
        </p:grpSp>
      </p:grpSp>
      <p:sp>
        <p:nvSpPr>
          <p:cNvPr id="54" name="灯片编号占位符 53">
            <a:extLst>
              <a:ext uri="{FF2B5EF4-FFF2-40B4-BE49-F238E27FC236}">
                <a16:creationId xmlns:a16="http://schemas.microsoft.com/office/drawing/2014/main" id="{8F44A32F-D15F-9F23-5A65-AEEE66228B60}"/>
              </a:ext>
            </a:extLst>
          </p:cNvPr>
          <p:cNvSpPr>
            <a:spLocks noGrp="1"/>
          </p:cNvSpPr>
          <p:nvPr>
            <p:ph type="sldNum" sz="quarter" idx="4"/>
          </p:nvPr>
        </p:nvSpPr>
        <p:spPr/>
        <p:txBody>
          <a:bodyPr>
            <a:noAutofit/>
          </a:bodyPr>
          <a:lstStyle/>
          <a:p>
            <a:fld id="{565CE74E-AB26-4998-AD42-012C4C1AD076}" type="slidenum">
              <a:rPr lang="zh-CN" altLang="en-US" smtClean="0"/>
              <a:pPr/>
              <a:t>2</a:t>
            </a:fld>
            <a:endParaRPr lang="zh-CN" altLang="en-US" dirty="0"/>
          </a:p>
        </p:txBody>
      </p:sp>
    </p:spTree>
    <p:extLst>
      <p:ext uri="{BB962C8B-B14F-4D97-AF65-F5344CB8AC3E}">
        <p14:creationId xmlns:p14="http://schemas.microsoft.com/office/powerpoint/2010/main" val="3623583914"/>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联系我们</a:t>
            </a:r>
          </a:p>
        </p:txBody>
      </p:sp>
      <p:sp>
        <p:nvSpPr>
          <p:cNvPr id="10" name="灯片编号占位符 1">
            <a:extLst>
              <a:ext uri="{FF2B5EF4-FFF2-40B4-BE49-F238E27FC236}">
                <a16:creationId xmlns:a16="http://schemas.microsoft.com/office/drawing/2014/main" id="{AEC92479-A1D3-059A-A355-385DEE5ABA4F}"/>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20</a:t>
            </a:fld>
            <a:endParaRPr lang="zh-CN" altLang="en-US" dirty="0"/>
          </a:p>
        </p:txBody>
      </p:sp>
      <p:grpSp>
        <p:nvGrpSpPr>
          <p:cNvPr id="2" name="组合 1">
            <a:extLst>
              <a:ext uri="{FF2B5EF4-FFF2-40B4-BE49-F238E27FC236}">
                <a16:creationId xmlns:a16="http://schemas.microsoft.com/office/drawing/2014/main" id="{A9415564-7FE7-8FD0-1C8D-FACFB31FEB85}"/>
              </a:ext>
            </a:extLst>
          </p:cNvPr>
          <p:cNvGrpSpPr/>
          <p:nvPr/>
        </p:nvGrpSpPr>
        <p:grpSpPr>
          <a:xfrm>
            <a:off x="1070864" y="1959435"/>
            <a:ext cx="10094701" cy="2296640"/>
            <a:chOff x="1070864" y="1959435"/>
            <a:chExt cx="10094701" cy="2296640"/>
          </a:xfrm>
        </p:grpSpPr>
        <p:sp>
          <p:nvSpPr>
            <p:cNvPr id="36" name="矩形: 圆角 35">
              <a:extLst>
                <a:ext uri="{FF2B5EF4-FFF2-40B4-BE49-F238E27FC236}">
                  <a16:creationId xmlns:a16="http://schemas.microsoft.com/office/drawing/2014/main" id="{EB0C8F8F-6CB6-CA79-7B4A-2C7F298AB7D3}"/>
                </a:ext>
              </a:extLst>
            </p:cNvPr>
            <p:cNvSpPr/>
            <p:nvPr/>
          </p:nvSpPr>
          <p:spPr>
            <a:xfrm>
              <a:off x="6815987" y="1959435"/>
              <a:ext cx="4349578" cy="2182550"/>
            </a:xfrm>
            <a:prstGeom prst="roundRect">
              <a:avLst>
                <a:gd name="adj" fmla="val 0"/>
              </a:avLst>
            </a:prstGeom>
            <a:blipFill>
              <a:blip r:embed="rId2" cstate="screen">
                <a:extLst>
                  <a:ext uri="{BEBA8EAE-BF5A-486C-A8C5-ECC9F3942E4B}">
                    <a14:imgProps xmlns:a14="http://schemas.microsoft.com/office/drawing/2010/main">
                      <a14:imgLayer r:embed="rId3">
                        <a14:imgEffect>
                          <a14:saturation sat="0"/>
                        </a14:imgEffect>
                        <a14:imgEffect>
                          <a14:brightnessContrast contrast="36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 name="文本占位符 5">
              <a:extLst>
                <a:ext uri="{FF2B5EF4-FFF2-40B4-BE49-F238E27FC236}">
                  <a16:creationId xmlns:a16="http://schemas.microsoft.com/office/drawing/2014/main" id="{C07913AB-5D6A-ECA7-ADEF-0011104B8E9B}"/>
                </a:ext>
              </a:extLst>
            </p:cNvPr>
            <p:cNvSpPr txBox="1">
              <a:spLocks/>
            </p:cNvSpPr>
            <p:nvPr/>
          </p:nvSpPr>
          <p:spPr>
            <a:xfrm>
              <a:off x="1180826" y="1959435"/>
              <a:ext cx="5346917" cy="229664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100" b="1" spc="600" dirty="0">
                  <a:solidFill>
                    <a:schemeClr val="accent6">
                      <a:lumMod val="60000"/>
                      <a:lumOff val="40000"/>
                    </a:schemeClr>
                  </a:solidFill>
                  <a:latin typeface="+mn-ea"/>
                </a:rPr>
                <a:t>【</a:t>
              </a:r>
              <a:r>
                <a:rPr lang="zh-CN" altLang="en-US" sz="1100" b="1" spc="600" dirty="0">
                  <a:solidFill>
                    <a:schemeClr val="accent6">
                      <a:lumMod val="60000"/>
                      <a:lumOff val="40000"/>
                    </a:schemeClr>
                  </a:solidFill>
                  <a:latin typeface="+mn-ea"/>
                </a:rPr>
                <a:t>校区分布</a:t>
              </a:r>
              <a:r>
                <a:rPr lang="en-US" altLang="zh-CN" sz="1100" b="1" spc="600" dirty="0">
                  <a:solidFill>
                    <a:schemeClr val="accent6">
                      <a:lumMod val="60000"/>
                      <a:lumOff val="40000"/>
                    </a:schemeClr>
                  </a:solidFill>
                  <a:latin typeface="+mn-ea"/>
                </a:rPr>
                <a:t>】</a:t>
              </a:r>
            </a:p>
            <a:p>
              <a:pPr>
                <a:lnSpc>
                  <a:spcPct val="150000"/>
                </a:lnSpc>
              </a:pPr>
              <a:r>
                <a:rPr lang="zh-CN" altLang="en-US" sz="1100" spc="600" dirty="0">
                  <a:solidFill>
                    <a:schemeClr val="accent6">
                      <a:lumMod val="60000"/>
                      <a:lumOff val="40000"/>
                    </a:schemeClr>
                  </a:solidFill>
                  <a:latin typeface="+mn-ea"/>
                </a:rPr>
                <a:t>街道地址详细的位置</a:t>
              </a:r>
              <a:endParaRPr lang="en-US" altLang="zh-CN" sz="1100" spc="600" dirty="0">
                <a:solidFill>
                  <a:schemeClr val="accent6">
                    <a:lumMod val="60000"/>
                    <a:lumOff val="40000"/>
                  </a:schemeClr>
                </a:solidFill>
                <a:latin typeface="+mn-ea"/>
              </a:endParaRPr>
            </a:p>
            <a:p>
              <a:pPr>
                <a:lnSpc>
                  <a:spcPct val="150000"/>
                </a:lnSpc>
              </a:pPr>
              <a:r>
                <a:rPr lang="zh-CN" altLang="en-US" sz="1100" spc="600" dirty="0">
                  <a:solidFill>
                    <a:schemeClr val="accent6">
                      <a:lumMod val="60000"/>
                      <a:lumOff val="40000"/>
                    </a:schemeClr>
                  </a:solidFill>
                  <a:latin typeface="+mn-ea"/>
                </a:rPr>
                <a:t>街道地址详细的位置</a:t>
              </a:r>
              <a:endParaRPr lang="en-US" altLang="zh-CN" sz="1100" spc="600" dirty="0">
                <a:solidFill>
                  <a:schemeClr val="accent6">
                    <a:lumMod val="60000"/>
                    <a:lumOff val="40000"/>
                  </a:schemeClr>
                </a:solidFill>
                <a:latin typeface="+mn-ea"/>
              </a:endParaRPr>
            </a:p>
            <a:p>
              <a:pPr>
                <a:lnSpc>
                  <a:spcPct val="150000"/>
                </a:lnSpc>
              </a:pPr>
              <a:r>
                <a:rPr lang="zh-CN" altLang="en-US" sz="1100" spc="600" dirty="0">
                  <a:solidFill>
                    <a:schemeClr val="accent6">
                      <a:lumMod val="60000"/>
                      <a:lumOff val="40000"/>
                    </a:schemeClr>
                  </a:solidFill>
                  <a:latin typeface="+mn-ea"/>
                </a:rPr>
                <a:t>街道地址详细的位置</a:t>
              </a:r>
              <a:endParaRPr lang="en-US" altLang="zh-CN" sz="1100" spc="600" dirty="0">
                <a:solidFill>
                  <a:schemeClr val="accent6">
                    <a:lumMod val="60000"/>
                    <a:lumOff val="40000"/>
                  </a:schemeClr>
                </a:solidFill>
                <a:latin typeface="+mn-ea"/>
              </a:endParaRPr>
            </a:p>
            <a:p>
              <a:pPr>
                <a:lnSpc>
                  <a:spcPct val="150000"/>
                </a:lnSpc>
              </a:pPr>
              <a:r>
                <a:rPr lang="zh-CN" altLang="en-US" sz="1100" spc="600" dirty="0">
                  <a:solidFill>
                    <a:schemeClr val="accent6">
                      <a:lumMod val="60000"/>
                      <a:lumOff val="40000"/>
                    </a:schemeClr>
                  </a:solidFill>
                  <a:latin typeface="+mn-ea"/>
                </a:rPr>
                <a:t>街道地址详细的位置</a:t>
              </a:r>
              <a:endParaRPr lang="en-US" altLang="zh-CN" sz="1100" spc="600" dirty="0">
                <a:solidFill>
                  <a:schemeClr val="accent6">
                    <a:lumMod val="60000"/>
                    <a:lumOff val="40000"/>
                  </a:schemeClr>
                </a:solidFill>
                <a:latin typeface="+mn-ea"/>
              </a:endParaRPr>
            </a:p>
            <a:p>
              <a:pPr>
                <a:lnSpc>
                  <a:spcPct val="150000"/>
                </a:lnSpc>
              </a:pPr>
              <a:r>
                <a:rPr lang="zh-CN" altLang="en-US" sz="1100" spc="600" dirty="0">
                  <a:solidFill>
                    <a:schemeClr val="accent6">
                      <a:lumMod val="60000"/>
                      <a:lumOff val="40000"/>
                    </a:schemeClr>
                  </a:solidFill>
                  <a:latin typeface="+mn-ea"/>
                </a:rPr>
                <a:t>街道地址详细的位置</a:t>
              </a:r>
              <a:endParaRPr lang="en-US" altLang="zh-CN" sz="1100" spc="600" dirty="0">
                <a:solidFill>
                  <a:schemeClr val="accent6">
                    <a:lumMod val="60000"/>
                    <a:lumOff val="40000"/>
                  </a:schemeClr>
                </a:solidFill>
                <a:latin typeface="+mn-ea"/>
              </a:endParaRPr>
            </a:p>
            <a:p>
              <a:pPr>
                <a:lnSpc>
                  <a:spcPct val="150000"/>
                </a:lnSpc>
              </a:pPr>
              <a:r>
                <a:rPr lang="zh-CN" altLang="en-US" sz="1100" spc="600" dirty="0">
                  <a:solidFill>
                    <a:schemeClr val="accent6">
                      <a:lumMod val="60000"/>
                      <a:lumOff val="40000"/>
                    </a:schemeClr>
                  </a:solidFill>
                  <a:latin typeface="+mn-ea"/>
                </a:rPr>
                <a:t>街道地址详细的位置</a:t>
              </a:r>
              <a:endParaRPr lang="en-US" altLang="zh-CN" sz="1100" spc="600" dirty="0">
                <a:solidFill>
                  <a:schemeClr val="accent6">
                    <a:lumMod val="60000"/>
                    <a:lumOff val="40000"/>
                  </a:schemeClr>
                </a:solidFill>
                <a:latin typeface="+mn-ea"/>
              </a:endParaRPr>
            </a:p>
            <a:p>
              <a:pPr marL="0" indent="0">
                <a:lnSpc>
                  <a:spcPct val="150000"/>
                </a:lnSpc>
                <a:buNone/>
              </a:pPr>
              <a:r>
                <a:rPr lang="en-US" altLang="zh-CN" sz="1100" b="1" spc="600" dirty="0">
                  <a:solidFill>
                    <a:schemeClr val="accent6">
                      <a:lumMod val="60000"/>
                      <a:lumOff val="40000"/>
                    </a:schemeClr>
                  </a:solidFill>
                  <a:latin typeface="+mn-ea"/>
                </a:rPr>
                <a:t>【</a:t>
              </a:r>
              <a:r>
                <a:rPr lang="zh-CN" altLang="en-US" sz="1100" b="1" spc="600" dirty="0">
                  <a:solidFill>
                    <a:schemeClr val="accent6">
                      <a:lumMod val="60000"/>
                      <a:lumOff val="40000"/>
                    </a:schemeClr>
                  </a:solidFill>
                  <a:latin typeface="+mn-ea"/>
                </a:rPr>
                <a:t>联系人</a:t>
              </a:r>
              <a:r>
                <a:rPr lang="en-US" altLang="zh-CN" sz="1100" b="1" spc="600" dirty="0">
                  <a:solidFill>
                    <a:schemeClr val="accent6">
                      <a:lumMod val="60000"/>
                      <a:lumOff val="40000"/>
                    </a:schemeClr>
                  </a:solidFill>
                  <a:latin typeface="+mn-ea"/>
                </a:rPr>
                <a:t>】</a:t>
              </a:r>
            </a:p>
            <a:p>
              <a:pPr marL="0" indent="0">
                <a:lnSpc>
                  <a:spcPct val="150000"/>
                </a:lnSpc>
                <a:buNone/>
              </a:pPr>
              <a:r>
                <a:rPr lang="en-US" altLang="zh-CN" sz="1100" spc="600" dirty="0" err="1">
                  <a:solidFill>
                    <a:schemeClr val="accent6">
                      <a:lumMod val="60000"/>
                      <a:lumOff val="40000"/>
                    </a:schemeClr>
                  </a:solidFill>
                  <a:latin typeface="+mn-ea"/>
                </a:rPr>
                <a:t>OfficePLUS</a:t>
              </a:r>
              <a:r>
                <a:rPr lang="zh-CN" altLang="en-US" sz="1100" b="1" spc="600" dirty="0">
                  <a:solidFill>
                    <a:schemeClr val="accent6">
                      <a:lumMod val="60000"/>
                      <a:lumOff val="40000"/>
                    </a:schemeClr>
                  </a:solidFill>
                  <a:latin typeface="+mn-ea"/>
                </a:rPr>
                <a:t>招生</a:t>
              </a:r>
              <a:endParaRPr lang="en-US" altLang="zh-CN" sz="1100" b="1" spc="600" dirty="0">
                <a:solidFill>
                  <a:schemeClr val="accent6">
                    <a:lumMod val="60000"/>
                    <a:lumOff val="40000"/>
                  </a:schemeClr>
                </a:solidFill>
                <a:latin typeface="+mn-ea"/>
              </a:endParaRPr>
            </a:p>
            <a:p>
              <a:pPr marL="0" indent="0">
                <a:lnSpc>
                  <a:spcPct val="150000"/>
                </a:lnSpc>
                <a:buNone/>
              </a:pPr>
              <a:r>
                <a:rPr lang="en-US" altLang="zh-CN" sz="1100" b="1" spc="600" dirty="0">
                  <a:solidFill>
                    <a:schemeClr val="accent6">
                      <a:lumMod val="60000"/>
                      <a:lumOff val="40000"/>
                    </a:schemeClr>
                  </a:solidFill>
                  <a:latin typeface="+mn-ea"/>
                </a:rPr>
                <a:t>【</a:t>
              </a:r>
              <a:r>
                <a:rPr lang="zh-CN" altLang="en-US" sz="1100" b="1" spc="600" dirty="0">
                  <a:solidFill>
                    <a:schemeClr val="accent6">
                      <a:lumMod val="60000"/>
                      <a:lumOff val="40000"/>
                    </a:schemeClr>
                  </a:solidFill>
                  <a:latin typeface="+mn-ea"/>
                </a:rPr>
                <a:t>电话</a:t>
              </a:r>
              <a:r>
                <a:rPr lang="en-US" altLang="zh-CN" sz="1100" b="1" spc="600" dirty="0">
                  <a:solidFill>
                    <a:schemeClr val="accent6">
                      <a:lumMod val="60000"/>
                      <a:lumOff val="40000"/>
                    </a:schemeClr>
                  </a:solidFill>
                  <a:latin typeface="+mn-ea"/>
                </a:rPr>
                <a:t>】</a:t>
              </a:r>
            </a:p>
            <a:p>
              <a:pPr marL="0" indent="0">
                <a:lnSpc>
                  <a:spcPct val="150000"/>
                </a:lnSpc>
                <a:buNone/>
              </a:pPr>
              <a:r>
                <a:rPr lang="en-US" altLang="zh-CN" sz="1100" spc="600" dirty="0">
                  <a:solidFill>
                    <a:schemeClr val="accent6">
                      <a:lumMod val="60000"/>
                      <a:lumOff val="40000"/>
                    </a:schemeClr>
                  </a:solidFill>
                  <a:latin typeface="+mn-ea"/>
                </a:rPr>
                <a:t>1234567890</a:t>
              </a:r>
            </a:p>
            <a:p>
              <a:pPr marL="0" indent="0">
                <a:lnSpc>
                  <a:spcPct val="150000"/>
                </a:lnSpc>
                <a:buNone/>
              </a:pPr>
              <a:r>
                <a:rPr lang="en-US" altLang="zh-CN" sz="1100" b="1" spc="600" dirty="0">
                  <a:solidFill>
                    <a:schemeClr val="accent6">
                      <a:lumMod val="60000"/>
                      <a:lumOff val="40000"/>
                    </a:schemeClr>
                  </a:solidFill>
                  <a:latin typeface="+mn-ea"/>
                </a:rPr>
                <a:t>【</a:t>
              </a:r>
              <a:r>
                <a:rPr lang="zh-CN" altLang="en-US" sz="1100" b="1" spc="600" dirty="0">
                  <a:solidFill>
                    <a:schemeClr val="accent6">
                      <a:lumMod val="60000"/>
                      <a:lumOff val="40000"/>
                    </a:schemeClr>
                  </a:solidFill>
                  <a:latin typeface="+mn-ea"/>
                </a:rPr>
                <a:t>报名地址</a:t>
              </a:r>
              <a:r>
                <a:rPr lang="en-US" altLang="zh-CN" sz="1100" b="1" spc="600" dirty="0">
                  <a:solidFill>
                    <a:schemeClr val="accent6">
                      <a:lumMod val="60000"/>
                      <a:lumOff val="40000"/>
                    </a:schemeClr>
                  </a:solidFill>
                  <a:latin typeface="+mn-ea"/>
                </a:rPr>
                <a:t>】</a:t>
              </a:r>
              <a:r>
                <a:rPr lang="zh-CN" altLang="en-US" sz="1100" b="1" spc="600" dirty="0">
                  <a:solidFill>
                    <a:schemeClr val="accent6">
                      <a:lumMod val="60000"/>
                      <a:lumOff val="40000"/>
                    </a:schemeClr>
                  </a:solidFill>
                  <a:latin typeface="+mn-ea"/>
                </a:rPr>
                <a:t> </a:t>
              </a:r>
              <a:endParaRPr lang="en-US" altLang="zh-CN" sz="1100" b="1" spc="600" dirty="0">
                <a:solidFill>
                  <a:schemeClr val="accent6">
                    <a:lumMod val="60000"/>
                    <a:lumOff val="40000"/>
                  </a:schemeClr>
                </a:solidFill>
                <a:latin typeface="+mn-ea"/>
              </a:endParaRPr>
            </a:p>
            <a:p>
              <a:pPr marL="0" indent="0">
                <a:lnSpc>
                  <a:spcPct val="150000"/>
                </a:lnSpc>
                <a:buNone/>
              </a:pPr>
              <a:r>
                <a:rPr lang="zh-CN" altLang="en-US" sz="1100" spc="600" dirty="0">
                  <a:solidFill>
                    <a:schemeClr val="accent6">
                      <a:lumMod val="60000"/>
                      <a:lumOff val="40000"/>
                    </a:schemeClr>
                  </a:solidFill>
                  <a:latin typeface="+mn-ea"/>
                </a:rPr>
                <a:t>街道地址详细的位置</a:t>
              </a:r>
              <a:endParaRPr lang="en-US" altLang="zh-CN" sz="1100" spc="600" dirty="0">
                <a:solidFill>
                  <a:schemeClr val="accent6">
                    <a:lumMod val="60000"/>
                    <a:lumOff val="40000"/>
                  </a:schemeClr>
                </a:solidFill>
                <a:latin typeface="+mn-ea"/>
              </a:endParaRPr>
            </a:p>
            <a:p>
              <a:pPr marL="0" indent="0">
                <a:lnSpc>
                  <a:spcPct val="150000"/>
                </a:lnSpc>
                <a:buNone/>
              </a:pPr>
              <a:endParaRPr lang="zh-CN" altLang="en-US" sz="1100" spc="600" dirty="0">
                <a:solidFill>
                  <a:schemeClr val="accent6">
                    <a:lumMod val="60000"/>
                    <a:lumOff val="40000"/>
                  </a:schemeClr>
                </a:solidFill>
                <a:latin typeface="+mn-ea"/>
              </a:endParaRPr>
            </a:p>
          </p:txBody>
        </p:sp>
        <p:sp>
          <p:nvSpPr>
            <p:cNvPr id="6" name="矩形 5">
              <a:extLst>
                <a:ext uri="{FF2B5EF4-FFF2-40B4-BE49-F238E27FC236}">
                  <a16:creationId xmlns:a16="http://schemas.microsoft.com/office/drawing/2014/main" id="{F6D42CD0-CA16-75F8-788B-41CF112BFCBD}"/>
                </a:ext>
              </a:extLst>
            </p:cNvPr>
            <p:cNvSpPr/>
            <p:nvPr/>
          </p:nvSpPr>
          <p:spPr>
            <a:xfrm rot="5400000">
              <a:off x="19879" y="3045281"/>
              <a:ext cx="2147690"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978948112"/>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B4B56B5-6CA2-BFD3-E944-5347C2ACBB1C}"/>
              </a:ext>
            </a:extLst>
          </p:cNvPr>
          <p:cNvSpPr>
            <a:spLocks noGrp="1"/>
          </p:cNvSpPr>
          <p:nvPr>
            <p:ph type="sldNum" sz="quarter" idx="4"/>
          </p:nvPr>
        </p:nvSpPr>
        <p:spPr/>
        <p:txBody>
          <a:bodyPr/>
          <a:lstStyle/>
          <a:p>
            <a:fld id="{565CE74E-AB26-4998-AD42-012C4C1AD076}" type="slidenum">
              <a:rPr lang="zh-CN" altLang="en-US" smtClean="0"/>
              <a:pPr/>
              <a:t>21</a:t>
            </a:fld>
            <a:endParaRPr lang="zh-CN" altLang="en-US" dirty="0"/>
          </a:p>
        </p:txBody>
      </p:sp>
      <p:grpSp>
        <p:nvGrpSpPr>
          <p:cNvPr id="7" name="组合 6">
            <a:extLst>
              <a:ext uri="{FF2B5EF4-FFF2-40B4-BE49-F238E27FC236}">
                <a16:creationId xmlns:a16="http://schemas.microsoft.com/office/drawing/2014/main" id="{D6EE7898-A4C4-7B2D-800E-C3DC3C58311E}"/>
              </a:ext>
            </a:extLst>
          </p:cNvPr>
          <p:cNvGrpSpPr/>
          <p:nvPr/>
        </p:nvGrpSpPr>
        <p:grpSpPr>
          <a:xfrm>
            <a:off x="2070896" y="2659311"/>
            <a:ext cx="671306" cy="2135248"/>
            <a:chOff x="2070896" y="2659311"/>
            <a:chExt cx="671306" cy="2135248"/>
          </a:xfrm>
        </p:grpSpPr>
        <p:sp>
          <p:nvSpPr>
            <p:cNvPr id="3" name="文本框 2">
              <a:extLst>
                <a:ext uri="{FF2B5EF4-FFF2-40B4-BE49-F238E27FC236}">
                  <a16:creationId xmlns:a16="http://schemas.microsoft.com/office/drawing/2014/main" id="{79DDB937-4453-78D0-8349-7B34D2DD5D7A}"/>
                </a:ext>
              </a:extLst>
            </p:cNvPr>
            <p:cNvSpPr txBox="1"/>
            <p:nvPr/>
          </p:nvSpPr>
          <p:spPr>
            <a:xfrm>
              <a:off x="2070896" y="2659311"/>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谢谢观看</a:t>
              </a:r>
              <a:endParaRPr lang="en-US" altLang="zh-CN" sz="2400" dirty="0">
                <a:solidFill>
                  <a:schemeClr val="accent6">
                    <a:lumMod val="60000"/>
                    <a:lumOff val="40000"/>
                  </a:schemeClr>
                </a:solidFill>
              </a:endParaRPr>
            </a:p>
          </p:txBody>
        </p:sp>
        <p:sp>
          <p:nvSpPr>
            <p:cNvPr id="4" name="文本框 3">
              <a:extLst>
                <a:ext uri="{FF2B5EF4-FFF2-40B4-BE49-F238E27FC236}">
                  <a16:creationId xmlns:a16="http://schemas.microsoft.com/office/drawing/2014/main" id="{8C119F58-2390-1131-4E81-D93EEB879177}"/>
                </a:ext>
              </a:extLst>
            </p:cNvPr>
            <p:cNvSpPr txBox="1"/>
            <p:nvPr/>
          </p:nvSpPr>
          <p:spPr>
            <a:xfrm>
              <a:off x="2419037" y="2780043"/>
              <a:ext cx="3231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a:t>
              </a:r>
              <a:endParaRPr lang="zh-CN" altLang="en-US" sz="900" dirty="0">
                <a:solidFill>
                  <a:schemeClr val="accent6">
                    <a:lumMod val="60000"/>
                    <a:lumOff val="40000"/>
                  </a:schemeClr>
                </a:solidFill>
              </a:endParaRPr>
            </a:p>
          </p:txBody>
        </p:sp>
        <p:sp>
          <p:nvSpPr>
            <p:cNvPr id="6" name="矩形 5">
              <a:extLst>
                <a:ext uri="{FF2B5EF4-FFF2-40B4-BE49-F238E27FC236}">
                  <a16:creationId xmlns:a16="http://schemas.microsoft.com/office/drawing/2014/main" id="{63E7F057-C2C2-F84E-AF02-854857692E73}"/>
                </a:ext>
              </a:extLst>
            </p:cNvPr>
            <p:cNvSpPr/>
            <p:nvPr/>
          </p:nvSpPr>
          <p:spPr>
            <a:xfrm rot="5400000">
              <a:off x="2433200" y="3974980"/>
              <a:ext cx="45719" cy="39846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81207766"/>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3FB47E1-5E1E-8A3C-A76B-7E47FBFCB8C5}"/>
              </a:ext>
            </a:extLst>
          </p:cNvPr>
          <p:cNvGrpSpPr/>
          <p:nvPr/>
        </p:nvGrpSpPr>
        <p:grpSpPr>
          <a:xfrm>
            <a:off x="1382484" y="1296603"/>
            <a:ext cx="9423564" cy="4367065"/>
            <a:chOff x="2123619" y="1472154"/>
            <a:chExt cx="8072935" cy="3741157"/>
          </a:xfrm>
          <a:solidFill>
            <a:schemeClr val="accent6">
              <a:lumMod val="60000"/>
              <a:lumOff val="40000"/>
            </a:schemeClr>
          </a:solidFill>
        </p:grpSpPr>
        <p:pic>
          <p:nvPicPr>
            <p:cNvPr id="4" name="图形 3" descr="通讯簿 轮廓">
              <a:extLst>
                <a:ext uri="{FF2B5EF4-FFF2-40B4-BE49-F238E27FC236}">
                  <a16:creationId xmlns:a16="http://schemas.microsoft.com/office/drawing/2014/main" id="{B3DA90C9-0EE6-EAF1-D995-82C1634DC2F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53528" y="1472154"/>
              <a:ext cx="394141" cy="394141"/>
            </a:xfrm>
            <a:prstGeom prst="rect">
              <a:avLst/>
            </a:prstGeom>
          </p:spPr>
        </p:pic>
        <p:pic>
          <p:nvPicPr>
            <p:cNvPr id="5" name="图形 4" descr="下降趋势条形图 轮廓">
              <a:extLst>
                <a:ext uri="{FF2B5EF4-FFF2-40B4-BE49-F238E27FC236}">
                  <a16:creationId xmlns:a16="http://schemas.microsoft.com/office/drawing/2014/main" id="{9D8B3EDB-6FBD-38AD-5353-FB24A943D49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1642" y="2006549"/>
              <a:ext cx="394141" cy="394141"/>
            </a:xfrm>
            <a:prstGeom prst="rect">
              <a:avLst/>
            </a:prstGeom>
          </p:spPr>
        </p:pic>
        <p:pic>
          <p:nvPicPr>
            <p:cNvPr id="9" name="图形 8" descr="上升趋势条形图 轮廓">
              <a:extLst>
                <a:ext uri="{FF2B5EF4-FFF2-40B4-BE49-F238E27FC236}">
                  <a16:creationId xmlns:a16="http://schemas.microsoft.com/office/drawing/2014/main" id="{3AE4EA32-A67E-BEDE-CF5F-A45EFF9118E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53528" y="2006549"/>
              <a:ext cx="394141" cy="394141"/>
            </a:xfrm>
            <a:prstGeom prst="rect">
              <a:avLst/>
            </a:prstGeom>
          </p:spPr>
        </p:pic>
        <p:pic>
          <p:nvPicPr>
            <p:cNvPr id="11" name="图形 10" descr="董事会 轮廓">
              <a:extLst>
                <a:ext uri="{FF2B5EF4-FFF2-40B4-BE49-F238E27FC236}">
                  <a16:creationId xmlns:a16="http://schemas.microsoft.com/office/drawing/2014/main" id="{19EB1819-1DE9-A5BA-58B1-CE02F3077E6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08345" y="4819170"/>
              <a:ext cx="394141" cy="394141"/>
            </a:xfrm>
            <a:prstGeom prst="rect">
              <a:avLst/>
            </a:prstGeom>
          </p:spPr>
        </p:pic>
        <p:pic>
          <p:nvPicPr>
            <p:cNvPr id="12" name="图形 11" descr="会议室 轮廓">
              <a:extLst>
                <a:ext uri="{FF2B5EF4-FFF2-40B4-BE49-F238E27FC236}">
                  <a16:creationId xmlns:a16="http://schemas.microsoft.com/office/drawing/2014/main" id="{0FD89E3B-E3C5-7B3A-C6AC-F546F27EF91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339803" y="4819170"/>
              <a:ext cx="394141" cy="394141"/>
            </a:xfrm>
            <a:prstGeom prst="rect">
              <a:avLst/>
            </a:prstGeom>
          </p:spPr>
        </p:pic>
        <p:pic>
          <p:nvPicPr>
            <p:cNvPr id="13" name="图形 12" descr="公文包 轮廓">
              <a:extLst>
                <a:ext uri="{FF2B5EF4-FFF2-40B4-BE49-F238E27FC236}">
                  <a16:creationId xmlns:a16="http://schemas.microsoft.com/office/drawing/2014/main" id="{A28EBE18-B77A-15FA-F54C-7C29E9D6869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158157" y="2561681"/>
              <a:ext cx="394141" cy="394141"/>
            </a:xfrm>
            <a:prstGeom prst="rect">
              <a:avLst/>
            </a:prstGeom>
          </p:spPr>
        </p:pic>
        <p:pic>
          <p:nvPicPr>
            <p:cNvPr id="14" name="图形 13" descr="钢笔书法 轮廓">
              <a:extLst>
                <a:ext uri="{FF2B5EF4-FFF2-40B4-BE49-F238E27FC236}">
                  <a16:creationId xmlns:a16="http://schemas.microsoft.com/office/drawing/2014/main" id="{1EED8725-D759-E50E-D69D-B5EA0AE762CE}"/>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040516" y="4819170"/>
              <a:ext cx="394141" cy="394141"/>
            </a:xfrm>
            <a:prstGeom prst="rect">
              <a:avLst/>
            </a:prstGeom>
          </p:spPr>
        </p:pic>
        <p:pic>
          <p:nvPicPr>
            <p:cNvPr id="15" name="图形 14" descr="清单 轮廓">
              <a:extLst>
                <a:ext uri="{FF2B5EF4-FFF2-40B4-BE49-F238E27FC236}">
                  <a16:creationId xmlns:a16="http://schemas.microsoft.com/office/drawing/2014/main" id="{61CDEE6C-74CD-28A9-294A-1736746521B9}"/>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158157" y="3096447"/>
              <a:ext cx="394141" cy="394141"/>
            </a:xfrm>
            <a:prstGeom prst="rect">
              <a:avLst/>
            </a:prstGeom>
          </p:spPr>
        </p:pic>
        <p:pic>
          <p:nvPicPr>
            <p:cNvPr id="16" name="图形 15" descr="剪贴板 轮廓">
              <a:extLst>
                <a:ext uri="{FF2B5EF4-FFF2-40B4-BE49-F238E27FC236}">
                  <a16:creationId xmlns:a16="http://schemas.microsoft.com/office/drawing/2014/main" id="{DDA8AC81-26BD-B596-E21E-8395FC4CE73F}"/>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158157" y="3724738"/>
              <a:ext cx="394141" cy="394141"/>
            </a:xfrm>
            <a:prstGeom prst="rect">
              <a:avLst/>
            </a:prstGeom>
          </p:spPr>
        </p:pic>
        <p:pic>
          <p:nvPicPr>
            <p:cNvPr id="17" name="图形 16" descr="合同 轮廓">
              <a:extLst>
                <a:ext uri="{FF2B5EF4-FFF2-40B4-BE49-F238E27FC236}">
                  <a16:creationId xmlns:a16="http://schemas.microsoft.com/office/drawing/2014/main" id="{748C04AA-D42B-0E4A-15FC-3E7317061256}"/>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453528" y="4819170"/>
              <a:ext cx="394141" cy="394141"/>
            </a:xfrm>
            <a:prstGeom prst="rect">
              <a:avLst/>
            </a:prstGeom>
          </p:spPr>
        </p:pic>
        <p:pic>
          <p:nvPicPr>
            <p:cNvPr id="18" name="图形 17" descr="收件箱 轮廓">
              <a:extLst>
                <a:ext uri="{FF2B5EF4-FFF2-40B4-BE49-F238E27FC236}">
                  <a16:creationId xmlns:a16="http://schemas.microsoft.com/office/drawing/2014/main" id="{4D9D9402-62F1-3E54-463F-F487306313CE}"/>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778116" y="1472154"/>
              <a:ext cx="394141" cy="394141"/>
            </a:xfrm>
            <a:prstGeom prst="rect">
              <a:avLst/>
            </a:prstGeom>
          </p:spPr>
        </p:pic>
        <p:pic>
          <p:nvPicPr>
            <p:cNvPr id="19" name="图形 18" descr="收件箱选中 轮廓">
              <a:extLst>
                <a:ext uri="{FF2B5EF4-FFF2-40B4-BE49-F238E27FC236}">
                  <a16:creationId xmlns:a16="http://schemas.microsoft.com/office/drawing/2014/main" id="{C028DD93-4DC2-08F0-0BEA-7F608A3E252D}"/>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4893873" y="4819170"/>
              <a:ext cx="394141" cy="394141"/>
            </a:xfrm>
            <a:prstGeom prst="rect">
              <a:avLst/>
            </a:prstGeom>
          </p:spPr>
        </p:pic>
        <p:pic>
          <p:nvPicPr>
            <p:cNvPr id="20" name="图形 19" descr="收件箱打叉 轮廓">
              <a:extLst>
                <a:ext uri="{FF2B5EF4-FFF2-40B4-BE49-F238E27FC236}">
                  <a16:creationId xmlns:a16="http://schemas.microsoft.com/office/drawing/2014/main" id="{D24502F9-54D1-2BE9-F2F6-8A46FCF6EF3B}"/>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6339803" y="2006549"/>
              <a:ext cx="394141" cy="394141"/>
            </a:xfrm>
            <a:prstGeom prst="rect">
              <a:avLst/>
            </a:prstGeom>
          </p:spPr>
        </p:pic>
        <p:pic>
          <p:nvPicPr>
            <p:cNvPr id="21" name="图形 20" descr="管理 轮廓">
              <a:extLst>
                <a:ext uri="{FF2B5EF4-FFF2-40B4-BE49-F238E27FC236}">
                  <a16:creationId xmlns:a16="http://schemas.microsoft.com/office/drawing/2014/main" id="{94B37733-3261-1908-ED45-3B551C0CCA41}"/>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9158157" y="2006549"/>
              <a:ext cx="394141" cy="394141"/>
            </a:xfrm>
            <a:prstGeom prst="rect">
              <a:avLst/>
            </a:prstGeom>
          </p:spPr>
        </p:pic>
        <p:pic>
          <p:nvPicPr>
            <p:cNvPr id="22" name="图形 21" descr="会议 轮廓">
              <a:extLst>
                <a:ext uri="{FF2B5EF4-FFF2-40B4-BE49-F238E27FC236}">
                  <a16:creationId xmlns:a16="http://schemas.microsoft.com/office/drawing/2014/main" id="{83885E60-4A6F-1581-3FC6-275B3E04FF60}"/>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8453528" y="2561681"/>
              <a:ext cx="394141" cy="394141"/>
            </a:xfrm>
            <a:prstGeom prst="rect">
              <a:avLst/>
            </a:prstGeom>
          </p:spPr>
        </p:pic>
        <p:pic>
          <p:nvPicPr>
            <p:cNvPr id="23" name="图形 22" descr="网络 轮廓">
              <a:extLst>
                <a:ext uri="{FF2B5EF4-FFF2-40B4-BE49-F238E27FC236}">
                  <a16:creationId xmlns:a16="http://schemas.microsoft.com/office/drawing/2014/main" id="{F09B5FD8-C70A-AA84-45C9-985AE7BA2056}"/>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7778116" y="2561681"/>
              <a:ext cx="394141" cy="394141"/>
            </a:xfrm>
            <a:prstGeom prst="rect">
              <a:avLst/>
            </a:prstGeom>
          </p:spPr>
        </p:pic>
        <p:pic>
          <p:nvPicPr>
            <p:cNvPr id="24" name="图形 23" descr="办公椅 轮廓">
              <a:extLst>
                <a:ext uri="{FF2B5EF4-FFF2-40B4-BE49-F238E27FC236}">
                  <a16:creationId xmlns:a16="http://schemas.microsoft.com/office/drawing/2014/main" id="{8F07EDA8-BFFF-AF38-A4BA-5D0335578E7E}"/>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8453528" y="3096447"/>
              <a:ext cx="394141" cy="394141"/>
            </a:xfrm>
            <a:prstGeom prst="rect">
              <a:avLst/>
            </a:prstGeom>
          </p:spPr>
        </p:pic>
        <p:pic>
          <p:nvPicPr>
            <p:cNvPr id="25" name="图形 24" descr="打开文件夹 轮廓">
              <a:extLst>
                <a:ext uri="{FF2B5EF4-FFF2-40B4-BE49-F238E27FC236}">
                  <a16:creationId xmlns:a16="http://schemas.microsoft.com/office/drawing/2014/main" id="{637E002A-47B6-A8B2-4388-4E869ACF99EE}"/>
                </a:ext>
              </a:extLst>
            </p:cNvPr>
            <p:cNvPicPr>
              <a:picLocks noChangeAspect="1"/>
            </p:cNvPicPr>
            <p:nvPr/>
          </p:nvPicPr>
          <p:blipFill>
            <a:blip r:embed="rId36" cstate="screen">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7778116" y="3096447"/>
              <a:ext cx="394141" cy="394141"/>
            </a:xfrm>
            <a:prstGeom prst="rect">
              <a:avLst/>
            </a:prstGeom>
          </p:spPr>
        </p:pic>
        <p:pic>
          <p:nvPicPr>
            <p:cNvPr id="26" name="图形 25" descr="纸张 轮廓">
              <a:extLst>
                <a:ext uri="{FF2B5EF4-FFF2-40B4-BE49-F238E27FC236}">
                  <a16:creationId xmlns:a16="http://schemas.microsoft.com/office/drawing/2014/main" id="{2D419321-B1A7-27EF-AEA1-1DECEEF562A5}"/>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8453528" y="3724738"/>
              <a:ext cx="394141" cy="394141"/>
            </a:xfrm>
            <a:prstGeom prst="rect">
              <a:avLst/>
            </a:prstGeom>
          </p:spPr>
        </p:pic>
        <p:pic>
          <p:nvPicPr>
            <p:cNvPr id="27" name="图形 26" descr="笔 轮廓">
              <a:extLst>
                <a:ext uri="{FF2B5EF4-FFF2-40B4-BE49-F238E27FC236}">
                  <a16:creationId xmlns:a16="http://schemas.microsoft.com/office/drawing/2014/main" id="{98654BFA-23D7-9639-A6EF-917A5B14FA1B}"/>
                </a:ext>
              </a:extLst>
            </p:cNvPr>
            <p:cNvPicPr>
              <a:picLocks noChangeAspect="1"/>
            </p:cNvPicPr>
            <p:nvPr/>
          </p:nvPicPr>
          <p:blipFill>
            <a:blip r:embed="rId40" cstate="screen">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7778116" y="3724738"/>
              <a:ext cx="394141" cy="394141"/>
            </a:xfrm>
            <a:prstGeom prst="rect">
              <a:avLst/>
            </a:prstGeom>
          </p:spPr>
        </p:pic>
        <p:pic>
          <p:nvPicPr>
            <p:cNvPr id="28" name="图形 27" descr="有想法的人 轮廓">
              <a:extLst>
                <a:ext uri="{FF2B5EF4-FFF2-40B4-BE49-F238E27FC236}">
                  <a16:creationId xmlns:a16="http://schemas.microsoft.com/office/drawing/2014/main" id="{2586A14E-ED4E-91A2-3FE0-35577B159B4A}"/>
                </a:ext>
              </a:extLst>
            </p:cNvPr>
            <p:cNvPicPr>
              <a:picLocks noChangeAspect="1"/>
            </p:cNvPicPr>
            <p:nvPr/>
          </p:nvPicPr>
          <p:blipFill>
            <a:blip r:embed="rId42" cstate="screen">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4893873" y="4255818"/>
              <a:ext cx="394141" cy="394141"/>
            </a:xfrm>
            <a:prstGeom prst="rect">
              <a:avLst/>
            </a:prstGeom>
          </p:spPr>
        </p:pic>
        <p:pic>
          <p:nvPicPr>
            <p:cNvPr id="29" name="图形 28" descr="婴儿 轮廓">
              <a:extLst>
                <a:ext uri="{FF2B5EF4-FFF2-40B4-BE49-F238E27FC236}">
                  <a16:creationId xmlns:a16="http://schemas.microsoft.com/office/drawing/2014/main" id="{27DF7F66-5689-C855-AF62-7AB2914FD57E}"/>
                </a:ext>
              </a:extLst>
            </p:cNvPr>
            <p:cNvPicPr>
              <a:picLocks noChangeAspect="1"/>
            </p:cNvPicPr>
            <p:nvPr/>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7040516" y="1472154"/>
              <a:ext cx="394141" cy="394141"/>
            </a:xfrm>
            <a:prstGeom prst="rect">
              <a:avLst/>
            </a:prstGeom>
          </p:spPr>
        </p:pic>
        <p:pic>
          <p:nvPicPr>
            <p:cNvPr id="30" name="图形 29" descr="爬行的婴儿 轮廓">
              <a:extLst>
                <a:ext uri="{FF2B5EF4-FFF2-40B4-BE49-F238E27FC236}">
                  <a16:creationId xmlns:a16="http://schemas.microsoft.com/office/drawing/2014/main" id="{72D91589-DE23-9CB6-4118-8366F6D8F9EF}"/>
                </a:ext>
              </a:extLst>
            </p:cNvPr>
            <p:cNvPicPr>
              <a:picLocks noChangeAspect="1"/>
            </p:cNvPicPr>
            <p:nvPr/>
          </p:nvPicPr>
          <p:blipFill>
            <a:blip r:embed="rId46" cstate="screen">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6339803" y="1472154"/>
              <a:ext cx="394141" cy="394141"/>
            </a:xfrm>
            <a:prstGeom prst="rect">
              <a:avLst/>
            </a:prstGeom>
          </p:spPr>
        </p:pic>
        <p:pic>
          <p:nvPicPr>
            <p:cNvPr id="31" name="图形 30" descr="儿童与气球 轮廓">
              <a:extLst>
                <a:ext uri="{FF2B5EF4-FFF2-40B4-BE49-F238E27FC236}">
                  <a16:creationId xmlns:a16="http://schemas.microsoft.com/office/drawing/2014/main" id="{8D259382-AE4A-AD8E-FAAA-75E74A27B9AD}"/>
                </a:ext>
              </a:extLst>
            </p:cNvPr>
            <p:cNvPicPr>
              <a:picLocks noChangeAspect="1"/>
            </p:cNvPicPr>
            <p:nvPr/>
          </p:nvPicPr>
          <p:blipFill>
            <a:blip r:embed="rId48" cstate="screen">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4213271" y="2006549"/>
              <a:ext cx="394141" cy="394141"/>
            </a:xfrm>
            <a:prstGeom prst="rect">
              <a:avLst/>
            </a:prstGeom>
          </p:spPr>
        </p:pic>
        <p:pic>
          <p:nvPicPr>
            <p:cNvPr id="32" name="图形 31" descr="困惑的人 轮廓">
              <a:extLst>
                <a:ext uri="{FF2B5EF4-FFF2-40B4-BE49-F238E27FC236}">
                  <a16:creationId xmlns:a16="http://schemas.microsoft.com/office/drawing/2014/main" id="{7C83D6BF-5F67-C1D3-C9AF-EB07A22D3D3B}"/>
                </a:ext>
              </a:extLst>
            </p:cNvPr>
            <p:cNvPicPr>
              <a:picLocks noChangeAspect="1"/>
            </p:cNvPicPr>
            <p:nvPr/>
          </p:nvPicPr>
          <p:blipFill>
            <a:blip r:embed="rId50" cstate="screen">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7778116" y="2006549"/>
              <a:ext cx="394141" cy="394141"/>
            </a:xfrm>
            <a:prstGeom prst="rect">
              <a:avLst/>
            </a:prstGeom>
          </p:spPr>
        </p:pic>
        <p:pic>
          <p:nvPicPr>
            <p:cNvPr id="33" name="图形 32" descr="爬网 轮廓">
              <a:extLst>
                <a:ext uri="{FF2B5EF4-FFF2-40B4-BE49-F238E27FC236}">
                  <a16:creationId xmlns:a16="http://schemas.microsoft.com/office/drawing/2014/main" id="{2D9FB974-3668-F53A-CC09-F06C7511D274}"/>
                </a:ext>
              </a:extLst>
            </p:cNvPr>
            <p:cNvPicPr>
              <a:picLocks noChangeAspect="1"/>
            </p:cNvPicPr>
            <p:nvPr/>
          </p:nvPicPr>
          <p:blipFill>
            <a:blip r:embed="rId52" cstate="screen">
              <a:extLst>
                <a:ext uri="{28A0092B-C50C-407E-A947-70E740481C1C}">
                  <a14:useLocalDpi xmlns:a14="http://schemas.microsoft.com/office/drawing/2010/main"/>
                </a:ext>
                <a:ext uri="{96DAC541-7B7A-43D3-8B79-37D633B846F1}">
                  <asvg:svgBlip xmlns:asvg="http://schemas.microsoft.com/office/drawing/2016/SVG/main" r:embed="rId53"/>
                </a:ext>
              </a:extLst>
            </a:blip>
            <a:stretch>
              <a:fillRect/>
            </a:stretch>
          </p:blipFill>
          <p:spPr>
            <a:xfrm>
              <a:off x="7040516" y="2561681"/>
              <a:ext cx="394141" cy="394141"/>
            </a:xfrm>
            <a:prstGeom prst="rect">
              <a:avLst/>
            </a:prstGeom>
          </p:spPr>
        </p:pic>
        <p:pic>
          <p:nvPicPr>
            <p:cNvPr id="34" name="图形 33" descr="自行车与人 轮廓">
              <a:extLst>
                <a:ext uri="{FF2B5EF4-FFF2-40B4-BE49-F238E27FC236}">
                  <a16:creationId xmlns:a16="http://schemas.microsoft.com/office/drawing/2014/main" id="{AF2CA79C-747D-477A-D678-E59DB31121A9}"/>
                </a:ext>
              </a:extLst>
            </p:cNvPr>
            <p:cNvPicPr>
              <a:picLocks noChangeAspect="1"/>
            </p:cNvPicPr>
            <p:nvPr/>
          </p:nvPicPr>
          <p:blipFill>
            <a:blip r:embed="rId54" cstate="screen">
              <a:extLst>
                <a:ext uri="{28A0092B-C50C-407E-A947-70E740481C1C}">
                  <a14:useLocalDpi xmlns:a14="http://schemas.microsoft.com/office/drawing/2010/main"/>
                </a:ext>
                <a:ext uri="{96DAC541-7B7A-43D3-8B79-37D633B846F1}">
                  <asvg:svgBlip xmlns:asvg="http://schemas.microsoft.com/office/drawing/2016/SVG/main" r:embed="rId55"/>
                </a:ext>
              </a:extLst>
            </a:blip>
            <a:stretch>
              <a:fillRect/>
            </a:stretch>
          </p:blipFill>
          <p:spPr>
            <a:xfrm>
              <a:off x="6339803" y="2561681"/>
              <a:ext cx="394141" cy="394141"/>
            </a:xfrm>
            <a:prstGeom prst="rect">
              <a:avLst/>
            </a:prstGeom>
          </p:spPr>
        </p:pic>
        <p:pic>
          <p:nvPicPr>
            <p:cNvPr id="35" name="图形 34" descr="给婴儿换衣服的男人 轮廓">
              <a:extLst>
                <a:ext uri="{FF2B5EF4-FFF2-40B4-BE49-F238E27FC236}">
                  <a16:creationId xmlns:a16="http://schemas.microsoft.com/office/drawing/2014/main" id="{E1B03167-F9EB-4327-DC6A-B40FF424B794}"/>
                </a:ext>
              </a:extLst>
            </p:cNvPr>
            <p:cNvPicPr>
              <a:picLocks noChangeAspect="1"/>
            </p:cNvPicPr>
            <p:nvPr/>
          </p:nvPicPr>
          <p:blipFill>
            <a:blip r:embed="rId56" cstate="screen">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p:blipFill>
          <p:spPr>
            <a:xfrm>
              <a:off x="7040516" y="3096447"/>
              <a:ext cx="394141" cy="394141"/>
            </a:xfrm>
            <a:prstGeom prst="rect">
              <a:avLst/>
            </a:prstGeom>
          </p:spPr>
        </p:pic>
        <p:pic>
          <p:nvPicPr>
            <p:cNvPr id="37" name="图形 36" descr="女性形象 轮廓">
              <a:extLst>
                <a:ext uri="{FF2B5EF4-FFF2-40B4-BE49-F238E27FC236}">
                  <a16:creationId xmlns:a16="http://schemas.microsoft.com/office/drawing/2014/main" id="{39BE1BDB-B92D-EBC7-D1A7-3EC32A653DE9}"/>
                </a:ext>
              </a:extLst>
            </p:cNvPr>
            <p:cNvPicPr>
              <a:picLocks noChangeAspect="1"/>
            </p:cNvPicPr>
            <p:nvPr/>
          </p:nvPicPr>
          <p:blipFill>
            <a:blip r:embed="rId58" cstate="screen">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6339803" y="3096447"/>
              <a:ext cx="394141" cy="394141"/>
            </a:xfrm>
            <a:prstGeom prst="rect">
              <a:avLst/>
            </a:prstGeom>
          </p:spPr>
        </p:pic>
        <p:pic>
          <p:nvPicPr>
            <p:cNvPr id="38" name="图形 37" descr="讲师 轮廓">
              <a:extLst>
                <a:ext uri="{FF2B5EF4-FFF2-40B4-BE49-F238E27FC236}">
                  <a16:creationId xmlns:a16="http://schemas.microsoft.com/office/drawing/2014/main" id="{E8387D59-9432-A4BC-2437-3ADEAC6B4041}"/>
                </a:ext>
              </a:extLst>
            </p:cNvPr>
            <p:cNvPicPr>
              <a:picLocks noChangeAspect="1"/>
            </p:cNvPicPr>
            <p:nvPr/>
          </p:nvPicPr>
          <p:blipFill>
            <a:blip r:embed="rId60" cstate="screen">
              <a:extLst>
                <a:ext uri="{28A0092B-C50C-407E-A947-70E740481C1C}">
                  <a14:useLocalDpi xmlns:a14="http://schemas.microsoft.com/office/drawing/2010/main"/>
                </a:ext>
                <a:ext uri="{96DAC541-7B7A-43D3-8B79-37D633B846F1}">
                  <asvg:svgBlip xmlns:asvg="http://schemas.microsoft.com/office/drawing/2016/SVG/main" r:embed="rId61"/>
                </a:ext>
              </a:extLst>
            </a:blip>
            <a:stretch>
              <a:fillRect/>
            </a:stretch>
          </p:blipFill>
          <p:spPr>
            <a:xfrm>
              <a:off x="7040516" y="3724738"/>
              <a:ext cx="394141" cy="394141"/>
            </a:xfrm>
            <a:prstGeom prst="rect">
              <a:avLst/>
            </a:prstGeom>
          </p:spPr>
        </p:pic>
        <p:pic>
          <p:nvPicPr>
            <p:cNvPr id="39" name="图形 38" descr="男性形象 轮廓">
              <a:extLst>
                <a:ext uri="{FF2B5EF4-FFF2-40B4-BE49-F238E27FC236}">
                  <a16:creationId xmlns:a16="http://schemas.microsoft.com/office/drawing/2014/main" id="{BEA4689A-D8F0-3FFC-A052-5263AE8B04C6}"/>
                </a:ext>
              </a:extLst>
            </p:cNvPr>
            <p:cNvPicPr>
              <a:picLocks noChangeAspect="1"/>
            </p:cNvPicPr>
            <p:nvPr/>
          </p:nvPicPr>
          <p:blipFill>
            <a:blip r:embed="rId62" cstate="screen">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6339803" y="3724738"/>
              <a:ext cx="394141" cy="394141"/>
            </a:xfrm>
            <a:prstGeom prst="rect">
              <a:avLst/>
            </a:prstGeom>
          </p:spPr>
        </p:pic>
        <p:pic>
          <p:nvPicPr>
            <p:cNvPr id="40" name="图形 39" descr="飞机 轮廓">
              <a:extLst>
                <a:ext uri="{FF2B5EF4-FFF2-40B4-BE49-F238E27FC236}">
                  <a16:creationId xmlns:a16="http://schemas.microsoft.com/office/drawing/2014/main" id="{FA658772-21C7-A9CB-5169-EA71FAAD3BBA}"/>
                </a:ext>
              </a:extLst>
            </p:cNvPr>
            <p:cNvPicPr>
              <a:picLocks noChangeAspect="1"/>
            </p:cNvPicPr>
            <p:nvPr/>
          </p:nvPicPr>
          <p:blipFill>
            <a:blip r:embed="rId64" cstate="screen">
              <a:extLst>
                <a:ext uri="{28A0092B-C50C-407E-A947-70E740481C1C}">
                  <a14:useLocalDpi xmlns:a14="http://schemas.microsoft.com/office/drawing/2010/main"/>
                </a:ext>
                <a:ext uri="{96DAC541-7B7A-43D3-8B79-37D633B846F1}">
                  <asvg:svgBlip xmlns:asvg="http://schemas.microsoft.com/office/drawing/2016/SVG/main" r:embed="rId65"/>
                </a:ext>
              </a:extLst>
            </a:blip>
            <a:stretch>
              <a:fillRect/>
            </a:stretch>
          </p:blipFill>
          <p:spPr>
            <a:xfrm>
              <a:off x="5608345" y="1472154"/>
              <a:ext cx="394141" cy="394141"/>
            </a:xfrm>
            <a:prstGeom prst="rect">
              <a:avLst/>
            </a:prstGeom>
          </p:spPr>
        </p:pic>
        <p:pic>
          <p:nvPicPr>
            <p:cNvPr id="41" name="图形 40" descr="公文包 轮廓">
              <a:extLst>
                <a:ext uri="{FF2B5EF4-FFF2-40B4-BE49-F238E27FC236}">
                  <a16:creationId xmlns:a16="http://schemas.microsoft.com/office/drawing/2014/main" id="{3A5B2018-6CE9-6E5A-837C-F8E279F827E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893873" y="1472154"/>
              <a:ext cx="394141" cy="394141"/>
            </a:xfrm>
            <a:prstGeom prst="rect">
              <a:avLst/>
            </a:prstGeom>
          </p:spPr>
        </p:pic>
        <p:pic>
          <p:nvPicPr>
            <p:cNvPr id="42" name="图形 41" descr="巴士 轮廓">
              <a:extLst>
                <a:ext uri="{FF2B5EF4-FFF2-40B4-BE49-F238E27FC236}">
                  <a16:creationId xmlns:a16="http://schemas.microsoft.com/office/drawing/2014/main" id="{76A02321-B647-5AA2-D61E-6968D7F652EA}"/>
                </a:ext>
              </a:extLst>
            </p:cNvPr>
            <p:cNvPicPr>
              <a:picLocks noChangeAspect="1"/>
            </p:cNvPicPr>
            <p:nvPr/>
          </p:nvPicPr>
          <p:blipFill>
            <a:blip r:embed="rId66" cstate="screen">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3504348" y="2006549"/>
              <a:ext cx="394141" cy="394141"/>
            </a:xfrm>
            <a:prstGeom prst="rect">
              <a:avLst/>
            </a:prstGeom>
          </p:spPr>
        </p:pic>
        <p:pic>
          <p:nvPicPr>
            <p:cNvPr id="43" name="图形 42" descr="汽车 轮廓">
              <a:extLst>
                <a:ext uri="{FF2B5EF4-FFF2-40B4-BE49-F238E27FC236}">
                  <a16:creationId xmlns:a16="http://schemas.microsoft.com/office/drawing/2014/main" id="{4013D9AF-1FFA-179B-8F5B-13C9D28526BF}"/>
                </a:ext>
              </a:extLst>
            </p:cNvPr>
            <p:cNvPicPr>
              <a:picLocks noChangeAspect="1"/>
            </p:cNvPicPr>
            <p:nvPr/>
          </p:nvPicPr>
          <p:blipFill>
            <a:blip r:embed="rId68" cstate="screen">
              <a:extLst>
                <a:ext uri="{28A0092B-C50C-407E-A947-70E740481C1C}">
                  <a14:useLocalDpi xmlns:a14="http://schemas.microsoft.com/office/drawing/2010/main"/>
                </a:ext>
                <a:ext uri="{96DAC541-7B7A-43D3-8B79-37D633B846F1}">
                  <asvg:svgBlip xmlns:asvg="http://schemas.microsoft.com/office/drawing/2016/SVG/main" r:embed="rId69"/>
                </a:ext>
              </a:extLst>
            </a:blip>
            <a:stretch>
              <a:fillRect/>
            </a:stretch>
          </p:blipFill>
          <p:spPr>
            <a:xfrm>
              <a:off x="7040516" y="2006549"/>
              <a:ext cx="394141" cy="394141"/>
            </a:xfrm>
            <a:prstGeom prst="rect">
              <a:avLst/>
            </a:prstGeom>
          </p:spPr>
        </p:pic>
        <p:pic>
          <p:nvPicPr>
            <p:cNvPr id="44" name="图形 43" descr="游轮 轮廓">
              <a:extLst>
                <a:ext uri="{FF2B5EF4-FFF2-40B4-BE49-F238E27FC236}">
                  <a16:creationId xmlns:a16="http://schemas.microsoft.com/office/drawing/2014/main" id="{9FA3132A-9CCA-C68B-EC02-180DA3C69B22}"/>
                </a:ext>
              </a:extLst>
            </p:cNvPr>
            <p:cNvPicPr>
              <a:picLocks noChangeAspect="1"/>
            </p:cNvPicPr>
            <p:nvPr/>
          </p:nvPicPr>
          <p:blipFill>
            <a:blip r:embed="rId70" cstate="screen">
              <a:extLst>
                <a:ext uri="{28A0092B-C50C-407E-A947-70E740481C1C}">
                  <a14:useLocalDpi xmlns:a14="http://schemas.microsoft.com/office/drawing/2010/main"/>
                </a:ext>
                <a:ext uri="{96DAC541-7B7A-43D3-8B79-37D633B846F1}">
                  <asvg:svgBlip xmlns:asvg="http://schemas.microsoft.com/office/drawing/2016/SVG/main" r:embed="rId71"/>
                </a:ext>
              </a:extLst>
            </a:blip>
            <a:stretch>
              <a:fillRect/>
            </a:stretch>
          </p:blipFill>
          <p:spPr>
            <a:xfrm>
              <a:off x="5608345" y="2561681"/>
              <a:ext cx="394141" cy="394141"/>
            </a:xfrm>
            <a:prstGeom prst="rect">
              <a:avLst/>
            </a:prstGeom>
          </p:spPr>
        </p:pic>
        <p:pic>
          <p:nvPicPr>
            <p:cNvPr id="45" name="图形 44" descr="下楼 轮廓">
              <a:extLst>
                <a:ext uri="{FF2B5EF4-FFF2-40B4-BE49-F238E27FC236}">
                  <a16:creationId xmlns:a16="http://schemas.microsoft.com/office/drawing/2014/main" id="{CA1D0614-286F-B234-353C-EE9B51F4DDF4}"/>
                </a:ext>
              </a:extLst>
            </p:cNvPr>
            <p:cNvPicPr>
              <a:picLocks noChangeAspect="1"/>
            </p:cNvPicPr>
            <p:nvPr/>
          </p:nvPicPr>
          <p:blipFill>
            <a:blip r:embed="rId72" cstate="screen">
              <a:extLst>
                <a:ext uri="{28A0092B-C50C-407E-A947-70E740481C1C}">
                  <a14:useLocalDpi xmlns:a14="http://schemas.microsoft.com/office/drawing/2010/main"/>
                </a:ext>
                <a:ext uri="{96DAC541-7B7A-43D3-8B79-37D633B846F1}">
                  <asvg:svgBlip xmlns:asvg="http://schemas.microsoft.com/office/drawing/2016/SVG/main" r:embed="rId73"/>
                </a:ext>
              </a:extLst>
            </a:blip>
            <a:stretch>
              <a:fillRect/>
            </a:stretch>
          </p:blipFill>
          <p:spPr>
            <a:xfrm>
              <a:off x="4893873" y="2561681"/>
              <a:ext cx="394141" cy="394141"/>
            </a:xfrm>
            <a:prstGeom prst="rect">
              <a:avLst/>
            </a:prstGeom>
          </p:spPr>
        </p:pic>
        <p:pic>
          <p:nvPicPr>
            <p:cNvPr id="46" name="图形 45" descr="下楼 轮廓">
              <a:extLst>
                <a:ext uri="{FF2B5EF4-FFF2-40B4-BE49-F238E27FC236}">
                  <a16:creationId xmlns:a16="http://schemas.microsoft.com/office/drawing/2014/main" id="{46EF0AB0-496E-7172-59EF-0F7176EF3028}"/>
                </a:ext>
              </a:extLst>
            </p:cNvPr>
            <p:cNvPicPr>
              <a:picLocks noChangeAspect="1"/>
            </p:cNvPicPr>
            <p:nvPr/>
          </p:nvPicPr>
          <p:blipFill>
            <a:blip r:embed="rId74" cstate="screen">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5608345" y="3096447"/>
              <a:ext cx="394141" cy="394141"/>
            </a:xfrm>
            <a:prstGeom prst="rect">
              <a:avLst/>
            </a:prstGeom>
          </p:spPr>
        </p:pic>
        <p:pic>
          <p:nvPicPr>
            <p:cNvPr id="47" name="图形 46" descr="电梯 轮廓">
              <a:extLst>
                <a:ext uri="{FF2B5EF4-FFF2-40B4-BE49-F238E27FC236}">
                  <a16:creationId xmlns:a16="http://schemas.microsoft.com/office/drawing/2014/main" id="{F8A87ADE-DBAE-03E9-ECB8-BAE444617227}"/>
                </a:ext>
              </a:extLst>
            </p:cNvPr>
            <p:cNvPicPr>
              <a:picLocks noChangeAspect="1"/>
            </p:cNvPicPr>
            <p:nvPr/>
          </p:nvPicPr>
          <p:blipFill>
            <a:blip r:embed="rId76" cstate="screen">
              <a:extLst>
                <a:ext uri="{28A0092B-C50C-407E-A947-70E740481C1C}">
                  <a14:useLocalDpi xmlns:a14="http://schemas.microsoft.com/office/drawing/2010/main"/>
                </a:ext>
                <a:ext uri="{96DAC541-7B7A-43D3-8B79-37D633B846F1}">
                  <asvg:svgBlip xmlns:asvg="http://schemas.microsoft.com/office/drawing/2016/SVG/main" r:embed="rId77"/>
                </a:ext>
              </a:extLst>
            </a:blip>
            <a:stretch>
              <a:fillRect/>
            </a:stretch>
          </p:blipFill>
          <p:spPr>
            <a:xfrm>
              <a:off x="4893873" y="3096447"/>
              <a:ext cx="394141" cy="394141"/>
            </a:xfrm>
            <a:prstGeom prst="rect">
              <a:avLst/>
            </a:prstGeom>
          </p:spPr>
        </p:pic>
        <p:pic>
          <p:nvPicPr>
            <p:cNvPr id="48" name="图形 47" descr="电梯下降 轮廓">
              <a:extLst>
                <a:ext uri="{FF2B5EF4-FFF2-40B4-BE49-F238E27FC236}">
                  <a16:creationId xmlns:a16="http://schemas.microsoft.com/office/drawing/2014/main" id="{804A0E94-119F-787F-36DB-BC89B6ADC48F}"/>
                </a:ext>
              </a:extLst>
            </p:cNvPr>
            <p:cNvPicPr>
              <a:picLocks noChangeAspect="1"/>
            </p:cNvPicPr>
            <p:nvPr/>
          </p:nvPicPr>
          <p:blipFill>
            <a:blip r:embed="rId78" cstate="screen">
              <a:extLst>
                <a:ext uri="{28A0092B-C50C-407E-A947-70E740481C1C}">
                  <a14:useLocalDpi xmlns:a14="http://schemas.microsoft.com/office/drawing/2010/main"/>
                </a:ext>
                <a:ext uri="{96DAC541-7B7A-43D3-8B79-37D633B846F1}">
                  <asvg:svgBlip xmlns:asvg="http://schemas.microsoft.com/office/drawing/2016/SVG/main" r:embed="rId79"/>
                </a:ext>
              </a:extLst>
            </a:blip>
            <a:stretch>
              <a:fillRect/>
            </a:stretch>
          </p:blipFill>
          <p:spPr>
            <a:xfrm>
              <a:off x="5608345" y="3724738"/>
              <a:ext cx="394141" cy="394141"/>
            </a:xfrm>
            <a:prstGeom prst="rect">
              <a:avLst/>
            </a:prstGeom>
          </p:spPr>
        </p:pic>
        <p:pic>
          <p:nvPicPr>
            <p:cNvPr id="49" name="图形 48" descr="电梯上升 轮廓">
              <a:extLst>
                <a:ext uri="{FF2B5EF4-FFF2-40B4-BE49-F238E27FC236}">
                  <a16:creationId xmlns:a16="http://schemas.microsoft.com/office/drawing/2014/main" id="{1B72CAD9-0792-6A11-A37D-1BCC1ABE66AE}"/>
                </a:ext>
              </a:extLst>
            </p:cNvPr>
            <p:cNvPicPr>
              <a:picLocks noChangeAspect="1"/>
            </p:cNvPicPr>
            <p:nvPr/>
          </p:nvPicPr>
          <p:blipFill>
            <a:blip r:embed="rId80" cstate="screen">
              <a:extLst>
                <a:ext uri="{28A0092B-C50C-407E-A947-70E740481C1C}">
                  <a14:useLocalDpi xmlns:a14="http://schemas.microsoft.com/office/drawing/2010/main"/>
                </a:ext>
                <a:ext uri="{96DAC541-7B7A-43D3-8B79-37D633B846F1}">
                  <asvg:svgBlip xmlns:asvg="http://schemas.microsoft.com/office/drawing/2016/SVG/main" r:embed="rId81"/>
                </a:ext>
              </a:extLst>
            </a:blip>
            <a:stretch>
              <a:fillRect/>
            </a:stretch>
          </p:blipFill>
          <p:spPr>
            <a:xfrm>
              <a:off x="4893873" y="3724738"/>
              <a:ext cx="394141" cy="394141"/>
            </a:xfrm>
            <a:prstGeom prst="rect">
              <a:avLst/>
            </a:prstGeom>
          </p:spPr>
        </p:pic>
        <p:pic>
          <p:nvPicPr>
            <p:cNvPr id="50" name="图形 49" descr="热气球 轮廓">
              <a:extLst>
                <a:ext uri="{FF2B5EF4-FFF2-40B4-BE49-F238E27FC236}">
                  <a16:creationId xmlns:a16="http://schemas.microsoft.com/office/drawing/2014/main" id="{1F496F96-9E44-0A26-3F46-32283B2C86FB}"/>
                </a:ext>
              </a:extLst>
            </p:cNvPr>
            <p:cNvPicPr>
              <a:picLocks noChangeAspect="1"/>
            </p:cNvPicPr>
            <p:nvPr/>
          </p:nvPicPr>
          <p:blipFill>
            <a:blip r:embed="rId82" cstate="screen">
              <a:extLst>
                <a:ext uri="{28A0092B-C50C-407E-A947-70E740481C1C}">
                  <a14:useLocalDpi xmlns:a14="http://schemas.microsoft.com/office/drawing/2010/main"/>
                </a:ext>
                <a:ext uri="{96DAC541-7B7A-43D3-8B79-37D633B846F1}">
                  <asvg:svgBlip xmlns:asvg="http://schemas.microsoft.com/office/drawing/2016/SVG/main" r:embed="rId83"/>
                </a:ext>
              </a:extLst>
            </a:blip>
            <a:stretch>
              <a:fillRect/>
            </a:stretch>
          </p:blipFill>
          <p:spPr>
            <a:xfrm>
              <a:off x="3504348" y="4255818"/>
              <a:ext cx="394141" cy="394141"/>
            </a:xfrm>
            <a:prstGeom prst="rect">
              <a:avLst/>
            </a:prstGeom>
          </p:spPr>
        </p:pic>
        <p:pic>
          <p:nvPicPr>
            <p:cNvPr id="51" name="图形 50" descr="呼叫中心 轮廓">
              <a:extLst>
                <a:ext uri="{FF2B5EF4-FFF2-40B4-BE49-F238E27FC236}">
                  <a16:creationId xmlns:a16="http://schemas.microsoft.com/office/drawing/2014/main" id="{609501F4-1D05-CA2B-078C-8F46E636A758}"/>
                </a:ext>
              </a:extLst>
            </p:cNvPr>
            <p:cNvPicPr>
              <a:picLocks noChangeAspect="1"/>
            </p:cNvPicPr>
            <p:nvPr/>
          </p:nvPicPr>
          <p:blipFill>
            <a:blip r:embed="rId84" cstate="screen">
              <a:extLst>
                <a:ext uri="{28A0092B-C50C-407E-A947-70E740481C1C}">
                  <a14:useLocalDpi xmlns:a14="http://schemas.microsoft.com/office/drawing/2010/main"/>
                </a:ext>
                <a:ext uri="{96DAC541-7B7A-43D3-8B79-37D633B846F1}">
                  <asvg:svgBlip xmlns:asvg="http://schemas.microsoft.com/office/drawing/2016/SVG/main" r:embed="rId85"/>
                </a:ext>
              </a:extLst>
            </a:blip>
            <a:stretch>
              <a:fillRect/>
            </a:stretch>
          </p:blipFill>
          <p:spPr>
            <a:xfrm>
              <a:off x="2831643" y="1472154"/>
              <a:ext cx="394141" cy="394141"/>
            </a:xfrm>
            <a:prstGeom prst="rect">
              <a:avLst/>
            </a:prstGeom>
          </p:spPr>
        </p:pic>
        <p:pic>
          <p:nvPicPr>
            <p:cNvPr id="52" name="图形 51" descr="信号塔 轮廓">
              <a:extLst>
                <a:ext uri="{FF2B5EF4-FFF2-40B4-BE49-F238E27FC236}">
                  <a16:creationId xmlns:a16="http://schemas.microsoft.com/office/drawing/2014/main" id="{2B907BC1-7A2E-FF53-FD76-CB336065A2A9}"/>
                </a:ext>
              </a:extLst>
            </p:cNvPr>
            <p:cNvPicPr>
              <a:picLocks noChangeAspect="1"/>
            </p:cNvPicPr>
            <p:nvPr/>
          </p:nvPicPr>
          <p:blipFill>
            <a:blip r:embed="rId86" cstate="screen">
              <a:extLst>
                <a:ext uri="{28A0092B-C50C-407E-A947-70E740481C1C}">
                  <a14:useLocalDpi xmlns:a14="http://schemas.microsoft.com/office/drawing/2010/main"/>
                </a:ext>
                <a:ext uri="{96DAC541-7B7A-43D3-8B79-37D633B846F1}">
                  <asvg:svgBlip xmlns:asvg="http://schemas.microsoft.com/office/drawing/2016/SVG/main" r:embed="rId87"/>
                </a:ext>
              </a:extLst>
            </a:blip>
            <a:stretch>
              <a:fillRect/>
            </a:stretch>
          </p:blipFill>
          <p:spPr>
            <a:xfrm>
              <a:off x="4213271" y="1472154"/>
              <a:ext cx="394141" cy="394141"/>
            </a:xfrm>
            <a:prstGeom prst="rect">
              <a:avLst/>
            </a:prstGeom>
          </p:spPr>
        </p:pic>
        <p:pic>
          <p:nvPicPr>
            <p:cNvPr id="53" name="图形 52" descr="聊天 轮廓">
              <a:extLst>
                <a:ext uri="{FF2B5EF4-FFF2-40B4-BE49-F238E27FC236}">
                  <a16:creationId xmlns:a16="http://schemas.microsoft.com/office/drawing/2014/main" id="{14694F4C-2BCF-4705-2E5E-EBE54F407478}"/>
                </a:ext>
              </a:extLst>
            </p:cNvPr>
            <p:cNvPicPr>
              <a:picLocks noChangeAspect="1"/>
            </p:cNvPicPr>
            <p:nvPr/>
          </p:nvPicPr>
          <p:blipFill>
            <a:blip r:embed="rId88" cstate="screen">
              <a:extLst>
                <a:ext uri="{28A0092B-C50C-407E-A947-70E740481C1C}">
                  <a14:useLocalDpi xmlns:a14="http://schemas.microsoft.com/office/drawing/2010/main"/>
                </a:ext>
                <a:ext uri="{96DAC541-7B7A-43D3-8B79-37D633B846F1}">
                  <asvg:svgBlip xmlns:asvg="http://schemas.microsoft.com/office/drawing/2016/SVG/main" r:embed="rId89"/>
                </a:ext>
              </a:extLst>
            </a:blip>
            <a:stretch>
              <a:fillRect/>
            </a:stretch>
          </p:blipFill>
          <p:spPr>
            <a:xfrm>
              <a:off x="9802413" y="1472154"/>
              <a:ext cx="394141" cy="394141"/>
            </a:xfrm>
            <a:prstGeom prst="rect">
              <a:avLst/>
            </a:prstGeom>
          </p:spPr>
        </p:pic>
        <p:pic>
          <p:nvPicPr>
            <p:cNvPr id="54" name="图形 53" descr="紧握拳头 轮廓">
              <a:extLst>
                <a:ext uri="{FF2B5EF4-FFF2-40B4-BE49-F238E27FC236}">
                  <a16:creationId xmlns:a16="http://schemas.microsoft.com/office/drawing/2014/main" id="{07C6DB73-BD69-3FAE-CB08-D7EAA448301E}"/>
                </a:ext>
              </a:extLst>
            </p:cNvPr>
            <p:cNvPicPr>
              <a:picLocks noChangeAspect="1"/>
            </p:cNvPicPr>
            <p:nvPr/>
          </p:nvPicPr>
          <p:blipFill>
            <a:blip r:embed="rId90" cstate="screen">
              <a:extLst>
                <a:ext uri="{28A0092B-C50C-407E-A947-70E740481C1C}">
                  <a14:useLocalDpi xmlns:a14="http://schemas.microsoft.com/office/drawing/2010/main"/>
                </a:ext>
                <a:ext uri="{96DAC541-7B7A-43D3-8B79-37D633B846F1}">
                  <asvg:svgBlip xmlns:asvg="http://schemas.microsoft.com/office/drawing/2016/SVG/main" r:embed="rId91"/>
                </a:ext>
              </a:extLst>
            </a:blip>
            <a:stretch>
              <a:fillRect/>
            </a:stretch>
          </p:blipFill>
          <p:spPr>
            <a:xfrm>
              <a:off x="5608345" y="2006549"/>
              <a:ext cx="394141" cy="394141"/>
            </a:xfrm>
            <a:prstGeom prst="rect">
              <a:avLst/>
            </a:prstGeom>
          </p:spPr>
        </p:pic>
        <p:pic>
          <p:nvPicPr>
            <p:cNvPr id="55" name="图形 54" descr="添加评论 轮廓">
              <a:extLst>
                <a:ext uri="{FF2B5EF4-FFF2-40B4-BE49-F238E27FC236}">
                  <a16:creationId xmlns:a16="http://schemas.microsoft.com/office/drawing/2014/main" id="{FCBCD624-6B15-68F8-A9E1-5F3407DA5B2B}"/>
                </a:ext>
              </a:extLst>
            </p:cNvPr>
            <p:cNvPicPr>
              <a:picLocks noChangeAspect="1"/>
            </p:cNvPicPr>
            <p:nvPr/>
          </p:nvPicPr>
          <p:blipFill>
            <a:blip r:embed="rId92" cstate="screen">
              <a:extLst>
                <a:ext uri="{28A0092B-C50C-407E-A947-70E740481C1C}">
                  <a14:useLocalDpi xmlns:a14="http://schemas.microsoft.com/office/drawing/2010/main"/>
                </a:ext>
                <a:ext uri="{96DAC541-7B7A-43D3-8B79-37D633B846F1}">
                  <asvg:svgBlip xmlns:asvg="http://schemas.microsoft.com/office/drawing/2016/SVG/main" r:embed="rId93"/>
                </a:ext>
              </a:extLst>
            </a:blip>
            <a:stretch>
              <a:fillRect/>
            </a:stretch>
          </p:blipFill>
          <p:spPr>
            <a:xfrm>
              <a:off x="4213271" y="2561681"/>
              <a:ext cx="394141" cy="394141"/>
            </a:xfrm>
            <a:prstGeom prst="rect">
              <a:avLst/>
            </a:prstGeom>
          </p:spPr>
        </p:pic>
        <p:pic>
          <p:nvPicPr>
            <p:cNvPr id="56" name="图形 55" descr="评论取消点赞 轮廓">
              <a:extLst>
                <a:ext uri="{FF2B5EF4-FFF2-40B4-BE49-F238E27FC236}">
                  <a16:creationId xmlns:a16="http://schemas.microsoft.com/office/drawing/2014/main" id="{613C1DBE-337A-CB13-F1E9-0C46CF4979F1}"/>
                </a:ext>
              </a:extLst>
            </p:cNvPr>
            <p:cNvPicPr>
              <a:picLocks noChangeAspect="1"/>
            </p:cNvPicPr>
            <p:nvPr/>
          </p:nvPicPr>
          <p:blipFill>
            <a:blip r:embed="rId94" cstate="screen">
              <a:extLst>
                <a:ext uri="{28A0092B-C50C-407E-A947-70E740481C1C}">
                  <a14:useLocalDpi xmlns:a14="http://schemas.microsoft.com/office/drawing/2010/main"/>
                </a:ext>
                <a:ext uri="{96DAC541-7B7A-43D3-8B79-37D633B846F1}">
                  <asvg:svgBlip xmlns:asvg="http://schemas.microsoft.com/office/drawing/2016/SVG/main" r:embed="rId95"/>
                </a:ext>
              </a:extLst>
            </a:blip>
            <a:stretch>
              <a:fillRect/>
            </a:stretch>
          </p:blipFill>
          <p:spPr>
            <a:xfrm>
              <a:off x="3504348" y="2561681"/>
              <a:ext cx="394141" cy="394141"/>
            </a:xfrm>
            <a:prstGeom prst="rect">
              <a:avLst/>
            </a:prstGeom>
          </p:spPr>
        </p:pic>
        <p:pic>
          <p:nvPicPr>
            <p:cNvPr id="57" name="图形 56" descr="评论火焰 轮廓">
              <a:extLst>
                <a:ext uri="{FF2B5EF4-FFF2-40B4-BE49-F238E27FC236}">
                  <a16:creationId xmlns:a16="http://schemas.microsoft.com/office/drawing/2014/main" id="{2118BC46-CAA8-A1B2-ABAE-6F78686205EC}"/>
                </a:ext>
              </a:extLst>
            </p:cNvPr>
            <p:cNvPicPr>
              <a:picLocks noChangeAspect="1"/>
            </p:cNvPicPr>
            <p:nvPr/>
          </p:nvPicPr>
          <p:blipFill>
            <a:blip r:embed="rId96" cstate="screen">
              <a:extLst>
                <a:ext uri="{28A0092B-C50C-407E-A947-70E740481C1C}">
                  <a14:useLocalDpi xmlns:a14="http://schemas.microsoft.com/office/drawing/2010/main"/>
                </a:ext>
                <a:ext uri="{96DAC541-7B7A-43D3-8B79-37D633B846F1}">
                  <asvg:svgBlip xmlns:asvg="http://schemas.microsoft.com/office/drawing/2016/SVG/main" r:embed="rId97"/>
                </a:ext>
              </a:extLst>
            </a:blip>
            <a:stretch>
              <a:fillRect/>
            </a:stretch>
          </p:blipFill>
          <p:spPr>
            <a:xfrm>
              <a:off x="4213271" y="3096447"/>
              <a:ext cx="394141" cy="394141"/>
            </a:xfrm>
            <a:prstGeom prst="rect">
              <a:avLst/>
            </a:prstGeom>
          </p:spPr>
        </p:pic>
        <p:pic>
          <p:nvPicPr>
            <p:cNvPr id="58" name="图形 57" descr="评论心 轮廓">
              <a:extLst>
                <a:ext uri="{FF2B5EF4-FFF2-40B4-BE49-F238E27FC236}">
                  <a16:creationId xmlns:a16="http://schemas.microsoft.com/office/drawing/2014/main" id="{12267A0C-189D-73D2-575D-5534D25494BD}"/>
                </a:ext>
              </a:extLst>
            </p:cNvPr>
            <p:cNvPicPr>
              <a:picLocks noChangeAspect="1"/>
            </p:cNvPicPr>
            <p:nvPr/>
          </p:nvPicPr>
          <p:blipFill>
            <a:blip r:embed="rId98" cstate="screen">
              <a:extLst>
                <a:ext uri="{28A0092B-C50C-407E-A947-70E740481C1C}">
                  <a14:useLocalDpi xmlns:a14="http://schemas.microsoft.com/office/drawing/2010/main"/>
                </a:ext>
                <a:ext uri="{96DAC541-7B7A-43D3-8B79-37D633B846F1}">
                  <asvg:svgBlip xmlns:asvg="http://schemas.microsoft.com/office/drawing/2016/SVG/main" r:embed="rId99"/>
                </a:ext>
              </a:extLst>
            </a:blip>
            <a:stretch>
              <a:fillRect/>
            </a:stretch>
          </p:blipFill>
          <p:spPr>
            <a:xfrm>
              <a:off x="3504348" y="3096447"/>
              <a:ext cx="394141" cy="394141"/>
            </a:xfrm>
            <a:prstGeom prst="rect">
              <a:avLst/>
            </a:prstGeom>
          </p:spPr>
        </p:pic>
        <p:pic>
          <p:nvPicPr>
            <p:cNvPr id="59" name="图形 58" descr="评论心碎 轮廓">
              <a:extLst>
                <a:ext uri="{FF2B5EF4-FFF2-40B4-BE49-F238E27FC236}">
                  <a16:creationId xmlns:a16="http://schemas.microsoft.com/office/drawing/2014/main" id="{8E7C0361-A638-D75E-41B3-B7314547E1C1}"/>
                </a:ext>
              </a:extLst>
            </p:cNvPr>
            <p:cNvPicPr>
              <a:picLocks noChangeAspect="1"/>
            </p:cNvPicPr>
            <p:nvPr/>
          </p:nvPicPr>
          <p:blipFill>
            <a:blip r:embed="rId100" cstate="screen">
              <a:extLst>
                <a:ext uri="{28A0092B-C50C-407E-A947-70E740481C1C}">
                  <a14:useLocalDpi xmlns:a14="http://schemas.microsoft.com/office/drawing/2010/main"/>
                </a:ext>
                <a:ext uri="{96DAC541-7B7A-43D3-8B79-37D633B846F1}">
                  <asvg:svgBlip xmlns:asvg="http://schemas.microsoft.com/office/drawing/2016/SVG/main" r:embed="rId101"/>
                </a:ext>
              </a:extLst>
            </a:blip>
            <a:stretch>
              <a:fillRect/>
            </a:stretch>
          </p:blipFill>
          <p:spPr>
            <a:xfrm>
              <a:off x="4213271" y="3724738"/>
              <a:ext cx="394141" cy="394141"/>
            </a:xfrm>
            <a:prstGeom prst="rect">
              <a:avLst/>
            </a:prstGeom>
          </p:spPr>
        </p:pic>
        <p:pic>
          <p:nvPicPr>
            <p:cNvPr id="60" name="图形 59" descr="评论重要 轮廓">
              <a:extLst>
                <a:ext uri="{FF2B5EF4-FFF2-40B4-BE49-F238E27FC236}">
                  <a16:creationId xmlns:a16="http://schemas.microsoft.com/office/drawing/2014/main" id="{72B10553-8919-0CB6-4692-DF09962E14D5}"/>
                </a:ext>
              </a:extLst>
            </p:cNvPr>
            <p:cNvPicPr>
              <a:picLocks noChangeAspect="1"/>
            </p:cNvPicPr>
            <p:nvPr/>
          </p:nvPicPr>
          <p:blipFill>
            <a:blip r:embed="rId102" cstate="screen">
              <a:extLst>
                <a:ext uri="{28A0092B-C50C-407E-A947-70E740481C1C}">
                  <a14:useLocalDpi xmlns:a14="http://schemas.microsoft.com/office/drawing/2010/main"/>
                </a:ext>
                <a:ext uri="{96DAC541-7B7A-43D3-8B79-37D633B846F1}">
                  <asvg:svgBlip xmlns:asvg="http://schemas.microsoft.com/office/drawing/2016/SVG/main" r:embed="rId103"/>
                </a:ext>
              </a:extLst>
            </a:blip>
            <a:stretch>
              <a:fillRect/>
            </a:stretch>
          </p:blipFill>
          <p:spPr>
            <a:xfrm>
              <a:off x="3504348" y="3724738"/>
              <a:ext cx="394141" cy="394141"/>
            </a:xfrm>
            <a:prstGeom prst="rect">
              <a:avLst/>
            </a:prstGeom>
          </p:spPr>
        </p:pic>
        <p:pic>
          <p:nvPicPr>
            <p:cNvPr id="61" name="图形 60" descr="评论点赞 轮廓">
              <a:extLst>
                <a:ext uri="{FF2B5EF4-FFF2-40B4-BE49-F238E27FC236}">
                  <a16:creationId xmlns:a16="http://schemas.microsoft.com/office/drawing/2014/main" id="{44A8876A-FF69-F619-2850-2C142EC740FC}"/>
                </a:ext>
              </a:extLst>
            </p:cNvPr>
            <p:cNvPicPr>
              <a:picLocks noChangeAspect="1"/>
            </p:cNvPicPr>
            <p:nvPr/>
          </p:nvPicPr>
          <p:blipFill>
            <a:blip r:embed="rId104" cstate="screen">
              <a:extLst>
                <a:ext uri="{28A0092B-C50C-407E-A947-70E740481C1C}">
                  <a14:useLocalDpi xmlns:a14="http://schemas.microsoft.com/office/drawing/2010/main"/>
                </a:ext>
                <a:ext uri="{96DAC541-7B7A-43D3-8B79-37D633B846F1}">
                  <asvg:svgBlip xmlns:asvg="http://schemas.microsoft.com/office/drawing/2016/SVG/main" r:embed="rId105"/>
                </a:ext>
              </a:extLst>
            </a:blip>
            <a:stretch>
              <a:fillRect/>
            </a:stretch>
          </p:blipFill>
          <p:spPr>
            <a:xfrm>
              <a:off x="2812660" y="4255818"/>
              <a:ext cx="394141" cy="394141"/>
            </a:xfrm>
            <a:prstGeom prst="rect">
              <a:avLst/>
            </a:prstGeom>
          </p:spPr>
        </p:pic>
        <p:pic>
          <p:nvPicPr>
            <p:cNvPr id="62" name="图形 61" descr="注释斜杠静音 轮廓">
              <a:extLst>
                <a:ext uri="{FF2B5EF4-FFF2-40B4-BE49-F238E27FC236}">
                  <a16:creationId xmlns:a16="http://schemas.microsoft.com/office/drawing/2014/main" id="{D3DEE434-55E5-9041-2B7E-1558B4348184}"/>
                </a:ext>
              </a:extLst>
            </p:cNvPr>
            <p:cNvPicPr>
              <a:picLocks noChangeAspect="1"/>
            </p:cNvPicPr>
            <p:nvPr/>
          </p:nvPicPr>
          <p:blipFill>
            <a:blip r:embed="rId106" cstate="screen">
              <a:extLst>
                <a:ext uri="{28A0092B-C50C-407E-A947-70E740481C1C}">
                  <a14:useLocalDpi xmlns:a14="http://schemas.microsoft.com/office/drawing/2010/main"/>
                </a:ext>
                <a:ext uri="{96DAC541-7B7A-43D3-8B79-37D633B846F1}">
                  <asvg:svgBlip xmlns:asvg="http://schemas.microsoft.com/office/drawing/2016/SVG/main" r:embed="rId107"/>
                </a:ext>
              </a:extLst>
            </a:blip>
            <a:stretch>
              <a:fillRect/>
            </a:stretch>
          </p:blipFill>
          <p:spPr>
            <a:xfrm>
              <a:off x="4213271" y="4255818"/>
              <a:ext cx="394141" cy="394141"/>
            </a:xfrm>
            <a:prstGeom prst="rect">
              <a:avLst/>
            </a:prstGeom>
          </p:spPr>
        </p:pic>
        <p:pic>
          <p:nvPicPr>
            <p:cNvPr id="63" name="图形 62" descr="双击手势 轮廓">
              <a:extLst>
                <a:ext uri="{FF2B5EF4-FFF2-40B4-BE49-F238E27FC236}">
                  <a16:creationId xmlns:a16="http://schemas.microsoft.com/office/drawing/2014/main" id="{C153B1C3-E075-7FE4-28C7-DD0337E025E6}"/>
                </a:ext>
              </a:extLst>
            </p:cNvPr>
            <p:cNvPicPr>
              <a:picLocks noChangeAspect="1"/>
            </p:cNvPicPr>
            <p:nvPr/>
          </p:nvPicPr>
          <p:blipFill>
            <a:blip r:embed="rId108" cstate="screen">
              <a:extLst>
                <a:ext uri="{28A0092B-C50C-407E-A947-70E740481C1C}">
                  <a14:useLocalDpi xmlns:a14="http://schemas.microsoft.com/office/drawing/2010/main"/>
                </a:ext>
                <a:ext uri="{96DAC541-7B7A-43D3-8B79-37D633B846F1}">
                  <asvg:svgBlip xmlns:asvg="http://schemas.microsoft.com/office/drawing/2016/SVG/main" r:embed="rId109"/>
                </a:ext>
              </a:extLst>
            </a:blip>
            <a:stretch>
              <a:fillRect/>
            </a:stretch>
          </p:blipFill>
          <p:spPr>
            <a:xfrm>
              <a:off x="5608345" y="4255818"/>
              <a:ext cx="394141" cy="394141"/>
            </a:xfrm>
            <a:prstGeom prst="rect">
              <a:avLst/>
            </a:prstGeom>
          </p:spPr>
        </p:pic>
        <p:pic>
          <p:nvPicPr>
            <p:cNvPr id="64" name="图形 63" descr="下载 轮廓">
              <a:extLst>
                <a:ext uri="{FF2B5EF4-FFF2-40B4-BE49-F238E27FC236}">
                  <a16:creationId xmlns:a16="http://schemas.microsoft.com/office/drawing/2014/main" id="{71EBDDBC-6143-22B1-A5C2-BC71A51A7478}"/>
                </a:ext>
              </a:extLst>
            </p:cNvPr>
            <p:cNvPicPr>
              <a:picLocks noChangeAspect="1"/>
            </p:cNvPicPr>
            <p:nvPr/>
          </p:nvPicPr>
          <p:blipFill>
            <a:blip r:embed="rId110" cstate="screen">
              <a:extLst>
                <a:ext uri="{28A0092B-C50C-407E-A947-70E740481C1C}">
                  <a14:useLocalDpi xmlns:a14="http://schemas.microsoft.com/office/drawing/2010/main"/>
                </a:ext>
                <a:ext uri="{96DAC541-7B7A-43D3-8B79-37D633B846F1}">
                  <asvg:svgBlip xmlns:asvg="http://schemas.microsoft.com/office/drawing/2016/SVG/main" r:embed="rId111"/>
                </a:ext>
              </a:extLst>
            </a:blip>
            <a:stretch>
              <a:fillRect/>
            </a:stretch>
          </p:blipFill>
          <p:spPr>
            <a:xfrm>
              <a:off x="7778116" y="4255818"/>
              <a:ext cx="394141" cy="394141"/>
            </a:xfrm>
            <a:prstGeom prst="rect">
              <a:avLst/>
            </a:prstGeom>
          </p:spPr>
        </p:pic>
        <p:pic>
          <p:nvPicPr>
            <p:cNvPr id="65" name="图形 64" descr="从云中下载 轮廓">
              <a:extLst>
                <a:ext uri="{FF2B5EF4-FFF2-40B4-BE49-F238E27FC236}">
                  <a16:creationId xmlns:a16="http://schemas.microsoft.com/office/drawing/2014/main" id="{D3EE259D-D36D-3713-E720-8A4CD66B1BF5}"/>
                </a:ext>
              </a:extLst>
            </p:cNvPr>
            <p:cNvPicPr>
              <a:picLocks noChangeAspect="1"/>
            </p:cNvPicPr>
            <p:nvPr/>
          </p:nvPicPr>
          <p:blipFill>
            <a:blip r:embed="rId112" cstate="screen">
              <a:extLst>
                <a:ext uri="{28A0092B-C50C-407E-A947-70E740481C1C}">
                  <a14:useLocalDpi xmlns:a14="http://schemas.microsoft.com/office/drawing/2010/main"/>
                </a:ext>
                <a:ext uri="{96DAC541-7B7A-43D3-8B79-37D633B846F1}">
                  <asvg:svgBlip xmlns:asvg="http://schemas.microsoft.com/office/drawing/2016/SVG/main" r:embed="rId113"/>
                </a:ext>
              </a:extLst>
            </a:blip>
            <a:stretch>
              <a:fillRect/>
            </a:stretch>
          </p:blipFill>
          <p:spPr>
            <a:xfrm>
              <a:off x="6339803" y="4255818"/>
              <a:ext cx="394141" cy="394141"/>
            </a:xfrm>
            <a:prstGeom prst="rect">
              <a:avLst/>
            </a:prstGeom>
          </p:spPr>
        </p:pic>
        <p:pic>
          <p:nvPicPr>
            <p:cNvPr id="66" name="图形 65" descr="手 轮廓">
              <a:extLst>
                <a:ext uri="{FF2B5EF4-FFF2-40B4-BE49-F238E27FC236}">
                  <a16:creationId xmlns:a16="http://schemas.microsoft.com/office/drawing/2014/main" id="{CD49DC4C-1899-6D26-11B0-1B7C1CE4086B}"/>
                </a:ext>
              </a:extLst>
            </p:cNvPr>
            <p:cNvPicPr>
              <a:picLocks noChangeAspect="1"/>
            </p:cNvPicPr>
            <p:nvPr/>
          </p:nvPicPr>
          <p:blipFill>
            <a:blip r:embed="rId114" cstate="screen">
              <a:extLst>
                <a:ext uri="{28A0092B-C50C-407E-A947-70E740481C1C}">
                  <a14:useLocalDpi xmlns:a14="http://schemas.microsoft.com/office/drawing/2010/main"/>
                </a:ext>
                <a:ext uri="{96DAC541-7B7A-43D3-8B79-37D633B846F1}">
                  <asvg:svgBlip xmlns:asvg="http://schemas.microsoft.com/office/drawing/2016/SVG/main" r:embed="rId115"/>
                </a:ext>
              </a:extLst>
            </a:blip>
            <a:stretch>
              <a:fillRect/>
            </a:stretch>
          </p:blipFill>
          <p:spPr>
            <a:xfrm>
              <a:off x="9802413" y="4814636"/>
              <a:ext cx="394141" cy="394141"/>
            </a:xfrm>
            <a:prstGeom prst="rect">
              <a:avLst/>
            </a:prstGeom>
          </p:spPr>
        </p:pic>
        <p:pic>
          <p:nvPicPr>
            <p:cNvPr id="67" name="图形 66" descr="扩音器 轮廓">
              <a:extLst>
                <a:ext uri="{FF2B5EF4-FFF2-40B4-BE49-F238E27FC236}">
                  <a16:creationId xmlns:a16="http://schemas.microsoft.com/office/drawing/2014/main" id="{57A5AE56-9916-9630-60EF-5B2EB9A85B67}"/>
                </a:ext>
              </a:extLst>
            </p:cNvPr>
            <p:cNvPicPr>
              <a:picLocks noChangeAspect="1"/>
            </p:cNvPicPr>
            <p:nvPr/>
          </p:nvPicPr>
          <p:blipFill>
            <a:blip r:embed="rId116" cstate="screen">
              <a:extLst>
                <a:ext uri="{28A0092B-C50C-407E-A947-70E740481C1C}">
                  <a14:useLocalDpi xmlns:a14="http://schemas.microsoft.com/office/drawing/2010/main"/>
                </a:ext>
                <a:ext uri="{96DAC541-7B7A-43D3-8B79-37D633B846F1}">
                  <asvg:svgBlip xmlns:asvg="http://schemas.microsoft.com/office/drawing/2016/SVG/main" r:embed="rId117"/>
                </a:ext>
              </a:extLst>
            </a:blip>
            <a:stretch>
              <a:fillRect/>
            </a:stretch>
          </p:blipFill>
          <p:spPr>
            <a:xfrm>
              <a:off x="9802413" y="4279870"/>
              <a:ext cx="394141" cy="394141"/>
            </a:xfrm>
            <a:prstGeom prst="rect">
              <a:avLst/>
            </a:prstGeom>
          </p:spPr>
        </p:pic>
        <p:pic>
          <p:nvPicPr>
            <p:cNvPr id="68" name="图形 67" descr="网络 轮廓">
              <a:extLst>
                <a:ext uri="{FF2B5EF4-FFF2-40B4-BE49-F238E27FC236}">
                  <a16:creationId xmlns:a16="http://schemas.microsoft.com/office/drawing/2014/main" id="{02FD7635-D0FB-B73E-AC92-2F0043CBD4F3}"/>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2123619" y="4819170"/>
              <a:ext cx="394141" cy="394141"/>
            </a:xfrm>
            <a:prstGeom prst="rect">
              <a:avLst/>
            </a:prstGeom>
          </p:spPr>
        </p:pic>
        <p:pic>
          <p:nvPicPr>
            <p:cNvPr id="69" name="图形 68" descr="打开的信封 轮廓">
              <a:extLst>
                <a:ext uri="{FF2B5EF4-FFF2-40B4-BE49-F238E27FC236}">
                  <a16:creationId xmlns:a16="http://schemas.microsoft.com/office/drawing/2014/main" id="{76E76E64-FB85-4499-0064-34EB62B98D8A}"/>
                </a:ext>
              </a:extLst>
            </p:cNvPr>
            <p:cNvPicPr>
              <a:picLocks noChangeAspect="1"/>
            </p:cNvPicPr>
            <p:nvPr/>
          </p:nvPicPr>
          <p:blipFill>
            <a:blip r:embed="rId118" cstate="screen">
              <a:extLst>
                <a:ext uri="{28A0092B-C50C-407E-A947-70E740481C1C}">
                  <a14:useLocalDpi xmlns:a14="http://schemas.microsoft.com/office/drawing/2010/main"/>
                </a:ext>
                <a:ext uri="{96DAC541-7B7A-43D3-8B79-37D633B846F1}">
                  <asvg:svgBlip xmlns:asvg="http://schemas.microsoft.com/office/drawing/2016/SVG/main" r:embed="rId119"/>
                </a:ext>
              </a:extLst>
            </a:blip>
            <a:stretch>
              <a:fillRect/>
            </a:stretch>
          </p:blipFill>
          <p:spPr>
            <a:xfrm>
              <a:off x="2134876" y="3724738"/>
              <a:ext cx="394141" cy="394141"/>
            </a:xfrm>
            <a:prstGeom prst="rect">
              <a:avLst/>
            </a:prstGeom>
          </p:spPr>
        </p:pic>
        <p:pic>
          <p:nvPicPr>
            <p:cNvPr id="70" name="图形 69" descr="和平手势 轮廓">
              <a:extLst>
                <a:ext uri="{FF2B5EF4-FFF2-40B4-BE49-F238E27FC236}">
                  <a16:creationId xmlns:a16="http://schemas.microsoft.com/office/drawing/2014/main" id="{2272C237-90E7-6C44-27AA-744A09CA4311}"/>
                </a:ext>
              </a:extLst>
            </p:cNvPr>
            <p:cNvPicPr>
              <a:picLocks noChangeAspect="1"/>
            </p:cNvPicPr>
            <p:nvPr/>
          </p:nvPicPr>
          <p:blipFill>
            <a:blip r:embed="rId120" cstate="screen">
              <a:extLst>
                <a:ext uri="{28A0092B-C50C-407E-A947-70E740481C1C}">
                  <a14:useLocalDpi xmlns:a14="http://schemas.microsoft.com/office/drawing/2010/main"/>
                </a:ext>
                <a:ext uri="{96DAC541-7B7A-43D3-8B79-37D633B846F1}">
                  <asvg:svgBlip xmlns:asvg="http://schemas.microsoft.com/office/drawing/2016/SVG/main" r:embed="rId121"/>
                </a:ext>
              </a:extLst>
            </a:blip>
            <a:stretch>
              <a:fillRect/>
            </a:stretch>
          </p:blipFill>
          <p:spPr>
            <a:xfrm>
              <a:off x="2134876" y="3096447"/>
              <a:ext cx="394141" cy="394141"/>
            </a:xfrm>
            <a:prstGeom prst="rect">
              <a:avLst/>
            </a:prstGeom>
          </p:spPr>
        </p:pic>
        <p:pic>
          <p:nvPicPr>
            <p:cNvPr id="71" name="图形 70" descr="箭头循环 轮廓">
              <a:extLst>
                <a:ext uri="{FF2B5EF4-FFF2-40B4-BE49-F238E27FC236}">
                  <a16:creationId xmlns:a16="http://schemas.microsoft.com/office/drawing/2014/main" id="{C1A5F413-AF2D-CE85-AFB8-50E25119B42C}"/>
                </a:ext>
              </a:extLst>
            </p:cNvPr>
            <p:cNvPicPr>
              <a:picLocks noChangeAspect="1"/>
            </p:cNvPicPr>
            <p:nvPr/>
          </p:nvPicPr>
          <p:blipFill>
            <a:blip r:embed="rId122" cstate="screen">
              <a:extLst>
                <a:ext uri="{28A0092B-C50C-407E-A947-70E740481C1C}">
                  <a14:useLocalDpi xmlns:a14="http://schemas.microsoft.com/office/drawing/2010/main"/>
                </a:ext>
                <a:ext uri="{96DAC541-7B7A-43D3-8B79-37D633B846F1}">
                  <asvg:svgBlip xmlns:asvg="http://schemas.microsoft.com/office/drawing/2016/SVG/main" r:embed="rId123"/>
                </a:ext>
              </a:extLst>
            </a:blip>
            <a:stretch>
              <a:fillRect/>
            </a:stretch>
          </p:blipFill>
          <p:spPr>
            <a:xfrm>
              <a:off x="4213271" y="4819170"/>
              <a:ext cx="394141" cy="394141"/>
            </a:xfrm>
            <a:prstGeom prst="rect">
              <a:avLst/>
            </a:prstGeom>
          </p:spPr>
        </p:pic>
        <p:pic>
          <p:nvPicPr>
            <p:cNvPr id="72" name="图形 71" descr="插入点下移 轮廓">
              <a:extLst>
                <a:ext uri="{FF2B5EF4-FFF2-40B4-BE49-F238E27FC236}">
                  <a16:creationId xmlns:a16="http://schemas.microsoft.com/office/drawing/2014/main" id="{304FA6BB-3E0E-F187-14FD-251B37DDE80D}"/>
                </a:ext>
              </a:extLst>
            </p:cNvPr>
            <p:cNvPicPr>
              <a:picLocks noChangeAspect="1"/>
            </p:cNvPicPr>
            <p:nvPr/>
          </p:nvPicPr>
          <p:blipFill>
            <a:blip r:embed="rId124" cstate="screen">
              <a:extLst>
                <a:ext uri="{28A0092B-C50C-407E-A947-70E740481C1C}">
                  <a14:useLocalDpi xmlns:a14="http://schemas.microsoft.com/office/drawing/2010/main"/>
                </a:ext>
                <a:ext uri="{96DAC541-7B7A-43D3-8B79-37D633B846F1}">
                  <asvg:svgBlip xmlns:asvg="http://schemas.microsoft.com/office/drawing/2016/SVG/main" r:embed="rId125"/>
                </a:ext>
              </a:extLst>
            </a:blip>
            <a:stretch>
              <a:fillRect/>
            </a:stretch>
          </p:blipFill>
          <p:spPr>
            <a:xfrm>
              <a:off x="3504348" y="1472154"/>
              <a:ext cx="394141" cy="394141"/>
            </a:xfrm>
            <a:prstGeom prst="rect">
              <a:avLst/>
            </a:prstGeom>
          </p:spPr>
        </p:pic>
        <p:pic>
          <p:nvPicPr>
            <p:cNvPr id="73" name="图形 72" descr="插入点左移 轮廓">
              <a:extLst>
                <a:ext uri="{FF2B5EF4-FFF2-40B4-BE49-F238E27FC236}">
                  <a16:creationId xmlns:a16="http://schemas.microsoft.com/office/drawing/2014/main" id="{046971D7-8E19-8C22-94C2-CD2C1DD2307F}"/>
                </a:ext>
              </a:extLst>
            </p:cNvPr>
            <p:cNvPicPr>
              <a:picLocks noChangeAspect="1"/>
            </p:cNvPicPr>
            <p:nvPr/>
          </p:nvPicPr>
          <p:blipFill>
            <a:blip r:embed="rId126" cstate="screen">
              <a:extLst>
                <a:ext uri="{28A0092B-C50C-407E-A947-70E740481C1C}">
                  <a14:useLocalDpi xmlns:a14="http://schemas.microsoft.com/office/drawing/2010/main"/>
                </a:ext>
                <a:ext uri="{96DAC541-7B7A-43D3-8B79-37D633B846F1}">
                  <asvg:svgBlip xmlns:asvg="http://schemas.microsoft.com/office/drawing/2016/SVG/main" r:embed="rId127"/>
                </a:ext>
              </a:extLst>
            </a:blip>
            <a:stretch>
              <a:fillRect/>
            </a:stretch>
          </p:blipFill>
          <p:spPr>
            <a:xfrm>
              <a:off x="9158157" y="1472154"/>
              <a:ext cx="394141" cy="394141"/>
            </a:xfrm>
            <a:prstGeom prst="rect">
              <a:avLst/>
            </a:prstGeom>
          </p:spPr>
        </p:pic>
        <p:pic>
          <p:nvPicPr>
            <p:cNvPr id="74" name="图形 73" descr="插入点右移 轮廓">
              <a:extLst>
                <a:ext uri="{FF2B5EF4-FFF2-40B4-BE49-F238E27FC236}">
                  <a16:creationId xmlns:a16="http://schemas.microsoft.com/office/drawing/2014/main" id="{F703EF00-D078-1D43-0913-78158362EA8A}"/>
                </a:ext>
              </a:extLst>
            </p:cNvPr>
            <p:cNvPicPr>
              <a:picLocks noChangeAspect="1"/>
            </p:cNvPicPr>
            <p:nvPr/>
          </p:nvPicPr>
          <p:blipFill>
            <a:blip r:embed="rId128" cstate="screen">
              <a:extLst>
                <a:ext uri="{28A0092B-C50C-407E-A947-70E740481C1C}">
                  <a14:useLocalDpi xmlns:a14="http://schemas.microsoft.com/office/drawing/2010/main"/>
                </a:ext>
                <a:ext uri="{96DAC541-7B7A-43D3-8B79-37D633B846F1}">
                  <asvg:svgBlip xmlns:asvg="http://schemas.microsoft.com/office/drawing/2016/SVG/main" r:embed="rId129"/>
                </a:ext>
              </a:extLst>
            </a:blip>
            <a:stretch>
              <a:fillRect/>
            </a:stretch>
          </p:blipFill>
          <p:spPr>
            <a:xfrm>
              <a:off x="4893873" y="2006549"/>
              <a:ext cx="394141" cy="394141"/>
            </a:xfrm>
            <a:prstGeom prst="rect">
              <a:avLst/>
            </a:prstGeom>
          </p:spPr>
        </p:pic>
        <p:pic>
          <p:nvPicPr>
            <p:cNvPr id="75" name="图形 74" descr="插入点上移 轮廓">
              <a:extLst>
                <a:ext uri="{FF2B5EF4-FFF2-40B4-BE49-F238E27FC236}">
                  <a16:creationId xmlns:a16="http://schemas.microsoft.com/office/drawing/2014/main" id="{050A16B5-95AF-AE15-BDD8-17A2759FCC98}"/>
                </a:ext>
              </a:extLst>
            </p:cNvPr>
            <p:cNvPicPr>
              <a:picLocks noChangeAspect="1"/>
            </p:cNvPicPr>
            <p:nvPr/>
          </p:nvPicPr>
          <p:blipFill>
            <a:blip r:embed="rId130" cstate="screen">
              <a:extLst>
                <a:ext uri="{28A0092B-C50C-407E-A947-70E740481C1C}">
                  <a14:useLocalDpi xmlns:a14="http://schemas.microsoft.com/office/drawing/2010/main"/>
                </a:ext>
                <a:ext uri="{96DAC541-7B7A-43D3-8B79-37D633B846F1}">
                  <asvg:svgBlip xmlns:asvg="http://schemas.microsoft.com/office/drawing/2016/SVG/main" r:embed="rId131"/>
                </a:ext>
              </a:extLst>
            </a:blip>
            <a:stretch>
              <a:fillRect/>
            </a:stretch>
          </p:blipFill>
          <p:spPr>
            <a:xfrm>
              <a:off x="9802413" y="2006549"/>
              <a:ext cx="394141" cy="394141"/>
            </a:xfrm>
            <a:prstGeom prst="rect">
              <a:avLst/>
            </a:prstGeom>
          </p:spPr>
        </p:pic>
        <p:pic>
          <p:nvPicPr>
            <p:cNvPr id="76" name="图形 75" descr="V 形箭头 轮廓">
              <a:extLst>
                <a:ext uri="{FF2B5EF4-FFF2-40B4-BE49-F238E27FC236}">
                  <a16:creationId xmlns:a16="http://schemas.microsoft.com/office/drawing/2014/main" id="{46DBC611-46E9-ACA8-7509-474C9EE11650}"/>
                </a:ext>
              </a:extLst>
            </p:cNvPr>
            <p:cNvPicPr>
              <a:picLocks noChangeAspect="1"/>
            </p:cNvPicPr>
            <p:nvPr/>
          </p:nvPicPr>
          <p:blipFill>
            <a:blip r:embed="rId132" cstate="screen">
              <a:extLst>
                <a:ext uri="{28A0092B-C50C-407E-A947-70E740481C1C}">
                  <a14:useLocalDpi xmlns:a14="http://schemas.microsoft.com/office/drawing/2010/main"/>
                </a:ext>
                <a:ext uri="{96DAC541-7B7A-43D3-8B79-37D633B846F1}">
                  <asvg:svgBlip xmlns:asvg="http://schemas.microsoft.com/office/drawing/2016/SVG/main" r:embed="rId133"/>
                </a:ext>
              </a:extLst>
            </a:blip>
            <a:stretch>
              <a:fillRect/>
            </a:stretch>
          </p:blipFill>
          <p:spPr>
            <a:xfrm>
              <a:off x="2831642" y="2561681"/>
              <a:ext cx="394141" cy="394141"/>
            </a:xfrm>
            <a:prstGeom prst="rect">
              <a:avLst/>
            </a:prstGeom>
          </p:spPr>
        </p:pic>
        <p:pic>
          <p:nvPicPr>
            <p:cNvPr id="77" name="图形 76" descr="V 形箭头 轮廓">
              <a:extLst>
                <a:ext uri="{FF2B5EF4-FFF2-40B4-BE49-F238E27FC236}">
                  <a16:creationId xmlns:a16="http://schemas.microsoft.com/office/drawing/2014/main" id="{7C40EB0F-9768-6E69-AAC7-F22F18D39DB1}"/>
                </a:ext>
              </a:extLst>
            </p:cNvPr>
            <p:cNvPicPr>
              <a:picLocks noChangeAspect="1"/>
            </p:cNvPicPr>
            <p:nvPr/>
          </p:nvPicPr>
          <p:blipFill>
            <a:blip r:embed="rId134" cstate="screen">
              <a:extLst>
                <a:ext uri="{28A0092B-C50C-407E-A947-70E740481C1C}">
                  <a14:useLocalDpi xmlns:a14="http://schemas.microsoft.com/office/drawing/2010/main"/>
                </a:ext>
                <a:ext uri="{96DAC541-7B7A-43D3-8B79-37D633B846F1}">
                  <asvg:svgBlip xmlns:asvg="http://schemas.microsoft.com/office/drawing/2016/SVG/main" r:embed="rId135"/>
                </a:ext>
              </a:extLst>
            </a:blip>
            <a:stretch>
              <a:fillRect/>
            </a:stretch>
          </p:blipFill>
          <p:spPr>
            <a:xfrm>
              <a:off x="2831641" y="3096447"/>
              <a:ext cx="394141" cy="394141"/>
            </a:xfrm>
            <a:prstGeom prst="rect">
              <a:avLst/>
            </a:prstGeom>
          </p:spPr>
        </p:pic>
        <p:pic>
          <p:nvPicPr>
            <p:cNvPr id="78" name="图形 77" descr="带箭头的圆圈 轮廓">
              <a:extLst>
                <a:ext uri="{FF2B5EF4-FFF2-40B4-BE49-F238E27FC236}">
                  <a16:creationId xmlns:a16="http://schemas.microsoft.com/office/drawing/2014/main" id="{34F52B63-950C-30FF-8BF6-F01C49880606}"/>
                </a:ext>
              </a:extLst>
            </p:cNvPr>
            <p:cNvPicPr>
              <a:picLocks noChangeAspect="1"/>
            </p:cNvPicPr>
            <p:nvPr/>
          </p:nvPicPr>
          <p:blipFill>
            <a:blip r:embed="rId136" cstate="screen">
              <a:extLst>
                <a:ext uri="{28A0092B-C50C-407E-A947-70E740481C1C}">
                  <a14:useLocalDpi xmlns:a14="http://schemas.microsoft.com/office/drawing/2010/main"/>
                </a:ext>
                <a:ext uri="{96DAC541-7B7A-43D3-8B79-37D633B846F1}">
                  <asvg:svgBlip xmlns:asvg="http://schemas.microsoft.com/office/drawing/2016/SVG/main" r:embed="rId137"/>
                </a:ext>
              </a:extLst>
            </a:blip>
            <a:stretch>
              <a:fillRect/>
            </a:stretch>
          </p:blipFill>
          <p:spPr>
            <a:xfrm>
              <a:off x="9802413" y="2561681"/>
              <a:ext cx="394141" cy="394141"/>
            </a:xfrm>
            <a:prstGeom prst="rect">
              <a:avLst/>
            </a:prstGeom>
          </p:spPr>
        </p:pic>
        <p:pic>
          <p:nvPicPr>
            <p:cNvPr id="79" name="图形 78" descr="带向左箭头的圆圈 轮廓">
              <a:extLst>
                <a:ext uri="{FF2B5EF4-FFF2-40B4-BE49-F238E27FC236}">
                  <a16:creationId xmlns:a16="http://schemas.microsoft.com/office/drawing/2014/main" id="{29270426-8879-E95B-1304-2F07EE0EFD56}"/>
                </a:ext>
              </a:extLst>
            </p:cNvPr>
            <p:cNvPicPr>
              <a:picLocks noChangeAspect="1"/>
            </p:cNvPicPr>
            <p:nvPr/>
          </p:nvPicPr>
          <p:blipFill>
            <a:blip r:embed="rId138" cstate="screen">
              <a:extLst>
                <a:ext uri="{28A0092B-C50C-407E-A947-70E740481C1C}">
                  <a14:useLocalDpi xmlns:a14="http://schemas.microsoft.com/office/drawing/2010/main"/>
                </a:ext>
                <a:ext uri="{96DAC541-7B7A-43D3-8B79-37D633B846F1}">
                  <asvg:svgBlip xmlns:asvg="http://schemas.microsoft.com/office/drawing/2016/SVG/main" r:embed="rId139"/>
                </a:ext>
              </a:extLst>
            </a:blip>
            <a:stretch>
              <a:fillRect/>
            </a:stretch>
          </p:blipFill>
          <p:spPr>
            <a:xfrm>
              <a:off x="9802413" y="3096447"/>
              <a:ext cx="394141" cy="394141"/>
            </a:xfrm>
            <a:prstGeom prst="rect">
              <a:avLst/>
            </a:prstGeom>
          </p:spPr>
        </p:pic>
        <p:pic>
          <p:nvPicPr>
            <p:cNvPr id="80" name="图形 79" descr="方向 轮廓">
              <a:extLst>
                <a:ext uri="{FF2B5EF4-FFF2-40B4-BE49-F238E27FC236}">
                  <a16:creationId xmlns:a16="http://schemas.microsoft.com/office/drawing/2014/main" id="{59C0DECC-8CB7-3DE4-B283-FA9423214998}"/>
                </a:ext>
              </a:extLst>
            </p:cNvPr>
            <p:cNvPicPr>
              <a:picLocks noChangeAspect="1"/>
            </p:cNvPicPr>
            <p:nvPr/>
          </p:nvPicPr>
          <p:blipFill>
            <a:blip r:embed="rId140" cstate="screen">
              <a:extLst>
                <a:ext uri="{28A0092B-C50C-407E-A947-70E740481C1C}">
                  <a14:useLocalDpi xmlns:a14="http://schemas.microsoft.com/office/drawing/2010/main"/>
                </a:ext>
                <a:ext uri="{96DAC541-7B7A-43D3-8B79-37D633B846F1}">
                  <asvg:svgBlip xmlns:asvg="http://schemas.microsoft.com/office/drawing/2016/SVG/main" r:embed="rId141"/>
                </a:ext>
              </a:extLst>
            </a:blip>
            <a:stretch>
              <a:fillRect/>
            </a:stretch>
          </p:blipFill>
          <p:spPr>
            <a:xfrm>
              <a:off x="2812661" y="3724738"/>
              <a:ext cx="394141" cy="394141"/>
            </a:xfrm>
            <a:prstGeom prst="rect">
              <a:avLst/>
            </a:prstGeom>
          </p:spPr>
        </p:pic>
        <p:pic>
          <p:nvPicPr>
            <p:cNvPr id="81" name="图形 80" descr="线箭头: 垂直手杖形 轮廓">
              <a:extLst>
                <a:ext uri="{FF2B5EF4-FFF2-40B4-BE49-F238E27FC236}">
                  <a16:creationId xmlns:a16="http://schemas.microsoft.com/office/drawing/2014/main" id="{56CD949F-D490-3335-1FB1-DE3FDC4C6F72}"/>
                </a:ext>
              </a:extLst>
            </p:cNvPr>
            <p:cNvPicPr>
              <a:picLocks noChangeAspect="1"/>
            </p:cNvPicPr>
            <p:nvPr/>
          </p:nvPicPr>
          <p:blipFill>
            <a:blip r:embed="rId142" cstate="screen">
              <a:extLst>
                <a:ext uri="{28A0092B-C50C-407E-A947-70E740481C1C}">
                  <a14:useLocalDpi xmlns:a14="http://schemas.microsoft.com/office/drawing/2010/main"/>
                </a:ext>
                <a:ext uri="{96DAC541-7B7A-43D3-8B79-37D633B846F1}">
                  <asvg:svgBlip xmlns:asvg="http://schemas.microsoft.com/office/drawing/2016/SVG/main" r:embed="rId143"/>
                </a:ext>
              </a:extLst>
            </a:blip>
            <a:stretch>
              <a:fillRect/>
            </a:stretch>
          </p:blipFill>
          <p:spPr>
            <a:xfrm>
              <a:off x="7778116" y="4819170"/>
              <a:ext cx="394141" cy="394141"/>
            </a:xfrm>
            <a:prstGeom prst="rect">
              <a:avLst/>
            </a:prstGeom>
          </p:spPr>
        </p:pic>
        <p:pic>
          <p:nvPicPr>
            <p:cNvPr id="82" name="图形 81" descr="播放 轮廓">
              <a:extLst>
                <a:ext uri="{FF2B5EF4-FFF2-40B4-BE49-F238E27FC236}">
                  <a16:creationId xmlns:a16="http://schemas.microsoft.com/office/drawing/2014/main" id="{23064813-F9A6-2067-DF8C-181EC0B94DAF}"/>
                </a:ext>
              </a:extLst>
            </p:cNvPr>
            <p:cNvPicPr>
              <a:picLocks noChangeAspect="1"/>
            </p:cNvPicPr>
            <p:nvPr/>
          </p:nvPicPr>
          <p:blipFill>
            <a:blip r:embed="rId144" cstate="screen">
              <a:extLst>
                <a:ext uri="{28A0092B-C50C-407E-A947-70E740481C1C}">
                  <a14:useLocalDpi xmlns:a14="http://schemas.microsoft.com/office/drawing/2010/main"/>
                </a:ext>
                <a:ext uri="{96DAC541-7B7A-43D3-8B79-37D633B846F1}">
                  <asvg:svgBlip xmlns:asvg="http://schemas.microsoft.com/office/drawing/2016/SVG/main" r:embed="rId145"/>
                </a:ext>
              </a:extLst>
            </a:blip>
            <a:stretch>
              <a:fillRect/>
            </a:stretch>
          </p:blipFill>
          <p:spPr>
            <a:xfrm>
              <a:off x="3504348" y="4814636"/>
              <a:ext cx="394141" cy="394141"/>
            </a:xfrm>
            <a:prstGeom prst="rect">
              <a:avLst/>
            </a:prstGeom>
          </p:spPr>
        </p:pic>
        <p:pic>
          <p:nvPicPr>
            <p:cNvPr id="83" name="图形 82" descr="垃圾桶 轮廓">
              <a:extLst>
                <a:ext uri="{FF2B5EF4-FFF2-40B4-BE49-F238E27FC236}">
                  <a16:creationId xmlns:a16="http://schemas.microsoft.com/office/drawing/2014/main" id="{4166B9A1-300F-2211-5A44-6F1E558272CE}"/>
                </a:ext>
              </a:extLst>
            </p:cNvPr>
            <p:cNvPicPr>
              <a:picLocks noChangeAspect="1"/>
            </p:cNvPicPr>
            <p:nvPr/>
          </p:nvPicPr>
          <p:blipFill>
            <a:blip r:embed="rId146" cstate="screen">
              <a:extLst>
                <a:ext uri="{28A0092B-C50C-407E-A947-70E740481C1C}">
                  <a14:useLocalDpi xmlns:a14="http://schemas.microsoft.com/office/drawing/2010/main"/>
                </a:ext>
                <a:ext uri="{96DAC541-7B7A-43D3-8B79-37D633B846F1}">
                  <asvg:svgBlip xmlns:asvg="http://schemas.microsoft.com/office/drawing/2016/SVG/main" r:embed="rId147"/>
                </a:ext>
              </a:extLst>
            </a:blip>
            <a:stretch>
              <a:fillRect/>
            </a:stretch>
          </p:blipFill>
          <p:spPr>
            <a:xfrm>
              <a:off x="8453528" y="4255818"/>
              <a:ext cx="394141" cy="394141"/>
            </a:xfrm>
            <a:prstGeom prst="rect">
              <a:avLst/>
            </a:prstGeom>
          </p:spPr>
        </p:pic>
        <p:pic>
          <p:nvPicPr>
            <p:cNvPr id="84" name="图形 83" descr="刷新 轮廓">
              <a:extLst>
                <a:ext uri="{FF2B5EF4-FFF2-40B4-BE49-F238E27FC236}">
                  <a16:creationId xmlns:a16="http://schemas.microsoft.com/office/drawing/2014/main" id="{A654CF86-DBE4-0FE4-261D-90FE1FEDC295}"/>
                </a:ext>
              </a:extLst>
            </p:cNvPr>
            <p:cNvPicPr>
              <a:picLocks noChangeAspect="1"/>
            </p:cNvPicPr>
            <p:nvPr/>
          </p:nvPicPr>
          <p:blipFill>
            <a:blip r:embed="rId148" cstate="screen">
              <a:extLst>
                <a:ext uri="{28A0092B-C50C-407E-A947-70E740481C1C}">
                  <a14:useLocalDpi xmlns:a14="http://schemas.microsoft.com/office/drawing/2010/main"/>
                </a:ext>
                <a:ext uri="{96DAC541-7B7A-43D3-8B79-37D633B846F1}">
                  <asvg:svgBlip xmlns:asvg="http://schemas.microsoft.com/office/drawing/2016/SVG/main" r:embed="rId149"/>
                </a:ext>
              </a:extLst>
            </a:blip>
            <a:stretch>
              <a:fillRect/>
            </a:stretch>
          </p:blipFill>
          <p:spPr>
            <a:xfrm>
              <a:off x="7040516" y="4255818"/>
              <a:ext cx="394141" cy="394141"/>
            </a:xfrm>
            <a:prstGeom prst="rect">
              <a:avLst/>
            </a:prstGeom>
          </p:spPr>
        </p:pic>
        <p:pic>
          <p:nvPicPr>
            <p:cNvPr id="85" name="图形 84" descr="刷新 轮廓">
              <a:extLst>
                <a:ext uri="{FF2B5EF4-FFF2-40B4-BE49-F238E27FC236}">
                  <a16:creationId xmlns:a16="http://schemas.microsoft.com/office/drawing/2014/main" id="{21A6E3C4-BCDC-0934-681C-7FCCAC7C3A89}"/>
                </a:ext>
              </a:extLst>
            </p:cNvPr>
            <p:cNvPicPr>
              <a:picLocks noChangeAspect="1"/>
            </p:cNvPicPr>
            <p:nvPr/>
          </p:nvPicPr>
          <p:blipFill>
            <a:blip r:embed="rId150" cstate="screen">
              <a:extLst>
                <a:ext uri="{28A0092B-C50C-407E-A947-70E740481C1C}">
                  <a14:useLocalDpi xmlns:a14="http://schemas.microsoft.com/office/drawing/2010/main"/>
                </a:ext>
                <a:ext uri="{96DAC541-7B7A-43D3-8B79-37D633B846F1}">
                  <asvg:svgBlip xmlns:asvg="http://schemas.microsoft.com/office/drawing/2016/SVG/main" r:embed="rId151"/>
                </a:ext>
              </a:extLst>
            </a:blip>
            <a:stretch>
              <a:fillRect/>
            </a:stretch>
          </p:blipFill>
          <p:spPr>
            <a:xfrm>
              <a:off x="9158157" y="4819170"/>
              <a:ext cx="394141" cy="394141"/>
            </a:xfrm>
            <a:prstGeom prst="rect">
              <a:avLst/>
            </a:prstGeom>
          </p:spPr>
        </p:pic>
        <p:pic>
          <p:nvPicPr>
            <p:cNvPr id="86" name="图形 85" descr="重复 轮廓">
              <a:extLst>
                <a:ext uri="{FF2B5EF4-FFF2-40B4-BE49-F238E27FC236}">
                  <a16:creationId xmlns:a16="http://schemas.microsoft.com/office/drawing/2014/main" id="{1B816144-7343-CFDA-FDC4-CD1CC7CC0E80}"/>
                </a:ext>
              </a:extLst>
            </p:cNvPr>
            <p:cNvPicPr>
              <a:picLocks noChangeAspect="1"/>
            </p:cNvPicPr>
            <p:nvPr/>
          </p:nvPicPr>
          <p:blipFill>
            <a:blip r:embed="rId152" cstate="screen">
              <a:extLst>
                <a:ext uri="{28A0092B-C50C-407E-A947-70E740481C1C}">
                  <a14:useLocalDpi xmlns:a14="http://schemas.microsoft.com/office/drawing/2010/main"/>
                </a:ext>
                <a:ext uri="{96DAC541-7B7A-43D3-8B79-37D633B846F1}">
                  <asvg:svgBlip xmlns:asvg="http://schemas.microsoft.com/office/drawing/2016/SVG/main" r:embed="rId153"/>
                </a:ext>
              </a:extLst>
            </a:blip>
            <a:stretch>
              <a:fillRect/>
            </a:stretch>
          </p:blipFill>
          <p:spPr>
            <a:xfrm>
              <a:off x="9802413" y="3724738"/>
              <a:ext cx="394141" cy="394141"/>
            </a:xfrm>
            <a:prstGeom prst="rect">
              <a:avLst/>
            </a:prstGeom>
          </p:spPr>
        </p:pic>
        <p:pic>
          <p:nvPicPr>
            <p:cNvPr id="87" name="图形 86" descr="箭头: 向左旋转 轮廓">
              <a:extLst>
                <a:ext uri="{FF2B5EF4-FFF2-40B4-BE49-F238E27FC236}">
                  <a16:creationId xmlns:a16="http://schemas.microsoft.com/office/drawing/2014/main" id="{AC145C94-3025-E388-7184-0EFA71B48500}"/>
                </a:ext>
              </a:extLst>
            </p:cNvPr>
            <p:cNvPicPr>
              <a:picLocks noChangeAspect="1"/>
            </p:cNvPicPr>
            <p:nvPr/>
          </p:nvPicPr>
          <p:blipFill>
            <a:blip r:embed="rId154" cstate="screen">
              <a:extLst>
                <a:ext uri="{28A0092B-C50C-407E-A947-70E740481C1C}">
                  <a14:useLocalDpi xmlns:a14="http://schemas.microsoft.com/office/drawing/2010/main"/>
                </a:ext>
                <a:ext uri="{96DAC541-7B7A-43D3-8B79-37D633B846F1}">
                  <asvg:svgBlip xmlns:asvg="http://schemas.microsoft.com/office/drawing/2016/SVG/main" r:embed="rId155"/>
                </a:ext>
              </a:extLst>
            </a:blip>
            <a:stretch>
              <a:fillRect/>
            </a:stretch>
          </p:blipFill>
          <p:spPr>
            <a:xfrm>
              <a:off x="2854461" y="4819170"/>
              <a:ext cx="394141" cy="394141"/>
            </a:xfrm>
            <a:prstGeom prst="rect">
              <a:avLst/>
            </a:prstGeom>
          </p:spPr>
        </p:pic>
        <p:pic>
          <p:nvPicPr>
            <p:cNvPr id="88" name="图形 87" descr="洗牌 轮廓">
              <a:extLst>
                <a:ext uri="{FF2B5EF4-FFF2-40B4-BE49-F238E27FC236}">
                  <a16:creationId xmlns:a16="http://schemas.microsoft.com/office/drawing/2014/main" id="{D610ACC9-2F0F-6B9C-4401-B632BDA030B0}"/>
                </a:ext>
              </a:extLst>
            </p:cNvPr>
            <p:cNvPicPr>
              <a:picLocks noChangeAspect="1"/>
            </p:cNvPicPr>
            <p:nvPr/>
          </p:nvPicPr>
          <p:blipFill>
            <a:blip r:embed="rId156" cstate="screen">
              <a:extLst>
                <a:ext uri="{28A0092B-C50C-407E-A947-70E740481C1C}">
                  <a14:useLocalDpi xmlns:a14="http://schemas.microsoft.com/office/drawing/2010/main"/>
                </a:ext>
                <a:ext uri="{96DAC541-7B7A-43D3-8B79-37D633B846F1}">
                  <asvg:svgBlip xmlns:asvg="http://schemas.microsoft.com/office/drawing/2016/SVG/main" r:embed="rId157"/>
                </a:ext>
              </a:extLst>
            </a:blip>
            <a:stretch>
              <a:fillRect/>
            </a:stretch>
          </p:blipFill>
          <p:spPr>
            <a:xfrm>
              <a:off x="9158157" y="4255818"/>
              <a:ext cx="394141" cy="394141"/>
            </a:xfrm>
            <a:prstGeom prst="rect">
              <a:avLst/>
            </a:prstGeom>
          </p:spPr>
        </p:pic>
        <p:pic>
          <p:nvPicPr>
            <p:cNvPr id="89" name="图形 88" descr="箭头: 轻微弯曲 轮廓">
              <a:extLst>
                <a:ext uri="{FF2B5EF4-FFF2-40B4-BE49-F238E27FC236}">
                  <a16:creationId xmlns:a16="http://schemas.microsoft.com/office/drawing/2014/main" id="{DC50F96C-087B-5551-C0F0-CE861434C169}"/>
                </a:ext>
              </a:extLst>
            </p:cNvPr>
            <p:cNvPicPr>
              <a:picLocks noChangeAspect="1"/>
            </p:cNvPicPr>
            <p:nvPr/>
          </p:nvPicPr>
          <p:blipFill>
            <a:blip r:embed="rId158" cstate="screen">
              <a:extLst>
                <a:ext uri="{28A0092B-C50C-407E-A947-70E740481C1C}">
                  <a14:useLocalDpi xmlns:a14="http://schemas.microsoft.com/office/drawing/2010/main"/>
                </a:ext>
                <a:ext uri="{96DAC541-7B7A-43D3-8B79-37D633B846F1}">
                  <asvg:svgBlip xmlns:asvg="http://schemas.microsoft.com/office/drawing/2016/SVG/main" r:embed="rId159"/>
                </a:ext>
              </a:extLst>
            </a:blip>
            <a:stretch>
              <a:fillRect/>
            </a:stretch>
          </p:blipFill>
          <p:spPr>
            <a:xfrm>
              <a:off x="2134876" y="4255818"/>
              <a:ext cx="394141" cy="394141"/>
            </a:xfrm>
            <a:prstGeom prst="rect">
              <a:avLst/>
            </a:prstGeom>
          </p:spPr>
        </p:pic>
        <p:pic>
          <p:nvPicPr>
            <p:cNvPr id="90" name="图形 89" descr="排序 轮廓">
              <a:extLst>
                <a:ext uri="{FF2B5EF4-FFF2-40B4-BE49-F238E27FC236}">
                  <a16:creationId xmlns:a16="http://schemas.microsoft.com/office/drawing/2014/main" id="{4144BF4B-638C-AF1E-F295-BD22A8E4D9B2}"/>
                </a:ext>
              </a:extLst>
            </p:cNvPr>
            <p:cNvPicPr>
              <a:picLocks noChangeAspect="1"/>
            </p:cNvPicPr>
            <p:nvPr/>
          </p:nvPicPr>
          <p:blipFill>
            <a:blip r:embed="rId160" cstate="screen">
              <a:extLst>
                <a:ext uri="{28A0092B-C50C-407E-A947-70E740481C1C}">
                  <a14:useLocalDpi xmlns:a14="http://schemas.microsoft.com/office/drawing/2010/main"/>
                </a:ext>
                <a:ext uri="{96DAC541-7B7A-43D3-8B79-37D633B846F1}">
                  <asvg:svgBlip xmlns:asvg="http://schemas.microsoft.com/office/drawing/2016/SVG/main" r:embed="rId161"/>
                </a:ext>
              </a:extLst>
            </a:blip>
            <a:stretch>
              <a:fillRect/>
            </a:stretch>
          </p:blipFill>
          <p:spPr>
            <a:xfrm>
              <a:off x="2134876" y="2561681"/>
              <a:ext cx="394141" cy="394141"/>
            </a:xfrm>
            <a:prstGeom prst="rect">
              <a:avLst/>
            </a:prstGeom>
          </p:spPr>
        </p:pic>
        <p:pic>
          <p:nvPicPr>
            <p:cNvPr id="91" name="图形 90" descr="箭头: 直 轮廓">
              <a:extLst>
                <a:ext uri="{FF2B5EF4-FFF2-40B4-BE49-F238E27FC236}">
                  <a16:creationId xmlns:a16="http://schemas.microsoft.com/office/drawing/2014/main" id="{2A7CF6DB-3589-F5D0-42BA-EA04A799A377}"/>
                </a:ext>
              </a:extLst>
            </p:cNvPr>
            <p:cNvPicPr>
              <a:picLocks noChangeAspect="1"/>
            </p:cNvPicPr>
            <p:nvPr/>
          </p:nvPicPr>
          <p:blipFill>
            <a:blip r:embed="rId162" cstate="screen">
              <a:extLst>
                <a:ext uri="{28A0092B-C50C-407E-A947-70E740481C1C}">
                  <a14:useLocalDpi xmlns:a14="http://schemas.microsoft.com/office/drawing/2010/main"/>
                </a:ext>
                <a:ext uri="{96DAC541-7B7A-43D3-8B79-37D633B846F1}">
                  <asvg:svgBlip xmlns:asvg="http://schemas.microsoft.com/office/drawing/2016/SVG/main" r:embed="rId163"/>
                </a:ext>
              </a:extLst>
            </a:blip>
            <a:stretch>
              <a:fillRect/>
            </a:stretch>
          </p:blipFill>
          <p:spPr>
            <a:xfrm>
              <a:off x="2134876" y="2006549"/>
              <a:ext cx="394141" cy="394141"/>
            </a:xfrm>
            <a:prstGeom prst="rect">
              <a:avLst/>
            </a:prstGeom>
          </p:spPr>
        </p:pic>
        <p:pic>
          <p:nvPicPr>
            <p:cNvPr id="92" name="图形 91" descr="传输 轮廓">
              <a:extLst>
                <a:ext uri="{FF2B5EF4-FFF2-40B4-BE49-F238E27FC236}">
                  <a16:creationId xmlns:a16="http://schemas.microsoft.com/office/drawing/2014/main" id="{C3735967-1EE6-5E38-0776-5386457EF709}"/>
                </a:ext>
              </a:extLst>
            </p:cNvPr>
            <p:cNvPicPr>
              <a:picLocks noChangeAspect="1"/>
            </p:cNvPicPr>
            <p:nvPr/>
          </p:nvPicPr>
          <p:blipFill>
            <a:blip r:embed="rId164" cstate="screen">
              <a:extLst>
                <a:ext uri="{28A0092B-C50C-407E-A947-70E740481C1C}">
                  <a14:useLocalDpi xmlns:a14="http://schemas.microsoft.com/office/drawing/2010/main"/>
                </a:ext>
                <a:ext uri="{96DAC541-7B7A-43D3-8B79-37D633B846F1}">
                  <asvg:svgBlip xmlns:asvg="http://schemas.microsoft.com/office/drawing/2016/SVG/main" r:embed="rId165"/>
                </a:ext>
              </a:extLst>
            </a:blip>
            <a:stretch>
              <a:fillRect/>
            </a:stretch>
          </p:blipFill>
          <p:spPr>
            <a:xfrm>
              <a:off x="2134876" y="1472154"/>
              <a:ext cx="394141" cy="394141"/>
            </a:xfrm>
            <a:prstGeom prst="rect">
              <a:avLst/>
            </a:prstGeom>
          </p:spPr>
        </p:pic>
      </p:grpSp>
    </p:spTree>
    <p:extLst>
      <p:ext uri="{BB962C8B-B14F-4D97-AF65-F5344CB8AC3E}">
        <p14:creationId xmlns:p14="http://schemas.microsoft.com/office/powerpoint/2010/main" val="3296000301"/>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53">
            <a:extLst>
              <a:ext uri="{FF2B5EF4-FFF2-40B4-BE49-F238E27FC236}">
                <a16:creationId xmlns:a16="http://schemas.microsoft.com/office/drawing/2014/main" id="{DFBB0CA5-321F-631E-ECC8-35ABECCFFC0B}"/>
              </a:ext>
            </a:extLst>
          </p:cNvPr>
          <p:cNvSpPr>
            <a:spLocks noGrp="1"/>
          </p:cNvSpPr>
          <p:nvPr>
            <p:ph type="body" sz="quarter" idx="11"/>
          </p:nvPr>
        </p:nvSpPr>
        <p:spPr>
          <a:xfrm>
            <a:off x="440603" y="182445"/>
            <a:ext cx="1657138" cy="287259"/>
          </a:xfrm>
        </p:spPr>
        <p:txBody>
          <a:bodyPr/>
          <a:lstStyle/>
          <a:p>
            <a:endParaRPr lang="zh-CN" altLang="en-US"/>
          </a:p>
        </p:txBody>
      </p:sp>
      <p:sp>
        <p:nvSpPr>
          <p:cNvPr id="16" name="文本占位符 55">
            <a:extLst>
              <a:ext uri="{FF2B5EF4-FFF2-40B4-BE49-F238E27FC236}">
                <a16:creationId xmlns:a16="http://schemas.microsoft.com/office/drawing/2014/main" id="{352BAE93-4D61-5234-1B8A-487A10D71745}"/>
              </a:ext>
            </a:extLst>
          </p:cNvPr>
          <p:cNvSpPr>
            <a:spLocks noGrp="1"/>
          </p:cNvSpPr>
          <p:nvPr>
            <p:ph type="body" sz="quarter" idx="13"/>
          </p:nvPr>
        </p:nvSpPr>
        <p:spPr>
          <a:xfrm>
            <a:off x="4153012" y="759876"/>
            <a:ext cx="7074345" cy="5399189"/>
          </a:xfrm>
        </p:spPr>
        <p:txBody>
          <a:bodyPr/>
          <a:lstStyle/>
          <a:p>
            <a:r>
              <a:rPr lang="zh-CN" altLang="en-US" dirty="0"/>
              <a:t>中文：宋体</a:t>
            </a:r>
            <a:endParaRPr lang="en-US" altLang="zh-CN" dirty="0"/>
          </a:p>
          <a:p>
            <a:r>
              <a:rPr lang="zh-CN" altLang="en-US" dirty="0"/>
              <a:t>英文：</a:t>
            </a:r>
            <a:r>
              <a:rPr lang="en-US" altLang="zh-CN" dirty="0"/>
              <a:t>Microsoft </a:t>
            </a:r>
            <a:r>
              <a:rPr lang="en-US" altLang="zh-CN" dirty="0" err="1"/>
              <a:t>YaHei</a:t>
            </a:r>
            <a:r>
              <a:rPr lang="en-US" altLang="zh-CN" dirty="0"/>
              <a:t> . Microsoft </a:t>
            </a:r>
            <a:r>
              <a:rPr lang="en-US" altLang="zh-CN" dirty="0" err="1"/>
              <a:t>YaHei</a:t>
            </a:r>
            <a:r>
              <a:rPr lang="en-US" altLang="zh-CN" dirty="0"/>
              <a:t> Light</a:t>
            </a:r>
          </a:p>
          <a:p>
            <a:endParaRPr lang="en-US" altLang="zh-CN" dirty="0"/>
          </a:p>
          <a:p>
            <a:r>
              <a:rPr lang="zh-CN" altLang="en-US" dirty="0"/>
              <a:t>标题：</a:t>
            </a:r>
            <a:r>
              <a:rPr lang="en-US" altLang="zh-CN" dirty="0"/>
              <a:t>1</a:t>
            </a:r>
            <a:r>
              <a:rPr lang="zh-CN" altLang="en-US" dirty="0"/>
              <a:t>倍</a:t>
            </a:r>
            <a:endParaRPr lang="en-US" altLang="zh-CN" dirty="0"/>
          </a:p>
          <a:p>
            <a:r>
              <a:rPr lang="zh-CN" altLang="en-US" dirty="0"/>
              <a:t>正文：</a:t>
            </a:r>
            <a:r>
              <a:rPr lang="en-US" altLang="zh-CN" dirty="0"/>
              <a:t>1.5</a:t>
            </a:r>
            <a:r>
              <a:rPr lang="zh-CN" altLang="en-US" dirty="0"/>
              <a:t>倍</a:t>
            </a:r>
            <a:endParaRPr lang="en-US" altLang="zh-CN" dirty="0"/>
          </a:p>
          <a:p>
            <a:r>
              <a:rPr lang="en-US" altLang="zh-CN" dirty="0" err="1"/>
              <a:t>Freepick</a:t>
            </a:r>
            <a:endParaRPr lang="en-US" altLang="zh-CN" dirty="0"/>
          </a:p>
          <a:p>
            <a:endParaRPr lang="en-US" altLang="zh-CN" dirty="0"/>
          </a:p>
          <a:p>
            <a:r>
              <a:rPr lang="zh-CN" altLang="en-US" dirty="0"/>
              <a:t>本网站所提供的任何信息内容（包括但不限于 </a:t>
            </a:r>
            <a:r>
              <a:rPr lang="en-US" altLang="zh-CN" dirty="0"/>
              <a:t>PPT </a:t>
            </a:r>
            <a:r>
              <a:rPr lang="zh-CN" altLang="en-US" dirty="0"/>
              <a:t>模板、</a:t>
            </a:r>
            <a:r>
              <a:rPr lang="en-US" altLang="zh-CN" dirty="0"/>
              <a:t>Word </a:t>
            </a:r>
            <a:r>
              <a:rPr lang="zh-CN" altLang="en-US" dirty="0"/>
              <a:t>文档、</a:t>
            </a:r>
            <a:r>
              <a:rPr lang="en-US" altLang="zh-CN" dirty="0"/>
              <a:t>Excel </a:t>
            </a:r>
            <a:r>
              <a:rPr lang="zh-CN" altLang="en-US" dirty="0"/>
              <a:t>图表、图片素材等）均受</a:t>
            </a:r>
            <a:r>
              <a:rPr lang="en-US" altLang="zh-CN" dirty="0"/>
              <a:t>《</a:t>
            </a:r>
            <a:r>
              <a:rPr lang="zh-CN" altLang="en-US" dirty="0"/>
              <a:t>中华人民共和国著作权法</a:t>
            </a:r>
            <a:r>
              <a:rPr lang="en-US" altLang="zh-CN" dirty="0"/>
              <a:t>》</a:t>
            </a:r>
            <a:r>
              <a:rPr lang="zh-CN" altLang="en-US" dirty="0"/>
              <a:t>、</a:t>
            </a:r>
            <a:r>
              <a:rPr lang="en-US" altLang="zh-CN" dirty="0"/>
              <a:t>《</a:t>
            </a:r>
            <a:r>
              <a:rPr lang="zh-CN" altLang="en-US" dirty="0"/>
              <a:t>信息网络传播权保护条例</a:t>
            </a:r>
            <a:r>
              <a:rPr lang="en-US" altLang="zh-CN" dirty="0"/>
              <a:t>》</a:t>
            </a:r>
            <a:r>
              <a:rPr lang="zh-CN" altLang="en-US" dirty="0"/>
              <a:t>及其他适用的法律法规的保护，未经权利人书面明确授权，信息内容的任何部分</a:t>
            </a:r>
            <a:r>
              <a:rPr lang="en-US" altLang="zh-CN" dirty="0"/>
              <a:t>(</a:t>
            </a:r>
            <a:r>
              <a:rPr lang="zh-CN" altLang="en-US" dirty="0"/>
              <a:t>包括图片或图表</a:t>
            </a:r>
            <a:r>
              <a:rPr lang="en-US" altLang="zh-CN" dirty="0"/>
              <a:t>)</a:t>
            </a:r>
            <a:r>
              <a:rPr lang="zh-CN" altLang="en-US" dirty="0"/>
              <a:t>不得被全部或部分的复制、传播、销售，否则将承担法律责任。</a:t>
            </a:r>
            <a:endParaRPr lang="en-US" altLang="zh-CN" dirty="0"/>
          </a:p>
          <a:p>
            <a:endParaRPr lang="en-US" altLang="zh-CN" dirty="0"/>
          </a:p>
          <a:p>
            <a:r>
              <a:rPr lang="en-US" altLang="zh-CN" dirty="0"/>
              <a:t>MH</a:t>
            </a:r>
            <a:r>
              <a:rPr lang="zh-CN" altLang="en-US" dirty="0"/>
              <a:t>创研社</a:t>
            </a:r>
            <a:endParaRPr lang="en-US" altLang="zh-CN" dirty="0"/>
          </a:p>
        </p:txBody>
      </p:sp>
      <p:sp>
        <p:nvSpPr>
          <p:cNvPr id="17" name="文本占位符 57">
            <a:extLst>
              <a:ext uri="{FF2B5EF4-FFF2-40B4-BE49-F238E27FC236}">
                <a16:creationId xmlns:a16="http://schemas.microsoft.com/office/drawing/2014/main" id="{556C0682-021A-56CF-602E-153493D34093}"/>
              </a:ext>
            </a:extLst>
          </p:cNvPr>
          <p:cNvSpPr txBox="1">
            <a:spLocks/>
          </p:cNvSpPr>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kern="120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标注</a:t>
            </a:r>
            <a:endParaRPr lang="zh-CN" altLang="en-US" dirty="0"/>
          </a:p>
        </p:txBody>
      </p:sp>
      <p:sp>
        <p:nvSpPr>
          <p:cNvPr id="18" name="文本占位符 59">
            <a:extLst>
              <a:ext uri="{FF2B5EF4-FFF2-40B4-BE49-F238E27FC236}">
                <a16:creationId xmlns:a16="http://schemas.microsoft.com/office/drawing/2014/main" id="{7E1A7F9F-3C7B-CC02-9F00-293360F43F8F}"/>
              </a:ext>
            </a:extLst>
          </p:cNvPr>
          <p:cNvSpPr txBox="1">
            <a:spLocks/>
          </p:cNvSpPr>
          <p:nvPr/>
        </p:nvSpPr>
        <p:spPr>
          <a:xfrm>
            <a:off x="2378000" y="759876"/>
            <a:ext cx="1494754" cy="5399189"/>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200" b="0" i="0" kern="120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字体使用</a:t>
            </a:r>
            <a:endParaRPr lang="en-US" altLang="zh-CN"/>
          </a:p>
          <a:p>
            <a:endParaRPr lang="en-US" altLang="zh-CN"/>
          </a:p>
          <a:p>
            <a:endParaRPr lang="en-US" altLang="zh-CN"/>
          </a:p>
          <a:p>
            <a:r>
              <a:rPr lang="zh-CN" altLang="en-US"/>
              <a:t>行距</a:t>
            </a:r>
            <a:endParaRPr lang="en-US" altLang="zh-CN"/>
          </a:p>
          <a:p>
            <a:endParaRPr lang="en-US" altLang="zh-CN"/>
          </a:p>
          <a:p>
            <a:r>
              <a:rPr lang="zh-CN" altLang="en-US"/>
              <a:t>素材</a:t>
            </a:r>
            <a:endParaRPr lang="en-US" altLang="zh-CN"/>
          </a:p>
          <a:p>
            <a:endParaRPr lang="en-US" altLang="zh-CN"/>
          </a:p>
          <a:p>
            <a:r>
              <a:rPr lang="zh-CN" altLang="en-US"/>
              <a:t>声明</a:t>
            </a:r>
            <a:endParaRPr lang="en-US" altLang="zh-CN"/>
          </a:p>
          <a:p>
            <a:endParaRPr lang="en-US" altLang="zh-CN"/>
          </a:p>
          <a:p>
            <a:endParaRPr lang="en-US" altLang="zh-CN"/>
          </a:p>
          <a:p>
            <a:endParaRPr lang="en-US" altLang="zh-CN"/>
          </a:p>
          <a:p>
            <a:r>
              <a:rPr lang="zh-CN" altLang="en-US"/>
              <a:t>作者</a:t>
            </a:r>
            <a:endParaRPr lang="en-US" altLang="zh-CN" dirty="0"/>
          </a:p>
        </p:txBody>
      </p:sp>
    </p:spTree>
    <p:extLst>
      <p:ext uri="{BB962C8B-B14F-4D97-AF65-F5344CB8AC3E}">
        <p14:creationId xmlns:p14="http://schemas.microsoft.com/office/powerpoint/2010/main" val="388470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B4B56B5-6CA2-BFD3-E944-5347C2ACBB1C}"/>
              </a:ext>
            </a:extLst>
          </p:cNvPr>
          <p:cNvSpPr>
            <a:spLocks noGrp="1"/>
          </p:cNvSpPr>
          <p:nvPr>
            <p:ph type="sldNum" sz="quarter" idx="4"/>
          </p:nvPr>
        </p:nvSpPr>
        <p:spPr/>
        <p:txBody>
          <a:bodyPr>
            <a:noAutofit/>
          </a:bodyPr>
          <a:lstStyle/>
          <a:p>
            <a:fld id="{565CE74E-AB26-4998-AD42-012C4C1AD076}" type="slidenum">
              <a:rPr lang="zh-CN" altLang="en-US" smtClean="0"/>
              <a:pPr/>
              <a:t>3</a:t>
            </a:fld>
            <a:endParaRPr lang="zh-CN" altLang="en-US" dirty="0"/>
          </a:p>
        </p:txBody>
      </p:sp>
      <p:grpSp>
        <p:nvGrpSpPr>
          <p:cNvPr id="7" name="组合 6">
            <a:extLst>
              <a:ext uri="{FF2B5EF4-FFF2-40B4-BE49-F238E27FC236}">
                <a16:creationId xmlns:a16="http://schemas.microsoft.com/office/drawing/2014/main" id="{D6EE7898-A4C4-7B2D-800E-C3DC3C58311E}"/>
              </a:ext>
            </a:extLst>
          </p:cNvPr>
          <p:cNvGrpSpPr/>
          <p:nvPr/>
        </p:nvGrpSpPr>
        <p:grpSpPr>
          <a:xfrm>
            <a:off x="2070896" y="1879583"/>
            <a:ext cx="851819" cy="2914976"/>
            <a:chOff x="2070896" y="1879583"/>
            <a:chExt cx="851819" cy="2914976"/>
          </a:xfrm>
        </p:grpSpPr>
        <p:sp>
          <p:nvSpPr>
            <p:cNvPr id="3" name="文本框 2">
              <a:extLst>
                <a:ext uri="{FF2B5EF4-FFF2-40B4-BE49-F238E27FC236}">
                  <a16:creationId xmlns:a16="http://schemas.microsoft.com/office/drawing/2014/main" id="{79DDB937-4453-78D0-8349-7B34D2DD5D7A}"/>
                </a:ext>
              </a:extLst>
            </p:cNvPr>
            <p:cNvSpPr txBox="1"/>
            <p:nvPr/>
          </p:nvSpPr>
          <p:spPr>
            <a:xfrm>
              <a:off x="2070896" y="2659311"/>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书法文化</a:t>
              </a:r>
              <a:endParaRPr lang="en-US" altLang="zh-CN" sz="2400" dirty="0">
                <a:solidFill>
                  <a:schemeClr val="accent6">
                    <a:lumMod val="60000"/>
                    <a:lumOff val="40000"/>
                  </a:schemeClr>
                </a:solidFill>
              </a:endParaRPr>
            </a:p>
          </p:txBody>
        </p:sp>
        <p:sp>
          <p:nvSpPr>
            <p:cNvPr id="4" name="文本框 3">
              <a:extLst>
                <a:ext uri="{FF2B5EF4-FFF2-40B4-BE49-F238E27FC236}">
                  <a16:creationId xmlns:a16="http://schemas.microsoft.com/office/drawing/2014/main" id="{8C119F58-2390-1131-4E81-D93EEB879177}"/>
                </a:ext>
              </a:extLst>
            </p:cNvPr>
            <p:cNvSpPr txBox="1"/>
            <p:nvPr/>
          </p:nvSpPr>
          <p:spPr>
            <a:xfrm>
              <a:off x="2419037" y="2780043"/>
              <a:ext cx="3231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a:t>
              </a:r>
              <a:endParaRPr lang="zh-CN" altLang="en-US" sz="900" dirty="0">
                <a:solidFill>
                  <a:schemeClr val="accent6">
                    <a:lumMod val="60000"/>
                    <a:lumOff val="40000"/>
                  </a:schemeClr>
                </a:solidFill>
              </a:endParaRPr>
            </a:p>
          </p:txBody>
        </p:sp>
        <p:sp>
          <p:nvSpPr>
            <p:cNvPr id="5" name="文本占位符 70">
              <a:extLst>
                <a:ext uri="{FF2B5EF4-FFF2-40B4-BE49-F238E27FC236}">
                  <a16:creationId xmlns:a16="http://schemas.microsoft.com/office/drawing/2014/main" id="{10237A0D-0FA9-3629-8932-9C70B58240AD}"/>
                </a:ext>
              </a:extLst>
            </p:cNvPr>
            <p:cNvSpPr txBox="1">
              <a:spLocks/>
            </p:cNvSpPr>
            <p:nvPr/>
          </p:nvSpPr>
          <p:spPr>
            <a:xfrm>
              <a:off x="2070896" y="1879583"/>
              <a:ext cx="851819" cy="440798"/>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accent6">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600" dirty="0"/>
                <a:t>01</a:t>
              </a:r>
              <a:endParaRPr lang="zh-CN" altLang="en-US" sz="4800" dirty="0"/>
            </a:p>
          </p:txBody>
        </p:sp>
        <p:sp>
          <p:nvSpPr>
            <p:cNvPr id="6" name="矩形 5">
              <a:extLst>
                <a:ext uri="{FF2B5EF4-FFF2-40B4-BE49-F238E27FC236}">
                  <a16:creationId xmlns:a16="http://schemas.microsoft.com/office/drawing/2014/main" id="{63E7F057-C2C2-F84E-AF02-854857692E73}"/>
                </a:ext>
              </a:extLst>
            </p:cNvPr>
            <p:cNvSpPr/>
            <p:nvPr/>
          </p:nvSpPr>
          <p:spPr>
            <a:xfrm rot="5400000">
              <a:off x="2433200" y="3974980"/>
              <a:ext cx="45719" cy="39846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Tree>
    <p:extLst>
      <p:ext uri="{BB962C8B-B14F-4D97-AF65-F5344CB8AC3E}">
        <p14:creationId xmlns:p14="http://schemas.microsoft.com/office/powerpoint/2010/main" val="2657131991"/>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41129" y="333286"/>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40649" y="333286"/>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贤者四雅</a:t>
            </a:r>
          </a:p>
        </p:txBody>
      </p:sp>
      <p:grpSp>
        <p:nvGrpSpPr>
          <p:cNvPr id="19" name="组合 18">
            <a:extLst>
              <a:ext uri="{FF2B5EF4-FFF2-40B4-BE49-F238E27FC236}">
                <a16:creationId xmlns:a16="http://schemas.microsoft.com/office/drawing/2014/main" id="{45079B32-E327-C948-CA12-C6BDEFEC7714}"/>
              </a:ext>
            </a:extLst>
          </p:cNvPr>
          <p:cNvGrpSpPr/>
          <p:nvPr/>
        </p:nvGrpSpPr>
        <p:grpSpPr>
          <a:xfrm>
            <a:off x="2969159" y="1762471"/>
            <a:ext cx="3545909" cy="774682"/>
            <a:chOff x="243668" y="3319098"/>
            <a:chExt cx="3545909" cy="774682"/>
          </a:xfrm>
        </p:grpSpPr>
        <p:sp>
          <p:nvSpPr>
            <p:cNvPr id="20" name="文本占位符 5">
              <a:extLst>
                <a:ext uri="{FF2B5EF4-FFF2-40B4-BE49-F238E27FC236}">
                  <a16:creationId xmlns:a16="http://schemas.microsoft.com/office/drawing/2014/main" id="{7A975428-57ED-ACA7-508E-4E3C17DC00B1}"/>
                </a:ext>
              </a:extLst>
            </p:cNvPr>
            <p:cNvSpPr txBox="1">
              <a:spLocks/>
            </p:cNvSpPr>
            <p:nvPr/>
          </p:nvSpPr>
          <p:spPr>
            <a:xfrm>
              <a:off x="243668" y="3652982"/>
              <a:ext cx="3427153"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dirty="0">
                  <a:solidFill>
                    <a:schemeClr val="accent6">
                      <a:lumMod val="60000"/>
                      <a:lumOff val="40000"/>
                    </a:schemeClr>
                  </a:solidFill>
                  <a:latin typeface="+mn-ea"/>
                </a:rPr>
                <a:t>您可以在这里输入关于工作进度的内容，</a:t>
              </a:r>
              <a:endParaRPr lang="en-US" altLang="zh-CN" sz="1100" dirty="0">
                <a:solidFill>
                  <a:schemeClr val="accent6">
                    <a:lumMod val="60000"/>
                    <a:lumOff val="40000"/>
                  </a:schemeClr>
                </a:solidFill>
                <a:latin typeface="+mn-ea"/>
              </a:endParaRPr>
            </a:p>
          </p:txBody>
        </p:sp>
        <p:sp>
          <p:nvSpPr>
            <p:cNvPr id="21" name="文本占位符 6">
              <a:extLst>
                <a:ext uri="{FF2B5EF4-FFF2-40B4-BE49-F238E27FC236}">
                  <a16:creationId xmlns:a16="http://schemas.microsoft.com/office/drawing/2014/main" id="{250362AE-E255-7D0B-EA9C-A009F40A3868}"/>
                </a:ext>
              </a:extLst>
            </p:cNvPr>
            <p:cNvSpPr txBox="1">
              <a:spLocks/>
            </p:cNvSpPr>
            <p:nvPr/>
          </p:nvSpPr>
          <p:spPr>
            <a:xfrm>
              <a:off x="243668" y="3319098"/>
              <a:ext cx="3545909"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solidFill>
                    <a:schemeClr val="accent6">
                      <a:lumMod val="60000"/>
                      <a:lumOff val="40000"/>
                    </a:schemeClr>
                  </a:solidFill>
                  <a:latin typeface="+mn-ea"/>
                </a:rPr>
                <a:t>03.</a:t>
              </a:r>
              <a:r>
                <a:rPr lang="zh-CN" altLang="en-US" sz="1400" dirty="0">
                  <a:solidFill>
                    <a:schemeClr val="accent6">
                      <a:lumMod val="60000"/>
                      <a:lumOff val="40000"/>
                    </a:schemeClr>
                  </a:solidFill>
                  <a:latin typeface="+mn-ea"/>
                </a:rPr>
                <a:t>业务销售部门</a:t>
              </a:r>
            </a:p>
          </p:txBody>
        </p:sp>
      </p:grpSp>
      <p:sp>
        <p:nvSpPr>
          <p:cNvPr id="34" name="任意多边形: 形状 33">
            <a:extLst>
              <a:ext uri="{FF2B5EF4-FFF2-40B4-BE49-F238E27FC236}">
                <a16:creationId xmlns:a16="http://schemas.microsoft.com/office/drawing/2014/main" id="{4590CBB6-EAC3-DA49-7A29-D1614E25C457}"/>
              </a:ext>
            </a:extLst>
          </p:cNvPr>
          <p:cNvSpPr/>
          <p:nvPr/>
        </p:nvSpPr>
        <p:spPr>
          <a:xfrm>
            <a:off x="8641999" y="0"/>
            <a:ext cx="3545909" cy="6858000"/>
          </a:xfrm>
          <a:custGeom>
            <a:avLst/>
            <a:gdLst>
              <a:gd name="connsiteX0" fmla="*/ 3429373 w 3601392"/>
              <a:gd name="connsiteY0" fmla="*/ 0 h 6930700"/>
              <a:gd name="connsiteX1" fmla="*/ 3509473 w 3601392"/>
              <a:gd name="connsiteY1" fmla="*/ 0 h 6930700"/>
              <a:gd name="connsiteX2" fmla="*/ 3601392 w 3601392"/>
              <a:gd name="connsiteY2" fmla="*/ 5058 h 6930700"/>
              <a:gd name="connsiteX3" fmla="*/ 3601392 w 3601392"/>
              <a:gd name="connsiteY3" fmla="*/ 6930700 h 6930700"/>
              <a:gd name="connsiteX4" fmla="*/ 3295899 w 3601392"/>
              <a:gd name="connsiteY4" fmla="*/ 6930700 h 6930700"/>
              <a:gd name="connsiteX5" fmla="*/ 3220325 w 3601392"/>
              <a:gd name="connsiteY5" fmla="*/ 6926537 h 6930700"/>
              <a:gd name="connsiteX6" fmla="*/ 1968991 w 3601392"/>
              <a:gd name="connsiteY6" fmla="*/ 6256693 h 6930700"/>
              <a:gd name="connsiteX7" fmla="*/ 1318615 w 3601392"/>
              <a:gd name="connsiteY7" fmla="*/ 5481846 h 6930700"/>
              <a:gd name="connsiteX8" fmla="*/ 1033005 w 3601392"/>
              <a:gd name="connsiteY8" fmla="*/ 5205826 h 6930700"/>
              <a:gd name="connsiteX9" fmla="*/ 732167 w 3601392"/>
              <a:gd name="connsiteY9" fmla="*/ 4971360 h 6930700"/>
              <a:gd name="connsiteX10" fmla="*/ 0 w 3601392"/>
              <a:gd name="connsiteY10" fmla="*/ 3469047 h 6930700"/>
              <a:gd name="connsiteX11" fmla="*/ 732167 w 3601392"/>
              <a:gd name="connsiteY11" fmla="*/ 1966733 h 6930700"/>
              <a:gd name="connsiteX12" fmla="*/ 1033005 w 3601392"/>
              <a:gd name="connsiteY12" fmla="*/ 1732079 h 6930700"/>
              <a:gd name="connsiteX13" fmla="*/ 1317863 w 3601392"/>
              <a:gd name="connsiteY13" fmla="*/ 1456060 h 6930700"/>
              <a:gd name="connsiteX14" fmla="*/ 1968237 w 3601392"/>
              <a:gd name="connsiteY14" fmla="*/ 681212 h 6930700"/>
              <a:gd name="connsiteX15" fmla="*/ 3429373 w 3601392"/>
              <a:gd name="connsiteY15" fmla="*/ 0 h 69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1392" h="6930700">
                <a:moveTo>
                  <a:pt x="3429373" y="0"/>
                </a:moveTo>
                <a:lnTo>
                  <a:pt x="3509473" y="0"/>
                </a:lnTo>
                <a:lnTo>
                  <a:pt x="3601392" y="5058"/>
                </a:lnTo>
                <a:lnTo>
                  <a:pt x="3601392" y="6930700"/>
                </a:lnTo>
                <a:lnTo>
                  <a:pt x="3295899" y="6930700"/>
                </a:lnTo>
                <a:lnTo>
                  <a:pt x="3220325" y="6926537"/>
                </a:lnTo>
                <a:cubicBezTo>
                  <a:pt x="2735261" y="6872893"/>
                  <a:pt x="2286072" y="6634648"/>
                  <a:pt x="1968991" y="6256693"/>
                </a:cubicBezTo>
                <a:lnTo>
                  <a:pt x="1318615" y="5481846"/>
                </a:lnTo>
                <a:cubicBezTo>
                  <a:pt x="1233288" y="5380143"/>
                  <a:pt x="1137565" y="5287635"/>
                  <a:pt x="1033005" y="5205826"/>
                </a:cubicBezTo>
                <a:lnTo>
                  <a:pt x="732167" y="4971360"/>
                </a:lnTo>
                <a:cubicBezTo>
                  <a:pt x="270060" y="4609846"/>
                  <a:pt x="19" y="4055775"/>
                  <a:pt x="0" y="3469047"/>
                </a:cubicBezTo>
                <a:cubicBezTo>
                  <a:pt x="-38" y="2882317"/>
                  <a:pt x="270002" y="2328212"/>
                  <a:pt x="732167" y="1966733"/>
                </a:cubicBezTo>
                <a:lnTo>
                  <a:pt x="1033005" y="1732079"/>
                </a:lnTo>
                <a:cubicBezTo>
                  <a:pt x="1137302" y="1650229"/>
                  <a:pt x="1232763" y="1557721"/>
                  <a:pt x="1317863" y="1456060"/>
                </a:cubicBezTo>
                <a:lnTo>
                  <a:pt x="1968237" y="681212"/>
                </a:lnTo>
                <a:cubicBezTo>
                  <a:pt x="2330655" y="249331"/>
                  <a:pt x="2865583" y="-65"/>
                  <a:pt x="3429373" y="0"/>
                </a:cubicBezTo>
                <a:close/>
              </a:path>
            </a:pathLst>
          </a:custGeom>
          <a:blipFill>
            <a:blip r:embed="rId2" cstate="screen">
              <a:extLst>
                <a:ext uri="{28A0092B-C50C-407E-A947-70E740481C1C}">
                  <a14:useLocalDpi xmlns:a14="http://schemas.microsoft.com/office/drawing/2010/main"/>
                </a:ext>
              </a:extLst>
            </a:blip>
            <a:stretch>
              <a:fillRect/>
            </a:stretch>
          </a:blipFill>
          <a:ln w="8001" cap="flat">
            <a:solidFill>
              <a:srgbClr val="FFFFFF"/>
            </a:solidFill>
            <a:prstDash val="solid"/>
            <a:miter/>
          </a:ln>
        </p:spPr>
        <p:txBody>
          <a:bodyPr rtlCol="0" anchor="ctr"/>
          <a:lstStyle/>
          <a:p>
            <a:endParaRPr lang="zh-CN" altLang="en-US"/>
          </a:p>
        </p:txBody>
      </p:sp>
      <p:grpSp>
        <p:nvGrpSpPr>
          <p:cNvPr id="36" name="组合 35">
            <a:extLst>
              <a:ext uri="{FF2B5EF4-FFF2-40B4-BE49-F238E27FC236}">
                <a16:creationId xmlns:a16="http://schemas.microsoft.com/office/drawing/2014/main" id="{B91EA80C-D97D-1B04-9DF0-8A11C43D378A}"/>
              </a:ext>
            </a:extLst>
          </p:cNvPr>
          <p:cNvGrpSpPr/>
          <p:nvPr/>
        </p:nvGrpSpPr>
        <p:grpSpPr>
          <a:xfrm>
            <a:off x="2969159" y="4320848"/>
            <a:ext cx="3545909" cy="774682"/>
            <a:chOff x="243668" y="3319098"/>
            <a:chExt cx="3545909" cy="774682"/>
          </a:xfrm>
        </p:grpSpPr>
        <p:sp>
          <p:nvSpPr>
            <p:cNvPr id="37" name="文本占位符 5">
              <a:extLst>
                <a:ext uri="{FF2B5EF4-FFF2-40B4-BE49-F238E27FC236}">
                  <a16:creationId xmlns:a16="http://schemas.microsoft.com/office/drawing/2014/main" id="{62F893EE-B683-62E5-F854-00B19F5D628D}"/>
                </a:ext>
              </a:extLst>
            </p:cNvPr>
            <p:cNvSpPr txBox="1">
              <a:spLocks/>
            </p:cNvSpPr>
            <p:nvPr/>
          </p:nvSpPr>
          <p:spPr>
            <a:xfrm>
              <a:off x="243668" y="3652982"/>
              <a:ext cx="3427153"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dirty="0">
                  <a:solidFill>
                    <a:schemeClr val="accent6">
                      <a:lumMod val="60000"/>
                      <a:lumOff val="40000"/>
                    </a:schemeClr>
                  </a:solidFill>
                  <a:latin typeface="+mn-ea"/>
                </a:rPr>
                <a:t>您可以在这里输入关于工作进度的内容，</a:t>
              </a:r>
              <a:endParaRPr lang="en-US" altLang="zh-CN" sz="1100" dirty="0">
                <a:solidFill>
                  <a:schemeClr val="accent6">
                    <a:lumMod val="60000"/>
                    <a:lumOff val="40000"/>
                  </a:schemeClr>
                </a:solidFill>
                <a:latin typeface="+mn-ea"/>
              </a:endParaRPr>
            </a:p>
          </p:txBody>
        </p:sp>
        <p:sp>
          <p:nvSpPr>
            <p:cNvPr id="38" name="文本占位符 6">
              <a:extLst>
                <a:ext uri="{FF2B5EF4-FFF2-40B4-BE49-F238E27FC236}">
                  <a16:creationId xmlns:a16="http://schemas.microsoft.com/office/drawing/2014/main" id="{68B491D3-4759-9A5D-0F5F-F8035CBE66AA}"/>
                </a:ext>
              </a:extLst>
            </p:cNvPr>
            <p:cNvSpPr txBox="1">
              <a:spLocks/>
            </p:cNvSpPr>
            <p:nvPr/>
          </p:nvSpPr>
          <p:spPr>
            <a:xfrm>
              <a:off x="243668" y="3319098"/>
              <a:ext cx="3545909"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400" dirty="0">
                  <a:solidFill>
                    <a:schemeClr val="accent6">
                      <a:lumMod val="60000"/>
                      <a:lumOff val="40000"/>
                    </a:schemeClr>
                  </a:solidFill>
                  <a:latin typeface="+mn-ea"/>
                </a:rPr>
                <a:t>03.</a:t>
              </a:r>
              <a:r>
                <a:rPr lang="zh-CN" altLang="en-US" sz="1400" dirty="0">
                  <a:solidFill>
                    <a:schemeClr val="accent6">
                      <a:lumMod val="60000"/>
                      <a:lumOff val="40000"/>
                    </a:schemeClr>
                  </a:solidFill>
                  <a:latin typeface="+mn-ea"/>
                </a:rPr>
                <a:t>业务销售部门</a:t>
              </a:r>
            </a:p>
          </p:txBody>
        </p:sp>
      </p:grpSp>
      <p:sp>
        <p:nvSpPr>
          <p:cNvPr id="42" name="文本占位符 7">
            <a:extLst>
              <a:ext uri="{FF2B5EF4-FFF2-40B4-BE49-F238E27FC236}">
                <a16:creationId xmlns:a16="http://schemas.microsoft.com/office/drawing/2014/main" id="{AEDDE081-2F83-25DC-7330-3022C9FB8D9D}"/>
              </a:ext>
            </a:extLst>
          </p:cNvPr>
          <p:cNvSpPr txBox="1">
            <a:spLocks/>
          </p:cNvSpPr>
          <p:nvPr/>
        </p:nvSpPr>
        <p:spPr>
          <a:xfrm>
            <a:off x="1267108" y="1414373"/>
            <a:ext cx="1911112"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8000" b="1" dirty="0">
                <a:solidFill>
                  <a:schemeClr val="accent6">
                    <a:lumMod val="60000"/>
                    <a:lumOff val="40000"/>
                  </a:schemeClr>
                </a:solidFill>
                <a:latin typeface="+mj-ea"/>
                <a:ea typeface="+mj-ea"/>
              </a:rPr>
              <a:t>书</a:t>
            </a:r>
          </a:p>
        </p:txBody>
      </p:sp>
      <p:sp>
        <p:nvSpPr>
          <p:cNvPr id="43" name="文本占位符 7">
            <a:extLst>
              <a:ext uri="{FF2B5EF4-FFF2-40B4-BE49-F238E27FC236}">
                <a16:creationId xmlns:a16="http://schemas.microsoft.com/office/drawing/2014/main" id="{7F68408B-5937-5D6A-2242-59C7AD9B1D85}"/>
              </a:ext>
            </a:extLst>
          </p:cNvPr>
          <p:cNvSpPr txBox="1">
            <a:spLocks/>
          </p:cNvSpPr>
          <p:nvPr/>
        </p:nvSpPr>
        <p:spPr>
          <a:xfrm>
            <a:off x="1357729" y="4072970"/>
            <a:ext cx="1911112"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8000" b="1" dirty="0">
                <a:solidFill>
                  <a:schemeClr val="accent6">
                    <a:lumMod val="60000"/>
                    <a:lumOff val="40000"/>
                  </a:schemeClr>
                </a:solidFill>
                <a:latin typeface="+mj-ea"/>
                <a:ea typeface="+mj-ea"/>
              </a:rPr>
              <a:t>画</a:t>
            </a:r>
          </a:p>
        </p:txBody>
      </p:sp>
      <p:sp>
        <p:nvSpPr>
          <p:cNvPr id="44" name="矩形 43">
            <a:extLst>
              <a:ext uri="{FF2B5EF4-FFF2-40B4-BE49-F238E27FC236}">
                <a16:creationId xmlns:a16="http://schemas.microsoft.com/office/drawing/2014/main" id="{4D94C649-86E7-3DD8-A7E1-5DF99CAB1710}"/>
              </a:ext>
            </a:extLst>
          </p:cNvPr>
          <p:cNvSpPr/>
          <p:nvPr/>
        </p:nvSpPr>
        <p:spPr>
          <a:xfrm rot="16200000">
            <a:off x="1929671" y="3206910"/>
            <a:ext cx="45719" cy="39846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a:extLst>
              <a:ext uri="{FF2B5EF4-FFF2-40B4-BE49-F238E27FC236}">
                <a16:creationId xmlns:a16="http://schemas.microsoft.com/office/drawing/2014/main" id="{3E65496B-B217-DB2A-2F8F-CA6810D0E6C5}"/>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4</a:t>
            </a:fld>
            <a:endParaRPr lang="zh-CN" altLang="en-US" dirty="0"/>
          </a:p>
        </p:txBody>
      </p:sp>
    </p:spTree>
    <p:extLst>
      <p:ext uri="{BB962C8B-B14F-4D97-AF65-F5344CB8AC3E}">
        <p14:creationId xmlns:p14="http://schemas.microsoft.com/office/powerpoint/2010/main" val="1868543077"/>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34" grpId="0" animBg="1"/>
      <p:bldP spid="42" grpId="0"/>
      <p:bldP spid="43" grpId="0"/>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49782" y="182208"/>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49302" y="182208"/>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书房四宝</a:t>
            </a:r>
          </a:p>
        </p:txBody>
      </p:sp>
      <p:sp>
        <p:nvSpPr>
          <p:cNvPr id="57" name="文本占位符 5">
            <a:extLst>
              <a:ext uri="{FF2B5EF4-FFF2-40B4-BE49-F238E27FC236}">
                <a16:creationId xmlns:a16="http://schemas.microsoft.com/office/drawing/2014/main" id="{0B832E37-52DB-D388-28AC-386A73D12DBF}"/>
              </a:ext>
            </a:extLst>
          </p:cNvPr>
          <p:cNvSpPr txBox="1">
            <a:spLocks/>
          </p:cNvSpPr>
          <p:nvPr/>
        </p:nvSpPr>
        <p:spPr>
          <a:xfrm>
            <a:off x="1089485" y="4700934"/>
            <a:ext cx="2476887"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1050" dirty="0">
                <a:solidFill>
                  <a:schemeClr val="accent6">
                    <a:lumMod val="60000"/>
                    <a:lumOff val="40000"/>
                  </a:schemeClr>
                </a:solidFill>
                <a:latin typeface="+mn-ea"/>
              </a:rPr>
              <a:t>您可以在这里输入关于标题内容</a:t>
            </a:r>
            <a:endParaRPr lang="en-US" altLang="zh-CN" sz="1050" dirty="0">
              <a:solidFill>
                <a:schemeClr val="accent6">
                  <a:lumMod val="60000"/>
                  <a:lumOff val="40000"/>
                </a:schemeClr>
              </a:solidFill>
              <a:latin typeface="+mn-ea"/>
            </a:endParaRPr>
          </a:p>
        </p:txBody>
      </p:sp>
      <p:grpSp>
        <p:nvGrpSpPr>
          <p:cNvPr id="9" name="组合 8">
            <a:extLst>
              <a:ext uri="{FF2B5EF4-FFF2-40B4-BE49-F238E27FC236}">
                <a16:creationId xmlns:a16="http://schemas.microsoft.com/office/drawing/2014/main" id="{580B1F58-EBE5-C242-F747-D4021F268A41}"/>
              </a:ext>
            </a:extLst>
          </p:cNvPr>
          <p:cNvGrpSpPr/>
          <p:nvPr/>
        </p:nvGrpSpPr>
        <p:grpSpPr>
          <a:xfrm>
            <a:off x="972433" y="1671557"/>
            <a:ext cx="2476887" cy="3517077"/>
            <a:chOff x="972433" y="1671557"/>
            <a:chExt cx="2476887" cy="3517077"/>
          </a:xfrm>
        </p:grpSpPr>
        <p:sp>
          <p:nvSpPr>
            <p:cNvPr id="58" name="文本占位符 6">
              <a:extLst>
                <a:ext uri="{FF2B5EF4-FFF2-40B4-BE49-F238E27FC236}">
                  <a16:creationId xmlns:a16="http://schemas.microsoft.com/office/drawing/2014/main" id="{E4F8445E-16BA-FCBB-1000-7FF9F1775322}"/>
                </a:ext>
              </a:extLst>
            </p:cNvPr>
            <p:cNvSpPr txBox="1">
              <a:spLocks/>
            </p:cNvSpPr>
            <p:nvPr/>
          </p:nvSpPr>
          <p:spPr>
            <a:xfrm>
              <a:off x="972433" y="4345460"/>
              <a:ext cx="2476887"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dirty="0">
                  <a:solidFill>
                    <a:schemeClr val="accent6">
                      <a:lumMod val="60000"/>
                      <a:lumOff val="40000"/>
                    </a:schemeClr>
                  </a:solidFill>
                  <a:latin typeface="+mn-ea"/>
                </a:rPr>
                <a:t>书法毛笔</a:t>
              </a:r>
            </a:p>
          </p:txBody>
        </p:sp>
        <p:sp>
          <p:nvSpPr>
            <p:cNvPr id="3" name="图形 53">
              <a:extLst>
                <a:ext uri="{FF2B5EF4-FFF2-40B4-BE49-F238E27FC236}">
                  <a16:creationId xmlns:a16="http://schemas.microsoft.com/office/drawing/2014/main" id="{5ADF25C2-08C0-27A9-889A-8E513CD3D344}"/>
                </a:ext>
              </a:extLst>
            </p:cNvPr>
            <p:cNvSpPr/>
            <p:nvPr/>
          </p:nvSpPr>
          <p:spPr>
            <a:xfrm>
              <a:off x="1173520" y="1671557"/>
              <a:ext cx="2073812" cy="2073812"/>
            </a:xfrm>
            <a:custGeom>
              <a:avLst/>
              <a:gdLst>
                <a:gd name="connsiteX0" fmla="*/ 1047636 w 2073812"/>
                <a:gd name="connsiteY0" fmla="*/ -64 h 2073812"/>
                <a:gd name="connsiteX1" fmla="*/ 1023639 w 2073812"/>
                <a:gd name="connsiteY1" fmla="*/ -64 h 2073812"/>
                <a:gd name="connsiteX2" fmla="*/ 586901 w 2073812"/>
                <a:gd name="connsiteY2" fmla="*/ 203608 h 2073812"/>
                <a:gd name="connsiteX3" fmla="*/ 392502 w 2073812"/>
                <a:gd name="connsiteY3" fmla="*/ 435212 h 2073812"/>
                <a:gd name="connsiteX4" fmla="*/ 307133 w 2073812"/>
                <a:gd name="connsiteY4" fmla="*/ 517715 h 2073812"/>
                <a:gd name="connsiteX5" fmla="*/ 217549 w 2073812"/>
                <a:gd name="connsiteY5" fmla="*/ 587798 h 2073812"/>
                <a:gd name="connsiteX6" fmla="*/ -1297 w 2073812"/>
                <a:gd name="connsiteY6" fmla="*/ 1036843 h 2073812"/>
                <a:gd name="connsiteX7" fmla="*/ -1297 w 2073812"/>
                <a:gd name="connsiteY7" fmla="*/ 1036843 h 2073812"/>
                <a:gd name="connsiteX8" fmla="*/ 217549 w 2073812"/>
                <a:gd name="connsiteY8" fmla="*/ 1485888 h 2073812"/>
                <a:gd name="connsiteX9" fmla="*/ 307133 w 2073812"/>
                <a:gd name="connsiteY9" fmla="*/ 1555971 h 2073812"/>
                <a:gd name="connsiteX10" fmla="*/ 392502 w 2073812"/>
                <a:gd name="connsiteY10" fmla="*/ 1638473 h 2073812"/>
                <a:gd name="connsiteX11" fmla="*/ 586901 w 2073812"/>
                <a:gd name="connsiteY11" fmla="*/ 1870077 h 2073812"/>
                <a:gd name="connsiteX12" fmla="*/ 1023639 w 2073812"/>
                <a:gd name="connsiteY12" fmla="*/ 2073749 h 2073812"/>
                <a:gd name="connsiteX13" fmla="*/ 1047636 w 2073812"/>
                <a:gd name="connsiteY13" fmla="*/ 2073749 h 2073812"/>
                <a:gd name="connsiteX14" fmla="*/ 1484373 w 2073812"/>
                <a:gd name="connsiteY14" fmla="*/ 1870133 h 2073812"/>
                <a:gd name="connsiteX15" fmla="*/ 1678772 w 2073812"/>
                <a:gd name="connsiteY15" fmla="*/ 1638530 h 2073812"/>
                <a:gd name="connsiteX16" fmla="*/ 1764141 w 2073812"/>
                <a:gd name="connsiteY16" fmla="*/ 1556027 h 2073812"/>
                <a:gd name="connsiteX17" fmla="*/ 1853725 w 2073812"/>
                <a:gd name="connsiteY17" fmla="*/ 1485944 h 2073812"/>
                <a:gd name="connsiteX18" fmla="*/ 2072516 w 2073812"/>
                <a:gd name="connsiteY18" fmla="*/ 1036899 h 2073812"/>
                <a:gd name="connsiteX19" fmla="*/ 2072516 w 2073812"/>
                <a:gd name="connsiteY19" fmla="*/ 1036899 h 2073812"/>
                <a:gd name="connsiteX20" fmla="*/ 1853725 w 2073812"/>
                <a:gd name="connsiteY20" fmla="*/ 587854 h 2073812"/>
                <a:gd name="connsiteX21" fmla="*/ 1764141 w 2073812"/>
                <a:gd name="connsiteY21" fmla="*/ 517771 h 2073812"/>
                <a:gd name="connsiteX22" fmla="*/ 1678772 w 2073812"/>
                <a:gd name="connsiteY22" fmla="*/ 435269 h 2073812"/>
                <a:gd name="connsiteX23" fmla="*/ 1484373 w 2073812"/>
                <a:gd name="connsiteY23" fmla="*/ 203665 h 2073812"/>
                <a:gd name="connsiteX24" fmla="*/ 1047636 w 2073812"/>
                <a:gd name="connsiteY24" fmla="*/ -64 h 207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3812" h="2073812">
                  <a:moveTo>
                    <a:pt x="1047636" y="-64"/>
                  </a:moveTo>
                  <a:lnTo>
                    <a:pt x="1023639" y="-64"/>
                  </a:lnTo>
                  <a:cubicBezTo>
                    <a:pt x="855091" y="-38"/>
                    <a:pt x="695256" y="74522"/>
                    <a:pt x="586901" y="203608"/>
                  </a:cubicBezTo>
                  <a:lnTo>
                    <a:pt x="392502" y="435212"/>
                  </a:lnTo>
                  <a:cubicBezTo>
                    <a:pt x="366987" y="465611"/>
                    <a:pt x="338381" y="493262"/>
                    <a:pt x="307133" y="517715"/>
                  </a:cubicBezTo>
                  <a:lnTo>
                    <a:pt x="217549" y="587798"/>
                  </a:lnTo>
                  <a:cubicBezTo>
                    <a:pt x="79407" y="695855"/>
                    <a:pt x="-1297" y="861468"/>
                    <a:pt x="-1297" y="1036843"/>
                  </a:cubicBezTo>
                  <a:lnTo>
                    <a:pt x="-1297" y="1036843"/>
                  </a:lnTo>
                  <a:cubicBezTo>
                    <a:pt x="-1297" y="1212218"/>
                    <a:pt x="79407" y="1377831"/>
                    <a:pt x="217549" y="1485888"/>
                  </a:cubicBezTo>
                  <a:lnTo>
                    <a:pt x="307133" y="1555971"/>
                  </a:lnTo>
                  <a:cubicBezTo>
                    <a:pt x="338381" y="1580424"/>
                    <a:pt x="366987" y="1608074"/>
                    <a:pt x="392502" y="1638473"/>
                  </a:cubicBezTo>
                  <a:lnTo>
                    <a:pt x="586901" y="1870077"/>
                  </a:lnTo>
                  <a:cubicBezTo>
                    <a:pt x="695256" y="1999171"/>
                    <a:pt x="855091" y="2073733"/>
                    <a:pt x="1023639" y="2073749"/>
                  </a:cubicBezTo>
                  <a:lnTo>
                    <a:pt x="1047636" y="2073749"/>
                  </a:lnTo>
                  <a:cubicBezTo>
                    <a:pt x="1216127" y="2073744"/>
                    <a:pt x="1376018" y="1999204"/>
                    <a:pt x="1484373" y="1870133"/>
                  </a:cubicBezTo>
                  <a:lnTo>
                    <a:pt x="1678772" y="1638530"/>
                  </a:lnTo>
                  <a:cubicBezTo>
                    <a:pt x="1704287" y="1608131"/>
                    <a:pt x="1732894" y="1580480"/>
                    <a:pt x="1764141" y="1556027"/>
                  </a:cubicBezTo>
                  <a:lnTo>
                    <a:pt x="1853725" y="1485944"/>
                  </a:lnTo>
                  <a:cubicBezTo>
                    <a:pt x="1991811" y="1377881"/>
                    <a:pt x="2072516" y="1212263"/>
                    <a:pt x="2072516" y="1036899"/>
                  </a:cubicBezTo>
                  <a:lnTo>
                    <a:pt x="2072516" y="1036899"/>
                  </a:lnTo>
                  <a:cubicBezTo>
                    <a:pt x="2072516" y="861535"/>
                    <a:pt x="1991811" y="695917"/>
                    <a:pt x="1853725" y="587854"/>
                  </a:cubicBezTo>
                  <a:lnTo>
                    <a:pt x="1764141" y="517771"/>
                  </a:lnTo>
                  <a:cubicBezTo>
                    <a:pt x="1732894" y="493318"/>
                    <a:pt x="1704287" y="465668"/>
                    <a:pt x="1678772" y="435269"/>
                  </a:cubicBezTo>
                  <a:lnTo>
                    <a:pt x="1484373" y="203665"/>
                  </a:lnTo>
                  <a:cubicBezTo>
                    <a:pt x="1376074" y="74557"/>
                    <a:pt x="1216182" y="-24"/>
                    <a:pt x="1047636" y="-64"/>
                  </a:cubicBezTo>
                  <a:close/>
                </a:path>
              </a:pathLst>
            </a:custGeom>
            <a:blipFill>
              <a:blip r:embed="rId2" cstate="screen">
                <a:extLst>
                  <a:ext uri="{28A0092B-C50C-407E-A947-70E740481C1C}">
                    <a14:useLocalDpi xmlns:a14="http://schemas.microsoft.com/office/drawing/2010/main"/>
                  </a:ext>
                </a:extLst>
              </a:blip>
              <a:stretch>
                <a:fillRect/>
              </a:stretch>
            </a:blipFill>
            <a:ln w="4714" cap="flat">
              <a:solidFill>
                <a:srgbClr val="FFFFFF"/>
              </a:solidFill>
              <a:prstDash val="solid"/>
              <a:miter/>
            </a:ln>
          </p:spPr>
          <p:txBody>
            <a:bodyPr rtlCol="0" anchor="ctr"/>
            <a:lstStyle/>
            <a:p>
              <a:endParaRPr lang="zh-CN" altLang="en-US"/>
            </a:p>
          </p:txBody>
        </p:sp>
        <p:sp>
          <p:nvSpPr>
            <p:cNvPr id="55" name="椭圆 54">
              <a:extLst>
                <a:ext uri="{FF2B5EF4-FFF2-40B4-BE49-F238E27FC236}">
                  <a16:creationId xmlns:a16="http://schemas.microsoft.com/office/drawing/2014/main" id="{EB06AA34-5351-9B73-59C3-C358655B35C2}"/>
                </a:ext>
              </a:extLst>
            </p:cNvPr>
            <p:cNvSpPr/>
            <p:nvPr/>
          </p:nvSpPr>
          <p:spPr>
            <a:xfrm>
              <a:off x="1901160" y="3467623"/>
              <a:ext cx="619432" cy="619432"/>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占位符 7">
              <a:extLst>
                <a:ext uri="{FF2B5EF4-FFF2-40B4-BE49-F238E27FC236}">
                  <a16:creationId xmlns:a16="http://schemas.microsoft.com/office/drawing/2014/main" id="{6157D699-9D4C-423E-991B-9676DFA4D9E3}"/>
                </a:ext>
              </a:extLst>
            </p:cNvPr>
            <p:cNvSpPr txBox="1">
              <a:spLocks/>
            </p:cNvSpPr>
            <p:nvPr/>
          </p:nvSpPr>
          <p:spPr>
            <a:xfrm>
              <a:off x="1733098" y="3474012"/>
              <a:ext cx="955556"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b="1" dirty="0">
                  <a:solidFill>
                    <a:schemeClr val="accent2"/>
                  </a:solidFill>
                  <a:latin typeface="+mj-ea"/>
                  <a:ea typeface="+mj-ea"/>
                </a:rPr>
                <a:t>笔</a:t>
              </a:r>
            </a:p>
          </p:txBody>
        </p:sp>
        <p:sp>
          <p:nvSpPr>
            <p:cNvPr id="67" name="矩形 66">
              <a:extLst>
                <a:ext uri="{FF2B5EF4-FFF2-40B4-BE49-F238E27FC236}">
                  <a16:creationId xmlns:a16="http://schemas.microsoft.com/office/drawing/2014/main" id="{ED9B1AD9-AFA4-A892-48F1-13A0F7800DAF}"/>
                </a:ext>
              </a:extLst>
            </p:cNvPr>
            <p:cNvSpPr/>
            <p:nvPr/>
          </p:nvSpPr>
          <p:spPr>
            <a:xfrm rot="5400000" flipH="1">
              <a:off x="2188017" y="4902373"/>
              <a:ext cx="45719" cy="5268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a:extLst>
              <a:ext uri="{FF2B5EF4-FFF2-40B4-BE49-F238E27FC236}">
                <a16:creationId xmlns:a16="http://schemas.microsoft.com/office/drawing/2014/main" id="{42066EF7-8B93-7BD6-2117-7BCA4B2C3155}"/>
              </a:ext>
            </a:extLst>
          </p:cNvPr>
          <p:cNvGrpSpPr/>
          <p:nvPr/>
        </p:nvGrpSpPr>
        <p:grpSpPr>
          <a:xfrm>
            <a:off x="3539150" y="1671557"/>
            <a:ext cx="2476887" cy="3517077"/>
            <a:chOff x="3539150" y="1671557"/>
            <a:chExt cx="2476887" cy="3517077"/>
          </a:xfrm>
        </p:grpSpPr>
        <p:sp>
          <p:nvSpPr>
            <p:cNvPr id="70" name="文本占位符 5">
              <a:extLst>
                <a:ext uri="{FF2B5EF4-FFF2-40B4-BE49-F238E27FC236}">
                  <a16:creationId xmlns:a16="http://schemas.microsoft.com/office/drawing/2014/main" id="{5B573003-8634-096D-2AEE-3CEB35D5DB92}"/>
                </a:ext>
              </a:extLst>
            </p:cNvPr>
            <p:cNvSpPr txBox="1">
              <a:spLocks/>
            </p:cNvSpPr>
            <p:nvPr/>
          </p:nvSpPr>
          <p:spPr>
            <a:xfrm>
              <a:off x="3539150" y="4695485"/>
              <a:ext cx="2476887"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1050" dirty="0">
                  <a:solidFill>
                    <a:schemeClr val="accent6">
                      <a:lumMod val="60000"/>
                      <a:lumOff val="40000"/>
                    </a:schemeClr>
                  </a:solidFill>
                  <a:latin typeface="+mn-ea"/>
                </a:rPr>
                <a:t>您可以在这里输入关于标题内容</a:t>
              </a:r>
              <a:endParaRPr lang="en-US" altLang="zh-CN" sz="1050" dirty="0">
                <a:solidFill>
                  <a:schemeClr val="accent6">
                    <a:lumMod val="60000"/>
                    <a:lumOff val="40000"/>
                  </a:schemeClr>
                </a:solidFill>
                <a:latin typeface="+mn-ea"/>
              </a:endParaRPr>
            </a:p>
          </p:txBody>
        </p:sp>
        <p:sp>
          <p:nvSpPr>
            <p:cNvPr id="71" name="文本占位符 6">
              <a:extLst>
                <a:ext uri="{FF2B5EF4-FFF2-40B4-BE49-F238E27FC236}">
                  <a16:creationId xmlns:a16="http://schemas.microsoft.com/office/drawing/2014/main" id="{7B5DC7A9-FFA6-32B3-BCD1-42DC600EEEFE}"/>
                </a:ext>
              </a:extLst>
            </p:cNvPr>
            <p:cNvSpPr txBox="1">
              <a:spLocks/>
            </p:cNvSpPr>
            <p:nvPr/>
          </p:nvSpPr>
          <p:spPr>
            <a:xfrm>
              <a:off x="3539150" y="4340011"/>
              <a:ext cx="2476887"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dirty="0">
                  <a:solidFill>
                    <a:schemeClr val="accent6">
                      <a:lumMod val="60000"/>
                      <a:lumOff val="40000"/>
                    </a:schemeClr>
                  </a:solidFill>
                  <a:latin typeface="+mn-ea"/>
                </a:rPr>
                <a:t>矿物墨水</a:t>
              </a:r>
            </a:p>
          </p:txBody>
        </p:sp>
        <p:sp>
          <p:nvSpPr>
            <p:cNvPr id="4" name="图形 71">
              <a:extLst>
                <a:ext uri="{FF2B5EF4-FFF2-40B4-BE49-F238E27FC236}">
                  <a16:creationId xmlns:a16="http://schemas.microsoft.com/office/drawing/2014/main" id="{0F1B5437-FD39-15D3-1056-C0530D655521}"/>
                </a:ext>
              </a:extLst>
            </p:cNvPr>
            <p:cNvSpPr/>
            <p:nvPr/>
          </p:nvSpPr>
          <p:spPr>
            <a:xfrm>
              <a:off x="3724585" y="1671557"/>
              <a:ext cx="2073812" cy="2073812"/>
            </a:xfrm>
            <a:custGeom>
              <a:avLst/>
              <a:gdLst>
                <a:gd name="connsiteX0" fmla="*/ 1047636 w 2073812"/>
                <a:gd name="connsiteY0" fmla="*/ -64 h 2073812"/>
                <a:gd name="connsiteX1" fmla="*/ 1023639 w 2073812"/>
                <a:gd name="connsiteY1" fmla="*/ -64 h 2073812"/>
                <a:gd name="connsiteX2" fmla="*/ 586901 w 2073812"/>
                <a:gd name="connsiteY2" fmla="*/ 203608 h 2073812"/>
                <a:gd name="connsiteX3" fmla="*/ 392502 w 2073812"/>
                <a:gd name="connsiteY3" fmla="*/ 435212 h 2073812"/>
                <a:gd name="connsiteX4" fmla="*/ 307133 w 2073812"/>
                <a:gd name="connsiteY4" fmla="*/ 517715 h 2073812"/>
                <a:gd name="connsiteX5" fmla="*/ 217549 w 2073812"/>
                <a:gd name="connsiteY5" fmla="*/ 587798 h 2073812"/>
                <a:gd name="connsiteX6" fmla="*/ -1297 w 2073812"/>
                <a:gd name="connsiteY6" fmla="*/ 1036843 h 2073812"/>
                <a:gd name="connsiteX7" fmla="*/ -1297 w 2073812"/>
                <a:gd name="connsiteY7" fmla="*/ 1036843 h 2073812"/>
                <a:gd name="connsiteX8" fmla="*/ 217549 w 2073812"/>
                <a:gd name="connsiteY8" fmla="*/ 1485888 h 2073812"/>
                <a:gd name="connsiteX9" fmla="*/ 307133 w 2073812"/>
                <a:gd name="connsiteY9" fmla="*/ 1555971 h 2073812"/>
                <a:gd name="connsiteX10" fmla="*/ 392502 w 2073812"/>
                <a:gd name="connsiteY10" fmla="*/ 1638473 h 2073812"/>
                <a:gd name="connsiteX11" fmla="*/ 586901 w 2073812"/>
                <a:gd name="connsiteY11" fmla="*/ 1870077 h 2073812"/>
                <a:gd name="connsiteX12" fmla="*/ 1023639 w 2073812"/>
                <a:gd name="connsiteY12" fmla="*/ 2073749 h 2073812"/>
                <a:gd name="connsiteX13" fmla="*/ 1047636 w 2073812"/>
                <a:gd name="connsiteY13" fmla="*/ 2073749 h 2073812"/>
                <a:gd name="connsiteX14" fmla="*/ 1484373 w 2073812"/>
                <a:gd name="connsiteY14" fmla="*/ 1870133 h 2073812"/>
                <a:gd name="connsiteX15" fmla="*/ 1678772 w 2073812"/>
                <a:gd name="connsiteY15" fmla="*/ 1638530 h 2073812"/>
                <a:gd name="connsiteX16" fmla="*/ 1764141 w 2073812"/>
                <a:gd name="connsiteY16" fmla="*/ 1556027 h 2073812"/>
                <a:gd name="connsiteX17" fmla="*/ 1853725 w 2073812"/>
                <a:gd name="connsiteY17" fmla="*/ 1485944 h 2073812"/>
                <a:gd name="connsiteX18" fmla="*/ 2072516 w 2073812"/>
                <a:gd name="connsiteY18" fmla="*/ 1036899 h 2073812"/>
                <a:gd name="connsiteX19" fmla="*/ 2072516 w 2073812"/>
                <a:gd name="connsiteY19" fmla="*/ 1036899 h 2073812"/>
                <a:gd name="connsiteX20" fmla="*/ 1853725 w 2073812"/>
                <a:gd name="connsiteY20" fmla="*/ 587854 h 2073812"/>
                <a:gd name="connsiteX21" fmla="*/ 1764141 w 2073812"/>
                <a:gd name="connsiteY21" fmla="*/ 517771 h 2073812"/>
                <a:gd name="connsiteX22" fmla="*/ 1678772 w 2073812"/>
                <a:gd name="connsiteY22" fmla="*/ 435269 h 2073812"/>
                <a:gd name="connsiteX23" fmla="*/ 1484373 w 2073812"/>
                <a:gd name="connsiteY23" fmla="*/ 203665 h 2073812"/>
                <a:gd name="connsiteX24" fmla="*/ 1047636 w 2073812"/>
                <a:gd name="connsiteY24" fmla="*/ -64 h 207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3812" h="2073812">
                  <a:moveTo>
                    <a:pt x="1047636" y="-64"/>
                  </a:moveTo>
                  <a:lnTo>
                    <a:pt x="1023639" y="-64"/>
                  </a:lnTo>
                  <a:cubicBezTo>
                    <a:pt x="855091" y="-38"/>
                    <a:pt x="695256" y="74522"/>
                    <a:pt x="586901" y="203608"/>
                  </a:cubicBezTo>
                  <a:lnTo>
                    <a:pt x="392502" y="435212"/>
                  </a:lnTo>
                  <a:cubicBezTo>
                    <a:pt x="366987" y="465611"/>
                    <a:pt x="338381" y="493262"/>
                    <a:pt x="307133" y="517715"/>
                  </a:cubicBezTo>
                  <a:lnTo>
                    <a:pt x="217549" y="587798"/>
                  </a:lnTo>
                  <a:cubicBezTo>
                    <a:pt x="79407" y="695855"/>
                    <a:pt x="-1297" y="861468"/>
                    <a:pt x="-1297" y="1036843"/>
                  </a:cubicBezTo>
                  <a:lnTo>
                    <a:pt x="-1297" y="1036843"/>
                  </a:lnTo>
                  <a:cubicBezTo>
                    <a:pt x="-1297" y="1212218"/>
                    <a:pt x="79407" y="1377831"/>
                    <a:pt x="217549" y="1485888"/>
                  </a:cubicBezTo>
                  <a:lnTo>
                    <a:pt x="307133" y="1555971"/>
                  </a:lnTo>
                  <a:cubicBezTo>
                    <a:pt x="338381" y="1580424"/>
                    <a:pt x="366987" y="1608074"/>
                    <a:pt x="392502" y="1638473"/>
                  </a:cubicBezTo>
                  <a:lnTo>
                    <a:pt x="586901" y="1870077"/>
                  </a:lnTo>
                  <a:cubicBezTo>
                    <a:pt x="695256" y="1999171"/>
                    <a:pt x="855091" y="2073733"/>
                    <a:pt x="1023639" y="2073749"/>
                  </a:cubicBezTo>
                  <a:lnTo>
                    <a:pt x="1047636" y="2073749"/>
                  </a:lnTo>
                  <a:cubicBezTo>
                    <a:pt x="1216127" y="2073744"/>
                    <a:pt x="1376018" y="1999204"/>
                    <a:pt x="1484373" y="1870133"/>
                  </a:cubicBezTo>
                  <a:lnTo>
                    <a:pt x="1678772" y="1638530"/>
                  </a:lnTo>
                  <a:cubicBezTo>
                    <a:pt x="1704287" y="1608131"/>
                    <a:pt x="1732894" y="1580480"/>
                    <a:pt x="1764141" y="1556027"/>
                  </a:cubicBezTo>
                  <a:lnTo>
                    <a:pt x="1853725" y="1485944"/>
                  </a:lnTo>
                  <a:cubicBezTo>
                    <a:pt x="1991811" y="1377881"/>
                    <a:pt x="2072516" y="1212263"/>
                    <a:pt x="2072516" y="1036899"/>
                  </a:cubicBezTo>
                  <a:lnTo>
                    <a:pt x="2072516" y="1036899"/>
                  </a:lnTo>
                  <a:cubicBezTo>
                    <a:pt x="2072516" y="861535"/>
                    <a:pt x="1991811" y="695917"/>
                    <a:pt x="1853725" y="587854"/>
                  </a:cubicBezTo>
                  <a:lnTo>
                    <a:pt x="1764141" y="517771"/>
                  </a:lnTo>
                  <a:cubicBezTo>
                    <a:pt x="1732894" y="493318"/>
                    <a:pt x="1704287" y="465668"/>
                    <a:pt x="1678772" y="435269"/>
                  </a:cubicBezTo>
                  <a:lnTo>
                    <a:pt x="1484373" y="203665"/>
                  </a:lnTo>
                  <a:cubicBezTo>
                    <a:pt x="1376074" y="74557"/>
                    <a:pt x="1216182" y="-24"/>
                    <a:pt x="1047636" y="-64"/>
                  </a:cubicBezTo>
                  <a:close/>
                </a:path>
              </a:pathLst>
            </a:cu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w="4714" cap="flat">
              <a:solidFill>
                <a:srgbClr val="FFFFFF"/>
              </a:solidFill>
              <a:prstDash val="solid"/>
              <a:miter/>
            </a:ln>
          </p:spPr>
          <p:txBody>
            <a:bodyPr rtlCol="0" anchor="ctr"/>
            <a:lstStyle/>
            <a:p>
              <a:endParaRPr lang="zh-CN" altLang="en-US"/>
            </a:p>
          </p:txBody>
        </p:sp>
        <p:grpSp>
          <p:nvGrpSpPr>
            <p:cNvPr id="10" name="组合 9">
              <a:extLst>
                <a:ext uri="{FF2B5EF4-FFF2-40B4-BE49-F238E27FC236}">
                  <a16:creationId xmlns:a16="http://schemas.microsoft.com/office/drawing/2014/main" id="{F14E8622-6A03-FEE5-6D12-ADB1A55C97FB}"/>
                </a:ext>
              </a:extLst>
            </p:cNvPr>
            <p:cNvGrpSpPr/>
            <p:nvPr/>
          </p:nvGrpSpPr>
          <p:grpSpPr>
            <a:xfrm>
              <a:off x="4284163" y="3467623"/>
              <a:ext cx="955556" cy="1721011"/>
              <a:chOff x="4284163" y="3467623"/>
              <a:chExt cx="955556" cy="1721011"/>
            </a:xfrm>
          </p:grpSpPr>
          <p:sp>
            <p:nvSpPr>
              <p:cNvPr id="73" name="椭圆 72">
                <a:extLst>
                  <a:ext uri="{FF2B5EF4-FFF2-40B4-BE49-F238E27FC236}">
                    <a16:creationId xmlns:a16="http://schemas.microsoft.com/office/drawing/2014/main" id="{EEF801F3-5CC1-6046-1619-0064539CB5AD}"/>
                  </a:ext>
                </a:extLst>
              </p:cNvPr>
              <p:cNvSpPr/>
              <p:nvPr/>
            </p:nvSpPr>
            <p:spPr>
              <a:xfrm>
                <a:off x="4452225" y="3467623"/>
                <a:ext cx="619432" cy="619432"/>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文本占位符 7">
                <a:extLst>
                  <a:ext uri="{FF2B5EF4-FFF2-40B4-BE49-F238E27FC236}">
                    <a16:creationId xmlns:a16="http://schemas.microsoft.com/office/drawing/2014/main" id="{AD72DAC9-D55C-6765-AD15-D409A77155B7}"/>
                  </a:ext>
                </a:extLst>
              </p:cNvPr>
              <p:cNvSpPr txBox="1">
                <a:spLocks/>
              </p:cNvSpPr>
              <p:nvPr/>
            </p:nvSpPr>
            <p:spPr>
              <a:xfrm>
                <a:off x="4284163" y="3474012"/>
                <a:ext cx="955556"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b="1" dirty="0">
                    <a:solidFill>
                      <a:schemeClr val="accent2"/>
                    </a:solidFill>
                    <a:latin typeface="+mj-ea"/>
                    <a:ea typeface="+mj-ea"/>
                  </a:rPr>
                  <a:t>墨</a:t>
                </a:r>
              </a:p>
            </p:txBody>
          </p:sp>
          <p:sp>
            <p:nvSpPr>
              <p:cNvPr id="75" name="矩形 74">
                <a:extLst>
                  <a:ext uri="{FF2B5EF4-FFF2-40B4-BE49-F238E27FC236}">
                    <a16:creationId xmlns:a16="http://schemas.microsoft.com/office/drawing/2014/main" id="{A383C28B-2087-64C7-A674-941E539C717B}"/>
                  </a:ext>
                </a:extLst>
              </p:cNvPr>
              <p:cNvSpPr/>
              <p:nvPr/>
            </p:nvSpPr>
            <p:spPr>
              <a:xfrm rot="5400000" flipH="1">
                <a:off x="4739082" y="4902373"/>
                <a:ext cx="45719" cy="5268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grpSp>
        <p:nvGrpSpPr>
          <p:cNvPr id="12" name="组合 11">
            <a:extLst>
              <a:ext uri="{FF2B5EF4-FFF2-40B4-BE49-F238E27FC236}">
                <a16:creationId xmlns:a16="http://schemas.microsoft.com/office/drawing/2014/main" id="{4ECE40E2-DD61-6D0E-C1AB-3D10E3102FFB}"/>
              </a:ext>
            </a:extLst>
          </p:cNvPr>
          <p:cNvGrpSpPr/>
          <p:nvPr/>
        </p:nvGrpSpPr>
        <p:grpSpPr>
          <a:xfrm>
            <a:off x="6074563" y="1671557"/>
            <a:ext cx="2593939" cy="3517077"/>
            <a:chOff x="6074563" y="1671557"/>
            <a:chExt cx="2593939" cy="3517077"/>
          </a:xfrm>
        </p:grpSpPr>
        <p:sp>
          <p:nvSpPr>
            <p:cNvPr id="77" name="文本占位符 5">
              <a:extLst>
                <a:ext uri="{FF2B5EF4-FFF2-40B4-BE49-F238E27FC236}">
                  <a16:creationId xmlns:a16="http://schemas.microsoft.com/office/drawing/2014/main" id="{885CE751-41C1-A00D-FA70-2764A8A5BC81}"/>
                </a:ext>
              </a:extLst>
            </p:cNvPr>
            <p:cNvSpPr txBox="1">
              <a:spLocks/>
            </p:cNvSpPr>
            <p:nvPr/>
          </p:nvSpPr>
          <p:spPr>
            <a:xfrm>
              <a:off x="6191615" y="4700934"/>
              <a:ext cx="2476887"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1050" dirty="0">
                  <a:solidFill>
                    <a:schemeClr val="accent6">
                      <a:lumMod val="60000"/>
                      <a:lumOff val="40000"/>
                    </a:schemeClr>
                  </a:solidFill>
                  <a:latin typeface="+mn-ea"/>
                </a:rPr>
                <a:t>您可以在这里输入关于标题内容</a:t>
              </a:r>
              <a:endParaRPr lang="en-US" altLang="zh-CN" sz="1050" dirty="0">
                <a:solidFill>
                  <a:schemeClr val="accent6">
                    <a:lumMod val="60000"/>
                    <a:lumOff val="40000"/>
                  </a:schemeClr>
                </a:solidFill>
                <a:latin typeface="+mn-ea"/>
              </a:endParaRPr>
            </a:p>
          </p:txBody>
        </p:sp>
        <p:sp>
          <p:nvSpPr>
            <p:cNvPr id="78" name="文本占位符 6">
              <a:extLst>
                <a:ext uri="{FF2B5EF4-FFF2-40B4-BE49-F238E27FC236}">
                  <a16:creationId xmlns:a16="http://schemas.microsoft.com/office/drawing/2014/main" id="{AF703123-6D33-2549-AE17-055B79E9553A}"/>
                </a:ext>
              </a:extLst>
            </p:cNvPr>
            <p:cNvSpPr txBox="1">
              <a:spLocks/>
            </p:cNvSpPr>
            <p:nvPr/>
          </p:nvSpPr>
          <p:spPr>
            <a:xfrm>
              <a:off x="6074563" y="4345460"/>
              <a:ext cx="2476887"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dirty="0">
                  <a:solidFill>
                    <a:schemeClr val="accent6">
                      <a:lumMod val="60000"/>
                      <a:lumOff val="40000"/>
                    </a:schemeClr>
                  </a:solidFill>
                  <a:latin typeface="+mn-ea"/>
                </a:rPr>
                <a:t>古法纸张</a:t>
              </a:r>
            </a:p>
          </p:txBody>
        </p:sp>
        <p:sp>
          <p:nvSpPr>
            <p:cNvPr id="5" name="图形 78">
              <a:extLst>
                <a:ext uri="{FF2B5EF4-FFF2-40B4-BE49-F238E27FC236}">
                  <a16:creationId xmlns:a16="http://schemas.microsoft.com/office/drawing/2014/main" id="{A02FA36F-C7B4-2E63-96E7-94B9A92E4AA1}"/>
                </a:ext>
              </a:extLst>
            </p:cNvPr>
            <p:cNvSpPr/>
            <p:nvPr/>
          </p:nvSpPr>
          <p:spPr>
            <a:xfrm>
              <a:off x="6275650" y="1671557"/>
              <a:ext cx="2073812" cy="2073812"/>
            </a:xfrm>
            <a:custGeom>
              <a:avLst/>
              <a:gdLst>
                <a:gd name="connsiteX0" fmla="*/ 1047636 w 2073812"/>
                <a:gd name="connsiteY0" fmla="*/ -64 h 2073812"/>
                <a:gd name="connsiteX1" fmla="*/ 1023639 w 2073812"/>
                <a:gd name="connsiteY1" fmla="*/ -64 h 2073812"/>
                <a:gd name="connsiteX2" fmla="*/ 586901 w 2073812"/>
                <a:gd name="connsiteY2" fmla="*/ 203608 h 2073812"/>
                <a:gd name="connsiteX3" fmla="*/ 392502 w 2073812"/>
                <a:gd name="connsiteY3" fmla="*/ 435212 h 2073812"/>
                <a:gd name="connsiteX4" fmla="*/ 307133 w 2073812"/>
                <a:gd name="connsiteY4" fmla="*/ 517715 h 2073812"/>
                <a:gd name="connsiteX5" fmla="*/ 217549 w 2073812"/>
                <a:gd name="connsiteY5" fmla="*/ 587798 h 2073812"/>
                <a:gd name="connsiteX6" fmla="*/ -1297 w 2073812"/>
                <a:gd name="connsiteY6" fmla="*/ 1036843 h 2073812"/>
                <a:gd name="connsiteX7" fmla="*/ -1297 w 2073812"/>
                <a:gd name="connsiteY7" fmla="*/ 1036843 h 2073812"/>
                <a:gd name="connsiteX8" fmla="*/ 217549 w 2073812"/>
                <a:gd name="connsiteY8" fmla="*/ 1485888 h 2073812"/>
                <a:gd name="connsiteX9" fmla="*/ 307133 w 2073812"/>
                <a:gd name="connsiteY9" fmla="*/ 1555971 h 2073812"/>
                <a:gd name="connsiteX10" fmla="*/ 392502 w 2073812"/>
                <a:gd name="connsiteY10" fmla="*/ 1638473 h 2073812"/>
                <a:gd name="connsiteX11" fmla="*/ 586901 w 2073812"/>
                <a:gd name="connsiteY11" fmla="*/ 1870077 h 2073812"/>
                <a:gd name="connsiteX12" fmla="*/ 1023639 w 2073812"/>
                <a:gd name="connsiteY12" fmla="*/ 2073749 h 2073812"/>
                <a:gd name="connsiteX13" fmla="*/ 1047636 w 2073812"/>
                <a:gd name="connsiteY13" fmla="*/ 2073749 h 2073812"/>
                <a:gd name="connsiteX14" fmla="*/ 1484373 w 2073812"/>
                <a:gd name="connsiteY14" fmla="*/ 1870133 h 2073812"/>
                <a:gd name="connsiteX15" fmla="*/ 1678772 w 2073812"/>
                <a:gd name="connsiteY15" fmla="*/ 1638530 h 2073812"/>
                <a:gd name="connsiteX16" fmla="*/ 1764141 w 2073812"/>
                <a:gd name="connsiteY16" fmla="*/ 1556027 h 2073812"/>
                <a:gd name="connsiteX17" fmla="*/ 1853725 w 2073812"/>
                <a:gd name="connsiteY17" fmla="*/ 1485944 h 2073812"/>
                <a:gd name="connsiteX18" fmla="*/ 2072516 w 2073812"/>
                <a:gd name="connsiteY18" fmla="*/ 1036899 h 2073812"/>
                <a:gd name="connsiteX19" fmla="*/ 2072516 w 2073812"/>
                <a:gd name="connsiteY19" fmla="*/ 1036899 h 2073812"/>
                <a:gd name="connsiteX20" fmla="*/ 1853725 w 2073812"/>
                <a:gd name="connsiteY20" fmla="*/ 587854 h 2073812"/>
                <a:gd name="connsiteX21" fmla="*/ 1764141 w 2073812"/>
                <a:gd name="connsiteY21" fmla="*/ 517771 h 2073812"/>
                <a:gd name="connsiteX22" fmla="*/ 1678772 w 2073812"/>
                <a:gd name="connsiteY22" fmla="*/ 435269 h 2073812"/>
                <a:gd name="connsiteX23" fmla="*/ 1484373 w 2073812"/>
                <a:gd name="connsiteY23" fmla="*/ 203665 h 2073812"/>
                <a:gd name="connsiteX24" fmla="*/ 1047636 w 2073812"/>
                <a:gd name="connsiteY24" fmla="*/ -64 h 207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3812" h="2073812">
                  <a:moveTo>
                    <a:pt x="1047636" y="-64"/>
                  </a:moveTo>
                  <a:lnTo>
                    <a:pt x="1023639" y="-64"/>
                  </a:lnTo>
                  <a:cubicBezTo>
                    <a:pt x="855091" y="-38"/>
                    <a:pt x="695256" y="74522"/>
                    <a:pt x="586901" y="203608"/>
                  </a:cubicBezTo>
                  <a:lnTo>
                    <a:pt x="392502" y="435212"/>
                  </a:lnTo>
                  <a:cubicBezTo>
                    <a:pt x="366987" y="465611"/>
                    <a:pt x="338381" y="493262"/>
                    <a:pt x="307133" y="517715"/>
                  </a:cubicBezTo>
                  <a:lnTo>
                    <a:pt x="217549" y="587798"/>
                  </a:lnTo>
                  <a:cubicBezTo>
                    <a:pt x="79407" y="695855"/>
                    <a:pt x="-1297" y="861468"/>
                    <a:pt x="-1297" y="1036843"/>
                  </a:cubicBezTo>
                  <a:lnTo>
                    <a:pt x="-1297" y="1036843"/>
                  </a:lnTo>
                  <a:cubicBezTo>
                    <a:pt x="-1297" y="1212218"/>
                    <a:pt x="79407" y="1377831"/>
                    <a:pt x="217549" y="1485888"/>
                  </a:cubicBezTo>
                  <a:lnTo>
                    <a:pt x="307133" y="1555971"/>
                  </a:lnTo>
                  <a:cubicBezTo>
                    <a:pt x="338381" y="1580424"/>
                    <a:pt x="366987" y="1608074"/>
                    <a:pt x="392502" y="1638473"/>
                  </a:cubicBezTo>
                  <a:lnTo>
                    <a:pt x="586901" y="1870077"/>
                  </a:lnTo>
                  <a:cubicBezTo>
                    <a:pt x="695256" y="1999171"/>
                    <a:pt x="855091" y="2073733"/>
                    <a:pt x="1023639" y="2073749"/>
                  </a:cubicBezTo>
                  <a:lnTo>
                    <a:pt x="1047636" y="2073749"/>
                  </a:lnTo>
                  <a:cubicBezTo>
                    <a:pt x="1216127" y="2073744"/>
                    <a:pt x="1376018" y="1999204"/>
                    <a:pt x="1484373" y="1870133"/>
                  </a:cubicBezTo>
                  <a:lnTo>
                    <a:pt x="1678772" y="1638530"/>
                  </a:lnTo>
                  <a:cubicBezTo>
                    <a:pt x="1704287" y="1608131"/>
                    <a:pt x="1732894" y="1580480"/>
                    <a:pt x="1764141" y="1556027"/>
                  </a:cubicBezTo>
                  <a:lnTo>
                    <a:pt x="1853725" y="1485944"/>
                  </a:lnTo>
                  <a:cubicBezTo>
                    <a:pt x="1991811" y="1377881"/>
                    <a:pt x="2072516" y="1212263"/>
                    <a:pt x="2072516" y="1036899"/>
                  </a:cubicBezTo>
                  <a:lnTo>
                    <a:pt x="2072516" y="1036899"/>
                  </a:lnTo>
                  <a:cubicBezTo>
                    <a:pt x="2072516" y="861535"/>
                    <a:pt x="1991811" y="695917"/>
                    <a:pt x="1853725" y="587854"/>
                  </a:cubicBezTo>
                  <a:lnTo>
                    <a:pt x="1764141" y="517771"/>
                  </a:lnTo>
                  <a:cubicBezTo>
                    <a:pt x="1732894" y="493318"/>
                    <a:pt x="1704287" y="465668"/>
                    <a:pt x="1678772" y="435269"/>
                  </a:cubicBezTo>
                  <a:lnTo>
                    <a:pt x="1484373" y="203665"/>
                  </a:lnTo>
                  <a:cubicBezTo>
                    <a:pt x="1376074" y="74557"/>
                    <a:pt x="1216182" y="-24"/>
                    <a:pt x="1047636" y="-64"/>
                  </a:cubicBezTo>
                  <a:close/>
                </a:path>
              </a:pathLst>
            </a:custGeom>
            <a:blipFill>
              <a:blip r:embed="rId5" cstate="screen">
                <a:extLst>
                  <a:ext uri="{28A0092B-C50C-407E-A947-70E740481C1C}">
                    <a14:useLocalDpi xmlns:a14="http://schemas.microsoft.com/office/drawing/2010/main"/>
                  </a:ext>
                </a:extLst>
              </a:blip>
              <a:stretch>
                <a:fillRect/>
              </a:stretch>
            </a:blipFill>
            <a:ln w="4714" cap="flat">
              <a:solidFill>
                <a:srgbClr val="FFFFFF"/>
              </a:solidFill>
              <a:prstDash val="solid"/>
              <a:miter/>
            </a:ln>
          </p:spPr>
          <p:txBody>
            <a:bodyPr rtlCol="0" anchor="ctr"/>
            <a:lstStyle/>
            <a:p>
              <a:endParaRPr lang="zh-CN" altLang="en-US"/>
            </a:p>
          </p:txBody>
        </p:sp>
        <p:sp>
          <p:nvSpPr>
            <p:cNvPr id="80" name="椭圆 79">
              <a:extLst>
                <a:ext uri="{FF2B5EF4-FFF2-40B4-BE49-F238E27FC236}">
                  <a16:creationId xmlns:a16="http://schemas.microsoft.com/office/drawing/2014/main" id="{867E29AC-D708-0626-5BCD-17F137D73241}"/>
                </a:ext>
              </a:extLst>
            </p:cNvPr>
            <p:cNvSpPr/>
            <p:nvPr/>
          </p:nvSpPr>
          <p:spPr>
            <a:xfrm>
              <a:off x="7003290" y="3467623"/>
              <a:ext cx="619432" cy="619432"/>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占位符 7">
              <a:extLst>
                <a:ext uri="{FF2B5EF4-FFF2-40B4-BE49-F238E27FC236}">
                  <a16:creationId xmlns:a16="http://schemas.microsoft.com/office/drawing/2014/main" id="{B9CFE499-9EDC-58D5-55AD-AFBCDD79C7C4}"/>
                </a:ext>
              </a:extLst>
            </p:cNvPr>
            <p:cNvSpPr txBox="1">
              <a:spLocks/>
            </p:cNvSpPr>
            <p:nvPr/>
          </p:nvSpPr>
          <p:spPr>
            <a:xfrm>
              <a:off x="6835228" y="3474012"/>
              <a:ext cx="955556"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b="1" dirty="0">
                  <a:solidFill>
                    <a:schemeClr val="accent2"/>
                  </a:solidFill>
                  <a:latin typeface="+mj-ea"/>
                  <a:ea typeface="+mj-ea"/>
                </a:rPr>
                <a:t>纸</a:t>
              </a:r>
            </a:p>
          </p:txBody>
        </p:sp>
        <p:sp>
          <p:nvSpPr>
            <p:cNvPr id="82" name="矩形 81">
              <a:extLst>
                <a:ext uri="{FF2B5EF4-FFF2-40B4-BE49-F238E27FC236}">
                  <a16:creationId xmlns:a16="http://schemas.microsoft.com/office/drawing/2014/main" id="{8557F013-D403-D554-F77E-7E37783A4AEE}"/>
                </a:ext>
              </a:extLst>
            </p:cNvPr>
            <p:cNvSpPr/>
            <p:nvPr/>
          </p:nvSpPr>
          <p:spPr>
            <a:xfrm rot="5400000" flipH="1">
              <a:off x="7290147" y="4902373"/>
              <a:ext cx="45719" cy="5268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3" name="组合 12">
            <a:extLst>
              <a:ext uri="{FF2B5EF4-FFF2-40B4-BE49-F238E27FC236}">
                <a16:creationId xmlns:a16="http://schemas.microsoft.com/office/drawing/2014/main" id="{B66813FD-4E80-4BBE-C4B8-D18257422022}"/>
              </a:ext>
            </a:extLst>
          </p:cNvPr>
          <p:cNvGrpSpPr/>
          <p:nvPr/>
        </p:nvGrpSpPr>
        <p:grpSpPr>
          <a:xfrm>
            <a:off x="8625628" y="1671557"/>
            <a:ext cx="2593939" cy="3517077"/>
            <a:chOff x="8625628" y="1671557"/>
            <a:chExt cx="2593939" cy="3517077"/>
          </a:xfrm>
        </p:grpSpPr>
        <p:sp>
          <p:nvSpPr>
            <p:cNvPr id="84" name="文本占位符 5">
              <a:extLst>
                <a:ext uri="{FF2B5EF4-FFF2-40B4-BE49-F238E27FC236}">
                  <a16:creationId xmlns:a16="http://schemas.microsoft.com/office/drawing/2014/main" id="{2EEA0D80-1168-49B5-9506-DD85376DCF8C}"/>
                </a:ext>
              </a:extLst>
            </p:cNvPr>
            <p:cNvSpPr txBox="1">
              <a:spLocks/>
            </p:cNvSpPr>
            <p:nvPr/>
          </p:nvSpPr>
          <p:spPr>
            <a:xfrm>
              <a:off x="8742680" y="4700934"/>
              <a:ext cx="2476887"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zh-CN" altLang="en-US" sz="1050" dirty="0">
                  <a:solidFill>
                    <a:schemeClr val="accent6">
                      <a:lumMod val="60000"/>
                      <a:lumOff val="40000"/>
                    </a:schemeClr>
                  </a:solidFill>
                  <a:latin typeface="+mn-ea"/>
                </a:rPr>
                <a:t>您可以在这里输入关于标题内容</a:t>
              </a:r>
              <a:endParaRPr lang="en-US" altLang="zh-CN" sz="1050" dirty="0">
                <a:solidFill>
                  <a:schemeClr val="accent6">
                    <a:lumMod val="60000"/>
                    <a:lumOff val="40000"/>
                  </a:schemeClr>
                </a:solidFill>
                <a:latin typeface="+mn-ea"/>
              </a:endParaRPr>
            </a:p>
          </p:txBody>
        </p:sp>
        <p:sp>
          <p:nvSpPr>
            <p:cNvPr id="85" name="文本占位符 6">
              <a:extLst>
                <a:ext uri="{FF2B5EF4-FFF2-40B4-BE49-F238E27FC236}">
                  <a16:creationId xmlns:a16="http://schemas.microsoft.com/office/drawing/2014/main" id="{ACE5155F-CE9D-33FF-73B3-E4C8DB1F0848}"/>
                </a:ext>
              </a:extLst>
            </p:cNvPr>
            <p:cNvSpPr txBox="1">
              <a:spLocks/>
            </p:cNvSpPr>
            <p:nvPr/>
          </p:nvSpPr>
          <p:spPr>
            <a:xfrm>
              <a:off x="8625628" y="4345460"/>
              <a:ext cx="2476887"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dirty="0">
                  <a:solidFill>
                    <a:schemeClr val="accent6">
                      <a:lumMod val="60000"/>
                      <a:lumOff val="40000"/>
                    </a:schemeClr>
                  </a:solidFill>
                  <a:latin typeface="+mn-ea"/>
                </a:rPr>
                <a:t>手工砚台</a:t>
              </a:r>
            </a:p>
          </p:txBody>
        </p:sp>
        <p:sp>
          <p:nvSpPr>
            <p:cNvPr id="6" name="图形 85">
              <a:extLst>
                <a:ext uri="{FF2B5EF4-FFF2-40B4-BE49-F238E27FC236}">
                  <a16:creationId xmlns:a16="http://schemas.microsoft.com/office/drawing/2014/main" id="{7360A02F-7B95-D669-786F-049BE894F3F8}"/>
                </a:ext>
              </a:extLst>
            </p:cNvPr>
            <p:cNvSpPr/>
            <p:nvPr/>
          </p:nvSpPr>
          <p:spPr>
            <a:xfrm>
              <a:off x="8826715" y="1671557"/>
              <a:ext cx="2073812" cy="2073812"/>
            </a:xfrm>
            <a:custGeom>
              <a:avLst/>
              <a:gdLst>
                <a:gd name="connsiteX0" fmla="*/ 1047636 w 2073812"/>
                <a:gd name="connsiteY0" fmla="*/ -64 h 2073812"/>
                <a:gd name="connsiteX1" fmla="*/ 1023639 w 2073812"/>
                <a:gd name="connsiteY1" fmla="*/ -64 h 2073812"/>
                <a:gd name="connsiteX2" fmla="*/ 586901 w 2073812"/>
                <a:gd name="connsiteY2" fmla="*/ 203608 h 2073812"/>
                <a:gd name="connsiteX3" fmla="*/ 392502 w 2073812"/>
                <a:gd name="connsiteY3" fmla="*/ 435212 h 2073812"/>
                <a:gd name="connsiteX4" fmla="*/ 307133 w 2073812"/>
                <a:gd name="connsiteY4" fmla="*/ 517715 h 2073812"/>
                <a:gd name="connsiteX5" fmla="*/ 217549 w 2073812"/>
                <a:gd name="connsiteY5" fmla="*/ 587798 h 2073812"/>
                <a:gd name="connsiteX6" fmla="*/ -1297 w 2073812"/>
                <a:gd name="connsiteY6" fmla="*/ 1036843 h 2073812"/>
                <a:gd name="connsiteX7" fmla="*/ -1297 w 2073812"/>
                <a:gd name="connsiteY7" fmla="*/ 1036843 h 2073812"/>
                <a:gd name="connsiteX8" fmla="*/ 217549 w 2073812"/>
                <a:gd name="connsiteY8" fmla="*/ 1485888 h 2073812"/>
                <a:gd name="connsiteX9" fmla="*/ 307133 w 2073812"/>
                <a:gd name="connsiteY9" fmla="*/ 1555971 h 2073812"/>
                <a:gd name="connsiteX10" fmla="*/ 392502 w 2073812"/>
                <a:gd name="connsiteY10" fmla="*/ 1638473 h 2073812"/>
                <a:gd name="connsiteX11" fmla="*/ 586901 w 2073812"/>
                <a:gd name="connsiteY11" fmla="*/ 1870077 h 2073812"/>
                <a:gd name="connsiteX12" fmla="*/ 1023639 w 2073812"/>
                <a:gd name="connsiteY12" fmla="*/ 2073749 h 2073812"/>
                <a:gd name="connsiteX13" fmla="*/ 1047636 w 2073812"/>
                <a:gd name="connsiteY13" fmla="*/ 2073749 h 2073812"/>
                <a:gd name="connsiteX14" fmla="*/ 1484373 w 2073812"/>
                <a:gd name="connsiteY14" fmla="*/ 1870133 h 2073812"/>
                <a:gd name="connsiteX15" fmla="*/ 1678772 w 2073812"/>
                <a:gd name="connsiteY15" fmla="*/ 1638530 h 2073812"/>
                <a:gd name="connsiteX16" fmla="*/ 1764141 w 2073812"/>
                <a:gd name="connsiteY16" fmla="*/ 1556027 h 2073812"/>
                <a:gd name="connsiteX17" fmla="*/ 1853725 w 2073812"/>
                <a:gd name="connsiteY17" fmla="*/ 1485944 h 2073812"/>
                <a:gd name="connsiteX18" fmla="*/ 2072516 w 2073812"/>
                <a:gd name="connsiteY18" fmla="*/ 1036899 h 2073812"/>
                <a:gd name="connsiteX19" fmla="*/ 2072516 w 2073812"/>
                <a:gd name="connsiteY19" fmla="*/ 1036899 h 2073812"/>
                <a:gd name="connsiteX20" fmla="*/ 1853725 w 2073812"/>
                <a:gd name="connsiteY20" fmla="*/ 587854 h 2073812"/>
                <a:gd name="connsiteX21" fmla="*/ 1764141 w 2073812"/>
                <a:gd name="connsiteY21" fmla="*/ 517771 h 2073812"/>
                <a:gd name="connsiteX22" fmla="*/ 1678772 w 2073812"/>
                <a:gd name="connsiteY22" fmla="*/ 435269 h 2073812"/>
                <a:gd name="connsiteX23" fmla="*/ 1484373 w 2073812"/>
                <a:gd name="connsiteY23" fmla="*/ 203665 h 2073812"/>
                <a:gd name="connsiteX24" fmla="*/ 1047636 w 2073812"/>
                <a:gd name="connsiteY24" fmla="*/ -64 h 207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3812" h="2073812">
                  <a:moveTo>
                    <a:pt x="1047636" y="-64"/>
                  </a:moveTo>
                  <a:lnTo>
                    <a:pt x="1023639" y="-64"/>
                  </a:lnTo>
                  <a:cubicBezTo>
                    <a:pt x="855091" y="-38"/>
                    <a:pt x="695256" y="74522"/>
                    <a:pt x="586901" y="203608"/>
                  </a:cubicBezTo>
                  <a:lnTo>
                    <a:pt x="392502" y="435212"/>
                  </a:lnTo>
                  <a:cubicBezTo>
                    <a:pt x="366987" y="465611"/>
                    <a:pt x="338381" y="493262"/>
                    <a:pt x="307133" y="517715"/>
                  </a:cubicBezTo>
                  <a:lnTo>
                    <a:pt x="217549" y="587798"/>
                  </a:lnTo>
                  <a:cubicBezTo>
                    <a:pt x="79407" y="695855"/>
                    <a:pt x="-1297" y="861468"/>
                    <a:pt x="-1297" y="1036843"/>
                  </a:cubicBezTo>
                  <a:lnTo>
                    <a:pt x="-1297" y="1036843"/>
                  </a:lnTo>
                  <a:cubicBezTo>
                    <a:pt x="-1297" y="1212218"/>
                    <a:pt x="79407" y="1377831"/>
                    <a:pt x="217549" y="1485888"/>
                  </a:cubicBezTo>
                  <a:lnTo>
                    <a:pt x="307133" y="1555971"/>
                  </a:lnTo>
                  <a:cubicBezTo>
                    <a:pt x="338381" y="1580424"/>
                    <a:pt x="366987" y="1608074"/>
                    <a:pt x="392502" y="1638473"/>
                  </a:cubicBezTo>
                  <a:lnTo>
                    <a:pt x="586901" y="1870077"/>
                  </a:lnTo>
                  <a:cubicBezTo>
                    <a:pt x="695256" y="1999171"/>
                    <a:pt x="855091" y="2073733"/>
                    <a:pt x="1023639" y="2073749"/>
                  </a:cubicBezTo>
                  <a:lnTo>
                    <a:pt x="1047636" y="2073749"/>
                  </a:lnTo>
                  <a:cubicBezTo>
                    <a:pt x="1216127" y="2073744"/>
                    <a:pt x="1376018" y="1999204"/>
                    <a:pt x="1484373" y="1870133"/>
                  </a:cubicBezTo>
                  <a:lnTo>
                    <a:pt x="1678772" y="1638530"/>
                  </a:lnTo>
                  <a:cubicBezTo>
                    <a:pt x="1704287" y="1608131"/>
                    <a:pt x="1732894" y="1580480"/>
                    <a:pt x="1764141" y="1556027"/>
                  </a:cubicBezTo>
                  <a:lnTo>
                    <a:pt x="1853725" y="1485944"/>
                  </a:lnTo>
                  <a:cubicBezTo>
                    <a:pt x="1991811" y="1377881"/>
                    <a:pt x="2072516" y="1212263"/>
                    <a:pt x="2072516" y="1036899"/>
                  </a:cubicBezTo>
                  <a:lnTo>
                    <a:pt x="2072516" y="1036899"/>
                  </a:lnTo>
                  <a:cubicBezTo>
                    <a:pt x="2072516" y="861535"/>
                    <a:pt x="1991811" y="695917"/>
                    <a:pt x="1853725" y="587854"/>
                  </a:cubicBezTo>
                  <a:lnTo>
                    <a:pt x="1764141" y="517771"/>
                  </a:lnTo>
                  <a:cubicBezTo>
                    <a:pt x="1732894" y="493318"/>
                    <a:pt x="1704287" y="465668"/>
                    <a:pt x="1678772" y="435269"/>
                  </a:cubicBezTo>
                  <a:lnTo>
                    <a:pt x="1484373" y="203665"/>
                  </a:lnTo>
                  <a:cubicBezTo>
                    <a:pt x="1376074" y="74557"/>
                    <a:pt x="1216182" y="-24"/>
                    <a:pt x="1047636" y="-64"/>
                  </a:cubicBezTo>
                  <a:close/>
                </a:path>
              </a:pathLst>
            </a:custGeom>
            <a: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a:blipFill>
            <a:ln w="4714" cap="flat">
              <a:solidFill>
                <a:srgbClr val="FFFFFF"/>
              </a:solidFill>
              <a:prstDash val="solid"/>
              <a:miter/>
            </a:ln>
          </p:spPr>
          <p:txBody>
            <a:bodyPr rtlCol="0" anchor="ctr"/>
            <a:lstStyle/>
            <a:p>
              <a:endParaRPr lang="zh-CN" altLang="en-US"/>
            </a:p>
          </p:txBody>
        </p:sp>
        <p:sp>
          <p:nvSpPr>
            <p:cNvPr id="87" name="椭圆 86">
              <a:extLst>
                <a:ext uri="{FF2B5EF4-FFF2-40B4-BE49-F238E27FC236}">
                  <a16:creationId xmlns:a16="http://schemas.microsoft.com/office/drawing/2014/main" id="{FEEE0276-AB71-5436-D825-9829E740EA2D}"/>
                </a:ext>
              </a:extLst>
            </p:cNvPr>
            <p:cNvSpPr/>
            <p:nvPr/>
          </p:nvSpPr>
          <p:spPr>
            <a:xfrm>
              <a:off x="9554355" y="3467623"/>
              <a:ext cx="619432" cy="619432"/>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占位符 7">
              <a:extLst>
                <a:ext uri="{FF2B5EF4-FFF2-40B4-BE49-F238E27FC236}">
                  <a16:creationId xmlns:a16="http://schemas.microsoft.com/office/drawing/2014/main" id="{54E896D8-F0B9-3C68-25E8-B4A6DCCE0C94}"/>
                </a:ext>
              </a:extLst>
            </p:cNvPr>
            <p:cNvSpPr txBox="1">
              <a:spLocks/>
            </p:cNvSpPr>
            <p:nvPr/>
          </p:nvSpPr>
          <p:spPr>
            <a:xfrm>
              <a:off x="9386293" y="3474012"/>
              <a:ext cx="955556" cy="5268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b="1" dirty="0">
                  <a:solidFill>
                    <a:schemeClr val="accent2"/>
                  </a:solidFill>
                  <a:latin typeface="+mj-ea"/>
                  <a:ea typeface="+mj-ea"/>
                </a:rPr>
                <a:t>砚</a:t>
              </a:r>
            </a:p>
          </p:txBody>
        </p:sp>
        <p:sp>
          <p:nvSpPr>
            <p:cNvPr id="89" name="矩形 88">
              <a:extLst>
                <a:ext uri="{FF2B5EF4-FFF2-40B4-BE49-F238E27FC236}">
                  <a16:creationId xmlns:a16="http://schemas.microsoft.com/office/drawing/2014/main" id="{918A6787-DE48-D85F-D4F6-5007053F5082}"/>
                </a:ext>
              </a:extLst>
            </p:cNvPr>
            <p:cNvSpPr/>
            <p:nvPr/>
          </p:nvSpPr>
          <p:spPr>
            <a:xfrm rot="5400000" flipH="1">
              <a:off x="9841212" y="4902373"/>
              <a:ext cx="45719" cy="5268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灯片编号占位符 1">
            <a:extLst>
              <a:ext uri="{FF2B5EF4-FFF2-40B4-BE49-F238E27FC236}">
                <a16:creationId xmlns:a16="http://schemas.microsoft.com/office/drawing/2014/main" id="{E19969E2-72BF-F2F0-38F0-91C683DD35E4}"/>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5</a:t>
            </a:fld>
            <a:endParaRPr lang="zh-CN" altLang="en-US" dirty="0"/>
          </a:p>
        </p:txBody>
      </p:sp>
    </p:spTree>
    <p:extLst>
      <p:ext uri="{BB962C8B-B14F-4D97-AF65-F5344CB8AC3E}">
        <p14:creationId xmlns:p14="http://schemas.microsoft.com/office/powerpoint/2010/main" val="1885278750"/>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寄情书法</a:t>
            </a:r>
          </a:p>
        </p:txBody>
      </p:sp>
      <p:sp>
        <p:nvSpPr>
          <p:cNvPr id="2" name="矩形: 圆角 1">
            <a:extLst>
              <a:ext uri="{FF2B5EF4-FFF2-40B4-BE49-F238E27FC236}">
                <a16:creationId xmlns:a16="http://schemas.microsoft.com/office/drawing/2014/main" id="{30BCCEB4-568C-4849-F677-DFFB9DF890C6}"/>
              </a:ext>
            </a:extLst>
          </p:cNvPr>
          <p:cNvSpPr/>
          <p:nvPr/>
        </p:nvSpPr>
        <p:spPr>
          <a:xfrm>
            <a:off x="334963" y="1274911"/>
            <a:ext cx="6510680" cy="4314677"/>
          </a:xfrm>
          <a:prstGeom prst="roundRect">
            <a:avLst>
              <a:gd name="adj" fmla="val 0"/>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文本占位符 5">
            <a:extLst>
              <a:ext uri="{FF2B5EF4-FFF2-40B4-BE49-F238E27FC236}">
                <a16:creationId xmlns:a16="http://schemas.microsoft.com/office/drawing/2014/main" id="{8B6747FE-5DD4-BA09-9917-F984F01CB080}"/>
              </a:ext>
            </a:extLst>
          </p:cNvPr>
          <p:cNvSpPr txBox="1">
            <a:spLocks/>
          </p:cNvSpPr>
          <p:nvPr/>
        </p:nvSpPr>
        <p:spPr>
          <a:xfrm>
            <a:off x="6937235" y="1328615"/>
            <a:ext cx="3202841"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p>
          <a:p>
            <a:pPr>
              <a:lnSpc>
                <a:spcPct val="150000"/>
              </a:lnSpc>
            </a:pPr>
            <a:r>
              <a:rPr lang="zh-CN" altLang="en-US" sz="1100" spc="600" dirty="0">
                <a:solidFill>
                  <a:schemeClr val="accent6">
                    <a:lumMod val="60000"/>
                    <a:lumOff val="40000"/>
                  </a:schemeClr>
                </a:solidFill>
                <a:latin typeface="+mn-ea"/>
              </a:rPr>
              <a:t>文字要简明扼要概括重点内容，让读者清洗的理解您的观点</a:t>
            </a:r>
            <a:r>
              <a:rPr lang="en-US" altLang="zh-CN" sz="1100" spc="600" dirty="0">
                <a:solidFill>
                  <a:schemeClr val="accent6">
                    <a:lumMod val="60000"/>
                    <a:lumOff val="40000"/>
                  </a:schemeClr>
                </a:solidFill>
                <a:latin typeface="+mn-ea"/>
              </a:rPr>
              <a:t>.</a:t>
            </a:r>
          </a:p>
          <a:p>
            <a:pPr>
              <a:lnSpc>
                <a:spcPct val="150000"/>
              </a:lnSpc>
            </a:pPr>
            <a:r>
              <a:rPr lang="zh-CN" altLang="en-US" sz="1100" spc="600" dirty="0">
                <a:solidFill>
                  <a:schemeClr val="accent6">
                    <a:lumMod val="60000"/>
                    <a:lumOff val="40000"/>
                  </a:schemeClr>
                </a:solidFill>
                <a:latin typeface="+mn-ea"/>
              </a:rPr>
              <a:t>您可以在这里输入关于工作进度未完成内容</a:t>
            </a:r>
            <a:r>
              <a:rPr lang="en-US" altLang="zh-CN" sz="1100" spc="600" dirty="0">
                <a:solidFill>
                  <a:schemeClr val="accent6">
                    <a:lumMod val="60000"/>
                    <a:lumOff val="40000"/>
                  </a:schemeClr>
                </a:solidFill>
                <a:latin typeface="+mn-ea"/>
              </a:rPr>
              <a:t>.</a:t>
            </a:r>
          </a:p>
          <a:p>
            <a:pPr marL="0" indent="0">
              <a:lnSpc>
                <a:spcPct val="150000"/>
              </a:lnSpc>
              <a:buNone/>
            </a:pPr>
            <a:endParaRPr lang="zh-CN" altLang="en-US" sz="1100" spc="600" dirty="0">
              <a:solidFill>
                <a:schemeClr val="accent6">
                  <a:lumMod val="60000"/>
                  <a:lumOff val="40000"/>
                </a:schemeClr>
              </a:solidFill>
              <a:latin typeface="+mn-ea"/>
            </a:endParaRPr>
          </a:p>
        </p:txBody>
      </p:sp>
      <p:sp>
        <p:nvSpPr>
          <p:cNvPr id="11" name="矩形 10">
            <a:extLst>
              <a:ext uri="{FF2B5EF4-FFF2-40B4-BE49-F238E27FC236}">
                <a16:creationId xmlns:a16="http://schemas.microsoft.com/office/drawing/2014/main" id="{49E97321-D8F9-D6CF-AE5B-F9E349F4D557}"/>
              </a:ext>
            </a:extLst>
          </p:cNvPr>
          <p:cNvSpPr/>
          <p:nvPr/>
        </p:nvSpPr>
        <p:spPr>
          <a:xfrm>
            <a:off x="6244492" y="4831287"/>
            <a:ext cx="1724973" cy="457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7A4517F9-D14F-C9E5-5B32-2402DA3C5DEB}"/>
              </a:ext>
            </a:extLst>
          </p:cNvPr>
          <p:cNvGrpSpPr/>
          <p:nvPr/>
        </p:nvGrpSpPr>
        <p:grpSpPr>
          <a:xfrm>
            <a:off x="10661231" y="1212319"/>
            <a:ext cx="820841" cy="2135248"/>
            <a:chOff x="10661231" y="1212319"/>
            <a:chExt cx="820841" cy="2135248"/>
          </a:xfrm>
        </p:grpSpPr>
        <p:sp>
          <p:nvSpPr>
            <p:cNvPr id="13" name="文本框 12">
              <a:extLst>
                <a:ext uri="{FF2B5EF4-FFF2-40B4-BE49-F238E27FC236}">
                  <a16:creationId xmlns:a16="http://schemas.microsoft.com/office/drawing/2014/main" id="{9710C116-DA01-F93D-9B09-C819ADA682CE}"/>
                </a:ext>
              </a:extLst>
            </p:cNvPr>
            <p:cNvSpPr txBox="1"/>
            <p:nvPr/>
          </p:nvSpPr>
          <p:spPr>
            <a:xfrm>
              <a:off x="10661231" y="1212319"/>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书法文化</a:t>
              </a:r>
              <a:endParaRPr lang="en-US" altLang="zh-CN" sz="2400" dirty="0">
                <a:solidFill>
                  <a:schemeClr val="accent6">
                    <a:lumMod val="60000"/>
                    <a:lumOff val="40000"/>
                  </a:schemeClr>
                </a:solidFill>
              </a:endParaRPr>
            </a:p>
          </p:txBody>
        </p:sp>
        <p:sp>
          <p:nvSpPr>
            <p:cNvPr id="14" name="文本框 13">
              <a:extLst>
                <a:ext uri="{FF2B5EF4-FFF2-40B4-BE49-F238E27FC236}">
                  <a16:creationId xmlns:a16="http://schemas.microsoft.com/office/drawing/2014/main" id="{ACE790CE-0380-07F3-65BF-9D9EE6448898}"/>
                </a:ext>
              </a:extLst>
            </p:cNvPr>
            <p:cNvSpPr txBox="1"/>
            <p:nvPr/>
          </p:nvSpPr>
          <p:spPr>
            <a:xfrm>
              <a:off x="11020407" y="1262882"/>
              <a:ext cx="4616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 progress of the work here</a:t>
              </a:r>
              <a:endParaRPr lang="zh-CN" altLang="en-US" sz="900" dirty="0">
                <a:solidFill>
                  <a:schemeClr val="accent6">
                    <a:lumMod val="60000"/>
                    <a:lumOff val="40000"/>
                  </a:schemeClr>
                </a:solidFill>
              </a:endParaRPr>
            </a:p>
          </p:txBody>
        </p:sp>
      </p:grpSp>
      <p:sp>
        <p:nvSpPr>
          <p:cNvPr id="12" name="灯片编号占位符 1">
            <a:extLst>
              <a:ext uri="{FF2B5EF4-FFF2-40B4-BE49-F238E27FC236}">
                <a16:creationId xmlns:a16="http://schemas.microsoft.com/office/drawing/2014/main" id="{08683137-EA44-AC6C-3917-D88765DF4805}"/>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6</a:t>
            </a:fld>
            <a:endParaRPr lang="zh-CN" altLang="en-US" dirty="0"/>
          </a:p>
        </p:txBody>
      </p:sp>
    </p:spTree>
    <p:extLst>
      <p:ext uri="{BB962C8B-B14F-4D97-AF65-F5344CB8AC3E}">
        <p14:creationId xmlns:p14="http://schemas.microsoft.com/office/powerpoint/2010/main" val="2772015576"/>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2"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寄情书法</a:t>
            </a:r>
          </a:p>
        </p:txBody>
      </p:sp>
      <p:grpSp>
        <p:nvGrpSpPr>
          <p:cNvPr id="34" name="组合 33">
            <a:extLst>
              <a:ext uri="{FF2B5EF4-FFF2-40B4-BE49-F238E27FC236}">
                <a16:creationId xmlns:a16="http://schemas.microsoft.com/office/drawing/2014/main" id="{0FBCFF48-37EB-3E84-29F1-8194F7721F86}"/>
              </a:ext>
            </a:extLst>
          </p:cNvPr>
          <p:cNvGrpSpPr/>
          <p:nvPr/>
        </p:nvGrpSpPr>
        <p:grpSpPr>
          <a:xfrm>
            <a:off x="334963" y="1458053"/>
            <a:ext cx="11558194" cy="3941893"/>
            <a:chOff x="334964" y="1152435"/>
            <a:chExt cx="12878312" cy="4392116"/>
          </a:xfrm>
        </p:grpSpPr>
        <p:grpSp>
          <p:nvGrpSpPr>
            <p:cNvPr id="18" name="组合 17">
              <a:extLst>
                <a:ext uri="{FF2B5EF4-FFF2-40B4-BE49-F238E27FC236}">
                  <a16:creationId xmlns:a16="http://schemas.microsoft.com/office/drawing/2014/main" id="{B5A8ADAE-76D2-772B-FAE5-F9F9D5BC175E}"/>
                </a:ext>
              </a:extLst>
            </p:cNvPr>
            <p:cNvGrpSpPr/>
            <p:nvPr/>
          </p:nvGrpSpPr>
          <p:grpSpPr>
            <a:xfrm>
              <a:off x="334964" y="1152435"/>
              <a:ext cx="3090416" cy="4392116"/>
              <a:chOff x="334964" y="1194222"/>
              <a:chExt cx="3090416" cy="4392116"/>
            </a:xfrm>
          </p:grpSpPr>
          <p:sp>
            <p:nvSpPr>
              <p:cNvPr id="10" name="文本占位符 5">
                <a:extLst>
                  <a:ext uri="{FF2B5EF4-FFF2-40B4-BE49-F238E27FC236}">
                    <a16:creationId xmlns:a16="http://schemas.microsoft.com/office/drawing/2014/main" id="{8B6747FE-5DD4-BA09-9917-F984F01CB080}"/>
                  </a:ext>
                </a:extLst>
              </p:cNvPr>
              <p:cNvSpPr txBox="1">
                <a:spLocks/>
              </p:cNvSpPr>
              <p:nvPr/>
            </p:nvSpPr>
            <p:spPr>
              <a:xfrm>
                <a:off x="2795090" y="1194222"/>
                <a:ext cx="630290"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spc="600" dirty="0">
                    <a:solidFill>
                      <a:schemeClr val="accent6">
                        <a:lumMod val="60000"/>
                        <a:lumOff val="40000"/>
                      </a:schemeClr>
                    </a:solidFill>
                    <a:latin typeface="+mn-ea"/>
                  </a:rPr>
                  <a:t>文字要简明扼要概括重点内容，让读者清洗</a:t>
                </a:r>
                <a:endParaRPr lang="en-US" altLang="zh-CN" sz="1100" spc="600" dirty="0">
                  <a:solidFill>
                    <a:schemeClr val="accent6">
                      <a:lumMod val="60000"/>
                      <a:lumOff val="40000"/>
                    </a:schemeClr>
                  </a:solidFill>
                  <a:latin typeface="+mn-ea"/>
                </a:endParaRPr>
              </a:p>
            </p:txBody>
          </p:sp>
          <p:sp>
            <p:nvSpPr>
              <p:cNvPr id="15" name="矩形: 圆角 14">
                <a:extLst>
                  <a:ext uri="{FF2B5EF4-FFF2-40B4-BE49-F238E27FC236}">
                    <a16:creationId xmlns:a16="http://schemas.microsoft.com/office/drawing/2014/main" id="{61C7AD32-E9C2-E907-6CF6-2D82169CD08A}"/>
                  </a:ext>
                </a:extLst>
              </p:cNvPr>
              <p:cNvSpPr/>
              <p:nvPr/>
            </p:nvSpPr>
            <p:spPr>
              <a:xfrm>
                <a:off x="334964" y="1271661"/>
                <a:ext cx="2142766" cy="4314677"/>
              </a:xfrm>
              <a:prstGeom prst="roundRect">
                <a:avLst>
                  <a:gd name="adj" fmla="val 0"/>
                </a:avLst>
              </a:prstGeom>
              <a:blipFill>
                <a:blip r:embed="rId2" cstate="screen">
                  <a:extLst>
                    <a:ext uri="{BEBA8EAE-BF5A-486C-A8C5-ECC9F3942E4B}">
                      <a14:imgProps xmlns:a14="http://schemas.microsoft.com/office/drawing/2010/main">
                        <a14:imgLayer r:embed="rId3">
                          <a14:imgEffect>
                            <a14:artisticGlowEdges/>
                          </a14:imgEffect>
                          <a14:imgEffect>
                            <a14:brightnessContrast bright="-39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9" name="组合 18">
              <a:extLst>
                <a:ext uri="{FF2B5EF4-FFF2-40B4-BE49-F238E27FC236}">
                  <a16:creationId xmlns:a16="http://schemas.microsoft.com/office/drawing/2014/main" id="{4F19E050-A7C8-5E69-F5D8-5D61C6D7DE88}"/>
                </a:ext>
              </a:extLst>
            </p:cNvPr>
            <p:cNvGrpSpPr/>
            <p:nvPr/>
          </p:nvGrpSpPr>
          <p:grpSpPr>
            <a:xfrm>
              <a:off x="3597596" y="1152435"/>
              <a:ext cx="3090416" cy="4392116"/>
              <a:chOff x="334964" y="1194222"/>
              <a:chExt cx="3090416" cy="4392116"/>
            </a:xfrm>
          </p:grpSpPr>
          <p:sp>
            <p:nvSpPr>
              <p:cNvPr id="20" name="文本占位符 5">
                <a:extLst>
                  <a:ext uri="{FF2B5EF4-FFF2-40B4-BE49-F238E27FC236}">
                    <a16:creationId xmlns:a16="http://schemas.microsoft.com/office/drawing/2014/main" id="{96D98F0C-6025-FDEB-2172-619BB0D119D9}"/>
                  </a:ext>
                </a:extLst>
              </p:cNvPr>
              <p:cNvSpPr txBox="1">
                <a:spLocks/>
              </p:cNvSpPr>
              <p:nvPr/>
            </p:nvSpPr>
            <p:spPr>
              <a:xfrm>
                <a:off x="2795090" y="1194222"/>
                <a:ext cx="630290"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spc="600" dirty="0">
                    <a:solidFill>
                      <a:schemeClr val="accent6">
                        <a:lumMod val="60000"/>
                        <a:lumOff val="40000"/>
                      </a:schemeClr>
                    </a:solidFill>
                    <a:latin typeface="+mn-ea"/>
                  </a:rPr>
                  <a:t>文字要简明扼要概括重点内容，让读者清洗</a:t>
                </a:r>
                <a:endParaRPr lang="en-US" altLang="zh-CN" sz="1100" spc="600" dirty="0">
                  <a:solidFill>
                    <a:schemeClr val="accent6">
                      <a:lumMod val="60000"/>
                      <a:lumOff val="40000"/>
                    </a:schemeClr>
                  </a:solidFill>
                  <a:latin typeface="+mn-ea"/>
                </a:endParaRPr>
              </a:p>
            </p:txBody>
          </p:sp>
          <p:sp>
            <p:nvSpPr>
              <p:cNvPr id="21" name="矩形: 圆角 20">
                <a:extLst>
                  <a:ext uri="{FF2B5EF4-FFF2-40B4-BE49-F238E27FC236}">
                    <a16:creationId xmlns:a16="http://schemas.microsoft.com/office/drawing/2014/main" id="{5D5058A4-C469-54A1-96D5-E6526D3DBEE1}"/>
                  </a:ext>
                </a:extLst>
              </p:cNvPr>
              <p:cNvSpPr/>
              <p:nvPr/>
            </p:nvSpPr>
            <p:spPr>
              <a:xfrm>
                <a:off x="334964" y="1271661"/>
                <a:ext cx="2142766" cy="4314677"/>
              </a:xfrm>
              <a:prstGeom prst="roundRect">
                <a:avLst>
                  <a:gd name="adj" fmla="val 0"/>
                </a:avLst>
              </a:prstGeom>
              <a:blipFill>
                <a:blip r:embed="rId4" cstate="screen">
                  <a:extLst>
                    <a:ext uri="{BEBA8EAE-BF5A-486C-A8C5-ECC9F3942E4B}">
                      <a14:imgProps xmlns:a14="http://schemas.microsoft.com/office/drawing/2010/main">
                        <a14:imgLayer r:embed="rId5">
                          <a14:imgEffect>
                            <a14:artisticPencilSketch trans="13000" pressure="1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2" name="组合 21">
              <a:extLst>
                <a:ext uri="{FF2B5EF4-FFF2-40B4-BE49-F238E27FC236}">
                  <a16:creationId xmlns:a16="http://schemas.microsoft.com/office/drawing/2014/main" id="{654C1CF3-6B14-4429-EE96-26B935F6A627}"/>
                </a:ext>
              </a:extLst>
            </p:cNvPr>
            <p:cNvGrpSpPr/>
            <p:nvPr/>
          </p:nvGrpSpPr>
          <p:grpSpPr>
            <a:xfrm>
              <a:off x="6860228" y="1152435"/>
              <a:ext cx="3090416" cy="4392116"/>
              <a:chOff x="334964" y="1194222"/>
              <a:chExt cx="3090416" cy="4392116"/>
            </a:xfrm>
          </p:grpSpPr>
          <p:sp>
            <p:nvSpPr>
              <p:cNvPr id="23" name="文本占位符 5">
                <a:extLst>
                  <a:ext uri="{FF2B5EF4-FFF2-40B4-BE49-F238E27FC236}">
                    <a16:creationId xmlns:a16="http://schemas.microsoft.com/office/drawing/2014/main" id="{042C18AF-CFCD-CA87-DD7D-1FCB6E52A468}"/>
                  </a:ext>
                </a:extLst>
              </p:cNvPr>
              <p:cNvSpPr txBox="1">
                <a:spLocks/>
              </p:cNvSpPr>
              <p:nvPr/>
            </p:nvSpPr>
            <p:spPr>
              <a:xfrm>
                <a:off x="2795090" y="1194222"/>
                <a:ext cx="630290"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spc="600" dirty="0">
                    <a:solidFill>
                      <a:schemeClr val="accent6">
                        <a:lumMod val="60000"/>
                        <a:lumOff val="40000"/>
                      </a:schemeClr>
                    </a:solidFill>
                    <a:latin typeface="+mn-ea"/>
                  </a:rPr>
                  <a:t>文字要简明扼要概括重点内容，让读者清洗</a:t>
                </a:r>
                <a:endParaRPr lang="en-US" altLang="zh-CN" sz="1100" spc="600" dirty="0">
                  <a:solidFill>
                    <a:schemeClr val="accent6">
                      <a:lumMod val="60000"/>
                      <a:lumOff val="40000"/>
                    </a:schemeClr>
                  </a:solidFill>
                  <a:latin typeface="+mn-ea"/>
                </a:endParaRPr>
              </a:p>
            </p:txBody>
          </p:sp>
          <p:sp>
            <p:nvSpPr>
              <p:cNvPr id="24" name="矩形: 圆角 23">
                <a:extLst>
                  <a:ext uri="{FF2B5EF4-FFF2-40B4-BE49-F238E27FC236}">
                    <a16:creationId xmlns:a16="http://schemas.microsoft.com/office/drawing/2014/main" id="{54A64FBF-90DB-10AB-3EDF-C6FDC8BA7DD4}"/>
                  </a:ext>
                </a:extLst>
              </p:cNvPr>
              <p:cNvSpPr/>
              <p:nvPr/>
            </p:nvSpPr>
            <p:spPr>
              <a:xfrm>
                <a:off x="334964" y="1271661"/>
                <a:ext cx="2142766" cy="4314677"/>
              </a:xfrm>
              <a:prstGeom prst="roundRect">
                <a:avLst>
                  <a:gd name="adj" fmla="val 0"/>
                </a:avLst>
              </a:prstGeom>
              <a:blipFill>
                <a:blip r:embed="rId6" cstate="screen">
                  <a:extLst>
                    <a:ext uri="{BEBA8EAE-BF5A-486C-A8C5-ECC9F3942E4B}">
                      <a14:imgProps xmlns:a14="http://schemas.microsoft.com/office/drawing/2010/main">
                        <a14:imgLayer r:embed="rId7">
                          <a14:imgEffect>
                            <a14:artisticPencilGrayscale trans="27000" pencilSize="0"/>
                          </a14:imgEffect>
                          <a14:imgEffect>
                            <a14:brightnessContrast bright="-40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5" name="组合 24">
              <a:extLst>
                <a:ext uri="{FF2B5EF4-FFF2-40B4-BE49-F238E27FC236}">
                  <a16:creationId xmlns:a16="http://schemas.microsoft.com/office/drawing/2014/main" id="{D8CAFE42-D08B-A813-CFB5-E8CAC9D3D4F3}"/>
                </a:ext>
              </a:extLst>
            </p:cNvPr>
            <p:cNvGrpSpPr/>
            <p:nvPr/>
          </p:nvGrpSpPr>
          <p:grpSpPr>
            <a:xfrm>
              <a:off x="10122860" y="1152435"/>
              <a:ext cx="3090416" cy="4392116"/>
              <a:chOff x="334964" y="1194222"/>
              <a:chExt cx="3090416" cy="4392116"/>
            </a:xfrm>
          </p:grpSpPr>
          <p:sp>
            <p:nvSpPr>
              <p:cNvPr id="26" name="文本占位符 5">
                <a:extLst>
                  <a:ext uri="{FF2B5EF4-FFF2-40B4-BE49-F238E27FC236}">
                    <a16:creationId xmlns:a16="http://schemas.microsoft.com/office/drawing/2014/main" id="{60D74C4D-5639-6E70-3D5C-14A2EBD6F664}"/>
                  </a:ext>
                </a:extLst>
              </p:cNvPr>
              <p:cNvSpPr txBox="1">
                <a:spLocks/>
              </p:cNvSpPr>
              <p:nvPr/>
            </p:nvSpPr>
            <p:spPr>
              <a:xfrm>
                <a:off x="2795090" y="1194222"/>
                <a:ext cx="630290" cy="3058570"/>
              </a:xfrm>
              <a:prstGeom prst="rect">
                <a:avLst/>
              </a:prstGeom>
            </p:spPr>
            <p:txBody>
              <a:bodyPr vert="eaVe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spc="600" dirty="0">
                    <a:solidFill>
                      <a:schemeClr val="accent6">
                        <a:lumMod val="60000"/>
                        <a:lumOff val="40000"/>
                      </a:schemeClr>
                    </a:solidFill>
                    <a:latin typeface="+mn-ea"/>
                  </a:rPr>
                  <a:t>文字要简明扼要概括重点内容，让读者清洗</a:t>
                </a:r>
                <a:endParaRPr lang="en-US" altLang="zh-CN" sz="1100" spc="600" dirty="0">
                  <a:solidFill>
                    <a:schemeClr val="accent6">
                      <a:lumMod val="60000"/>
                      <a:lumOff val="40000"/>
                    </a:schemeClr>
                  </a:solidFill>
                  <a:latin typeface="+mn-ea"/>
                </a:endParaRPr>
              </a:p>
            </p:txBody>
          </p:sp>
          <p:sp>
            <p:nvSpPr>
              <p:cNvPr id="27" name="矩形: 圆角 26">
                <a:extLst>
                  <a:ext uri="{FF2B5EF4-FFF2-40B4-BE49-F238E27FC236}">
                    <a16:creationId xmlns:a16="http://schemas.microsoft.com/office/drawing/2014/main" id="{3B08E383-13A3-56F0-4FD3-2A61EDE72E86}"/>
                  </a:ext>
                </a:extLst>
              </p:cNvPr>
              <p:cNvSpPr/>
              <p:nvPr/>
            </p:nvSpPr>
            <p:spPr>
              <a:xfrm>
                <a:off x="334964" y="1271661"/>
                <a:ext cx="2142766" cy="4314677"/>
              </a:xfrm>
              <a:prstGeom prst="roundRect">
                <a:avLst>
                  <a:gd name="adj" fmla="val 0"/>
                </a:avLst>
              </a:prstGeom>
              <a:blipFill>
                <a:blip r:embed="rId8" cstate="screen">
                  <a:extLst>
                    <a:ext uri="{BEBA8EAE-BF5A-486C-A8C5-ECC9F3942E4B}">
                      <a14:imgProps xmlns:a14="http://schemas.microsoft.com/office/drawing/2010/main">
                        <a14:imgLayer r:embed="rId9">
                          <a14:imgEffect>
                            <a14:brightnessContrast bright="-66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sp>
        <p:nvSpPr>
          <p:cNvPr id="2" name="灯片编号占位符 1">
            <a:extLst>
              <a:ext uri="{FF2B5EF4-FFF2-40B4-BE49-F238E27FC236}">
                <a16:creationId xmlns:a16="http://schemas.microsoft.com/office/drawing/2014/main" id="{DB3B928F-0219-8C17-6B46-BF026C64DF8E}"/>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7</a:t>
            </a:fld>
            <a:endParaRPr lang="zh-CN" altLang="en-US" dirty="0"/>
          </a:p>
        </p:txBody>
      </p:sp>
    </p:spTree>
    <p:extLst>
      <p:ext uri="{BB962C8B-B14F-4D97-AF65-F5344CB8AC3E}">
        <p14:creationId xmlns:p14="http://schemas.microsoft.com/office/powerpoint/2010/main" val="2519766200"/>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869F8FB5-F6BF-8233-685A-55DA1718AD8F}"/>
              </a:ext>
            </a:extLst>
          </p:cNvPr>
          <p:cNvSpPr>
            <a:spLocks noGrp="1"/>
          </p:cNvSpPr>
          <p:nvPr>
            <p:ph type="body" sz="quarter" idx="4294967295"/>
          </p:nvPr>
        </p:nvSpPr>
        <p:spPr>
          <a:xfrm>
            <a:off x="2025750" y="196217"/>
            <a:ext cx="3545909" cy="1081087"/>
          </a:xfrm>
          <a:prstGeom prst="rect">
            <a:avLst/>
          </a:prstGeom>
        </p:spPr>
        <p:txBody>
          <a:bodyPr/>
          <a:lstStyle/>
          <a:p>
            <a:pPr marL="0" indent="0">
              <a:lnSpc>
                <a:spcPct val="100000"/>
              </a:lnSpc>
              <a:buNone/>
            </a:pPr>
            <a:r>
              <a:rPr lang="en-US" altLang="zh-CN" dirty="0">
                <a:solidFill>
                  <a:schemeClr val="accent6">
                    <a:lumMod val="60000"/>
                    <a:lumOff val="40000"/>
                  </a:schemeClr>
                </a:solidFill>
                <a:latin typeface="+mj-ea"/>
                <a:ea typeface="+mj-ea"/>
              </a:rPr>
              <a:t>PROGRESS</a:t>
            </a:r>
            <a:endParaRPr lang="zh-CN" altLang="en-US" dirty="0">
              <a:solidFill>
                <a:schemeClr val="accent6">
                  <a:lumMod val="60000"/>
                  <a:lumOff val="40000"/>
                </a:schemeClr>
              </a:solidFill>
              <a:latin typeface="+mj-ea"/>
              <a:ea typeface="+mj-ea"/>
            </a:endParaRPr>
          </a:p>
        </p:txBody>
      </p:sp>
      <p:sp>
        <p:nvSpPr>
          <p:cNvPr id="8" name="文本占位符 7">
            <a:extLst>
              <a:ext uri="{FF2B5EF4-FFF2-40B4-BE49-F238E27FC236}">
                <a16:creationId xmlns:a16="http://schemas.microsoft.com/office/drawing/2014/main" id="{E6F10A61-7F03-7FE1-7A0F-D81625F31390}"/>
              </a:ext>
            </a:extLst>
          </p:cNvPr>
          <p:cNvSpPr>
            <a:spLocks noGrp="1"/>
          </p:cNvSpPr>
          <p:nvPr>
            <p:ph type="body" sz="quarter" idx="4294967295"/>
          </p:nvPr>
        </p:nvSpPr>
        <p:spPr>
          <a:xfrm>
            <a:off x="225270" y="196217"/>
            <a:ext cx="1911112" cy="526804"/>
          </a:xfrm>
          <a:prstGeom prst="rect">
            <a:avLst/>
          </a:prstGeom>
        </p:spPr>
        <p:txBody>
          <a:bodyPr/>
          <a:lstStyle/>
          <a:p>
            <a:pPr>
              <a:lnSpc>
                <a:spcPct val="100000"/>
              </a:lnSpc>
            </a:pPr>
            <a:r>
              <a:rPr lang="zh-CN" altLang="en-US" b="1" dirty="0">
                <a:solidFill>
                  <a:schemeClr val="accent6">
                    <a:lumMod val="60000"/>
                    <a:lumOff val="40000"/>
                  </a:schemeClr>
                </a:solidFill>
                <a:latin typeface="+mj-ea"/>
                <a:ea typeface="+mj-ea"/>
              </a:rPr>
              <a:t>书法价值</a:t>
            </a:r>
          </a:p>
        </p:txBody>
      </p:sp>
      <p:sp>
        <p:nvSpPr>
          <p:cNvPr id="30" name="文本占位符 5">
            <a:extLst>
              <a:ext uri="{FF2B5EF4-FFF2-40B4-BE49-F238E27FC236}">
                <a16:creationId xmlns:a16="http://schemas.microsoft.com/office/drawing/2014/main" id="{662400B8-114C-7438-81F4-83ABD94650C5}"/>
              </a:ext>
            </a:extLst>
          </p:cNvPr>
          <p:cNvSpPr txBox="1">
            <a:spLocks/>
          </p:cNvSpPr>
          <p:nvPr/>
        </p:nvSpPr>
        <p:spPr>
          <a:xfrm>
            <a:off x="5613013" y="4223165"/>
            <a:ext cx="4950933"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100" dirty="0">
                <a:solidFill>
                  <a:schemeClr val="accent6">
                    <a:lumMod val="60000"/>
                    <a:lumOff val="40000"/>
                  </a:schemeClr>
                </a:solidFill>
                <a:latin typeface="+mn-ea"/>
              </a:rPr>
              <a:t>您可以在这里输入关于工作进度的内容，</a:t>
            </a:r>
            <a:endParaRPr lang="en-US" altLang="zh-CN" sz="1100" dirty="0">
              <a:solidFill>
                <a:schemeClr val="accent6">
                  <a:lumMod val="60000"/>
                  <a:lumOff val="40000"/>
                </a:schemeClr>
              </a:solidFill>
              <a:latin typeface="+mn-ea"/>
            </a:endParaRPr>
          </a:p>
          <a:p>
            <a:pPr>
              <a:lnSpc>
                <a:spcPct val="150000"/>
              </a:lnSpc>
            </a:pPr>
            <a:r>
              <a:rPr lang="zh-CN" altLang="en-US" sz="1100" dirty="0">
                <a:solidFill>
                  <a:schemeClr val="accent6">
                    <a:lumMod val="60000"/>
                    <a:lumOff val="40000"/>
                  </a:schemeClr>
                </a:solidFill>
                <a:latin typeface="+mn-ea"/>
              </a:rPr>
              <a:t>文字要简明扼要概括重点内容，让读者清洗的理解您的观点</a:t>
            </a:r>
            <a:endParaRPr lang="en-US" altLang="zh-CN" sz="1100" dirty="0">
              <a:solidFill>
                <a:schemeClr val="accent6">
                  <a:lumMod val="60000"/>
                  <a:lumOff val="40000"/>
                </a:schemeClr>
              </a:solidFill>
              <a:latin typeface="+mn-ea"/>
            </a:endParaRPr>
          </a:p>
          <a:p>
            <a:pPr>
              <a:lnSpc>
                <a:spcPct val="150000"/>
              </a:lnSpc>
            </a:pPr>
            <a:r>
              <a:rPr lang="zh-CN" altLang="en-US" sz="1100" dirty="0">
                <a:solidFill>
                  <a:schemeClr val="accent6">
                    <a:lumMod val="60000"/>
                    <a:lumOff val="40000"/>
                  </a:schemeClr>
                </a:solidFill>
                <a:latin typeface="+mn-ea"/>
              </a:rPr>
              <a:t>您可以在这里输入关于工作进度的内容，</a:t>
            </a:r>
            <a:endParaRPr lang="en-US" altLang="zh-CN" sz="1100" dirty="0">
              <a:solidFill>
                <a:schemeClr val="accent6">
                  <a:lumMod val="60000"/>
                  <a:lumOff val="40000"/>
                </a:schemeClr>
              </a:solidFill>
              <a:latin typeface="+mn-ea"/>
            </a:endParaRPr>
          </a:p>
          <a:p>
            <a:pPr>
              <a:lnSpc>
                <a:spcPct val="150000"/>
              </a:lnSpc>
            </a:pPr>
            <a:r>
              <a:rPr lang="zh-CN" altLang="en-US" sz="1100" dirty="0">
                <a:solidFill>
                  <a:schemeClr val="accent6">
                    <a:lumMod val="60000"/>
                    <a:lumOff val="40000"/>
                  </a:schemeClr>
                </a:solidFill>
                <a:latin typeface="+mn-ea"/>
              </a:rPr>
              <a:t>文字要简明扼要概括重点内容，让读者清洗的理解您的观点</a:t>
            </a:r>
            <a:r>
              <a:rPr lang="en-US" altLang="zh-CN" sz="1100" dirty="0">
                <a:solidFill>
                  <a:schemeClr val="accent6">
                    <a:lumMod val="60000"/>
                    <a:lumOff val="40000"/>
                  </a:schemeClr>
                </a:solidFill>
                <a:latin typeface="+mn-ea"/>
              </a:rPr>
              <a:t>.</a:t>
            </a:r>
            <a:endParaRPr lang="zh-CN" altLang="en-US" sz="1100" dirty="0">
              <a:solidFill>
                <a:schemeClr val="accent6">
                  <a:lumMod val="60000"/>
                  <a:lumOff val="40000"/>
                </a:schemeClr>
              </a:solidFill>
              <a:latin typeface="+mn-ea"/>
            </a:endParaRPr>
          </a:p>
          <a:p>
            <a:pPr>
              <a:lnSpc>
                <a:spcPct val="150000"/>
              </a:lnSpc>
            </a:pPr>
            <a:endParaRPr lang="zh-CN" altLang="en-US" sz="1100" dirty="0">
              <a:solidFill>
                <a:schemeClr val="accent6">
                  <a:lumMod val="60000"/>
                  <a:lumOff val="40000"/>
                </a:schemeClr>
              </a:solidFill>
              <a:latin typeface="+mn-ea"/>
            </a:endParaRPr>
          </a:p>
        </p:txBody>
      </p:sp>
      <p:sp>
        <p:nvSpPr>
          <p:cNvPr id="31" name="文本占位符 12">
            <a:extLst>
              <a:ext uri="{FF2B5EF4-FFF2-40B4-BE49-F238E27FC236}">
                <a16:creationId xmlns:a16="http://schemas.microsoft.com/office/drawing/2014/main" id="{3D54DF9A-0B28-4B56-97C3-457A7807CD3A}"/>
              </a:ext>
            </a:extLst>
          </p:cNvPr>
          <p:cNvSpPr txBox="1">
            <a:spLocks/>
          </p:cNvSpPr>
          <p:nvPr/>
        </p:nvSpPr>
        <p:spPr>
          <a:xfrm>
            <a:off x="5696859" y="901550"/>
            <a:ext cx="6160179" cy="1081087"/>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j-lt"/>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3800" dirty="0">
                <a:solidFill>
                  <a:schemeClr val="accent6">
                    <a:lumMod val="60000"/>
                    <a:lumOff val="40000"/>
                  </a:schemeClr>
                </a:solidFill>
              </a:rPr>
              <a:t>3200,000</a:t>
            </a:r>
            <a:endParaRPr lang="zh-CN" altLang="en-US" sz="13800" dirty="0">
              <a:solidFill>
                <a:schemeClr val="accent6">
                  <a:lumMod val="60000"/>
                  <a:lumOff val="40000"/>
                </a:schemeClr>
              </a:solidFill>
            </a:endParaRPr>
          </a:p>
        </p:txBody>
      </p:sp>
      <p:sp>
        <p:nvSpPr>
          <p:cNvPr id="33" name="文本占位符 5">
            <a:extLst>
              <a:ext uri="{FF2B5EF4-FFF2-40B4-BE49-F238E27FC236}">
                <a16:creationId xmlns:a16="http://schemas.microsoft.com/office/drawing/2014/main" id="{8754E2E9-6B60-29AD-5E7A-C3A25CE5525E}"/>
              </a:ext>
            </a:extLst>
          </p:cNvPr>
          <p:cNvSpPr txBox="1">
            <a:spLocks/>
          </p:cNvSpPr>
          <p:nvPr/>
        </p:nvSpPr>
        <p:spPr>
          <a:xfrm>
            <a:off x="5696859" y="2350286"/>
            <a:ext cx="4950933"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accent6">
                    <a:lumMod val="60000"/>
                    <a:lumOff val="40000"/>
                  </a:schemeClr>
                </a:solidFill>
                <a:latin typeface="+mn-ea"/>
              </a:rPr>
              <a:t>YOURNAME</a:t>
            </a:r>
            <a:r>
              <a:rPr lang="zh-CN" altLang="en-US" sz="2400" dirty="0">
                <a:solidFill>
                  <a:schemeClr val="accent6">
                    <a:lumMod val="60000"/>
                    <a:lumOff val="40000"/>
                  </a:schemeClr>
                </a:solidFill>
                <a:latin typeface="+mn-ea"/>
              </a:rPr>
              <a:t>拍卖行   艺术大师作品</a:t>
            </a:r>
          </a:p>
        </p:txBody>
      </p:sp>
      <p:sp>
        <p:nvSpPr>
          <p:cNvPr id="35" name="文本占位符 5">
            <a:extLst>
              <a:ext uri="{FF2B5EF4-FFF2-40B4-BE49-F238E27FC236}">
                <a16:creationId xmlns:a16="http://schemas.microsoft.com/office/drawing/2014/main" id="{369E9D59-F9FA-F443-C7C7-D17AD80DD4A6}"/>
              </a:ext>
            </a:extLst>
          </p:cNvPr>
          <p:cNvSpPr txBox="1">
            <a:spLocks/>
          </p:cNvSpPr>
          <p:nvPr/>
        </p:nvSpPr>
        <p:spPr>
          <a:xfrm>
            <a:off x="10428284" y="1747207"/>
            <a:ext cx="867246" cy="440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2400" dirty="0">
                <a:solidFill>
                  <a:schemeClr val="accent6">
                    <a:lumMod val="60000"/>
                    <a:lumOff val="40000"/>
                  </a:schemeClr>
                </a:solidFill>
                <a:latin typeface="+mn-ea"/>
              </a:rPr>
              <a:t>RMB</a:t>
            </a:r>
            <a:endParaRPr lang="zh-CN" altLang="en-US" sz="2400" dirty="0">
              <a:solidFill>
                <a:schemeClr val="accent6">
                  <a:lumMod val="60000"/>
                  <a:lumOff val="40000"/>
                </a:schemeClr>
              </a:solidFill>
              <a:latin typeface="+mn-ea"/>
            </a:endParaRPr>
          </a:p>
        </p:txBody>
      </p:sp>
      <p:sp>
        <p:nvSpPr>
          <p:cNvPr id="36" name="矩形: 圆角 35">
            <a:extLst>
              <a:ext uri="{FF2B5EF4-FFF2-40B4-BE49-F238E27FC236}">
                <a16:creationId xmlns:a16="http://schemas.microsoft.com/office/drawing/2014/main" id="{EB0C8F8F-6CB6-CA79-7B4A-2C7F298AB7D3}"/>
              </a:ext>
            </a:extLst>
          </p:cNvPr>
          <p:cNvSpPr/>
          <p:nvPr/>
        </p:nvSpPr>
        <p:spPr>
          <a:xfrm>
            <a:off x="1107763" y="1301316"/>
            <a:ext cx="3666098" cy="4314677"/>
          </a:xfrm>
          <a:prstGeom prst="roundRect">
            <a:avLst>
              <a:gd name="adj" fmla="val 0"/>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灯片编号占位符 1">
            <a:extLst>
              <a:ext uri="{FF2B5EF4-FFF2-40B4-BE49-F238E27FC236}">
                <a16:creationId xmlns:a16="http://schemas.microsoft.com/office/drawing/2014/main" id="{08D55D9E-A23C-976C-A50B-08548DC14708}"/>
              </a:ext>
            </a:extLst>
          </p:cNvPr>
          <p:cNvSpPr>
            <a:spLocks noGrp="1"/>
          </p:cNvSpPr>
          <p:nvPr>
            <p:ph type="sldNum" sz="quarter" idx="4"/>
          </p:nvPr>
        </p:nvSpPr>
        <p:spPr>
          <a:xfrm>
            <a:off x="1576830" y="6257730"/>
            <a:ext cx="2743200" cy="365125"/>
          </a:xfrm>
        </p:spPr>
        <p:txBody>
          <a:bodyPr/>
          <a:lstStyle/>
          <a:p>
            <a:fld id="{565CE74E-AB26-4998-AD42-012C4C1AD076}" type="slidenum">
              <a:rPr lang="zh-CN" altLang="en-US" smtClean="0"/>
              <a:pPr/>
              <a:t>8</a:t>
            </a:fld>
            <a:endParaRPr lang="zh-CN" altLang="en-US" dirty="0"/>
          </a:p>
        </p:txBody>
      </p:sp>
      <p:sp>
        <p:nvSpPr>
          <p:cNvPr id="3" name="矩形 2">
            <a:extLst>
              <a:ext uri="{FF2B5EF4-FFF2-40B4-BE49-F238E27FC236}">
                <a16:creationId xmlns:a16="http://schemas.microsoft.com/office/drawing/2014/main" id="{CA507C28-7C54-4418-B6D8-1F4BC3F11CB8}"/>
              </a:ext>
            </a:extLst>
          </p:cNvPr>
          <p:cNvSpPr/>
          <p:nvPr/>
        </p:nvSpPr>
        <p:spPr>
          <a:xfrm rot="5400000">
            <a:off x="3301076" y="3447511"/>
            <a:ext cx="4338109"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B637A6A8-0634-1DAA-AB81-DF7CEC922FF5}"/>
              </a:ext>
            </a:extLst>
          </p:cNvPr>
          <p:cNvSpPr/>
          <p:nvPr/>
        </p:nvSpPr>
        <p:spPr>
          <a:xfrm>
            <a:off x="10428283" y="1967606"/>
            <a:ext cx="655954" cy="266496"/>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0277308"/>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30" grpId="0"/>
      <p:bldP spid="31" grpId="0"/>
      <p:bldP spid="33" grpId="0"/>
      <p:bldP spid="35" grpId="0"/>
      <p:bldP spid="36"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B4B56B5-6CA2-BFD3-E944-5347C2ACBB1C}"/>
              </a:ext>
            </a:extLst>
          </p:cNvPr>
          <p:cNvSpPr>
            <a:spLocks noGrp="1"/>
          </p:cNvSpPr>
          <p:nvPr>
            <p:ph type="sldNum" sz="quarter" idx="4"/>
          </p:nvPr>
        </p:nvSpPr>
        <p:spPr/>
        <p:txBody>
          <a:bodyPr/>
          <a:lstStyle/>
          <a:p>
            <a:fld id="{565CE74E-AB26-4998-AD42-012C4C1AD076}" type="slidenum">
              <a:rPr lang="zh-CN" altLang="en-US" smtClean="0"/>
              <a:pPr/>
              <a:t>9</a:t>
            </a:fld>
            <a:endParaRPr lang="zh-CN" altLang="en-US" dirty="0"/>
          </a:p>
        </p:txBody>
      </p:sp>
      <p:grpSp>
        <p:nvGrpSpPr>
          <p:cNvPr id="7" name="组合 6">
            <a:extLst>
              <a:ext uri="{FF2B5EF4-FFF2-40B4-BE49-F238E27FC236}">
                <a16:creationId xmlns:a16="http://schemas.microsoft.com/office/drawing/2014/main" id="{D6EE7898-A4C4-7B2D-800E-C3DC3C58311E}"/>
              </a:ext>
            </a:extLst>
          </p:cNvPr>
          <p:cNvGrpSpPr/>
          <p:nvPr/>
        </p:nvGrpSpPr>
        <p:grpSpPr>
          <a:xfrm>
            <a:off x="2070896" y="1879583"/>
            <a:ext cx="851819" cy="2914976"/>
            <a:chOff x="2070896" y="1879583"/>
            <a:chExt cx="851819" cy="2914976"/>
          </a:xfrm>
        </p:grpSpPr>
        <p:sp>
          <p:nvSpPr>
            <p:cNvPr id="3" name="文本框 2">
              <a:extLst>
                <a:ext uri="{FF2B5EF4-FFF2-40B4-BE49-F238E27FC236}">
                  <a16:creationId xmlns:a16="http://schemas.microsoft.com/office/drawing/2014/main" id="{79DDB937-4453-78D0-8349-7B34D2DD5D7A}"/>
                </a:ext>
              </a:extLst>
            </p:cNvPr>
            <p:cNvSpPr txBox="1"/>
            <p:nvPr/>
          </p:nvSpPr>
          <p:spPr>
            <a:xfrm>
              <a:off x="2070896" y="2659311"/>
              <a:ext cx="553998" cy="2135248"/>
            </a:xfrm>
            <a:prstGeom prst="rect">
              <a:avLst/>
            </a:prstGeom>
            <a:noFill/>
          </p:spPr>
          <p:txBody>
            <a:bodyPr vert="eaVert" wrap="square" rtlCol="0">
              <a:noAutofit/>
            </a:bodyPr>
            <a:lstStyle/>
            <a:p>
              <a:r>
                <a:rPr lang="zh-CN" altLang="en-US" sz="2400" dirty="0">
                  <a:solidFill>
                    <a:schemeClr val="accent6">
                      <a:lumMod val="60000"/>
                      <a:lumOff val="40000"/>
                    </a:schemeClr>
                  </a:solidFill>
                </a:rPr>
                <a:t>讲师介绍</a:t>
              </a:r>
              <a:endParaRPr lang="en-US" altLang="zh-CN" sz="2400" dirty="0">
                <a:solidFill>
                  <a:schemeClr val="accent6">
                    <a:lumMod val="60000"/>
                    <a:lumOff val="40000"/>
                  </a:schemeClr>
                </a:solidFill>
              </a:endParaRPr>
            </a:p>
          </p:txBody>
        </p:sp>
        <p:sp>
          <p:nvSpPr>
            <p:cNvPr id="4" name="文本框 3">
              <a:extLst>
                <a:ext uri="{FF2B5EF4-FFF2-40B4-BE49-F238E27FC236}">
                  <a16:creationId xmlns:a16="http://schemas.microsoft.com/office/drawing/2014/main" id="{8C119F58-2390-1131-4E81-D93EEB879177}"/>
                </a:ext>
              </a:extLst>
            </p:cNvPr>
            <p:cNvSpPr txBox="1"/>
            <p:nvPr/>
          </p:nvSpPr>
          <p:spPr>
            <a:xfrm>
              <a:off x="2419037" y="2780043"/>
              <a:ext cx="323165" cy="1424084"/>
            </a:xfrm>
            <a:prstGeom prst="rect">
              <a:avLst/>
            </a:prstGeom>
            <a:noFill/>
          </p:spPr>
          <p:txBody>
            <a:bodyPr vert="eaVert" wrap="square" rtlCol="0">
              <a:noAutofit/>
            </a:bodyPr>
            <a:lstStyle/>
            <a:p>
              <a:r>
                <a:rPr lang="en-US" altLang="zh-CN" sz="900" dirty="0">
                  <a:solidFill>
                    <a:schemeClr val="accent6">
                      <a:lumMod val="60000"/>
                      <a:lumOff val="40000"/>
                    </a:schemeClr>
                  </a:solidFill>
                </a:rPr>
                <a:t>You can enter the content about the</a:t>
              </a:r>
              <a:endParaRPr lang="zh-CN" altLang="en-US" sz="900" dirty="0">
                <a:solidFill>
                  <a:schemeClr val="accent6">
                    <a:lumMod val="60000"/>
                    <a:lumOff val="40000"/>
                  </a:schemeClr>
                </a:solidFill>
              </a:endParaRPr>
            </a:p>
          </p:txBody>
        </p:sp>
        <p:sp>
          <p:nvSpPr>
            <p:cNvPr id="5" name="文本占位符 70">
              <a:extLst>
                <a:ext uri="{FF2B5EF4-FFF2-40B4-BE49-F238E27FC236}">
                  <a16:creationId xmlns:a16="http://schemas.microsoft.com/office/drawing/2014/main" id="{10237A0D-0FA9-3629-8932-9C70B58240AD}"/>
                </a:ext>
              </a:extLst>
            </p:cNvPr>
            <p:cNvSpPr txBox="1">
              <a:spLocks/>
            </p:cNvSpPr>
            <p:nvPr/>
          </p:nvSpPr>
          <p:spPr>
            <a:xfrm>
              <a:off x="2070896" y="1879583"/>
              <a:ext cx="851819" cy="4407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accent6">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600" dirty="0"/>
                <a:t>02</a:t>
              </a:r>
              <a:endParaRPr lang="zh-CN" altLang="en-US" sz="4800" dirty="0"/>
            </a:p>
          </p:txBody>
        </p:sp>
        <p:sp>
          <p:nvSpPr>
            <p:cNvPr id="6" name="矩形 5">
              <a:extLst>
                <a:ext uri="{FF2B5EF4-FFF2-40B4-BE49-F238E27FC236}">
                  <a16:creationId xmlns:a16="http://schemas.microsoft.com/office/drawing/2014/main" id="{63E7F057-C2C2-F84E-AF02-854857692E73}"/>
                </a:ext>
              </a:extLst>
            </p:cNvPr>
            <p:cNvSpPr/>
            <p:nvPr/>
          </p:nvSpPr>
          <p:spPr>
            <a:xfrm rot="5400000">
              <a:off x="2433200" y="3974980"/>
              <a:ext cx="45719" cy="39846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03767944"/>
      </p:ext>
    </p:extLst>
  </p:cSld>
  <p:clrMapOvr>
    <a:masterClrMapping/>
  </p:clrMapOvr>
  <mc:AlternateContent xmlns:mc="http://schemas.openxmlformats.org/markup-compatibility/2006" xmlns:p14="http://schemas.microsoft.com/office/powerpoint/2010/main">
    <mc:Choice Requires="p14">
      <p:transition spd="slow" p14:dur="1400" advTm="1400">
        <p14:ripple/>
      </p:transition>
    </mc:Choice>
    <mc:Fallback xmlns="">
      <p:transition spd="slow" advTm="1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
      <a:dk1>
        <a:srgbClr val="750E1B"/>
      </a:dk1>
      <a:lt1>
        <a:sysClr val="window" lastClr="FFFFFF"/>
      </a:lt1>
      <a:dk2>
        <a:srgbClr val="D6AB90"/>
      </a:dk2>
      <a:lt2>
        <a:srgbClr val="E7E6E6"/>
      </a:lt2>
      <a:accent1>
        <a:srgbClr val="D6AB90"/>
      </a:accent1>
      <a:accent2>
        <a:srgbClr val="A01325"/>
      </a:accent2>
      <a:accent3>
        <a:srgbClr val="750E1B"/>
      </a:accent3>
      <a:accent4>
        <a:srgbClr val="CA162D"/>
      </a:accent4>
      <a:accent5>
        <a:srgbClr val="DC1342"/>
      </a:accent5>
      <a:accent6>
        <a:srgbClr val="E5925C"/>
      </a:accent6>
      <a:hlink>
        <a:srgbClr val="DC1342"/>
      </a:hlink>
      <a:folHlink>
        <a:srgbClr val="750E1B"/>
      </a:folHlink>
    </a:clrScheme>
    <a:fontScheme name="婚纱字体">
      <a:majorFont>
        <a:latin typeface="Microsoft Himalaya"/>
        <a:ea typeface="宋体"/>
        <a:cs typeface=""/>
      </a:majorFont>
      <a:minorFont>
        <a:latin typeface="Microsoft Himalay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1337</Words>
  <Application>Microsoft Office PowerPoint</Application>
  <PresentationFormat>宽屏</PresentationFormat>
  <Paragraphs>220</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Arial</vt:lpstr>
      <vt:lpstr>Microsoft YaHei</vt:lpstr>
      <vt:lpstr>Microsoft YaHei Light</vt:lpstr>
      <vt:lpstr>宋体</vt:lpstr>
      <vt:lpstr>Microsoft Himalaya</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 user</dc:creator>
  <cp:lastModifiedBy>office user</cp:lastModifiedBy>
  <cp:revision>211</cp:revision>
  <dcterms:created xsi:type="dcterms:W3CDTF">2022-08-23T05:56:07Z</dcterms:created>
  <dcterms:modified xsi:type="dcterms:W3CDTF">2022-08-29T02:34:17Z</dcterms:modified>
</cp:coreProperties>
</file>