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25" r:id="rId3"/>
    <p:sldId id="426" r:id="rId4"/>
    <p:sldId id="422" r:id="rId5"/>
    <p:sldId id="309" r:id="rId6"/>
    <p:sldId id="412" r:id="rId7"/>
    <p:sldId id="413" r:id="rId8"/>
    <p:sldId id="414" r:id="rId9"/>
    <p:sldId id="424" r:id="rId10"/>
    <p:sldId id="415" r:id="rId11"/>
    <p:sldId id="416" r:id="rId12"/>
    <p:sldId id="417" r:id="rId13"/>
    <p:sldId id="418" r:id="rId14"/>
    <p:sldId id="423" r:id="rId15"/>
    <p:sldId id="419" r:id="rId16"/>
    <p:sldId id="420" r:id="rId17"/>
    <p:sldId id="421" r:id="rId18"/>
    <p:sldId id="427" r:id="rId19"/>
    <p:sldId id="428" r:id="rId20"/>
    <p:sldId id="429" r:id="rId21"/>
    <p:sldId id="286" r:id="rId22"/>
    <p:sldId id="287" r:id="rId23"/>
    <p:sldId id="28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B3C8E6B-2209-4EAF-B15F-CD75C176434F}">
          <p14:sldIdLst>
            <p14:sldId id="425"/>
            <p14:sldId id="426"/>
            <p14:sldId id="422"/>
            <p14:sldId id="309"/>
            <p14:sldId id="412"/>
            <p14:sldId id="413"/>
            <p14:sldId id="414"/>
            <p14:sldId id="424"/>
            <p14:sldId id="415"/>
            <p14:sldId id="416"/>
            <p14:sldId id="417"/>
            <p14:sldId id="418"/>
            <p14:sldId id="423"/>
            <p14:sldId id="419"/>
            <p14:sldId id="420"/>
            <p14:sldId id="421"/>
            <p14:sldId id="427"/>
          </p14:sldIdLst>
        </p14:section>
        <p14:section name="备注" id="{14796D14-A148-410F-BD43-C13362B3AD5E}">
          <p14:sldIdLst>
            <p14:sldId id="428"/>
            <p14:sldId id="429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50C"/>
    <a:srgbClr val="CC3403"/>
    <a:srgbClr val="FC5A28"/>
    <a:srgbClr val="021C24"/>
    <a:srgbClr val="001B22"/>
    <a:srgbClr val="013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27" autoAdjust="0"/>
    <p:restoredTop sz="96604" autoAdjust="0"/>
  </p:normalViewPr>
  <p:slideViewPr>
    <p:cSldViewPr snapToGrid="0" showGuides="1">
      <p:cViewPr>
        <p:scale>
          <a:sx n="75" d="100"/>
          <a:sy n="75" d="100"/>
        </p:scale>
        <p:origin x="1306" y="10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804BB0-B037-4EC3-A1F2-8C3AE2F92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1F76F-A6DD-4B8E-B39A-4BDFF3383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2113D1-5352-447E-81A1-19EB0C6B2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42EDFB-4372-4309-82F2-CAD58A5C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293004-08E1-4402-A71D-0F7FA785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97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0B4F0C-B4E8-41BA-BD48-2C837704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4E0C8C-D985-41CA-8833-71CE8755B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3D727-0217-41A9-9E7A-ABE235DF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68A852-324A-438E-AA30-CDF604AB0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C142A5-02C6-4821-BB3B-17FD91E6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48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B61655A-2FFC-4E8F-97DE-B763CB92E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BA93A3-2E8B-47B7-B536-45DFE01D7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4D09A8-DFBE-4BF1-B22A-738EF0B3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FBD15A-C039-4716-A316-C5FCBB8C1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1964F3-2D39-4CD6-B785-573FEA86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651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思源黑体   思源黑体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Light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思源黑体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Light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7" name="OfficePLUS.cn-14">
            <a:hlinkClick r:id="rId2"/>
            <a:extLst>
              <a:ext uri="{FF2B5EF4-FFF2-40B4-BE49-F238E27FC236}">
                <a16:creationId xmlns:a16="http://schemas.microsoft.com/office/drawing/2014/main" id="{32BA62F9-F116-44EC-9A30-6E901094A8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559" y="421442"/>
            <a:ext cx="1307111" cy="17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9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7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54C63B5-04B1-4E53-9BFD-FA57D8FE5B1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96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BE595-4D6B-43FC-9DBF-238C1C39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063356-A2D4-432C-BE7D-9492880E4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F3AC64-AB78-4DA6-AFE7-CF2453A1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DCAC-CF21-479B-9599-B51D0601FDEE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5BA2C8-81D9-45C3-A8CC-D703B4B4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DC36FE-30FD-49AC-9DB0-D4B51C02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44F-E01F-424F-BA76-B1164CDF7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016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F3CEB3-1137-4D35-9AA3-966F69E3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DCAC-CF21-479B-9599-B51D0601FDEE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41AA23-6861-47FC-A67A-32C98302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BBF559-2AD4-4D45-AAFB-A8CE74EA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44F-E01F-424F-BA76-B1164CDF7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71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DED28D-1976-4C1E-8663-32BAED3F5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64366F-B35C-42DA-BC7F-1E68EC829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807592-5760-4EF8-A470-85140B29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8632B5-81D4-4939-986E-CE6288D20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72512-A425-4FAE-8A0E-1495F161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84F999-8DBE-4DED-9A19-C411E4A4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662EA8-D4C9-43E7-8C9E-BFEF70F8C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A4CAC1-F3FD-417B-B835-812F1D58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B14950-9E9A-48CB-B7D8-E01AA40D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8F0C4B-3DA1-446F-85E8-24022694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8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4BA3B5-6C68-4C36-AAC4-F56F086E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180C78-A930-4D57-A462-EAC0F2A5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B5B0660-AB7C-45C0-AB02-B37741ACF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607C46-0A5B-4857-839B-EA8F0F03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10671-B43B-4ACB-B4BC-2208D115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741C60-DF39-4FDC-8943-A299FF31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007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09FA4-DBB5-4224-9BDB-C566C122E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4A152C-5A0F-4D15-B965-EDF6C88B0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0CF2D8-2CE7-42BE-AE08-0CEAF346F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8C54A3-95E4-4E55-875D-ABACCBC177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2E10D0-9A9F-4AFE-8311-66E9FD5E1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D02B13C-F4BE-4B38-96C4-3E64FE55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9916B0E-3DD5-42F6-848D-B3086C38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5BD6E0-8A57-4963-A00D-4DF1389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D3359-064E-4234-A56A-5C7B87218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1A718FE-F76C-4E43-9304-858F52FC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FB2F3B4-BAF4-4CEE-B557-A99FBD10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FF0204-B6AA-43A8-AEAE-3E73D013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997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0BDB46-02AA-4FE1-AB17-445194BA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E688ABE-B17E-4B01-A848-6E0934D78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5CCBA2-9A41-4567-9D0A-39831394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08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E6E61-4B00-4C3A-9E9F-82D18E63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1DD34E-A377-49DD-973A-C5A8EE406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F9CFB3-A23F-4DDF-A694-33041CCEC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B87544-6006-41B4-8136-A0BBA6B5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9C5D51-9C50-41BC-A203-F7B9D3C0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781F9-1100-47D4-A9B6-82E253FF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08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78404-3425-4283-A355-CEF1D3F0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20176E-D680-43D6-B6C9-3A20BDC05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E0A302-3401-45C0-BAD2-6C8CCD66C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B4538-09BB-4006-8482-76FD800A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93E1C8-34EB-4525-995D-ADF2CD20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35052D-0360-498E-8138-75203BBD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5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97FD14-BDF4-4A43-AD2C-94E08D83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B374D3-7ED8-4EDE-9747-A3E8047B8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649DDA-DF4F-4A8B-A30A-E446705E4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74DA-1D0F-42EF-A05D-A9D90802720A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0AD524-C66A-45AA-9506-3FE792620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BEADCC-B1F6-40D7-8FB3-E9D492A3D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340BA-E6ED-4250-A95D-7F1A2E4582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2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1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http://office.msn.com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http://office.msn.com.cn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58E0427-2070-401D-861A-86D9E97E5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0404">
            <a:off x="1432468" y="3381523"/>
            <a:ext cx="1323591" cy="15236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BEB1C36-6F22-43D0-9199-70A4EC983B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47" t="20020" r="36547" b="20020"/>
          <a:stretch>
            <a:fillRect/>
          </a:stretch>
        </p:blipFill>
        <p:spPr>
          <a:xfrm>
            <a:off x="1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CF97611-D2B8-4F4E-BCDB-B5A844AF2284}"/>
              </a:ext>
            </a:extLst>
          </p:cNvPr>
          <p:cNvSpPr/>
          <p:nvPr/>
        </p:nvSpPr>
        <p:spPr>
          <a:xfrm>
            <a:off x="244998" y="251750"/>
            <a:ext cx="11702005" cy="63545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OfficePLUS.cn-14">
            <a:hlinkClick r:id="rId4"/>
            <a:extLst>
              <a:ext uri="{FF2B5EF4-FFF2-40B4-BE49-F238E27FC236}">
                <a16:creationId xmlns:a16="http://schemas.microsoft.com/office/drawing/2014/main" id="{90002294-6E35-42FA-8059-470F75D94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03" y="533398"/>
            <a:ext cx="1556367" cy="20751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CAEDEDA-362D-48A0-8B29-AB316677639A}"/>
              </a:ext>
            </a:extLst>
          </p:cNvPr>
          <p:cNvSpPr txBox="1"/>
          <p:nvPr/>
        </p:nvSpPr>
        <p:spPr>
          <a:xfrm>
            <a:off x="531779" y="5626070"/>
            <a:ext cx="3596976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ea typeface="+mj-ea"/>
              </a:rPr>
              <a:t>IF YOU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ea typeface="+mj-ea"/>
              </a:rPr>
              <a:t>DREAM IT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ea typeface="+mj-ea"/>
              </a:rPr>
              <a:t>YOU CAN DO IT</a:t>
            </a:r>
            <a:endParaRPr lang="zh-CN" altLang="en-US" sz="1200" dirty="0">
              <a:solidFill>
                <a:schemeClr val="bg1"/>
              </a:solidFill>
              <a:ea typeface="+mj-ea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2D5D547-0287-4E1B-B1CD-F291286F2A36}"/>
              </a:ext>
            </a:extLst>
          </p:cNvPr>
          <p:cNvGrpSpPr/>
          <p:nvPr/>
        </p:nvGrpSpPr>
        <p:grpSpPr>
          <a:xfrm rot="21276305">
            <a:off x="1028700" y="2423160"/>
            <a:ext cx="10134600" cy="1765028"/>
            <a:chOff x="1028700" y="2423160"/>
            <a:chExt cx="10134600" cy="1765028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42A902A1-CBA6-4D68-9E77-BA9C0251E239}"/>
                </a:ext>
              </a:extLst>
            </p:cNvPr>
            <p:cNvSpPr txBox="1"/>
            <p:nvPr/>
          </p:nvSpPr>
          <p:spPr>
            <a:xfrm>
              <a:off x="1028700" y="2423160"/>
              <a:ext cx="10134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dirty="0">
                  <a:ln w="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体育行业年终模板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A5697D0-BED2-4B13-B2A9-4F029E979C2A}"/>
                </a:ext>
              </a:extLst>
            </p:cNvPr>
            <p:cNvSpPr txBox="1"/>
            <p:nvPr/>
          </p:nvSpPr>
          <p:spPr>
            <a:xfrm>
              <a:off x="1681784" y="3788078"/>
              <a:ext cx="8828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457200"/>
              <a:r>
                <a:rPr lang="en-US" altLang="zh-CN" sz="2000" dirty="0">
                  <a:ln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rPr>
                <a:t>YEAR END TEMPLATE OF SPORTS INDUSTRY</a:t>
              </a:r>
              <a:endParaRPr lang="zh-CN" altLang="en-US" sz="2000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631ED548-51AC-43CF-AB71-0CE68E43540D}"/>
              </a:ext>
            </a:extLst>
          </p:cNvPr>
          <p:cNvSpPr txBox="1"/>
          <p:nvPr/>
        </p:nvSpPr>
        <p:spPr>
          <a:xfrm>
            <a:off x="9752894" y="6034566"/>
            <a:ext cx="1779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20XX</a:t>
            </a: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日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99D15D11-F5F0-4AD1-824A-2D6386290641}"/>
              </a:ext>
            </a:extLst>
          </p:cNvPr>
          <p:cNvSpPr/>
          <p:nvPr/>
        </p:nvSpPr>
        <p:spPr>
          <a:xfrm>
            <a:off x="662526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D292F13-B5A9-4AAD-81DC-A81C1F4E5D0A}"/>
              </a:ext>
            </a:extLst>
          </p:cNvPr>
          <p:cNvSpPr/>
          <p:nvPr/>
        </p:nvSpPr>
        <p:spPr>
          <a:xfrm>
            <a:off x="1085323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650036B0-8BB5-46D4-8640-1353DF023665}"/>
              </a:ext>
            </a:extLst>
          </p:cNvPr>
          <p:cNvSpPr/>
          <p:nvPr/>
        </p:nvSpPr>
        <p:spPr>
          <a:xfrm rot="19859761">
            <a:off x="3903691" y="2515184"/>
            <a:ext cx="5411120" cy="1235286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88900" sx="105000" sy="105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557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>
            <a:extLst>
              <a:ext uri="{FF2B5EF4-FFF2-40B4-BE49-F238E27FC236}">
                <a16:creationId xmlns:a16="http://schemas.microsoft.com/office/drawing/2014/main" id="{0044B7FD-6B88-464D-892F-3F571B62528B}"/>
              </a:ext>
            </a:extLst>
          </p:cNvPr>
          <p:cNvSpPr/>
          <p:nvPr/>
        </p:nvSpPr>
        <p:spPr>
          <a:xfrm rot="16200000">
            <a:off x="-4892475" y="-736391"/>
            <a:ext cx="10500360" cy="715411"/>
          </a:xfrm>
          <a:prstGeom prst="parallelogram">
            <a:avLst/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95E2637C-4239-4356-B284-8C2B93C8686E}"/>
              </a:ext>
            </a:extLst>
          </p:cNvPr>
          <p:cNvSpPr/>
          <p:nvPr/>
        </p:nvSpPr>
        <p:spPr>
          <a:xfrm rot="16200000">
            <a:off x="-4893460" y="-504340"/>
            <a:ext cx="10500360" cy="47528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460A3C1-E79D-40F8-978F-54999ED73451}"/>
              </a:ext>
            </a:extLst>
          </p:cNvPr>
          <p:cNvSpPr/>
          <p:nvPr/>
        </p:nvSpPr>
        <p:spPr>
          <a:xfrm>
            <a:off x="5510549" y="1927518"/>
            <a:ext cx="3113123" cy="4511382"/>
          </a:xfrm>
          <a:prstGeom prst="rect">
            <a:avLst/>
          </a:prstGeom>
          <a:solidFill>
            <a:srgbClr val="FC450C"/>
          </a:solidFill>
          <a:ln>
            <a:noFill/>
          </a:ln>
          <a:effectLst>
            <a:outerShdw blurRad="304800" dist="38100" dir="5400000" sx="99000" sy="99000" algn="t" rotWithShape="0">
              <a:srgbClr val="D1322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3C312E2-19A2-4C6D-A12C-8C4D85387135}"/>
              </a:ext>
            </a:extLst>
          </p:cNvPr>
          <p:cNvSpPr/>
          <p:nvPr/>
        </p:nvSpPr>
        <p:spPr>
          <a:xfrm>
            <a:off x="9077286" y="0"/>
            <a:ext cx="3113123" cy="4511382"/>
          </a:xfrm>
          <a:prstGeom prst="rect">
            <a:avLst/>
          </a:prstGeom>
          <a:solidFill>
            <a:srgbClr val="FC450C"/>
          </a:solidFill>
          <a:ln>
            <a:noFill/>
          </a:ln>
          <a:effectLst>
            <a:outerShdw blurRad="304800" dist="38100" dir="5400000" sx="99000" sy="99000" algn="t" rotWithShape="0">
              <a:srgbClr val="D1322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B4BF225-5FD1-437C-876B-49AEC46E88BA}"/>
              </a:ext>
            </a:extLst>
          </p:cNvPr>
          <p:cNvGrpSpPr/>
          <p:nvPr/>
        </p:nvGrpSpPr>
        <p:grpSpPr>
          <a:xfrm rot="5400000">
            <a:off x="-1442629" y="2204832"/>
            <a:ext cx="3564574" cy="780512"/>
            <a:chOff x="935166" y="4120779"/>
            <a:chExt cx="2620755" cy="78051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24924D43-74C8-4F75-9A5A-B631EB2C8279}"/>
                </a:ext>
              </a:extLst>
            </p:cNvPr>
            <p:cNvCxnSpPr>
              <a:cxnSpLocks/>
            </p:cNvCxnSpPr>
            <p:nvPr/>
          </p:nvCxnSpPr>
          <p:spPr>
            <a:xfrm>
              <a:off x="935166" y="4511035"/>
              <a:ext cx="2364215" cy="0"/>
            </a:xfrm>
            <a:prstGeom prst="line">
              <a:avLst/>
            </a:prstGeom>
            <a:ln>
              <a:solidFill>
                <a:srgbClr val="D132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42BB8712-7DEE-4918-AC87-E091297A14AC}"/>
                </a:ext>
              </a:extLst>
            </p:cNvPr>
            <p:cNvSpPr/>
            <p:nvPr/>
          </p:nvSpPr>
          <p:spPr>
            <a:xfrm flipH="1" flipV="1">
              <a:off x="3088561" y="4120779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D132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D13227EE-EBEE-42B5-8B7F-88AF00B3AB38}"/>
                </a:ext>
              </a:extLst>
            </p:cNvPr>
            <p:cNvSpPr/>
            <p:nvPr/>
          </p:nvSpPr>
          <p:spPr>
            <a:xfrm flipH="1">
              <a:off x="3088561" y="4511035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D132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A7BBDF6D-A86F-44A3-9690-46D58D00E652}"/>
              </a:ext>
            </a:extLst>
          </p:cNvPr>
          <p:cNvSpPr/>
          <p:nvPr/>
        </p:nvSpPr>
        <p:spPr>
          <a:xfrm>
            <a:off x="11382113" y="6175224"/>
            <a:ext cx="208344" cy="2083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4C3D1D4-4F2D-48E0-87E0-450B09EA4FE5}"/>
              </a:ext>
            </a:extLst>
          </p:cNvPr>
          <p:cNvCxnSpPr>
            <a:cxnSpLocks/>
            <a:stCxn id="14" idx="1"/>
            <a:endCxn id="14" idx="5"/>
          </p:cNvCxnSpPr>
          <p:nvPr/>
        </p:nvCxnSpPr>
        <p:spPr>
          <a:xfrm>
            <a:off x="11412624" y="6205735"/>
            <a:ext cx="147322" cy="14732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6780441-3751-4CBB-B664-653055F3A5E5}"/>
              </a:ext>
            </a:extLst>
          </p:cNvPr>
          <p:cNvCxnSpPr>
            <a:cxnSpLocks/>
          </p:cNvCxnSpPr>
          <p:nvPr/>
        </p:nvCxnSpPr>
        <p:spPr>
          <a:xfrm flipH="1">
            <a:off x="11412624" y="6205735"/>
            <a:ext cx="147322" cy="14732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901A8DEE-2732-491B-9862-AA7C3EEBB1BA}"/>
              </a:ext>
            </a:extLst>
          </p:cNvPr>
          <p:cNvSpPr/>
          <p:nvPr/>
        </p:nvSpPr>
        <p:spPr>
          <a:xfrm>
            <a:off x="10884273" y="6175224"/>
            <a:ext cx="208344" cy="2083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28A8FA8-2EF3-4A9F-8901-539E2227ED26}"/>
              </a:ext>
            </a:extLst>
          </p:cNvPr>
          <p:cNvCxnSpPr>
            <a:cxnSpLocks/>
            <a:stCxn id="17" idx="1"/>
            <a:endCxn id="17" idx="5"/>
          </p:cNvCxnSpPr>
          <p:nvPr/>
        </p:nvCxnSpPr>
        <p:spPr>
          <a:xfrm>
            <a:off x="10914784" y="6205735"/>
            <a:ext cx="147322" cy="14732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262110D-9224-425A-892E-E483062B3026}"/>
              </a:ext>
            </a:extLst>
          </p:cNvPr>
          <p:cNvCxnSpPr>
            <a:cxnSpLocks/>
          </p:cNvCxnSpPr>
          <p:nvPr/>
        </p:nvCxnSpPr>
        <p:spPr>
          <a:xfrm flipH="1">
            <a:off x="10914784" y="6205735"/>
            <a:ext cx="147322" cy="14732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85F5C6C1-375C-4C46-84D9-8FDBD42A45A4}"/>
              </a:ext>
            </a:extLst>
          </p:cNvPr>
          <p:cNvSpPr/>
          <p:nvPr/>
        </p:nvSpPr>
        <p:spPr>
          <a:xfrm>
            <a:off x="10386433" y="6175224"/>
            <a:ext cx="208344" cy="2083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A8D36B42-F0F1-4D94-90AE-98E7F8CC087B}"/>
              </a:ext>
            </a:extLst>
          </p:cNvPr>
          <p:cNvCxnSpPr>
            <a:cxnSpLocks/>
            <a:stCxn id="20" idx="1"/>
            <a:endCxn id="20" idx="5"/>
          </p:cNvCxnSpPr>
          <p:nvPr/>
        </p:nvCxnSpPr>
        <p:spPr>
          <a:xfrm>
            <a:off x="10416944" y="6205735"/>
            <a:ext cx="147322" cy="14732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C54DD8C9-9231-465B-AD2A-A9456636AA15}"/>
              </a:ext>
            </a:extLst>
          </p:cNvPr>
          <p:cNvCxnSpPr>
            <a:cxnSpLocks/>
          </p:cNvCxnSpPr>
          <p:nvPr/>
        </p:nvCxnSpPr>
        <p:spPr>
          <a:xfrm flipH="1">
            <a:off x="10416944" y="6205735"/>
            <a:ext cx="147322" cy="14732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9">
            <a:extLst>
              <a:ext uri="{FF2B5EF4-FFF2-40B4-BE49-F238E27FC236}">
                <a16:creationId xmlns:a16="http://schemas.microsoft.com/office/drawing/2014/main" id="{1B576895-F753-4ED7-859C-807F20688C49}"/>
              </a:ext>
            </a:extLst>
          </p:cNvPr>
          <p:cNvSpPr txBox="1"/>
          <p:nvPr/>
        </p:nvSpPr>
        <p:spPr>
          <a:xfrm rot="5400000">
            <a:off x="9866067" y="4997580"/>
            <a:ext cx="461665" cy="2303587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300" normalizeH="0" baseline="0" noProof="0" dirty="0">
                <a:ln w="3175">
                  <a:solidFill>
                    <a:srgbClr val="000000">
                      <a:alpha val="39000"/>
                    </a:srgbClr>
                  </a:solidFill>
                </a:ln>
                <a:noFill/>
                <a:effectLst/>
                <a:uLnTx/>
                <a:uFillTx/>
                <a:latin typeface="Neue Plak Compressed Black" panose="020B0A0803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CHINA RETAIL MARKETING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5A2CE23-38CE-41B0-B922-AC1A22E3B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4485" r="4222" b="5408"/>
          <a:stretch/>
        </p:blipFill>
        <p:spPr>
          <a:xfrm>
            <a:off x="5708760" y="2114137"/>
            <a:ext cx="2716701" cy="4138145"/>
          </a:xfrm>
          <a:prstGeom prst="rect">
            <a:avLst/>
          </a:prstGeom>
          <a:effectLst/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8C34D9E-8313-4739-A09F-53DB73B51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4485" r="4222" b="5408"/>
          <a:stretch/>
        </p:blipFill>
        <p:spPr>
          <a:xfrm>
            <a:off x="9275496" y="186619"/>
            <a:ext cx="2716701" cy="4138145"/>
          </a:xfrm>
          <a:prstGeom prst="rect">
            <a:avLst/>
          </a:prstGeom>
          <a:effectLst/>
        </p:spPr>
      </p:pic>
      <p:sp>
        <p:nvSpPr>
          <p:cNvPr id="32" name="Oval 33">
            <a:extLst>
              <a:ext uri="{FF2B5EF4-FFF2-40B4-BE49-F238E27FC236}">
                <a16:creationId xmlns:a16="http://schemas.microsoft.com/office/drawing/2014/main" id="{D3CFFDB9-1009-4824-AB69-CC4268DEE306}"/>
              </a:ext>
            </a:extLst>
          </p:cNvPr>
          <p:cNvSpPr/>
          <p:nvPr/>
        </p:nvSpPr>
        <p:spPr>
          <a:xfrm>
            <a:off x="1035945" y="5230663"/>
            <a:ext cx="786564" cy="786564"/>
          </a:xfrm>
          <a:prstGeom prst="ellipse">
            <a:avLst/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"/>
              <a:cs typeface="+mn-cs"/>
            </a:endParaRPr>
          </a:p>
        </p:txBody>
      </p:sp>
      <p:sp>
        <p:nvSpPr>
          <p:cNvPr id="36" name="Oval 33">
            <a:extLst>
              <a:ext uri="{FF2B5EF4-FFF2-40B4-BE49-F238E27FC236}">
                <a16:creationId xmlns:a16="http://schemas.microsoft.com/office/drawing/2014/main" id="{626DDC69-633C-4753-804E-571215021BD2}"/>
              </a:ext>
            </a:extLst>
          </p:cNvPr>
          <p:cNvSpPr/>
          <p:nvPr/>
        </p:nvSpPr>
        <p:spPr>
          <a:xfrm>
            <a:off x="1035945" y="4070467"/>
            <a:ext cx="786564" cy="786564"/>
          </a:xfrm>
          <a:prstGeom prst="ellipse">
            <a:avLst/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"/>
              <a:cs typeface="+mn-cs"/>
            </a:endParaRPr>
          </a:p>
        </p:txBody>
      </p:sp>
      <p:pic>
        <p:nvPicPr>
          <p:cNvPr id="37" name="图形 36">
            <a:extLst>
              <a:ext uri="{FF2B5EF4-FFF2-40B4-BE49-F238E27FC236}">
                <a16:creationId xmlns:a16="http://schemas.microsoft.com/office/drawing/2014/main" id="{F8420B94-9C7F-4E9C-AE33-663C94594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8117" y="4220734"/>
            <a:ext cx="505080" cy="505080"/>
          </a:xfrm>
          <a:prstGeom prst="rect">
            <a:avLst/>
          </a:prstGeom>
        </p:spPr>
      </p:pic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D950A615-02BD-4E13-8BD1-010C222CE6E3}"/>
              </a:ext>
            </a:extLst>
          </p:cNvPr>
          <p:cNvSpPr/>
          <p:nvPr/>
        </p:nvSpPr>
        <p:spPr>
          <a:xfrm>
            <a:off x="1149485" y="5345066"/>
            <a:ext cx="559484" cy="557759"/>
          </a:xfrm>
          <a:custGeom>
            <a:avLst/>
            <a:gdLst>
              <a:gd name="connsiteX0" fmla="*/ 532686 w 2138641"/>
              <a:gd name="connsiteY0" fmla="*/ 375285 h 2132048"/>
              <a:gd name="connsiteX1" fmla="*/ 559356 w 2138641"/>
              <a:gd name="connsiteY1" fmla="*/ 220028 h 2132048"/>
              <a:gd name="connsiteX2" fmla="*/ 668893 w 2138641"/>
              <a:gd name="connsiteY2" fmla="*/ 107632 h 2132048"/>
              <a:gd name="connsiteX3" fmla="*/ 847011 w 2138641"/>
              <a:gd name="connsiteY3" fmla="*/ 150495 h 2132048"/>
              <a:gd name="connsiteX4" fmla="*/ 937498 w 2138641"/>
              <a:gd name="connsiteY4" fmla="*/ 0 h 2132048"/>
              <a:gd name="connsiteX5" fmla="*/ 1196578 w 2138641"/>
              <a:gd name="connsiteY5" fmla="*/ 0 h 2132048"/>
              <a:gd name="connsiteX6" fmla="*/ 1288018 w 2138641"/>
              <a:gd name="connsiteY6" fmla="*/ 151447 h 2132048"/>
              <a:gd name="connsiteX7" fmla="*/ 1463278 w 2138641"/>
              <a:gd name="connsiteY7" fmla="*/ 108585 h 2132048"/>
              <a:gd name="connsiteX8" fmla="*/ 1630918 w 2138641"/>
              <a:gd name="connsiteY8" fmla="*/ 279082 h 2132048"/>
              <a:gd name="connsiteX9" fmla="*/ 1629966 w 2138641"/>
              <a:gd name="connsiteY9" fmla="*/ 317182 h 2132048"/>
              <a:gd name="connsiteX10" fmla="*/ 1609011 w 2138641"/>
              <a:gd name="connsiteY10" fmla="*/ 373380 h 2132048"/>
              <a:gd name="connsiteX11" fmla="*/ 1852851 w 2138641"/>
              <a:gd name="connsiteY11" fmla="*/ 581025 h 2132048"/>
              <a:gd name="connsiteX12" fmla="*/ 1740456 w 2138641"/>
              <a:gd name="connsiteY12" fmla="*/ 893445 h 2132048"/>
              <a:gd name="connsiteX13" fmla="*/ 1939528 w 2138641"/>
              <a:gd name="connsiteY13" fmla="*/ 947738 h 2132048"/>
              <a:gd name="connsiteX14" fmla="*/ 1994773 w 2138641"/>
              <a:gd name="connsiteY14" fmla="*/ 923925 h 2132048"/>
              <a:gd name="connsiteX15" fmla="*/ 2133838 w 2138641"/>
              <a:gd name="connsiteY15" fmla="*/ 898207 h 2132048"/>
              <a:gd name="connsiteX16" fmla="*/ 2133838 w 2138641"/>
              <a:gd name="connsiteY16" fmla="*/ 1239202 h 2132048"/>
              <a:gd name="connsiteX17" fmla="*/ 2125266 w 2138641"/>
              <a:gd name="connsiteY17" fmla="*/ 1392555 h 2132048"/>
              <a:gd name="connsiteX18" fmla="*/ 1995726 w 2138641"/>
              <a:gd name="connsiteY18" fmla="*/ 1464945 h 2132048"/>
              <a:gd name="connsiteX19" fmla="*/ 1557576 w 2138641"/>
              <a:gd name="connsiteY19" fmla="*/ 1684020 h 2132048"/>
              <a:gd name="connsiteX20" fmla="*/ 1510903 w 2138641"/>
              <a:gd name="connsiteY20" fmla="*/ 1741170 h 2132048"/>
              <a:gd name="connsiteX21" fmla="*/ 1506141 w 2138641"/>
              <a:gd name="connsiteY21" fmla="*/ 1754505 h 2132048"/>
              <a:gd name="connsiteX22" fmla="*/ 1413748 w 2138641"/>
              <a:gd name="connsiteY22" fmla="*/ 1832610 h 2132048"/>
              <a:gd name="connsiteX23" fmla="*/ 1335643 w 2138641"/>
              <a:gd name="connsiteY23" fmla="*/ 1922145 h 2132048"/>
              <a:gd name="connsiteX24" fmla="*/ 1303258 w 2138641"/>
              <a:gd name="connsiteY24" fmla="*/ 1953577 h 2132048"/>
              <a:gd name="connsiteX25" fmla="*/ 1299448 w 2138641"/>
              <a:gd name="connsiteY25" fmla="*/ 1962150 h 2132048"/>
              <a:gd name="connsiteX26" fmla="*/ 1208961 w 2138641"/>
              <a:gd name="connsiteY26" fmla="*/ 2036445 h 2132048"/>
              <a:gd name="connsiteX27" fmla="*/ 1137523 w 2138641"/>
              <a:gd name="connsiteY27" fmla="*/ 2124075 h 2132048"/>
              <a:gd name="connsiteX28" fmla="*/ 1021318 w 2138641"/>
              <a:gd name="connsiteY28" fmla="*/ 2105025 h 2132048"/>
              <a:gd name="connsiteX29" fmla="*/ 964168 w 2138641"/>
              <a:gd name="connsiteY29" fmla="*/ 2093595 h 2132048"/>
              <a:gd name="connsiteX30" fmla="*/ 829866 w 2138641"/>
              <a:gd name="connsiteY30" fmla="*/ 2022157 h 2132048"/>
              <a:gd name="connsiteX31" fmla="*/ 798433 w 2138641"/>
              <a:gd name="connsiteY31" fmla="*/ 1988820 h 2132048"/>
              <a:gd name="connsiteX32" fmla="*/ 789861 w 2138641"/>
              <a:gd name="connsiteY32" fmla="*/ 1985963 h 2132048"/>
              <a:gd name="connsiteX33" fmla="*/ 715566 w 2138641"/>
              <a:gd name="connsiteY33" fmla="*/ 1894523 h 2132048"/>
              <a:gd name="connsiteX34" fmla="*/ 625078 w 2138641"/>
              <a:gd name="connsiteY34" fmla="*/ 1817370 h 2132048"/>
              <a:gd name="connsiteX35" fmla="*/ 589836 w 2138641"/>
              <a:gd name="connsiteY35" fmla="*/ 1781175 h 2132048"/>
              <a:gd name="connsiteX36" fmla="*/ 532686 w 2138641"/>
              <a:gd name="connsiteY36" fmla="*/ 1733550 h 2132048"/>
              <a:gd name="connsiteX37" fmla="*/ 421243 w 2138641"/>
              <a:gd name="connsiteY37" fmla="*/ 1627823 h 2132048"/>
              <a:gd name="connsiteX38" fmla="*/ 421243 w 2138641"/>
              <a:gd name="connsiteY38" fmla="*/ 1641157 h 2132048"/>
              <a:gd name="connsiteX39" fmla="*/ 327898 w 2138641"/>
              <a:gd name="connsiteY39" fmla="*/ 1644968 h 2132048"/>
              <a:gd name="connsiteX40" fmla="*/ 25956 w 2138641"/>
              <a:gd name="connsiteY40" fmla="*/ 1544955 h 2132048"/>
              <a:gd name="connsiteX41" fmla="*/ 1191 w 2138641"/>
              <a:gd name="connsiteY41" fmla="*/ 1513523 h 2132048"/>
              <a:gd name="connsiteX42" fmla="*/ 238 w 2138641"/>
              <a:gd name="connsiteY42" fmla="*/ 827723 h 2132048"/>
              <a:gd name="connsiteX43" fmla="*/ 156448 w 2138641"/>
              <a:gd name="connsiteY43" fmla="*/ 848677 h 2132048"/>
              <a:gd name="connsiteX44" fmla="*/ 217408 w 2138641"/>
              <a:gd name="connsiteY44" fmla="*/ 885825 h 2132048"/>
              <a:gd name="connsiteX45" fmla="*/ 382191 w 2138641"/>
              <a:gd name="connsiteY45" fmla="*/ 894398 h 2132048"/>
              <a:gd name="connsiteX46" fmla="*/ 276463 w 2138641"/>
              <a:gd name="connsiteY46" fmla="*/ 697230 h 2132048"/>
              <a:gd name="connsiteX47" fmla="*/ 320278 w 2138641"/>
              <a:gd name="connsiteY47" fmla="*/ 478155 h 2132048"/>
              <a:gd name="connsiteX48" fmla="*/ 532686 w 2138641"/>
              <a:gd name="connsiteY48" fmla="*/ 375285 h 2132048"/>
              <a:gd name="connsiteX49" fmla="*/ 2065258 w 2138641"/>
              <a:gd name="connsiteY49" fmla="*/ 968693 h 2132048"/>
              <a:gd name="connsiteX50" fmla="*/ 2017633 w 2138641"/>
              <a:gd name="connsiteY50" fmla="*/ 990600 h 2132048"/>
              <a:gd name="connsiteX51" fmla="*/ 1463278 w 2138641"/>
              <a:gd name="connsiteY51" fmla="*/ 1283970 h 2132048"/>
              <a:gd name="connsiteX52" fmla="*/ 1340406 w 2138641"/>
              <a:gd name="connsiteY52" fmla="*/ 1296352 h 2132048"/>
              <a:gd name="connsiteX53" fmla="*/ 1152763 w 2138641"/>
              <a:gd name="connsiteY53" fmla="*/ 1244918 h 2132048"/>
              <a:gd name="connsiteX54" fmla="*/ 1060371 w 2138641"/>
              <a:gd name="connsiteY54" fmla="*/ 1248727 h 2132048"/>
              <a:gd name="connsiteX55" fmla="*/ 855583 w 2138641"/>
              <a:gd name="connsiteY55" fmla="*/ 1348740 h 2132048"/>
              <a:gd name="connsiteX56" fmla="*/ 835581 w 2138641"/>
              <a:gd name="connsiteY56" fmla="*/ 1422082 h 2132048"/>
              <a:gd name="connsiteX57" fmla="*/ 901303 w 2138641"/>
              <a:gd name="connsiteY57" fmla="*/ 1434465 h 2132048"/>
              <a:gd name="connsiteX58" fmla="*/ 999411 w 2138641"/>
              <a:gd name="connsiteY58" fmla="*/ 1376363 h 2132048"/>
              <a:gd name="connsiteX59" fmla="*/ 1212771 w 2138641"/>
              <a:gd name="connsiteY59" fmla="*/ 1398270 h 2132048"/>
              <a:gd name="connsiteX60" fmla="*/ 1456611 w 2138641"/>
              <a:gd name="connsiteY60" fmla="*/ 1618298 h 2132048"/>
              <a:gd name="connsiteX61" fmla="*/ 1514713 w 2138641"/>
              <a:gd name="connsiteY61" fmla="*/ 1630680 h 2132048"/>
              <a:gd name="connsiteX62" fmla="*/ 2036683 w 2138641"/>
              <a:gd name="connsiteY62" fmla="*/ 1367790 h 2132048"/>
              <a:gd name="connsiteX63" fmla="*/ 2064306 w 2138641"/>
              <a:gd name="connsiteY63" fmla="*/ 1335405 h 2132048"/>
              <a:gd name="connsiteX64" fmla="*/ 2065258 w 2138641"/>
              <a:gd name="connsiteY64" fmla="*/ 968693 h 2132048"/>
              <a:gd name="connsiteX65" fmla="*/ 1192768 w 2138641"/>
              <a:gd name="connsiteY65" fmla="*/ 1588770 h 2132048"/>
              <a:gd name="connsiteX66" fmla="*/ 1368028 w 2138641"/>
              <a:gd name="connsiteY66" fmla="*/ 1734502 h 2132048"/>
              <a:gd name="connsiteX67" fmla="*/ 1435656 w 2138641"/>
              <a:gd name="connsiteY67" fmla="*/ 1737360 h 2132048"/>
              <a:gd name="connsiteX68" fmla="*/ 1421368 w 2138641"/>
              <a:gd name="connsiteY68" fmla="*/ 1677352 h 2132048"/>
              <a:gd name="connsiteX69" fmla="*/ 1152763 w 2138641"/>
              <a:gd name="connsiteY69" fmla="*/ 1435418 h 2132048"/>
              <a:gd name="connsiteX70" fmla="*/ 1045131 w 2138641"/>
              <a:gd name="connsiteY70" fmla="*/ 1426845 h 2132048"/>
              <a:gd name="connsiteX71" fmla="*/ 934641 w 2138641"/>
              <a:gd name="connsiteY71" fmla="*/ 1491615 h 2132048"/>
              <a:gd name="connsiteX72" fmla="*/ 844153 w 2138641"/>
              <a:gd name="connsiteY72" fmla="*/ 1505902 h 2132048"/>
              <a:gd name="connsiteX73" fmla="*/ 759381 w 2138641"/>
              <a:gd name="connsiteY73" fmla="*/ 1409700 h 2132048"/>
              <a:gd name="connsiteX74" fmla="*/ 816531 w 2138641"/>
              <a:gd name="connsiteY74" fmla="*/ 1289685 h 2132048"/>
              <a:gd name="connsiteX75" fmla="*/ 987028 w 2138641"/>
              <a:gd name="connsiteY75" fmla="*/ 1201102 h 2132048"/>
              <a:gd name="connsiteX76" fmla="*/ 761286 w 2138641"/>
              <a:gd name="connsiteY76" fmla="*/ 1175385 h 2132048"/>
              <a:gd name="connsiteX77" fmla="*/ 561261 w 2138641"/>
              <a:gd name="connsiteY77" fmla="*/ 1218248 h 2132048"/>
              <a:gd name="connsiteX78" fmla="*/ 512683 w 2138641"/>
              <a:gd name="connsiteY78" fmla="*/ 1265873 h 2132048"/>
              <a:gd name="connsiteX79" fmla="*/ 459343 w 2138641"/>
              <a:gd name="connsiteY79" fmla="*/ 1453515 h 2132048"/>
              <a:gd name="connsiteX80" fmla="*/ 532686 w 2138641"/>
              <a:gd name="connsiteY80" fmla="*/ 1609725 h 2132048"/>
              <a:gd name="connsiteX81" fmla="*/ 546021 w 2138641"/>
              <a:gd name="connsiteY81" fmla="*/ 1611630 h 2132048"/>
              <a:gd name="connsiteX82" fmla="*/ 606028 w 2138641"/>
              <a:gd name="connsiteY82" fmla="*/ 1545907 h 2132048"/>
              <a:gd name="connsiteX83" fmla="*/ 786051 w 2138641"/>
              <a:gd name="connsiteY83" fmla="*/ 1588770 h 2132048"/>
              <a:gd name="connsiteX84" fmla="*/ 818436 w 2138641"/>
              <a:gd name="connsiteY84" fmla="*/ 1620202 h 2132048"/>
              <a:gd name="connsiteX85" fmla="*/ 899398 w 2138641"/>
              <a:gd name="connsiteY85" fmla="*/ 1712595 h 2132048"/>
              <a:gd name="connsiteX86" fmla="*/ 990838 w 2138641"/>
              <a:gd name="connsiteY86" fmla="*/ 1792605 h 2132048"/>
              <a:gd name="connsiteX87" fmla="*/ 1027033 w 2138641"/>
              <a:gd name="connsiteY87" fmla="*/ 1827848 h 2132048"/>
              <a:gd name="connsiteX88" fmla="*/ 1072753 w 2138641"/>
              <a:gd name="connsiteY88" fmla="*/ 1860232 h 2132048"/>
              <a:gd name="connsiteX89" fmla="*/ 1155621 w 2138641"/>
              <a:gd name="connsiteY89" fmla="*/ 1938338 h 2132048"/>
              <a:gd name="connsiteX90" fmla="*/ 1226106 w 2138641"/>
              <a:gd name="connsiteY90" fmla="*/ 1945957 h 2132048"/>
              <a:gd name="connsiteX91" fmla="*/ 1204198 w 2138641"/>
              <a:gd name="connsiteY91" fmla="*/ 1880235 h 2132048"/>
              <a:gd name="connsiteX92" fmla="*/ 1042273 w 2138641"/>
              <a:gd name="connsiteY92" fmla="*/ 1744980 h 2132048"/>
              <a:gd name="connsiteX93" fmla="*/ 1087041 w 2138641"/>
              <a:gd name="connsiteY93" fmla="*/ 1693545 h 2132048"/>
              <a:gd name="connsiteX94" fmla="*/ 1255633 w 2138641"/>
              <a:gd name="connsiteY94" fmla="*/ 1833563 h 2132048"/>
              <a:gd name="connsiteX95" fmla="*/ 1329928 w 2138641"/>
              <a:gd name="connsiteY95" fmla="*/ 1841182 h 2132048"/>
              <a:gd name="connsiteX96" fmla="*/ 1305163 w 2138641"/>
              <a:gd name="connsiteY96" fmla="*/ 1776413 h 2132048"/>
              <a:gd name="connsiteX97" fmla="*/ 1145143 w 2138641"/>
              <a:gd name="connsiteY97" fmla="*/ 1642110 h 2132048"/>
              <a:gd name="connsiteX98" fmla="*/ 1192768 w 2138641"/>
              <a:gd name="connsiteY98" fmla="*/ 1588770 h 2132048"/>
              <a:gd name="connsiteX99" fmla="*/ 727948 w 2138641"/>
              <a:gd name="connsiteY99" fmla="*/ 1111568 h 2132048"/>
              <a:gd name="connsiteX100" fmla="*/ 975598 w 2138641"/>
              <a:gd name="connsiteY100" fmla="*/ 1122045 h 2132048"/>
              <a:gd name="connsiteX101" fmla="*/ 1359456 w 2138641"/>
              <a:gd name="connsiteY101" fmla="*/ 1229677 h 2132048"/>
              <a:gd name="connsiteX102" fmla="*/ 1406128 w 2138641"/>
              <a:gd name="connsiteY102" fmla="*/ 1236345 h 2132048"/>
              <a:gd name="connsiteX103" fmla="*/ 1410891 w 2138641"/>
              <a:gd name="connsiteY103" fmla="*/ 1214438 h 2132048"/>
              <a:gd name="connsiteX104" fmla="*/ 1410891 w 2138641"/>
              <a:gd name="connsiteY104" fmla="*/ 1109663 h 2132048"/>
              <a:gd name="connsiteX105" fmla="*/ 1324213 w 2138641"/>
              <a:gd name="connsiteY105" fmla="*/ 1000125 h 2132048"/>
              <a:gd name="connsiteX106" fmla="*/ 1176576 w 2138641"/>
              <a:gd name="connsiteY106" fmla="*/ 962977 h 2132048"/>
              <a:gd name="connsiteX107" fmla="*/ 1137523 w 2138641"/>
              <a:gd name="connsiteY107" fmla="*/ 938213 h 2132048"/>
              <a:gd name="connsiteX108" fmla="*/ 1148953 w 2138641"/>
              <a:gd name="connsiteY108" fmla="*/ 841057 h 2132048"/>
              <a:gd name="connsiteX109" fmla="*/ 1237536 w 2138641"/>
              <a:gd name="connsiteY109" fmla="*/ 610553 h 2132048"/>
              <a:gd name="connsiteX110" fmla="*/ 1127046 w 2138641"/>
              <a:gd name="connsiteY110" fmla="*/ 457200 h 2132048"/>
              <a:gd name="connsiteX111" fmla="*/ 949881 w 2138641"/>
              <a:gd name="connsiteY111" fmla="*/ 490538 h 2132048"/>
              <a:gd name="connsiteX112" fmla="*/ 956548 w 2138641"/>
              <a:gd name="connsiteY112" fmla="*/ 813435 h 2132048"/>
              <a:gd name="connsiteX113" fmla="*/ 1000363 w 2138641"/>
              <a:gd name="connsiteY113" fmla="*/ 913448 h 2132048"/>
              <a:gd name="connsiteX114" fmla="*/ 959406 w 2138641"/>
              <a:gd name="connsiteY114" fmla="*/ 963930 h 2132048"/>
              <a:gd name="connsiteX115" fmla="*/ 807006 w 2138641"/>
              <a:gd name="connsiteY115" fmla="*/ 1001077 h 2132048"/>
              <a:gd name="connsiteX116" fmla="*/ 727948 w 2138641"/>
              <a:gd name="connsiteY116" fmla="*/ 1111568 h 2132048"/>
              <a:gd name="connsiteX117" fmla="*/ 1489948 w 2138641"/>
              <a:gd name="connsiteY117" fmla="*/ 1190625 h 2132048"/>
              <a:gd name="connsiteX118" fmla="*/ 1856661 w 2138641"/>
              <a:gd name="connsiteY118" fmla="*/ 997268 h 2132048"/>
              <a:gd name="connsiteX119" fmla="*/ 1730931 w 2138641"/>
              <a:gd name="connsiteY119" fmla="*/ 964882 h 2132048"/>
              <a:gd name="connsiteX120" fmla="*/ 1689021 w 2138641"/>
              <a:gd name="connsiteY120" fmla="*/ 938213 h 2132048"/>
              <a:gd name="connsiteX121" fmla="*/ 1700451 w 2138641"/>
              <a:gd name="connsiteY121" fmla="*/ 841057 h 2132048"/>
              <a:gd name="connsiteX122" fmla="*/ 1789033 w 2138641"/>
              <a:gd name="connsiteY122" fmla="*/ 615315 h 2132048"/>
              <a:gd name="connsiteX123" fmla="*/ 1658541 w 2138641"/>
              <a:gd name="connsiteY123" fmla="*/ 451485 h 2132048"/>
              <a:gd name="connsiteX124" fmla="*/ 1475661 w 2138641"/>
              <a:gd name="connsiteY124" fmla="*/ 521018 h 2132048"/>
              <a:gd name="connsiteX125" fmla="*/ 1525191 w 2138641"/>
              <a:gd name="connsiteY125" fmla="*/ 830580 h 2132048"/>
              <a:gd name="connsiteX126" fmla="*/ 1548051 w 2138641"/>
              <a:gd name="connsiteY126" fmla="*/ 872490 h 2132048"/>
              <a:gd name="connsiteX127" fmla="*/ 1475661 w 2138641"/>
              <a:gd name="connsiteY127" fmla="*/ 971550 h 2132048"/>
              <a:gd name="connsiteX128" fmla="*/ 1450896 w 2138641"/>
              <a:gd name="connsiteY128" fmla="*/ 979170 h 2132048"/>
              <a:gd name="connsiteX129" fmla="*/ 1489948 w 2138641"/>
              <a:gd name="connsiteY129" fmla="*/ 1190625 h 2132048"/>
              <a:gd name="connsiteX130" fmla="*/ 689848 w 2138641"/>
              <a:gd name="connsiteY130" fmla="*/ 980123 h 2132048"/>
              <a:gd name="connsiteX131" fmla="*/ 629841 w 2138641"/>
              <a:gd name="connsiteY131" fmla="*/ 963930 h 2132048"/>
              <a:gd name="connsiteX132" fmla="*/ 588883 w 2138641"/>
              <a:gd name="connsiteY132" fmla="*/ 936307 h 2132048"/>
              <a:gd name="connsiteX133" fmla="*/ 601266 w 2138641"/>
              <a:gd name="connsiteY133" fmla="*/ 839152 h 2132048"/>
              <a:gd name="connsiteX134" fmla="*/ 686038 w 2138641"/>
              <a:gd name="connsiteY134" fmla="*/ 602932 h 2132048"/>
              <a:gd name="connsiteX135" fmla="*/ 573643 w 2138641"/>
              <a:gd name="connsiteY135" fmla="*/ 456247 h 2132048"/>
              <a:gd name="connsiteX136" fmla="*/ 397431 w 2138641"/>
              <a:gd name="connsiteY136" fmla="*/ 493395 h 2132048"/>
              <a:gd name="connsiteX137" fmla="*/ 418386 w 2138641"/>
              <a:gd name="connsiteY137" fmla="*/ 826770 h 2132048"/>
              <a:gd name="connsiteX138" fmla="*/ 447913 w 2138641"/>
              <a:gd name="connsiteY138" fmla="*/ 873443 h 2132048"/>
              <a:gd name="connsiteX139" fmla="*/ 376476 w 2138641"/>
              <a:gd name="connsiteY139" fmla="*/ 971550 h 2132048"/>
              <a:gd name="connsiteX140" fmla="*/ 478393 w 2138641"/>
              <a:gd name="connsiteY140" fmla="*/ 1035368 h 2132048"/>
              <a:gd name="connsiteX141" fmla="*/ 548878 w 2138641"/>
              <a:gd name="connsiteY141" fmla="*/ 1151573 h 2132048"/>
              <a:gd name="connsiteX142" fmla="*/ 645081 w 2138641"/>
              <a:gd name="connsiteY142" fmla="*/ 1129665 h 2132048"/>
              <a:gd name="connsiteX143" fmla="*/ 689848 w 2138641"/>
              <a:gd name="connsiteY143" fmla="*/ 980123 h 2132048"/>
              <a:gd name="connsiteX144" fmla="*/ 655558 w 2138641"/>
              <a:gd name="connsiteY144" fmla="*/ 895350 h 2132048"/>
              <a:gd name="connsiteX145" fmla="*/ 927021 w 2138641"/>
              <a:gd name="connsiteY145" fmla="*/ 895350 h 2132048"/>
              <a:gd name="connsiteX146" fmla="*/ 923211 w 2138641"/>
              <a:gd name="connsiteY146" fmla="*/ 881063 h 2132048"/>
              <a:gd name="connsiteX147" fmla="*/ 827961 w 2138641"/>
              <a:gd name="connsiteY147" fmla="*/ 601980 h 2132048"/>
              <a:gd name="connsiteX148" fmla="*/ 957501 w 2138641"/>
              <a:gd name="connsiteY148" fmla="*/ 404813 h 2132048"/>
              <a:gd name="connsiteX149" fmla="*/ 1193721 w 2138641"/>
              <a:gd name="connsiteY149" fmla="*/ 413385 h 2132048"/>
              <a:gd name="connsiteX150" fmla="*/ 1235631 w 2138641"/>
              <a:gd name="connsiteY150" fmla="*/ 858202 h 2132048"/>
              <a:gd name="connsiteX151" fmla="*/ 1202293 w 2138641"/>
              <a:gd name="connsiteY151" fmla="*/ 893445 h 2132048"/>
              <a:gd name="connsiteX152" fmla="*/ 1478518 w 2138641"/>
              <a:gd name="connsiteY152" fmla="*/ 895350 h 2132048"/>
              <a:gd name="connsiteX153" fmla="*/ 1475661 w 2138641"/>
              <a:gd name="connsiteY153" fmla="*/ 882968 h 2132048"/>
              <a:gd name="connsiteX154" fmla="*/ 1395651 w 2138641"/>
              <a:gd name="connsiteY154" fmla="*/ 525780 h 2132048"/>
              <a:gd name="connsiteX155" fmla="*/ 1388031 w 2138641"/>
              <a:gd name="connsiteY155" fmla="*/ 487680 h 2132048"/>
              <a:gd name="connsiteX156" fmla="*/ 747951 w 2138641"/>
              <a:gd name="connsiteY156" fmla="*/ 488632 h 2132048"/>
              <a:gd name="connsiteX157" fmla="*/ 742236 w 2138641"/>
              <a:gd name="connsiteY157" fmla="*/ 536257 h 2132048"/>
              <a:gd name="connsiteX158" fmla="*/ 662226 w 2138641"/>
              <a:gd name="connsiteY158" fmla="*/ 880110 h 2132048"/>
              <a:gd name="connsiteX159" fmla="*/ 655558 w 2138641"/>
              <a:gd name="connsiteY159" fmla="*/ 895350 h 2132048"/>
              <a:gd name="connsiteX160" fmla="*/ 1452801 w 2138641"/>
              <a:gd name="connsiteY160" fmla="*/ 186690 h 2132048"/>
              <a:gd name="connsiteX161" fmla="*/ 1261348 w 2138641"/>
              <a:gd name="connsiteY161" fmla="*/ 214313 h 2132048"/>
              <a:gd name="connsiteX162" fmla="*/ 1142286 w 2138641"/>
              <a:gd name="connsiteY162" fmla="*/ 77153 h 2132048"/>
              <a:gd name="connsiteX163" fmla="*/ 1136571 w 2138641"/>
              <a:gd name="connsiteY163" fmla="*/ 68580 h 2132048"/>
              <a:gd name="connsiteX164" fmla="*/ 990838 w 2138641"/>
              <a:gd name="connsiteY164" fmla="*/ 68580 h 2132048"/>
              <a:gd name="connsiteX165" fmla="*/ 880348 w 2138641"/>
              <a:gd name="connsiteY165" fmla="*/ 211455 h 2132048"/>
              <a:gd name="connsiteX166" fmla="*/ 683181 w 2138641"/>
              <a:gd name="connsiteY166" fmla="*/ 189547 h 2132048"/>
              <a:gd name="connsiteX167" fmla="*/ 594598 w 2138641"/>
              <a:gd name="connsiteY167" fmla="*/ 285750 h 2132048"/>
              <a:gd name="connsiteX168" fmla="*/ 586026 w 2138641"/>
              <a:gd name="connsiteY168" fmla="*/ 334328 h 2132048"/>
              <a:gd name="connsiteX169" fmla="*/ 689848 w 2138641"/>
              <a:gd name="connsiteY169" fmla="*/ 446722 h 2132048"/>
              <a:gd name="connsiteX170" fmla="*/ 1065133 w 2138641"/>
              <a:gd name="connsiteY170" fmla="*/ 240030 h 2132048"/>
              <a:gd name="connsiteX171" fmla="*/ 1446133 w 2138641"/>
              <a:gd name="connsiteY171" fmla="*/ 445770 h 2132048"/>
              <a:gd name="connsiteX172" fmla="*/ 1490901 w 2138641"/>
              <a:gd name="connsiteY172" fmla="*/ 413385 h 2132048"/>
              <a:gd name="connsiteX173" fmla="*/ 1510903 w 2138641"/>
              <a:gd name="connsiteY173" fmla="*/ 253365 h 2132048"/>
              <a:gd name="connsiteX174" fmla="*/ 1452801 w 2138641"/>
              <a:gd name="connsiteY174" fmla="*/ 186690 h 2132048"/>
              <a:gd name="connsiteX175" fmla="*/ 216456 w 2138641"/>
              <a:gd name="connsiteY175" fmla="*/ 1535430 h 2132048"/>
              <a:gd name="connsiteX176" fmla="*/ 341233 w 2138641"/>
              <a:gd name="connsiteY176" fmla="*/ 1036320 h 2132048"/>
              <a:gd name="connsiteX177" fmla="*/ 68818 w 2138641"/>
              <a:gd name="connsiteY177" fmla="*/ 881063 h 2132048"/>
              <a:gd name="connsiteX178" fmla="*/ 69771 w 2138641"/>
              <a:gd name="connsiteY178" fmla="*/ 1458277 h 2132048"/>
              <a:gd name="connsiteX179" fmla="*/ 87868 w 2138641"/>
              <a:gd name="connsiteY179" fmla="*/ 1490663 h 2132048"/>
              <a:gd name="connsiteX180" fmla="*/ 216456 w 2138641"/>
              <a:gd name="connsiteY180" fmla="*/ 1535430 h 2132048"/>
              <a:gd name="connsiteX181" fmla="*/ 350758 w 2138641"/>
              <a:gd name="connsiteY181" fmla="*/ 1579245 h 2132048"/>
              <a:gd name="connsiteX182" fmla="*/ 363141 w 2138641"/>
              <a:gd name="connsiteY182" fmla="*/ 1543050 h 2132048"/>
              <a:gd name="connsiteX183" fmla="*/ 465058 w 2138641"/>
              <a:gd name="connsiteY183" fmla="*/ 1187768 h 2132048"/>
              <a:gd name="connsiteX184" fmla="*/ 401241 w 2138641"/>
              <a:gd name="connsiteY184" fmla="*/ 1082040 h 2132048"/>
              <a:gd name="connsiteX185" fmla="*/ 283131 w 2138641"/>
              <a:gd name="connsiteY185" fmla="*/ 1556385 h 2132048"/>
              <a:gd name="connsiteX186" fmla="*/ 307896 w 2138641"/>
              <a:gd name="connsiteY186" fmla="*/ 1567815 h 2132048"/>
              <a:gd name="connsiteX187" fmla="*/ 350758 w 2138641"/>
              <a:gd name="connsiteY187" fmla="*/ 1579245 h 2132048"/>
              <a:gd name="connsiteX188" fmla="*/ 927021 w 2138641"/>
              <a:gd name="connsiteY188" fmla="*/ 1824990 h 2132048"/>
              <a:gd name="connsiteX189" fmla="*/ 869871 w 2138641"/>
              <a:gd name="connsiteY189" fmla="*/ 1796415 h 2132048"/>
              <a:gd name="connsiteX190" fmla="*/ 800338 w 2138641"/>
              <a:gd name="connsiteY190" fmla="*/ 1865948 h 2132048"/>
              <a:gd name="connsiteX191" fmla="*/ 828913 w 2138641"/>
              <a:gd name="connsiteY191" fmla="*/ 1923098 h 2132048"/>
              <a:gd name="connsiteX192" fmla="*/ 927021 w 2138641"/>
              <a:gd name="connsiteY192" fmla="*/ 1824990 h 2132048"/>
              <a:gd name="connsiteX193" fmla="*/ 1029891 w 2138641"/>
              <a:gd name="connsiteY193" fmla="*/ 1926907 h 2132048"/>
              <a:gd name="connsiteX194" fmla="*/ 970836 w 2138641"/>
              <a:gd name="connsiteY194" fmla="*/ 1900238 h 2132048"/>
              <a:gd name="connsiteX195" fmla="*/ 904161 w 2138641"/>
              <a:gd name="connsiteY195" fmla="*/ 1967865 h 2132048"/>
              <a:gd name="connsiteX196" fmla="*/ 931783 w 2138641"/>
              <a:gd name="connsiteY196" fmla="*/ 2026920 h 2132048"/>
              <a:gd name="connsiteX197" fmla="*/ 1029891 w 2138641"/>
              <a:gd name="connsiteY197" fmla="*/ 1926907 h 2132048"/>
              <a:gd name="connsiteX198" fmla="*/ 775573 w 2138641"/>
              <a:gd name="connsiteY198" fmla="*/ 1684973 h 2132048"/>
              <a:gd name="connsiteX199" fmla="*/ 700326 w 2138641"/>
              <a:gd name="connsiteY199" fmla="*/ 1760220 h 2132048"/>
              <a:gd name="connsiteX200" fmla="*/ 701278 w 2138641"/>
              <a:gd name="connsiteY200" fmla="*/ 1804988 h 2132048"/>
              <a:gd name="connsiteX201" fmla="*/ 749856 w 2138641"/>
              <a:gd name="connsiteY201" fmla="*/ 1811655 h 2132048"/>
              <a:gd name="connsiteX202" fmla="*/ 819388 w 2138641"/>
              <a:gd name="connsiteY202" fmla="*/ 1742123 h 2132048"/>
              <a:gd name="connsiteX203" fmla="*/ 775573 w 2138641"/>
              <a:gd name="connsiteY203" fmla="*/ 1684973 h 2132048"/>
              <a:gd name="connsiteX204" fmla="*/ 722233 w 2138641"/>
              <a:gd name="connsiteY204" fmla="*/ 1618298 h 2132048"/>
              <a:gd name="connsiteX205" fmla="*/ 667941 w 2138641"/>
              <a:gd name="connsiteY205" fmla="*/ 1586865 h 2132048"/>
              <a:gd name="connsiteX206" fmla="*/ 593646 w 2138641"/>
              <a:gd name="connsiteY206" fmla="*/ 1659255 h 2132048"/>
              <a:gd name="connsiteX207" fmla="*/ 621268 w 2138641"/>
              <a:gd name="connsiteY207" fmla="*/ 1715452 h 2132048"/>
              <a:gd name="connsiteX208" fmla="*/ 722233 w 2138641"/>
              <a:gd name="connsiteY208" fmla="*/ 1618298 h 2132048"/>
              <a:gd name="connsiteX209" fmla="*/ 1093708 w 2138641"/>
              <a:gd name="connsiteY209" fmla="*/ 1975485 h 2132048"/>
              <a:gd name="connsiteX210" fmla="*/ 1047988 w 2138641"/>
              <a:gd name="connsiteY210" fmla="*/ 2031682 h 2132048"/>
              <a:gd name="connsiteX211" fmla="*/ 1126093 w 2138641"/>
              <a:gd name="connsiteY211" fmla="*/ 2046923 h 2132048"/>
              <a:gd name="connsiteX212" fmla="*/ 1093708 w 2138641"/>
              <a:gd name="connsiteY212" fmla="*/ 1975485 h 21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2138641" h="2132048">
                <a:moveTo>
                  <a:pt x="532686" y="375285"/>
                </a:moveTo>
                <a:cubicBezTo>
                  <a:pt x="470773" y="303847"/>
                  <a:pt x="511731" y="261938"/>
                  <a:pt x="559356" y="220028"/>
                </a:cubicBezTo>
                <a:cubicBezTo>
                  <a:pt x="598408" y="185738"/>
                  <a:pt x="632698" y="145732"/>
                  <a:pt x="668893" y="107632"/>
                </a:cubicBezTo>
                <a:cubicBezTo>
                  <a:pt x="726996" y="135255"/>
                  <a:pt x="766048" y="184785"/>
                  <a:pt x="847011" y="150495"/>
                </a:cubicBezTo>
                <a:cubicBezTo>
                  <a:pt x="927021" y="117157"/>
                  <a:pt x="915591" y="55245"/>
                  <a:pt x="937498" y="0"/>
                </a:cubicBezTo>
                <a:cubicBezTo>
                  <a:pt x="1022271" y="0"/>
                  <a:pt x="1107996" y="0"/>
                  <a:pt x="1196578" y="0"/>
                </a:cubicBezTo>
                <a:cubicBezTo>
                  <a:pt x="1218486" y="54293"/>
                  <a:pt x="1208961" y="117157"/>
                  <a:pt x="1288018" y="151447"/>
                </a:cubicBezTo>
                <a:cubicBezTo>
                  <a:pt x="1368028" y="185738"/>
                  <a:pt x="1404223" y="134303"/>
                  <a:pt x="1463278" y="108585"/>
                </a:cubicBezTo>
                <a:cubicBezTo>
                  <a:pt x="1518523" y="164782"/>
                  <a:pt x="1576626" y="220980"/>
                  <a:pt x="1630918" y="279082"/>
                </a:cubicBezTo>
                <a:cubicBezTo>
                  <a:pt x="1637586" y="285750"/>
                  <a:pt x="1633776" y="304800"/>
                  <a:pt x="1629966" y="317182"/>
                </a:cubicBezTo>
                <a:cubicBezTo>
                  <a:pt x="1625203" y="335280"/>
                  <a:pt x="1616631" y="352425"/>
                  <a:pt x="1609011" y="373380"/>
                </a:cubicBezTo>
                <a:cubicBezTo>
                  <a:pt x="1743313" y="383857"/>
                  <a:pt x="1830943" y="452438"/>
                  <a:pt x="1852851" y="581025"/>
                </a:cubicBezTo>
                <a:cubicBezTo>
                  <a:pt x="1872853" y="697230"/>
                  <a:pt x="1862376" y="810577"/>
                  <a:pt x="1740456" y="893445"/>
                </a:cubicBezTo>
                <a:cubicBezTo>
                  <a:pt x="1815703" y="914400"/>
                  <a:pt x="1876663" y="934402"/>
                  <a:pt x="1939528" y="947738"/>
                </a:cubicBezTo>
                <a:cubicBezTo>
                  <a:pt x="1955721" y="951548"/>
                  <a:pt x="1977628" y="934402"/>
                  <a:pt x="1994773" y="923925"/>
                </a:cubicBezTo>
                <a:cubicBezTo>
                  <a:pt x="2036683" y="899160"/>
                  <a:pt x="2079546" y="882968"/>
                  <a:pt x="2133838" y="898207"/>
                </a:cubicBezTo>
                <a:cubicBezTo>
                  <a:pt x="2133838" y="1011555"/>
                  <a:pt x="2133838" y="1124902"/>
                  <a:pt x="2133838" y="1239202"/>
                </a:cubicBezTo>
                <a:cubicBezTo>
                  <a:pt x="2133838" y="1291590"/>
                  <a:pt x="2149078" y="1353502"/>
                  <a:pt x="2125266" y="1392555"/>
                </a:cubicBezTo>
                <a:cubicBezTo>
                  <a:pt x="2103358" y="1429702"/>
                  <a:pt x="2040493" y="1443038"/>
                  <a:pt x="1995726" y="1464945"/>
                </a:cubicBezTo>
                <a:cubicBezTo>
                  <a:pt x="1849993" y="1538288"/>
                  <a:pt x="1704261" y="1611630"/>
                  <a:pt x="1557576" y="1684020"/>
                </a:cubicBezTo>
                <a:cubicBezTo>
                  <a:pt x="1532811" y="1696402"/>
                  <a:pt x="1508998" y="1707832"/>
                  <a:pt x="1510903" y="1741170"/>
                </a:cubicBezTo>
                <a:cubicBezTo>
                  <a:pt x="1510903" y="1745932"/>
                  <a:pt x="1508998" y="1751648"/>
                  <a:pt x="1506141" y="1754505"/>
                </a:cubicBezTo>
                <a:cubicBezTo>
                  <a:pt x="1474708" y="1780223"/>
                  <a:pt x="1431846" y="1800225"/>
                  <a:pt x="1413748" y="1832610"/>
                </a:cubicBezTo>
                <a:cubicBezTo>
                  <a:pt x="1392793" y="1869757"/>
                  <a:pt x="1378506" y="1905000"/>
                  <a:pt x="1335643" y="1922145"/>
                </a:cubicBezTo>
                <a:cubicBezTo>
                  <a:pt x="1322308" y="1927860"/>
                  <a:pt x="1313736" y="1942148"/>
                  <a:pt x="1303258" y="1953577"/>
                </a:cubicBezTo>
                <a:cubicBezTo>
                  <a:pt x="1301353" y="1955482"/>
                  <a:pt x="1301353" y="1959293"/>
                  <a:pt x="1299448" y="1962150"/>
                </a:cubicBezTo>
                <a:cubicBezTo>
                  <a:pt x="1283256" y="2005965"/>
                  <a:pt x="1233726" y="2009775"/>
                  <a:pt x="1208961" y="2036445"/>
                </a:cubicBezTo>
                <a:cubicBezTo>
                  <a:pt x="1184196" y="2063115"/>
                  <a:pt x="1178481" y="2107883"/>
                  <a:pt x="1137523" y="2124075"/>
                </a:cubicBezTo>
                <a:cubicBezTo>
                  <a:pt x="1094661" y="2140268"/>
                  <a:pt x="1058466" y="2130743"/>
                  <a:pt x="1021318" y="2105025"/>
                </a:cubicBezTo>
                <a:cubicBezTo>
                  <a:pt x="1006078" y="2094548"/>
                  <a:pt x="982266" y="2089785"/>
                  <a:pt x="964168" y="2093595"/>
                </a:cubicBezTo>
                <a:cubicBezTo>
                  <a:pt x="903208" y="2105025"/>
                  <a:pt x="854631" y="2080260"/>
                  <a:pt x="829866" y="2022157"/>
                </a:cubicBezTo>
                <a:cubicBezTo>
                  <a:pt x="824151" y="2008823"/>
                  <a:pt x="808911" y="1999298"/>
                  <a:pt x="798433" y="1988820"/>
                </a:cubicBezTo>
                <a:cubicBezTo>
                  <a:pt x="796528" y="1986915"/>
                  <a:pt x="791766" y="1987868"/>
                  <a:pt x="789861" y="1985963"/>
                </a:cubicBezTo>
                <a:cubicBezTo>
                  <a:pt x="765096" y="1954530"/>
                  <a:pt x="746998" y="1914525"/>
                  <a:pt x="715566" y="1894523"/>
                </a:cubicBezTo>
                <a:cubicBezTo>
                  <a:pt x="680323" y="1872615"/>
                  <a:pt x="642223" y="1861185"/>
                  <a:pt x="625078" y="1817370"/>
                </a:cubicBezTo>
                <a:cubicBezTo>
                  <a:pt x="619363" y="1803082"/>
                  <a:pt x="602218" y="1791652"/>
                  <a:pt x="589836" y="1781175"/>
                </a:cubicBezTo>
                <a:cubicBezTo>
                  <a:pt x="570786" y="1764982"/>
                  <a:pt x="546021" y="1753552"/>
                  <a:pt x="532686" y="1733550"/>
                </a:cubicBezTo>
                <a:cubicBezTo>
                  <a:pt x="489823" y="1666875"/>
                  <a:pt x="490776" y="1665923"/>
                  <a:pt x="421243" y="1627823"/>
                </a:cubicBezTo>
                <a:cubicBezTo>
                  <a:pt x="421243" y="1632585"/>
                  <a:pt x="421243" y="1636395"/>
                  <a:pt x="421243" y="1641157"/>
                </a:cubicBezTo>
                <a:cubicBezTo>
                  <a:pt x="389811" y="1643063"/>
                  <a:pt x="356473" y="1652588"/>
                  <a:pt x="327898" y="1644968"/>
                </a:cubicBezTo>
                <a:cubicBezTo>
                  <a:pt x="225981" y="1615440"/>
                  <a:pt x="125968" y="1580198"/>
                  <a:pt x="25956" y="1544955"/>
                </a:cubicBezTo>
                <a:cubicBezTo>
                  <a:pt x="14526" y="1541145"/>
                  <a:pt x="1191" y="1524000"/>
                  <a:pt x="1191" y="1513523"/>
                </a:cubicBezTo>
                <a:cubicBezTo>
                  <a:pt x="-714" y="1286827"/>
                  <a:pt x="238" y="1060132"/>
                  <a:pt x="238" y="827723"/>
                </a:cubicBezTo>
                <a:cubicBezTo>
                  <a:pt x="54531" y="826770"/>
                  <a:pt x="107871" y="813435"/>
                  <a:pt x="156448" y="848677"/>
                </a:cubicBezTo>
                <a:cubicBezTo>
                  <a:pt x="175498" y="862965"/>
                  <a:pt x="199311" y="870585"/>
                  <a:pt x="217408" y="885825"/>
                </a:cubicBezTo>
                <a:cubicBezTo>
                  <a:pt x="267891" y="927735"/>
                  <a:pt x="320278" y="925830"/>
                  <a:pt x="382191" y="894398"/>
                </a:cubicBezTo>
                <a:cubicBezTo>
                  <a:pt x="327898" y="839152"/>
                  <a:pt x="276463" y="781050"/>
                  <a:pt x="276463" y="697230"/>
                </a:cubicBezTo>
                <a:cubicBezTo>
                  <a:pt x="276463" y="621030"/>
                  <a:pt x="269796" y="544830"/>
                  <a:pt x="320278" y="478155"/>
                </a:cubicBezTo>
                <a:cubicBezTo>
                  <a:pt x="370761" y="410528"/>
                  <a:pt x="437436" y="377190"/>
                  <a:pt x="532686" y="375285"/>
                </a:cubicBezTo>
                <a:close/>
                <a:moveTo>
                  <a:pt x="2065258" y="968693"/>
                </a:moveTo>
                <a:cubicBezTo>
                  <a:pt x="2045256" y="978218"/>
                  <a:pt x="2030968" y="983932"/>
                  <a:pt x="2017633" y="990600"/>
                </a:cubicBezTo>
                <a:cubicBezTo>
                  <a:pt x="1832848" y="1087755"/>
                  <a:pt x="1647111" y="1184910"/>
                  <a:pt x="1463278" y="1283970"/>
                </a:cubicBezTo>
                <a:cubicBezTo>
                  <a:pt x="1422321" y="1305877"/>
                  <a:pt x="1383268" y="1309688"/>
                  <a:pt x="1340406" y="1296352"/>
                </a:cubicBezTo>
                <a:cubicBezTo>
                  <a:pt x="1278493" y="1278255"/>
                  <a:pt x="1215628" y="1258252"/>
                  <a:pt x="1152763" y="1244918"/>
                </a:cubicBezTo>
                <a:cubicBezTo>
                  <a:pt x="1123236" y="1238250"/>
                  <a:pt x="1087041" y="1237298"/>
                  <a:pt x="1060371" y="1248727"/>
                </a:cubicBezTo>
                <a:cubicBezTo>
                  <a:pt x="989886" y="1277302"/>
                  <a:pt x="923211" y="1313498"/>
                  <a:pt x="855583" y="1348740"/>
                </a:cubicBezTo>
                <a:cubicBezTo>
                  <a:pt x="824151" y="1364932"/>
                  <a:pt x="820341" y="1393507"/>
                  <a:pt x="835581" y="1422082"/>
                </a:cubicBezTo>
                <a:cubicBezTo>
                  <a:pt x="850821" y="1448752"/>
                  <a:pt x="875586" y="1449705"/>
                  <a:pt x="901303" y="1434465"/>
                </a:cubicBezTo>
                <a:cubicBezTo>
                  <a:pt x="933688" y="1415415"/>
                  <a:pt x="966073" y="1395413"/>
                  <a:pt x="999411" y="1376363"/>
                </a:cubicBezTo>
                <a:cubicBezTo>
                  <a:pt x="1087993" y="1323975"/>
                  <a:pt x="1136571" y="1329690"/>
                  <a:pt x="1212771" y="1398270"/>
                </a:cubicBezTo>
                <a:cubicBezTo>
                  <a:pt x="1293733" y="1471613"/>
                  <a:pt x="1375648" y="1544955"/>
                  <a:pt x="1456611" y="1618298"/>
                </a:cubicBezTo>
                <a:cubicBezTo>
                  <a:pt x="1473756" y="1634490"/>
                  <a:pt x="1488043" y="1644015"/>
                  <a:pt x="1514713" y="1630680"/>
                </a:cubicBezTo>
                <a:cubicBezTo>
                  <a:pt x="1688068" y="1542098"/>
                  <a:pt x="1863328" y="1456373"/>
                  <a:pt x="2036683" y="1367790"/>
                </a:cubicBezTo>
                <a:cubicBezTo>
                  <a:pt x="2049066" y="1362075"/>
                  <a:pt x="2064306" y="1346835"/>
                  <a:pt x="2064306" y="1335405"/>
                </a:cubicBezTo>
                <a:cubicBezTo>
                  <a:pt x="2066211" y="1214438"/>
                  <a:pt x="2065258" y="1094423"/>
                  <a:pt x="2065258" y="968693"/>
                </a:cubicBezTo>
                <a:close/>
                <a:moveTo>
                  <a:pt x="1192768" y="1588770"/>
                </a:moveTo>
                <a:cubicBezTo>
                  <a:pt x="1253728" y="1639252"/>
                  <a:pt x="1310878" y="1686877"/>
                  <a:pt x="1368028" y="1734502"/>
                </a:cubicBezTo>
                <a:cubicBezTo>
                  <a:pt x="1389936" y="1752600"/>
                  <a:pt x="1413748" y="1762125"/>
                  <a:pt x="1435656" y="1737360"/>
                </a:cubicBezTo>
                <a:cubicBezTo>
                  <a:pt x="1457563" y="1712595"/>
                  <a:pt x="1440418" y="1693545"/>
                  <a:pt x="1421368" y="1677352"/>
                </a:cubicBezTo>
                <a:cubicBezTo>
                  <a:pt x="1331833" y="1596390"/>
                  <a:pt x="1242298" y="1516380"/>
                  <a:pt x="1152763" y="1435418"/>
                </a:cubicBezTo>
                <a:cubicBezTo>
                  <a:pt x="1118473" y="1403985"/>
                  <a:pt x="1084183" y="1402080"/>
                  <a:pt x="1045131" y="1426845"/>
                </a:cubicBezTo>
                <a:cubicBezTo>
                  <a:pt x="1008936" y="1449705"/>
                  <a:pt x="973693" y="1474470"/>
                  <a:pt x="934641" y="1491615"/>
                </a:cubicBezTo>
                <a:cubicBezTo>
                  <a:pt x="907018" y="1503045"/>
                  <a:pt x="872728" y="1510665"/>
                  <a:pt x="844153" y="1505902"/>
                </a:cubicBezTo>
                <a:cubicBezTo>
                  <a:pt x="794623" y="1497330"/>
                  <a:pt x="766048" y="1461135"/>
                  <a:pt x="759381" y="1409700"/>
                </a:cubicBezTo>
                <a:cubicBezTo>
                  <a:pt x="752713" y="1357313"/>
                  <a:pt x="769858" y="1315402"/>
                  <a:pt x="816531" y="1289685"/>
                </a:cubicBezTo>
                <a:cubicBezTo>
                  <a:pt x="870823" y="1260157"/>
                  <a:pt x="927021" y="1232535"/>
                  <a:pt x="987028" y="1201102"/>
                </a:cubicBezTo>
                <a:cubicBezTo>
                  <a:pt x="908923" y="1168718"/>
                  <a:pt x="836533" y="1159193"/>
                  <a:pt x="761286" y="1175385"/>
                </a:cubicBezTo>
                <a:cubicBezTo>
                  <a:pt x="694611" y="1189673"/>
                  <a:pt x="627936" y="1204913"/>
                  <a:pt x="561261" y="1218248"/>
                </a:cubicBezTo>
                <a:cubicBezTo>
                  <a:pt x="532686" y="1223963"/>
                  <a:pt x="519351" y="1237298"/>
                  <a:pt x="512683" y="1265873"/>
                </a:cubicBezTo>
                <a:cubicBezTo>
                  <a:pt x="497443" y="1328738"/>
                  <a:pt x="477441" y="1390650"/>
                  <a:pt x="459343" y="1453515"/>
                </a:cubicBezTo>
                <a:cubicBezTo>
                  <a:pt x="427911" y="1562100"/>
                  <a:pt x="427911" y="1562100"/>
                  <a:pt x="532686" y="1609725"/>
                </a:cubicBezTo>
                <a:cubicBezTo>
                  <a:pt x="533638" y="1610677"/>
                  <a:pt x="535543" y="1609725"/>
                  <a:pt x="546021" y="1611630"/>
                </a:cubicBezTo>
                <a:cubicBezTo>
                  <a:pt x="563166" y="1592580"/>
                  <a:pt x="582216" y="1566863"/>
                  <a:pt x="606028" y="1545907"/>
                </a:cubicBezTo>
                <a:cubicBezTo>
                  <a:pt x="670798" y="1486852"/>
                  <a:pt x="752713" y="1507807"/>
                  <a:pt x="786051" y="1588770"/>
                </a:cubicBezTo>
                <a:cubicBezTo>
                  <a:pt x="791766" y="1601152"/>
                  <a:pt x="805101" y="1614488"/>
                  <a:pt x="818436" y="1620202"/>
                </a:cubicBezTo>
                <a:cubicBezTo>
                  <a:pt x="863203" y="1637348"/>
                  <a:pt x="872728" y="1683068"/>
                  <a:pt x="899398" y="1712595"/>
                </a:cubicBezTo>
                <a:cubicBezTo>
                  <a:pt x="925116" y="1740218"/>
                  <a:pt x="974646" y="1746885"/>
                  <a:pt x="990838" y="1792605"/>
                </a:cubicBezTo>
                <a:cubicBezTo>
                  <a:pt x="996553" y="1806893"/>
                  <a:pt x="1013698" y="1817370"/>
                  <a:pt x="1027033" y="1827848"/>
                </a:cubicBezTo>
                <a:cubicBezTo>
                  <a:pt x="1041321" y="1839277"/>
                  <a:pt x="1059418" y="1847850"/>
                  <a:pt x="1072753" y="1860232"/>
                </a:cubicBezTo>
                <a:cubicBezTo>
                  <a:pt x="1101328" y="1884998"/>
                  <a:pt x="1127046" y="1913573"/>
                  <a:pt x="1155621" y="1938338"/>
                </a:cubicBezTo>
                <a:cubicBezTo>
                  <a:pt x="1176576" y="1956435"/>
                  <a:pt x="1202293" y="1973580"/>
                  <a:pt x="1226106" y="1945957"/>
                </a:cubicBezTo>
                <a:cubicBezTo>
                  <a:pt x="1251823" y="1916430"/>
                  <a:pt x="1225153" y="1897380"/>
                  <a:pt x="1204198" y="1880235"/>
                </a:cubicBezTo>
                <a:cubicBezTo>
                  <a:pt x="1150858" y="1835468"/>
                  <a:pt x="1098471" y="1791652"/>
                  <a:pt x="1042273" y="1744980"/>
                </a:cubicBezTo>
                <a:cubicBezTo>
                  <a:pt x="1059418" y="1725930"/>
                  <a:pt x="1072753" y="1709738"/>
                  <a:pt x="1087041" y="1693545"/>
                </a:cubicBezTo>
                <a:cubicBezTo>
                  <a:pt x="1146096" y="1742123"/>
                  <a:pt x="1201341" y="1787843"/>
                  <a:pt x="1255633" y="1833563"/>
                </a:cubicBezTo>
                <a:cubicBezTo>
                  <a:pt x="1279446" y="1853565"/>
                  <a:pt x="1305163" y="1870710"/>
                  <a:pt x="1329928" y="1841182"/>
                </a:cubicBezTo>
                <a:cubicBezTo>
                  <a:pt x="1355646" y="1810702"/>
                  <a:pt x="1325166" y="1793557"/>
                  <a:pt x="1305163" y="1776413"/>
                </a:cubicBezTo>
                <a:cubicBezTo>
                  <a:pt x="1252776" y="1731645"/>
                  <a:pt x="1199436" y="1687830"/>
                  <a:pt x="1145143" y="1642110"/>
                </a:cubicBezTo>
                <a:cubicBezTo>
                  <a:pt x="1164193" y="1622107"/>
                  <a:pt x="1176576" y="1607820"/>
                  <a:pt x="1192768" y="1588770"/>
                </a:cubicBezTo>
                <a:close/>
                <a:moveTo>
                  <a:pt x="727948" y="1111568"/>
                </a:moveTo>
                <a:cubicBezTo>
                  <a:pt x="813673" y="1094423"/>
                  <a:pt x="894636" y="1098232"/>
                  <a:pt x="975598" y="1122045"/>
                </a:cubicBezTo>
                <a:cubicBezTo>
                  <a:pt x="1103233" y="1160145"/>
                  <a:pt x="1230868" y="1194435"/>
                  <a:pt x="1359456" y="1229677"/>
                </a:cubicBezTo>
                <a:cubicBezTo>
                  <a:pt x="1373743" y="1233488"/>
                  <a:pt x="1389936" y="1234440"/>
                  <a:pt x="1406128" y="1236345"/>
                </a:cubicBezTo>
                <a:cubicBezTo>
                  <a:pt x="1408033" y="1225868"/>
                  <a:pt x="1410891" y="1220152"/>
                  <a:pt x="1410891" y="1214438"/>
                </a:cubicBezTo>
                <a:cubicBezTo>
                  <a:pt x="1410891" y="1179195"/>
                  <a:pt x="1411843" y="1144905"/>
                  <a:pt x="1410891" y="1109663"/>
                </a:cubicBezTo>
                <a:cubicBezTo>
                  <a:pt x="1408986" y="1049655"/>
                  <a:pt x="1381363" y="1015365"/>
                  <a:pt x="1324213" y="1000125"/>
                </a:cubicBezTo>
                <a:cubicBezTo>
                  <a:pt x="1275636" y="986790"/>
                  <a:pt x="1225153" y="976313"/>
                  <a:pt x="1176576" y="962977"/>
                </a:cubicBezTo>
                <a:cubicBezTo>
                  <a:pt x="1161336" y="959168"/>
                  <a:pt x="1137523" y="947738"/>
                  <a:pt x="1137523" y="938213"/>
                </a:cubicBezTo>
                <a:cubicBezTo>
                  <a:pt x="1136571" y="904875"/>
                  <a:pt x="1130856" y="852488"/>
                  <a:pt x="1148953" y="841057"/>
                </a:cubicBezTo>
                <a:cubicBezTo>
                  <a:pt x="1236583" y="782955"/>
                  <a:pt x="1245156" y="701040"/>
                  <a:pt x="1237536" y="610553"/>
                </a:cubicBezTo>
                <a:cubicBezTo>
                  <a:pt x="1230868" y="538163"/>
                  <a:pt x="1194673" y="484822"/>
                  <a:pt x="1127046" y="457200"/>
                </a:cubicBezTo>
                <a:cubicBezTo>
                  <a:pt x="1062276" y="430530"/>
                  <a:pt x="1004173" y="448628"/>
                  <a:pt x="949881" y="490538"/>
                </a:cubicBezTo>
                <a:cubicBezTo>
                  <a:pt x="876538" y="547688"/>
                  <a:pt x="870823" y="762000"/>
                  <a:pt x="956548" y="813435"/>
                </a:cubicBezTo>
                <a:cubicBezTo>
                  <a:pt x="999411" y="839152"/>
                  <a:pt x="998458" y="872490"/>
                  <a:pt x="1000363" y="913448"/>
                </a:cubicBezTo>
                <a:cubicBezTo>
                  <a:pt x="1001316" y="945832"/>
                  <a:pt x="989886" y="957263"/>
                  <a:pt x="959406" y="963930"/>
                </a:cubicBezTo>
                <a:cubicBezTo>
                  <a:pt x="907971" y="974407"/>
                  <a:pt x="857488" y="987743"/>
                  <a:pt x="807006" y="1001077"/>
                </a:cubicBezTo>
                <a:cubicBezTo>
                  <a:pt x="749856" y="1017270"/>
                  <a:pt x="725091" y="1051560"/>
                  <a:pt x="727948" y="1111568"/>
                </a:cubicBezTo>
                <a:close/>
                <a:moveTo>
                  <a:pt x="1489948" y="1190625"/>
                </a:moveTo>
                <a:cubicBezTo>
                  <a:pt x="1607106" y="1128713"/>
                  <a:pt x="1726168" y="1065848"/>
                  <a:pt x="1856661" y="997268"/>
                </a:cubicBezTo>
                <a:cubicBezTo>
                  <a:pt x="1806178" y="983932"/>
                  <a:pt x="1768078" y="976313"/>
                  <a:pt x="1730931" y="964882"/>
                </a:cubicBezTo>
                <a:cubicBezTo>
                  <a:pt x="1714738" y="960120"/>
                  <a:pt x="1689021" y="948690"/>
                  <a:pt x="1689021" y="938213"/>
                </a:cubicBezTo>
                <a:cubicBezTo>
                  <a:pt x="1687116" y="904875"/>
                  <a:pt x="1682353" y="853440"/>
                  <a:pt x="1700451" y="841057"/>
                </a:cubicBezTo>
                <a:cubicBezTo>
                  <a:pt x="1785223" y="783907"/>
                  <a:pt x="1795701" y="703897"/>
                  <a:pt x="1789033" y="615315"/>
                </a:cubicBezTo>
                <a:cubicBezTo>
                  <a:pt x="1783318" y="536257"/>
                  <a:pt x="1731883" y="471488"/>
                  <a:pt x="1658541" y="451485"/>
                </a:cubicBezTo>
                <a:cubicBezTo>
                  <a:pt x="1590913" y="432435"/>
                  <a:pt x="1516618" y="461010"/>
                  <a:pt x="1475661" y="521018"/>
                </a:cubicBezTo>
                <a:cubicBezTo>
                  <a:pt x="1415653" y="608647"/>
                  <a:pt x="1441371" y="764857"/>
                  <a:pt x="1525191" y="830580"/>
                </a:cubicBezTo>
                <a:cubicBezTo>
                  <a:pt x="1536621" y="840105"/>
                  <a:pt x="1547098" y="857250"/>
                  <a:pt x="1548051" y="872490"/>
                </a:cubicBezTo>
                <a:cubicBezTo>
                  <a:pt x="1553766" y="951548"/>
                  <a:pt x="1552813" y="951548"/>
                  <a:pt x="1475661" y="971550"/>
                </a:cubicBezTo>
                <a:cubicBezTo>
                  <a:pt x="1463278" y="974407"/>
                  <a:pt x="1451848" y="979170"/>
                  <a:pt x="1450896" y="979170"/>
                </a:cubicBezTo>
                <a:cubicBezTo>
                  <a:pt x="1463278" y="1049655"/>
                  <a:pt x="1475661" y="1116330"/>
                  <a:pt x="1489948" y="1190625"/>
                </a:cubicBezTo>
                <a:close/>
                <a:moveTo>
                  <a:pt x="689848" y="980123"/>
                </a:moveTo>
                <a:cubicBezTo>
                  <a:pt x="672703" y="975360"/>
                  <a:pt x="649843" y="971550"/>
                  <a:pt x="629841" y="963930"/>
                </a:cubicBezTo>
                <a:cubicBezTo>
                  <a:pt x="614601" y="957263"/>
                  <a:pt x="588883" y="945832"/>
                  <a:pt x="588883" y="936307"/>
                </a:cubicBezTo>
                <a:cubicBezTo>
                  <a:pt x="586978" y="902970"/>
                  <a:pt x="583168" y="851535"/>
                  <a:pt x="601266" y="839152"/>
                </a:cubicBezTo>
                <a:cubicBezTo>
                  <a:pt x="690801" y="779145"/>
                  <a:pt x="694611" y="693420"/>
                  <a:pt x="686038" y="602932"/>
                </a:cubicBezTo>
                <a:cubicBezTo>
                  <a:pt x="679371" y="532447"/>
                  <a:pt x="640318" y="481965"/>
                  <a:pt x="573643" y="456247"/>
                </a:cubicBezTo>
                <a:cubicBezTo>
                  <a:pt x="507921" y="431482"/>
                  <a:pt x="449818" y="449580"/>
                  <a:pt x="397431" y="493395"/>
                </a:cubicBezTo>
                <a:cubicBezTo>
                  <a:pt x="325041" y="553403"/>
                  <a:pt x="319326" y="769620"/>
                  <a:pt x="418386" y="826770"/>
                </a:cubicBezTo>
                <a:cubicBezTo>
                  <a:pt x="432673" y="835343"/>
                  <a:pt x="445056" y="856298"/>
                  <a:pt x="447913" y="873443"/>
                </a:cubicBezTo>
                <a:cubicBezTo>
                  <a:pt x="455533" y="923925"/>
                  <a:pt x="456486" y="974407"/>
                  <a:pt x="376476" y="971550"/>
                </a:cubicBezTo>
                <a:cubicBezTo>
                  <a:pt x="413623" y="997268"/>
                  <a:pt x="446008" y="1016318"/>
                  <a:pt x="478393" y="1035368"/>
                </a:cubicBezTo>
                <a:cubicBezTo>
                  <a:pt x="522208" y="1060132"/>
                  <a:pt x="574596" y="1079182"/>
                  <a:pt x="548878" y="1151573"/>
                </a:cubicBezTo>
                <a:cubicBezTo>
                  <a:pt x="588883" y="1142048"/>
                  <a:pt x="621268" y="1135380"/>
                  <a:pt x="645081" y="1129665"/>
                </a:cubicBezTo>
                <a:cubicBezTo>
                  <a:pt x="660321" y="1077277"/>
                  <a:pt x="674608" y="1031557"/>
                  <a:pt x="689848" y="980123"/>
                </a:cubicBezTo>
                <a:close/>
                <a:moveTo>
                  <a:pt x="655558" y="895350"/>
                </a:moveTo>
                <a:cubicBezTo>
                  <a:pt x="747951" y="937260"/>
                  <a:pt x="836533" y="940118"/>
                  <a:pt x="927021" y="895350"/>
                </a:cubicBezTo>
                <a:cubicBezTo>
                  <a:pt x="926068" y="889635"/>
                  <a:pt x="926068" y="883920"/>
                  <a:pt x="923211" y="881063"/>
                </a:cubicBezTo>
                <a:cubicBezTo>
                  <a:pt x="830818" y="808673"/>
                  <a:pt x="820341" y="708660"/>
                  <a:pt x="827961" y="601980"/>
                </a:cubicBezTo>
                <a:cubicBezTo>
                  <a:pt x="834628" y="512445"/>
                  <a:pt x="878443" y="445770"/>
                  <a:pt x="957501" y="404813"/>
                </a:cubicBezTo>
                <a:cubicBezTo>
                  <a:pt x="1036558" y="363855"/>
                  <a:pt x="1114663" y="369570"/>
                  <a:pt x="1193721" y="413385"/>
                </a:cubicBezTo>
                <a:cubicBezTo>
                  <a:pt x="1341358" y="496253"/>
                  <a:pt x="1343263" y="771525"/>
                  <a:pt x="1235631" y="858202"/>
                </a:cubicBezTo>
                <a:cubicBezTo>
                  <a:pt x="1224201" y="867727"/>
                  <a:pt x="1215628" y="880110"/>
                  <a:pt x="1202293" y="893445"/>
                </a:cubicBezTo>
                <a:cubicBezTo>
                  <a:pt x="1299448" y="937260"/>
                  <a:pt x="1388983" y="938213"/>
                  <a:pt x="1478518" y="895350"/>
                </a:cubicBezTo>
                <a:cubicBezTo>
                  <a:pt x="1477566" y="888682"/>
                  <a:pt x="1477566" y="883920"/>
                  <a:pt x="1475661" y="882968"/>
                </a:cubicBezTo>
                <a:cubicBezTo>
                  <a:pt x="1360408" y="783907"/>
                  <a:pt x="1361361" y="658178"/>
                  <a:pt x="1395651" y="525780"/>
                </a:cubicBezTo>
                <a:cubicBezTo>
                  <a:pt x="1398508" y="514350"/>
                  <a:pt x="1394698" y="498157"/>
                  <a:pt x="1388031" y="487680"/>
                </a:cubicBezTo>
                <a:cubicBezTo>
                  <a:pt x="1249918" y="251460"/>
                  <a:pt x="885111" y="251460"/>
                  <a:pt x="747951" y="488632"/>
                </a:cubicBezTo>
                <a:cubicBezTo>
                  <a:pt x="740331" y="501015"/>
                  <a:pt x="738426" y="521018"/>
                  <a:pt x="742236" y="536257"/>
                </a:cubicBezTo>
                <a:cubicBezTo>
                  <a:pt x="772716" y="664845"/>
                  <a:pt x="775573" y="785813"/>
                  <a:pt x="662226" y="880110"/>
                </a:cubicBezTo>
                <a:cubicBezTo>
                  <a:pt x="658416" y="882015"/>
                  <a:pt x="658416" y="887730"/>
                  <a:pt x="655558" y="895350"/>
                </a:cubicBezTo>
                <a:close/>
                <a:moveTo>
                  <a:pt x="1452801" y="186690"/>
                </a:moveTo>
                <a:cubicBezTo>
                  <a:pt x="1390888" y="263843"/>
                  <a:pt x="1333738" y="240982"/>
                  <a:pt x="1261348" y="214313"/>
                </a:cubicBezTo>
                <a:cubicBezTo>
                  <a:pt x="1188958" y="186690"/>
                  <a:pt x="1146096" y="155257"/>
                  <a:pt x="1142286" y="77153"/>
                </a:cubicBezTo>
                <a:cubicBezTo>
                  <a:pt x="1142286" y="74295"/>
                  <a:pt x="1138476" y="72390"/>
                  <a:pt x="1136571" y="68580"/>
                </a:cubicBezTo>
                <a:cubicBezTo>
                  <a:pt x="1089898" y="68580"/>
                  <a:pt x="1043226" y="68580"/>
                  <a:pt x="990838" y="68580"/>
                </a:cubicBezTo>
                <a:cubicBezTo>
                  <a:pt x="987981" y="141922"/>
                  <a:pt x="959406" y="186690"/>
                  <a:pt x="880348" y="211455"/>
                </a:cubicBezTo>
                <a:cubicBezTo>
                  <a:pt x="807006" y="234315"/>
                  <a:pt x="745093" y="269557"/>
                  <a:pt x="683181" y="189547"/>
                </a:cubicBezTo>
                <a:cubicBezTo>
                  <a:pt x="649843" y="224790"/>
                  <a:pt x="620316" y="253365"/>
                  <a:pt x="594598" y="285750"/>
                </a:cubicBezTo>
                <a:cubicBezTo>
                  <a:pt x="585073" y="297180"/>
                  <a:pt x="583168" y="318135"/>
                  <a:pt x="586026" y="334328"/>
                </a:cubicBezTo>
                <a:cubicBezTo>
                  <a:pt x="594598" y="392430"/>
                  <a:pt x="644128" y="416243"/>
                  <a:pt x="689848" y="446722"/>
                </a:cubicBezTo>
                <a:cubicBezTo>
                  <a:pt x="780336" y="314325"/>
                  <a:pt x="906066" y="240982"/>
                  <a:pt x="1065133" y="240030"/>
                </a:cubicBezTo>
                <a:cubicBezTo>
                  <a:pt x="1226106" y="239078"/>
                  <a:pt x="1353741" y="313372"/>
                  <a:pt x="1446133" y="445770"/>
                </a:cubicBezTo>
                <a:cubicBezTo>
                  <a:pt x="1463278" y="433388"/>
                  <a:pt x="1476613" y="422910"/>
                  <a:pt x="1490901" y="413385"/>
                </a:cubicBezTo>
                <a:cubicBezTo>
                  <a:pt x="1563291" y="366713"/>
                  <a:pt x="1569958" y="314325"/>
                  <a:pt x="1510903" y="253365"/>
                </a:cubicBezTo>
                <a:cubicBezTo>
                  <a:pt x="1490901" y="234315"/>
                  <a:pt x="1474708" y="212407"/>
                  <a:pt x="1452801" y="186690"/>
                </a:cubicBezTo>
                <a:close/>
                <a:moveTo>
                  <a:pt x="216456" y="1535430"/>
                </a:moveTo>
                <a:cubicBezTo>
                  <a:pt x="258366" y="1367790"/>
                  <a:pt x="299323" y="1203960"/>
                  <a:pt x="341233" y="1036320"/>
                </a:cubicBezTo>
                <a:cubicBezTo>
                  <a:pt x="251698" y="986790"/>
                  <a:pt x="166926" y="931545"/>
                  <a:pt x="68818" y="881063"/>
                </a:cubicBezTo>
                <a:cubicBezTo>
                  <a:pt x="68818" y="1084898"/>
                  <a:pt x="68818" y="1271588"/>
                  <a:pt x="69771" y="1458277"/>
                </a:cubicBezTo>
                <a:cubicBezTo>
                  <a:pt x="69771" y="1469707"/>
                  <a:pt x="78343" y="1486852"/>
                  <a:pt x="87868" y="1490663"/>
                </a:cubicBezTo>
                <a:cubicBezTo>
                  <a:pt x="128826" y="1507807"/>
                  <a:pt x="170736" y="1520190"/>
                  <a:pt x="216456" y="1535430"/>
                </a:cubicBezTo>
                <a:close/>
                <a:moveTo>
                  <a:pt x="350758" y="1579245"/>
                </a:moveTo>
                <a:cubicBezTo>
                  <a:pt x="355521" y="1565910"/>
                  <a:pt x="360283" y="1554480"/>
                  <a:pt x="363141" y="1543050"/>
                </a:cubicBezTo>
                <a:cubicBezTo>
                  <a:pt x="397431" y="1424940"/>
                  <a:pt x="431721" y="1305877"/>
                  <a:pt x="465058" y="1187768"/>
                </a:cubicBezTo>
                <a:cubicBezTo>
                  <a:pt x="486013" y="1113473"/>
                  <a:pt x="481251" y="1103948"/>
                  <a:pt x="401241" y="1082040"/>
                </a:cubicBezTo>
                <a:cubicBezTo>
                  <a:pt x="362188" y="1240155"/>
                  <a:pt x="322183" y="1397318"/>
                  <a:pt x="283131" y="1556385"/>
                </a:cubicBezTo>
                <a:cubicBezTo>
                  <a:pt x="293608" y="1561148"/>
                  <a:pt x="300276" y="1564957"/>
                  <a:pt x="307896" y="1567815"/>
                </a:cubicBezTo>
                <a:cubicBezTo>
                  <a:pt x="321231" y="1571625"/>
                  <a:pt x="334566" y="1574482"/>
                  <a:pt x="350758" y="1579245"/>
                </a:cubicBezTo>
                <a:close/>
                <a:moveTo>
                  <a:pt x="927021" y="1824990"/>
                </a:moveTo>
                <a:cubicBezTo>
                  <a:pt x="926068" y="1795463"/>
                  <a:pt x="894636" y="1777365"/>
                  <a:pt x="869871" y="1796415"/>
                </a:cubicBezTo>
                <a:cubicBezTo>
                  <a:pt x="844153" y="1816418"/>
                  <a:pt x="820341" y="1840230"/>
                  <a:pt x="800338" y="1865948"/>
                </a:cubicBezTo>
                <a:cubicBezTo>
                  <a:pt x="781288" y="1891665"/>
                  <a:pt x="798433" y="1922145"/>
                  <a:pt x="828913" y="1923098"/>
                </a:cubicBezTo>
                <a:cubicBezTo>
                  <a:pt x="856536" y="1924050"/>
                  <a:pt x="927973" y="1851660"/>
                  <a:pt x="927021" y="1824990"/>
                </a:cubicBezTo>
                <a:close/>
                <a:moveTo>
                  <a:pt x="1029891" y="1926907"/>
                </a:moveTo>
                <a:cubicBezTo>
                  <a:pt x="1027986" y="1896427"/>
                  <a:pt x="996553" y="1880235"/>
                  <a:pt x="970836" y="1900238"/>
                </a:cubicBezTo>
                <a:cubicBezTo>
                  <a:pt x="946071" y="1919288"/>
                  <a:pt x="923211" y="1943100"/>
                  <a:pt x="904161" y="1967865"/>
                </a:cubicBezTo>
                <a:cubicBezTo>
                  <a:pt x="885111" y="1992630"/>
                  <a:pt x="902256" y="2025968"/>
                  <a:pt x="931783" y="2026920"/>
                </a:cubicBezTo>
                <a:cubicBezTo>
                  <a:pt x="959406" y="2027873"/>
                  <a:pt x="1031796" y="1955482"/>
                  <a:pt x="1029891" y="1926907"/>
                </a:cubicBezTo>
                <a:close/>
                <a:moveTo>
                  <a:pt x="775573" y="1684973"/>
                </a:moveTo>
                <a:cubicBezTo>
                  <a:pt x="753666" y="1705927"/>
                  <a:pt x="724138" y="1730693"/>
                  <a:pt x="700326" y="1760220"/>
                </a:cubicBezTo>
                <a:cubicBezTo>
                  <a:pt x="692706" y="1769745"/>
                  <a:pt x="692706" y="1798320"/>
                  <a:pt x="701278" y="1804988"/>
                </a:cubicBezTo>
                <a:cubicBezTo>
                  <a:pt x="712708" y="1814513"/>
                  <a:pt x="739378" y="1819275"/>
                  <a:pt x="749856" y="1811655"/>
                </a:cubicBezTo>
                <a:cubicBezTo>
                  <a:pt x="776526" y="1792605"/>
                  <a:pt x="799386" y="1767840"/>
                  <a:pt x="819388" y="1742123"/>
                </a:cubicBezTo>
                <a:cubicBezTo>
                  <a:pt x="836533" y="1717357"/>
                  <a:pt x="815578" y="1684020"/>
                  <a:pt x="775573" y="1684973"/>
                </a:cubicBezTo>
                <a:close/>
                <a:moveTo>
                  <a:pt x="722233" y="1618298"/>
                </a:moveTo>
                <a:cubicBezTo>
                  <a:pt x="721281" y="1590675"/>
                  <a:pt x="689848" y="1570673"/>
                  <a:pt x="667941" y="1586865"/>
                </a:cubicBezTo>
                <a:cubicBezTo>
                  <a:pt x="640318" y="1607820"/>
                  <a:pt x="614601" y="1632585"/>
                  <a:pt x="593646" y="1659255"/>
                </a:cubicBezTo>
                <a:cubicBezTo>
                  <a:pt x="575548" y="1682115"/>
                  <a:pt x="593646" y="1713548"/>
                  <a:pt x="621268" y="1715452"/>
                </a:cubicBezTo>
                <a:cubicBezTo>
                  <a:pt x="647938" y="1718310"/>
                  <a:pt x="722233" y="1645920"/>
                  <a:pt x="722233" y="1618298"/>
                </a:cubicBezTo>
                <a:close/>
                <a:moveTo>
                  <a:pt x="1093708" y="1975485"/>
                </a:moveTo>
                <a:cubicBezTo>
                  <a:pt x="1076563" y="1996440"/>
                  <a:pt x="1062276" y="2014538"/>
                  <a:pt x="1047988" y="2031682"/>
                </a:cubicBezTo>
                <a:cubicBezTo>
                  <a:pt x="1072753" y="2057400"/>
                  <a:pt x="1099423" y="2079307"/>
                  <a:pt x="1126093" y="2046923"/>
                </a:cubicBezTo>
                <a:cubicBezTo>
                  <a:pt x="1151811" y="2014538"/>
                  <a:pt x="1119426" y="1997393"/>
                  <a:pt x="1093708" y="197548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4FC0944-0C9D-4969-8280-E457070F3B34}"/>
              </a:ext>
            </a:extLst>
          </p:cNvPr>
          <p:cNvSpPr txBox="1"/>
          <p:nvPr/>
        </p:nvSpPr>
        <p:spPr>
          <a:xfrm>
            <a:off x="1157640" y="871225"/>
            <a:ext cx="4026024" cy="113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36DCFD2-3DDB-41D0-B093-C3E5D73F9FDB}"/>
              </a:ext>
            </a:extLst>
          </p:cNvPr>
          <p:cNvSpPr txBox="1"/>
          <p:nvPr/>
        </p:nvSpPr>
        <p:spPr>
          <a:xfrm>
            <a:off x="1182031" y="2141916"/>
            <a:ext cx="3938788" cy="102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ea typeface="+mj-ea"/>
              </a:rPr>
              <a:t>Enter a description of this product description here for better understanding by the audience</a:t>
            </a:r>
            <a:endParaRPr lang="zh-CN" altLang="en-US" sz="16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E11B1DD-D047-4752-AD89-69021D980E23}"/>
              </a:ext>
            </a:extLst>
          </p:cNvPr>
          <p:cNvSpPr txBox="1"/>
          <p:nvPr/>
        </p:nvSpPr>
        <p:spPr>
          <a:xfrm>
            <a:off x="1891407" y="4059539"/>
            <a:ext cx="3465896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F4CE48F-F2F9-48EA-B24A-A8EAF9DA5B3A}"/>
              </a:ext>
            </a:extLst>
          </p:cNvPr>
          <p:cNvSpPr txBox="1"/>
          <p:nvPr/>
        </p:nvSpPr>
        <p:spPr>
          <a:xfrm>
            <a:off x="1891407" y="5209190"/>
            <a:ext cx="3465896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</a:t>
            </a:r>
          </a:p>
        </p:txBody>
      </p:sp>
    </p:spTree>
    <p:extLst>
      <p:ext uri="{BB962C8B-B14F-4D97-AF65-F5344CB8AC3E}">
        <p14:creationId xmlns:p14="http://schemas.microsoft.com/office/powerpoint/2010/main" val="205962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9B43AB0-2F26-475C-A35C-42B910F12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57CBA9-4A0A-40CA-8050-9146E21FDD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5"/>
          <a:stretch/>
        </p:blipFill>
        <p:spPr>
          <a:xfrm>
            <a:off x="4690385" y="835130"/>
            <a:ext cx="3978849" cy="174035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6C6226D-78C8-43D5-943E-142E31926836}"/>
              </a:ext>
            </a:extLst>
          </p:cNvPr>
          <p:cNvSpPr/>
          <p:nvPr/>
        </p:nvSpPr>
        <p:spPr>
          <a:xfrm rot="5400000">
            <a:off x="8570362" y="-802237"/>
            <a:ext cx="448073" cy="6795200"/>
          </a:xfrm>
          <a:prstGeom prst="rect">
            <a:avLst/>
          </a:prstGeom>
          <a:solidFill>
            <a:srgbClr val="FC45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43B5428-E9E0-4410-BAF6-1B6BBB592043}"/>
              </a:ext>
            </a:extLst>
          </p:cNvPr>
          <p:cNvSpPr/>
          <p:nvPr/>
        </p:nvSpPr>
        <p:spPr>
          <a:xfrm>
            <a:off x="0" y="5000263"/>
            <a:ext cx="4433104" cy="1857737"/>
          </a:xfrm>
          <a:prstGeom prst="rect">
            <a:avLst/>
          </a:prstGeom>
          <a:solidFill>
            <a:srgbClr val="FC45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6D1ED07-9031-47CA-9E7B-329D04C24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9" y="4510399"/>
            <a:ext cx="2219514" cy="298845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6E54A7A-502F-4BB7-B716-39CEC07795D2}"/>
              </a:ext>
            </a:extLst>
          </p:cNvPr>
          <p:cNvSpPr/>
          <p:nvPr/>
        </p:nvSpPr>
        <p:spPr>
          <a:xfrm>
            <a:off x="11700509" y="6366509"/>
            <a:ext cx="491491" cy="491491"/>
          </a:xfrm>
          <a:prstGeom prst="rect">
            <a:avLst/>
          </a:prstGeom>
          <a:solidFill>
            <a:srgbClr val="FC45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D5DBFD6-F6B9-47BA-9F51-E8BE6C32A301}"/>
              </a:ext>
            </a:extLst>
          </p:cNvPr>
          <p:cNvGrpSpPr/>
          <p:nvPr/>
        </p:nvGrpSpPr>
        <p:grpSpPr>
          <a:xfrm>
            <a:off x="8655424" y="6193639"/>
            <a:ext cx="2620755" cy="780512"/>
            <a:chOff x="935166" y="4120779"/>
            <a:chExt cx="2620755" cy="780512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F4D354F2-4357-4FD9-8607-58FD2DFA3044}"/>
                </a:ext>
              </a:extLst>
            </p:cNvPr>
            <p:cNvCxnSpPr>
              <a:cxnSpLocks/>
            </p:cNvCxnSpPr>
            <p:nvPr/>
          </p:nvCxnSpPr>
          <p:spPr>
            <a:xfrm>
              <a:off x="935166" y="4511035"/>
              <a:ext cx="2364215" cy="0"/>
            </a:xfrm>
            <a:prstGeom prst="line">
              <a:avLst/>
            </a:prstGeom>
            <a:noFill/>
            <a:ln w="6350" cap="flat" cmpd="sng" algn="ctr">
              <a:solidFill>
                <a:srgbClr val="D13226"/>
              </a:solidFill>
              <a:prstDash val="solid"/>
              <a:miter lim="800000"/>
            </a:ln>
            <a:effectLst/>
          </p:spPr>
        </p:cxn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8EB708F3-B354-4798-A212-C6A2F6C14D2C}"/>
                </a:ext>
              </a:extLst>
            </p:cNvPr>
            <p:cNvSpPr/>
            <p:nvPr/>
          </p:nvSpPr>
          <p:spPr>
            <a:xfrm flipH="1" flipV="1">
              <a:off x="3088561" y="4120779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noFill/>
            <a:ln w="6350" cap="flat" cmpd="sng" algn="ctr">
              <a:solidFill>
                <a:srgbClr val="D1322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75F6A5E8-5352-4ACF-9C03-BDBE20CECC91}"/>
                </a:ext>
              </a:extLst>
            </p:cNvPr>
            <p:cNvSpPr/>
            <p:nvPr/>
          </p:nvSpPr>
          <p:spPr>
            <a:xfrm flipH="1">
              <a:off x="3088561" y="4511035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noFill/>
            <a:ln w="6350" cap="flat" cmpd="sng" algn="ctr">
              <a:solidFill>
                <a:srgbClr val="D1322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2B14230-CE50-4297-AB76-1B18BB96E1AA}"/>
              </a:ext>
            </a:extLst>
          </p:cNvPr>
          <p:cNvGrpSpPr/>
          <p:nvPr/>
        </p:nvGrpSpPr>
        <p:grpSpPr>
          <a:xfrm rot="19294975">
            <a:off x="11752576" y="6551750"/>
            <a:ext cx="387353" cy="153625"/>
            <a:chOff x="11768452" y="6640874"/>
            <a:chExt cx="387353" cy="153625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FB665A6-D0B5-4F55-AF9E-78458E2FBD7E}"/>
                </a:ext>
              </a:extLst>
            </p:cNvPr>
            <p:cNvSpPr/>
            <p:nvPr userDrawn="1"/>
          </p:nvSpPr>
          <p:spPr>
            <a:xfrm>
              <a:off x="11768452" y="6640874"/>
              <a:ext cx="387353" cy="153625"/>
            </a:xfrm>
            <a:prstGeom prst="ellips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C661F4C3-8B80-4AA7-8140-0B5377E0971F}"/>
                </a:ext>
              </a:extLst>
            </p:cNvPr>
            <p:cNvSpPr/>
            <p:nvPr userDrawn="1"/>
          </p:nvSpPr>
          <p:spPr>
            <a:xfrm flipV="1">
              <a:off x="11840829" y="6669217"/>
              <a:ext cx="242598" cy="96938"/>
            </a:xfrm>
            <a:prstGeom prst="ellipse">
              <a:avLst/>
            </a:prstGeom>
            <a:gradFill flip="none" rotWithShape="1">
              <a:gsLst>
                <a:gs pos="100000">
                  <a:sysClr val="window" lastClr="FFFFFF">
                    <a:alpha val="67000"/>
                  </a:sysClr>
                </a:gs>
                <a:gs pos="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530FB418-FA66-4CF8-81EF-1008D217C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18606" r="4222" b="5408"/>
          <a:stretch/>
        </p:blipFill>
        <p:spPr>
          <a:xfrm>
            <a:off x="8076281" y="0"/>
            <a:ext cx="4115719" cy="5286689"/>
          </a:xfrm>
          <a:prstGeom prst="rect">
            <a:avLst/>
          </a:prstGeom>
          <a:effectLst/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10EBE48-7487-4275-BF5F-E678DD95ED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29425" r="4222" b="25013"/>
          <a:stretch/>
        </p:blipFill>
        <p:spPr>
          <a:xfrm>
            <a:off x="884007" y="1996440"/>
            <a:ext cx="6401468" cy="4930400"/>
          </a:xfrm>
          <a:prstGeom prst="rect">
            <a:avLst/>
          </a:prstGeom>
          <a:effectLst/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6F5683A-9451-433F-B6E4-EB7C15408F17}"/>
              </a:ext>
            </a:extLst>
          </p:cNvPr>
          <p:cNvSpPr txBox="1"/>
          <p:nvPr/>
        </p:nvSpPr>
        <p:spPr>
          <a:xfrm>
            <a:off x="884007" y="966794"/>
            <a:ext cx="3465896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721A099-0117-4C24-91DE-7046F8C69E1E}"/>
              </a:ext>
            </a:extLst>
          </p:cNvPr>
          <p:cNvSpPr txBox="1"/>
          <p:nvPr/>
        </p:nvSpPr>
        <p:spPr>
          <a:xfrm>
            <a:off x="8005789" y="5530741"/>
            <a:ext cx="3465896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2AB2DC7-7C5B-44DF-BA56-D5058EE2657C}"/>
              </a:ext>
            </a:extLst>
          </p:cNvPr>
          <p:cNvSpPr txBox="1"/>
          <p:nvPr/>
        </p:nvSpPr>
        <p:spPr>
          <a:xfrm>
            <a:off x="522643" y="81754"/>
            <a:ext cx="5074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0">
                <a:ln>
                  <a:gradFill>
                    <a:gsLst>
                      <a:gs pos="36000">
                        <a:schemeClr val="accent2"/>
                      </a:gs>
                      <a:gs pos="48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en-US" altLang="zh-CN" dirty="0"/>
              <a:t>SPORTS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4560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>
            <a:extLst>
              <a:ext uri="{FF2B5EF4-FFF2-40B4-BE49-F238E27FC236}">
                <a16:creationId xmlns:a16="http://schemas.microsoft.com/office/drawing/2014/main" id="{2AB90517-C81A-44D0-93A0-F6D580EFC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FE6B37E-483F-44B0-978E-4833919B4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3" t="23671" r="4222" b="9297"/>
          <a:stretch/>
        </p:blipFill>
        <p:spPr>
          <a:xfrm>
            <a:off x="4745199" y="923471"/>
            <a:ext cx="2698827" cy="3741198"/>
          </a:xfrm>
          <a:prstGeom prst="rect">
            <a:avLst/>
          </a:prstGeom>
          <a:effectLst/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EC67CE98-672D-4077-9829-B081AA6B8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3" t="23671" r="4222" b="9297"/>
          <a:stretch/>
        </p:blipFill>
        <p:spPr>
          <a:xfrm>
            <a:off x="8295892" y="923471"/>
            <a:ext cx="2698827" cy="3741198"/>
          </a:xfrm>
          <a:prstGeom prst="rect">
            <a:avLst/>
          </a:prstGeom>
          <a:effectLst/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49D8DE96-2E4C-410E-9243-74C0AE05D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3" t="23671" r="4222" b="9297"/>
          <a:stretch/>
        </p:blipFill>
        <p:spPr>
          <a:xfrm>
            <a:off x="1194506" y="923471"/>
            <a:ext cx="2698827" cy="3741198"/>
          </a:xfrm>
          <a:prstGeom prst="rect">
            <a:avLst/>
          </a:prstGeom>
          <a:effectLst/>
        </p:spPr>
      </p:pic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C49E8DB2-4D6B-4C20-BFE4-D027433C93B4}"/>
              </a:ext>
            </a:extLst>
          </p:cNvPr>
          <p:cNvSpPr/>
          <p:nvPr/>
        </p:nvSpPr>
        <p:spPr>
          <a:xfrm>
            <a:off x="1040894" y="4626006"/>
            <a:ext cx="3013818" cy="99651"/>
          </a:xfrm>
          <a:prstGeom prst="roundRect">
            <a:avLst>
              <a:gd name="adj" fmla="val 50000"/>
            </a:avLst>
          </a:prstGeom>
          <a:solidFill>
            <a:srgbClr val="C2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93A563BC-A136-401F-93E7-D37577EBB42C}"/>
              </a:ext>
            </a:extLst>
          </p:cNvPr>
          <p:cNvSpPr/>
          <p:nvPr/>
        </p:nvSpPr>
        <p:spPr>
          <a:xfrm>
            <a:off x="4589091" y="4626006"/>
            <a:ext cx="3013818" cy="99651"/>
          </a:xfrm>
          <a:prstGeom prst="roundRect">
            <a:avLst>
              <a:gd name="adj" fmla="val 50000"/>
            </a:avLst>
          </a:prstGeom>
          <a:solidFill>
            <a:srgbClr val="C2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0E7A3A51-E7ED-48AA-92AF-E833CB005D7C}"/>
              </a:ext>
            </a:extLst>
          </p:cNvPr>
          <p:cNvSpPr/>
          <p:nvPr/>
        </p:nvSpPr>
        <p:spPr>
          <a:xfrm>
            <a:off x="8137288" y="4626006"/>
            <a:ext cx="3013818" cy="99651"/>
          </a:xfrm>
          <a:prstGeom prst="roundRect">
            <a:avLst>
              <a:gd name="adj" fmla="val 50000"/>
            </a:avLst>
          </a:prstGeom>
          <a:solidFill>
            <a:srgbClr val="C2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F36E4847-E7F0-400E-93DC-8DFF6EFE6178}"/>
              </a:ext>
            </a:extLst>
          </p:cNvPr>
          <p:cNvGrpSpPr/>
          <p:nvPr/>
        </p:nvGrpSpPr>
        <p:grpSpPr>
          <a:xfrm>
            <a:off x="10528093" y="923472"/>
            <a:ext cx="339056" cy="394203"/>
            <a:chOff x="10535232" y="1445413"/>
            <a:chExt cx="498494" cy="579574"/>
          </a:xfrm>
          <a:solidFill>
            <a:srgbClr val="FC450C"/>
          </a:solidFill>
        </p:grpSpPr>
        <p:sp>
          <p:nvSpPr>
            <p:cNvPr id="47" name="箭头: 五边形 46">
              <a:extLst>
                <a:ext uri="{FF2B5EF4-FFF2-40B4-BE49-F238E27FC236}">
                  <a16:creationId xmlns:a16="http://schemas.microsoft.com/office/drawing/2014/main" id="{3D263BAE-6122-4B55-ACDF-2C7E49B03F9C}"/>
                </a:ext>
              </a:extLst>
            </p:cNvPr>
            <p:cNvSpPr/>
            <p:nvPr/>
          </p:nvSpPr>
          <p:spPr>
            <a:xfrm rot="5400000">
              <a:off x="10553731" y="1426915"/>
              <a:ext cx="461497" cy="498493"/>
            </a:xfrm>
            <a:prstGeom prst="homePlate">
              <a:avLst>
                <a:gd name="adj" fmla="val 229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CC648D67-A554-4BFE-85D2-385A936A7DB5}"/>
                </a:ext>
              </a:extLst>
            </p:cNvPr>
            <p:cNvSpPr/>
            <p:nvPr/>
          </p:nvSpPr>
          <p:spPr>
            <a:xfrm rot="5400000">
              <a:off x="10700497" y="1691758"/>
              <a:ext cx="167964" cy="498493"/>
            </a:xfrm>
            <a:custGeom>
              <a:avLst/>
              <a:gdLst>
                <a:gd name="connsiteX0" fmla="*/ 0 w 167964"/>
                <a:gd name="connsiteY0" fmla="*/ 498493 h 498493"/>
                <a:gd name="connsiteX1" fmla="*/ 105840 w 167964"/>
                <a:gd name="connsiteY1" fmla="*/ 249247 h 498493"/>
                <a:gd name="connsiteX2" fmla="*/ 0 w 167964"/>
                <a:gd name="connsiteY2" fmla="*/ 0 h 498493"/>
                <a:gd name="connsiteX3" fmla="*/ 62124 w 167964"/>
                <a:gd name="connsiteY3" fmla="*/ 0 h 498493"/>
                <a:gd name="connsiteX4" fmla="*/ 167964 w 167964"/>
                <a:gd name="connsiteY4" fmla="*/ 249247 h 498493"/>
                <a:gd name="connsiteX5" fmla="*/ 62124 w 167964"/>
                <a:gd name="connsiteY5" fmla="*/ 498493 h 498493"/>
                <a:gd name="connsiteX6" fmla="*/ 0 w 167964"/>
                <a:gd name="connsiteY6" fmla="*/ 498493 h 4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964" h="498493">
                  <a:moveTo>
                    <a:pt x="0" y="498493"/>
                  </a:moveTo>
                  <a:lnTo>
                    <a:pt x="105840" y="249247"/>
                  </a:lnTo>
                  <a:lnTo>
                    <a:pt x="0" y="0"/>
                  </a:lnTo>
                  <a:lnTo>
                    <a:pt x="62124" y="0"/>
                  </a:lnTo>
                  <a:lnTo>
                    <a:pt x="167964" y="249247"/>
                  </a:lnTo>
                  <a:lnTo>
                    <a:pt x="62124" y="498493"/>
                  </a:lnTo>
                  <a:lnTo>
                    <a:pt x="0" y="4984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5D6FFFF9-7407-498B-86AF-934E6BDBCB18}"/>
              </a:ext>
            </a:extLst>
          </p:cNvPr>
          <p:cNvGrpSpPr/>
          <p:nvPr/>
        </p:nvGrpSpPr>
        <p:grpSpPr>
          <a:xfrm>
            <a:off x="6980983" y="923472"/>
            <a:ext cx="339056" cy="394203"/>
            <a:chOff x="10535232" y="1445413"/>
            <a:chExt cx="498494" cy="579574"/>
          </a:xfrm>
          <a:solidFill>
            <a:srgbClr val="FC450C"/>
          </a:solidFill>
        </p:grpSpPr>
        <p:sp>
          <p:nvSpPr>
            <p:cNvPr id="50" name="箭头: 五边形 49">
              <a:extLst>
                <a:ext uri="{FF2B5EF4-FFF2-40B4-BE49-F238E27FC236}">
                  <a16:creationId xmlns:a16="http://schemas.microsoft.com/office/drawing/2014/main" id="{BF82B2CB-FDAB-4219-9CEE-B3B6ADC8946E}"/>
                </a:ext>
              </a:extLst>
            </p:cNvPr>
            <p:cNvSpPr/>
            <p:nvPr/>
          </p:nvSpPr>
          <p:spPr>
            <a:xfrm rot="5400000">
              <a:off x="10553731" y="1426915"/>
              <a:ext cx="461497" cy="498493"/>
            </a:xfrm>
            <a:prstGeom prst="homePlate">
              <a:avLst>
                <a:gd name="adj" fmla="val 229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2339C057-40F5-475F-B244-67FB7D077B21}"/>
                </a:ext>
              </a:extLst>
            </p:cNvPr>
            <p:cNvSpPr/>
            <p:nvPr/>
          </p:nvSpPr>
          <p:spPr>
            <a:xfrm rot="5400000">
              <a:off x="10700497" y="1691758"/>
              <a:ext cx="167964" cy="498493"/>
            </a:xfrm>
            <a:custGeom>
              <a:avLst/>
              <a:gdLst>
                <a:gd name="connsiteX0" fmla="*/ 0 w 167964"/>
                <a:gd name="connsiteY0" fmla="*/ 498493 h 498493"/>
                <a:gd name="connsiteX1" fmla="*/ 105840 w 167964"/>
                <a:gd name="connsiteY1" fmla="*/ 249247 h 498493"/>
                <a:gd name="connsiteX2" fmla="*/ 0 w 167964"/>
                <a:gd name="connsiteY2" fmla="*/ 0 h 498493"/>
                <a:gd name="connsiteX3" fmla="*/ 62124 w 167964"/>
                <a:gd name="connsiteY3" fmla="*/ 0 h 498493"/>
                <a:gd name="connsiteX4" fmla="*/ 167964 w 167964"/>
                <a:gd name="connsiteY4" fmla="*/ 249247 h 498493"/>
                <a:gd name="connsiteX5" fmla="*/ 62124 w 167964"/>
                <a:gd name="connsiteY5" fmla="*/ 498493 h 498493"/>
                <a:gd name="connsiteX6" fmla="*/ 0 w 167964"/>
                <a:gd name="connsiteY6" fmla="*/ 498493 h 4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964" h="498493">
                  <a:moveTo>
                    <a:pt x="0" y="498493"/>
                  </a:moveTo>
                  <a:lnTo>
                    <a:pt x="105840" y="249247"/>
                  </a:lnTo>
                  <a:lnTo>
                    <a:pt x="0" y="0"/>
                  </a:lnTo>
                  <a:lnTo>
                    <a:pt x="62124" y="0"/>
                  </a:lnTo>
                  <a:lnTo>
                    <a:pt x="167964" y="249247"/>
                  </a:lnTo>
                  <a:lnTo>
                    <a:pt x="62124" y="498493"/>
                  </a:lnTo>
                  <a:lnTo>
                    <a:pt x="0" y="4984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B6135496-A4FB-4FEB-9EBD-68EC860D8578}"/>
              </a:ext>
            </a:extLst>
          </p:cNvPr>
          <p:cNvGrpSpPr/>
          <p:nvPr/>
        </p:nvGrpSpPr>
        <p:grpSpPr>
          <a:xfrm>
            <a:off x="3433873" y="923472"/>
            <a:ext cx="339056" cy="394203"/>
            <a:chOff x="10535232" y="1445413"/>
            <a:chExt cx="498494" cy="579574"/>
          </a:xfrm>
          <a:solidFill>
            <a:srgbClr val="FC450C"/>
          </a:solidFill>
        </p:grpSpPr>
        <p:sp>
          <p:nvSpPr>
            <p:cNvPr id="53" name="箭头: 五边形 52">
              <a:extLst>
                <a:ext uri="{FF2B5EF4-FFF2-40B4-BE49-F238E27FC236}">
                  <a16:creationId xmlns:a16="http://schemas.microsoft.com/office/drawing/2014/main" id="{6401913E-670F-46DA-BE43-46F6B59636B9}"/>
                </a:ext>
              </a:extLst>
            </p:cNvPr>
            <p:cNvSpPr/>
            <p:nvPr/>
          </p:nvSpPr>
          <p:spPr>
            <a:xfrm rot="5400000">
              <a:off x="10553731" y="1426915"/>
              <a:ext cx="461497" cy="498493"/>
            </a:xfrm>
            <a:prstGeom prst="homePlate">
              <a:avLst>
                <a:gd name="adj" fmla="val 229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3EDF370A-E09E-4293-B4CD-E0FC68179FA6}"/>
                </a:ext>
              </a:extLst>
            </p:cNvPr>
            <p:cNvSpPr/>
            <p:nvPr/>
          </p:nvSpPr>
          <p:spPr>
            <a:xfrm rot="5400000">
              <a:off x="10700497" y="1691758"/>
              <a:ext cx="167964" cy="498493"/>
            </a:xfrm>
            <a:custGeom>
              <a:avLst/>
              <a:gdLst>
                <a:gd name="connsiteX0" fmla="*/ 0 w 167964"/>
                <a:gd name="connsiteY0" fmla="*/ 498493 h 498493"/>
                <a:gd name="connsiteX1" fmla="*/ 105840 w 167964"/>
                <a:gd name="connsiteY1" fmla="*/ 249247 h 498493"/>
                <a:gd name="connsiteX2" fmla="*/ 0 w 167964"/>
                <a:gd name="connsiteY2" fmla="*/ 0 h 498493"/>
                <a:gd name="connsiteX3" fmla="*/ 62124 w 167964"/>
                <a:gd name="connsiteY3" fmla="*/ 0 h 498493"/>
                <a:gd name="connsiteX4" fmla="*/ 167964 w 167964"/>
                <a:gd name="connsiteY4" fmla="*/ 249247 h 498493"/>
                <a:gd name="connsiteX5" fmla="*/ 62124 w 167964"/>
                <a:gd name="connsiteY5" fmla="*/ 498493 h 498493"/>
                <a:gd name="connsiteX6" fmla="*/ 0 w 167964"/>
                <a:gd name="connsiteY6" fmla="*/ 498493 h 4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964" h="498493">
                  <a:moveTo>
                    <a:pt x="0" y="498493"/>
                  </a:moveTo>
                  <a:lnTo>
                    <a:pt x="105840" y="249247"/>
                  </a:lnTo>
                  <a:lnTo>
                    <a:pt x="0" y="0"/>
                  </a:lnTo>
                  <a:lnTo>
                    <a:pt x="62124" y="0"/>
                  </a:lnTo>
                  <a:lnTo>
                    <a:pt x="167964" y="249247"/>
                  </a:lnTo>
                  <a:lnTo>
                    <a:pt x="62124" y="498493"/>
                  </a:lnTo>
                  <a:lnTo>
                    <a:pt x="0" y="4984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86DD3351-59D5-4488-85D2-A442AA4BE5BF}"/>
              </a:ext>
            </a:extLst>
          </p:cNvPr>
          <p:cNvGrpSpPr/>
          <p:nvPr/>
        </p:nvGrpSpPr>
        <p:grpSpPr>
          <a:xfrm>
            <a:off x="3519071" y="980496"/>
            <a:ext cx="168660" cy="165912"/>
            <a:chOff x="2629695" y="2693566"/>
            <a:chExt cx="329808" cy="324434"/>
          </a:xfrm>
        </p:grpSpPr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BAC7B7B6-6951-4743-9B71-CB8D7E23B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410" y="2693566"/>
              <a:ext cx="190093" cy="223007"/>
            </a:xfrm>
            <a:custGeom>
              <a:avLst/>
              <a:gdLst>
                <a:gd name="T0" fmla="*/ 27 w 120"/>
                <a:gd name="T1" fmla="*/ 140 h 140"/>
                <a:gd name="T2" fmla="*/ 0 w 120"/>
                <a:gd name="T3" fmla="*/ 129 h 140"/>
                <a:gd name="T4" fmla="*/ 6 w 120"/>
                <a:gd name="T5" fmla="*/ 123 h 140"/>
                <a:gd name="T6" fmla="*/ 49 w 120"/>
                <a:gd name="T7" fmla="*/ 123 h 140"/>
                <a:gd name="T8" fmla="*/ 99 w 120"/>
                <a:gd name="T9" fmla="*/ 73 h 140"/>
                <a:gd name="T10" fmla="*/ 99 w 120"/>
                <a:gd name="T11" fmla="*/ 30 h 140"/>
                <a:gd name="T12" fmla="*/ 90 w 120"/>
                <a:gd name="T13" fmla="*/ 21 h 140"/>
                <a:gd name="T14" fmla="*/ 47 w 120"/>
                <a:gd name="T15" fmla="*/ 21 h 140"/>
                <a:gd name="T16" fmla="*/ 12 w 120"/>
                <a:gd name="T17" fmla="*/ 56 h 140"/>
                <a:gd name="T18" fmla="*/ 6 w 120"/>
                <a:gd name="T19" fmla="*/ 51 h 140"/>
                <a:gd name="T20" fmla="*/ 41 w 120"/>
                <a:gd name="T21" fmla="*/ 15 h 140"/>
                <a:gd name="T22" fmla="*/ 95 w 120"/>
                <a:gd name="T23" fmla="*/ 15 h 140"/>
                <a:gd name="T24" fmla="*/ 105 w 120"/>
                <a:gd name="T25" fmla="*/ 25 h 140"/>
                <a:gd name="T26" fmla="*/ 105 w 120"/>
                <a:gd name="T27" fmla="*/ 78 h 140"/>
                <a:gd name="T28" fmla="*/ 54 w 120"/>
                <a:gd name="T29" fmla="*/ 129 h 140"/>
                <a:gd name="T30" fmla="*/ 27 w 120"/>
                <a:gd name="T3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140">
                  <a:moveTo>
                    <a:pt x="27" y="140"/>
                  </a:moveTo>
                  <a:cubicBezTo>
                    <a:pt x="18" y="140"/>
                    <a:pt x="8" y="136"/>
                    <a:pt x="0" y="129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18" y="135"/>
                    <a:pt x="37" y="135"/>
                    <a:pt x="49" y="123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111" y="61"/>
                    <a:pt x="111" y="42"/>
                    <a:pt x="99" y="30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78" y="9"/>
                    <a:pt x="59" y="9"/>
                    <a:pt x="47" y="21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56" y="0"/>
                    <a:pt x="80" y="0"/>
                    <a:pt x="95" y="1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20" y="39"/>
                    <a:pt x="120" y="64"/>
                    <a:pt x="105" y="7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47" y="136"/>
                    <a:pt x="37" y="140"/>
                    <a:pt x="27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6CD30029-D2D8-46DD-9092-00389F28E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9695" y="2795665"/>
              <a:ext cx="204871" cy="222335"/>
            </a:xfrm>
            <a:custGeom>
              <a:avLst/>
              <a:gdLst>
                <a:gd name="T0" fmla="*/ 51 w 129"/>
                <a:gd name="T1" fmla="*/ 140 h 140"/>
                <a:gd name="T2" fmla="*/ 24 w 129"/>
                <a:gd name="T3" fmla="*/ 129 h 140"/>
                <a:gd name="T4" fmla="*/ 15 w 129"/>
                <a:gd name="T5" fmla="*/ 119 h 140"/>
                <a:gd name="T6" fmla="*/ 15 w 129"/>
                <a:gd name="T7" fmla="*/ 66 h 140"/>
                <a:gd name="T8" fmla="*/ 65 w 129"/>
                <a:gd name="T9" fmla="*/ 15 h 140"/>
                <a:gd name="T10" fmla="*/ 119 w 129"/>
                <a:gd name="T11" fmla="*/ 15 h 140"/>
                <a:gd name="T12" fmla="*/ 129 w 129"/>
                <a:gd name="T13" fmla="*/ 25 h 140"/>
                <a:gd name="T14" fmla="*/ 123 w 129"/>
                <a:gd name="T15" fmla="*/ 30 h 140"/>
                <a:gd name="T16" fmla="*/ 114 w 129"/>
                <a:gd name="T17" fmla="*/ 21 h 140"/>
                <a:gd name="T18" fmla="*/ 71 w 129"/>
                <a:gd name="T19" fmla="*/ 21 h 140"/>
                <a:gd name="T20" fmla="*/ 21 w 129"/>
                <a:gd name="T21" fmla="*/ 71 h 140"/>
                <a:gd name="T22" fmla="*/ 21 w 129"/>
                <a:gd name="T23" fmla="*/ 114 h 140"/>
                <a:gd name="T24" fmla="*/ 30 w 129"/>
                <a:gd name="T25" fmla="*/ 123 h 140"/>
                <a:gd name="T26" fmla="*/ 51 w 129"/>
                <a:gd name="T27" fmla="*/ 132 h 140"/>
                <a:gd name="T28" fmla="*/ 73 w 129"/>
                <a:gd name="T29" fmla="*/ 123 h 140"/>
                <a:gd name="T30" fmla="*/ 106 w 129"/>
                <a:gd name="T31" fmla="*/ 90 h 140"/>
                <a:gd name="T32" fmla="*/ 112 w 129"/>
                <a:gd name="T33" fmla="*/ 95 h 140"/>
                <a:gd name="T34" fmla="*/ 78 w 129"/>
                <a:gd name="T35" fmla="*/ 129 h 140"/>
                <a:gd name="T36" fmla="*/ 51 w 129"/>
                <a:gd name="T3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0">
                  <a:moveTo>
                    <a:pt x="51" y="140"/>
                  </a:moveTo>
                  <a:cubicBezTo>
                    <a:pt x="41" y="140"/>
                    <a:pt x="32" y="136"/>
                    <a:pt x="24" y="12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0" y="105"/>
                    <a:pt x="0" y="80"/>
                    <a:pt x="15" y="66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80" y="0"/>
                    <a:pt x="104" y="0"/>
                    <a:pt x="119" y="1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2" y="9"/>
                    <a:pt x="83" y="9"/>
                    <a:pt x="71" y="2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83"/>
                    <a:pt x="9" y="102"/>
                    <a:pt x="21" y="11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6" y="129"/>
                    <a:pt x="43" y="132"/>
                    <a:pt x="51" y="132"/>
                  </a:cubicBezTo>
                  <a:cubicBezTo>
                    <a:pt x="59" y="132"/>
                    <a:pt x="67" y="129"/>
                    <a:pt x="73" y="123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78" y="129"/>
                    <a:pt x="78" y="129"/>
                    <a:pt x="78" y="129"/>
                  </a:cubicBezTo>
                  <a:cubicBezTo>
                    <a:pt x="71" y="136"/>
                    <a:pt x="62" y="140"/>
                    <a:pt x="51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58" name="Line 49">
              <a:extLst>
                <a:ext uri="{FF2B5EF4-FFF2-40B4-BE49-F238E27FC236}">
                  <a16:creationId xmlns:a16="http://schemas.microsoft.com/office/drawing/2014/main" id="{44ABA1FA-8E5E-4B07-BD61-20FF0AA89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4112" y="2894406"/>
              <a:ext cx="0" cy="0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59" name="Line 50">
              <a:extLst>
                <a:ext uri="{FF2B5EF4-FFF2-40B4-BE49-F238E27FC236}">
                  <a16:creationId xmlns:a16="http://schemas.microsoft.com/office/drawing/2014/main" id="{8E4542B0-A7CC-4F75-9CE3-29FC969658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4112" y="2894406"/>
              <a:ext cx="0" cy="0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716FFE4D-7422-4DF3-B333-45AB0B5B7114}"/>
              </a:ext>
            </a:extLst>
          </p:cNvPr>
          <p:cNvGrpSpPr/>
          <p:nvPr/>
        </p:nvGrpSpPr>
        <p:grpSpPr>
          <a:xfrm>
            <a:off x="7066181" y="980496"/>
            <a:ext cx="168660" cy="165912"/>
            <a:chOff x="2629695" y="2693566"/>
            <a:chExt cx="329808" cy="324434"/>
          </a:xfrm>
        </p:grpSpPr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81BC3107-2C1A-4773-A6F4-52DE32EDC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410" y="2693566"/>
              <a:ext cx="190093" cy="223007"/>
            </a:xfrm>
            <a:custGeom>
              <a:avLst/>
              <a:gdLst>
                <a:gd name="T0" fmla="*/ 27 w 120"/>
                <a:gd name="T1" fmla="*/ 140 h 140"/>
                <a:gd name="T2" fmla="*/ 0 w 120"/>
                <a:gd name="T3" fmla="*/ 129 h 140"/>
                <a:gd name="T4" fmla="*/ 6 w 120"/>
                <a:gd name="T5" fmla="*/ 123 h 140"/>
                <a:gd name="T6" fmla="*/ 49 w 120"/>
                <a:gd name="T7" fmla="*/ 123 h 140"/>
                <a:gd name="T8" fmla="*/ 99 w 120"/>
                <a:gd name="T9" fmla="*/ 73 h 140"/>
                <a:gd name="T10" fmla="*/ 99 w 120"/>
                <a:gd name="T11" fmla="*/ 30 h 140"/>
                <a:gd name="T12" fmla="*/ 90 w 120"/>
                <a:gd name="T13" fmla="*/ 21 h 140"/>
                <a:gd name="T14" fmla="*/ 47 w 120"/>
                <a:gd name="T15" fmla="*/ 21 h 140"/>
                <a:gd name="T16" fmla="*/ 12 w 120"/>
                <a:gd name="T17" fmla="*/ 56 h 140"/>
                <a:gd name="T18" fmla="*/ 6 w 120"/>
                <a:gd name="T19" fmla="*/ 51 h 140"/>
                <a:gd name="T20" fmla="*/ 41 w 120"/>
                <a:gd name="T21" fmla="*/ 15 h 140"/>
                <a:gd name="T22" fmla="*/ 95 w 120"/>
                <a:gd name="T23" fmla="*/ 15 h 140"/>
                <a:gd name="T24" fmla="*/ 105 w 120"/>
                <a:gd name="T25" fmla="*/ 25 h 140"/>
                <a:gd name="T26" fmla="*/ 105 w 120"/>
                <a:gd name="T27" fmla="*/ 78 h 140"/>
                <a:gd name="T28" fmla="*/ 54 w 120"/>
                <a:gd name="T29" fmla="*/ 129 h 140"/>
                <a:gd name="T30" fmla="*/ 27 w 120"/>
                <a:gd name="T3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140">
                  <a:moveTo>
                    <a:pt x="27" y="140"/>
                  </a:moveTo>
                  <a:cubicBezTo>
                    <a:pt x="18" y="140"/>
                    <a:pt x="8" y="136"/>
                    <a:pt x="0" y="129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18" y="135"/>
                    <a:pt x="37" y="135"/>
                    <a:pt x="49" y="123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111" y="61"/>
                    <a:pt x="111" y="42"/>
                    <a:pt x="99" y="30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78" y="9"/>
                    <a:pt x="59" y="9"/>
                    <a:pt x="47" y="21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56" y="0"/>
                    <a:pt x="80" y="0"/>
                    <a:pt x="95" y="1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20" y="39"/>
                    <a:pt x="120" y="64"/>
                    <a:pt x="105" y="7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47" y="136"/>
                    <a:pt x="37" y="140"/>
                    <a:pt x="27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C0B461E9-E3FB-415F-BB6F-25026EBB0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9695" y="2795665"/>
              <a:ext cx="204871" cy="222335"/>
            </a:xfrm>
            <a:custGeom>
              <a:avLst/>
              <a:gdLst>
                <a:gd name="T0" fmla="*/ 51 w 129"/>
                <a:gd name="T1" fmla="*/ 140 h 140"/>
                <a:gd name="T2" fmla="*/ 24 w 129"/>
                <a:gd name="T3" fmla="*/ 129 h 140"/>
                <a:gd name="T4" fmla="*/ 15 w 129"/>
                <a:gd name="T5" fmla="*/ 119 h 140"/>
                <a:gd name="T6" fmla="*/ 15 w 129"/>
                <a:gd name="T7" fmla="*/ 66 h 140"/>
                <a:gd name="T8" fmla="*/ 65 w 129"/>
                <a:gd name="T9" fmla="*/ 15 h 140"/>
                <a:gd name="T10" fmla="*/ 119 w 129"/>
                <a:gd name="T11" fmla="*/ 15 h 140"/>
                <a:gd name="T12" fmla="*/ 129 w 129"/>
                <a:gd name="T13" fmla="*/ 25 h 140"/>
                <a:gd name="T14" fmla="*/ 123 w 129"/>
                <a:gd name="T15" fmla="*/ 30 h 140"/>
                <a:gd name="T16" fmla="*/ 114 w 129"/>
                <a:gd name="T17" fmla="*/ 21 h 140"/>
                <a:gd name="T18" fmla="*/ 71 w 129"/>
                <a:gd name="T19" fmla="*/ 21 h 140"/>
                <a:gd name="T20" fmla="*/ 21 w 129"/>
                <a:gd name="T21" fmla="*/ 71 h 140"/>
                <a:gd name="T22" fmla="*/ 21 w 129"/>
                <a:gd name="T23" fmla="*/ 114 h 140"/>
                <a:gd name="T24" fmla="*/ 30 w 129"/>
                <a:gd name="T25" fmla="*/ 123 h 140"/>
                <a:gd name="T26" fmla="*/ 51 w 129"/>
                <a:gd name="T27" fmla="*/ 132 h 140"/>
                <a:gd name="T28" fmla="*/ 73 w 129"/>
                <a:gd name="T29" fmla="*/ 123 h 140"/>
                <a:gd name="T30" fmla="*/ 106 w 129"/>
                <a:gd name="T31" fmla="*/ 90 h 140"/>
                <a:gd name="T32" fmla="*/ 112 w 129"/>
                <a:gd name="T33" fmla="*/ 95 h 140"/>
                <a:gd name="T34" fmla="*/ 78 w 129"/>
                <a:gd name="T35" fmla="*/ 129 h 140"/>
                <a:gd name="T36" fmla="*/ 51 w 129"/>
                <a:gd name="T3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0">
                  <a:moveTo>
                    <a:pt x="51" y="140"/>
                  </a:moveTo>
                  <a:cubicBezTo>
                    <a:pt x="41" y="140"/>
                    <a:pt x="32" y="136"/>
                    <a:pt x="24" y="12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0" y="105"/>
                    <a:pt x="0" y="80"/>
                    <a:pt x="15" y="66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80" y="0"/>
                    <a:pt x="104" y="0"/>
                    <a:pt x="119" y="1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2" y="9"/>
                    <a:pt x="83" y="9"/>
                    <a:pt x="71" y="2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83"/>
                    <a:pt x="9" y="102"/>
                    <a:pt x="21" y="11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6" y="129"/>
                    <a:pt x="43" y="132"/>
                    <a:pt x="51" y="132"/>
                  </a:cubicBezTo>
                  <a:cubicBezTo>
                    <a:pt x="59" y="132"/>
                    <a:pt x="67" y="129"/>
                    <a:pt x="73" y="123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78" y="129"/>
                    <a:pt x="78" y="129"/>
                    <a:pt x="78" y="129"/>
                  </a:cubicBezTo>
                  <a:cubicBezTo>
                    <a:pt x="71" y="136"/>
                    <a:pt x="62" y="140"/>
                    <a:pt x="51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63" name="Line 49">
              <a:extLst>
                <a:ext uri="{FF2B5EF4-FFF2-40B4-BE49-F238E27FC236}">
                  <a16:creationId xmlns:a16="http://schemas.microsoft.com/office/drawing/2014/main" id="{9FCE11FD-C9BF-43E1-8565-BF73471402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4112" y="2894406"/>
              <a:ext cx="0" cy="0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64" name="Line 50">
              <a:extLst>
                <a:ext uri="{FF2B5EF4-FFF2-40B4-BE49-F238E27FC236}">
                  <a16:creationId xmlns:a16="http://schemas.microsoft.com/office/drawing/2014/main" id="{DBBD26EF-3238-4D67-A114-9287AC39BB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4112" y="2894406"/>
              <a:ext cx="0" cy="0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C3496952-7373-4207-8CF3-75516325D0C3}"/>
              </a:ext>
            </a:extLst>
          </p:cNvPr>
          <p:cNvGrpSpPr/>
          <p:nvPr/>
        </p:nvGrpSpPr>
        <p:grpSpPr>
          <a:xfrm>
            <a:off x="10613291" y="980496"/>
            <a:ext cx="168660" cy="165912"/>
            <a:chOff x="2629695" y="2693566"/>
            <a:chExt cx="329808" cy="324434"/>
          </a:xfrm>
        </p:grpSpPr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11158FF3-4A2E-4DE6-821E-D635B2170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410" y="2693566"/>
              <a:ext cx="190093" cy="223007"/>
            </a:xfrm>
            <a:custGeom>
              <a:avLst/>
              <a:gdLst>
                <a:gd name="T0" fmla="*/ 27 w 120"/>
                <a:gd name="T1" fmla="*/ 140 h 140"/>
                <a:gd name="T2" fmla="*/ 0 w 120"/>
                <a:gd name="T3" fmla="*/ 129 h 140"/>
                <a:gd name="T4" fmla="*/ 6 w 120"/>
                <a:gd name="T5" fmla="*/ 123 h 140"/>
                <a:gd name="T6" fmla="*/ 49 w 120"/>
                <a:gd name="T7" fmla="*/ 123 h 140"/>
                <a:gd name="T8" fmla="*/ 99 w 120"/>
                <a:gd name="T9" fmla="*/ 73 h 140"/>
                <a:gd name="T10" fmla="*/ 99 w 120"/>
                <a:gd name="T11" fmla="*/ 30 h 140"/>
                <a:gd name="T12" fmla="*/ 90 w 120"/>
                <a:gd name="T13" fmla="*/ 21 h 140"/>
                <a:gd name="T14" fmla="*/ 47 w 120"/>
                <a:gd name="T15" fmla="*/ 21 h 140"/>
                <a:gd name="T16" fmla="*/ 12 w 120"/>
                <a:gd name="T17" fmla="*/ 56 h 140"/>
                <a:gd name="T18" fmla="*/ 6 w 120"/>
                <a:gd name="T19" fmla="*/ 51 h 140"/>
                <a:gd name="T20" fmla="*/ 41 w 120"/>
                <a:gd name="T21" fmla="*/ 15 h 140"/>
                <a:gd name="T22" fmla="*/ 95 w 120"/>
                <a:gd name="T23" fmla="*/ 15 h 140"/>
                <a:gd name="T24" fmla="*/ 105 w 120"/>
                <a:gd name="T25" fmla="*/ 25 h 140"/>
                <a:gd name="T26" fmla="*/ 105 w 120"/>
                <a:gd name="T27" fmla="*/ 78 h 140"/>
                <a:gd name="T28" fmla="*/ 54 w 120"/>
                <a:gd name="T29" fmla="*/ 129 h 140"/>
                <a:gd name="T30" fmla="*/ 27 w 120"/>
                <a:gd name="T3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140">
                  <a:moveTo>
                    <a:pt x="27" y="140"/>
                  </a:moveTo>
                  <a:cubicBezTo>
                    <a:pt x="18" y="140"/>
                    <a:pt x="8" y="136"/>
                    <a:pt x="0" y="129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18" y="135"/>
                    <a:pt x="37" y="135"/>
                    <a:pt x="49" y="123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111" y="61"/>
                    <a:pt x="111" y="42"/>
                    <a:pt x="99" y="30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78" y="9"/>
                    <a:pt x="59" y="9"/>
                    <a:pt x="47" y="21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56" y="0"/>
                    <a:pt x="80" y="0"/>
                    <a:pt x="95" y="1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20" y="39"/>
                    <a:pt x="120" y="64"/>
                    <a:pt x="105" y="7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47" y="136"/>
                    <a:pt x="37" y="140"/>
                    <a:pt x="27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5A96D904-9E33-4257-85C5-E3E877516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9695" y="2795665"/>
              <a:ext cx="204871" cy="222335"/>
            </a:xfrm>
            <a:custGeom>
              <a:avLst/>
              <a:gdLst>
                <a:gd name="T0" fmla="*/ 51 w 129"/>
                <a:gd name="T1" fmla="*/ 140 h 140"/>
                <a:gd name="T2" fmla="*/ 24 w 129"/>
                <a:gd name="T3" fmla="*/ 129 h 140"/>
                <a:gd name="T4" fmla="*/ 15 w 129"/>
                <a:gd name="T5" fmla="*/ 119 h 140"/>
                <a:gd name="T6" fmla="*/ 15 w 129"/>
                <a:gd name="T7" fmla="*/ 66 h 140"/>
                <a:gd name="T8" fmla="*/ 65 w 129"/>
                <a:gd name="T9" fmla="*/ 15 h 140"/>
                <a:gd name="T10" fmla="*/ 119 w 129"/>
                <a:gd name="T11" fmla="*/ 15 h 140"/>
                <a:gd name="T12" fmla="*/ 129 w 129"/>
                <a:gd name="T13" fmla="*/ 25 h 140"/>
                <a:gd name="T14" fmla="*/ 123 w 129"/>
                <a:gd name="T15" fmla="*/ 30 h 140"/>
                <a:gd name="T16" fmla="*/ 114 w 129"/>
                <a:gd name="T17" fmla="*/ 21 h 140"/>
                <a:gd name="T18" fmla="*/ 71 w 129"/>
                <a:gd name="T19" fmla="*/ 21 h 140"/>
                <a:gd name="T20" fmla="*/ 21 w 129"/>
                <a:gd name="T21" fmla="*/ 71 h 140"/>
                <a:gd name="T22" fmla="*/ 21 w 129"/>
                <a:gd name="T23" fmla="*/ 114 h 140"/>
                <a:gd name="T24" fmla="*/ 30 w 129"/>
                <a:gd name="T25" fmla="*/ 123 h 140"/>
                <a:gd name="T26" fmla="*/ 51 w 129"/>
                <a:gd name="T27" fmla="*/ 132 h 140"/>
                <a:gd name="T28" fmla="*/ 73 w 129"/>
                <a:gd name="T29" fmla="*/ 123 h 140"/>
                <a:gd name="T30" fmla="*/ 106 w 129"/>
                <a:gd name="T31" fmla="*/ 90 h 140"/>
                <a:gd name="T32" fmla="*/ 112 w 129"/>
                <a:gd name="T33" fmla="*/ 95 h 140"/>
                <a:gd name="T34" fmla="*/ 78 w 129"/>
                <a:gd name="T35" fmla="*/ 129 h 140"/>
                <a:gd name="T36" fmla="*/ 51 w 129"/>
                <a:gd name="T3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0">
                  <a:moveTo>
                    <a:pt x="51" y="140"/>
                  </a:moveTo>
                  <a:cubicBezTo>
                    <a:pt x="41" y="140"/>
                    <a:pt x="32" y="136"/>
                    <a:pt x="24" y="129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0" y="105"/>
                    <a:pt x="0" y="80"/>
                    <a:pt x="15" y="66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80" y="0"/>
                    <a:pt x="104" y="0"/>
                    <a:pt x="119" y="1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2" y="9"/>
                    <a:pt x="83" y="9"/>
                    <a:pt x="71" y="2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83"/>
                    <a:pt x="9" y="102"/>
                    <a:pt x="21" y="11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6" y="129"/>
                    <a:pt x="43" y="132"/>
                    <a:pt x="51" y="132"/>
                  </a:cubicBezTo>
                  <a:cubicBezTo>
                    <a:pt x="59" y="132"/>
                    <a:pt x="67" y="129"/>
                    <a:pt x="73" y="123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78" y="129"/>
                    <a:pt x="78" y="129"/>
                    <a:pt x="78" y="129"/>
                  </a:cubicBezTo>
                  <a:cubicBezTo>
                    <a:pt x="71" y="136"/>
                    <a:pt x="62" y="140"/>
                    <a:pt x="51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68" name="Line 49">
              <a:extLst>
                <a:ext uri="{FF2B5EF4-FFF2-40B4-BE49-F238E27FC236}">
                  <a16:creationId xmlns:a16="http://schemas.microsoft.com/office/drawing/2014/main" id="{8CA45D1C-E818-4BEA-814E-D6E72726B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4112" y="2894406"/>
              <a:ext cx="0" cy="0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69" name="Line 50">
              <a:extLst>
                <a:ext uri="{FF2B5EF4-FFF2-40B4-BE49-F238E27FC236}">
                  <a16:creationId xmlns:a16="http://schemas.microsoft.com/office/drawing/2014/main" id="{F297E755-3665-4C9A-9DAD-6A1B830006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4112" y="2894406"/>
              <a:ext cx="0" cy="0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4CE1581C-C48F-4990-965B-3DEEDA05C897}"/>
              </a:ext>
            </a:extLst>
          </p:cNvPr>
          <p:cNvSpPr txBox="1"/>
          <p:nvPr/>
        </p:nvSpPr>
        <p:spPr>
          <a:xfrm>
            <a:off x="1747702" y="4939899"/>
            <a:ext cx="163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输入标题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9FE16371-F69B-43C0-AB99-408F70718C22}"/>
              </a:ext>
            </a:extLst>
          </p:cNvPr>
          <p:cNvSpPr txBox="1"/>
          <p:nvPr/>
        </p:nvSpPr>
        <p:spPr>
          <a:xfrm>
            <a:off x="1239014" y="5309231"/>
            <a:ext cx="2654319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在此输入有关此类产品介绍的说明，以便于观众更好的理解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8407C96D-AFC5-4DD0-B514-FBA29375060F}"/>
              </a:ext>
            </a:extLst>
          </p:cNvPr>
          <p:cNvSpPr txBox="1"/>
          <p:nvPr/>
        </p:nvSpPr>
        <p:spPr>
          <a:xfrm>
            <a:off x="5253887" y="4939899"/>
            <a:ext cx="163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输入标题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0EB33B1-00D7-42E0-88AF-D475966EF8E2}"/>
              </a:ext>
            </a:extLst>
          </p:cNvPr>
          <p:cNvSpPr txBox="1"/>
          <p:nvPr/>
        </p:nvSpPr>
        <p:spPr>
          <a:xfrm>
            <a:off x="4745199" y="5309231"/>
            <a:ext cx="2654319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在此输入有关此类产品介绍的说明，以便于观众更好的理解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0D62E2D7-68B2-4431-BFEC-16D803401E5C}"/>
              </a:ext>
            </a:extLst>
          </p:cNvPr>
          <p:cNvSpPr txBox="1"/>
          <p:nvPr/>
        </p:nvSpPr>
        <p:spPr>
          <a:xfrm>
            <a:off x="8760072" y="4939899"/>
            <a:ext cx="163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输入标题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5059339D-2C6F-4D81-A67A-F4373E13D9F7}"/>
              </a:ext>
            </a:extLst>
          </p:cNvPr>
          <p:cNvSpPr txBox="1"/>
          <p:nvPr/>
        </p:nvSpPr>
        <p:spPr>
          <a:xfrm>
            <a:off x="8251384" y="5309231"/>
            <a:ext cx="2654319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在此输入有关此类产品介绍的说明，以便于观众更好的理解</a:t>
            </a:r>
          </a:p>
        </p:txBody>
      </p:sp>
    </p:spTree>
    <p:extLst>
      <p:ext uri="{BB962C8B-B14F-4D97-AF65-F5344CB8AC3E}">
        <p14:creationId xmlns:p14="http://schemas.microsoft.com/office/powerpoint/2010/main" val="2781513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B681E688-0A6C-475F-A4EF-9C7C5B54D4F2}"/>
              </a:ext>
            </a:extLst>
          </p:cNvPr>
          <p:cNvSpPr/>
          <p:nvPr/>
        </p:nvSpPr>
        <p:spPr>
          <a:xfrm>
            <a:off x="244998" y="251750"/>
            <a:ext cx="11702005" cy="6354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OfficePLUS.cn-14">
            <a:hlinkClick r:id="rId2"/>
            <a:extLst>
              <a:ext uri="{FF2B5EF4-FFF2-40B4-BE49-F238E27FC236}">
                <a16:creationId xmlns:a16="http://schemas.microsoft.com/office/drawing/2014/main" id="{826A125B-396B-47D9-8702-CC25214801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03" y="533398"/>
            <a:ext cx="1556367" cy="20751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D0F156D-0B42-4A56-BD2C-68554773E805}"/>
              </a:ext>
            </a:extLst>
          </p:cNvPr>
          <p:cNvSpPr txBox="1"/>
          <p:nvPr/>
        </p:nvSpPr>
        <p:spPr>
          <a:xfrm>
            <a:off x="531779" y="5626070"/>
            <a:ext cx="3596976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IF YOU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DREAM IT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YOU CAN DO IT</a:t>
            </a:r>
            <a:endParaRPr lang="zh-CN" altLang="en-US" sz="12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183147-E8F3-4653-B88D-A7A6ED316CE4}"/>
              </a:ext>
            </a:extLst>
          </p:cNvPr>
          <p:cNvSpPr txBox="1"/>
          <p:nvPr/>
        </p:nvSpPr>
        <p:spPr>
          <a:xfrm>
            <a:off x="9752894" y="6034566"/>
            <a:ext cx="1779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</a:t>
            </a:r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日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5B61563-C696-4967-AF43-B9A45328A02D}"/>
              </a:ext>
            </a:extLst>
          </p:cNvPr>
          <p:cNvSpPr/>
          <p:nvPr/>
        </p:nvSpPr>
        <p:spPr>
          <a:xfrm>
            <a:off x="662526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A343F57-9A86-4AB5-9BB2-ADF418D8A864}"/>
              </a:ext>
            </a:extLst>
          </p:cNvPr>
          <p:cNvSpPr/>
          <p:nvPr/>
        </p:nvSpPr>
        <p:spPr>
          <a:xfrm>
            <a:off x="1085323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F00C805-4F57-4C08-9E52-C4EAFAD7135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E9A842-36ED-4A1C-A33B-4FD0CA8723C8}"/>
              </a:ext>
            </a:extLst>
          </p:cNvPr>
          <p:cNvSpPr txBox="1"/>
          <p:nvPr/>
        </p:nvSpPr>
        <p:spPr>
          <a:xfrm>
            <a:off x="4323774" y="645926"/>
            <a:ext cx="35444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ln>
                  <a:gradFill>
                    <a:gsLst>
                      <a:gs pos="0">
                        <a:schemeClr val="accent1"/>
                      </a:gs>
                      <a:gs pos="83000">
                        <a:srgbClr val="FC450C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03</a:t>
            </a:r>
            <a:endParaRPr lang="zh-CN" altLang="en-US" sz="16600" dirty="0">
              <a:ln>
                <a:gradFill>
                  <a:gsLst>
                    <a:gs pos="0">
                      <a:schemeClr val="accent1"/>
                    </a:gs>
                    <a:gs pos="83000">
                      <a:srgbClr val="FC450C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35602C-2FCC-49B0-ACC6-141FD43428E4}"/>
              </a:ext>
            </a:extLst>
          </p:cNvPr>
          <p:cNvGrpSpPr/>
          <p:nvPr/>
        </p:nvGrpSpPr>
        <p:grpSpPr>
          <a:xfrm>
            <a:off x="2175696" y="2089037"/>
            <a:ext cx="7840609" cy="2407534"/>
            <a:chOff x="1815572" y="2089037"/>
            <a:chExt cx="7840609" cy="240753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B5F7904-0F20-4AEC-BEEC-39A882FC43C6}"/>
                </a:ext>
              </a:extLst>
            </p:cNvPr>
            <p:cNvSpPr/>
            <p:nvPr/>
          </p:nvSpPr>
          <p:spPr>
            <a:xfrm>
              <a:off x="1815572" y="2089037"/>
              <a:ext cx="7840609" cy="2407534"/>
            </a:xfrm>
            <a:prstGeom prst="rect">
              <a:avLst/>
            </a:prstGeom>
            <a:solidFill>
              <a:srgbClr val="FC450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1992FE-4632-4895-9E55-13314EF23B7C}"/>
                </a:ext>
              </a:extLst>
            </p:cNvPr>
            <p:cNvSpPr/>
            <p:nvPr/>
          </p:nvSpPr>
          <p:spPr>
            <a:xfrm>
              <a:off x="1992039" y="2261480"/>
              <a:ext cx="7487674" cy="206264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A0E2A0E-4712-4FCD-9B87-72DB4CC337EF}"/>
              </a:ext>
            </a:extLst>
          </p:cNvPr>
          <p:cNvSpPr txBox="1"/>
          <p:nvPr/>
        </p:nvSpPr>
        <p:spPr>
          <a:xfrm>
            <a:off x="4169803" y="2701608"/>
            <a:ext cx="38523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未来发展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75E29B0-4E90-4FF1-A702-CF558D2978E2}"/>
              </a:ext>
            </a:extLst>
          </p:cNvPr>
          <p:cNvSpPr/>
          <p:nvPr/>
        </p:nvSpPr>
        <p:spPr>
          <a:xfrm>
            <a:off x="2352163" y="3809604"/>
            <a:ext cx="7487674" cy="255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ea typeface="思源黑体 CN ExtraLight" panose="020B0200000000000000" pitchFamily="34" charset="-122"/>
                <a:sym typeface="+mn-lt"/>
              </a:rPr>
              <a:t>Click here to enter your text and change the color or size of the text. Insert the data text icon, change the picture, and have a good time.contents</a:t>
            </a:r>
          </a:p>
        </p:txBody>
      </p:sp>
    </p:spTree>
    <p:extLst>
      <p:ext uri="{BB962C8B-B14F-4D97-AF65-F5344CB8AC3E}">
        <p14:creationId xmlns:p14="http://schemas.microsoft.com/office/powerpoint/2010/main" val="1372129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265584-57C7-4B55-B1DE-0E0A67871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0881C6A-7FAD-4D39-98F5-8D5EDDF73C4C}"/>
              </a:ext>
            </a:extLst>
          </p:cNvPr>
          <p:cNvSpPr/>
          <p:nvPr/>
        </p:nvSpPr>
        <p:spPr>
          <a:xfrm>
            <a:off x="393539" y="0"/>
            <a:ext cx="42942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55BD6FC-57D7-47D6-A2EA-46CC3732447E}"/>
              </a:ext>
            </a:extLst>
          </p:cNvPr>
          <p:cNvSpPr/>
          <p:nvPr/>
        </p:nvSpPr>
        <p:spPr>
          <a:xfrm>
            <a:off x="0" y="0"/>
            <a:ext cx="42942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6D7EFF2-1570-4C60-93E3-E667A2329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18464" r="4222" b="5408"/>
          <a:stretch/>
        </p:blipFill>
        <p:spPr>
          <a:xfrm>
            <a:off x="5471636" y="2013994"/>
            <a:ext cx="3764054" cy="4844005"/>
          </a:xfrm>
          <a:prstGeom prst="rect">
            <a:avLst/>
          </a:prstGeom>
          <a:effectLst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E7295D7-CCF0-46E6-8393-54549EEF14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18464" r="20751" b="5408"/>
          <a:stretch/>
        </p:blipFill>
        <p:spPr>
          <a:xfrm>
            <a:off x="9765843" y="0"/>
            <a:ext cx="2426157" cy="3837007"/>
          </a:xfrm>
          <a:prstGeom prst="rect">
            <a:avLst/>
          </a:prstGeom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2F0F878-1DBE-4A31-A707-F010F96A70A0}"/>
              </a:ext>
            </a:extLst>
          </p:cNvPr>
          <p:cNvSpPr txBox="1"/>
          <p:nvPr/>
        </p:nvSpPr>
        <p:spPr>
          <a:xfrm>
            <a:off x="5471636" y="691990"/>
            <a:ext cx="163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输入标题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65B5DF-498F-4B9B-88E9-6BD199814C8B}"/>
              </a:ext>
            </a:extLst>
          </p:cNvPr>
          <p:cNvSpPr txBox="1"/>
          <p:nvPr/>
        </p:nvSpPr>
        <p:spPr>
          <a:xfrm>
            <a:off x="5471636" y="1061322"/>
            <a:ext cx="2654319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在此输入有关此类产品介绍的说明，以便于观众更好的理解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1BAA6CC-3F9E-4AD0-A5A0-F7A983DB373A}"/>
              </a:ext>
            </a:extLst>
          </p:cNvPr>
          <p:cNvGrpSpPr/>
          <p:nvPr/>
        </p:nvGrpSpPr>
        <p:grpSpPr>
          <a:xfrm>
            <a:off x="9861064" y="5831390"/>
            <a:ext cx="2235713" cy="780512"/>
            <a:chOff x="726196" y="4120779"/>
            <a:chExt cx="2829725" cy="78051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5B46E3B-4366-4DEC-9222-8C084CC2DFBB}"/>
                </a:ext>
              </a:extLst>
            </p:cNvPr>
            <p:cNvCxnSpPr>
              <a:cxnSpLocks/>
            </p:cNvCxnSpPr>
            <p:nvPr/>
          </p:nvCxnSpPr>
          <p:spPr>
            <a:xfrm>
              <a:off x="726196" y="4511035"/>
              <a:ext cx="2573185" cy="0"/>
            </a:xfrm>
            <a:prstGeom prst="line">
              <a:avLst/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7CC07679-FE99-4DAC-B9B9-73F699C41325}"/>
                </a:ext>
              </a:extLst>
            </p:cNvPr>
            <p:cNvSpPr/>
            <p:nvPr/>
          </p:nvSpPr>
          <p:spPr>
            <a:xfrm flipH="1" flipV="1">
              <a:off x="3088561" y="4120779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5" name="弧形 14">
              <a:extLst>
                <a:ext uri="{FF2B5EF4-FFF2-40B4-BE49-F238E27FC236}">
                  <a16:creationId xmlns:a16="http://schemas.microsoft.com/office/drawing/2014/main" id="{A17628AF-0889-4C02-8F4F-DE99FED097C8}"/>
                </a:ext>
              </a:extLst>
            </p:cNvPr>
            <p:cNvSpPr/>
            <p:nvPr/>
          </p:nvSpPr>
          <p:spPr>
            <a:xfrm flipH="1">
              <a:off x="3088561" y="4511035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9F7125A4-289D-4673-8B2B-529A3E7CF8CB}"/>
              </a:ext>
            </a:extLst>
          </p:cNvPr>
          <p:cNvSpPr txBox="1"/>
          <p:nvPr/>
        </p:nvSpPr>
        <p:spPr>
          <a:xfrm>
            <a:off x="9770973" y="4514666"/>
            <a:ext cx="2027488" cy="10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ea typeface="+mj-ea"/>
              </a:rPr>
              <a:t>Enter a description of this product description here for better understanding by the audience</a:t>
            </a:r>
            <a:endParaRPr lang="zh-CN" altLang="en-US" sz="1200" dirty="0">
              <a:ea typeface="+mj-ea"/>
            </a:endParaRPr>
          </a:p>
        </p:txBody>
      </p:sp>
      <p:sp>
        <p:nvSpPr>
          <p:cNvPr id="18" name="Hexagon 4">
            <a:extLst>
              <a:ext uri="{FF2B5EF4-FFF2-40B4-BE49-F238E27FC236}">
                <a16:creationId xmlns:a16="http://schemas.microsoft.com/office/drawing/2014/main" id="{3AA0A8CC-6C53-4581-BCF9-97764C72E9D6}"/>
              </a:ext>
            </a:extLst>
          </p:cNvPr>
          <p:cNvSpPr/>
          <p:nvPr/>
        </p:nvSpPr>
        <p:spPr>
          <a:xfrm rot="16200000">
            <a:off x="487661" y="3067392"/>
            <a:ext cx="821553" cy="722729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/>
                <a:ea typeface="思源黑体 CN Heavy"/>
                <a:cs typeface="Lato" panose="020F0502020204030203" pitchFamily="34" charset="0"/>
              </a:rPr>
              <a:t>02</a:t>
            </a:r>
          </a:p>
        </p:txBody>
      </p:sp>
      <p:sp>
        <p:nvSpPr>
          <p:cNvPr id="20" name="Hexagon 65">
            <a:extLst>
              <a:ext uri="{FF2B5EF4-FFF2-40B4-BE49-F238E27FC236}">
                <a16:creationId xmlns:a16="http://schemas.microsoft.com/office/drawing/2014/main" id="{E6A138FD-800E-44CC-A640-96E31AF8193A}"/>
              </a:ext>
            </a:extLst>
          </p:cNvPr>
          <p:cNvSpPr/>
          <p:nvPr/>
        </p:nvSpPr>
        <p:spPr>
          <a:xfrm rot="16200000">
            <a:off x="487663" y="1855017"/>
            <a:ext cx="821550" cy="722726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/>
                <a:ea typeface="思源黑体 CN Heavy"/>
                <a:cs typeface="Lato" panose="020F0502020204030203" pitchFamily="34" charset="0"/>
              </a:rPr>
              <a:t>01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2DC5C53-BD23-4F5A-B010-5CE7682925AC}"/>
              </a:ext>
            </a:extLst>
          </p:cNvPr>
          <p:cNvSpPr txBox="1">
            <a:spLocks/>
          </p:cNvSpPr>
          <p:nvPr/>
        </p:nvSpPr>
        <p:spPr>
          <a:xfrm>
            <a:off x="1422571" y="1893791"/>
            <a:ext cx="2494496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在此输入有关此类产品介绍的说明，以便于观众更好的理解</a:t>
            </a:r>
          </a:p>
        </p:txBody>
      </p:sp>
      <p:sp>
        <p:nvSpPr>
          <p:cNvPr id="22" name="Hexagon 67">
            <a:extLst>
              <a:ext uri="{FF2B5EF4-FFF2-40B4-BE49-F238E27FC236}">
                <a16:creationId xmlns:a16="http://schemas.microsoft.com/office/drawing/2014/main" id="{8B187AC9-32CF-47B3-9860-147F4B56CE34}"/>
              </a:ext>
            </a:extLst>
          </p:cNvPr>
          <p:cNvSpPr/>
          <p:nvPr/>
        </p:nvSpPr>
        <p:spPr>
          <a:xfrm rot="16200000">
            <a:off x="487661" y="4280254"/>
            <a:ext cx="821553" cy="722729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/>
                <a:ea typeface="思源黑体 CN Heavy"/>
                <a:cs typeface="Lato" panose="020F0502020204030203" pitchFamily="34" charset="0"/>
              </a:rPr>
              <a:t>03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C03601A-2F8F-482B-B988-B1E872B0B124}"/>
              </a:ext>
            </a:extLst>
          </p:cNvPr>
          <p:cNvSpPr txBox="1">
            <a:spLocks/>
          </p:cNvSpPr>
          <p:nvPr/>
        </p:nvSpPr>
        <p:spPr>
          <a:xfrm>
            <a:off x="1422571" y="3116350"/>
            <a:ext cx="2494496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在此输入有关此类产品介绍的说明，以便于观众更好的理解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85A260C-561E-4570-8B81-05277AC7C5B1}"/>
              </a:ext>
            </a:extLst>
          </p:cNvPr>
          <p:cNvSpPr txBox="1">
            <a:spLocks/>
          </p:cNvSpPr>
          <p:nvPr/>
        </p:nvSpPr>
        <p:spPr>
          <a:xfrm>
            <a:off x="1422571" y="4338909"/>
            <a:ext cx="2494496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在此输入有关此类产品介绍的说明，以便于观众更好的理解</a:t>
            </a:r>
          </a:p>
        </p:txBody>
      </p:sp>
    </p:spTree>
    <p:extLst>
      <p:ext uri="{BB962C8B-B14F-4D97-AF65-F5344CB8AC3E}">
        <p14:creationId xmlns:p14="http://schemas.microsoft.com/office/powerpoint/2010/main" val="4055008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09E77A4-CFFE-48C2-A6E7-258E7911A56F}"/>
              </a:ext>
            </a:extLst>
          </p:cNvPr>
          <p:cNvSpPr/>
          <p:nvPr/>
        </p:nvSpPr>
        <p:spPr>
          <a:xfrm>
            <a:off x="7981900" y="-6"/>
            <a:ext cx="304800" cy="6995166"/>
          </a:xfrm>
          <a:prstGeom prst="rect">
            <a:avLst/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F2D1F90-F67A-4EC7-B14D-30F37CC9862F}"/>
              </a:ext>
            </a:extLst>
          </p:cNvPr>
          <p:cNvSpPr/>
          <p:nvPr/>
        </p:nvSpPr>
        <p:spPr>
          <a:xfrm>
            <a:off x="3916680" y="-6"/>
            <a:ext cx="304800" cy="6995166"/>
          </a:xfrm>
          <a:prstGeom prst="rect">
            <a:avLst/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B87448-C3E8-4FD7-8283-557580131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31410" r="4222" b="17077"/>
          <a:stretch/>
        </p:blipFill>
        <p:spPr>
          <a:xfrm>
            <a:off x="-21025" y="0"/>
            <a:ext cx="3937705" cy="3429000"/>
          </a:xfrm>
          <a:prstGeom prst="rect">
            <a:avLst/>
          </a:pr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399DD9-5634-476A-BBE0-55215D8A5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31410" r="4222" b="17077"/>
          <a:stretch/>
        </p:blipFill>
        <p:spPr>
          <a:xfrm>
            <a:off x="8286700" y="0"/>
            <a:ext cx="3937705" cy="3429000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D9D20C-ADDC-4DE3-B566-692596DEF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31410" r="4222" b="17077"/>
          <a:stretch/>
        </p:blipFill>
        <p:spPr>
          <a:xfrm>
            <a:off x="4127147" y="3429000"/>
            <a:ext cx="3937705" cy="3429000"/>
          </a:xfrm>
          <a:prstGeom prst="rect">
            <a:avLst/>
          </a:prstGeom>
          <a:effectLst/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1A6BCF4-AE83-4F34-942C-2D4E6AA99796}"/>
              </a:ext>
            </a:extLst>
          </p:cNvPr>
          <p:cNvSpPr/>
          <p:nvPr/>
        </p:nvSpPr>
        <p:spPr>
          <a:xfrm>
            <a:off x="4127148" y="0"/>
            <a:ext cx="3937705" cy="34290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BC34ECF2-D335-40CA-AC16-B8FAB102348E}"/>
              </a:ext>
            </a:extLst>
          </p:cNvPr>
          <p:cNvSpPr txBox="1"/>
          <p:nvPr/>
        </p:nvSpPr>
        <p:spPr>
          <a:xfrm>
            <a:off x="577459" y="4992933"/>
            <a:ext cx="287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Neue Plak Narrow SemiBold" panose="020B060603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Open Sans" panose="020B0606030504020204" pitchFamily="34" charset="0"/>
              </a:rPr>
              <a:t>输入标题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Open Sans" panose="020B0606030504020204" pitchFamily="34" charset="0"/>
            </a:endParaRPr>
          </a:p>
        </p:txBody>
      </p:sp>
      <p:sp>
        <p:nvSpPr>
          <p:cNvPr id="15" name="TextBox 37">
            <a:extLst>
              <a:ext uri="{FF2B5EF4-FFF2-40B4-BE49-F238E27FC236}">
                <a16:creationId xmlns:a16="http://schemas.microsoft.com/office/drawing/2014/main" id="{95468B47-E5EE-46CB-8BB7-C151630E94E4}"/>
              </a:ext>
            </a:extLst>
          </p:cNvPr>
          <p:cNvSpPr txBox="1"/>
          <p:nvPr/>
        </p:nvSpPr>
        <p:spPr>
          <a:xfrm>
            <a:off x="577459" y="5337585"/>
            <a:ext cx="2874016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Lato" panose="020F0502020204030203" pitchFamily="34" charset="0"/>
                <a:cs typeface="Lato" panose="020F0502020204030203" pitchFamily="34" charset="0"/>
              </a:rPr>
              <a:t>Enter a description of this product description here for better understanding by the audience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CC0A778A-1C51-4237-ACEB-A6450E80131F}"/>
              </a:ext>
            </a:extLst>
          </p:cNvPr>
          <p:cNvSpPr txBox="1"/>
          <p:nvPr/>
        </p:nvSpPr>
        <p:spPr>
          <a:xfrm>
            <a:off x="4649895" y="1557367"/>
            <a:ext cx="287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Neue Plak Narrow SemiBold" panose="020B060603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Open Sans" panose="020B0606030504020204" pitchFamily="34" charset="0"/>
              </a:rPr>
              <a:t>输入标题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Open Sans" panose="020B0606030504020204" pitchFamily="34" charset="0"/>
            </a:endParaRP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AD1986E5-02C7-4C22-8DF1-87C3525D372E}"/>
              </a:ext>
            </a:extLst>
          </p:cNvPr>
          <p:cNvSpPr txBox="1"/>
          <p:nvPr/>
        </p:nvSpPr>
        <p:spPr>
          <a:xfrm>
            <a:off x="4649895" y="1902019"/>
            <a:ext cx="2874016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Lato" panose="020F0502020204030203" pitchFamily="34" charset="0"/>
                <a:cs typeface="Lato" panose="020F0502020204030203" pitchFamily="34" charset="0"/>
              </a:rPr>
              <a:t>Enter a description of this product description here for better understanding by the audience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4D2CFEB3-3CA8-499E-8A18-2A8A06064F33}"/>
              </a:ext>
            </a:extLst>
          </p:cNvPr>
          <p:cNvSpPr txBox="1"/>
          <p:nvPr/>
        </p:nvSpPr>
        <p:spPr>
          <a:xfrm>
            <a:off x="8721475" y="4992933"/>
            <a:ext cx="287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Neue Plak Narrow SemiBold" panose="020B060603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Open Sans" panose="020B0606030504020204" pitchFamily="34" charset="0"/>
              </a:rPr>
              <a:t>输入标题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Open Sans" panose="020B0606030504020204" pitchFamily="34" charset="0"/>
            </a:endParaRP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433B2A3C-08BF-4360-92CA-49F52BDE73F8}"/>
              </a:ext>
            </a:extLst>
          </p:cNvPr>
          <p:cNvSpPr txBox="1"/>
          <p:nvPr/>
        </p:nvSpPr>
        <p:spPr>
          <a:xfrm>
            <a:off x="8721475" y="5337585"/>
            <a:ext cx="2874016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Lato" panose="020F0502020204030203" pitchFamily="34" charset="0"/>
                <a:cs typeface="Lato" panose="020F0502020204030203" pitchFamily="34" charset="0"/>
              </a:rPr>
              <a:t>Enter a description of this product description here for better understanding by the audience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4580C537-C08E-4BB7-9CDA-492F828E0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2685" y="3984101"/>
            <a:ext cx="863563" cy="863563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CC887102-499C-41A8-B80F-38819625E057}"/>
              </a:ext>
            </a:extLst>
          </p:cNvPr>
          <p:cNvGrpSpPr/>
          <p:nvPr/>
        </p:nvGrpSpPr>
        <p:grpSpPr>
          <a:xfrm>
            <a:off x="5663117" y="655239"/>
            <a:ext cx="878052" cy="760282"/>
            <a:chOff x="5355387" y="2119828"/>
            <a:chExt cx="1467264" cy="1270466"/>
          </a:xfrm>
          <a:solidFill>
            <a:schemeClr val="bg1"/>
          </a:solidFill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CCE455D7-C328-4A39-95BE-36BC65D91B12}"/>
                </a:ext>
              </a:extLst>
            </p:cNvPr>
            <p:cNvSpPr/>
            <p:nvPr/>
          </p:nvSpPr>
          <p:spPr>
            <a:xfrm>
              <a:off x="5355387" y="2119828"/>
              <a:ext cx="1467264" cy="1270466"/>
            </a:xfrm>
            <a:custGeom>
              <a:avLst/>
              <a:gdLst>
                <a:gd name="connsiteX0" fmla="*/ 1267644 w 1467264"/>
                <a:gd name="connsiteY0" fmla="*/ 390816 h 1270466"/>
                <a:gd name="connsiteX1" fmla="*/ 1267168 w 1467264"/>
                <a:gd name="connsiteY1" fmla="*/ 232129 h 1270466"/>
                <a:gd name="connsiteX2" fmla="*/ 1217733 w 1467264"/>
                <a:gd name="connsiteY2" fmla="*/ 182504 h 1270466"/>
                <a:gd name="connsiteX3" fmla="*/ 1163822 w 1467264"/>
                <a:gd name="connsiteY3" fmla="*/ 182218 h 1270466"/>
                <a:gd name="connsiteX4" fmla="*/ 1163726 w 1467264"/>
                <a:gd name="connsiteY4" fmla="*/ 229557 h 1270466"/>
                <a:gd name="connsiteX5" fmla="*/ 1080859 w 1467264"/>
                <a:gd name="connsiteY5" fmla="*/ 319378 h 1270466"/>
                <a:gd name="connsiteX6" fmla="*/ 993134 w 1467264"/>
                <a:gd name="connsiteY6" fmla="*/ 234034 h 1270466"/>
                <a:gd name="connsiteX7" fmla="*/ 992943 w 1467264"/>
                <a:gd name="connsiteY7" fmla="*/ 182980 h 1270466"/>
                <a:gd name="connsiteX8" fmla="*/ 882358 w 1467264"/>
                <a:gd name="connsiteY8" fmla="*/ 182980 h 1270466"/>
                <a:gd name="connsiteX9" fmla="*/ 882263 w 1467264"/>
                <a:gd name="connsiteY9" fmla="*/ 231367 h 1270466"/>
                <a:gd name="connsiteX10" fmla="*/ 797300 w 1467264"/>
                <a:gd name="connsiteY10" fmla="*/ 319569 h 1270466"/>
                <a:gd name="connsiteX11" fmla="*/ 711194 w 1467264"/>
                <a:gd name="connsiteY11" fmla="*/ 234796 h 1270466"/>
                <a:gd name="connsiteX12" fmla="*/ 711003 w 1467264"/>
                <a:gd name="connsiteY12" fmla="*/ 183266 h 1270466"/>
                <a:gd name="connsiteX13" fmla="*/ 600799 w 1467264"/>
                <a:gd name="connsiteY13" fmla="*/ 183266 h 1270466"/>
                <a:gd name="connsiteX14" fmla="*/ 600704 w 1467264"/>
                <a:gd name="connsiteY14" fmla="*/ 230986 h 1270466"/>
                <a:gd name="connsiteX15" fmla="*/ 516026 w 1467264"/>
                <a:gd name="connsiteY15" fmla="*/ 319569 h 1270466"/>
                <a:gd name="connsiteX16" fmla="*/ 429349 w 1467264"/>
                <a:gd name="connsiteY16" fmla="*/ 230605 h 1270466"/>
                <a:gd name="connsiteX17" fmla="*/ 429254 w 1467264"/>
                <a:gd name="connsiteY17" fmla="*/ 183552 h 1270466"/>
                <a:gd name="connsiteX18" fmla="*/ 318954 w 1467264"/>
                <a:gd name="connsiteY18" fmla="*/ 183552 h 1270466"/>
                <a:gd name="connsiteX19" fmla="*/ 318859 w 1467264"/>
                <a:gd name="connsiteY19" fmla="*/ 228414 h 1270466"/>
                <a:gd name="connsiteX20" fmla="*/ 231896 w 1467264"/>
                <a:gd name="connsiteY20" fmla="*/ 319378 h 1270466"/>
                <a:gd name="connsiteX21" fmla="*/ 147790 w 1467264"/>
                <a:gd name="connsiteY21" fmla="*/ 228224 h 1270466"/>
                <a:gd name="connsiteX22" fmla="*/ 147790 w 1467264"/>
                <a:gd name="connsiteY22" fmla="*/ 186219 h 1270466"/>
                <a:gd name="connsiteX23" fmla="*/ 41872 w 1467264"/>
                <a:gd name="connsiteY23" fmla="*/ 248036 h 1270466"/>
                <a:gd name="connsiteX24" fmla="*/ 20441 w 1467264"/>
                <a:gd name="connsiteY24" fmla="*/ 270705 h 1270466"/>
                <a:gd name="connsiteX25" fmla="*/ 1105 w 1467264"/>
                <a:gd name="connsiteY25" fmla="*/ 245750 h 1270466"/>
                <a:gd name="connsiteX26" fmla="*/ 88925 w 1467264"/>
                <a:gd name="connsiteY26" fmla="*/ 139641 h 1270466"/>
                <a:gd name="connsiteX27" fmla="*/ 148076 w 1467264"/>
                <a:gd name="connsiteY27" fmla="*/ 136308 h 1270466"/>
                <a:gd name="connsiteX28" fmla="*/ 148171 w 1467264"/>
                <a:gd name="connsiteY28" fmla="*/ 82777 h 1270466"/>
                <a:gd name="connsiteX29" fmla="*/ 228086 w 1467264"/>
                <a:gd name="connsiteY29" fmla="*/ 290 h 1270466"/>
                <a:gd name="connsiteX30" fmla="*/ 316382 w 1467264"/>
                <a:gd name="connsiteY30" fmla="*/ 70204 h 1270466"/>
                <a:gd name="connsiteX31" fmla="*/ 320573 w 1467264"/>
                <a:gd name="connsiteY31" fmla="*/ 135927 h 1270466"/>
                <a:gd name="connsiteX32" fmla="*/ 429349 w 1467264"/>
                <a:gd name="connsiteY32" fmla="*/ 135927 h 1270466"/>
                <a:gd name="connsiteX33" fmla="*/ 429444 w 1467264"/>
                <a:gd name="connsiteY33" fmla="*/ 85444 h 1270466"/>
                <a:gd name="connsiteX34" fmla="*/ 514217 w 1467264"/>
                <a:gd name="connsiteY34" fmla="*/ 5 h 1270466"/>
                <a:gd name="connsiteX35" fmla="*/ 600323 w 1467264"/>
                <a:gd name="connsiteY35" fmla="*/ 83920 h 1270466"/>
                <a:gd name="connsiteX36" fmla="*/ 600418 w 1467264"/>
                <a:gd name="connsiteY36" fmla="*/ 135831 h 1270466"/>
                <a:gd name="connsiteX37" fmla="*/ 710813 w 1467264"/>
                <a:gd name="connsiteY37" fmla="*/ 135831 h 1270466"/>
                <a:gd name="connsiteX38" fmla="*/ 710908 w 1467264"/>
                <a:gd name="connsiteY38" fmla="*/ 88016 h 1270466"/>
                <a:gd name="connsiteX39" fmla="*/ 798252 w 1467264"/>
                <a:gd name="connsiteY39" fmla="*/ 100 h 1270466"/>
                <a:gd name="connsiteX40" fmla="*/ 881977 w 1467264"/>
                <a:gd name="connsiteY40" fmla="*/ 88682 h 1270466"/>
                <a:gd name="connsiteX41" fmla="*/ 882072 w 1467264"/>
                <a:gd name="connsiteY41" fmla="*/ 135831 h 1270466"/>
                <a:gd name="connsiteX42" fmla="*/ 990657 w 1467264"/>
                <a:gd name="connsiteY42" fmla="*/ 135831 h 1270466"/>
                <a:gd name="connsiteX43" fmla="*/ 994943 w 1467264"/>
                <a:gd name="connsiteY43" fmla="*/ 71728 h 1270466"/>
                <a:gd name="connsiteX44" fmla="*/ 1084669 w 1467264"/>
                <a:gd name="connsiteY44" fmla="*/ 290 h 1270466"/>
                <a:gd name="connsiteX45" fmla="*/ 1163250 w 1467264"/>
                <a:gd name="connsiteY45" fmla="*/ 83825 h 1270466"/>
                <a:gd name="connsiteX46" fmla="*/ 1163345 w 1467264"/>
                <a:gd name="connsiteY46" fmla="*/ 136498 h 1270466"/>
                <a:gd name="connsiteX47" fmla="*/ 1192301 w 1467264"/>
                <a:gd name="connsiteY47" fmla="*/ 137832 h 1270466"/>
                <a:gd name="connsiteX48" fmla="*/ 1311459 w 1467264"/>
                <a:gd name="connsiteY48" fmla="*/ 258132 h 1270466"/>
                <a:gd name="connsiteX49" fmla="*/ 1311269 w 1467264"/>
                <a:gd name="connsiteY49" fmla="*/ 584459 h 1270466"/>
                <a:gd name="connsiteX50" fmla="*/ 1331938 w 1467264"/>
                <a:gd name="connsiteY50" fmla="*/ 628369 h 1270466"/>
                <a:gd name="connsiteX51" fmla="*/ 1392517 w 1467264"/>
                <a:gd name="connsiteY51" fmla="*/ 1129194 h 1270466"/>
                <a:gd name="connsiteX52" fmla="*/ 1357084 w 1467264"/>
                <a:gd name="connsiteY52" fmla="*/ 1140909 h 1270466"/>
                <a:gd name="connsiteX53" fmla="*/ 1357846 w 1467264"/>
                <a:gd name="connsiteY53" fmla="*/ 1103667 h 1270466"/>
                <a:gd name="connsiteX54" fmla="*/ 1421568 w 1467264"/>
                <a:gd name="connsiteY54" fmla="*/ 946885 h 1270466"/>
                <a:gd name="connsiteX55" fmla="*/ 1164965 w 1467264"/>
                <a:gd name="connsiteY55" fmla="*/ 596270 h 1270466"/>
                <a:gd name="connsiteX56" fmla="*/ 796347 w 1467264"/>
                <a:gd name="connsiteY56" fmla="*/ 836300 h 1270466"/>
                <a:gd name="connsiteX57" fmla="*/ 923315 w 1467264"/>
                <a:gd name="connsiteY57" fmla="*/ 1169580 h 1270466"/>
                <a:gd name="connsiteX58" fmla="*/ 1279741 w 1467264"/>
                <a:gd name="connsiteY58" fmla="*/ 1175676 h 1270466"/>
                <a:gd name="connsiteX59" fmla="*/ 1289647 w 1467264"/>
                <a:gd name="connsiteY59" fmla="*/ 1169103 h 1270466"/>
                <a:gd name="connsiteX60" fmla="*/ 1323365 w 1467264"/>
                <a:gd name="connsiteY60" fmla="*/ 1171675 h 1270466"/>
                <a:gd name="connsiteX61" fmla="*/ 1312602 w 1467264"/>
                <a:gd name="connsiteY61" fmla="*/ 1205489 h 1270466"/>
                <a:gd name="connsiteX62" fmla="*/ 1064381 w 1467264"/>
                <a:gd name="connsiteY62" fmla="*/ 1267878 h 1270466"/>
                <a:gd name="connsiteX63" fmla="*/ 877976 w 1467264"/>
                <a:gd name="connsiteY63" fmla="*/ 1189963 h 1270466"/>
                <a:gd name="connsiteX64" fmla="*/ 841305 w 1467264"/>
                <a:gd name="connsiteY64" fmla="*/ 1178819 h 1270466"/>
                <a:gd name="connsiteX65" fmla="*/ 112547 w 1467264"/>
                <a:gd name="connsiteY65" fmla="*/ 1178247 h 1270466"/>
                <a:gd name="connsiteX66" fmla="*/ 2915 w 1467264"/>
                <a:gd name="connsiteY66" fmla="*/ 1098618 h 1270466"/>
                <a:gd name="connsiteX67" fmla="*/ 248 w 1467264"/>
                <a:gd name="connsiteY67" fmla="*/ 1065567 h 1270466"/>
                <a:gd name="connsiteX68" fmla="*/ 533 w 1467264"/>
                <a:gd name="connsiteY68" fmla="*/ 351096 h 1270466"/>
                <a:gd name="connsiteX69" fmla="*/ 1772 w 1467264"/>
                <a:gd name="connsiteY69" fmla="*/ 332427 h 1270466"/>
                <a:gd name="connsiteX70" fmla="*/ 21679 w 1467264"/>
                <a:gd name="connsiteY70" fmla="*/ 316425 h 1270466"/>
                <a:gd name="connsiteX71" fmla="*/ 41396 w 1467264"/>
                <a:gd name="connsiteY71" fmla="*/ 331951 h 1270466"/>
                <a:gd name="connsiteX72" fmla="*/ 43205 w 1467264"/>
                <a:gd name="connsiteY72" fmla="*/ 367289 h 1270466"/>
                <a:gd name="connsiteX73" fmla="*/ 67304 w 1467264"/>
                <a:gd name="connsiteY73" fmla="*/ 391482 h 1270466"/>
                <a:gd name="connsiteX74" fmla="*/ 424491 w 1467264"/>
                <a:gd name="connsiteY74" fmla="*/ 391101 h 1270466"/>
                <a:gd name="connsiteX75" fmla="*/ 1236593 w 1467264"/>
                <a:gd name="connsiteY75" fmla="*/ 390911 h 1270466"/>
                <a:gd name="connsiteX76" fmla="*/ 1267644 w 1467264"/>
                <a:gd name="connsiteY76" fmla="*/ 390816 h 1270466"/>
                <a:gd name="connsiteX77" fmla="*/ 550983 w 1467264"/>
                <a:gd name="connsiteY77" fmla="*/ 931455 h 1270466"/>
                <a:gd name="connsiteX78" fmla="*/ 551840 w 1467264"/>
                <a:gd name="connsiteY78" fmla="*/ 1121859 h 1270466"/>
                <a:gd name="connsiteX79" fmla="*/ 570890 w 1467264"/>
                <a:gd name="connsiteY79" fmla="*/ 1134432 h 1270466"/>
                <a:gd name="connsiteX80" fmla="*/ 761390 w 1467264"/>
                <a:gd name="connsiteY80" fmla="*/ 1134813 h 1270466"/>
                <a:gd name="connsiteX81" fmla="*/ 823017 w 1467264"/>
                <a:gd name="connsiteY81" fmla="*/ 1134813 h 1270466"/>
                <a:gd name="connsiteX82" fmla="*/ 744626 w 1467264"/>
                <a:gd name="connsiteY82" fmla="*/ 931359 h 1270466"/>
                <a:gd name="connsiteX83" fmla="*/ 550983 w 1467264"/>
                <a:gd name="connsiteY83" fmla="*/ 931455 h 1270466"/>
                <a:gd name="connsiteX84" fmla="*/ 43586 w 1467264"/>
                <a:gd name="connsiteY84" fmla="*/ 435583 h 1270466"/>
                <a:gd name="connsiteX85" fmla="*/ 43491 w 1467264"/>
                <a:gd name="connsiteY85" fmla="*/ 625321 h 1270466"/>
                <a:gd name="connsiteX86" fmla="*/ 62732 w 1467264"/>
                <a:gd name="connsiteY86" fmla="*/ 639228 h 1270466"/>
                <a:gd name="connsiteX87" fmla="*/ 193415 w 1467264"/>
                <a:gd name="connsiteY87" fmla="*/ 639132 h 1270466"/>
                <a:gd name="connsiteX88" fmla="*/ 252184 w 1467264"/>
                <a:gd name="connsiteY88" fmla="*/ 639132 h 1270466"/>
                <a:gd name="connsiteX89" fmla="*/ 252184 w 1467264"/>
                <a:gd name="connsiteY89" fmla="*/ 435583 h 1270466"/>
                <a:gd name="connsiteX90" fmla="*/ 43586 w 1467264"/>
                <a:gd name="connsiteY90" fmla="*/ 435583 h 1270466"/>
                <a:gd name="connsiteX91" fmla="*/ 251708 w 1467264"/>
                <a:gd name="connsiteY91" fmla="*/ 886401 h 1270466"/>
                <a:gd name="connsiteX92" fmla="*/ 251708 w 1467264"/>
                <a:gd name="connsiteY92" fmla="*/ 683805 h 1270466"/>
                <a:gd name="connsiteX93" fmla="*/ 45491 w 1467264"/>
                <a:gd name="connsiteY93" fmla="*/ 683805 h 1270466"/>
                <a:gd name="connsiteX94" fmla="*/ 45491 w 1467264"/>
                <a:gd name="connsiteY94" fmla="*/ 886401 h 1270466"/>
                <a:gd name="connsiteX95" fmla="*/ 251708 w 1467264"/>
                <a:gd name="connsiteY95" fmla="*/ 886401 h 1270466"/>
                <a:gd name="connsiteX96" fmla="*/ 298761 w 1467264"/>
                <a:gd name="connsiteY96" fmla="*/ 884211 h 1270466"/>
                <a:gd name="connsiteX97" fmla="*/ 507549 w 1467264"/>
                <a:gd name="connsiteY97" fmla="*/ 884211 h 1270466"/>
                <a:gd name="connsiteX98" fmla="*/ 507740 w 1467264"/>
                <a:gd name="connsiteY98" fmla="*/ 698378 h 1270466"/>
                <a:gd name="connsiteX99" fmla="*/ 488213 w 1467264"/>
                <a:gd name="connsiteY99" fmla="*/ 681995 h 1270466"/>
                <a:gd name="connsiteX100" fmla="*/ 312477 w 1467264"/>
                <a:gd name="connsiteY100" fmla="*/ 682281 h 1270466"/>
                <a:gd name="connsiteX101" fmla="*/ 298761 w 1467264"/>
                <a:gd name="connsiteY101" fmla="*/ 684471 h 1270466"/>
                <a:gd name="connsiteX102" fmla="*/ 298761 w 1467264"/>
                <a:gd name="connsiteY102" fmla="*/ 884211 h 1270466"/>
                <a:gd name="connsiteX103" fmla="*/ 297523 w 1467264"/>
                <a:gd name="connsiteY103" fmla="*/ 435297 h 1270466"/>
                <a:gd name="connsiteX104" fmla="*/ 298475 w 1467264"/>
                <a:gd name="connsiteY104" fmla="*/ 627321 h 1270466"/>
                <a:gd name="connsiteX105" fmla="*/ 318668 w 1467264"/>
                <a:gd name="connsiteY105" fmla="*/ 638656 h 1270466"/>
                <a:gd name="connsiteX106" fmla="*/ 485356 w 1467264"/>
                <a:gd name="connsiteY106" fmla="*/ 639418 h 1270466"/>
                <a:gd name="connsiteX107" fmla="*/ 507740 w 1467264"/>
                <a:gd name="connsiteY107" fmla="*/ 615701 h 1270466"/>
                <a:gd name="connsiteX108" fmla="*/ 507740 w 1467264"/>
                <a:gd name="connsiteY108" fmla="*/ 470445 h 1270466"/>
                <a:gd name="connsiteX109" fmla="*/ 507740 w 1467264"/>
                <a:gd name="connsiteY109" fmla="*/ 435202 h 1270466"/>
                <a:gd name="connsiteX110" fmla="*/ 297523 w 1467264"/>
                <a:gd name="connsiteY110" fmla="*/ 435297 h 1270466"/>
                <a:gd name="connsiteX111" fmla="*/ 761486 w 1467264"/>
                <a:gd name="connsiteY111" fmla="*/ 436536 h 1270466"/>
                <a:gd name="connsiteX112" fmla="*/ 550888 w 1467264"/>
                <a:gd name="connsiteY112" fmla="*/ 436536 h 1270466"/>
                <a:gd name="connsiteX113" fmla="*/ 551555 w 1467264"/>
                <a:gd name="connsiteY113" fmla="*/ 624083 h 1270466"/>
                <a:gd name="connsiteX114" fmla="*/ 566414 w 1467264"/>
                <a:gd name="connsiteY114" fmla="*/ 638656 h 1270466"/>
                <a:gd name="connsiteX115" fmla="*/ 747198 w 1467264"/>
                <a:gd name="connsiteY115" fmla="*/ 638465 h 1270466"/>
                <a:gd name="connsiteX116" fmla="*/ 760819 w 1467264"/>
                <a:gd name="connsiteY116" fmla="*/ 625035 h 1270466"/>
                <a:gd name="connsiteX117" fmla="*/ 761486 w 1467264"/>
                <a:gd name="connsiteY117" fmla="*/ 436536 h 1270466"/>
                <a:gd name="connsiteX118" fmla="*/ 299047 w 1467264"/>
                <a:gd name="connsiteY118" fmla="*/ 1134813 h 1270466"/>
                <a:gd name="connsiteX119" fmla="*/ 493357 w 1467264"/>
                <a:gd name="connsiteY119" fmla="*/ 1133956 h 1270466"/>
                <a:gd name="connsiteX120" fmla="*/ 506692 w 1467264"/>
                <a:gd name="connsiteY120" fmla="*/ 1115382 h 1270466"/>
                <a:gd name="connsiteX121" fmla="*/ 507644 w 1467264"/>
                <a:gd name="connsiteY121" fmla="*/ 982223 h 1270466"/>
                <a:gd name="connsiteX122" fmla="*/ 454781 w 1467264"/>
                <a:gd name="connsiteY122" fmla="*/ 930407 h 1270466"/>
                <a:gd name="connsiteX123" fmla="*/ 299047 w 1467264"/>
                <a:gd name="connsiteY123" fmla="*/ 930407 h 1270466"/>
                <a:gd name="connsiteX124" fmla="*/ 299047 w 1467264"/>
                <a:gd name="connsiteY124" fmla="*/ 1134813 h 1270466"/>
                <a:gd name="connsiteX125" fmla="*/ 251517 w 1467264"/>
                <a:gd name="connsiteY125" fmla="*/ 1134147 h 1270466"/>
                <a:gd name="connsiteX126" fmla="*/ 251517 w 1467264"/>
                <a:gd name="connsiteY126" fmla="*/ 930407 h 1270466"/>
                <a:gd name="connsiteX127" fmla="*/ 59207 w 1467264"/>
                <a:gd name="connsiteY127" fmla="*/ 931074 h 1270466"/>
                <a:gd name="connsiteX128" fmla="*/ 44253 w 1467264"/>
                <a:gd name="connsiteY128" fmla="*/ 945552 h 1270466"/>
                <a:gd name="connsiteX129" fmla="*/ 44634 w 1467264"/>
                <a:gd name="connsiteY129" fmla="*/ 1081188 h 1270466"/>
                <a:gd name="connsiteX130" fmla="*/ 91497 w 1467264"/>
                <a:gd name="connsiteY130" fmla="*/ 1133480 h 1270466"/>
                <a:gd name="connsiteX131" fmla="*/ 251517 w 1467264"/>
                <a:gd name="connsiteY131" fmla="*/ 1134147 h 1270466"/>
                <a:gd name="connsiteX132" fmla="*/ 742436 w 1467264"/>
                <a:gd name="connsiteY132" fmla="*/ 886020 h 1270466"/>
                <a:gd name="connsiteX133" fmla="*/ 759866 w 1467264"/>
                <a:gd name="connsiteY133" fmla="*/ 683995 h 1270466"/>
                <a:gd name="connsiteX134" fmla="*/ 552412 w 1467264"/>
                <a:gd name="connsiteY134" fmla="*/ 683995 h 1270466"/>
                <a:gd name="connsiteX135" fmla="*/ 552412 w 1467264"/>
                <a:gd name="connsiteY135" fmla="*/ 886020 h 1270466"/>
                <a:gd name="connsiteX136" fmla="*/ 742436 w 1467264"/>
                <a:gd name="connsiteY136" fmla="*/ 886020 h 1270466"/>
                <a:gd name="connsiteX137" fmla="*/ 804539 w 1467264"/>
                <a:gd name="connsiteY137" fmla="*/ 435488 h 1270466"/>
                <a:gd name="connsiteX138" fmla="*/ 804824 w 1467264"/>
                <a:gd name="connsiteY138" fmla="*/ 625607 h 1270466"/>
                <a:gd name="connsiteX139" fmla="*/ 812159 w 1467264"/>
                <a:gd name="connsiteY139" fmla="*/ 637989 h 1270466"/>
                <a:gd name="connsiteX140" fmla="*/ 875690 w 1467264"/>
                <a:gd name="connsiteY140" fmla="*/ 629607 h 1270466"/>
                <a:gd name="connsiteX141" fmla="*/ 1001230 w 1467264"/>
                <a:gd name="connsiteY141" fmla="*/ 563313 h 1270466"/>
                <a:gd name="connsiteX142" fmla="*/ 1014374 w 1467264"/>
                <a:gd name="connsiteY142" fmla="*/ 550074 h 1270466"/>
                <a:gd name="connsiteX143" fmla="*/ 1014946 w 1467264"/>
                <a:gd name="connsiteY143" fmla="*/ 435583 h 1270466"/>
                <a:gd name="connsiteX144" fmla="*/ 804539 w 1467264"/>
                <a:gd name="connsiteY144" fmla="*/ 435488 h 1270466"/>
                <a:gd name="connsiteX145" fmla="*/ 1266501 w 1467264"/>
                <a:gd name="connsiteY145" fmla="*/ 585221 h 1270466"/>
                <a:gd name="connsiteX146" fmla="*/ 1266501 w 1467264"/>
                <a:gd name="connsiteY146" fmla="*/ 436631 h 1270466"/>
                <a:gd name="connsiteX147" fmla="*/ 1059904 w 1467264"/>
                <a:gd name="connsiteY147" fmla="*/ 436631 h 1270466"/>
                <a:gd name="connsiteX148" fmla="*/ 1059904 w 1467264"/>
                <a:gd name="connsiteY148" fmla="*/ 550169 h 1270466"/>
                <a:gd name="connsiteX149" fmla="*/ 1266501 w 1467264"/>
                <a:gd name="connsiteY149" fmla="*/ 585221 h 1270466"/>
                <a:gd name="connsiteX150" fmla="*/ 276092 w 1467264"/>
                <a:gd name="connsiteY150" fmla="*/ 159739 h 1270466"/>
                <a:gd name="connsiteX151" fmla="*/ 275996 w 1467264"/>
                <a:gd name="connsiteY151" fmla="*/ 159739 h 1270466"/>
                <a:gd name="connsiteX152" fmla="*/ 275806 w 1467264"/>
                <a:gd name="connsiteY152" fmla="*/ 88397 h 1270466"/>
                <a:gd name="connsiteX153" fmla="*/ 233610 w 1467264"/>
                <a:gd name="connsiteY153" fmla="*/ 43629 h 1270466"/>
                <a:gd name="connsiteX154" fmla="*/ 191224 w 1467264"/>
                <a:gd name="connsiteY154" fmla="*/ 88016 h 1270466"/>
                <a:gd name="connsiteX155" fmla="*/ 191224 w 1467264"/>
                <a:gd name="connsiteY155" fmla="*/ 230700 h 1270466"/>
                <a:gd name="connsiteX156" fmla="*/ 233324 w 1467264"/>
                <a:gd name="connsiteY156" fmla="*/ 275754 h 1270466"/>
                <a:gd name="connsiteX157" fmla="*/ 275996 w 1467264"/>
                <a:gd name="connsiteY157" fmla="*/ 231081 h 1270466"/>
                <a:gd name="connsiteX158" fmla="*/ 276092 w 1467264"/>
                <a:gd name="connsiteY158" fmla="*/ 159739 h 1270466"/>
                <a:gd name="connsiteX159" fmla="*/ 557555 w 1467264"/>
                <a:gd name="connsiteY159" fmla="*/ 159930 h 1270466"/>
                <a:gd name="connsiteX160" fmla="*/ 557555 w 1467264"/>
                <a:gd name="connsiteY160" fmla="*/ 90968 h 1270466"/>
                <a:gd name="connsiteX161" fmla="*/ 557460 w 1467264"/>
                <a:gd name="connsiteY161" fmla="*/ 86206 h 1270466"/>
                <a:gd name="connsiteX162" fmla="*/ 515455 w 1467264"/>
                <a:gd name="connsiteY162" fmla="*/ 43724 h 1270466"/>
                <a:gd name="connsiteX163" fmla="*/ 473069 w 1467264"/>
                <a:gd name="connsiteY163" fmla="*/ 85634 h 1270466"/>
                <a:gd name="connsiteX164" fmla="*/ 472973 w 1467264"/>
                <a:gd name="connsiteY164" fmla="*/ 233081 h 1270466"/>
                <a:gd name="connsiteX165" fmla="*/ 514883 w 1467264"/>
                <a:gd name="connsiteY165" fmla="*/ 275849 h 1270466"/>
                <a:gd name="connsiteX166" fmla="*/ 557365 w 1467264"/>
                <a:gd name="connsiteY166" fmla="*/ 231272 h 1270466"/>
                <a:gd name="connsiteX167" fmla="*/ 557555 w 1467264"/>
                <a:gd name="connsiteY167" fmla="*/ 159930 h 1270466"/>
                <a:gd name="connsiteX168" fmla="*/ 839019 w 1467264"/>
                <a:gd name="connsiteY168" fmla="*/ 161358 h 1270466"/>
                <a:gd name="connsiteX169" fmla="*/ 839019 w 1467264"/>
                <a:gd name="connsiteY169" fmla="*/ 161358 h 1270466"/>
                <a:gd name="connsiteX170" fmla="*/ 839114 w 1467264"/>
                <a:gd name="connsiteY170" fmla="*/ 90016 h 1270466"/>
                <a:gd name="connsiteX171" fmla="*/ 839019 w 1467264"/>
                <a:gd name="connsiteY171" fmla="*/ 85253 h 1270466"/>
                <a:gd name="connsiteX172" fmla="*/ 798919 w 1467264"/>
                <a:gd name="connsiteY172" fmla="*/ 43820 h 1270466"/>
                <a:gd name="connsiteX173" fmla="*/ 755866 w 1467264"/>
                <a:gd name="connsiteY173" fmla="*/ 81729 h 1270466"/>
                <a:gd name="connsiteX174" fmla="*/ 755390 w 1467264"/>
                <a:gd name="connsiteY174" fmla="*/ 236130 h 1270466"/>
                <a:gd name="connsiteX175" fmla="*/ 797585 w 1467264"/>
                <a:gd name="connsiteY175" fmla="*/ 275754 h 1270466"/>
                <a:gd name="connsiteX176" fmla="*/ 838924 w 1467264"/>
                <a:gd name="connsiteY176" fmla="*/ 232701 h 1270466"/>
                <a:gd name="connsiteX177" fmla="*/ 839019 w 1467264"/>
                <a:gd name="connsiteY177" fmla="*/ 161358 h 1270466"/>
                <a:gd name="connsiteX178" fmla="*/ 1120578 w 1467264"/>
                <a:gd name="connsiteY178" fmla="*/ 159739 h 1270466"/>
                <a:gd name="connsiteX179" fmla="*/ 1120388 w 1467264"/>
                <a:gd name="connsiteY179" fmla="*/ 86206 h 1270466"/>
                <a:gd name="connsiteX180" fmla="*/ 1079144 w 1467264"/>
                <a:gd name="connsiteY180" fmla="*/ 43820 h 1270466"/>
                <a:gd name="connsiteX181" fmla="*/ 1037425 w 1467264"/>
                <a:gd name="connsiteY181" fmla="*/ 85730 h 1270466"/>
                <a:gd name="connsiteX182" fmla="*/ 1037139 w 1467264"/>
                <a:gd name="connsiteY182" fmla="*/ 232891 h 1270466"/>
                <a:gd name="connsiteX183" fmla="*/ 1078478 w 1467264"/>
                <a:gd name="connsiteY183" fmla="*/ 275563 h 1270466"/>
                <a:gd name="connsiteX184" fmla="*/ 1120483 w 1467264"/>
                <a:gd name="connsiteY184" fmla="*/ 230986 h 1270466"/>
                <a:gd name="connsiteX185" fmla="*/ 1120578 w 1467264"/>
                <a:gd name="connsiteY185" fmla="*/ 159739 h 127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1467264" h="1270466">
                  <a:moveTo>
                    <a:pt x="1267644" y="390816"/>
                  </a:moveTo>
                  <a:cubicBezTo>
                    <a:pt x="1267644" y="335094"/>
                    <a:pt x="1268692" y="283564"/>
                    <a:pt x="1267168" y="232129"/>
                  </a:cubicBezTo>
                  <a:cubicBezTo>
                    <a:pt x="1266406" y="205650"/>
                    <a:pt x="1243927" y="184694"/>
                    <a:pt x="1217733" y="182504"/>
                  </a:cubicBezTo>
                  <a:cubicBezTo>
                    <a:pt x="1201255" y="181170"/>
                    <a:pt x="1184586" y="182218"/>
                    <a:pt x="1163822" y="182218"/>
                  </a:cubicBezTo>
                  <a:cubicBezTo>
                    <a:pt x="1163822" y="198696"/>
                    <a:pt x="1164107" y="214127"/>
                    <a:pt x="1163726" y="229557"/>
                  </a:cubicBezTo>
                  <a:cubicBezTo>
                    <a:pt x="1162583" y="280897"/>
                    <a:pt x="1128960" y="317187"/>
                    <a:pt x="1080859" y="319378"/>
                  </a:cubicBezTo>
                  <a:cubicBezTo>
                    <a:pt x="1035425" y="321474"/>
                    <a:pt x="996658" y="284231"/>
                    <a:pt x="993134" y="234034"/>
                  </a:cubicBezTo>
                  <a:cubicBezTo>
                    <a:pt x="991991" y="217651"/>
                    <a:pt x="992943" y="201078"/>
                    <a:pt x="992943" y="182980"/>
                  </a:cubicBezTo>
                  <a:cubicBezTo>
                    <a:pt x="955224" y="182980"/>
                    <a:pt x="920077" y="182980"/>
                    <a:pt x="882358" y="182980"/>
                  </a:cubicBezTo>
                  <a:cubicBezTo>
                    <a:pt x="882358" y="200030"/>
                    <a:pt x="882739" y="215651"/>
                    <a:pt x="882263" y="231367"/>
                  </a:cubicBezTo>
                  <a:cubicBezTo>
                    <a:pt x="880929" y="280992"/>
                    <a:pt x="844163" y="319188"/>
                    <a:pt x="797300" y="319569"/>
                  </a:cubicBezTo>
                  <a:cubicBezTo>
                    <a:pt x="751961" y="319950"/>
                    <a:pt x="714146" y="283088"/>
                    <a:pt x="711194" y="234796"/>
                  </a:cubicBezTo>
                  <a:cubicBezTo>
                    <a:pt x="710146" y="218318"/>
                    <a:pt x="711003" y="201649"/>
                    <a:pt x="711003" y="183266"/>
                  </a:cubicBezTo>
                  <a:cubicBezTo>
                    <a:pt x="673951" y="183266"/>
                    <a:pt x="638899" y="183266"/>
                    <a:pt x="600799" y="183266"/>
                  </a:cubicBezTo>
                  <a:cubicBezTo>
                    <a:pt x="600799" y="199744"/>
                    <a:pt x="601085" y="215365"/>
                    <a:pt x="600704" y="230986"/>
                  </a:cubicBezTo>
                  <a:cubicBezTo>
                    <a:pt x="599465" y="280802"/>
                    <a:pt x="562889" y="318997"/>
                    <a:pt x="516026" y="319569"/>
                  </a:cubicBezTo>
                  <a:cubicBezTo>
                    <a:pt x="468306" y="320140"/>
                    <a:pt x="430587" y="281564"/>
                    <a:pt x="429349" y="230605"/>
                  </a:cubicBezTo>
                  <a:cubicBezTo>
                    <a:pt x="428968" y="215651"/>
                    <a:pt x="429254" y="200601"/>
                    <a:pt x="429254" y="183552"/>
                  </a:cubicBezTo>
                  <a:cubicBezTo>
                    <a:pt x="392392" y="183552"/>
                    <a:pt x="357340" y="183552"/>
                    <a:pt x="318954" y="183552"/>
                  </a:cubicBezTo>
                  <a:cubicBezTo>
                    <a:pt x="318954" y="198792"/>
                    <a:pt x="319335" y="213651"/>
                    <a:pt x="318859" y="228414"/>
                  </a:cubicBezTo>
                  <a:cubicBezTo>
                    <a:pt x="317240" y="281850"/>
                    <a:pt x="280283" y="320426"/>
                    <a:pt x="231896" y="319378"/>
                  </a:cubicBezTo>
                  <a:cubicBezTo>
                    <a:pt x="183604" y="318330"/>
                    <a:pt x="148933" y="280897"/>
                    <a:pt x="147790" y="228224"/>
                  </a:cubicBezTo>
                  <a:cubicBezTo>
                    <a:pt x="147504" y="214031"/>
                    <a:pt x="147790" y="199839"/>
                    <a:pt x="147790" y="186219"/>
                  </a:cubicBezTo>
                  <a:cubicBezTo>
                    <a:pt x="86258" y="170217"/>
                    <a:pt x="41777" y="191362"/>
                    <a:pt x="41872" y="248036"/>
                  </a:cubicBezTo>
                  <a:cubicBezTo>
                    <a:pt x="41872" y="255560"/>
                    <a:pt x="27870" y="263085"/>
                    <a:pt x="20441" y="270705"/>
                  </a:cubicBezTo>
                  <a:cubicBezTo>
                    <a:pt x="13678" y="262419"/>
                    <a:pt x="1962" y="254608"/>
                    <a:pt x="1105" y="245750"/>
                  </a:cubicBezTo>
                  <a:cubicBezTo>
                    <a:pt x="-3943" y="193553"/>
                    <a:pt x="35871" y="146118"/>
                    <a:pt x="88925" y="139641"/>
                  </a:cubicBezTo>
                  <a:cubicBezTo>
                    <a:pt x="107594" y="137355"/>
                    <a:pt x="126549" y="137451"/>
                    <a:pt x="148076" y="136308"/>
                  </a:cubicBezTo>
                  <a:cubicBezTo>
                    <a:pt x="148076" y="117353"/>
                    <a:pt x="147504" y="100017"/>
                    <a:pt x="148171" y="82777"/>
                  </a:cubicBezTo>
                  <a:cubicBezTo>
                    <a:pt x="150076" y="37724"/>
                    <a:pt x="183985" y="2957"/>
                    <a:pt x="228086" y="290"/>
                  </a:cubicBezTo>
                  <a:cubicBezTo>
                    <a:pt x="271329" y="-2377"/>
                    <a:pt x="309048" y="26484"/>
                    <a:pt x="316382" y="70204"/>
                  </a:cubicBezTo>
                  <a:cubicBezTo>
                    <a:pt x="319907" y="91064"/>
                    <a:pt x="319240" y="112685"/>
                    <a:pt x="320573" y="135927"/>
                  </a:cubicBezTo>
                  <a:cubicBezTo>
                    <a:pt x="356292" y="135927"/>
                    <a:pt x="391439" y="135927"/>
                    <a:pt x="429349" y="135927"/>
                  </a:cubicBezTo>
                  <a:cubicBezTo>
                    <a:pt x="429349" y="118400"/>
                    <a:pt x="428873" y="101922"/>
                    <a:pt x="429444" y="85444"/>
                  </a:cubicBezTo>
                  <a:cubicBezTo>
                    <a:pt x="431159" y="36866"/>
                    <a:pt x="467544" y="481"/>
                    <a:pt x="514217" y="5"/>
                  </a:cubicBezTo>
                  <a:cubicBezTo>
                    <a:pt x="561080" y="-472"/>
                    <a:pt x="597751" y="34961"/>
                    <a:pt x="600323" y="83920"/>
                  </a:cubicBezTo>
                  <a:cubicBezTo>
                    <a:pt x="601180" y="100493"/>
                    <a:pt x="600418" y="117067"/>
                    <a:pt x="600418" y="135831"/>
                  </a:cubicBezTo>
                  <a:cubicBezTo>
                    <a:pt x="637565" y="135831"/>
                    <a:pt x="672713" y="135831"/>
                    <a:pt x="710813" y="135831"/>
                  </a:cubicBezTo>
                  <a:cubicBezTo>
                    <a:pt x="710813" y="119353"/>
                    <a:pt x="710336" y="103637"/>
                    <a:pt x="710908" y="88016"/>
                  </a:cubicBezTo>
                  <a:cubicBezTo>
                    <a:pt x="712908" y="36200"/>
                    <a:pt x="749865" y="-757"/>
                    <a:pt x="798252" y="100"/>
                  </a:cubicBezTo>
                  <a:cubicBezTo>
                    <a:pt x="845877" y="1052"/>
                    <a:pt x="880834" y="37819"/>
                    <a:pt x="881977" y="88682"/>
                  </a:cubicBezTo>
                  <a:cubicBezTo>
                    <a:pt x="882263" y="103732"/>
                    <a:pt x="882072" y="118686"/>
                    <a:pt x="882072" y="135831"/>
                  </a:cubicBezTo>
                  <a:cubicBezTo>
                    <a:pt x="918839" y="135831"/>
                    <a:pt x="953986" y="135831"/>
                    <a:pt x="990657" y="135831"/>
                  </a:cubicBezTo>
                  <a:cubicBezTo>
                    <a:pt x="991991" y="113924"/>
                    <a:pt x="991705" y="92588"/>
                    <a:pt x="994943" y="71728"/>
                  </a:cubicBezTo>
                  <a:cubicBezTo>
                    <a:pt x="1001801" y="27151"/>
                    <a:pt x="1040187" y="-2567"/>
                    <a:pt x="1084669" y="290"/>
                  </a:cubicBezTo>
                  <a:cubicBezTo>
                    <a:pt x="1128293" y="3053"/>
                    <a:pt x="1161631" y="38390"/>
                    <a:pt x="1163250" y="83825"/>
                  </a:cubicBezTo>
                  <a:cubicBezTo>
                    <a:pt x="1163822" y="100398"/>
                    <a:pt x="1163345" y="117067"/>
                    <a:pt x="1163345" y="136498"/>
                  </a:cubicBezTo>
                  <a:cubicBezTo>
                    <a:pt x="1173918" y="137070"/>
                    <a:pt x="1183157" y="137832"/>
                    <a:pt x="1192301" y="137832"/>
                  </a:cubicBezTo>
                  <a:cubicBezTo>
                    <a:pt x="1272978" y="138213"/>
                    <a:pt x="1311364" y="176979"/>
                    <a:pt x="1311459" y="258132"/>
                  </a:cubicBezTo>
                  <a:cubicBezTo>
                    <a:pt x="1311554" y="366908"/>
                    <a:pt x="1312126" y="475683"/>
                    <a:pt x="1311269" y="584459"/>
                  </a:cubicBezTo>
                  <a:cubicBezTo>
                    <a:pt x="1311078" y="603795"/>
                    <a:pt x="1316507" y="616272"/>
                    <a:pt x="1331938" y="628369"/>
                  </a:cubicBezTo>
                  <a:cubicBezTo>
                    <a:pt x="1485195" y="748860"/>
                    <a:pt x="1512341" y="976222"/>
                    <a:pt x="1392517" y="1129194"/>
                  </a:cubicBezTo>
                  <a:cubicBezTo>
                    <a:pt x="1382992" y="1141386"/>
                    <a:pt x="1372610" y="1152339"/>
                    <a:pt x="1357084" y="1140909"/>
                  </a:cubicBezTo>
                  <a:cubicBezTo>
                    <a:pt x="1341463" y="1129479"/>
                    <a:pt x="1348416" y="1115954"/>
                    <a:pt x="1357846" y="1103667"/>
                  </a:cubicBezTo>
                  <a:cubicBezTo>
                    <a:pt x="1393374" y="1057185"/>
                    <a:pt x="1414520" y="1004988"/>
                    <a:pt x="1421568" y="946885"/>
                  </a:cubicBezTo>
                  <a:cubicBezTo>
                    <a:pt x="1441761" y="780960"/>
                    <a:pt x="1327556" y="624750"/>
                    <a:pt x="1164965" y="596270"/>
                  </a:cubicBezTo>
                  <a:cubicBezTo>
                    <a:pt x="995134" y="566552"/>
                    <a:pt x="834828" y="670851"/>
                    <a:pt x="796347" y="836300"/>
                  </a:cubicBezTo>
                  <a:cubicBezTo>
                    <a:pt x="766820" y="963363"/>
                    <a:pt x="816540" y="1094142"/>
                    <a:pt x="923315" y="1169580"/>
                  </a:cubicBezTo>
                  <a:cubicBezTo>
                    <a:pt x="1028757" y="1244065"/>
                    <a:pt x="1170108" y="1246542"/>
                    <a:pt x="1279741" y="1175676"/>
                  </a:cubicBezTo>
                  <a:cubicBezTo>
                    <a:pt x="1283075" y="1173485"/>
                    <a:pt x="1286313" y="1171199"/>
                    <a:pt x="1289647" y="1169103"/>
                  </a:cubicBezTo>
                  <a:cubicBezTo>
                    <a:pt x="1301553" y="1161483"/>
                    <a:pt x="1314317" y="1158626"/>
                    <a:pt x="1323365" y="1171675"/>
                  </a:cubicBezTo>
                  <a:cubicBezTo>
                    <a:pt x="1333271" y="1185963"/>
                    <a:pt x="1325080" y="1196916"/>
                    <a:pt x="1312602" y="1205489"/>
                  </a:cubicBezTo>
                  <a:cubicBezTo>
                    <a:pt x="1237545" y="1256924"/>
                    <a:pt x="1154773" y="1278355"/>
                    <a:pt x="1064381" y="1267878"/>
                  </a:cubicBezTo>
                  <a:cubicBezTo>
                    <a:pt x="994943" y="1259877"/>
                    <a:pt x="933126" y="1233207"/>
                    <a:pt x="877976" y="1189963"/>
                  </a:cubicBezTo>
                  <a:cubicBezTo>
                    <a:pt x="868547" y="1182534"/>
                    <a:pt x="853688" y="1178819"/>
                    <a:pt x="841305" y="1178819"/>
                  </a:cubicBezTo>
                  <a:cubicBezTo>
                    <a:pt x="598418" y="1178152"/>
                    <a:pt x="355530" y="1178438"/>
                    <a:pt x="112547" y="1178247"/>
                  </a:cubicBezTo>
                  <a:cubicBezTo>
                    <a:pt x="54921" y="1178247"/>
                    <a:pt x="14249" y="1148625"/>
                    <a:pt x="2915" y="1098618"/>
                  </a:cubicBezTo>
                  <a:cubicBezTo>
                    <a:pt x="533" y="1087950"/>
                    <a:pt x="248" y="1076616"/>
                    <a:pt x="248" y="1065567"/>
                  </a:cubicBezTo>
                  <a:cubicBezTo>
                    <a:pt x="438" y="827442"/>
                    <a:pt x="438" y="589317"/>
                    <a:pt x="533" y="351096"/>
                  </a:cubicBezTo>
                  <a:cubicBezTo>
                    <a:pt x="533" y="344715"/>
                    <a:pt x="-1276" y="336809"/>
                    <a:pt x="1772" y="332427"/>
                  </a:cubicBezTo>
                  <a:cubicBezTo>
                    <a:pt x="6629" y="325474"/>
                    <a:pt x="14821" y="316521"/>
                    <a:pt x="21679" y="316425"/>
                  </a:cubicBezTo>
                  <a:cubicBezTo>
                    <a:pt x="28442" y="316330"/>
                    <a:pt x="39014" y="324902"/>
                    <a:pt x="41396" y="331951"/>
                  </a:cubicBezTo>
                  <a:cubicBezTo>
                    <a:pt x="45015" y="342714"/>
                    <a:pt x="44348" y="355573"/>
                    <a:pt x="43205" y="367289"/>
                  </a:cubicBezTo>
                  <a:cubicBezTo>
                    <a:pt x="41300" y="386244"/>
                    <a:pt x="48444" y="391577"/>
                    <a:pt x="67304" y="391482"/>
                  </a:cubicBezTo>
                  <a:cubicBezTo>
                    <a:pt x="186366" y="390720"/>
                    <a:pt x="305429" y="391101"/>
                    <a:pt x="424491" y="391101"/>
                  </a:cubicBezTo>
                  <a:cubicBezTo>
                    <a:pt x="695192" y="391006"/>
                    <a:pt x="965892" y="390911"/>
                    <a:pt x="1236593" y="390911"/>
                  </a:cubicBezTo>
                  <a:cubicBezTo>
                    <a:pt x="1245927" y="390816"/>
                    <a:pt x="1255262" y="390816"/>
                    <a:pt x="1267644" y="390816"/>
                  </a:cubicBezTo>
                  <a:close/>
                  <a:moveTo>
                    <a:pt x="550983" y="931455"/>
                  </a:moveTo>
                  <a:cubicBezTo>
                    <a:pt x="550983" y="996701"/>
                    <a:pt x="550602" y="1059280"/>
                    <a:pt x="551840" y="1121859"/>
                  </a:cubicBezTo>
                  <a:cubicBezTo>
                    <a:pt x="551936" y="1126336"/>
                    <a:pt x="564223" y="1134337"/>
                    <a:pt x="570890" y="1134432"/>
                  </a:cubicBezTo>
                  <a:cubicBezTo>
                    <a:pt x="634422" y="1135385"/>
                    <a:pt x="697859" y="1134909"/>
                    <a:pt x="761390" y="1134813"/>
                  </a:cubicBezTo>
                  <a:cubicBezTo>
                    <a:pt x="780059" y="1134813"/>
                    <a:pt x="798728" y="1134813"/>
                    <a:pt x="823017" y="1134813"/>
                  </a:cubicBezTo>
                  <a:cubicBezTo>
                    <a:pt x="775011" y="1071948"/>
                    <a:pt x="751389" y="1004892"/>
                    <a:pt x="744626" y="931359"/>
                  </a:cubicBezTo>
                  <a:cubicBezTo>
                    <a:pt x="679856" y="931455"/>
                    <a:pt x="617468" y="931455"/>
                    <a:pt x="550983" y="931455"/>
                  </a:cubicBezTo>
                  <a:close/>
                  <a:moveTo>
                    <a:pt x="43586" y="435583"/>
                  </a:moveTo>
                  <a:cubicBezTo>
                    <a:pt x="43586" y="500448"/>
                    <a:pt x="43777" y="562932"/>
                    <a:pt x="43491" y="625321"/>
                  </a:cubicBezTo>
                  <a:cubicBezTo>
                    <a:pt x="43396" y="639894"/>
                    <a:pt x="52826" y="639323"/>
                    <a:pt x="62732" y="639228"/>
                  </a:cubicBezTo>
                  <a:cubicBezTo>
                    <a:pt x="106261" y="639132"/>
                    <a:pt x="149885" y="639132"/>
                    <a:pt x="193415" y="639132"/>
                  </a:cubicBezTo>
                  <a:cubicBezTo>
                    <a:pt x="212846" y="639132"/>
                    <a:pt x="232372" y="639132"/>
                    <a:pt x="252184" y="639132"/>
                  </a:cubicBezTo>
                  <a:cubicBezTo>
                    <a:pt x="252184" y="569124"/>
                    <a:pt x="252184" y="502925"/>
                    <a:pt x="252184" y="435583"/>
                  </a:cubicBezTo>
                  <a:cubicBezTo>
                    <a:pt x="182842" y="435583"/>
                    <a:pt x="115024" y="435583"/>
                    <a:pt x="43586" y="435583"/>
                  </a:cubicBezTo>
                  <a:close/>
                  <a:moveTo>
                    <a:pt x="251708" y="886401"/>
                  </a:moveTo>
                  <a:cubicBezTo>
                    <a:pt x="251708" y="817536"/>
                    <a:pt x="251708" y="750861"/>
                    <a:pt x="251708" y="683805"/>
                  </a:cubicBezTo>
                  <a:cubicBezTo>
                    <a:pt x="181985" y="683805"/>
                    <a:pt x="114262" y="683805"/>
                    <a:pt x="45491" y="683805"/>
                  </a:cubicBezTo>
                  <a:cubicBezTo>
                    <a:pt x="45491" y="752099"/>
                    <a:pt x="45491" y="818774"/>
                    <a:pt x="45491" y="886401"/>
                  </a:cubicBezTo>
                  <a:cubicBezTo>
                    <a:pt x="114643" y="886401"/>
                    <a:pt x="181794" y="886401"/>
                    <a:pt x="251708" y="886401"/>
                  </a:cubicBezTo>
                  <a:close/>
                  <a:moveTo>
                    <a:pt x="298761" y="884211"/>
                  </a:moveTo>
                  <a:cubicBezTo>
                    <a:pt x="368865" y="884211"/>
                    <a:pt x="437445" y="884211"/>
                    <a:pt x="507549" y="884211"/>
                  </a:cubicBezTo>
                  <a:cubicBezTo>
                    <a:pt x="507549" y="820203"/>
                    <a:pt x="507263" y="759338"/>
                    <a:pt x="507740" y="698378"/>
                  </a:cubicBezTo>
                  <a:cubicBezTo>
                    <a:pt x="507835" y="683519"/>
                    <a:pt x="499929" y="681995"/>
                    <a:pt x="488213" y="681995"/>
                  </a:cubicBezTo>
                  <a:cubicBezTo>
                    <a:pt x="429635" y="682281"/>
                    <a:pt x="371056" y="682090"/>
                    <a:pt x="312477" y="682281"/>
                  </a:cubicBezTo>
                  <a:cubicBezTo>
                    <a:pt x="308096" y="682281"/>
                    <a:pt x="303619" y="683709"/>
                    <a:pt x="298761" y="684471"/>
                  </a:cubicBezTo>
                  <a:cubicBezTo>
                    <a:pt x="298761" y="752385"/>
                    <a:pt x="298761" y="818488"/>
                    <a:pt x="298761" y="884211"/>
                  </a:cubicBezTo>
                  <a:close/>
                  <a:moveTo>
                    <a:pt x="297523" y="435297"/>
                  </a:moveTo>
                  <a:cubicBezTo>
                    <a:pt x="297523" y="500734"/>
                    <a:pt x="297142" y="564075"/>
                    <a:pt x="298475" y="627321"/>
                  </a:cubicBezTo>
                  <a:cubicBezTo>
                    <a:pt x="298571" y="631417"/>
                    <a:pt x="311620" y="638561"/>
                    <a:pt x="318668" y="638656"/>
                  </a:cubicBezTo>
                  <a:cubicBezTo>
                    <a:pt x="374199" y="639513"/>
                    <a:pt x="429825" y="638370"/>
                    <a:pt x="485356" y="639418"/>
                  </a:cubicBezTo>
                  <a:cubicBezTo>
                    <a:pt x="503930" y="639799"/>
                    <a:pt x="508025" y="632655"/>
                    <a:pt x="507740" y="615701"/>
                  </a:cubicBezTo>
                  <a:cubicBezTo>
                    <a:pt x="506978" y="567314"/>
                    <a:pt x="507644" y="518832"/>
                    <a:pt x="507740" y="470445"/>
                  </a:cubicBezTo>
                  <a:cubicBezTo>
                    <a:pt x="507740" y="459015"/>
                    <a:pt x="507740" y="447489"/>
                    <a:pt x="507740" y="435202"/>
                  </a:cubicBezTo>
                  <a:cubicBezTo>
                    <a:pt x="436112" y="435297"/>
                    <a:pt x="368865" y="435297"/>
                    <a:pt x="297523" y="435297"/>
                  </a:cubicBezTo>
                  <a:close/>
                  <a:moveTo>
                    <a:pt x="761486" y="436536"/>
                  </a:moveTo>
                  <a:cubicBezTo>
                    <a:pt x="689191" y="436536"/>
                    <a:pt x="620706" y="436536"/>
                    <a:pt x="550888" y="436536"/>
                  </a:cubicBezTo>
                  <a:cubicBezTo>
                    <a:pt x="550888" y="500448"/>
                    <a:pt x="550507" y="562266"/>
                    <a:pt x="551555" y="624083"/>
                  </a:cubicBezTo>
                  <a:cubicBezTo>
                    <a:pt x="551650" y="629226"/>
                    <a:pt x="561175" y="638561"/>
                    <a:pt x="566414" y="638656"/>
                  </a:cubicBezTo>
                  <a:cubicBezTo>
                    <a:pt x="626612" y="639609"/>
                    <a:pt x="686905" y="639513"/>
                    <a:pt x="747198" y="638465"/>
                  </a:cubicBezTo>
                  <a:cubicBezTo>
                    <a:pt x="752056" y="638370"/>
                    <a:pt x="760724" y="629798"/>
                    <a:pt x="760819" y="625035"/>
                  </a:cubicBezTo>
                  <a:cubicBezTo>
                    <a:pt x="761771" y="562551"/>
                    <a:pt x="761486" y="500067"/>
                    <a:pt x="761486" y="436536"/>
                  </a:cubicBezTo>
                  <a:close/>
                  <a:moveTo>
                    <a:pt x="299047" y="1134813"/>
                  </a:moveTo>
                  <a:cubicBezTo>
                    <a:pt x="365246" y="1134813"/>
                    <a:pt x="429349" y="1135194"/>
                    <a:pt x="493357" y="1133956"/>
                  </a:cubicBezTo>
                  <a:cubicBezTo>
                    <a:pt x="498119" y="1133861"/>
                    <a:pt x="506501" y="1122050"/>
                    <a:pt x="506692" y="1115382"/>
                  </a:cubicBezTo>
                  <a:cubicBezTo>
                    <a:pt x="508025" y="1070996"/>
                    <a:pt x="507549" y="1026609"/>
                    <a:pt x="507644" y="982223"/>
                  </a:cubicBezTo>
                  <a:cubicBezTo>
                    <a:pt x="507740" y="930216"/>
                    <a:pt x="507644" y="930312"/>
                    <a:pt x="454781" y="930407"/>
                  </a:cubicBezTo>
                  <a:cubicBezTo>
                    <a:pt x="403441" y="930502"/>
                    <a:pt x="352101" y="930407"/>
                    <a:pt x="299047" y="930407"/>
                  </a:cubicBezTo>
                  <a:cubicBezTo>
                    <a:pt x="299047" y="998987"/>
                    <a:pt x="299047" y="1065090"/>
                    <a:pt x="299047" y="1134813"/>
                  </a:cubicBezTo>
                  <a:close/>
                  <a:moveTo>
                    <a:pt x="251517" y="1134147"/>
                  </a:moveTo>
                  <a:cubicBezTo>
                    <a:pt x="251517" y="1064328"/>
                    <a:pt x="251517" y="998225"/>
                    <a:pt x="251517" y="930407"/>
                  </a:cubicBezTo>
                  <a:cubicBezTo>
                    <a:pt x="185985" y="930407"/>
                    <a:pt x="122549" y="930026"/>
                    <a:pt x="59207" y="931074"/>
                  </a:cubicBezTo>
                  <a:cubicBezTo>
                    <a:pt x="53873" y="931169"/>
                    <a:pt x="44348" y="940408"/>
                    <a:pt x="44253" y="945552"/>
                  </a:cubicBezTo>
                  <a:cubicBezTo>
                    <a:pt x="43301" y="990795"/>
                    <a:pt x="42920" y="1036039"/>
                    <a:pt x="44634" y="1081188"/>
                  </a:cubicBezTo>
                  <a:cubicBezTo>
                    <a:pt x="45777" y="1108905"/>
                    <a:pt x="65494" y="1132432"/>
                    <a:pt x="91497" y="1133480"/>
                  </a:cubicBezTo>
                  <a:cubicBezTo>
                    <a:pt x="144361" y="1135766"/>
                    <a:pt x="197320" y="1134147"/>
                    <a:pt x="251517" y="1134147"/>
                  </a:cubicBezTo>
                  <a:close/>
                  <a:moveTo>
                    <a:pt x="742436" y="886020"/>
                  </a:moveTo>
                  <a:cubicBezTo>
                    <a:pt x="761486" y="819060"/>
                    <a:pt x="766153" y="752480"/>
                    <a:pt x="759866" y="683995"/>
                  </a:cubicBezTo>
                  <a:cubicBezTo>
                    <a:pt x="690143" y="683995"/>
                    <a:pt x="621659" y="683995"/>
                    <a:pt x="552412" y="683995"/>
                  </a:cubicBezTo>
                  <a:cubicBezTo>
                    <a:pt x="552412" y="752099"/>
                    <a:pt x="552412" y="818393"/>
                    <a:pt x="552412" y="886020"/>
                  </a:cubicBezTo>
                  <a:cubicBezTo>
                    <a:pt x="616515" y="886020"/>
                    <a:pt x="678904" y="886020"/>
                    <a:pt x="742436" y="886020"/>
                  </a:cubicBezTo>
                  <a:close/>
                  <a:moveTo>
                    <a:pt x="804539" y="435488"/>
                  </a:moveTo>
                  <a:cubicBezTo>
                    <a:pt x="804539" y="500448"/>
                    <a:pt x="804348" y="563028"/>
                    <a:pt x="804824" y="625607"/>
                  </a:cubicBezTo>
                  <a:cubicBezTo>
                    <a:pt x="804824" y="629893"/>
                    <a:pt x="809873" y="638085"/>
                    <a:pt x="812159" y="637989"/>
                  </a:cubicBezTo>
                  <a:cubicBezTo>
                    <a:pt x="833685" y="636465"/>
                    <a:pt x="859688" y="640371"/>
                    <a:pt x="875690" y="629607"/>
                  </a:cubicBezTo>
                  <a:cubicBezTo>
                    <a:pt x="915505" y="602842"/>
                    <a:pt x="955319" y="577982"/>
                    <a:pt x="1001230" y="563313"/>
                  </a:cubicBezTo>
                  <a:cubicBezTo>
                    <a:pt x="1006659" y="561599"/>
                    <a:pt x="1014184" y="554741"/>
                    <a:pt x="1014374" y="550074"/>
                  </a:cubicBezTo>
                  <a:cubicBezTo>
                    <a:pt x="1015422" y="512259"/>
                    <a:pt x="1014946" y="474445"/>
                    <a:pt x="1014946" y="435583"/>
                  </a:cubicBezTo>
                  <a:cubicBezTo>
                    <a:pt x="944175" y="435488"/>
                    <a:pt x="876262" y="435488"/>
                    <a:pt x="804539" y="435488"/>
                  </a:cubicBezTo>
                  <a:close/>
                  <a:moveTo>
                    <a:pt x="1266501" y="585221"/>
                  </a:moveTo>
                  <a:cubicBezTo>
                    <a:pt x="1266501" y="532167"/>
                    <a:pt x="1266501" y="484256"/>
                    <a:pt x="1266501" y="436631"/>
                  </a:cubicBezTo>
                  <a:cubicBezTo>
                    <a:pt x="1196302" y="436631"/>
                    <a:pt x="1128008" y="436631"/>
                    <a:pt x="1059904" y="436631"/>
                  </a:cubicBezTo>
                  <a:cubicBezTo>
                    <a:pt x="1059904" y="474921"/>
                    <a:pt x="1059904" y="511021"/>
                    <a:pt x="1059904" y="550169"/>
                  </a:cubicBezTo>
                  <a:cubicBezTo>
                    <a:pt x="1132008" y="543216"/>
                    <a:pt x="1200112" y="552645"/>
                    <a:pt x="1266501" y="585221"/>
                  </a:cubicBezTo>
                  <a:close/>
                  <a:moveTo>
                    <a:pt x="276092" y="159739"/>
                  </a:moveTo>
                  <a:cubicBezTo>
                    <a:pt x="276092" y="159739"/>
                    <a:pt x="275996" y="159739"/>
                    <a:pt x="275996" y="159739"/>
                  </a:cubicBezTo>
                  <a:cubicBezTo>
                    <a:pt x="275996" y="135927"/>
                    <a:pt x="276663" y="112114"/>
                    <a:pt x="275806" y="88397"/>
                  </a:cubicBezTo>
                  <a:cubicBezTo>
                    <a:pt x="274853" y="61060"/>
                    <a:pt x="257899" y="43724"/>
                    <a:pt x="233610" y="43629"/>
                  </a:cubicBezTo>
                  <a:cubicBezTo>
                    <a:pt x="208845" y="43534"/>
                    <a:pt x="191700" y="60584"/>
                    <a:pt x="191224" y="88016"/>
                  </a:cubicBezTo>
                  <a:cubicBezTo>
                    <a:pt x="190462" y="135546"/>
                    <a:pt x="190557" y="183170"/>
                    <a:pt x="191224" y="230700"/>
                  </a:cubicBezTo>
                  <a:cubicBezTo>
                    <a:pt x="191605" y="257942"/>
                    <a:pt x="209131" y="275658"/>
                    <a:pt x="233324" y="275754"/>
                  </a:cubicBezTo>
                  <a:cubicBezTo>
                    <a:pt x="257327" y="275849"/>
                    <a:pt x="275234" y="257751"/>
                    <a:pt x="275996" y="231081"/>
                  </a:cubicBezTo>
                  <a:cubicBezTo>
                    <a:pt x="276663" y="207364"/>
                    <a:pt x="276092" y="183552"/>
                    <a:pt x="276092" y="159739"/>
                  </a:cubicBezTo>
                  <a:close/>
                  <a:moveTo>
                    <a:pt x="557555" y="159930"/>
                  </a:moveTo>
                  <a:cubicBezTo>
                    <a:pt x="557555" y="136974"/>
                    <a:pt x="557555" y="113924"/>
                    <a:pt x="557555" y="90968"/>
                  </a:cubicBezTo>
                  <a:cubicBezTo>
                    <a:pt x="557555" y="89349"/>
                    <a:pt x="557555" y="87825"/>
                    <a:pt x="557460" y="86206"/>
                  </a:cubicBezTo>
                  <a:cubicBezTo>
                    <a:pt x="555841" y="60965"/>
                    <a:pt x="538982" y="43915"/>
                    <a:pt x="515455" y="43724"/>
                  </a:cubicBezTo>
                  <a:cubicBezTo>
                    <a:pt x="491833" y="43439"/>
                    <a:pt x="473640" y="60012"/>
                    <a:pt x="473069" y="85634"/>
                  </a:cubicBezTo>
                  <a:cubicBezTo>
                    <a:pt x="472021" y="134784"/>
                    <a:pt x="472021" y="183932"/>
                    <a:pt x="472973" y="233081"/>
                  </a:cubicBezTo>
                  <a:cubicBezTo>
                    <a:pt x="473450" y="258704"/>
                    <a:pt x="491642" y="275754"/>
                    <a:pt x="514883" y="275849"/>
                  </a:cubicBezTo>
                  <a:cubicBezTo>
                    <a:pt x="539267" y="275944"/>
                    <a:pt x="556603" y="258228"/>
                    <a:pt x="557365" y="231272"/>
                  </a:cubicBezTo>
                  <a:cubicBezTo>
                    <a:pt x="558032" y="207459"/>
                    <a:pt x="557555" y="183647"/>
                    <a:pt x="557555" y="159930"/>
                  </a:cubicBezTo>
                  <a:close/>
                  <a:moveTo>
                    <a:pt x="839019" y="161358"/>
                  </a:moveTo>
                  <a:cubicBezTo>
                    <a:pt x="839019" y="161358"/>
                    <a:pt x="839114" y="161358"/>
                    <a:pt x="839019" y="161358"/>
                  </a:cubicBezTo>
                  <a:cubicBezTo>
                    <a:pt x="839114" y="137546"/>
                    <a:pt x="839114" y="113828"/>
                    <a:pt x="839114" y="90016"/>
                  </a:cubicBezTo>
                  <a:cubicBezTo>
                    <a:pt x="839114" y="88397"/>
                    <a:pt x="839114" y="86873"/>
                    <a:pt x="839019" y="85253"/>
                  </a:cubicBezTo>
                  <a:cubicBezTo>
                    <a:pt x="837305" y="60679"/>
                    <a:pt x="821779" y="44677"/>
                    <a:pt x="798919" y="43820"/>
                  </a:cubicBezTo>
                  <a:cubicBezTo>
                    <a:pt x="775297" y="42962"/>
                    <a:pt x="756818" y="56774"/>
                    <a:pt x="755866" y="81729"/>
                  </a:cubicBezTo>
                  <a:cubicBezTo>
                    <a:pt x="753961" y="133164"/>
                    <a:pt x="753866" y="184694"/>
                    <a:pt x="755390" y="236130"/>
                  </a:cubicBezTo>
                  <a:cubicBezTo>
                    <a:pt x="756056" y="260704"/>
                    <a:pt x="775202" y="276135"/>
                    <a:pt x="797585" y="275754"/>
                  </a:cubicBezTo>
                  <a:cubicBezTo>
                    <a:pt x="821017" y="275373"/>
                    <a:pt x="838067" y="258228"/>
                    <a:pt x="838924" y="232701"/>
                  </a:cubicBezTo>
                  <a:cubicBezTo>
                    <a:pt x="839591" y="208983"/>
                    <a:pt x="839019" y="185171"/>
                    <a:pt x="839019" y="161358"/>
                  </a:cubicBezTo>
                  <a:close/>
                  <a:moveTo>
                    <a:pt x="1120578" y="159739"/>
                  </a:moveTo>
                  <a:cubicBezTo>
                    <a:pt x="1120578" y="135165"/>
                    <a:pt x="1121245" y="110685"/>
                    <a:pt x="1120388" y="86206"/>
                  </a:cubicBezTo>
                  <a:cubicBezTo>
                    <a:pt x="1119435" y="59822"/>
                    <a:pt x="1103243" y="44010"/>
                    <a:pt x="1079144" y="43820"/>
                  </a:cubicBezTo>
                  <a:cubicBezTo>
                    <a:pt x="1054951" y="43724"/>
                    <a:pt x="1037996" y="59155"/>
                    <a:pt x="1037425" y="85730"/>
                  </a:cubicBezTo>
                  <a:cubicBezTo>
                    <a:pt x="1036282" y="134784"/>
                    <a:pt x="1036187" y="183837"/>
                    <a:pt x="1037139" y="232891"/>
                  </a:cubicBezTo>
                  <a:cubicBezTo>
                    <a:pt x="1037615" y="259275"/>
                    <a:pt x="1054951" y="275468"/>
                    <a:pt x="1078478" y="275563"/>
                  </a:cubicBezTo>
                  <a:cubicBezTo>
                    <a:pt x="1102957" y="275658"/>
                    <a:pt x="1119530" y="258704"/>
                    <a:pt x="1120483" y="230986"/>
                  </a:cubicBezTo>
                  <a:cubicBezTo>
                    <a:pt x="1121150" y="207269"/>
                    <a:pt x="1120483" y="183456"/>
                    <a:pt x="1120578" y="1597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B389DC97-1BBE-4670-BCB0-84CDA4CB8E8F}"/>
                </a:ext>
              </a:extLst>
            </p:cNvPr>
            <p:cNvSpPr/>
            <p:nvPr/>
          </p:nvSpPr>
          <p:spPr>
            <a:xfrm>
              <a:off x="6195563" y="2762684"/>
              <a:ext cx="532268" cy="532152"/>
            </a:xfrm>
            <a:custGeom>
              <a:avLst/>
              <a:gdLst>
                <a:gd name="connsiteX0" fmla="*/ 265638 w 532268"/>
                <a:gd name="connsiteY0" fmla="*/ 532152 h 532152"/>
                <a:gd name="connsiteX1" fmla="*/ 34466 w 532268"/>
                <a:gd name="connsiteY1" fmla="*/ 135531 h 532152"/>
                <a:gd name="connsiteX2" fmla="*/ 67518 w 532268"/>
                <a:gd name="connsiteY2" fmla="*/ 117910 h 532152"/>
                <a:gd name="connsiteX3" fmla="*/ 72090 w 532268"/>
                <a:gd name="connsiteY3" fmla="*/ 156581 h 532152"/>
                <a:gd name="connsiteX4" fmla="*/ 174960 w 532268"/>
                <a:gd name="connsiteY4" fmla="*/ 469763 h 532152"/>
                <a:gd name="connsiteX5" fmla="*/ 448137 w 532268"/>
                <a:gd name="connsiteY5" fmla="*/ 395182 h 532152"/>
                <a:gd name="connsiteX6" fmla="*/ 427754 w 532268"/>
                <a:gd name="connsiteY6" fmla="*/ 112671 h 532152"/>
                <a:gd name="connsiteX7" fmla="*/ 146671 w 532268"/>
                <a:gd name="connsiteY7" fmla="*/ 77714 h 532152"/>
                <a:gd name="connsiteX8" fmla="*/ 138765 w 532268"/>
                <a:gd name="connsiteY8" fmla="*/ 82953 h 532152"/>
                <a:gd name="connsiteX9" fmla="*/ 97998 w 532268"/>
                <a:gd name="connsiteY9" fmla="*/ 84001 h 532152"/>
                <a:gd name="connsiteX10" fmla="*/ 115429 w 532268"/>
                <a:gd name="connsiteY10" fmla="*/ 46472 h 532152"/>
                <a:gd name="connsiteX11" fmla="*/ 427087 w 532268"/>
                <a:gd name="connsiteY11" fmla="*/ 54283 h 532152"/>
                <a:gd name="connsiteX12" fmla="*/ 518527 w 532268"/>
                <a:gd name="connsiteY12" fmla="*/ 350320 h 532152"/>
                <a:gd name="connsiteX13" fmla="*/ 265638 w 532268"/>
                <a:gd name="connsiteY13" fmla="*/ 532152 h 53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2268" h="532152">
                  <a:moveTo>
                    <a:pt x="265638" y="532152"/>
                  </a:moveTo>
                  <a:cubicBezTo>
                    <a:pt x="61994" y="531676"/>
                    <a:pt x="-64784" y="314029"/>
                    <a:pt x="34466" y="135531"/>
                  </a:cubicBezTo>
                  <a:cubicBezTo>
                    <a:pt x="41991" y="122101"/>
                    <a:pt x="50468" y="109337"/>
                    <a:pt x="67518" y="117910"/>
                  </a:cubicBezTo>
                  <a:cubicBezTo>
                    <a:pt x="86282" y="127339"/>
                    <a:pt x="79424" y="142294"/>
                    <a:pt x="72090" y="156581"/>
                  </a:cubicBezTo>
                  <a:cubicBezTo>
                    <a:pt x="9987" y="278501"/>
                    <a:pt x="55421" y="416328"/>
                    <a:pt x="174960" y="469763"/>
                  </a:cubicBezTo>
                  <a:cubicBezTo>
                    <a:pt x="272782" y="513388"/>
                    <a:pt x="385748" y="482527"/>
                    <a:pt x="448137" y="395182"/>
                  </a:cubicBezTo>
                  <a:cubicBezTo>
                    <a:pt x="509859" y="308695"/>
                    <a:pt x="501382" y="190395"/>
                    <a:pt x="427754" y="112671"/>
                  </a:cubicBezTo>
                  <a:cubicBezTo>
                    <a:pt x="354792" y="35614"/>
                    <a:pt x="236587" y="20945"/>
                    <a:pt x="146671" y="77714"/>
                  </a:cubicBezTo>
                  <a:cubicBezTo>
                    <a:pt x="144004" y="79429"/>
                    <a:pt x="141337" y="81143"/>
                    <a:pt x="138765" y="82953"/>
                  </a:cubicBezTo>
                  <a:cubicBezTo>
                    <a:pt x="125335" y="92668"/>
                    <a:pt x="110476" y="103051"/>
                    <a:pt x="97998" y="84001"/>
                  </a:cubicBezTo>
                  <a:cubicBezTo>
                    <a:pt x="85520" y="64855"/>
                    <a:pt x="102475" y="55521"/>
                    <a:pt x="115429" y="46472"/>
                  </a:cubicBezTo>
                  <a:cubicBezTo>
                    <a:pt x="208393" y="-18298"/>
                    <a:pt x="335266" y="-15059"/>
                    <a:pt x="427087" y="54283"/>
                  </a:cubicBezTo>
                  <a:cubicBezTo>
                    <a:pt x="517765" y="122767"/>
                    <a:pt x="554722" y="242401"/>
                    <a:pt x="518527" y="350320"/>
                  </a:cubicBezTo>
                  <a:cubicBezTo>
                    <a:pt x="481856" y="460333"/>
                    <a:pt x="381367" y="532438"/>
                    <a:pt x="265638" y="5321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46A2C3AA-C861-4C31-AB07-D3759EE88F25}"/>
                </a:ext>
              </a:extLst>
            </p:cNvPr>
            <p:cNvSpPr/>
            <p:nvPr/>
          </p:nvSpPr>
          <p:spPr>
            <a:xfrm>
              <a:off x="6439664" y="2872385"/>
              <a:ext cx="211370" cy="210543"/>
            </a:xfrm>
            <a:custGeom>
              <a:avLst/>
              <a:gdLst>
                <a:gd name="connsiteX0" fmla="*/ 44016 w 211370"/>
                <a:gd name="connsiteY0" fmla="*/ 167276 h 210543"/>
                <a:gd name="connsiteX1" fmla="*/ 164127 w 211370"/>
                <a:gd name="connsiteY1" fmla="*/ 167276 h 210543"/>
                <a:gd name="connsiteX2" fmla="*/ 187558 w 211370"/>
                <a:gd name="connsiteY2" fmla="*/ 168229 h 210543"/>
                <a:gd name="connsiteX3" fmla="*/ 211371 w 211370"/>
                <a:gd name="connsiteY3" fmla="*/ 189089 h 210543"/>
                <a:gd name="connsiteX4" fmla="*/ 186891 w 211370"/>
                <a:gd name="connsiteY4" fmla="*/ 209186 h 210543"/>
                <a:gd name="connsiteX5" fmla="*/ 65733 w 211370"/>
                <a:gd name="connsiteY5" fmla="*/ 210329 h 210543"/>
                <a:gd name="connsiteX6" fmla="*/ 201 w 211370"/>
                <a:gd name="connsiteY6" fmla="*/ 143654 h 210543"/>
                <a:gd name="connsiteX7" fmla="*/ 11 w 211370"/>
                <a:gd name="connsiteY7" fmla="*/ 34307 h 210543"/>
                <a:gd name="connsiteX8" fmla="*/ 22776 w 211370"/>
                <a:gd name="connsiteY8" fmla="*/ 17 h 210543"/>
                <a:gd name="connsiteX9" fmla="*/ 44016 w 211370"/>
                <a:gd name="connsiteY9" fmla="*/ 35641 h 210543"/>
                <a:gd name="connsiteX10" fmla="*/ 44016 w 211370"/>
                <a:gd name="connsiteY10" fmla="*/ 167276 h 21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370" h="210543">
                  <a:moveTo>
                    <a:pt x="44016" y="167276"/>
                  </a:moveTo>
                  <a:cubicBezTo>
                    <a:pt x="86784" y="167276"/>
                    <a:pt x="125455" y="167276"/>
                    <a:pt x="164127" y="167276"/>
                  </a:cubicBezTo>
                  <a:cubicBezTo>
                    <a:pt x="172032" y="167276"/>
                    <a:pt x="181367" y="164990"/>
                    <a:pt x="187558" y="168229"/>
                  </a:cubicBezTo>
                  <a:cubicBezTo>
                    <a:pt x="196607" y="172991"/>
                    <a:pt x="203560" y="181945"/>
                    <a:pt x="211371" y="189089"/>
                  </a:cubicBezTo>
                  <a:cubicBezTo>
                    <a:pt x="203179" y="196137"/>
                    <a:pt x="195369" y="208710"/>
                    <a:pt x="186891" y="209186"/>
                  </a:cubicBezTo>
                  <a:cubicBezTo>
                    <a:pt x="146601" y="211377"/>
                    <a:pt x="106119" y="210234"/>
                    <a:pt x="65733" y="210329"/>
                  </a:cubicBezTo>
                  <a:cubicBezTo>
                    <a:pt x="-1227" y="210615"/>
                    <a:pt x="-370" y="214901"/>
                    <a:pt x="201" y="143654"/>
                  </a:cubicBezTo>
                  <a:cubicBezTo>
                    <a:pt x="487" y="107174"/>
                    <a:pt x="-84" y="70693"/>
                    <a:pt x="11" y="34307"/>
                  </a:cubicBezTo>
                  <a:cubicBezTo>
                    <a:pt x="11" y="17924"/>
                    <a:pt x="582" y="-649"/>
                    <a:pt x="22776" y="17"/>
                  </a:cubicBezTo>
                  <a:cubicBezTo>
                    <a:pt x="44874" y="684"/>
                    <a:pt x="43921" y="19448"/>
                    <a:pt x="44016" y="35641"/>
                  </a:cubicBezTo>
                  <a:cubicBezTo>
                    <a:pt x="44016" y="78408"/>
                    <a:pt x="44016" y="121080"/>
                    <a:pt x="44016" y="1672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E4E9A37-6317-4875-8769-E9E7EADCE9CA}"/>
              </a:ext>
            </a:extLst>
          </p:cNvPr>
          <p:cNvGrpSpPr/>
          <p:nvPr/>
        </p:nvGrpSpPr>
        <p:grpSpPr>
          <a:xfrm>
            <a:off x="9780261" y="4037612"/>
            <a:ext cx="756444" cy="756540"/>
            <a:chOff x="12330159" y="2746900"/>
            <a:chExt cx="1468004" cy="1468191"/>
          </a:xfrm>
          <a:solidFill>
            <a:schemeClr val="bg1"/>
          </a:solidFill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A859BBE3-4CC3-4B7D-AB44-933FFBAA19DE}"/>
                </a:ext>
              </a:extLst>
            </p:cNvPr>
            <p:cNvSpPr/>
            <p:nvPr/>
          </p:nvSpPr>
          <p:spPr>
            <a:xfrm>
              <a:off x="12781333" y="3286159"/>
              <a:ext cx="1016830" cy="928932"/>
            </a:xfrm>
            <a:custGeom>
              <a:avLst/>
              <a:gdLst>
                <a:gd name="connsiteX0" fmla="*/ 245103 w 1016830"/>
                <a:gd name="connsiteY0" fmla="*/ 203881 h 928932"/>
                <a:gd name="connsiteX1" fmla="*/ 245389 w 1016830"/>
                <a:gd name="connsiteY1" fmla="*/ 131110 h 928932"/>
                <a:gd name="connsiteX2" fmla="*/ 364070 w 1016830"/>
                <a:gd name="connsiteY2" fmla="*/ 4713 h 928932"/>
                <a:gd name="connsiteX3" fmla="*/ 642105 w 1016830"/>
                <a:gd name="connsiteY3" fmla="*/ 3570 h 928932"/>
                <a:gd name="connsiteX4" fmla="*/ 772312 w 1016830"/>
                <a:gd name="connsiteY4" fmla="*/ 149398 h 928932"/>
                <a:gd name="connsiteX5" fmla="*/ 772407 w 1016830"/>
                <a:gd name="connsiteY5" fmla="*/ 203881 h 928932"/>
                <a:gd name="connsiteX6" fmla="*/ 888136 w 1016830"/>
                <a:gd name="connsiteY6" fmla="*/ 203881 h 928932"/>
                <a:gd name="connsiteX7" fmla="*/ 1016056 w 1016830"/>
                <a:gd name="connsiteY7" fmla="*/ 331230 h 928932"/>
                <a:gd name="connsiteX8" fmla="*/ 1016056 w 1016830"/>
                <a:gd name="connsiteY8" fmla="*/ 605074 h 928932"/>
                <a:gd name="connsiteX9" fmla="*/ 1015675 w 1016830"/>
                <a:gd name="connsiteY9" fmla="*/ 616789 h 928932"/>
                <a:gd name="connsiteX10" fmla="*/ 995292 w 1016830"/>
                <a:gd name="connsiteY10" fmla="*/ 638983 h 928932"/>
                <a:gd name="connsiteX11" fmla="*/ 974242 w 1016830"/>
                <a:gd name="connsiteY11" fmla="*/ 615837 h 928932"/>
                <a:gd name="connsiteX12" fmla="*/ 973194 w 1016830"/>
                <a:gd name="connsiteY12" fmla="*/ 509062 h 928932"/>
                <a:gd name="connsiteX13" fmla="*/ 831652 w 1016830"/>
                <a:gd name="connsiteY13" fmla="*/ 578213 h 928932"/>
                <a:gd name="connsiteX14" fmla="*/ 800887 w 1016830"/>
                <a:gd name="connsiteY14" fmla="*/ 671653 h 928932"/>
                <a:gd name="connsiteX15" fmla="*/ 748309 w 1016830"/>
                <a:gd name="connsiteY15" fmla="*/ 688798 h 928932"/>
                <a:gd name="connsiteX16" fmla="*/ 672299 w 1016830"/>
                <a:gd name="connsiteY16" fmla="*/ 581356 h 928932"/>
                <a:gd name="connsiteX17" fmla="*/ 345877 w 1016830"/>
                <a:gd name="connsiteY17" fmla="*/ 581356 h 928932"/>
                <a:gd name="connsiteX18" fmla="*/ 340353 w 1016830"/>
                <a:gd name="connsiteY18" fmla="*/ 626886 h 928932"/>
                <a:gd name="connsiteX19" fmla="*/ 254914 w 1016830"/>
                <a:gd name="connsiteY19" fmla="*/ 689465 h 928932"/>
                <a:gd name="connsiteX20" fmla="*/ 186715 w 1016830"/>
                <a:gd name="connsiteY20" fmla="*/ 613170 h 928932"/>
                <a:gd name="connsiteX21" fmla="*/ 186619 w 1016830"/>
                <a:gd name="connsiteY21" fmla="*/ 578594 h 928932"/>
                <a:gd name="connsiteX22" fmla="*/ 44983 w 1016830"/>
                <a:gd name="connsiteY22" fmla="*/ 510014 h 928932"/>
                <a:gd name="connsiteX23" fmla="*/ 43744 w 1016830"/>
                <a:gd name="connsiteY23" fmla="*/ 532493 h 928932"/>
                <a:gd name="connsiteX24" fmla="*/ 43744 w 1016830"/>
                <a:gd name="connsiteY24" fmla="*/ 799193 h 928932"/>
                <a:gd name="connsiteX25" fmla="*/ 130231 w 1016830"/>
                <a:gd name="connsiteY25" fmla="*/ 885109 h 928932"/>
                <a:gd name="connsiteX26" fmla="*/ 887469 w 1016830"/>
                <a:gd name="connsiteY26" fmla="*/ 885109 h 928932"/>
                <a:gd name="connsiteX27" fmla="*/ 973194 w 1016830"/>
                <a:gd name="connsiteY27" fmla="*/ 798336 h 928932"/>
                <a:gd name="connsiteX28" fmla="*/ 973194 w 1016830"/>
                <a:gd name="connsiteY28" fmla="*/ 722136 h 928932"/>
                <a:gd name="connsiteX29" fmla="*/ 995482 w 1016830"/>
                <a:gd name="connsiteY29" fmla="*/ 698704 h 928932"/>
                <a:gd name="connsiteX30" fmla="*/ 1015199 w 1016830"/>
                <a:gd name="connsiteY30" fmla="*/ 721850 h 928932"/>
                <a:gd name="connsiteX31" fmla="*/ 1015390 w 1016830"/>
                <a:gd name="connsiteY31" fmla="*/ 819386 h 928932"/>
                <a:gd name="connsiteX32" fmla="*/ 902709 w 1016830"/>
                <a:gd name="connsiteY32" fmla="*/ 927685 h 928932"/>
                <a:gd name="connsiteX33" fmla="*/ 800315 w 1016830"/>
                <a:gd name="connsiteY33" fmla="*/ 928066 h 928932"/>
                <a:gd name="connsiteX34" fmla="*/ 133565 w 1016830"/>
                <a:gd name="connsiteY34" fmla="*/ 928924 h 928932"/>
                <a:gd name="connsiteX35" fmla="*/ 25 w 1016830"/>
                <a:gd name="connsiteY35" fmla="*/ 796050 h 928932"/>
                <a:gd name="connsiteX36" fmla="*/ 120 w 1016830"/>
                <a:gd name="connsiteY36" fmla="*/ 334087 h 928932"/>
                <a:gd name="connsiteX37" fmla="*/ 130803 w 1016830"/>
                <a:gd name="connsiteY37" fmla="*/ 203595 h 928932"/>
                <a:gd name="connsiteX38" fmla="*/ 245103 w 1016830"/>
                <a:gd name="connsiteY38" fmla="*/ 203881 h 928932"/>
                <a:gd name="connsiteX39" fmla="*/ 185095 w 1016830"/>
                <a:gd name="connsiteY39" fmla="*/ 531826 h 928932"/>
                <a:gd name="connsiteX40" fmla="*/ 187096 w 1016830"/>
                <a:gd name="connsiteY40" fmla="*/ 521635 h 928932"/>
                <a:gd name="connsiteX41" fmla="*/ 261295 w 1016830"/>
                <a:gd name="connsiteY41" fmla="*/ 455912 h 928932"/>
                <a:gd name="connsiteX42" fmla="*/ 339400 w 1016830"/>
                <a:gd name="connsiteY42" fmla="*/ 516301 h 928932"/>
                <a:gd name="connsiteX43" fmla="*/ 365880 w 1016830"/>
                <a:gd name="connsiteY43" fmla="*/ 535065 h 928932"/>
                <a:gd name="connsiteX44" fmla="*/ 651630 w 1016830"/>
                <a:gd name="connsiteY44" fmla="*/ 534779 h 928932"/>
                <a:gd name="connsiteX45" fmla="*/ 671823 w 1016830"/>
                <a:gd name="connsiteY45" fmla="*/ 533541 h 928932"/>
                <a:gd name="connsiteX46" fmla="*/ 746118 w 1016830"/>
                <a:gd name="connsiteY46" fmla="*/ 456579 h 928932"/>
                <a:gd name="connsiteX47" fmla="*/ 832986 w 1016830"/>
                <a:gd name="connsiteY47" fmla="*/ 532112 h 928932"/>
                <a:gd name="connsiteX48" fmla="*/ 972051 w 1016830"/>
                <a:gd name="connsiteY48" fmla="*/ 399334 h 928932"/>
                <a:gd name="connsiteX49" fmla="*/ 972908 w 1016830"/>
                <a:gd name="connsiteY49" fmla="*/ 320848 h 928932"/>
                <a:gd name="connsiteX50" fmla="*/ 898518 w 1016830"/>
                <a:gd name="connsiteY50" fmla="*/ 247124 h 928932"/>
                <a:gd name="connsiteX51" fmla="*/ 117563 w 1016830"/>
                <a:gd name="connsiteY51" fmla="*/ 247124 h 928932"/>
                <a:gd name="connsiteX52" fmla="*/ 44506 w 1016830"/>
                <a:gd name="connsiteY52" fmla="*/ 316657 h 928932"/>
                <a:gd name="connsiteX53" fmla="*/ 45173 w 1016830"/>
                <a:gd name="connsiteY53" fmla="*/ 399905 h 928932"/>
                <a:gd name="connsiteX54" fmla="*/ 185095 w 1016830"/>
                <a:gd name="connsiteY54" fmla="*/ 531826 h 928932"/>
                <a:gd name="connsiteX55" fmla="*/ 729354 w 1016830"/>
                <a:gd name="connsiteY55" fmla="*/ 202833 h 928932"/>
                <a:gd name="connsiteX56" fmla="*/ 729354 w 1016830"/>
                <a:gd name="connsiteY56" fmla="*/ 151112 h 928932"/>
                <a:gd name="connsiteX57" fmla="*/ 624674 w 1016830"/>
                <a:gd name="connsiteY57" fmla="*/ 43194 h 928932"/>
                <a:gd name="connsiteX58" fmla="*/ 391502 w 1016830"/>
                <a:gd name="connsiteY58" fmla="*/ 43099 h 928932"/>
                <a:gd name="connsiteX59" fmla="*/ 295395 w 1016830"/>
                <a:gd name="connsiteY59" fmla="*/ 107583 h 928932"/>
                <a:gd name="connsiteX60" fmla="*/ 285108 w 1016830"/>
                <a:gd name="connsiteY60" fmla="*/ 201880 h 928932"/>
                <a:gd name="connsiteX61" fmla="*/ 330923 w 1016830"/>
                <a:gd name="connsiteY61" fmla="*/ 201880 h 928932"/>
                <a:gd name="connsiteX62" fmla="*/ 330923 w 1016830"/>
                <a:gd name="connsiteY62" fmla="*/ 152446 h 928932"/>
                <a:gd name="connsiteX63" fmla="*/ 394169 w 1016830"/>
                <a:gd name="connsiteY63" fmla="*/ 88819 h 928932"/>
                <a:gd name="connsiteX64" fmla="*/ 622579 w 1016830"/>
                <a:gd name="connsiteY64" fmla="*/ 88819 h 928932"/>
                <a:gd name="connsiteX65" fmla="*/ 684967 w 1016830"/>
                <a:gd name="connsiteY65" fmla="*/ 150636 h 928932"/>
                <a:gd name="connsiteX66" fmla="*/ 685063 w 1016830"/>
                <a:gd name="connsiteY66" fmla="*/ 202833 h 928932"/>
                <a:gd name="connsiteX67" fmla="*/ 729354 w 1016830"/>
                <a:gd name="connsiteY67" fmla="*/ 202833 h 928932"/>
                <a:gd name="connsiteX68" fmla="*/ 376738 w 1016830"/>
                <a:gd name="connsiteY68" fmla="*/ 202071 h 928932"/>
                <a:gd name="connsiteX69" fmla="*/ 642010 w 1016830"/>
                <a:gd name="connsiteY69" fmla="*/ 202071 h 928932"/>
                <a:gd name="connsiteX70" fmla="*/ 642200 w 1016830"/>
                <a:gd name="connsiteY70" fmla="*/ 157780 h 928932"/>
                <a:gd name="connsiteX71" fmla="*/ 616387 w 1016830"/>
                <a:gd name="connsiteY71" fmla="*/ 131395 h 928932"/>
                <a:gd name="connsiteX72" fmla="*/ 433698 w 1016830"/>
                <a:gd name="connsiteY72" fmla="*/ 131967 h 928932"/>
                <a:gd name="connsiteX73" fmla="*/ 374548 w 1016830"/>
                <a:gd name="connsiteY73" fmla="*/ 197404 h 928932"/>
                <a:gd name="connsiteX74" fmla="*/ 376738 w 1016830"/>
                <a:gd name="connsiteY74" fmla="*/ 202071 h 928932"/>
                <a:gd name="connsiteX75" fmla="*/ 786790 w 1016830"/>
                <a:gd name="connsiteY75" fmla="*/ 574784 h 928932"/>
                <a:gd name="connsiteX76" fmla="*/ 786980 w 1016830"/>
                <a:gd name="connsiteY76" fmla="*/ 574784 h 928932"/>
                <a:gd name="connsiteX77" fmla="*/ 786790 w 1016830"/>
                <a:gd name="connsiteY77" fmla="*/ 532112 h 928932"/>
                <a:gd name="connsiteX78" fmla="*/ 755071 w 1016830"/>
                <a:gd name="connsiteY78" fmla="*/ 499822 h 928932"/>
                <a:gd name="connsiteX79" fmla="*/ 719162 w 1016830"/>
                <a:gd name="connsiteY79" fmla="*/ 526778 h 928932"/>
                <a:gd name="connsiteX80" fmla="*/ 719162 w 1016830"/>
                <a:gd name="connsiteY80" fmla="*/ 618885 h 928932"/>
                <a:gd name="connsiteX81" fmla="*/ 753166 w 1016830"/>
                <a:gd name="connsiteY81" fmla="*/ 645650 h 928932"/>
                <a:gd name="connsiteX82" fmla="*/ 786599 w 1016830"/>
                <a:gd name="connsiteY82" fmla="*/ 615075 h 928932"/>
                <a:gd name="connsiteX83" fmla="*/ 786790 w 1016830"/>
                <a:gd name="connsiteY83" fmla="*/ 574784 h 928932"/>
                <a:gd name="connsiteX84" fmla="*/ 230053 w 1016830"/>
                <a:gd name="connsiteY84" fmla="*/ 571546 h 928932"/>
                <a:gd name="connsiteX85" fmla="*/ 230339 w 1016830"/>
                <a:gd name="connsiteY85" fmla="*/ 616599 h 928932"/>
                <a:gd name="connsiteX86" fmla="*/ 264915 w 1016830"/>
                <a:gd name="connsiteY86" fmla="*/ 645555 h 928932"/>
                <a:gd name="connsiteX87" fmla="*/ 297395 w 1016830"/>
                <a:gd name="connsiteY87" fmla="*/ 617456 h 928932"/>
                <a:gd name="connsiteX88" fmla="*/ 297205 w 1016830"/>
                <a:gd name="connsiteY88" fmla="*/ 527350 h 928932"/>
                <a:gd name="connsiteX89" fmla="*/ 264534 w 1016830"/>
                <a:gd name="connsiteY89" fmla="*/ 499727 h 928932"/>
                <a:gd name="connsiteX90" fmla="*/ 230339 w 1016830"/>
                <a:gd name="connsiteY90" fmla="*/ 528778 h 928932"/>
                <a:gd name="connsiteX91" fmla="*/ 230053 w 1016830"/>
                <a:gd name="connsiteY91" fmla="*/ 571546 h 92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016830" h="928932">
                  <a:moveTo>
                    <a:pt x="245103" y="203881"/>
                  </a:moveTo>
                  <a:cubicBezTo>
                    <a:pt x="245103" y="177020"/>
                    <a:pt x="243769" y="153970"/>
                    <a:pt x="245389" y="131110"/>
                  </a:cubicBezTo>
                  <a:cubicBezTo>
                    <a:pt x="249865" y="66816"/>
                    <a:pt x="299967" y="8237"/>
                    <a:pt x="364070" y="4713"/>
                  </a:cubicBezTo>
                  <a:cubicBezTo>
                    <a:pt x="456558" y="-431"/>
                    <a:pt x="549712" y="-2145"/>
                    <a:pt x="642105" y="3570"/>
                  </a:cubicBezTo>
                  <a:cubicBezTo>
                    <a:pt x="723448" y="8618"/>
                    <a:pt x="770311" y="67483"/>
                    <a:pt x="772312" y="149398"/>
                  </a:cubicBezTo>
                  <a:cubicBezTo>
                    <a:pt x="772693" y="166638"/>
                    <a:pt x="772407" y="183973"/>
                    <a:pt x="772407" y="203881"/>
                  </a:cubicBezTo>
                  <a:cubicBezTo>
                    <a:pt x="812412" y="203881"/>
                    <a:pt x="850226" y="203785"/>
                    <a:pt x="888136" y="203881"/>
                  </a:cubicBezTo>
                  <a:cubicBezTo>
                    <a:pt x="967574" y="204166"/>
                    <a:pt x="1015866" y="252077"/>
                    <a:pt x="1016056" y="331230"/>
                  </a:cubicBezTo>
                  <a:cubicBezTo>
                    <a:pt x="1016247" y="422479"/>
                    <a:pt x="1016152" y="513824"/>
                    <a:pt x="1016056" y="605074"/>
                  </a:cubicBezTo>
                  <a:cubicBezTo>
                    <a:pt x="1016056" y="609074"/>
                    <a:pt x="1017580" y="614218"/>
                    <a:pt x="1015675" y="616789"/>
                  </a:cubicBezTo>
                  <a:cubicBezTo>
                    <a:pt x="1009579" y="624695"/>
                    <a:pt x="1002150" y="631648"/>
                    <a:pt x="995292" y="638983"/>
                  </a:cubicBezTo>
                  <a:cubicBezTo>
                    <a:pt x="987958" y="631267"/>
                    <a:pt x="974813" y="624028"/>
                    <a:pt x="974242" y="615837"/>
                  </a:cubicBezTo>
                  <a:cubicBezTo>
                    <a:pt x="971860" y="582023"/>
                    <a:pt x="973194" y="547924"/>
                    <a:pt x="973194" y="509062"/>
                  </a:cubicBezTo>
                  <a:cubicBezTo>
                    <a:pt x="932617" y="550019"/>
                    <a:pt x="888517" y="575641"/>
                    <a:pt x="831652" y="578213"/>
                  </a:cubicBezTo>
                  <a:cubicBezTo>
                    <a:pt x="832033" y="613837"/>
                    <a:pt x="832510" y="649936"/>
                    <a:pt x="800887" y="671653"/>
                  </a:cubicBezTo>
                  <a:cubicBezTo>
                    <a:pt x="786123" y="681750"/>
                    <a:pt x="766120" y="688513"/>
                    <a:pt x="748309" y="688798"/>
                  </a:cubicBezTo>
                  <a:cubicBezTo>
                    <a:pt x="700779" y="689465"/>
                    <a:pt x="679348" y="657652"/>
                    <a:pt x="672299" y="581356"/>
                  </a:cubicBezTo>
                  <a:cubicBezTo>
                    <a:pt x="564190" y="581356"/>
                    <a:pt x="455891" y="581356"/>
                    <a:pt x="345877" y="581356"/>
                  </a:cubicBezTo>
                  <a:cubicBezTo>
                    <a:pt x="344163" y="596215"/>
                    <a:pt x="343496" y="611836"/>
                    <a:pt x="340353" y="626886"/>
                  </a:cubicBezTo>
                  <a:cubicBezTo>
                    <a:pt x="331495" y="668415"/>
                    <a:pt x="296252" y="693656"/>
                    <a:pt x="254914" y="689465"/>
                  </a:cubicBezTo>
                  <a:cubicBezTo>
                    <a:pt x="216814" y="685560"/>
                    <a:pt x="188334" y="653746"/>
                    <a:pt x="186715" y="613170"/>
                  </a:cubicBezTo>
                  <a:cubicBezTo>
                    <a:pt x="186238" y="602311"/>
                    <a:pt x="186619" y="591358"/>
                    <a:pt x="186619" y="578594"/>
                  </a:cubicBezTo>
                  <a:cubicBezTo>
                    <a:pt x="129850" y="575737"/>
                    <a:pt x="84988" y="551353"/>
                    <a:pt x="44983" y="510014"/>
                  </a:cubicBezTo>
                  <a:cubicBezTo>
                    <a:pt x="44411" y="520396"/>
                    <a:pt x="43744" y="526397"/>
                    <a:pt x="43744" y="532493"/>
                  </a:cubicBezTo>
                  <a:cubicBezTo>
                    <a:pt x="43649" y="621361"/>
                    <a:pt x="43554" y="710325"/>
                    <a:pt x="43744" y="799193"/>
                  </a:cubicBezTo>
                  <a:cubicBezTo>
                    <a:pt x="43840" y="857391"/>
                    <a:pt x="71748" y="885013"/>
                    <a:pt x="130231" y="885109"/>
                  </a:cubicBezTo>
                  <a:cubicBezTo>
                    <a:pt x="382644" y="885204"/>
                    <a:pt x="635056" y="885204"/>
                    <a:pt x="887469" y="885109"/>
                  </a:cubicBezTo>
                  <a:cubicBezTo>
                    <a:pt x="944905" y="885109"/>
                    <a:pt x="973003" y="856248"/>
                    <a:pt x="973194" y="798336"/>
                  </a:cubicBezTo>
                  <a:cubicBezTo>
                    <a:pt x="973289" y="772904"/>
                    <a:pt x="973289" y="747568"/>
                    <a:pt x="973194" y="722136"/>
                  </a:cubicBezTo>
                  <a:cubicBezTo>
                    <a:pt x="973194" y="706991"/>
                    <a:pt x="980528" y="695371"/>
                    <a:pt x="995482" y="698704"/>
                  </a:cubicBezTo>
                  <a:cubicBezTo>
                    <a:pt x="1003674" y="700514"/>
                    <a:pt x="1014628" y="713373"/>
                    <a:pt x="1015199" y="721850"/>
                  </a:cubicBezTo>
                  <a:cubicBezTo>
                    <a:pt x="1017390" y="754235"/>
                    <a:pt x="1017295" y="786906"/>
                    <a:pt x="1015390" y="819386"/>
                  </a:cubicBezTo>
                  <a:cubicBezTo>
                    <a:pt x="1011770" y="878822"/>
                    <a:pt x="962907" y="925590"/>
                    <a:pt x="902709" y="927685"/>
                  </a:cubicBezTo>
                  <a:cubicBezTo>
                    <a:pt x="868609" y="928924"/>
                    <a:pt x="834415" y="928066"/>
                    <a:pt x="800315" y="928066"/>
                  </a:cubicBezTo>
                  <a:cubicBezTo>
                    <a:pt x="578097" y="928066"/>
                    <a:pt x="355783" y="926542"/>
                    <a:pt x="133565" y="928924"/>
                  </a:cubicBezTo>
                  <a:cubicBezTo>
                    <a:pt x="59651" y="929686"/>
                    <a:pt x="-1404" y="879108"/>
                    <a:pt x="25" y="796050"/>
                  </a:cubicBezTo>
                  <a:cubicBezTo>
                    <a:pt x="2787" y="642126"/>
                    <a:pt x="2501" y="488107"/>
                    <a:pt x="120" y="334087"/>
                  </a:cubicBezTo>
                  <a:cubicBezTo>
                    <a:pt x="-1214" y="252553"/>
                    <a:pt x="60223" y="199594"/>
                    <a:pt x="130803" y="203595"/>
                  </a:cubicBezTo>
                  <a:cubicBezTo>
                    <a:pt x="167569" y="205595"/>
                    <a:pt x="204812" y="203881"/>
                    <a:pt x="245103" y="203881"/>
                  </a:cubicBezTo>
                  <a:close/>
                  <a:moveTo>
                    <a:pt x="185095" y="531826"/>
                  </a:moveTo>
                  <a:cubicBezTo>
                    <a:pt x="185953" y="527635"/>
                    <a:pt x="186429" y="524587"/>
                    <a:pt x="187096" y="521635"/>
                  </a:cubicBezTo>
                  <a:cubicBezTo>
                    <a:pt x="195668" y="483344"/>
                    <a:pt x="225100" y="457341"/>
                    <a:pt x="261295" y="455912"/>
                  </a:cubicBezTo>
                  <a:cubicBezTo>
                    <a:pt x="297871" y="454483"/>
                    <a:pt x="330066" y="478010"/>
                    <a:pt x="339400" y="516301"/>
                  </a:cubicBezTo>
                  <a:cubicBezTo>
                    <a:pt x="343401" y="532874"/>
                    <a:pt x="351497" y="535160"/>
                    <a:pt x="365880" y="535065"/>
                  </a:cubicBezTo>
                  <a:cubicBezTo>
                    <a:pt x="461130" y="534589"/>
                    <a:pt x="556380" y="534874"/>
                    <a:pt x="651630" y="534779"/>
                  </a:cubicBezTo>
                  <a:cubicBezTo>
                    <a:pt x="658583" y="534779"/>
                    <a:pt x="665536" y="533922"/>
                    <a:pt x="671823" y="533541"/>
                  </a:cubicBezTo>
                  <a:cubicBezTo>
                    <a:pt x="685444" y="483535"/>
                    <a:pt x="709066" y="458008"/>
                    <a:pt x="746118" y="456579"/>
                  </a:cubicBezTo>
                  <a:cubicBezTo>
                    <a:pt x="797839" y="454674"/>
                    <a:pt x="822699" y="486487"/>
                    <a:pt x="832986" y="532112"/>
                  </a:cubicBezTo>
                  <a:cubicBezTo>
                    <a:pt x="902423" y="533160"/>
                    <a:pt x="966622" y="471628"/>
                    <a:pt x="972051" y="399334"/>
                  </a:cubicBezTo>
                  <a:cubicBezTo>
                    <a:pt x="973956" y="373235"/>
                    <a:pt x="973480" y="346946"/>
                    <a:pt x="972908" y="320848"/>
                  </a:cubicBezTo>
                  <a:cubicBezTo>
                    <a:pt x="971956" y="278557"/>
                    <a:pt x="940904" y="247219"/>
                    <a:pt x="898518" y="247124"/>
                  </a:cubicBezTo>
                  <a:cubicBezTo>
                    <a:pt x="638200" y="246838"/>
                    <a:pt x="377881" y="246838"/>
                    <a:pt x="117563" y="247124"/>
                  </a:cubicBezTo>
                  <a:cubicBezTo>
                    <a:pt x="76606" y="247219"/>
                    <a:pt x="46697" y="275699"/>
                    <a:pt x="44506" y="316657"/>
                  </a:cubicBezTo>
                  <a:cubicBezTo>
                    <a:pt x="42982" y="344279"/>
                    <a:pt x="42697" y="372378"/>
                    <a:pt x="45173" y="399905"/>
                  </a:cubicBezTo>
                  <a:cubicBezTo>
                    <a:pt x="51841" y="474010"/>
                    <a:pt x="114896" y="533731"/>
                    <a:pt x="185095" y="531826"/>
                  </a:cubicBezTo>
                  <a:close/>
                  <a:moveTo>
                    <a:pt x="729354" y="202833"/>
                  </a:moveTo>
                  <a:cubicBezTo>
                    <a:pt x="729354" y="184069"/>
                    <a:pt x="729544" y="167590"/>
                    <a:pt x="729354" y="151112"/>
                  </a:cubicBezTo>
                  <a:cubicBezTo>
                    <a:pt x="728592" y="86628"/>
                    <a:pt x="689063" y="44432"/>
                    <a:pt x="624674" y="43194"/>
                  </a:cubicBezTo>
                  <a:cubicBezTo>
                    <a:pt x="546950" y="41765"/>
                    <a:pt x="469226" y="42146"/>
                    <a:pt x="391502" y="43099"/>
                  </a:cubicBezTo>
                  <a:cubicBezTo>
                    <a:pt x="346258" y="43670"/>
                    <a:pt x="309587" y="64339"/>
                    <a:pt x="295395" y="107583"/>
                  </a:cubicBezTo>
                  <a:cubicBezTo>
                    <a:pt x="285679" y="137110"/>
                    <a:pt x="288061" y="170638"/>
                    <a:pt x="285108" y="201880"/>
                  </a:cubicBezTo>
                  <a:cubicBezTo>
                    <a:pt x="304063" y="201880"/>
                    <a:pt x="317017" y="201880"/>
                    <a:pt x="330923" y="201880"/>
                  </a:cubicBezTo>
                  <a:cubicBezTo>
                    <a:pt x="330923" y="184164"/>
                    <a:pt x="330733" y="168257"/>
                    <a:pt x="330923" y="152446"/>
                  </a:cubicBezTo>
                  <a:cubicBezTo>
                    <a:pt x="331685" y="111107"/>
                    <a:pt x="353212" y="89009"/>
                    <a:pt x="394169" y="88819"/>
                  </a:cubicBezTo>
                  <a:cubicBezTo>
                    <a:pt x="470274" y="88438"/>
                    <a:pt x="546474" y="88438"/>
                    <a:pt x="622579" y="88819"/>
                  </a:cubicBezTo>
                  <a:cubicBezTo>
                    <a:pt x="662869" y="89009"/>
                    <a:pt x="683729" y="110155"/>
                    <a:pt x="684967" y="150636"/>
                  </a:cubicBezTo>
                  <a:cubicBezTo>
                    <a:pt x="685444" y="167781"/>
                    <a:pt x="685063" y="184926"/>
                    <a:pt x="685063" y="202833"/>
                  </a:cubicBezTo>
                  <a:cubicBezTo>
                    <a:pt x="700969" y="202833"/>
                    <a:pt x="713447" y="202833"/>
                    <a:pt x="729354" y="202833"/>
                  </a:cubicBezTo>
                  <a:close/>
                  <a:moveTo>
                    <a:pt x="376738" y="202071"/>
                  </a:moveTo>
                  <a:cubicBezTo>
                    <a:pt x="464464" y="202071"/>
                    <a:pt x="552475" y="202071"/>
                    <a:pt x="642010" y="202071"/>
                  </a:cubicBezTo>
                  <a:cubicBezTo>
                    <a:pt x="642010" y="186069"/>
                    <a:pt x="641248" y="171877"/>
                    <a:pt x="642200" y="157780"/>
                  </a:cubicBezTo>
                  <a:cubicBezTo>
                    <a:pt x="643534" y="138634"/>
                    <a:pt x="636485" y="131110"/>
                    <a:pt x="616387" y="131395"/>
                  </a:cubicBezTo>
                  <a:cubicBezTo>
                    <a:pt x="555523" y="132443"/>
                    <a:pt x="494563" y="131014"/>
                    <a:pt x="433698" y="131967"/>
                  </a:cubicBezTo>
                  <a:cubicBezTo>
                    <a:pt x="367594" y="132919"/>
                    <a:pt x="373119" y="116441"/>
                    <a:pt x="374548" y="197404"/>
                  </a:cubicBezTo>
                  <a:cubicBezTo>
                    <a:pt x="374548" y="198642"/>
                    <a:pt x="375786" y="200071"/>
                    <a:pt x="376738" y="202071"/>
                  </a:cubicBezTo>
                  <a:close/>
                  <a:moveTo>
                    <a:pt x="786790" y="574784"/>
                  </a:moveTo>
                  <a:cubicBezTo>
                    <a:pt x="786885" y="574784"/>
                    <a:pt x="786885" y="574784"/>
                    <a:pt x="786980" y="574784"/>
                  </a:cubicBezTo>
                  <a:cubicBezTo>
                    <a:pt x="786980" y="560592"/>
                    <a:pt x="787742" y="546304"/>
                    <a:pt x="786790" y="532112"/>
                  </a:cubicBezTo>
                  <a:cubicBezTo>
                    <a:pt x="785456" y="512872"/>
                    <a:pt x="774217" y="501442"/>
                    <a:pt x="755071" y="499822"/>
                  </a:cubicBezTo>
                  <a:cubicBezTo>
                    <a:pt x="735831" y="498203"/>
                    <a:pt x="720686" y="508300"/>
                    <a:pt x="719162" y="526778"/>
                  </a:cubicBezTo>
                  <a:cubicBezTo>
                    <a:pt x="716590" y="557258"/>
                    <a:pt x="716781" y="588310"/>
                    <a:pt x="719162" y="618885"/>
                  </a:cubicBezTo>
                  <a:cubicBezTo>
                    <a:pt x="720496" y="636697"/>
                    <a:pt x="736021" y="646507"/>
                    <a:pt x="753166" y="645650"/>
                  </a:cubicBezTo>
                  <a:cubicBezTo>
                    <a:pt x="770883" y="644793"/>
                    <a:pt x="784980" y="634982"/>
                    <a:pt x="786599" y="615075"/>
                  </a:cubicBezTo>
                  <a:cubicBezTo>
                    <a:pt x="787647" y="601740"/>
                    <a:pt x="786790" y="588310"/>
                    <a:pt x="786790" y="574784"/>
                  </a:cubicBezTo>
                  <a:close/>
                  <a:moveTo>
                    <a:pt x="230053" y="571546"/>
                  </a:moveTo>
                  <a:cubicBezTo>
                    <a:pt x="230053" y="586595"/>
                    <a:pt x="229006" y="601740"/>
                    <a:pt x="230339" y="616599"/>
                  </a:cubicBezTo>
                  <a:cubicBezTo>
                    <a:pt x="232149" y="636887"/>
                    <a:pt x="247389" y="645841"/>
                    <a:pt x="264915" y="645555"/>
                  </a:cubicBezTo>
                  <a:cubicBezTo>
                    <a:pt x="281107" y="645269"/>
                    <a:pt x="296728" y="637078"/>
                    <a:pt x="297395" y="617456"/>
                  </a:cubicBezTo>
                  <a:cubicBezTo>
                    <a:pt x="298443" y="587452"/>
                    <a:pt x="298538" y="557353"/>
                    <a:pt x="297205" y="527350"/>
                  </a:cubicBezTo>
                  <a:cubicBezTo>
                    <a:pt x="296347" y="508204"/>
                    <a:pt x="281869" y="500108"/>
                    <a:pt x="264534" y="499727"/>
                  </a:cubicBezTo>
                  <a:cubicBezTo>
                    <a:pt x="245579" y="499346"/>
                    <a:pt x="232435" y="509062"/>
                    <a:pt x="230339" y="528778"/>
                  </a:cubicBezTo>
                  <a:cubicBezTo>
                    <a:pt x="228910" y="542971"/>
                    <a:pt x="230053" y="557353"/>
                    <a:pt x="230053" y="5715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A762772D-AD1C-4802-99DE-EA0BC150900F}"/>
                </a:ext>
              </a:extLst>
            </p:cNvPr>
            <p:cNvSpPr/>
            <p:nvPr/>
          </p:nvSpPr>
          <p:spPr>
            <a:xfrm>
              <a:off x="12330159" y="2746900"/>
              <a:ext cx="1162940" cy="1467749"/>
            </a:xfrm>
            <a:custGeom>
              <a:avLst/>
              <a:gdLst>
                <a:gd name="connsiteX0" fmla="*/ 314611 w 1162940"/>
                <a:gd name="connsiteY0" fmla="*/ 44863 h 1467749"/>
                <a:gd name="connsiteX1" fmla="*/ 314611 w 1162940"/>
                <a:gd name="connsiteY1" fmla="*/ 162592 h 1467749"/>
                <a:gd name="connsiteX2" fmla="*/ 314420 w 1162940"/>
                <a:gd name="connsiteY2" fmla="*/ 236411 h 1467749"/>
                <a:gd name="connsiteX3" fmla="*/ 234220 w 1162940"/>
                <a:gd name="connsiteY3" fmla="*/ 314420 h 1467749"/>
                <a:gd name="connsiteX4" fmla="*/ 69914 w 1162940"/>
                <a:gd name="connsiteY4" fmla="*/ 314516 h 1467749"/>
                <a:gd name="connsiteX5" fmla="*/ 43053 w 1162940"/>
                <a:gd name="connsiteY5" fmla="*/ 314516 h 1467749"/>
                <a:gd name="connsiteX6" fmla="*/ 43053 w 1162940"/>
                <a:gd name="connsiteY6" fmla="*/ 344234 h 1467749"/>
                <a:gd name="connsiteX7" fmla="*/ 43053 w 1162940"/>
                <a:gd name="connsiteY7" fmla="*/ 1346740 h 1467749"/>
                <a:gd name="connsiteX8" fmla="*/ 120110 w 1162940"/>
                <a:gd name="connsiteY8" fmla="*/ 1424178 h 1467749"/>
                <a:gd name="connsiteX9" fmla="*/ 405860 w 1162940"/>
                <a:gd name="connsiteY9" fmla="*/ 1424273 h 1467749"/>
                <a:gd name="connsiteX10" fmla="*/ 424625 w 1162940"/>
                <a:gd name="connsiteY10" fmla="*/ 1425035 h 1467749"/>
                <a:gd name="connsiteX11" fmla="*/ 443579 w 1162940"/>
                <a:gd name="connsiteY11" fmla="*/ 1444276 h 1467749"/>
                <a:gd name="connsiteX12" fmla="*/ 427101 w 1162940"/>
                <a:gd name="connsiteY12" fmla="*/ 1465898 h 1467749"/>
                <a:gd name="connsiteX13" fmla="*/ 408527 w 1162940"/>
                <a:gd name="connsiteY13" fmla="*/ 1467231 h 1467749"/>
                <a:gd name="connsiteX14" fmla="*/ 118015 w 1162940"/>
                <a:gd name="connsiteY14" fmla="*/ 1467231 h 1467749"/>
                <a:gd name="connsiteX15" fmla="*/ 286 w 1162940"/>
                <a:gd name="connsiteY15" fmla="*/ 1350455 h 1467749"/>
                <a:gd name="connsiteX16" fmla="*/ 0 w 1162940"/>
                <a:gd name="connsiteY16" fmla="*/ 338328 h 1467749"/>
                <a:gd name="connsiteX17" fmla="*/ 38957 w 1162940"/>
                <a:gd name="connsiteY17" fmla="*/ 244602 h 1467749"/>
                <a:gd name="connsiteX18" fmla="*/ 246031 w 1162940"/>
                <a:gd name="connsiteY18" fmla="*/ 37529 h 1467749"/>
                <a:gd name="connsiteX19" fmla="*/ 337947 w 1162940"/>
                <a:gd name="connsiteY19" fmla="*/ 0 h 1467749"/>
                <a:gd name="connsiteX20" fmla="*/ 1047560 w 1162940"/>
                <a:gd name="connsiteY20" fmla="*/ 191 h 1467749"/>
                <a:gd name="connsiteX21" fmla="*/ 1162336 w 1162940"/>
                <a:gd name="connsiteY21" fmla="*/ 114776 h 1467749"/>
                <a:gd name="connsiteX22" fmla="*/ 1162336 w 1162940"/>
                <a:gd name="connsiteY22" fmla="*/ 460058 h 1467749"/>
                <a:gd name="connsiteX23" fmla="*/ 1161288 w 1162940"/>
                <a:gd name="connsiteY23" fmla="*/ 478726 h 1467749"/>
                <a:gd name="connsiteX24" fmla="*/ 1141571 w 1162940"/>
                <a:gd name="connsiteY24" fmla="*/ 494919 h 1467749"/>
                <a:gd name="connsiteX25" fmla="*/ 1122331 w 1162940"/>
                <a:gd name="connsiteY25" fmla="*/ 481775 h 1467749"/>
                <a:gd name="connsiteX26" fmla="*/ 1119569 w 1162940"/>
                <a:gd name="connsiteY26" fmla="*/ 456248 h 1467749"/>
                <a:gd name="connsiteX27" fmla="*/ 1119473 w 1162940"/>
                <a:gd name="connsiteY27" fmla="*/ 118110 h 1467749"/>
                <a:gd name="connsiteX28" fmla="*/ 1045178 w 1162940"/>
                <a:gd name="connsiteY28" fmla="*/ 43148 h 1467749"/>
                <a:gd name="connsiteX29" fmla="*/ 340328 w 1162940"/>
                <a:gd name="connsiteY29" fmla="*/ 43148 h 1467749"/>
                <a:gd name="connsiteX30" fmla="*/ 314611 w 1162940"/>
                <a:gd name="connsiteY30" fmla="*/ 44863 h 1467749"/>
                <a:gd name="connsiteX31" fmla="*/ 82106 w 1162940"/>
                <a:gd name="connsiteY31" fmla="*/ 271558 h 1467749"/>
                <a:gd name="connsiteX32" fmla="*/ 238030 w 1162940"/>
                <a:gd name="connsiteY32" fmla="*/ 271463 h 1467749"/>
                <a:gd name="connsiteX33" fmla="*/ 270605 w 1162940"/>
                <a:gd name="connsiteY33" fmla="*/ 243364 h 1467749"/>
                <a:gd name="connsiteX34" fmla="*/ 271177 w 1162940"/>
                <a:gd name="connsiteY34" fmla="*/ 82296 h 1467749"/>
                <a:gd name="connsiteX35" fmla="*/ 82106 w 1162940"/>
                <a:gd name="connsiteY35" fmla="*/ 271558 h 14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62940" h="1467749">
                  <a:moveTo>
                    <a:pt x="314611" y="44863"/>
                  </a:moveTo>
                  <a:cubicBezTo>
                    <a:pt x="314611" y="85249"/>
                    <a:pt x="314611" y="123920"/>
                    <a:pt x="314611" y="162592"/>
                  </a:cubicBezTo>
                  <a:cubicBezTo>
                    <a:pt x="314611" y="187166"/>
                    <a:pt x="315182" y="211836"/>
                    <a:pt x="314420" y="236411"/>
                  </a:cubicBezTo>
                  <a:cubicBezTo>
                    <a:pt x="312896" y="285369"/>
                    <a:pt x="283178" y="314135"/>
                    <a:pt x="234220" y="314420"/>
                  </a:cubicBezTo>
                  <a:cubicBezTo>
                    <a:pt x="179451" y="314706"/>
                    <a:pt x="124682" y="314516"/>
                    <a:pt x="69914" y="314516"/>
                  </a:cubicBezTo>
                  <a:cubicBezTo>
                    <a:pt x="62103" y="314516"/>
                    <a:pt x="54388" y="314516"/>
                    <a:pt x="43053" y="314516"/>
                  </a:cubicBezTo>
                  <a:cubicBezTo>
                    <a:pt x="43053" y="325755"/>
                    <a:pt x="43053" y="334994"/>
                    <a:pt x="43053" y="344234"/>
                  </a:cubicBezTo>
                  <a:cubicBezTo>
                    <a:pt x="43053" y="678371"/>
                    <a:pt x="43053" y="1012508"/>
                    <a:pt x="43053" y="1346740"/>
                  </a:cubicBezTo>
                  <a:cubicBezTo>
                    <a:pt x="43053" y="1398842"/>
                    <a:pt x="68104" y="1424083"/>
                    <a:pt x="120110" y="1424178"/>
                  </a:cubicBezTo>
                  <a:cubicBezTo>
                    <a:pt x="215360" y="1424368"/>
                    <a:pt x="310610" y="1424178"/>
                    <a:pt x="405860" y="1424273"/>
                  </a:cubicBezTo>
                  <a:cubicBezTo>
                    <a:pt x="412242" y="1424273"/>
                    <a:pt x="419862" y="1422178"/>
                    <a:pt x="424625" y="1425035"/>
                  </a:cubicBezTo>
                  <a:cubicBezTo>
                    <a:pt x="432435" y="1429703"/>
                    <a:pt x="443198" y="1437418"/>
                    <a:pt x="443579" y="1444276"/>
                  </a:cubicBezTo>
                  <a:cubicBezTo>
                    <a:pt x="443865" y="1451420"/>
                    <a:pt x="434340" y="1460373"/>
                    <a:pt x="427101" y="1465898"/>
                  </a:cubicBezTo>
                  <a:cubicBezTo>
                    <a:pt x="423005" y="1469041"/>
                    <a:pt x="414814" y="1467231"/>
                    <a:pt x="408527" y="1467231"/>
                  </a:cubicBezTo>
                  <a:cubicBezTo>
                    <a:pt x="311658" y="1467326"/>
                    <a:pt x="214884" y="1467422"/>
                    <a:pt x="118015" y="1467231"/>
                  </a:cubicBezTo>
                  <a:cubicBezTo>
                    <a:pt x="44672" y="1467136"/>
                    <a:pt x="286" y="1423416"/>
                    <a:pt x="286" y="1350455"/>
                  </a:cubicBezTo>
                  <a:cubicBezTo>
                    <a:pt x="95" y="1012984"/>
                    <a:pt x="286" y="675704"/>
                    <a:pt x="0" y="338328"/>
                  </a:cubicBezTo>
                  <a:cubicBezTo>
                    <a:pt x="0" y="301181"/>
                    <a:pt x="12764" y="270605"/>
                    <a:pt x="38957" y="244602"/>
                  </a:cubicBezTo>
                  <a:cubicBezTo>
                    <a:pt x="108204" y="175831"/>
                    <a:pt x="177260" y="106775"/>
                    <a:pt x="246031" y="37529"/>
                  </a:cubicBezTo>
                  <a:cubicBezTo>
                    <a:pt x="271558" y="11716"/>
                    <a:pt x="301943" y="0"/>
                    <a:pt x="337947" y="0"/>
                  </a:cubicBezTo>
                  <a:cubicBezTo>
                    <a:pt x="574453" y="191"/>
                    <a:pt x="811054" y="0"/>
                    <a:pt x="1047560" y="191"/>
                  </a:cubicBezTo>
                  <a:cubicBezTo>
                    <a:pt x="1117568" y="286"/>
                    <a:pt x="1162241" y="45148"/>
                    <a:pt x="1162336" y="114776"/>
                  </a:cubicBezTo>
                  <a:cubicBezTo>
                    <a:pt x="1162526" y="229838"/>
                    <a:pt x="1162431" y="344996"/>
                    <a:pt x="1162336" y="460058"/>
                  </a:cubicBezTo>
                  <a:cubicBezTo>
                    <a:pt x="1162336" y="466439"/>
                    <a:pt x="1164241" y="474250"/>
                    <a:pt x="1161288" y="478726"/>
                  </a:cubicBezTo>
                  <a:cubicBezTo>
                    <a:pt x="1156526" y="485680"/>
                    <a:pt x="1148906" y="493967"/>
                    <a:pt x="1141571" y="494919"/>
                  </a:cubicBezTo>
                  <a:cubicBezTo>
                    <a:pt x="1135666" y="495776"/>
                    <a:pt x="1125760" y="488156"/>
                    <a:pt x="1122331" y="481775"/>
                  </a:cubicBezTo>
                  <a:cubicBezTo>
                    <a:pt x="1118521" y="474726"/>
                    <a:pt x="1119569" y="464915"/>
                    <a:pt x="1119569" y="456248"/>
                  </a:cubicBezTo>
                  <a:cubicBezTo>
                    <a:pt x="1119473" y="343567"/>
                    <a:pt x="1119569" y="230791"/>
                    <a:pt x="1119473" y="118110"/>
                  </a:cubicBezTo>
                  <a:cubicBezTo>
                    <a:pt x="1119378" y="67818"/>
                    <a:pt x="1095280" y="43244"/>
                    <a:pt x="1045178" y="43148"/>
                  </a:cubicBezTo>
                  <a:cubicBezTo>
                    <a:pt x="810197" y="42958"/>
                    <a:pt x="575310" y="43053"/>
                    <a:pt x="340328" y="43148"/>
                  </a:cubicBezTo>
                  <a:cubicBezTo>
                    <a:pt x="332518" y="43148"/>
                    <a:pt x="324803" y="44196"/>
                    <a:pt x="314611" y="44863"/>
                  </a:cubicBezTo>
                  <a:close/>
                  <a:moveTo>
                    <a:pt x="82106" y="271558"/>
                  </a:moveTo>
                  <a:cubicBezTo>
                    <a:pt x="133541" y="271558"/>
                    <a:pt x="185833" y="271748"/>
                    <a:pt x="238030" y="271463"/>
                  </a:cubicBezTo>
                  <a:cubicBezTo>
                    <a:pt x="256413" y="271367"/>
                    <a:pt x="270129" y="261080"/>
                    <a:pt x="270605" y="243364"/>
                  </a:cubicBezTo>
                  <a:cubicBezTo>
                    <a:pt x="272129" y="189167"/>
                    <a:pt x="271177" y="134779"/>
                    <a:pt x="271177" y="82296"/>
                  </a:cubicBezTo>
                  <a:cubicBezTo>
                    <a:pt x="208312" y="145256"/>
                    <a:pt x="145542" y="208026"/>
                    <a:pt x="82106" y="2715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2E2DA9C1-92B1-4D9F-BBB9-FC132726D300}"/>
                </a:ext>
              </a:extLst>
            </p:cNvPr>
            <p:cNvSpPr/>
            <p:nvPr/>
          </p:nvSpPr>
          <p:spPr>
            <a:xfrm>
              <a:off x="12803233" y="2892244"/>
              <a:ext cx="486772" cy="43323"/>
            </a:xfrm>
            <a:custGeom>
              <a:avLst/>
              <a:gdLst>
                <a:gd name="connsiteX0" fmla="*/ 243777 w 486772"/>
                <a:gd name="connsiteY0" fmla="*/ 43060 h 43323"/>
                <a:gd name="connsiteX1" fmla="*/ 31941 w 486772"/>
                <a:gd name="connsiteY1" fmla="*/ 43156 h 43323"/>
                <a:gd name="connsiteX2" fmla="*/ 32 w 486772"/>
                <a:gd name="connsiteY2" fmla="*/ 20772 h 43323"/>
                <a:gd name="connsiteX3" fmla="*/ 31941 w 486772"/>
                <a:gd name="connsiteY3" fmla="*/ 7 h 43323"/>
                <a:gd name="connsiteX4" fmla="*/ 453327 w 486772"/>
                <a:gd name="connsiteY4" fmla="*/ 103 h 43323"/>
                <a:gd name="connsiteX5" fmla="*/ 471806 w 486772"/>
                <a:gd name="connsiteY5" fmla="*/ 2484 h 43323"/>
                <a:gd name="connsiteX6" fmla="*/ 486760 w 486772"/>
                <a:gd name="connsiteY6" fmla="*/ 22963 h 43323"/>
                <a:gd name="connsiteX7" fmla="*/ 469710 w 486772"/>
                <a:gd name="connsiteY7" fmla="*/ 41251 h 43323"/>
                <a:gd name="connsiteX8" fmla="*/ 429515 w 486772"/>
                <a:gd name="connsiteY8" fmla="*/ 42965 h 43323"/>
                <a:gd name="connsiteX9" fmla="*/ 243777 w 486772"/>
                <a:gd name="connsiteY9" fmla="*/ 43060 h 4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772" h="43323">
                  <a:moveTo>
                    <a:pt x="243777" y="43060"/>
                  </a:moveTo>
                  <a:cubicBezTo>
                    <a:pt x="173197" y="43060"/>
                    <a:pt x="102521" y="42965"/>
                    <a:pt x="31941" y="43156"/>
                  </a:cubicBezTo>
                  <a:cubicBezTo>
                    <a:pt x="15463" y="43251"/>
                    <a:pt x="-825" y="40965"/>
                    <a:pt x="32" y="20772"/>
                  </a:cubicBezTo>
                  <a:cubicBezTo>
                    <a:pt x="794" y="2865"/>
                    <a:pt x="16415" y="7"/>
                    <a:pt x="31941" y="7"/>
                  </a:cubicBezTo>
                  <a:cubicBezTo>
                    <a:pt x="172435" y="103"/>
                    <a:pt x="312833" y="7"/>
                    <a:pt x="453327" y="103"/>
                  </a:cubicBezTo>
                  <a:cubicBezTo>
                    <a:pt x="459614" y="103"/>
                    <a:pt x="467519" y="-755"/>
                    <a:pt x="471806" y="2484"/>
                  </a:cubicBezTo>
                  <a:cubicBezTo>
                    <a:pt x="478473" y="7627"/>
                    <a:pt x="487141" y="16295"/>
                    <a:pt x="486760" y="22963"/>
                  </a:cubicBezTo>
                  <a:cubicBezTo>
                    <a:pt x="486379" y="29630"/>
                    <a:pt x="476854" y="39441"/>
                    <a:pt x="469710" y="41251"/>
                  </a:cubicBezTo>
                  <a:cubicBezTo>
                    <a:pt x="456947" y="44489"/>
                    <a:pt x="442945" y="42965"/>
                    <a:pt x="429515" y="42965"/>
                  </a:cubicBezTo>
                  <a:cubicBezTo>
                    <a:pt x="367507" y="43060"/>
                    <a:pt x="305690" y="43060"/>
                    <a:pt x="243777" y="43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962B4550-B9A4-4599-A723-8F7B31F6ABD0}"/>
                </a:ext>
              </a:extLst>
            </p:cNvPr>
            <p:cNvSpPr/>
            <p:nvPr/>
          </p:nvSpPr>
          <p:spPr>
            <a:xfrm>
              <a:off x="12802884" y="3018362"/>
              <a:ext cx="488833" cy="43246"/>
            </a:xfrm>
            <a:custGeom>
              <a:avLst/>
              <a:gdLst>
                <a:gd name="connsiteX0" fmla="*/ 244412 w 488833"/>
                <a:gd name="connsiteY0" fmla="*/ 43148 h 43246"/>
                <a:gd name="connsiteX1" fmla="*/ 32671 w 488833"/>
                <a:gd name="connsiteY1" fmla="*/ 43244 h 43246"/>
                <a:gd name="connsiteX2" fmla="*/ 0 w 488833"/>
                <a:gd name="connsiteY2" fmla="*/ 21431 h 43246"/>
                <a:gd name="connsiteX3" fmla="*/ 33052 w 488833"/>
                <a:gd name="connsiteY3" fmla="*/ 0 h 43246"/>
                <a:gd name="connsiteX4" fmla="*/ 456438 w 488833"/>
                <a:gd name="connsiteY4" fmla="*/ 667 h 43246"/>
                <a:gd name="connsiteX5" fmla="*/ 485490 w 488833"/>
                <a:gd name="connsiteY5" fmla="*/ 14478 h 43246"/>
                <a:gd name="connsiteX6" fmla="*/ 458439 w 488833"/>
                <a:gd name="connsiteY6" fmla="*/ 43053 h 43246"/>
                <a:gd name="connsiteX7" fmla="*/ 244412 w 488833"/>
                <a:gd name="connsiteY7" fmla="*/ 43148 h 4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833" h="43246">
                  <a:moveTo>
                    <a:pt x="244412" y="43148"/>
                  </a:moveTo>
                  <a:cubicBezTo>
                    <a:pt x="173832" y="43148"/>
                    <a:pt x="103251" y="42958"/>
                    <a:pt x="32671" y="43244"/>
                  </a:cubicBezTo>
                  <a:cubicBezTo>
                    <a:pt x="16288" y="43339"/>
                    <a:pt x="-95" y="41339"/>
                    <a:pt x="0" y="21431"/>
                  </a:cubicBezTo>
                  <a:cubicBezTo>
                    <a:pt x="191" y="1619"/>
                    <a:pt x="16764" y="0"/>
                    <a:pt x="33052" y="0"/>
                  </a:cubicBezTo>
                  <a:cubicBezTo>
                    <a:pt x="174213" y="191"/>
                    <a:pt x="315373" y="-191"/>
                    <a:pt x="456438" y="667"/>
                  </a:cubicBezTo>
                  <a:cubicBezTo>
                    <a:pt x="466440" y="762"/>
                    <a:pt x="480251" y="6668"/>
                    <a:pt x="485490" y="14478"/>
                  </a:cubicBezTo>
                  <a:cubicBezTo>
                    <a:pt x="495491" y="29242"/>
                    <a:pt x="482061" y="42958"/>
                    <a:pt x="458439" y="43053"/>
                  </a:cubicBezTo>
                  <a:cubicBezTo>
                    <a:pt x="387096" y="43244"/>
                    <a:pt x="315754" y="43148"/>
                    <a:pt x="244412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474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13D14C0-020E-4467-95C6-521EC4B5B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F4DFF41-AC79-487D-858D-B3AF702B11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32510" r="4222" b="29480"/>
          <a:stretch/>
        </p:blipFill>
        <p:spPr>
          <a:xfrm>
            <a:off x="1112633" y="3090441"/>
            <a:ext cx="5404074" cy="3472406"/>
          </a:xfrm>
          <a:prstGeom prst="rect">
            <a:avLst/>
          </a:prstGeom>
          <a:effectLst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93F52D5-2474-4549-86E0-EBE6C480B239}"/>
              </a:ext>
            </a:extLst>
          </p:cNvPr>
          <p:cNvSpPr/>
          <p:nvPr/>
        </p:nvSpPr>
        <p:spPr>
          <a:xfrm>
            <a:off x="7732059" y="0"/>
            <a:ext cx="4459941" cy="685800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69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4E8B0E5-141E-4102-96F5-7079BC36F1DE}"/>
              </a:ext>
            </a:extLst>
          </p:cNvPr>
          <p:cNvSpPr/>
          <p:nvPr/>
        </p:nvSpPr>
        <p:spPr>
          <a:xfrm>
            <a:off x="0" y="0"/>
            <a:ext cx="639555" cy="617716"/>
          </a:xfrm>
          <a:prstGeom prst="rect">
            <a:avLst/>
          </a:prstGeom>
          <a:solidFill>
            <a:srgbClr val="EE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Neue Plak" panose="020B050403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918F9E-8FD7-431E-ADF4-31E8406AEA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39555" cy="617715"/>
          </a:xfrm>
          <a:prstGeom prst="rect">
            <a:avLst/>
          </a:prstGeom>
          <a:solidFill>
            <a:srgbClr val="FC450C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Neue Plak" panose="020B0504030202020204" pitchFamily="34" charset="0"/>
                <a:ea typeface="Neue Plak" panose="020B0504030202020204" pitchFamily="34" charset="0"/>
                <a:cs typeface="Neue Plak" panose="020B050403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lowchart: Manual Input 27">
            <a:extLst>
              <a:ext uri="{FF2B5EF4-FFF2-40B4-BE49-F238E27FC236}">
                <a16:creationId xmlns:a16="http://schemas.microsoft.com/office/drawing/2014/main" id="{E6559DEA-DF9B-46D0-BBFA-96180ADF34C2}"/>
              </a:ext>
            </a:extLst>
          </p:cNvPr>
          <p:cNvSpPr/>
          <p:nvPr/>
        </p:nvSpPr>
        <p:spPr>
          <a:xfrm flipV="1">
            <a:off x="11300346" y="-4"/>
            <a:ext cx="891654" cy="515885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75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758 h 10000"/>
              <a:gd name="connsiteX0" fmla="*/ 0 w 10000"/>
              <a:gd name="connsiteY0" fmla="*/ 159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591 h 10000"/>
              <a:gd name="connsiteX0" fmla="*/ 0 w 10000"/>
              <a:gd name="connsiteY0" fmla="*/ 142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424 h 10000"/>
              <a:gd name="connsiteX0" fmla="*/ 0 w 10000"/>
              <a:gd name="connsiteY0" fmla="*/ 12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238 h 10000"/>
              <a:gd name="connsiteX0" fmla="*/ 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071 h 10000"/>
              <a:gd name="connsiteX0" fmla="*/ 0 w 10000"/>
              <a:gd name="connsiteY0" fmla="*/ 89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899 h 10000"/>
              <a:gd name="connsiteX0" fmla="*/ 0 w 10000"/>
              <a:gd name="connsiteY0" fmla="*/ 83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83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83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833"/>
                </a:lnTo>
                <a:close/>
              </a:path>
            </a:pathLst>
          </a:cu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anual Input 27">
            <a:extLst>
              <a:ext uri="{FF2B5EF4-FFF2-40B4-BE49-F238E27FC236}">
                <a16:creationId xmlns:a16="http://schemas.microsoft.com/office/drawing/2014/main" id="{B82B0312-C37C-428E-950C-D02370C28DDE}"/>
              </a:ext>
            </a:extLst>
          </p:cNvPr>
          <p:cNvSpPr/>
          <p:nvPr/>
        </p:nvSpPr>
        <p:spPr>
          <a:xfrm flipV="1">
            <a:off x="11483042" y="-104704"/>
            <a:ext cx="891654" cy="515885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75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758 h 10000"/>
              <a:gd name="connsiteX0" fmla="*/ 0 w 10000"/>
              <a:gd name="connsiteY0" fmla="*/ 159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591 h 10000"/>
              <a:gd name="connsiteX0" fmla="*/ 0 w 10000"/>
              <a:gd name="connsiteY0" fmla="*/ 142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424 h 10000"/>
              <a:gd name="connsiteX0" fmla="*/ 0 w 10000"/>
              <a:gd name="connsiteY0" fmla="*/ 12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238 h 10000"/>
              <a:gd name="connsiteX0" fmla="*/ 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071 h 10000"/>
              <a:gd name="connsiteX0" fmla="*/ 0 w 10000"/>
              <a:gd name="connsiteY0" fmla="*/ 89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899 h 10000"/>
              <a:gd name="connsiteX0" fmla="*/ 0 w 10000"/>
              <a:gd name="connsiteY0" fmla="*/ 83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83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83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690FC23-0632-4719-A729-E639DD421967}"/>
              </a:ext>
            </a:extLst>
          </p:cNvPr>
          <p:cNvGrpSpPr/>
          <p:nvPr/>
        </p:nvGrpSpPr>
        <p:grpSpPr>
          <a:xfrm rot="5400000">
            <a:off x="10026281" y="2368877"/>
            <a:ext cx="3564574" cy="780512"/>
            <a:chOff x="935166" y="4120779"/>
            <a:chExt cx="2620755" cy="78051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97C51DD6-A16E-4D04-ABEE-83171C760272}"/>
                </a:ext>
              </a:extLst>
            </p:cNvPr>
            <p:cNvCxnSpPr>
              <a:cxnSpLocks/>
            </p:cNvCxnSpPr>
            <p:nvPr/>
          </p:nvCxnSpPr>
          <p:spPr>
            <a:xfrm>
              <a:off x="935166" y="4511035"/>
              <a:ext cx="2364215" cy="0"/>
            </a:xfrm>
            <a:prstGeom prst="line">
              <a:avLst/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32BA4109-342B-4F6E-A786-C8B1EE16E975}"/>
                </a:ext>
              </a:extLst>
            </p:cNvPr>
            <p:cNvSpPr/>
            <p:nvPr/>
          </p:nvSpPr>
          <p:spPr>
            <a:xfrm flipH="1" flipV="1">
              <a:off x="3088561" y="4120779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弧形 14">
              <a:extLst>
                <a:ext uri="{FF2B5EF4-FFF2-40B4-BE49-F238E27FC236}">
                  <a16:creationId xmlns:a16="http://schemas.microsoft.com/office/drawing/2014/main" id="{22309BA8-E6AA-4A24-802B-A4A18CCE03D2}"/>
                </a:ext>
              </a:extLst>
            </p:cNvPr>
            <p:cNvSpPr/>
            <p:nvPr/>
          </p:nvSpPr>
          <p:spPr>
            <a:xfrm flipH="1">
              <a:off x="3088561" y="4511035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Picture 111">
            <a:extLst>
              <a:ext uri="{FF2B5EF4-FFF2-40B4-BE49-F238E27FC236}">
                <a16:creationId xmlns:a16="http://schemas.microsoft.com/office/drawing/2014/main" id="{CB89D1E1-3C31-4CF6-8007-52F92F76C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4" y="2989943"/>
            <a:ext cx="6757147" cy="391120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F8E53B2-1B5E-43E1-B6E0-8DD87B2AD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9" t="42004" r="4964" b="18158"/>
          <a:stretch/>
        </p:blipFill>
        <p:spPr>
          <a:xfrm>
            <a:off x="7051555" y="2500670"/>
            <a:ext cx="1405078" cy="1405078"/>
          </a:xfrm>
          <a:custGeom>
            <a:avLst/>
            <a:gdLst>
              <a:gd name="connsiteX0" fmla="*/ 1267428 w 2534856"/>
              <a:gd name="connsiteY0" fmla="*/ 0 h 2534856"/>
              <a:gd name="connsiteX1" fmla="*/ 2534856 w 2534856"/>
              <a:gd name="connsiteY1" fmla="*/ 1267428 h 2534856"/>
              <a:gd name="connsiteX2" fmla="*/ 1267428 w 2534856"/>
              <a:gd name="connsiteY2" fmla="*/ 2534856 h 2534856"/>
              <a:gd name="connsiteX3" fmla="*/ 0 w 2534856"/>
              <a:gd name="connsiteY3" fmla="*/ 1267428 h 2534856"/>
              <a:gd name="connsiteX4" fmla="*/ 1267428 w 2534856"/>
              <a:gd name="connsiteY4" fmla="*/ 0 h 253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4856" h="2534856">
                <a:moveTo>
                  <a:pt x="1267428" y="0"/>
                </a:moveTo>
                <a:cubicBezTo>
                  <a:pt x="1967409" y="0"/>
                  <a:pt x="2534856" y="567447"/>
                  <a:pt x="2534856" y="1267428"/>
                </a:cubicBezTo>
                <a:cubicBezTo>
                  <a:pt x="2534856" y="1967409"/>
                  <a:pt x="1967409" y="2534856"/>
                  <a:pt x="1267428" y="2534856"/>
                </a:cubicBezTo>
                <a:cubicBezTo>
                  <a:pt x="567447" y="2534856"/>
                  <a:pt x="0" y="1967409"/>
                  <a:pt x="0" y="1267428"/>
                </a:cubicBezTo>
                <a:cubicBezTo>
                  <a:pt x="0" y="567447"/>
                  <a:pt x="567447" y="0"/>
                  <a:pt x="1267428" y="0"/>
                </a:cubicBezTo>
                <a:close/>
              </a:path>
            </a:pathLst>
          </a:custGeom>
          <a:effectLst/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AB61CE9-AF8C-49ED-A052-C6F95D972C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9" t="42004" r="4964" b="18158"/>
          <a:stretch/>
        </p:blipFill>
        <p:spPr>
          <a:xfrm>
            <a:off x="7051555" y="4382496"/>
            <a:ext cx="1405078" cy="1405078"/>
          </a:xfrm>
          <a:custGeom>
            <a:avLst/>
            <a:gdLst>
              <a:gd name="connsiteX0" fmla="*/ 1267428 w 2534856"/>
              <a:gd name="connsiteY0" fmla="*/ 0 h 2534856"/>
              <a:gd name="connsiteX1" fmla="*/ 2534856 w 2534856"/>
              <a:gd name="connsiteY1" fmla="*/ 1267428 h 2534856"/>
              <a:gd name="connsiteX2" fmla="*/ 1267428 w 2534856"/>
              <a:gd name="connsiteY2" fmla="*/ 2534856 h 2534856"/>
              <a:gd name="connsiteX3" fmla="*/ 0 w 2534856"/>
              <a:gd name="connsiteY3" fmla="*/ 1267428 h 2534856"/>
              <a:gd name="connsiteX4" fmla="*/ 1267428 w 2534856"/>
              <a:gd name="connsiteY4" fmla="*/ 0 h 253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4856" h="2534856">
                <a:moveTo>
                  <a:pt x="1267428" y="0"/>
                </a:moveTo>
                <a:cubicBezTo>
                  <a:pt x="1967409" y="0"/>
                  <a:pt x="2534856" y="567447"/>
                  <a:pt x="2534856" y="1267428"/>
                </a:cubicBezTo>
                <a:cubicBezTo>
                  <a:pt x="2534856" y="1967409"/>
                  <a:pt x="1967409" y="2534856"/>
                  <a:pt x="1267428" y="2534856"/>
                </a:cubicBezTo>
                <a:cubicBezTo>
                  <a:pt x="567447" y="2534856"/>
                  <a:pt x="0" y="1967409"/>
                  <a:pt x="0" y="1267428"/>
                </a:cubicBezTo>
                <a:cubicBezTo>
                  <a:pt x="0" y="567447"/>
                  <a:pt x="567447" y="0"/>
                  <a:pt x="1267428" y="0"/>
                </a:cubicBezTo>
                <a:close/>
              </a:path>
            </a:pathLst>
          </a:custGeom>
          <a:effectLst/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54AE5DE-4BDE-489C-94D9-6976FC100D24}"/>
              </a:ext>
            </a:extLst>
          </p:cNvPr>
          <p:cNvSpPr txBox="1"/>
          <p:nvPr/>
        </p:nvSpPr>
        <p:spPr>
          <a:xfrm>
            <a:off x="1196339" y="1017779"/>
            <a:ext cx="4864960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B856543-1592-4941-ADDF-5B12A1020028}"/>
              </a:ext>
            </a:extLst>
          </p:cNvPr>
          <p:cNvSpPr txBox="1"/>
          <p:nvPr/>
        </p:nvSpPr>
        <p:spPr>
          <a:xfrm>
            <a:off x="1220730" y="1799196"/>
            <a:ext cx="4759546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ea typeface="+mj-ea"/>
              </a:rPr>
              <a:t>Enter a description of this product description here for better understanding by the audience</a:t>
            </a:r>
            <a:endParaRPr lang="zh-CN" altLang="en-US" sz="1600" dirty="0"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0898F72-556B-4CDB-855E-1D1128D8EF69}"/>
              </a:ext>
            </a:extLst>
          </p:cNvPr>
          <p:cNvSpPr txBox="1"/>
          <p:nvPr/>
        </p:nvSpPr>
        <p:spPr>
          <a:xfrm>
            <a:off x="8554679" y="2500003"/>
            <a:ext cx="2654319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在此输入有关此类产品介绍的说明，以便于观众更好的理解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99B8E3B-C8C9-48DF-8696-0872A19BF556}"/>
              </a:ext>
            </a:extLst>
          </p:cNvPr>
          <p:cNvSpPr txBox="1"/>
          <p:nvPr/>
        </p:nvSpPr>
        <p:spPr>
          <a:xfrm>
            <a:off x="8554679" y="3192492"/>
            <a:ext cx="2654319" cy="473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Enter a description of this product description here for better understanding 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0EFFB9C-47D9-4C59-8653-D98963DF5666}"/>
              </a:ext>
            </a:extLst>
          </p:cNvPr>
          <p:cNvSpPr txBox="1"/>
          <p:nvPr/>
        </p:nvSpPr>
        <p:spPr>
          <a:xfrm>
            <a:off x="8554679" y="4459801"/>
            <a:ext cx="2654319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在此输入有关此类产品介绍的说明，以便于观众更好的理解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F5BFDF2-C4C5-45DD-A489-6EF8D56B47C9}"/>
              </a:ext>
            </a:extLst>
          </p:cNvPr>
          <p:cNvSpPr txBox="1"/>
          <p:nvPr/>
        </p:nvSpPr>
        <p:spPr>
          <a:xfrm>
            <a:off x="8554679" y="5152290"/>
            <a:ext cx="2654319" cy="473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Enter a description of this product description here for better understanding 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4563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58E0427-2070-401D-861A-86D9E97E5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0404">
            <a:off x="1432468" y="3381523"/>
            <a:ext cx="1323591" cy="15236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BEB1C36-6F22-43D0-9199-70A4EC983B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47" t="20020" r="36547" b="20020"/>
          <a:stretch>
            <a:fillRect/>
          </a:stretch>
        </p:blipFill>
        <p:spPr>
          <a:xfrm>
            <a:off x="1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CF97611-D2B8-4F4E-BCDB-B5A844AF2284}"/>
              </a:ext>
            </a:extLst>
          </p:cNvPr>
          <p:cNvSpPr/>
          <p:nvPr/>
        </p:nvSpPr>
        <p:spPr>
          <a:xfrm>
            <a:off x="244998" y="251750"/>
            <a:ext cx="11702005" cy="63545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OfficePLUS.cn-14">
            <a:hlinkClick r:id="rId4"/>
            <a:extLst>
              <a:ext uri="{FF2B5EF4-FFF2-40B4-BE49-F238E27FC236}">
                <a16:creationId xmlns:a16="http://schemas.microsoft.com/office/drawing/2014/main" id="{90002294-6E35-42FA-8059-470F75D94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03" y="533398"/>
            <a:ext cx="1556367" cy="20751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CAEDEDA-362D-48A0-8B29-AB316677639A}"/>
              </a:ext>
            </a:extLst>
          </p:cNvPr>
          <p:cNvSpPr txBox="1"/>
          <p:nvPr/>
        </p:nvSpPr>
        <p:spPr>
          <a:xfrm>
            <a:off x="531779" y="5626070"/>
            <a:ext cx="3596976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ea typeface="+mj-ea"/>
              </a:rPr>
              <a:t>IF YOU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ea typeface="+mj-ea"/>
              </a:rPr>
              <a:t>DREAM IT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ea typeface="+mj-ea"/>
              </a:rPr>
              <a:t>YOU CAN DO IT</a:t>
            </a:r>
            <a:endParaRPr lang="zh-CN" altLang="en-US" sz="1200" dirty="0">
              <a:solidFill>
                <a:schemeClr val="bg1"/>
              </a:solidFill>
              <a:ea typeface="+mj-ea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2D5D547-0287-4E1B-B1CD-F291286F2A36}"/>
              </a:ext>
            </a:extLst>
          </p:cNvPr>
          <p:cNvGrpSpPr/>
          <p:nvPr/>
        </p:nvGrpSpPr>
        <p:grpSpPr>
          <a:xfrm rot="21276305">
            <a:off x="1028700" y="2423160"/>
            <a:ext cx="10134600" cy="1765028"/>
            <a:chOff x="1028700" y="2423160"/>
            <a:chExt cx="10134600" cy="1765028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42A902A1-CBA6-4D68-9E77-BA9C0251E239}"/>
                </a:ext>
              </a:extLst>
            </p:cNvPr>
            <p:cNvSpPr txBox="1"/>
            <p:nvPr/>
          </p:nvSpPr>
          <p:spPr>
            <a:xfrm>
              <a:off x="1028700" y="2423160"/>
              <a:ext cx="10134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dirty="0">
                  <a:ln w="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感谢您的观看与聆听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A5697D0-BED2-4B13-B2A9-4F029E979C2A}"/>
                </a:ext>
              </a:extLst>
            </p:cNvPr>
            <p:cNvSpPr txBox="1"/>
            <p:nvPr/>
          </p:nvSpPr>
          <p:spPr>
            <a:xfrm>
              <a:off x="1681784" y="3788078"/>
              <a:ext cx="8828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457200"/>
              <a:r>
                <a:rPr lang="en-US" altLang="zh-CN" sz="2000" dirty="0">
                  <a:ln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rPr>
                <a:t>YEAR END TEMPLATE OF SPORTS INDUSTRY</a:t>
              </a:r>
              <a:endParaRPr lang="zh-CN" altLang="en-US" sz="2000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631ED548-51AC-43CF-AB71-0CE68E43540D}"/>
              </a:ext>
            </a:extLst>
          </p:cNvPr>
          <p:cNvSpPr txBox="1"/>
          <p:nvPr/>
        </p:nvSpPr>
        <p:spPr>
          <a:xfrm>
            <a:off x="9752894" y="6034566"/>
            <a:ext cx="1779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20XX</a:t>
            </a: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</a:t>
            </a:r>
            <a:r>
              <a: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日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99D15D11-F5F0-4AD1-824A-2D6386290641}"/>
              </a:ext>
            </a:extLst>
          </p:cNvPr>
          <p:cNvSpPr/>
          <p:nvPr/>
        </p:nvSpPr>
        <p:spPr>
          <a:xfrm>
            <a:off x="662526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D292F13-B5A9-4AAD-81DC-A81C1F4E5D0A}"/>
              </a:ext>
            </a:extLst>
          </p:cNvPr>
          <p:cNvSpPr/>
          <p:nvPr/>
        </p:nvSpPr>
        <p:spPr>
          <a:xfrm>
            <a:off x="1085323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650036B0-8BB5-46D4-8640-1353DF023665}"/>
              </a:ext>
            </a:extLst>
          </p:cNvPr>
          <p:cNvSpPr/>
          <p:nvPr/>
        </p:nvSpPr>
        <p:spPr>
          <a:xfrm rot="19859761">
            <a:off x="3903691" y="2515184"/>
            <a:ext cx="5411120" cy="1235286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88900" sx="105000" sy="105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465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3CF084D8-AD28-4340-A6D6-1228FEDBB3DC}"/>
              </a:ext>
            </a:extLst>
          </p:cNvPr>
          <p:cNvSpPr>
            <a:spLocks noEditPoints="1"/>
          </p:cNvSpPr>
          <p:nvPr/>
        </p:nvSpPr>
        <p:spPr bwMode="auto">
          <a:xfrm>
            <a:off x="3824288" y="1565276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4469B1B7-746A-4112-9325-11A0C1B78296}"/>
              </a:ext>
            </a:extLst>
          </p:cNvPr>
          <p:cNvSpPr>
            <a:spLocks noEditPoints="1"/>
          </p:cNvSpPr>
          <p:nvPr/>
        </p:nvSpPr>
        <p:spPr bwMode="auto">
          <a:xfrm>
            <a:off x="9644063" y="2393951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2D5BAFD-C298-437E-8E9C-23D77CBF6AF2}"/>
              </a:ext>
            </a:extLst>
          </p:cNvPr>
          <p:cNvSpPr>
            <a:spLocks noEditPoints="1"/>
          </p:cNvSpPr>
          <p:nvPr/>
        </p:nvSpPr>
        <p:spPr bwMode="auto">
          <a:xfrm>
            <a:off x="3862388" y="1601788"/>
            <a:ext cx="325438" cy="323850"/>
          </a:xfrm>
          <a:custGeom>
            <a:avLst/>
            <a:gdLst>
              <a:gd name="T0" fmla="*/ 75 w 150"/>
              <a:gd name="T1" fmla="*/ 150 h 150"/>
              <a:gd name="T2" fmla="*/ 0 w 150"/>
              <a:gd name="T3" fmla="*/ 75 h 150"/>
              <a:gd name="T4" fmla="*/ 75 w 150"/>
              <a:gd name="T5" fmla="*/ 0 h 150"/>
              <a:gd name="T6" fmla="*/ 150 w 150"/>
              <a:gd name="T7" fmla="*/ 75 h 150"/>
              <a:gd name="T8" fmla="*/ 75 w 150"/>
              <a:gd name="T9" fmla="*/ 150 h 150"/>
              <a:gd name="T10" fmla="*/ 75 w 150"/>
              <a:gd name="T11" fmla="*/ 4 h 150"/>
              <a:gd name="T12" fmla="*/ 4 w 150"/>
              <a:gd name="T13" fmla="*/ 75 h 150"/>
              <a:gd name="T14" fmla="*/ 75 w 150"/>
              <a:gd name="T15" fmla="*/ 146 h 150"/>
              <a:gd name="T16" fmla="*/ 146 w 150"/>
              <a:gd name="T17" fmla="*/ 75 h 150"/>
              <a:gd name="T18" fmla="*/ 75 w 150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0" h="150">
                <a:moveTo>
                  <a:pt x="75" y="150"/>
                </a:moveTo>
                <a:cubicBezTo>
                  <a:pt x="33" y="150"/>
                  <a:pt x="0" y="117"/>
                  <a:pt x="0" y="75"/>
                </a:cubicBezTo>
                <a:cubicBezTo>
                  <a:pt x="0" y="34"/>
                  <a:pt x="33" y="0"/>
                  <a:pt x="75" y="0"/>
                </a:cubicBezTo>
                <a:cubicBezTo>
                  <a:pt x="116" y="0"/>
                  <a:pt x="150" y="34"/>
                  <a:pt x="150" y="75"/>
                </a:cubicBezTo>
                <a:cubicBezTo>
                  <a:pt x="150" y="117"/>
                  <a:pt x="116" y="150"/>
                  <a:pt x="75" y="150"/>
                </a:cubicBezTo>
                <a:close/>
                <a:moveTo>
                  <a:pt x="75" y="4"/>
                </a:moveTo>
                <a:cubicBezTo>
                  <a:pt x="35" y="4"/>
                  <a:pt x="4" y="36"/>
                  <a:pt x="4" y="75"/>
                </a:cubicBezTo>
                <a:cubicBezTo>
                  <a:pt x="4" y="115"/>
                  <a:pt x="35" y="146"/>
                  <a:pt x="75" y="146"/>
                </a:cubicBezTo>
                <a:cubicBezTo>
                  <a:pt x="114" y="146"/>
                  <a:pt x="146" y="115"/>
                  <a:pt x="146" y="75"/>
                </a:cubicBezTo>
                <a:cubicBezTo>
                  <a:pt x="146" y="36"/>
                  <a:pt x="114" y="4"/>
                  <a:pt x="7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A2B22F8E-F297-4846-ADC9-5F82DCBC24BA}"/>
              </a:ext>
            </a:extLst>
          </p:cNvPr>
          <p:cNvSpPr>
            <a:spLocks noEditPoints="1"/>
          </p:cNvSpPr>
          <p:nvPr/>
        </p:nvSpPr>
        <p:spPr bwMode="auto">
          <a:xfrm>
            <a:off x="1384301" y="779463"/>
            <a:ext cx="293688" cy="296863"/>
          </a:xfrm>
          <a:custGeom>
            <a:avLst/>
            <a:gdLst>
              <a:gd name="T0" fmla="*/ 164 w 185"/>
              <a:gd name="T1" fmla="*/ 187 h 187"/>
              <a:gd name="T2" fmla="*/ 98 w 185"/>
              <a:gd name="T3" fmla="*/ 187 h 187"/>
              <a:gd name="T4" fmla="*/ 98 w 185"/>
              <a:gd name="T5" fmla="*/ 149 h 187"/>
              <a:gd name="T6" fmla="*/ 87 w 185"/>
              <a:gd name="T7" fmla="*/ 149 h 187"/>
              <a:gd name="T8" fmla="*/ 87 w 185"/>
              <a:gd name="T9" fmla="*/ 187 h 187"/>
              <a:gd name="T10" fmla="*/ 22 w 185"/>
              <a:gd name="T11" fmla="*/ 187 h 187"/>
              <a:gd name="T12" fmla="*/ 22 w 185"/>
              <a:gd name="T13" fmla="*/ 123 h 187"/>
              <a:gd name="T14" fmla="*/ 0 w 185"/>
              <a:gd name="T15" fmla="*/ 123 h 187"/>
              <a:gd name="T16" fmla="*/ 0 w 185"/>
              <a:gd name="T17" fmla="*/ 109 h 187"/>
              <a:gd name="T18" fmla="*/ 93 w 185"/>
              <a:gd name="T19" fmla="*/ 0 h 187"/>
              <a:gd name="T20" fmla="*/ 120 w 185"/>
              <a:gd name="T21" fmla="*/ 33 h 187"/>
              <a:gd name="T22" fmla="*/ 120 w 185"/>
              <a:gd name="T23" fmla="*/ 10 h 187"/>
              <a:gd name="T24" fmla="*/ 153 w 185"/>
              <a:gd name="T25" fmla="*/ 10 h 187"/>
              <a:gd name="T26" fmla="*/ 153 w 185"/>
              <a:gd name="T27" fmla="*/ 71 h 187"/>
              <a:gd name="T28" fmla="*/ 185 w 185"/>
              <a:gd name="T29" fmla="*/ 109 h 187"/>
              <a:gd name="T30" fmla="*/ 185 w 185"/>
              <a:gd name="T31" fmla="*/ 123 h 187"/>
              <a:gd name="T32" fmla="*/ 164 w 185"/>
              <a:gd name="T33" fmla="*/ 123 h 187"/>
              <a:gd name="T34" fmla="*/ 164 w 185"/>
              <a:gd name="T35" fmla="*/ 187 h 187"/>
              <a:gd name="T36" fmla="*/ 109 w 185"/>
              <a:gd name="T37" fmla="*/ 176 h 187"/>
              <a:gd name="T38" fmla="*/ 153 w 185"/>
              <a:gd name="T39" fmla="*/ 176 h 187"/>
              <a:gd name="T40" fmla="*/ 153 w 185"/>
              <a:gd name="T41" fmla="*/ 112 h 187"/>
              <a:gd name="T42" fmla="*/ 173 w 185"/>
              <a:gd name="T43" fmla="*/ 112 h 187"/>
              <a:gd name="T44" fmla="*/ 142 w 185"/>
              <a:gd name="T45" fmla="*/ 75 h 187"/>
              <a:gd name="T46" fmla="*/ 142 w 185"/>
              <a:gd name="T47" fmla="*/ 20 h 187"/>
              <a:gd name="T48" fmla="*/ 131 w 185"/>
              <a:gd name="T49" fmla="*/ 20 h 187"/>
              <a:gd name="T50" fmla="*/ 131 w 185"/>
              <a:gd name="T51" fmla="*/ 61 h 187"/>
              <a:gd name="T52" fmla="*/ 93 w 185"/>
              <a:gd name="T53" fmla="*/ 18 h 187"/>
              <a:gd name="T54" fmla="*/ 12 w 185"/>
              <a:gd name="T55" fmla="*/ 112 h 187"/>
              <a:gd name="T56" fmla="*/ 33 w 185"/>
              <a:gd name="T57" fmla="*/ 112 h 187"/>
              <a:gd name="T58" fmla="*/ 33 w 185"/>
              <a:gd name="T59" fmla="*/ 176 h 187"/>
              <a:gd name="T60" fmla="*/ 76 w 185"/>
              <a:gd name="T61" fmla="*/ 176 h 187"/>
              <a:gd name="T62" fmla="*/ 76 w 185"/>
              <a:gd name="T63" fmla="*/ 138 h 187"/>
              <a:gd name="T64" fmla="*/ 109 w 185"/>
              <a:gd name="T65" fmla="*/ 138 h 187"/>
              <a:gd name="T66" fmla="*/ 109 w 185"/>
              <a:gd name="T67" fmla="*/ 176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87">
                <a:moveTo>
                  <a:pt x="164" y="187"/>
                </a:moveTo>
                <a:lnTo>
                  <a:pt x="98" y="187"/>
                </a:lnTo>
                <a:lnTo>
                  <a:pt x="98" y="149"/>
                </a:lnTo>
                <a:lnTo>
                  <a:pt x="87" y="149"/>
                </a:lnTo>
                <a:lnTo>
                  <a:pt x="87" y="187"/>
                </a:lnTo>
                <a:lnTo>
                  <a:pt x="22" y="187"/>
                </a:lnTo>
                <a:lnTo>
                  <a:pt x="22" y="123"/>
                </a:lnTo>
                <a:lnTo>
                  <a:pt x="0" y="123"/>
                </a:lnTo>
                <a:lnTo>
                  <a:pt x="0" y="109"/>
                </a:lnTo>
                <a:lnTo>
                  <a:pt x="93" y="0"/>
                </a:lnTo>
                <a:lnTo>
                  <a:pt x="120" y="33"/>
                </a:lnTo>
                <a:lnTo>
                  <a:pt x="120" y="10"/>
                </a:lnTo>
                <a:lnTo>
                  <a:pt x="153" y="10"/>
                </a:lnTo>
                <a:lnTo>
                  <a:pt x="153" y="71"/>
                </a:lnTo>
                <a:lnTo>
                  <a:pt x="185" y="109"/>
                </a:lnTo>
                <a:lnTo>
                  <a:pt x="185" y="123"/>
                </a:lnTo>
                <a:lnTo>
                  <a:pt x="164" y="123"/>
                </a:lnTo>
                <a:lnTo>
                  <a:pt x="164" y="187"/>
                </a:lnTo>
                <a:close/>
                <a:moveTo>
                  <a:pt x="109" y="176"/>
                </a:moveTo>
                <a:lnTo>
                  <a:pt x="153" y="176"/>
                </a:lnTo>
                <a:lnTo>
                  <a:pt x="153" y="112"/>
                </a:lnTo>
                <a:lnTo>
                  <a:pt x="173" y="112"/>
                </a:lnTo>
                <a:lnTo>
                  <a:pt x="142" y="75"/>
                </a:lnTo>
                <a:lnTo>
                  <a:pt x="142" y="20"/>
                </a:lnTo>
                <a:lnTo>
                  <a:pt x="131" y="20"/>
                </a:lnTo>
                <a:lnTo>
                  <a:pt x="131" y="61"/>
                </a:lnTo>
                <a:lnTo>
                  <a:pt x="93" y="18"/>
                </a:lnTo>
                <a:lnTo>
                  <a:pt x="12" y="112"/>
                </a:lnTo>
                <a:lnTo>
                  <a:pt x="33" y="112"/>
                </a:lnTo>
                <a:lnTo>
                  <a:pt x="33" y="176"/>
                </a:lnTo>
                <a:lnTo>
                  <a:pt x="76" y="176"/>
                </a:lnTo>
                <a:lnTo>
                  <a:pt x="76" y="138"/>
                </a:lnTo>
                <a:lnTo>
                  <a:pt x="109" y="138"/>
                </a:lnTo>
                <a:lnTo>
                  <a:pt x="109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B96AC4D-4AC3-4D81-828D-A0441FD0935F}"/>
              </a:ext>
            </a:extLst>
          </p:cNvPr>
          <p:cNvSpPr>
            <a:spLocks noEditPoints="1"/>
          </p:cNvSpPr>
          <p:nvPr/>
        </p:nvSpPr>
        <p:spPr bwMode="auto">
          <a:xfrm>
            <a:off x="2195513" y="757238"/>
            <a:ext cx="346075" cy="346075"/>
          </a:xfrm>
          <a:custGeom>
            <a:avLst/>
            <a:gdLst>
              <a:gd name="T0" fmla="*/ 127 w 160"/>
              <a:gd name="T1" fmla="*/ 160 h 160"/>
              <a:gd name="T2" fmla="*/ 126 w 160"/>
              <a:gd name="T3" fmla="*/ 160 h 160"/>
              <a:gd name="T4" fmla="*/ 42 w 160"/>
              <a:gd name="T5" fmla="*/ 118 h 160"/>
              <a:gd name="T6" fmla="*/ 0 w 160"/>
              <a:gd name="T7" fmla="*/ 34 h 160"/>
              <a:gd name="T8" fmla="*/ 0 w 160"/>
              <a:gd name="T9" fmla="*/ 33 h 160"/>
              <a:gd name="T10" fmla="*/ 1 w 160"/>
              <a:gd name="T11" fmla="*/ 32 h 160"/>
              <a:gd name="T12" fmla="*/ 34 w 160"/>
              <a:gd name="T13" fmla="*/ 0 h 160"/>
              <a:gd name="T14" fmla="*/ 69 w 160"/>
              <a:gd name="T15" fmla="*/ 31 h 160"/>
              <a:gd name="T16" fmla="*/ 68 w 160"/>
              <a:gd name="T17" fmla="*/ 47 h 160"/>
              <a:gd name="T18" fmla="*/ 56 w 160"/>
              <a:gd name="T19" fmla="*/ 56 h 160"/>
              <a:gd name="T20" fmla="*/ 49 w 160"/>
              <a:gd name="T21" fmla="*/ 64 h 160"/>
              <a:gd name="T22" fmla="*/ 68 w 160"/>
              <a:gd name="T23" fmla="*/ 92 h 160"/>
              <a:gd name="T24" fmla="*/ 95 w 160"/>
              <a:gd name="T25" fmla="*/ 111 h 160"/>
              <a:gd name="T26" fmla="*/ 104 w 160"/>
              <a:gd name="T27" fmla="*/ 104 h 160"/>
              <a:gd name="T28" fmla="*/ 113 w 160"/>
              <a:gd name="T29" fmla="*/ 92 h 160"/>
              <a:gd name="T30" fmla="*/ 121 w 160"/>
              <a:gd name="T31" fmla="*/ 89 h 160"/>
              <a:gd name="T32" fmla="*/ 160 w 160"/>
              <a:gd name="T33" fmla="*/ 125 h 160"/>
              <a:gd name="T34" fmla="*/ 128 w 160"/>
              <a:gd name="T35" fmla="*/ 159 h 160"/>
              <a:gd name="T36" fmla="*/ 127 w 160"/>
              <a:gd name="T37" fmla="*/ 160 h 160"/>
              <a:gd name="T38" fmla="*/ 8 w 160"/>
              <a:gd name="T39" fmla="*/ 35 h 160"/>
              <a:gd name="T40" fmla="*/ 47 w 160"/>
              <a:gd name="T41" fmla="*/ 112 h 160"/>
              <a:gd name="T42" fmla="*/ 125 w 160"/>
              <a:gd name="T43" fmla="*/ 152 h 160"/>
              <a:gd name="T44" fmla="*/ 152 w 160"/>
              <a:gd name="T45" fmla="*/ 125 h 160"/>
              <a:gd name="T46" fmla="*/ 121 w 160"/>
              <a:gd name="T47" fmla="*/ 97 h 160"/>
              <a:gd name="T48" fmla="*/ 118 w 160"/>
              <a:gd name="T49" fmla="*/ 98 h 160"/>
              <a:gd name="T50" fmla="*/ 111 w 160"/>
              <a:gd name="T51" fmla="*/ 108 h 160"/>
              <a:gd name="T52" fmla="*/ 95 w 160"/>
              <a:gd name="T53" fmla="*/ 119 h 160"/>
              <a:gd name="T54" fmla="*/ 62 w 160"/>
              <a:gd name="T55" fmla="*/ 98 h 160"/>
              <a:gd name="T56" fmla="*/ 41 w 160"/>
              <a:gd name="T57" fmla="*/ 64 h 160"/>
              <a:gd name="T58" fmla="*/ 52 w 160"/>
              <a:gd name="T59" fmla="*/ 49 h 160"/>
              <a:gd name="T60" fmla="*/ 62 w 160"/>
              <a:gd name="T61" fmla="*/ 41 h 160"/>
              <a:gd name="T62" fmla="*/ 62 w 160"/>
              <a:gd name="T63" fmla="*/ 34 h 160"/>
              <a:gd name="T64" fmla="*/ 34 w 160"/>
              <a:gd name="T65" fmla="*/ 8 h 160"/>
              <a:gd name="T66" fmla="*/ 8 w 160"/>
              <a:gd name="T67" fmla="*/ 3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0" h="160">
                <a:moveTo>
                  <a:pt x="127" y="160"/>
                </a:moveTo>
                <a:cubicBezTo>
                  <a:pt x="126" y="160"/>
                  <a:pt x="126" y="160"/>
                  <a:pt x="126" y="160"/>
                </a:cubicBezTo>
                <a:cubicBezTo>
                  <a:pt x="105" y="160"/>
                  <a:pt x="62" y="138"/>
                  <a:pt x="42" y="118"/>
                </a:cubicBezTo>
                <a:cubicBezTo>
                  <a:pt x="21" y="97"/>
                  <a:pt x="0" y="55"/>
                  <a:pt x="0" y="34"/>
                </a:cubicBezTo>
                <a:cubicBezTo>
                  <a:pt x="0" y="33"/>
                  <a:pt x="0" y="33"/>
                  <a:pt x="0" y="33"/>
                </a:cubicBezTo>
                <a:cubicBezTo>
                  <a:pt x="1" y="32"/>
                  <a:pt x="1" y="32"/>
                  <a:pt x="1" y="32"/>
                </a:cubicBezTo>
                <a:cubicBezTo>
                  <a:pt x="6" y="24"/>
                  <a:pt x="23" y="0"/>
                  <a:pt x="34" y="0"/>
                </a:cubicBezTo>
                <a:cubicBezTo>
                  <a:pt x="44" y="0"/>
                  <a:pt x="63" y="17"/>
                  <a:pt x="69" y="31"/>
                </a:cubicBezTo>
                <a:cubicBezTo>
                  <a:pt x="73" y="39"/>
                  <a:pt x="70" y="44"/>
                  <a:pt x="68" y="47"/>
                </a:cubicBezTo>
                <a:cubicBezTo>
                  <a:pt x="64" y="51"/>
                  <a:pt x="59" y="54"/>
                  <a:pt x="56" y="56"/>
                </a:cubicBezTo>
                <a:cubicBezTo>
                  <a:pt x="51" y="59"/>
                  <a:pt x="49" y="61"/>
                  <a:pt x="49" y="64"/>
                </a:cubicBezTo>
                <a:cubicBezTo>
                  <a:pt x="49" y="73"/>
                  <a:pt x="58" y="83"/>
                  <a:pt x="68" y="92"/>
                </a:cubicBezTo>
                <a:cubicBezTo>
                  <a:pt x="77" y="101"/>
                  <a:pt x="87" y="111"/>
                  <a:pt x="95" y="111"/>
                </a:cubicBezTo>
                <a:cubicBezTo>
                  <a:pt x="99" y="111"/>
                  <a:pt x="100" y="109"/>
                  <a:pt x="104" y="104"/>
                </a:cubicBezTo>
                <a:cubicBezTo>
                  <a:pt x="106" y="100"/>
                  <a:pt x="109" y="96"/>
                  <a:pt x="113" y="92"/>
                </a:cubicBezTo>
                <a:cubicBezTo>
                  <a:pt x="115" y="90"/>
                  <a:pt x="118" y="89"/>
                  <a:pt x="121" y="89"/>
                </a:cubicBezTo>
                <a:cubicBezTo>
                  <a:pt x="135" y="89"/>
                  <a:pt x="160" y="114"/>
                  <a:pt x="160" y="125"/>
                </a:cubicBezTo>
                <a:cubicBezTo>
                  <a:pt x="160" y="137"/>
                  <a:pt x="135" y="154"/>
                  <a:pt x="128" y="159"/>
                </a:cubicBezTo>
                <a:lnTo>
                  <a:pt x="127" y="160"/>
                </a:lnTo>
                <a:close/>
                <a:moveTo>
                  <a:pt x="8" y="35"/>
                </a:moveTo>
                <a:cubicBezTo>
                  <a:pt x="9" y="54"/>
                  <a:pt x="29" y="93"/>
                  <a:pt x="47" y="112"/>
                </a:cubicBezTo>
                <a:cubicBezTo>
                  <a:pt x="66" y="131"/>
                  <a:pt x="105" y="151"/>
                  <a:pt x="125" y="152"/>
                </a:cubicBezTo>
                <a:cubicBezTo>
                  <a:pt x="138" y="142"/>
                  <a:pt x="152" y="130"/>
                  <a:pt x="152" y="125"/>
                </a:cubicBezTo>
                <a:cubicBezTo>
                  <a:pt x="152" y="118"/>
                  <a:pt x="131" y="97"/>
                  <a:pt x="121" y="97"/>
                </a:cubicBezTo>
                <a:cubicBezTo>
                  <a:pt x="119" y="97"/>
                  <a:pt x="119" y="97"/>
                  <a:pt x="118" y="98"/>
                </a:cubicBezTo>
                <a:cubicBezTo>
                  <a:pt x="115" y="101"/>
                  <a:pt x="113" y="105"/>
                  <a:pt x="111" y="108"/>
                </a:cubicBezTo>
                <a:cubicBezTo>
                  <a:pt x="107" y="113"/>
                  <a:pt x="104" y="119"/>
                  <a:pt x="95" y="119"/>
                </a:cubicBezTo>
                <a:cubicBezTo>
                  <a:pt x="84" y="119"/>
                  <a:pt x="73" y="108"/>
                  <a:pt x="62" y="98"/>
                </a:cubicBezTo>
                <a:cubicBezTo>
                  <a:pt x="52" y="87"/>
                  <a:pt x="41" y="76"/>
                  <a:pt x="41" y="64"/>
                </a:cubicBezTo>
                <a:cubicBezTo>
                  <a:pt x="41" y="56"/>
                  <a:pt x="46" y="52"/>
                  <a:pt x="52" y="49"/>
                </a:cubicBezTo>
                <a:cubicBezTo>
                  <a:pt x="55" y="47"/>
                  <a:pt x="59" y="45"/>
                  <a:pt x="62" y="41"/>
                </a:cubicBezTo>
                <a:cubicBezTo>
                  <a:pt x="64" y="40"/>
                  <a:pt x="63" y="36"/>
                  <a:pt x="62" y="34"/>
                </a:cubicBezTo>
                <a:cubicBezTo>
                  <a:pt x="57" y="22"/>
                  <a:pt x="39" y="8"/>
                  <a:pt x="34" y="8"/>
                </a:cubicBezTo>
                <a:cubicBezTo>
                  <a:pt x="30" y="8"/>
                  <a:pt x="17" y="22"/>
                  <a:pt x="8" y="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997E6F86-1F18-4384-9248-4E6FD6C463D5}"/>
              </a:ext>
            </a:extLst>
          </p:cNvPr>
          <p:cNvSpPr>
            <a:spLocks noEditPoints="1"/>
          </p:cNvSpPr>
          <p:nvPr/>
        </p:nvSpPr>
        <p:spPr bwMode="auto">
          <a:xfrm>
            <a:off x="2995613" y="839788"/>
            <a:ext cx="398463" cy="184150"/>
          </a:xfrm>
          <a:custGeom>
            <a:avLst/>
            <a:gdLst>
              <a:gd name="T0" fmla="*/ 154 w 184"/>
              <a:gd name="T1" fmla="*/ 85 h 85"/>
              <a:gd name="T2" fmla="*/ 121 w 184"/>
              <a:gd name="T3" fmla="*/ 67 h 85"/>
              <a:gd name="T4" fmla="*/ 123 w 184"/>
              <a:gd name="T5" fmla="*/ 58 h 85"/>
              <a:gd name="T6" fmla="*/ 122 w 184"/>
              <a:gd name="T7" fmla="*/ 48 h 85"/>
              <a:gd name="T8" fmla="*/ 92 w 184"/>
              <a:gd name="T9" fmla="*/ 41 h 85"/>
              <a:gd name="T10" fmla="*/ 62 w 184"/>
              <a:gd name="T11" fmla="*/ 48 h 85"/>
              <a:gd name="T12" fmla="*/ 61 w 184"/>
              <a:gd name="T13" fmla="*/ 58 h 85"/>
              <a:gd name="T14" fmla="*/ 63 w 184"/>
              <a:gd name="T15" fmla="*/ 67 h 85"/>
              <a:gd name="T16" fmla="*/ 30 w 184"/>
              <a:gd name="T17" fmla="*/ 85 h 85"/>
              <a:gd name="T18" fmla="*/ 5 w 184"/>
              <a:gd name="T19" fmla="*/ 78 h 85"/>
              <a:gd name="T20" fmla="*/ 2 w 184"/>
              <a:gd name="T21" fmla="*/ 47 h 85"/>
              <a:gd name="T22" fmla="*/ 15 w 184"/>
              <a:gd name="T23" fmla="*/ 23 h 85"/>
              <a:gd name="T24" fmla="*/ 91 w 184"/>
              <a:gd name="T25" fmla="*/ 0 h 85"/>
              <a:gd name="T26" fmla="*/ 93 w 184"/>
              <a:gd name="T27" fmla="*/ 0 h 85"/>
              <a:gd name="T28" fmla="*/ 169 w 184"/>
              <a:gd name="T29" fmla="*/ 23 h 85"/>
              <a:gd name="T30" fmla="*/ 182 w 184"/>
              <a:gd name="T31" fmla="*/ 47 h 85"/>
              <a:gd name="T32" fmla="*/ 179 w 184"/>
              <a:gd name="T33" fmla="*/ 78 h 85"/>
              <a:gd name="T34" fmla="*/ 154 w 184"/>
              <a:gd name="T35" fmla="*/ 85 h 85"/>
              <a:gd name="T36" fmla="*/ 92 w 184"/>
              <a:gd name="T37" fmla="*/ 33 h 85"/>
              <a:gd name="T38" fmla="*/ 128 w 184"/>
              <a:gd name="T39" fmla="*/ 43 h 85"/>
              <a:gd name="T40" fmla="*/ 130 w 184"/>
              <a:gd name="T41" fmla="*/ 61 h 85"/>
              <a:gd name="T42" fmla="*/ 129 w 184"/>
              <a:gd name="T43" fmla="*/ 67 h 85"/>
              <a:gd name="T44" fmla="*/ 154 w 184"/>
              <a:gd name="T45" fmla="*/ 77 h 85"/>
              <a:gd name="T46" fmla="*/ 173 w 184"/>
              <a:gd name="T47" fmla="*/ 73 h 85"/>
              <a:gd name="T48" fmla="*/ 174 w 184"/>
              <a:gd name="T49" fmla="*/ 49 h 85"/>
              <a:gd name="T50" fmla="*/ 163 w 184"/>
              <a:gd name="T51" fmla="*/ 29 h 85"/>
              <a:gd name="T52" fmla="*/ 93 w 184"/>
              <a:gd name="T53" fmla="*/ 8 h 85"/>
              <a:gd name="T54" fmla="*/ 91 w 184"/>
              <a:gd name="T55" fmla="*/ 8 h 85"/>
              <a:gd name="T56" fmla="*/ 21 w 184"/>
              <a:gd name="T57" fmla="*/ 29 h 85"/>
              <a:gd name="T58" fmla="*/ 10 w 184"/>
              <a:gd name="T59" fmla="*/ 49 h 85"/>
              <a:gd name="T60" fmla="*/ 11 w 184"/>
              <a:gd name="T61" fmla="*/ 73 h 85"/>
              <a:gd name="T62" fmla="*/ 30 w 184"/>
              <a:gd name="T63" fmla="*/ 77 h 85"/>
              <a:gd name="T64" fmla="*/ 55 w 184"/>
              <a:gd name="T65" fmla="*/ 67 h 85"/>
              <a:gd name="T66" fmla="*/ 54 w 184"/>
              <a:gd name="T67" fmla="*/ 61 h 85"/>
              <a:gd name="T68" fmla="*/ 56 w 184"/>
              <a:gd name="T69" fmla="*/ 43 h 85"/>
              <a:gd name="T70" fmla="*/ 92 w 184"/>
              <a:gd name="T71" fmla="*/ 3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4" h="85">
                <a:moveTo>
                  <a:pt x="154" y="85"/>
                </a:moveTo>
                <a:cubicBezTo>
                  <a:pt x="139" y="85"/>
                  <a:pt x="121" y="80"/>
                  <a:pt x="121" y="67"/>
                </a:cubicBezTo>
                <a:cubicBezTo>
                  <a:pt x="121" y="64"/>
                  <a:pt x="122" y="61"/>
                  <a:pt x="123" y="58"/>
                </a:cubicBezTo>
                <a:cubicBezTo>
                  <a:pt x="124" y="54"/>
                  <a:pt x="125" y="51"/>
                  <a:pt x="122" y="48"/>
                </a:cubicBezTo>
                <a:cubicBezTo>
                  <a:pt x="116" y="41"/>
                  <a:pt x="105" y="41"/>
                  <a:pt x="92" y="41"/>
                </a:cubicBezTo>
                <a:cubicBezTo>
                  <a:pt x="80" y="41"/>
                  <a:pt x="68" y="41"/>
                  <a:pt x="62" y="48"/>
                </a:cubicBezTo>
                <a:cubicBezTo>
                  <a:pt x="59" y="51"/>
                  <a:pt x="60" y="54"/>
                  <a:pt x="61" y="58"/>
                </a:cubicBezTo>
                <a:cubicBezTo>
                  <a:pt x="62" y="61"/>
                  <a:pt x="63" y="64"/>
                  <a:pt x="63" y="67"/>
                </a:cubicBezTo>
                <a:cubicBezTo>
                  <a:pt x="63" y="80"/>
                  <a:pt x="45" y="85"/>
                  <a:pt x="30" y="85"/>
                </a:cubicBezTo>
                <a:cubicBezTo>
                  <a:pt x="26" y="85"/>
                  <a:pt x="10" y="84"/>
                  <a:pt x="5" y="78"/>
                </a:cubicBezTo>
                <a:cubicBezTo>
                  <a:pt x="1" y="73"/>
                  <a:pt x="0" y="63"/>
                  <a:pt x="2" y="47"/>
                </a:cubicBezTo>
                <a:cubicBezTo>
                  <a:pt x="3" y="42"/>
                  <a:pt x="5" y="34"/>
                  <a:pt x="15" y="23"/>
                </a:cubicBezTo>
                <a:cubicBezTo>
                  <a:pt x="27" y="13"/>
                  <a:pt x="46" y="1"/>
                  <a:pt x="91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139" y="1"/>
                  <a:pt x="157" y="13"/>
                  <a:pt x="169" y="23"/>
                </a:cubicBezTo>
                <a:cubicBezTo>
                  <a:pt x="179" y="34"/>
                  <a:pt x="181" y="42"/>
                  <a:pt x="182" y="47"/>
                </a:cubicBezTo>
                <a:cubicBezTo>
                  <a:pt x="184" y="63"/>
                  <a:pt x="183" y="73"/>
                  <a:pt x="179" y="78"/>
                </a:cubicBezTo>
                <a:cubicBezTo>
                  <a:pt x="174" y="84"/>
                  <a:pt x="159" y="85"/>
                  <a:pt x="154" y="85"/>
                </a:cubicBezTo>
                <a:close/>
                <a:moveTo>
                  <a:pt x="92" y="33"/>
                </a:moveTo>
                <a:cubicBezTo>
                  <a:pt x="106" y="33"/>
                  <a:pt x="120" y="33"/>
                  <a:pt x="128" y="43"/>
                </a:cubicBezTo>
                <a:cubicBezTo>
                  <a:pt x="134" y="50"/>
                  <a:pt x="132" y="56"/>
                  <a:pt x="130" y="61"/>
                </a:cubicBezTo>
                <a:cubicBezTo>
                  <a:pt x="130" y="63"/>
                  <a:pt x="129" y="65"/>
                  <a:pt x="129" y="67"/>
                </a:cubicBezTo>
                <a:cubicBezTo>
                  <a:pt x="129" y="73"/>
                  <a:pt x="142" y="77"/>
                  <a:pt x="154" y="77"/>
                </a:cubicBezTo>
                <a:cubicBezTo>
                  <a:pt x="165" y="77"/>
                  <a:pt x="172" y="74"/>
                  <a:pt x="173" y="73"/>
                </a:cubicBezTo>
                <a:cubicBezTo>
                  <a:pt x="174" y="72"/>
                  <a:pt x="177" y="67"/>
                  <a:pt x="174" y="49"/>
                </a:cubicBezTo>
                <a:cubicBezTo>
                  <a:pt x="173" y="44"/>
                  <a:pt x="171" y="37"/>
                  <a:pt x="163" y="29"/>
                </a:cubicBezTo>
                <a:cubicBezTo>
                  <a:pt x="153" y="20"/>
                  <a:pt x="136" y="9"/>
                  <a:pt x="93" y="8"/>
                </a:cubicBezTo>
                <a:cubicBezTo>
                  <a:pt x="91" y="8"/>
                  <a:pt x="91" y="8"/>
                  <a:pt x="91" y="8"/>
                </a:cubicBezTo>
                <a:cubicBezTo>
                  <a:pt x="48" y="9"/>
                  <a:pt x="31" y="20"/>
                  <a:pt x="21" y="29"/>
                </a:cubicBezTo>
                <a:cubicBezTo>
                  <a:pt x="13" y="37"/>
                  <a:pt x="11" y="44"/>
                  <a:pt x="10" y="49"/>
                </a:cubicBezTo>
                <a:cubicBezTo>
                  <a:pt x="7" y="67"/>
                  <a:pt x="10" y="72"/>
                  <a:pt x="11" y="73"/>
                </a:cubicBezTo>
                <a:cubicBezTo>
                  <a:pt x="12" y="74"/>
                  <a:pt x="19" y="77"/>
                  <a:pt x="30" y="77"/>
                </a:cubicBezTo>
                <a:cubicBezTo>
                  <a:pt x="42" y="77"/>
                  <a:pt x="55" y="73"/>
                  <a:pt x="55" y="67"/>
                </a:cubicBezTo>
                <a:cubicBezTo>
                  <a:pt x="55" y="65"/>
                  <a:pt x="55" y="63"/>
                  <a:pt x="54" y="61"/>
                </a:cubicBezTo>
                <a:cubicBezTo>
                  <a:pt x="52" y="56"/>
                  <a:pt x="50" y="50"/>
                  <a:pt x="56" y="43"/>
                </a:cubicBezTo>
                <a:cubicBezTo>
                  <a:pt x="64" y="33"/>
                  <a:pt x="78" y="33"/>
                  <a:pt x="92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3854DD30-F719-486A-8436-2DF7A6D65CBB}"/>
              </a:ext>
            </a:extLst>
          </p:cNvPr>
          <p:cNvSpPr>
            <a:spLocks noEditPoints="1"/>
          </p:cNvSpPr>
          <p:nvPr/>
        </p:nvSpPr>
        <p:spPr bwMode="auto">
          <a:xfrm>
            <a:off x="3889376" y="766763"/>
            <a:ext cx="295275" cy="330200"/>
          </a:xfrm>
          <a:custGeom>
            <a:avLst/>
            <a:gdLst>
              <a:gd name="T0" fmla="*/ 76 w 137"/>
              <a:gd name="T1" fmla="*/ 153 h 153"/>
              <a:gd name="T2" fmla="*/ 0 w 137"/>
              <a:gd name="T3" fmla="*/ 77 h 153"/>
              <a:gd name="T4" fmla="*/ 76 w 137"/>
              <a:gd name="T5" fmla="*/ 0 h 153"/>
              <a:gd name="T6" fmla="*/ 134 w 137"/>
              <a:gd name="T7" fmla="*/ 27 h 153"/>
              <a:gd name="T8" fmla="*/ 137 w 137"/>
              <a:gd name="T9" fmla="*/ 30 h 153"/>
              <a:gd name="T10" fmla="*/ 91 w 137"/>
              <a:gd name="T11" fmla="*/ 77 h 153"/>
              <a:gd name="T12" fmla="*/ 137 w 137"/>
              <a:gd name="T13" fmla="*/ 123 h 153"/>
              <a:gd name="T14" fmla="*/ 134 w 137"/>
              <a:gd name="T15" fmla="*/ 126 h 153"/>
              <a:gd name="T16" fmla="*/ 76 w 137"/>
              <a:gd name="T17" fmla="*/ 153 h 153"/>
              <a:gd name="T18" fmla="*/ 76 w 137"/>
              <a:gd name="T19" fmla="*/ 8 h 153"/>
              <a:gd name="T20" fmla="*/ 8 w 137"/>
              <a:gd name="T21" fmla="*/ 77 h 153"/>
              <a:gd name="T22" fmla="*/ 76 w 137"/>
              <a:gd name="T23" fmla="*/ 145 h 153"/>
              <a:gd name="T24" fmla="*/ 126 w 137"/>
              <a:gd name="T25" fmla="*/ 124 h 153"/>
              <a:gd name="T26" fmla="*/ 80 w 137"/>
              <a:gd name="T27" fmla="*/ 77 h 153"/>
              <a:gd name="T28" fmla="*/ 126 w 137"/>
              <a:gd name="T29" fmla="*/ 29 h 153"/>
              <a:gd name="T30" fmla="*/ 76 w 137"/>
              <a:gd name="T3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7" h="153">
                <a:moveTo>
                  <a:pt x="76" y="153"/>
                </a:moveTo>
                <a:cubicBezTo>
                  <a:pt x="34" y="153"/>
                  <a:pt x="0" y="119"/>
                  <a:pt x="0" y="77"/>
                </a:cubicBezTo>
                <a:cubicBezTo>
                  <a:pt x="0" y="34"/>
                  <a:pt x="34" y="0"/>
                  <a:pt x="76" y="0"/>
                </a:cubicBezTo>
                <a:cubicBezTo>
                  <a:pt x="99" y="0"/>
                  <a:pt x="120" y="10"/>
                  <a:pt x="134" y="27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91" y="77"/>
                  <a:pt x="91" y="77"/>
                  <a:pt x="91" y="77"/>
                </a:cubicBezTo>
                <a:cubicBezTo>
                  <a:pt x="137" y="123"/>
                  <a:pt x="137" y="123"/>
                  <a:pt x="137" y="123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20" y="143"/>
                  <a:pt x="99" y="153"/>
                  <a:pt x="76" y="153"/>
                </a:cubicBezTo>
                <a:close/>
                <a:moveTo>
                  <a:pt x="76" y="8"/>
                </a:moveTo>
                <a:cubicBezTo>
                  <a:pt x="39" y="8"/>
                  <a:pt x="8" y="39"/>
                  <a:pt x="8" y="77"/>
                </a:cubicBezTo>
                <a:cubicBezTo>
                  <a:pt x="8" y="114"/>
                  <a:pt x="39" y="145"/>
                  <a:pt x="76" y="145"/>
                </a:cubicBezTo>
                <a:cubicBezTo>
                  <a:pt x="95" y="145"/>
                  <a:pt x="113" y="137"/>
                  <a:pt x="126" y="124"/>
                </a:cubicBezTo>
                <a:cubicBezTo>
                  <a:pt x="80" y="77"/>
                  <a:pt x="80" y="77"/>
                  <a:pt x="80" y="77"/>
                </a:cubicBezTo>
                <a:cubicBezTo>
                  <a:pt x="126" y="29"/>
                  <a:pt x="126" y="29"/>
                  <a:pt x="126" y="29"/>
                </a:cubicBezTo>
                <a:cubicBezTo>
                  <a:pt x="113" y="16"/>
                  <a:pt x="95" y="8"/>
                  <a:pt x="7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D80A7D21-5CA1-4DE7-BC43-11321C5041E9}"/>
              </a:ext>
            </a:extLst>
          </p:cNvPr>
          <p:cNvSpPr>
            <a:spLocks noEditPoints="1"/>
          </p:cNvSpPr>
          <p:nvPr/>
        </p:nvSpPr>
        <p:spPr bwMode="auto">
          <a:xfrm>
            <a:off x="4065588" y="808038"/>
            <a:ext cx="52388" cy="50800"/>
          </a:xfrm>
          <a:custGeom>
            <a:avLst/>
            <a:gdLst>
              <a:gd name="T0" fmla="*/ 12 w 24"/>
              <a:gd name="T1" fmla="*/ 24 h 24"/>
              <a:gd name="T2" fmla="*/ 0 w 24"/>
              <a:gd name="T3" fmla="*/ 12 h 24"/>
              <a:gd name="T4" fmla="*/ 12 w 24"/>
              <a:gd name="T5" fmla="*/ 0 h 24"/>
              <a:gd name="T6" fmla="*/ 24 w 24"/>
              <a:gd name="T7" fmla="*/ 12 h 24"/>
              <a:gd name="T8" fmla="*/ 12 w 24"/>
              <a:gd name="T9" fmla="*/ 24 h 24"/>
              <a:gd name="T10" fmla="*/ 12 w 24"/>
              <a:gd name="T11" fmla="*/ 4 h 24"/>
              <a:gd name="T12" fmla="*/ 4 w 24"/>
              <a:gd name="T13" fmla="*/ 12 h 24"/>
              <a:gd name="T14" fmla="*/ 12 w 24"/>
              <a:gd name="T15" fmla="*/ 20 h 24"/>
              <a:gd name="T16" fmla="*/ 20 w 24"/>
              <a:gd name="T17" fmla="*/ 12 h 24"/>
              <a:gd name="T18" fmla="*/ 12 w 24"/>
              <a:gd name="T19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24">
                <a:moveTo>
                  <a:pt x="12" y="24"/>
                </a:moveTo>
                <a:cubicBezTo>
                  <a:pt x="6" y="24"/>
                  <a:pt x="0" y="19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19" y="0"/>
                  <a:pt x="24" y="6"/>
                  <a:pt x="24" y="12"/>
                </a:cubicBezTo>
                <a:cubicBezTo>
                  <a:pt x="24" y="19"/>
                  <a:pt x="19" y="24"/>
                  <a:pt x="12" y="24"/>
                </a:cubicBezTo>
                <a:close/>
                <a:moveTo>
                  <a:pt x="12" y="4"/>
                </a:moveTo>
                <a:cubicBezTo>
                  <a:pt x="8" y="4"/>
                  <a:pt x="4" y="8"/>
                  <a:pt x="4" y="12"/>
                </a:cubicBezTo>
                <a:cubicBezTo>
                  <a:pt x="4" y="17"/>
                  <a:pt x="8" y="20"/>
                  <a:pt x="12" y="20"/>
                </a:cubicBezTo>
                <a:cubicBezTo>
                  <a:pt x="17" y="20"/>
                  <a:pt x="20" y="17"/>
                  <a:pt x="20" y="12"/>
                </a:cubicBezTo>
                <a:cubicBezTo>
                  <a:pt x="20" y="8"/>
                  <a:pt x="17" y="4"/>
                  <a:pt x="1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92204D5-3592-41B8-A2CA-08B73F2A91AB}"/>
              </a:ext>
            </a:extLst>
          </p:cNvPr>
          <p:cNvSpPr>
            <a:spLocks noEditPoints="1"/>
          </p:cNvSpPr>
          <p:nvPr/>
        </p:nvSpPr>
        <p:spPr bwMode="auto">
          <a:xfrm>
            <a:off x="4703763" y="754063"/>
            <a:ext cx="314325" cy="346075"/>
          </a:xfrm>
          <a:custGeom>
            <a:avLst/>
            <a:gdLst>
              <a:gd name="T0" fmla="*/ 104 w 145"/>
              <a:gd name="T1" fmla="*/ 160 h 160"/>
              <a:gd name="T2" fmla="*/ 41 w 145"/>
              <a:gd name="T3" fmla="*/ 160 h 160"/>
              <a:gd name="T4" fmla="*/ 41 w 145"/>
              <a:gd name="T5" fmla="*/ 149 h 160"/>
              <a:gd name="T6" fmla="*/ 43 w 145"/>
              <a:gd name="T7" fmla="*/ 148 h 160"/>
              <a:gd name="T8" fmla="*/ 59 w 145"/>
              <a:gd name="T9" fmla="*/ 124 h 160"/>
              <a:gd name="T10" fmla="*/ 42 w 145"/>
              <a:gd name="T11" fmla="*/ 128 h 160"/>
              <a:gd name="T12" fmla="*/ 6 w 145"/>
              <a:gd name="T13" fmla="*/ 104 h 160"/>
              <a:gd name="T14" fmla="*/ 26 w 145"/>
              <a:gd name="T15" fmla="*/ 56 h 160"/>
              <a:gd name="T16" fmla="*/ 69 w 145"/>
              <a:gd name="T17" fmla="*/ 7 h 160"/>
              <a:gd name="T18" fmla="*/ 73 w 145"/>
              <a:gd name="T19" fmla="*/ 0 h 160"/>
              <a:gd name="T20" fmla="*/ 76 w 145"/>
              <a:gd name="T21" fmla="*/ 7 h 160"/>
              <a:gd name="T22" fmla="*/ 119 w 145"/>
              <a:gd name="T23" fmla="*/ 56 h 160"/>
              <a:gd name="T24" fmla="*/ 140 w 145"/>
              <a:gd name="T25" fmla="*/ 104 h 160"/>
              <a:gd name="T26" fmla="*/ 104 w 145"/>
              <a:gd name="T27" fmla="*/ 128 h 160"/>
              <a:gd name="T28" fmla="*/ 104 w 145"/>
              <a:gd name="T29" fmla="*/ 128 h 160"/>
              <a:gd name="T30" fmla="*/ 86 w 145"/>
              <a:gd name="T31" fmla="*/ 124 h 160"/>
              <a:gd name="T32" fmla="*/ 102 w 145"/>
              <a:gd name="T33" fmla="*/ 148 h 160"/>
              <a:gd name="T34" fmla="*/ 104 w 145"/>
              <a:gd name="T35" fmla="*/ 149 h 160"/>
              <a:gd name="T36" fmla="*/ 104 w 145"/>
              <a:gd name="T37" fmla="*/ 160 h 160"/>
              <a:gd name="T38" fmla="*/ 50 w 145"/>
              <a:gd name="T39" fmla="*/ 152 h 160"/>
              <a:gd name="T40" fmla="*/ 95 w 145"/>
              <a:gd name="T41" fmla="*/ 152 h 160"/>
              <a:gd name="T42" fmla="*/ 76 w 145"/>
              <a:gd name="T43" fmla="*/ 117 h 160"/>
              <a:gd name="T44" fmla="*/ 75 w 145"/>
              <a:gd name="T45" fmla="*/ 108 h 160"/>
              <a:gd name="T46" fmla="*/ 82 w 145"/>
              <a:gd name="T47" fmla="*/ 113 h 160"/>
              <a:gd name="T48" fmla="*/ 104 w 145"/>
              <a:gd name="T49" fmla="*/ 120 h 160"/>
              <a:gd name="T50" fmla="*/ 104 w 145"/>
              <a:gd name="T51" fmla="*/ 120 h 160"/>
              <a:gd name="T52" fmla="*/ 132 w 145"/>
              <a:gd name="T53" fmla="*/ 101 h 160"/>
              <a:gd name="T54" fmla="*/ 114 w 145"/>
              <a:gd name="T55" fmla="*/ 62 h 160"/>
              <a:gd name="T56" fmla="*/ 73 w 145"/>
              <a:gd name="T57" fmla="*/ 17 h 160"/>
              <a:gd name="T58" fmla="*/ 31 w 145"/>
              <a:gd name="T59" fmla="*/ 62 h 160"/>
              <a:gd name="T60" fmla="*/ 13 w 145"/>
              <a:gd name="T61" fmla="*/ 101 h 160"/>
              <a:gd name="T62" fmla="*/ 42 w 145"/>
              <a:gd name="T63" fmla="*/ 120 h 160"/>
              <a:gd name="T64" fmla="*/ 63 w 145"/>
              <a:gd name="T65" fmla="*/ 113 h 160"/>
              <a:gd name="T66" fmla="*/ 71 w 145"/>
              <a:gd name="T67" fmla="*/ 108 h 160"/>
              <a:gd name="T68" fmla="*/ 69 w 145"/>
              <a:gd name="T69" fmla="*/ 117 h 160"/>
              <a:gd name="T70" fmla="*/ 50 w 145"/>
              <a:gd name="T71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5" h="160">
                <a:moveTo>
                  <a:pt x="104" y="160"/>
                </a:moveTo>
                <a:cubicBezTo>
                  <a:pt x="41" y="160"/>
                  <a:pt x="41" y="160"/>
                  <a:pt x="41" y="160"/>
                </a:cubicBezTo>
                <a:cubicBezTo>
                  <a:pt x="41" y="149"/>
                  <a:pt x="41" y="149"/>
                  <a:pt x="41" y="149"/>
                </a:cubicBezTo>
                <a:cubicBezTo>
                  <a:pt x="43" y="148"/>
                  <a:pt x="43" y="148"/>
                  <a:pt x="43" y="148"/>
                </a:cubicBezTo>
                <a:cubicBezTo>
                  <a:pt x="49" y="144"/>
                  <a:pt x="56" y="136"/>
                  <a:pt x="59" y="124"/>
                </a:cubicBezTo>
                <a:cubicBezTo>
                  <a:pt x="54" y="127"/>
                  <a:pt x="48" y="128"/>
                  <a:pt x="42" y="128"/>
                </a:cubicBezTo>
                <a:cubicBezTo>
                  <a:pt x="25" y="128"/>
                  <a:pt x="11" y="118"/>
                  <a:pt x="6" y="104"/>
                </a:cubicBezTo>
                <a:cubicBezTo>
                  <a:pt x="0" y="87"/>
                  <a:pt x="8" y="69"/>
                  <a:pt x="26" y="56"/>
                </a:cubicBezTo>
                <a:cubicBezTo>
                  <a:pt x="53" y="36"/>
                  <a:pt x="62" y="20"/>
                  <a:pt x="69" y="7"/>
                </a:cubicBezTo>
                <a:cubicBezTo>
                  <a:pt x="73" y="0"/>
                  <a:pt x="73" y="0"/>
                  <a:pt x="73" y="0"/>
                </a:cubicBezTo>
                <a:cubicBezTo>
                  <a:pt x="76" y="7"/>
                  <a:pt x="76" y="7"/>
                  <a:pt x="76" y="7"/>
                </a:cubicBezTo>
                <a:cubicBezTo>
                  <a:pt x="83" y="20"/>
                  <a:pt x="92" y="36"/>
                  <a:pt x="119" y="56"/>
                </a:cubicBezTo>
                <a:cubicBezTo>
                  <a:pt x="137" y="69"/>
                  <a:pt x="145" y="87"/>
                  <a:pt x="140" y="104"/>
                </a:cubicBezTo>
                <a:cubicBezTo>
                  <a:pt x="135" y="118"/>
                  <a:pt x="120" y="128"/>
                  <a:pt x="104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8" y="128"/>
                  <a:pt x="92" y="127"/>
                  <a:pt x="86" y="124"/>
                </a:cubicBezTo>
                <a:cubicBezTo>
                  <a:pt x="90" y="136"/>
                  <a:pt x="97" y="144"/>
                  <a:pt x="102" y="148"/>
                </a:cubicBezTo>
                <a:cubicBezTo>
                  <a:pt x="104" y="149"/>
                  <a:pt x="104" y="149"/>
                  <a:pt x="104" y="149"/>
                </a:cubicBezTo>
                <a:lnTo>
                  <a:pt x="104" y="160"/>
                </a:lnTo>
                <a:close/>
                <a:moveTo>
                  <a:pt x="50" y="152"/>
                </a:moveTo>
                <a:cubicBezTo>
                  <a:pt x="95" y="152"/>
                  <a:pt x="95" y="152"/>
                  <a:pt x="95" y="152"/>
                </a:cubicBezTo>
                <a:cubicBezTo>
                  <a:pt x="87" y="146"/>
                  <a:pt x="79" y="135"/>
                  <a:pt x="76" y="117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9" y="118"/>
                  <a:pt x="97" y="120"/>
                  <a:pt x="104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7" y="120"/>
                  <a:pt x="128" y="113"/>
                  <a:pt x="132" y="101"/>
                </a:cubicBezTo>
                <a:cubicBezTo>
                  <a:pt x="136" y="88"/>
                  <a:pt x="130" y="74"/>
                  <a:pt x="114" y="62"/>
                </a:cubicBezTo>
                <a:cubicBezTo>
                  <a:pt x="91" y="44"/>
                  <a:pt x="80" y="30"/>
                  <a:pt x="73" y="17"/>
                </a:cubicBezTo>
                <a:cubicBezTo>
                  <a:pt x="66" y="30"/>
                  <a:pt x="55" y="44"/>
                  <a:pt x="31" y="62"/>
                </a:cubicBezTo>
                <a:cubicBezTo>
                  <a:pt x="15" y="74"/>
                  <a:pt x="9" y="88"/>
                  <a:pt x="13" y="101"/>
                </a:cubicBezTo>
                <a:cubicBezTo>
                  <a:pt x="17" y="113"/>
                  <a:pt x="28" y="120"/>
                  <a:pt x="42" y="120"/>
                </a:cubicBezTo>
                <a:cubicBezTo>
                  <a:pt x="49" y="120"/>
                  <a:pt x="56" y="118"/>
                  <a:pt x="63" y="113"/>
                </a:cubicBezTo>
                <a:cubicBezTo>
                  <a:pt x="71" y="108"/>
                  <a:pt x="71" y="108"/>
                  <a:pt x="71" y="108"/>
                </a:cubicBezTo>
                <a:cubicBezTo>
                  <a:pt x="69" y="117"/>
                  <a:pt x="69" y="117"/>
                  <a:pt x="69" y="117"/>
                </a:cubicBezTo>
                <a:cubicBezTo>
                  <a:pt x="67" y="135"/>
                  <a:pt x="58" y="146"/>
                  <a:pt x="50" y="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4C278833-E585-43B6-B0B2-EB44D9DD0755}"/>
              </a:ext>
            </a:extLst>
          </p:cNvPr>
          <p:cNvSpPr>
            <a:spLocks noEditPoints="1"/>
          </p:cNvSpPr>
          <p:nvPr/>
        </p:nvSpPr>
        <p:spPr bwMode="auto">
          <a:xfrm>
            <a:off x="5507038" y="738188"/>
            <a:ext cx="363538" cy="387350"/>
          </a:xfrm>
          <a:custGeom>
            <a:avLst/>
            <a:gdLst>
              <a:gd name="T0" fmla="*/ 120 w 168"/>
              <a:gd name="T1" fmla="*/ 179 h 179"/>
              <a:gd name="T2" fmla="*/ 48 w 168"/>
              <a:gd name="T3" fmla="*/ 179 h 179"/>
              <a:gd name="T4" fmla="*/ 48 w 168"/>
              <a:gd name="T5" fmla="*/ 166 h 179"/>
              <a:gd name="T6" fmla="*/ 50 w 168"/>
              <a:gd name="T7" fmla="*/ 165 h 179"/>
              <a:gd name="T8" fmla="*/ 72 w 168"/>
              <a:gd name="T9" fmla="*/ 126 h 179"/>
              <a:gd name="T10" fmla="*/ 66 w 168"/>
              <a:gd name="T11" fmla="*/ 131 h 179"/>
              <a:gd name="T12" fmla="*/ 39 w 168"/>
              <a:gd name="T13" fmla="*/ 143 h 179"/>
              <a:gd name="T14" fmla="*/ 0 w 168"/>
              <a:gd name="T15" fmla="*/ 105 h 179"/>
              <a:gd name="T16" fmla="*/ 39 w 168"/>
              <a:gd name="T17" fmla="*/ 66 h 179"/>
              <a:gd name="T18" fmla="*/ 65 w 168"/>
              <a:gd name="T19" fmla="*/ 77 h 179"/>
              <a:gd name="T20" fmla="*/ 58 w 168"/>
              <a:gd name="T21" fmla="*/ 67 h 179"/>
              <a:gd name="T22" fmla="*/ 46 w 168"/>
              <a:gd name="T23" fmla="*/ 39 h 179"/>
              <a:gd name="T24" fmla="*/ 84 w 168"/>
              <a:gd name="T25" fmla="*/ 0 h 179"/>
              <a:gd name="T26" fmla="*/ 122 w 168"/>
              <a:gd name="T27" fmla="*/ 39 h 179"/>
              <a:gd name="T28" fmla="*/ 110 w 168"/>
              <a:gd name="T29" fmla="*/ 67 h 179"/>
              <a:gd name="T30" fmla="*/ 103 w 168"/>
              <a:gd name="T31" fmla="*/ 77 h 179"/>
              <a:gd name="T32" fmla="*/ 130 w 168"/>
              <a:gd name="T33" fmla="*/ 66 h 179"/>
              <a:gd name="T34" fmla="*/ 168 w 168"/>
              <a:gd name="T35" fmla="*/ 105 h 179"/>
              <a:gd name="T36" fmla="*/ 130 w 168"/>
              <a:gd name="T37" fmla="*/ 143 h 179"/>
              <a:gd name="T38" fmla="*/ 102 w 168"/>
              <a:gd name="T39" fmla="*/ 131 h 179"/>
              <a:gd name="T40" fmla="*/ 97 w 168"/>
              <a:gd name="T41" fmla="*/ 126 h 179"/>
              <a:gd name="T42" fmla="*/ 118 w 168"/>
              <a:gd name="T43" fmla="*/ 165 h 179"/>
              <a:gd name="T44" fmla="*/ 120 w 168"/>
              <a:gd name="T45" fmla="*/ 166 h 179"/>
              <a:gd name="T46" fmla="*/ 120 w 168"/>
              <a:gd name="T47" fmla="*/ 179 h 179"/>
              <a:gd name="T48" fmla="*/ 56 w 168"/>
              <a:gd name="T49" fmla="*/ 171 h 179"/>
              <a:gd name="T50" fmla="*/ 112 w 168"/>
              <a:gd name="T51" fmla="*/ 171 h 179"/>
              <a:gd name="T52" fmla="*/ 88 w 168"/>
              <a:gd name="T53" fmla="*/ 119 h 179"/>
              <a:gd name="T54" fmla="*/ 88 w 168"/>
              <a:gd name="T55" fmla="*/ 112 h 179"/>
              <a:gd name="T56" fmla="*/ 94 w 168"/>
              <a:gd name="T57" fmla="*/ 115 h 179"/>
              <a:gd name="T58" fmla="*/ 108 w 168"/>
              <a:gd name="T59" fmla="*/ 126 h 179"/>
              <a:gd name="T60" fmla="*/ 130 w 168"/>
              <a:gd name="T61" fmla="*/ 135 h 179"/>
              <a:gd name="T62" fmla="*/ 160 w 168"/>
              <a:gd name="T63" fmla="*/ 105 h 179"/>
              <a:gd name="T64" fmla="*/ 130 w 168"/>
              <a:gd name="T65" fmla="*/ 74 h 179"/>
              <a:gd name="T66" fmla="*/ 108 w 168"/>
              <a:gd name="T67" fmla="*/ 83 h 179"/>
              <a:gd name="T68" fmla="*/ 95 w 168"/>
              <a:gd name="T69" fmla="*/ 93 h 179"/>
              <a:gd name="T70" fmla="*/ 86 w 168"/>
              <a:gd name="T71" fmla="*/ 98 h 179"/>
              <a:gd name="T72" fmla="*/ 89 w 168"/>
              <a:gd name="T73" fmla="*/ 89 h 179"/>
              <a:gd name="T74" fmla="*/ 105 w 168"/>
              <a:gd name="T75" fmla="*/ 62 h 179"/>
              <a:gd name="T76" fmla="*/ 114 w 168"/>
              <a:gd name="T77" fmla="*/ 39 h 179"/>
              <a:gd name="T78" fmla="*/ 84 w 168"/>
              <a:gd name="T79" fmla="*/ 8 h 179"/>
              <a:gd name="T80" fmla="*/ 54 w 168"/>
              <a:gd name="T81" fmla="*/ 39 h 179"/>
              <a:gd name="T82" fmla="*/ 64 w 168"/>
              <a:gd name="T83" fmla="*/ 62 h 179"/>
              <a:gd name="T84" fmla="*/ 80 w 168"/>
              <a:gd name="T85" fmla="*/ 89 h 179"/>
              <a:gd name="T86" fmla="*/ 82 w 168"/>
              <a:gd name="T87" fmla="*/ 98 h 179"/>
              <a:gd name="T88" fmla="*/ 74 w 168"/>
              <a:gd name="T89" fmla="*/ 93 h 179"/>
              <a:gd name="T90" fmla="*/ 61 w 168"/>
              <a:gd name="T91" fmla="*/ 83 h 179"/>
              <a:gd name="T92" fmla="*/ 39 w 168"/>
              <a:gd name="T93" fmla="*/ 74 h 179"/>
              <a:gd name="T94" fmla="*/ 8 w 168"/>
              <a:gd name="T95" fmla="*/ 105 h 179"/>
              <a:gd name="T96" fmla="*/ 39 w 168"/>
              <a:gd name="T97" fmla="*/ 135 h 179"/>
              <a:gd name="T98" fmla="*/ 61 w 168"/>
              <a:gd name="T99" fmla="*/ 126 h 179"/>
              <a:gd name="T100" fmla="*/ 75 w 168"/>
              <a:gd name="T101" fmla="*/ 115 h 179"/>
              <a:gd name="T102" fmla="*/ 81 w 168"/>
              <a:gd name="T103" fmla="*/ 112 h 179"/>
              <a:gd name="T104" fmla="*/ 81 w 168"/>
              <a:gd name="T105" fmla="*/ 119 h 179"/>
              <a:gd name="T106" fmla="*/ 56 w 168"/>
              <a:gd name="T107" fmla="*/ 17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8" h="179">
                <a:moveTo>
                  <a:pt x="120" y="179"/>
                </a:moveTo>
                <a:cubicBezTo>
                  <a:pt x="48" y="179"/>
                  <a:pt x="48" y="179"/>
                  <a:pt x="48" y="179"/>
                </a:cubicBezTo>
                <a:cubicBezTo>
                  <a:pt x="48" y="166"/>
                  <a:pt x="48" y="166"/>
                  <a:pt x="48" y="166"/>
                </a:cubicBezTo>
                <a:cubicBezTo>
                  <a:pt x="50" y="165"/>
                  <a:pt x="50" y="165"/>
                  <a:pt x="50" y="165"/>
                </a:cubicBezTo>
                <a:cubicBezTo>
                  <a:pt x="60" y="159"/>
                  <a:pt x="69" y="146"/>
                  <a:pt x="72" y="126"/>
                </a:cubicBezTo>
                <a:cubicBezTo>
                  <a:pt x="70" y="128"/>
                  <a:pt x="68" y="130"/>
                  <a:pt x="66" y="131"/>
                </a:cubicBezTo>
                <a:cubicBezTo>
                  <a:pt x="59" y="139"/>
                  <a:pt x="49" y="143"/>
                  <a:pt x="39" y="143"/>
                </a:cubicBezTo>
                <a:cubicBezTo>
                  <a:pt x="17" y="143"/>
                  <a:pt x="0" y="126"/>
                  <a:pt x="0" y="105"/>
                </a:cubicBezTo>
                <a:cubicBezTo>
                  <a:pt x="0" y="83"/>
                  <a:pt x="17" y="66"/>
                  <a:pt x="39" y="66"/>
                </a:cubicBezTo>
                <a:cubicBezTo>
                  <a:pt x="49" y="66"/>
                  <a:pt x="58" y="70"/>
                  <a:pt x="65" y="77"/>
                </a:cubicBezTo>
                <a:cubicBezTo>
                  <a:pt x="63" y="73"/>
                  <a:pt x="60" y="69"/>
                  <a:pt x="58" y="67"/>
                </a:cubicBezTo>
                <a:cubicBezTo>
                  <a:pt x="50" y="60"/>
                  <a:pt x="46" y="50"/>
                  <a:pt x="46" y="39"/>
                </a:cubicBezTo>
                <a:cubicBezTo>
                  <a:pt x="46" y="18"/>
                  <a:pt x="63" y="1"/>
                  <a:pt x="84" y="0"/>
                </a:cubicBezTo>
                <a:cubicBezTo>
                  <a:pt x="105" y="1"/>
                  <a:pt x="122" y="18"/>
                  <a:pt x="122" y="39"/>
                </a:cubicBezTo>
                <a:cubicBezTo>
                  <a:pt x="122" y="50"/>
                  <a:pt x="118" y="60"/>
                  <a:pt x="110" y="67"/>
                </a:cubicBezTo>
                <a:cubicBezTo>
                  <a:pt x="108" y="69"/>
                  <a:pt x="106" y="73"/>
                  <a:pt x="103" y="77"/>
                </a:cubicBezTo>
                <a:cubicBezTo>
                  <a:pt x="110" y="70"/>
                  <a:pt x="120" y="66"/>
                  <a:pt x="130" y="66"/>
                </a:cubicBezTo>
                <a:cubicBezTo>
                  <a:pt x="151" y="66"/>
                  <a:pt x="168" y="83"/>
                  <a:pt x="168" y="105"/>
                </a:cubicBezTo>
                <a:cubicBezTo>
                  <a:pt x="168" y="126"/>
                  <a:pt x="151" y="143"/>
                  <a:pt x="130" y="143"/>
                </a:cubicBezTo>
                <a:cubicBezTo>
                  <a:pt x="119" y="143"/>
                  <a:pt x="110" y="139"/>
                  <a:pt x="102" y="131"/>
                </a:cubicBezTo>
                <a:cubicBezTo>
                  <a:pt x="101" y="130"/>
                  <a:pt x="99" y="128"/>
                  <a:pt x="97" y="126"/>
                </a:cubicBezTo>
                <a:cubicBezTo>
                  <a:pt x="99" y="146"/>
                  <a:pt x="109" y="159"/>
                  <a:pt x="118" y="165"/>
                </a:cubicBezTo>
                <a:cubicBezTo>
                  <a:pt x="120" y="166"/>
                  <a:pt x="120" y="166"/>
                  <a:pt x="120" y="166"/>
                </a:cubicBezTo>
                <a:lnTo>
                  <a:pt x="120" y="179"/>
                </a:lnTo>
                <a:close/>
                <a:moveTo>
                  <a:pt x="56" y="171"/>
                </a:moveTo>
                <a:cubicBezTo>
                  <a:pt x="112" y="171"/>
                  <a:pt x="112" y="171"/>
                  <a:pt x="112" y="171"/>
                </a:cubicBezTo>
                <a:cubicBezTo>
                  <a:pt x="101" y="163"/>
                  <a:pt x="89" y="145"/>
                  <a:pt x="88" y="119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94" y="115"/>
                  <a:pt x="94" y="115"/>
                  <a:pt x="94" y="115"/>
                </a:cubicBezTo>
                <a:cubicBezTo>
                  <a:pt x="100" y="118"/>
                  <a:pt x="105" y="122"/>
                  <a:pt x="108" y="126"/>
                </a:cubicBezTo>
                <a:cubicBezTo>
                  <a:pt x="114" y="132"/>
                  <a:pt x="122" y="135"/>
                  <a:pt x="130" y="135"/>
                </a:cubicBezTo>
                <a:cubicBezTo>
                  <a:pt x="147" y="135"/>
                  <a:pt x="160" y="121"/>
                  <a:pt x="160" y="105"/>
                </a:cubicBezTo>
                <a:cubicBezTo>
                  <a:pt x="160" y="88"/>
                  <a:pt x="147" y="74"/>
                  <a:pt x="130" y="74"/>
                </a:cubicBezTo>
                <a:cubicBezTo>
                  <a:pt x="122" y="74"/>
                  <a:pt x="114" y="77"/>
                  <a:pt x="108" y="83"/>
                </a:cubicBezTo>
                <a:cubicBezTo>
                  <a:pt x="104" y="87"/>
                  <a:pt x="98" y="91"/>
                  <a:pt x="95" y="93"/>
                </a:cubicBezTo>
                <a:cubicBezTo>
                  <a:pt x="86" y="98"/>
                  <a:pt x="86" y="98"/>
                  <a:pt x="86" y="98"/>
                </a:cubicBezTo>
                <a:cubicBezTo>
                  <a:pt x="89" y="89"/>
                  <a:pt x="89" y="89"/>
                  <a:pt x="89" y="89"/>
                </a:cubicBezTo>
                <a:cubicBezTo>
                  <a:pt x="91" y="79"/>
                  <a:pt x="99" y="67"/>
                  <a:pt x="105" y="62"/>
                </a:cubicBezTo>
                <a:cubicBezTo>
                  <a:pt x="111" y="56"/>
                  <a:pt x="114" y="48"/>
                  <a:pt x="114" y="39"/>
                </a:cubicBezTo>
                <a:cubicBezTo>
                  <a:pt x="114" y="22"/>
                  <a:pt x="101" y="9"/>
                  <a:pt x="84" y="8"/>
                </a:cubicBezTo>
                <a:cubicBezTo>
                  <a:pt x="68" y="9"/>
                  <a:pt x="54" y="22"/>
                  <a:pt x="54" y="39"/>
                </a:cubicBezTo>
                <a:cubicBezTo>
                  <a:pt x="54" y="48"/>
                  <a:pt x="58" y="56"/>
                  <a:pt x="64" y="62"/>
                </a:cubicBezTo>
                <a:cubicBezTo>
                  <a:pt x="69" y="67"/>
                  <a:pt x="77" y="79"/>
                  <a:pt x="80" y="89"/>
                </a:cubicBezTo>
                <a:cubicBezTo>
                  <a:pt x="82" y="98"/>
                  <a:pt x="82" y="98"/>
                  <a:pt x="82" y="98"/>
                </a:cubicBezTo>
                <a:cubicBezTo>
                  <a:pt x="74" y="93"/>
                  <a:pt x="74" y="93"/>
                  <a:pt x="74" y="93"/>
                </a:cubicBezTo>
                <a:cubicBezTo>
                  <a:pt x="68" y="90"/>
                  <a:pt x="63" y="86"/>
                  <a:pt x="61" y="83"/>
                </a:cubicBezTo>
                <a:cubicBezTo>
                  <a:pt x="55" y="77"/>
                  <a:pt x="47" y="74"/>
                  <a:pt x="39" y="74"/>
                </a:cubicBezTo>
                <a:cubicBezTo>
                  <a:pt x="22" y="74"/>
                  <a:pt x="8" y="88"/>
                  <a:pt x="8" y="105"/>
                </a:cubicBezTo>
                <a:cubicBezTo>
                  <a:pt x="8" y="121"/>
                  <a:pt x="22" y="135"/>
                  <a:pt x="39" y="135"/>
                </a:cubicBezTo>
                <a:cubicBezTo>
                  <a:pt x="47" y="135"/>
                  <a:pt x="55" y="132"/>
                  <a:pt x="61" y="126"/>
                </a:cubicBezTo>
                <a:cubicBezTo>
                  <a:pt x="64" y="122"/>
                  <a:pt x="69" y="118"/>
                  <a:pt x="75" y="115"/>
                </a:cubicBezTo>
                <a:cubicBezTo>
                  <a:pt x="81" y="112"/>
                  <a:pt x="81" y="112"/>
                  <a:pt x="81" y="112"/>
                </a:cubicBezTo>
                <a:cubicBezTo>
                  <a:pt x="81" y="119"/>
                  <a:pt x="81" y="119"/>
                  <a:pt x="81" y="119"/>
                </a:cubicBezTo>
                <a:cubicBezTo>
                  <a:pt x="80" y="145"/>
                  <a:pt x="68" y="163"/>
                  <a:pt x="56" y="1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DA156EBE-06CD-4180-B3C1-A7BBE9FD241A}"/>
              </a:ext>
            </a:extLst>
          </p:cNvPr>
          <p:cNvSpPr>
            <a:spLocks noEditPoints="1"/>
          </p:cNvSpPr>
          <p:nvPr/>
        </p:nvSpPr>
        <p:spPr bwMode="auto">
          <a:xfrm>
            <a:off x="6399213" y="733426"/>
            <a:ext cx="249238" cy="396875"/>
          </a:xfrm>
          <a:custGeom>
            <a:avLst/>
            <a:gdLst>
              <a:gd name="T0" fmla="*/ 78 w 157"/>
              <a:gd name="T1" fmla="*/ 250 h 250"/>
              <a:gd name="T2" fmla="*/ 0 w 157"/>
              <a:gd name="T3" fmla="*/ 126 h 250"/>
              <a:gd name="T4" fmla="*/ 78 w 157"/>
              <a:gd name="T5" fmla="*/ 0 h 250"/>
              <a:gd name="T6" fmla="*/ 157 w 157"/>
              <a:gd name="T7" fmla="*/ 126 h 250"/>
              <a:gd name="T8" fmla="*/ 78 w 157"/>
              <a:gd name="T9" fmla="*/ 250 h 250"/>
              <a:gd name="T10" fmla="*/ 14 w 157"/>
              <a:gd name="T11" fmla="*/ 126 h 250"/>
              <a:gd name="T12" fmla="*/ 78 w 157"/>
              <a:gd name="T13" fmla="*/ 229 h 250"/>
              <a:gd name="T14" fmla="*/ 143 w 157"/>
              <a:gd name="T15" fmla="*/ 126 h 250"/>
              <a:gd name="T16" fmla="*/ 78 w 157"/>
              <a:gd name="T17" fmla="*/ 21 h 250"/>
              <a:gd name="T18" fmla="*/ 14 w 157"/>
              <a:gd name="T19" fmla="*/ 126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7" h="250">
                <a:moveTo>
                  <a:pt x="78" y="250"/>
                </a:moveTo>
                <a:lnTo>
                  <a:pt x="0" y="126"/>
                </a:lnTo>
                <a:lnTo>
                  <a:pt x="78" y="0"/>
                </a:lnTo>
                <a:lnTo>
                  <a:pt x="157" y="126"/>
                </a:lnTo>
                <a:lnTo>
                  <a:pt x="78" y="250"/>
                </a:lnTo>
                <a:close/>
                <a:moveTo>
                  <a:pt x="14" y="126"/>
                </a:moveTo>
                <a:lnTo>
                  <a:pt x="78" y="229"/>
                </a:lnTo>
                <a:lnTo>
                  <a:pt x="143" y="126"/>
                </a:lnTo>
                <a:lnTo>
                  <a:pt x="78" y="21"/>
                </a:lnTo>
                <a:lnTo>
                  <a:pt x="14" y="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5B665A0E-0923-4ED2-BEDB-D07023E11425}"/>
              </a:ext>
            </a:extLst>
          </p:cNvPr>
          <p:cNvSpPr>
            <a:spLocks noEditPoints="1"/>
          </p:cNvSpPr>
          <p:nvPr/>
        </p:nvSpPr>
        <p:spPr bwMode="auto">
          <a:xfrm>
            <a:off x="7186613" y="757238"/>
            <a:ext cx="309563" cy="349250"/>
          </a:xfrm>
          <a:custGeom>
            <a:avLst/>
            <a:gdLst>
              <a:gd name="T0" fmla="*/ 143 w 143"/>
              <a:gd name="T1" fmla="*/ 161 h 161"/>
              <a:gd name="T2" fmla="*/ 0 w 143"/>
              <a:gd name="T3" fmla="*/ 161 h 161"/>
              <a:gd name="T4" fmla="*/ 0 w 143"/>
              <a:gd name="T5" fmla="*/ 157 h 161"/>
              <a:gd name="T6" fmla="*/ 33 w 143"/>
              <a:gd name="T7" fmla="*/ 98 h 161"/>
              <a:gd name="T8" fmla="*/ 29 w 143"/>
              <a:gd name="T9" fmla="*/ 81 h 161"/>
              <a:gd name="T10" fmla="*/ 49 w 143"/>
              <a:gd name="T11" fmla="*/ 44 h 161"/>
              <a:gd name="T12" fmla="*/ 44 w 143"/>
              <a:gd name="T13" fmla="*/ 28 h 161"/>
              <a:gd name="T14" fmla="*/ 72 w 143"/>
              <a:gd name="T15" fmla="*/ 0 h 161"/>
              <a:gd name="T16" fmla="*/ 100 w 143"/>
              <a:gd name="T17" fmla="*/ 28 h 161"/>
              <a:gd name="T18" fmla="*/ 94 w 143"/>
              <a:gd name="T19" fmla="*/ 44 h 161"/>
              <a:gd name="T20" fmla="*/ 114 w 143"/>
              <a:gd name="T21" fmla="*/ 81 h 161"/>
              <a:gd name="T22" fmla="*/ 111 w 143"/>
              <a:gd name="T23" fmla="*/ 98 h 161"/>
              <a:gd name="T24" fmla="*/ 143 w 143"/>
              <a:gd name="T25" fmla="*/ 157 h 161"/>
              <a:gd name="T26" fmla="*/ 143 w 143"/>
              <a:gd name="T27" fmla="*/ 161 h 161"/>
              <a:gd name="T28" fmla="*/ 9 w 143"/>
              <a:gd name="T29" fmla="*/ 153 h 161"/>
              <a:gd name="T30" fmla="*/ 135 w 143"/>
              <a:gd name="T31" fmla="*/ 153 h 161"/>
              <a:gd name="T32" fmla="*/ 103 w 143"/>
              <a:gd name="T33" fmla="*/ 103 h 161"/>
              <a:gd name="T34" fmla="*/ 100 w 143"/>
              <a:gd name="T35" fmla="*/ 101 h 161"/>
              <a:gd name="T36" fmla="*/ 102 w 143"/>
              <a:gd name="T37" fmla="*/ 97 h 161"/>
              <a:gd name="T38" fmla="*/ 106 w 143"/>
              <a:gd name="T39" fmla="*/ 81 h 161"/>
              <a:gd name="T40" fmla="*/ 86 w 143"/>
              <a:gd name="T41" fmla="*/ 49 h 161"/>
              <a:gd name="T42" fmla="*/ 81 w 143"/>
              <a:gd name="T43" fmla="*/ 47 h 161"/>
              <a:gd name="T44" fmla="*/ 85 w 143"/>
              <a:gd name="T45" fmla="*/ 43 h 161"/>
              <a:gd name="T46" fmla="*/ 92 w 143"/>
              <a:gd name="T47" fmla="*/ 28 h 161"/>
              <a:gd name="T48" fmla="*/ 72 w 143"/>
              <a:gd name="T49" fmla="*/ 8 h 161"/>
              <a:gd name="T50" fmla="*/ 52 w 143"/>
              <a:gd name="T51" fmla="*/ 28 h 161"/>
              <a:gd name="T52" fmla="*/ 58 w 143"/>
              <a:gd name="T53" fmla="*/ 43 h 161"/>
              <a:gd name="T54" fmla="*/ 63 w 143"/>
              <a:gd name="T55" fmla="*/ 47 h 161"/>
              <a:gd name="T56" fmla="*/ 57 w 143"/>
              <a:gd name="T57" fmla="*/ 49 h 161"/>
              <a:gd name="T58" fmla="*/ 37 w 143"/>
              <a:gd name="T59" fmla="*/ 81 h 161"/>
              <a:gd name="T60" fmla="*/ 42 w 143"/>
              <a:gd name="T61" fmla="*/ 97 h 161"/>
              <a:gd name="T62" fmla="*/ 43 w 143"/>
              <a:gd name="T63" fmla="*/ 101 h 161"/>
              <a:gd name="T64" fmla="*/ 40 w 143"/>
              <a:gd name="T65" fmla="*/ 103 h 161"/>
              <a:gd name="T66" fmla="*/ 9 w 143"/>
              <a:gd name="T67" fmla="*/ 15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3" h="161">
                <a:moveTo>
                  <a:pt x="143" y="161"/>
                </a:moveTo>
                <a:cubicBezTo>
                  <a:pt x="0" y="161"/>
                  <a:pt x="0" y="161"/>
                  <a:pt x="0" y="161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33"/>
                  <a:pt x="13" y="111"/>
                  <a:pt x="33" y="98"/>
                </a:cubicBezTo>
                <a:cubicBezTo>
                  <a:pt x="30" y="92"/>
                  <a:pt x="29" y="86"/>
                  <a:pt x="29" y="81"/>
                </a:cubicBezTo>
                <a:cubicBezTo>
                  <a:pt x="29" y="66"/>
                  <a:pt x="37" y="52"/>
                  <a:pt x="49" y="44"/>
                </a:cubicBezTo>
                <a:cubicBezTo>
                  <a:pt x="46" y="40"/>
                  <a:pt x="44" y="34"/>
                  <a:pt x="44" y="28"/>
                </a:cubicBezTo>
                <a:cubicBezTo>
                  <a:pt x="44" y="12"/>
                  <a:pt x="56" y="0"/>
                  <a:pt x="72" y="0"/>
                </a:cubicBezTo>
                <a:cubicBezTo>
                  <a:pt x="87" y="0"/>
                  <a:pt x="100" y="12"/>
                  <a:pt x="100" y="28"/>
                </a:cubicBezTo>
                <a:cubicBezTo>
                  <a:pt x="100" y="34"/>
                  <a:pt x="98" y="40"/>
                  <a:pt x="94" y="44"/>
                </a:cubicBezTo>
                <a:cubicBezTo>
                  <a:pt x="106" y="52"/>
                  <a:pt x="114" y="66"/>
                  <a:pt x="114" y="81"/>
                </a:cubicBezTo>
                <a:cubicBezTo>
                  <a:pt x="114" y="86"/>
                  <a:pt x="113" y="92"/>
                  <a:pt x="111" y="98"/>
                </a:cubicBezTo>
                <a:cubicBezTo>
                  <a:pt x="131" y="111"/>
                  <a:pt x="143" y="133"/>
                  <a:pt x="143" y="157"/>
                </a:cubicBezTo>
                <a:lnTo>
                  <a:pt x="143" y="161"/>
                </a:lnTo>
                <a:close/>
                <a:moveTo>
                  <a:pt x="9" y="153"/>
                </a:moveTo>
                <a:cubicBezTo>
                  <a:pt x="135" y="153"/>
                  <a:pt x="135" y="153"/>
                  <a:pt x="135" y="153"/>
                </a:cubicBezTo>
                <a:cubicBezTo>
                  <a:pt x="134" y="132"/>
                  <a:pt x="122" y="113"/>
                  <a:pt x="103" y="103"/>
                </a:cubicBezTo>
                <a:cubicBezTo>
                  <a:pt x="100" y="101"/>
                  <a:pt x="100" y="101"/>
                  <a:pt x="100" y="101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5" y="92"/>
                  <a:pt x="106" y="86"/>
                  <a:pt x="106" y="81"/>
                </a:cubicBezTo>
                <a:cubicBezTo>
                  <a:pt x="106" y="67"/>
                  <a:pt x="98" y="55"/>
                  <a:pt x="86" y="49"/>
                </a:cubicBezTo>
                <a:cubicBezTo>
                  <a:pt x="81" y="47"/>
                  <a:pt x="81" y="47"/>
                  <a:pt x="81" y="47"/>
                </a:cubicBezTo>
                <a:cubicBezTo>
                  <a:pt x="85" y="43"/>
                  <a:pt x="85" y="43"/>
                  <a:pt x="85" y="43"/>
                </a:cubicBezTo>
                <a:cubicBezTo>
                  <a:pt x="89" y="39"/>
                  <a:pt x="92" y="33"/>
                  <a:pt x="92" y="28"/>
                </a:cubicBezTo>
                <a:cubicBezTo>
                  <a:pt x="92" y="17"/>
                  <a:pt x="83" y="8"/>
                  <a:pt x="72" y="8"/>
                </a:cubicBezTo>
                <a:cubicBezTo>
                  <a:pt x="61" y="8"/>
                  <a:pt x="52" y="17"/>
                  <a:pt x="52" y="28"/>
                </a:cubicBezTo>
                <a:cubicBezTo>
                  <a:pt x="52" y="33"/>
                  <a:pt x="54" y="39"/>
                  <a:pt x="58" y="43"/>
                </a:cubicBezTo>
                <a:cubicBezTo>
                  <a:pt x="63" y="47"/>
                  <a:pt x="63" y="47"/>
                  <a:pt x="63" y="47"/>
                </a:cubicBezTo>
                <a:cubicBezTo>
                  <a:pt x="57" y="49"/>
                  <a:pt x="57" y="49"/>
                  <a:pt x="57" y="49"/>
                </a:cubicBezTo>
                <a:cubicBezTo>
                  <a:pt x="45" y="55"/>
                  <a:pt x="37" y="67"/>
                  <a:pt x="37" y="81"/>
                </a:cubicBezTo>
                <a:cubicBezTo>
                  <a:pt x="37" y="86"/>
                  <a:pt x="39" y="92"/>
                  <a:pt x="42" y="97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22" y="113"/>
                  <a:pt x="10" y="132"/>
                  <a:pt x="9" y="1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7051DCE-CA43-4B6C-8D03-8AE66A254C51}"/>
              </a:ext>
            </a:extLst>
          </p:cNvPr>
          <p:cNvSpPr>
            <a:spLocks noEditPoints="1"/>
          </p:cNvSpPr>
          <p:nvPr/>
        </p:nvSpPr>
        <p:spPr bwMode="auto">
          <a:xfrm>
            <a:off x="7980363" y="731838"/>
            <a:ext cx="352425" cy="355600"/>
          </a:xfrm>
          <a:custGeom>
            <a:avLst/>
            <a:gdLst>
              <a:gd name="T0" fmla="*/ 81 w 163"/>
              <a:gd name="T1" fmla="*/ 164 h 164"/>
              <a:gd name="T2" fmla="*/ 0 w 163"/>
              <a:gd name="T3" fmla="*/ 82 h 164"/>
              <a:gd name="T4" fmla="*/ 81 w 163"/>
              <a:gd name="T5" fmla="*/ 0 h 164"/>
              <a:gd name="T6" fmla="*/ 163 w 163"/>
              <a:gd name="T7" fmla="*/ 82 h 164"/>
              <a:gd name="T8" fmla="*/ 81 w 163"/>
              <a:gd name="T9" fmla="*/ 164 h 164"/>
              <a:gd name="T10" fmla="*/ 81 w 163"/>
              <a:gd name="T11" fmla="*/ 8 h 164"/>
              <a:gd name="T12" fmla="*/ 8 w 163"/>
              <a:gd name="T13" fmla="*/ 82 h 164"/>
              <a:gd name="T14" fmla="*/ 81 w 163"/>
              <a:gd name="T15" fmla="*/ 156 h 164"/>
              <a:gd name="T16" fmla="*/ 155 w 163"/>
              <a:gd name="T17" fmla="*/ 82 h 164"/>
              <a:gd name="T18" fmla="*/ 81 w 163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3" h="164">
                <a:moveTo>
                  <a:pt x="81" y="164"/>
                </a:moveTo>
                <a:cubicBezTo>
                  <a:pt x="36" y="164"/>
                  <a:pt x="0" y="127"/>
                  <a:pt x="0" y="82"/>
                </a:cubicBezTo>
                <a:cubicBezTo>
                  <a:pt x="0" y="37"/>
                  <a:pt x="36" y="0"/>
                  <a:pt x="81" y="0"/>
                </a:cubicBezTo>
                <a:cubicBezTo>
                  <a:pt x="127" y="0"/>
                  <a:pt x="163" y="37"/>
                  <a:pt x="163" y="82"/>
                </a:cubicBezTo>
                <a:cubicBezTo>
                  <a:pt x="163" y="127"/>
                  <a:pt x="127" y="164"/>
                  <a:pt x="81" y="164"/>
                </a:cubicBezTo>
                <a:close/>
                <a:moveTo>
                  <a:pt x="81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1" y="156"/>
                </a:cubicBezTo>
                <a:cubicBezTo>
                  <a:pt x="122" y="156"/>
                  <a:pt x="155" y="123"/>
                  <a:pt x="155" y="82"/>
                </a:cubicBezTo>
                <a:cubicBezTo>
                  <a:pt x="155" y="41"/>
                  <a:pt x="122" y="8"/>
                  <a:pt x="8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D4F4DF0C-C4F6-43F6-86BA-36BDAF4F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3" y="906463"/>
            <a:ext cx="171450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C347C5C7-AEB5-478C-8029-8515C2CD7D38}"/>
              </a:ext>
            </a:extLst>
          </p:cNvPr>
          <p:cNvSpPr>
            <a:spLocks/>
          </p:cNvSpPr>
          <p:nvPr/>
        </p:nvSpPr>
        <p:spPr bwMode="auto">
          <a:xfrm>
            <a:off x="8281988" y="1036638"/>
            <a:ext cx="92075" cy="93663"/>
          </a:xfrm>
          <a:custGeom>
            <a:avLst/>
            <a:gdLst>
              <a:gd name="T0" fmla="*/ 50 w 58"/>
              <a:gd name="T1" fmla="*/ 59 h 59"/>
              <a:gd name="T2" fmla="*/ 0 w 58"/>
              <a:gd name="T3" fmla="*/ 7 h 59"/>
              <a:gd name="T4" fmla="*/ 8 w 58"/>
              <a:gd name="T5" fmla="*/ 0 h 59"/>
              <a:gd name="T6" fmla="*/ 58 w 58"/>
              <a:gd name="T7" fmla="*/ 51 h 59"/>
              <a:gd name="T8" fmla="*/ 50 w 58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59">
                <a:moveTo>
                  <a:pt x="50" y="59"/>
                </a:moveTo>
                <a:lnTo>
                  <a:pt x="0" y="7"/>
                </a:lnTo>
                <a:lnTo>
                  <a:pt x="8" y="0"/>
                </a:lnTo>
                <a:lnTo>
                  <a:pt x="58" y="51"/>
                </a:lnTo>
                <a:lnTo>
                  <a:pt x="50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466AB41-60E3-46D6-833E-86702C9EC475}"/>
              </a:ext>
            </a:extLst>
          </p:cNvPr>
          <p:cNvSpPr>
            <a:spLocks noEditPoints="1"/>
          </p:cNvSpPr>
          <p:nvPr/>
        </p:nvSpPr>
        <p:spPr bwMode="auto">
          <a:xfrm>
            <a:off x="8809038" y="731838"/>
            <a:ext cx="354013" cy="355600"/>
          </a:xfrm>
          <a:custGeom>
            <a:avLst/>
            <a:gdLst>
              <a:gd name="T0" fmla="*/ 82 w 164"/>
              <a:gd name="T1" fmla="*/ 164 h 164"/>
              <a:gd name="T2" fmla="*/ 0 w 164"/>
              <a:gd name="T3" fmla="*/ 82 h 164"/>
              <a:gd name="T4" fmla="*/ 82 w 164"/>
              <a:gd name="T5" fmla="*/ 0 h 164"/>
              <a:gd name="T6" fmla="*/ 164 w 164"/>
              <a:gd name="T7" fmla="*/ 82 h 164"/>
              <a:gd name="T8" fmla="*/ 82 w 164"/>
              <a:gd name="T9" fmla="*/ 164 h 164"/>
              <a:gd name="T10" fmla="*/ 82 w 164"/>
              <a:gd name="T11" fmla="*/ 8 h 164"/>
              <a:gd name="T12" fmla="*/ 8 w 164"/>
              <a:gd name="T13" fmla="*/ 82 h 164"/>
              <a:gd name="T14" fmla="*/ 82 w 164"/>
              <a:gd name="T15" fmla="*/ 156 h 164"/>
              <a:gd name="T16" fmla="*/ 156 w 164"/>
              <a:gd name="T17" fmla="*/ 82 h 164"/>
              <a:gd name="T18" fmla="*/ 82 w 164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4" h="164">
                <a:moveTo>
                  <a:pt x="82" y="164"/>
                </a:moveTo>
                <a:cubicBezTo>
                  <a:pt x="36" y="164"/>
                  <a:pt x="0" y="127"/>
                  <a:pt x="0" y="82"/>
                </a:cubicBezTo>
                <a:cubicBezTo>
                  <a:pt x="0" y="37"/>
                  <a:pt x="36" y="0"/>
                  <a:pt x="82" y="0"/>
                </a:cubicBezTo>
                <a:cubicBezTo>
                  <a:pt x="127" y="0"/>
                  <a:pt x="164" y="37"/>
                  <a:pt x="164" y="82"/>
                </a:cubicBezTo>
                <a:cubicBezTo>
                  <a:pt x="164" y="127"/>
                  <a:pt x="127" y="164"/>
                  <a:pt x="82" y="164"/>
                </a:cubicBezTo>
                <a:close/>
                <a:moveTo>
                  <a:pt x="82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2" y="156"/>
                </a:cubicBezTo>
                <a:cubicBezTo>
                  <a:pt x="122" y="156"/>
                  <a:pt x="156" y="123"/>
                  <a:pt x="156" y="82"/>
                </a:cubicBezTo>
                <a:cubicBezTo>
                  <a:pt x="156" y="41"/>
                  <a:pt x="122" y="8"/>
                  <a:pt x="8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A440C403-7FBA-40B3-ABFE-5072EEE5F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938" y="906463"/>
            <a:ext cx="16986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264D27D3-0BEF-432B-8C0A-8E111C5F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313" y="825501"/>
            <a:ext cx="9525" cy="16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3DA688DA-6FB8-47DF-90D2-098970C44681}"/>
              </a:ext>
            </a:extLst>
          </p:cNvPr>
          <p:cNvSpPr>
            <a:spLocks/>
          </p:cNvSpPr>
          <p:nvPr/>
        </p:nvSpPr>
        <p:spPr bwMode="auto">
          <a:xfrm>
            <a:off x="9109076" y="1036638"/>
            <a:ext cx="93663" cy="93663"/>
          </a:xfrm>
          <a:custGeom>
            <a:avLst/>
            <a:gdLst>
              <a:gd name="T0" fmla="*/ 51 w 59"/>
              <a:gd name="T1" fmla="*/ 59 h 59"/>
              <a:gd name="T2" fmla="*/ 0 w 59"/>
              <a:gd name="T3" fmla="*/ 7 h 59"/>
              <a:gd name="T4" fmla="*/ 9 w 59"/>
              <a:gd name="T5" fmla="*/ 0 h 59"/>
              <a:gd name="T6" fmla="*/ 59 w 59"/>
              <a:gd name="T7" fmla="*/ 51 h 59"/>
              <a:gd name="T8" fmla="*/ 51 w 59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9">
                <a:moveTo>
                  <a:pt x="51" y="59"/>
                </a:moveTo>
                <a:lnTo>
                  <a:pt x="0" y="7"/>
                </a:lnTo>
                <a:lnTo>
                  <a:pt x="9" y="0"/>
                </a:lnTo>
                <a:lnTo>
                  <a:pt x="59" y="51"/>
                </a:lnTo>
                <a:lnTo>
                  <a:pt x="51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1" name="Freeform 24">
            <a:extLst>
              <a:ext uri="{FF2B5EF4-FFF2-40B4-BE49-F238E27FC236}">
                <a16:creationId xmlns:a16="http://schemas.microsoft.com/office/drawing/2014/main" id="{9C087210-8272-4636-9A18-EAF1B358DEAA}"/>
              </a:ext>
            </a:extLst>
          </p:cNvPr>
          <p:cNvSpPr>
            <a:spLocks noEditPoints="1"/>
          </p:cNvSpPr>
          <p:nvPr/>
        </p:nvSpPr>
        <p:spPr bwMode="auto">
          <a:xfrm>
            <a:off x="9625013" y="731838"/>
            <a:ext cx="354013" cy="355600"/>
          </a:xfrm>
          <a:custGeom>
            <a:avLst/>
            <a:gdLst>
              <a:gd name="T0" fmla="*/ 82 w 164"/>
              <a:gd name="T1" fmla="*/ 164 h 164"/>
              <a:gd name="T2" fmla="*/ 0 w 164"/>
              <a:gd name="T3" fmla="*/ 82 h 164"/>
              <a:gd name="T4" fmla="*/ 82 w 164"/>
              <a:gd name="T5" fmla="*/ 0 h 164"/>
              <a:gd name="T6" fmla="*/ 164 w 164"/>
              <a:gd name="T7" fmla="*/ 82 h 164"/>
              <a:gd name="T8" fmla="*/ 82 w 164"/>
              <a:gd name="T9" fmla="*/ 164 h 164"/>
              <a:gd name="T10" fmla="*/ 82 w 164"/>
              <a:gd name="T11" fmla="*/ 8 h 164"/>
              <a:gd name="T12" fmla="*/ 8 w 164"/>
              <a:gd name="T13" fmla="*/ 82 h 164"/>
              <a:gd name="T14" fmla="*/ 82 w 164"/>
              <a:gd name="T15" fmla="*/ 156 h 164"/>
              <a:gd name="T16" fmla="*/ 156 w 164"/>
              <a:gd name="T17" fmla="*/ 82 h 164"/>
              <a:gd name="T18" fmla="*/ 82 w 164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4" h="164">
                <a:moveTo>
                  <a:pt x="82" y="164"/>
                </a:moveTo>
                <a:cubicBezTo>
                  <a:pt x="37" y="164"/>
                  <a:pt x="0" y="127"/>
                  <a:pt x="0" y="82"/>
                </a:cubicBezTo>
                <a:cubicBezTo>
                  <a:pt x="0" y="37"/>
                  <a:pt x="37" y="0"/>
                  <a:pt x="82" y="0"/>
                </a:cubicBezTo>
                <a:cubicBezTo>
                  <a:pt x="127" y="0"/>
                  <a:pt x="164" y="37"/>
                  <a:pt x="164" y="82"/>
                </a:cubicBezTo>
                <a:cubicBezTo>
                  <a:pt x="164" y="127"/>
                  <a:pt x="127" y="164"/>
                  <a:pt x="82" y="164"/>
                </a:cubicBezTo>
                <a:close/>
                <a:moveTo>
                  <a:pt x="82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2" y="156"/>
                </a:cubicBezTo>
                <a:cubicBezTo>
                  <a:pt x="123" y="156"/>
                  <a:pt x="156" y="123"/>
                  <a:pt x="156" y="82"/>
                </a:cubicBezTo>
                <a:cubicBezTo>
                  <a:pt x="156" y="41"/>
                  <a:pt x="123" y="8"/>
                  <a:pt x="8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6DF67171-ED62-497C-BA9D-76FAF23D0C65}"/>
              </a:ext>
            </a:extLst>
          </p:cNvPr>
          <p:cNvSpPr>
            <a:spLocks noEditPoints="1"/>
          </p:cNvSpPr>
          <p:nvPr/>
        </p:nvSpPr>
        <p:spPr bwMode="auto">
          <a:xfrm>
            <a:off x="10472738" y="731838"/>
            <a:ext cx="388938" cy="388938"/>
          </a:xfrm>
          <a:custGeom>
            <a:avLst/>
            <a:gdLst>
              <a:gd name="T0" fmla="*/ 90 w 180"/>
              <a:gd name="T1" fmla="*/ 180 h 180"/>
              <a:gd name="T2" fmla="*/ 0 w 180"/>
              <a:gd name="T3" fmla="*/ 90 h 180"/>
              <a:gd name="T4" fmla="*/ 90 w 180"/>
              <a:gd name="T5" fmla="*/ 0 h 180"/>
              <a:gd name="T6" fmla="*/ 180 w 180"/>
              <a:gd name="T7" fmla="*/ 90 h 180"/>
              <a:gd name="T8" fmla="*/ 90 w 180"/>
              <a:gd name="T9" fmla="*/ 180 h 180"/>
              <a:gd name="T10" fmla="*/ 90 w 180"/>
              <a:gd name="T11" fmla="*/ 8 h 180"/>
              <a:gd name="T12" fmla="*/ 8 w 180"/>
              <a:gd name="T13" fmla="*/ 90 h 180"/>
              <a:gd name="T14" fmla="*/ 90 w 180"/>
              <a:gd name="T15" fmla="*/ 172 h 180"/>
              <a:gd name="T16" fmla="*/ 172 w 180"/>
              <a:gd name="T17" fmla="*/ 90 h 180"/>
              <a:gd name="T18" fmla="*/ 90 w 180"/>
              <a:gd name="T19" fmla="*/ 8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180">
                <a:moveTo>
                  <a:pt x="90" y="180"/>
                </a:moveTo>
                <a:cubicBezTo>
                  <a:pt x="41" y="180"/>
                  <a:pt x="0" y="139"/>
                  <a:pt x="0" y="90"/>
                </a:cubicBezTo>
                <a:cubicBezTo>
                  <a:pt x="0" y="40"/>
                  <a:pt x="41" y="0"/>
                  <a:pt x="90" y="0"/>
                </a:cubicBezTo>
                <a:cubicBezTo>
                  <a:pt x="140" y="0"/>
                  <a:pt x="180" y="40"/>
                  <a:pt x="180" y="90"/>
                </a:cubicBezTo>
                <a:cubicBezTo>
                  <a:pt x="180" y="139"/>
                  <a:pt x="140" y="180"/>
                  <a:pt x="90" y="180"/>
                </a:cubicBezTo>
                <a:close/>
                <a:moveTo>
                  <a:pt x="90" y="8"/>
                </a:moveTo>
                <a:cubicBezTo>
                  <a:pt x="45" y="8"/>
                  <a:pt x="8" y="45"/>
                  <a:pt x="8" y="90"/>
                </a:cubicBezTo>
                <a:cubicBezTo>
                  <a:pt x="8" y="135"/>
                  <a:pt x="45" y="172"/>
                  <a:pt x="90" y="172"/>
                </a:cubicBezTo>
                <a:cubicBezTo>
                  <a:pt x="136" y="172"/>
                  <a:pt x="172" y="135"/>
                  <a:pt x="172" y="90"/>
                </a:cubicBezTo>
                <a:cubicBezTo>
                  <a:pt x="172" y="45"/>
                  <a:pt x="136" y="8"/>
                  <a:pt x="90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922D817F-A18E-48AC-BA39-922E6C634506}"/>
              </a:ext>
            </a:extLst>
          </p:cNvPr>
          <p:cNvSpPr>
            <a:spLocks/>
          </p:cNvSpPr>
          <p:nvPr/>
        </p:nvSpPr>
        <p:spPr bwMode="auto">
          <a:xfrm>
            <a:off x="9925051" y="1036638"/>
            <a:ext cx="93663" cy="93663"/>
          </a:xfrm>
          <a:custGeom>
            <a:avLst/>
            <a:gdLst>
              <a:gd name="T0" fmla="*/ 52 w 59"/>
              <a:gd name="T1" fmla="*/ 59 h 59"/>
              <a:gd name="T2" fmla="*/ 0 w 59"/>
              <a:gd name="T3" fmla="*/ 7 h 59"/>
              <a:gd name="T4" fmla="*/ 8 w 59"/>
              <a:gd name="T5" fmla="*/ 0 h 59"/>
              <a:gd name="T6" fmla="*/ 59 w 59"/>
              <a:gd name="T7" fmla="*/ 51 h 59"/>
              <a:gd name="T8" fmla="*/ 52 w 59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9">
                <a:moveTo>
                  <a:pt x="52" y="59"/>
                </a:moveTo>
                <a:lnTo>
                  <a:pt x="0" y="7"/>
                </a:lnTo>
                <a:lnTo>
                  <a:pt x="8" y="0"/>
                </a:lnTo>
                <a:lnTo>
                  <a:pt x="59" y="51"/>
                </a:lnTo>
                <a:lnTo>
                  <a:pt x="52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77FDB6FC-C169-41FA-9C49-EACB7CCB972C}"/>
              </a:ext>
            </a:extLst>
          </p:cNvPr>
          <p:cNvSpPr>
            <a:spLocks noEditPoints="1"/>
          </p:cNvSpPr>
          <p:nvPr/>
        </p:nvSpPr>
        <p:spPr bwMode="auto">
          <a:xfrm>
            <a:off x="10647363" y="906463"/>
            <a:ext cx="38100" cy="39688"/>
          </a:xfrm>
          <a:custGeom>
            <a:avLst/>
            <a:gdLst>
              <a:gd name="T0" fmla="*/ 9 w 18"/>
              <a:gd name="T1" fmla="*/ 18 h 18"/>
              <a:gd name="T2" fmla="*/ 0 w 18"/>
              <a:gd name="T3" fmla="*/ 9 h 18"/>
              <a:gd name="T4" fmla="*/ 9 w 18"/>
              <a:gd name="T5" fmla="*/ 0 h 18"/>
              <a:gd name="T6" fmla="*/ 18 w 18"/>
              <a:gd name="T7" fmla="*/ 9 h 18"/>
              <a:gd name="T8" fmla="*/ 9 w 18"/>
              <a:gd name="T9" fmla="*/ 18 h 18"/>
              <a:gd name="T10" fmla="*/ 9 w 18"/>
              <a:gd name="T11" fmla="*/ 4 h 18"/>
              <a:gd name="T12" fmla="*/ 4 w 18"/>
              <a:gd name="T13" fmla="*/ 9 h 18"/>
              <a:gd name="T14" fmla="*/ 9 w 18"/>
              <a:gd name="T15" fmla="*/ 14 h 18"/>
              <a:gd name="T16" fmla="*/ 14 w 18"/>
              <a:gd name="T17" fmla="*/ 9 h 18"/>
              <a:gd name="T18" fmla="*/ 9 w 18"/>
              <a:gd name="T19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" h="18">
                <a:moveTo>
                  <a:pt x="9" y="18"/>
                </a:moveTo>
                <a:cubicBezTo>
                  <a:pt x="4" y="18"/>
                  <a:pt x="0" y="14"/>
                  <a:pt x="0" y="9"/>
                </a:cubicBezTo>
                <a:cubicBezTo>
                  <a:pt x="0" y="4"/>
                  <a:pt x="4" y="0"/>
                  <a:pt x="9" y="0"/>
                </a:cubicBezTo>
                <a:cubicBezTo>
                  <a:pt x="14" y="0"/>
                  <a:pt x="18" y="4"/>
                  <a:pt x="18" y="9"/>
                </a:cubicBezTo>
                <a:cubicBezTo>
                  <a:pt x="18" y="14"/>
                  <a:pt x="14" y="18"/>
                  <a:pt x="9" y="18"/>
                </a:cubicBezTo>
                <a:close/>
                <a:moveTo>
                  <a:pt x="9" y="4"/>
                </a:moveTo>
                <a:cubicBezTo>
                  <a:pt x="7" y="4"/>
                  <a:pt x="4" y="6"/>
                  <a:pt x="4" y="9"/>
                </a:cubicBezTo>
                <a:cubicBezTo>
                  <a:pt x="4" y="12"/>
                  <a:pt x="7" y="14"/>
                  <a:pt x="9" y="14"/>
                </a:cubicBezTo>
                <a:cubicBezTo>
                  <a:pt x="12" y="14"/>
                  <a:pt x="14" y="12"/>
                  <a:pt x="14" y="9"/>
                </a:cubicBezTo>
                <a:cubicBezTo>
                  <a:pt x="14" y="6"/>
                  <a:pt x="12" y="4"/>
                  <a:pt x="9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001F8997-D5D9-48DA-B620-A4417B147892}"/>
              </a:ext>
            </a:extLst>
          </p:cNvPr>
          <p:cNvSpPr>
            <a:spLocks/>
          </p:cNvSpPr>
          <p:nvPr/>
        </p:nvSpPr>
        <p:spPr bwMode="auto">
          <a:xfrm>
            <a:off x="10682288" y="922338"/>
            <a:ext cx="79375" cy="7938"/>
          </a:xfrm>
          <a:custGeom>
            <a:avLst/>
            <a:gdLst>
              <a:gd name="T0" fmla="*/ 35 w 37"/>
              <a:gd name="T1" fmla="*/ 4 h 4"/>
              <a:gd name="T2" fmla="*/ 2 w 37"/>
              <a:gd name="T3" fmla="*/ 4 h 4"/>
              <a:gd name="T4" fmla="*/ 0 w 37"/>
              <a:gd name="T5" fmla="*/ 2 h 4"/>
              <a:gd name="T6" fmla="*/ 2 w 37"/>
              <a:gd name="T7" fmla="*/ 0 h 4"/>
              <a:gd name="T8" fmla="*/ 35 w 37"/>
              <a:gd name="T9" fmla="*/ 0 h 4"/>
              <a:gd name="T10" fmla="*/ 37 w 37"/>
              <a:gd name="T11" fmla="*/ 2 h 4"/>
              <a:gd name="T12" fmla="*/ 35 w 37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4">
                <a:moveTo>
                  <a:pt x="35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6" y="0"/>
                  <a:pt x="37" y="1"/>
                  <a:pt x="37" y="2"/>
                </a:cubicBezTo>
                <a:cubicBezTo>
                  <a:pt x="37" y="3"/>
                  <a:pt x="36" y="4"/>
                  <a:pt x="3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4312295F-28AB-40D2-BA27-2789988C27DC}"/>
              </a:ext>
            </a:extLst>
          </p:cNvPr>
          <p:cNvSpPr>
            <a:spLocks/>
          </p:cNvSpPr>
          <p:nvPr/>
        </p:nvSpPr>
        <p:spPr bwMode="auto">
          <a:xfrm>
            <a:off x="10663238" y="796926"/>
            <a:ext cx="7938" cy="114300"/>
          </a:xfrm>
          <a:custGeom>
            <a:avLst/>
            <a:gdLst>
              <a:gd name="T0" fmla="*/ 2 w 4"/>
              <a:gd name="T1" fmla="*/ 53 h 53"/>
              <a:gd name="T2" fmla="*/ 0 w 4"/>
              <a:gd name="T3" fmla="*/ 51 h 53"/>
              <a:gd name="T4" fmla="*/ 0 w 4"/>
              <a:gd name="T5" fmla="*/ 2 h 53"/>
              <a:gd name="T6" fmla="*/ 2 w 4"/>
              <a:gd name="T7" fmla="*/ 0 h 53"/>
              <a:gd name="T8" fmla="*/ 4 w 4"/>
              <a:gd name="T9" fmla="*/ 2 h 53"/>
              <a:gd name="T10" fmla="*/ 4 w 4"/>
              <a:gd name="T11" fmla="*/ 51 h 53"/>
              <a:gd name="T12" fmla="*/ 2 w 4"/>
              <a:gd name="T1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53">
                <a:moveTo>
                  <a:pt x="2" y="53"/>
                </a:moveTo>
                <a:cubicBezTo>
                  <a:pt x="1" y="53"/>
                  <a:pt x="0" y="52"/>
                  <a:pt x="0" y="5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4" y="1"/>
                  <a:pt x="4" y="2"/>
                </a:cubicBezTo>
                <a:cubicBezTo>
                  <a:pt x="4" y="51"/>
                  <a:pt x="4" y="51"/>
                  <a:pt x="4" y="51"/>
                </a:cubicBezTo>
                <a:cubicBezTo>
                  <a:pt x="4" y="52"/>
                  <a:pt x="4" y="53"/>
                  <a:pt x="2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7" name="Freeform 30">
            <a:extLst>
              <a:ext uri="{FF2B5EF4-FFF2-40B4-BE49-F238E27FC236}">
                <a16:creationId xmlns:a16="http://schemas.microsoft.com/office/drawing/2014/main" id="{F5D9ADB9-980B-470B-8C77-1134B870142F}"/>
              </a:ext>
            </a:extLst>
          </p:cNvPr>
          <p:cNvSpPr>
            <a:spLocks noEditPoints="1"/>
          </p:cNvSpPr>
          <p:nvPr/>
        </p:nvSpPr>
        <p:spPr bwMode="auto">
          <a:xfrm>
            <a:off x="8004176" y="1609726"/>
            <a:ext cx="350838" cy="331788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0A12858D-4348-4638-90D0-BD139F0E2887}"/>
              </a:ext>
            </a:extLst>
          </p:cNvPr>
          <p:cNvSpPr>
            <a:spLocks noEditPoints="1"/>
          </p:cNvSpPr>
          <p:nvPr/>
        </p:nvSpPr>
        <p:spPr bwMode="auto">
          <a:xfrm>
            <a:off x="9001126" y="1739901"/>
            <a:ext cx="195263" cy="196850"/>
          </a:xfrm>
          <a:custGeom>
            <a:avLst/>
            <a:gdLst>
              <a:gd name="T0" fmla="*/ 83 w 90"/>
              <a:gd name="T1" fmla="*/ 91 h 91"/>
              <a:gd name="T2" fmla="*/ 57 w 90"/>
              <a:gd name="T3" fmla="*/ 80 h 91"/>
              <a:gd name="T4" fmla="*/ 45 w 90"/>
              <a:gd name="T5" fmla="*/ 81 h 91"/>
              <a:gd name="T6" fmla="*/ 0 w 90"/>
              <a:gd name="T7" fmla="*/ 41 h 91"/>
              <a:gd name="T8" fmla="*/ 45 w 90"/>
              <a:gd name="T9" fmla="*/ 0 h 91"/>
              <a:gd name="T10" fmla="*/ 90 w 90"/>
              <a:gd name="T11" fmla="*/ 41 h 91"/>
              <a:gd name="T12" fmla="*/ 82 w 90"/>
              <a:gd name="T13" fmla="*/ 64 h 91"/>
              <a:gd name="T14" fmla="*/ 81 w 90"/>
              <a:gd name="T15" fmla="*/ 70 h 91"/>
              <a:gd name="T16" fmla="*/ 89 w 90"/>
              <a:gd name="T17" fmla="*/ 84 h 91"/>
              <a:gd name="T18" fmla="*/ 90 w 90"/>
              <a:gd name="T19" fmla="*/ 85 h 91"/>
              <a:gd name="T20" fmla="*/ 90 w 90"/>
              <a:gd name="T21" fmla="*/ 90 h 91"/>
              <a:gd name="T22" fmla="*/ 89 w 90"/>
              <a:gd name="T23" fmla="*/ 90 h 91"/>
              <a:gd name="T24" fmla="*/ 83 w 90"/>
              <a:gd name="T25" fmla="*/ 91 h 91"/>
              <a:gd name="T26" fmla="*/ 58 w 90"/>
              <a:gd name="T27" fmla="*/ 75 h 91"/>
              <a:gd name="T28" fmla="*/ 59 w 90"/>
              <a:gd name="T29" fmla="*/ 76 h 91"/>
              <a:gd name="T30" fmla="*/ 85 w 90"/>
              <a:gd name="T31" fmla="*/ 87 h 91"/>
              <a:gd name="T32" fmla="*/ 77 w 90"/>
              <a:gd name="T33" fmla="*/ 70 h 91"/>
              <a:gd name="T34" fmla="*/ 78 w 90"/>
              <a:gd name="T35" fmla="*/ 62 h 91"/>
              <a:gd name="T36" fmla="*/ 79 w 90"/>
              <a:gd name="T37" fmla="*/ 62 h 91"/>
              <a:gd name="T38" fmla="*/ 86 w 90"/>
              <a:gd name="T39" fmla="*/ 41 h 91"/>
              <a:gd name="T40" fmla="*/ 45 w 90"/>
              <a:gd name="T41" fmla="*/ 4 h 91"/>
              <a:gd name="T42" fmla="*/ 4 w 90"/>
              <a:gd name="T43" fmla="*/ 41 h 91"/>
              <a:gd name="T44" fmla="*/ 45 w 90"/>
              <a:gd name="T45" fmla="*/ 77 h 91"/>
              <a:gd name="T46" fmla="*/ 57 w 90"/>
              <a:gd name="T47" fmla="*/ 75 h 91"/>
              <a:gd name="T48" fmla="*/ 58 w 90"/>
              <a:gd name="T49" fmla="*/ 7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0" h="91">
                <a:moveTo>
                  <a:pt x="83" y="91"/>
                </a:moveTo>
                <a:cubicBezTo>
                  <a:pt x="73" y="91"/>
                  <a:pt x="64" y="87"/>
                  <a:pt x="57" y="80"/>
                </a:cubicBezTo>
                <a:cubicBezTo>
                  <a:pt x="53" y="81"/>
                  <a:pt x="49" y="81"/>
                  <a:pt x="45" y="81"/>
                </a:cubicBezTo>
                <a:cubicBezTo>
                  <a:pt x="20" y="81"/>
                  <a:pt x="0" y="63"/>
                  <a:pt x="0" y="41"/>
                </a:cubicBezTo>
                <a:cubicBezTo>
                  <a:pt x="0" y="18"/>
                  <a:pt x="20" y="0"/>
                  <a:pt x="45" y="0"/>
                </a:cubicBezTo>
                <a:cubicBezTo>
                  <a:pt x="70" y="0"/>
                  <a:pt x="90" y="18"/>
                  <a:pt x="90" y="41"/>
                </a:cubicBezTo>
                <a:cubicBezTo>
                  <a:pt x="90" y="49"/>
                  <a:pt x="87" y="57"/>
                  <a:pt x="82" y="64"/>
                </a:cubicBezTo>
                <a:cubicBezTo>
                  <a:pt x="81" y="66"/>
                  <a:pt x="81" y="68"/>
                  <a:pt x="81" y="70"/>
                </a:cubicBezTo>
                <a:cubicBezTo>
                  <a:pt x="81" y="76"/>
                  <a:pt x="84" y="81"/>
                  <a:pt x="89" y="84"/>
                </a:cubicBezTo>
                <a:cubicBezTo>
                  <a:pt x="90" y="85"/>
                  <a:pt x="90" y="85"/>
                  <a:pt x="90" y="85"/>
                </a:cubicBezTo>
                <a:cubicBezTo>
                  <a:pt x="90" y="90"/>
                  <a:pt x="90" y="90"/>
                  <a:pt x="90" y="90"/>
                </a:cubicBezTo>
                <a:cubicBezTo>
                  <a:pt x="89" y="90"/>
                  <a:pt x="89" y="90"/>
                  <a:pt x="89" y="90"/>
                </a:cubicBezTo>
                <a:cubicBezTo>
                  <a:pt x="87" y="90"/>
                  <a:pt x="85" y="91"/>
                  <a:pt x="83" y="91"/>
                </a:cubicBezTo>
                <a:close/>
                <a:moveTo>
                  <a:pt x="58" y="75"/>
                </a:moveTo>
                <a:cubicBezTo>
                  <a:pt x="59" y="76"/>
                  <a:pt x="59" y="76"/>
                  <a:pt x="59" y="76"/>
                </a:cubicBezTo>
                <a:cubicBezTo>
                  <a:pt x="66" y="83"/>
                  <a:pt x="75" y="87"/>
                  <a:pt x="85" y="87"/>
                </a:cubicBezTo>
                <a:cubicBezTo>
                  <a:pt x="80" y="83"/>
                  <a:pt x="77" y="77"/>
                  <a:pt x="77" y="70"/>
                </a:cubicBezTo>
                <a:cubicBezTo>
                  <a:pt x="77" y="67"/>
                  <a:pt x="77" y="65"/>
                  <a:pt x="78" y="62"/>
                </a:cubicBezTo>
                <a:cubicBezTo>
                  <a:pt x="79" y="62"/>
                  <a:pt x="79" y="62"/>
                  <a:pt x="79" y="62"/>
                </a:cubicBezTo>
                <a:cubicBezTo>
                  <a:pt x="84" y="55"/>
                  <a:pt x="86" y="48"/>
                  <a:pt x="86" y="41"/>
                </a:cubicBezTo>
                <a:cubicBezTo>
                  <a:pt x="86" y="20"/>
                  <a:pt x="68" y="4"/>
                  <a:pt x="45" y="4"/>
                </a:cubicBezTo>
                <a:cubicBezTo>
                  <a:pt x="22" y="4"/>
                  <a:pt x="4" y="20"/>
                  <a:pt x="4" y="41"/>
                </a:cubicBezTo>
                <a:cubicBezTo>
                  <a:pt x="4" y="61"/>
                  <a:pt x="22" y="77"/>
                  <a:pt x="45" y="77"/>
                </a:cubicBezTo>
                <a:cubicBezTo>
                  <a:pt x="49" y="77"/>
                  <a:pt x="53" y="77"/>
                  <a:pt x="57" y="75"/>
                </a:cubicBezTo>
                <a:lnTo>
                  <a:pt x="58" y="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D1AB0229-71F2-458D-969D-EB353C63A1A6}"/>
              </a:ext>
            </a:extLst>
          </p:cNvPr>
          <p:cNvSpPr>
            <a:spLocks noEditPoints="1"/>
          </p:cNvSpPr>
          <p:nvPr/>
        </p:nvSpPr>
        <p:spPr bwMode="auto">
          <a:xfrm>
            <a:off x="8809038" y="1590676"/>
            <a:ext cx="350838" cy="328613"/>
          </a:xfrm>
          <a:custGeom>
            <a:avLst/>
            <a:gdLst>
              <a:gd name="T0" fmla="*/ 10 w 162"/>
              <a:gd name="T1" fmla="*/ 152 h 152"/>
              <a:gd name="T2" fmla="*/ 10 w 162"/>
              <a:gd name="T3" fmla="*/ 141 h 152"/>
              <a:gd name="T4" fmla="*/ 12 w 162"/>
              <a:gd name="T5" fmla="*/ 140 h 152"/>
              <a:gd name="T6" fmla="*/ 29 w 162"/>
              <a:gd name="T7" fmla="*/ 119 h 152"/>
              <a:gd name="T8" fmla="*/ 29 w 162"/>
              <a:gd name="T9" fmla="*/ 117 h 152"/>
              <a:gd name="T10" fmla="*/ 0 w 162"/>
              <a:gd name="T11" fmla="*/ 66 h 152"/>
              <a:gd name="T12" fmla="*/ 81 w 162"/>
              <a:gd name="T13" fmla="*/ 0 h 152"/>
              <a:gd name="T14" fmla="*/ 162 w 162"/>
              <a:gd name="T15" fmla="*/ 65 h 152"/>
              <a:gd name="T16" fmla="*/ 162 w 162"/>
              <a:gd name="T17" fmla="*/ 71 h 152"/>
              <a:gd name="T18" fmla="*/ 156 w 162"/>
              <a:gd name="T19" fmla="*/ 68 h 152"/>
              <a:gd name="T20" fmla="*/ 134 w 162"/>
              <a:gd name="T21" fmla="*/ 64 h 152"/>
              <a:gd name="T22" fmla="*/ 98 w 162"/>
              <a:gd name="T23" fmla="*/ 77 h 152"/>
              <a:gd name="T24" fmla="*/ 83 w 162"/>
              <a:gd name="T25" fmla="*/ 110 h 152"/>
              <a:gd name="T26" fmla="*/ 87 w 162"/>
              <a:gd name="T27" fmla="*/ 127 h 152"/>
              <a:gd name="T28" fmla="*/ 90 w 162"/>
              <a:gd name="T29" fmla="*/ 133 h 152"/>
              <a:gd name="T30" fmla="*/ 84 w 162"/>
              <a:gd name="T31" fmla="*/ 133 h 152"/>
              <a:gd name="T32" fmla="*/ 70 w 162"/>
              <a:gd name="T33" fmla="*/ 132 h 152"/>
              <a:gd name="T34" fmla="*/ 14 w 162"/>
              <a:gd name="T35" fmla="*/ 152 h 152"/>
              <a:gd name="T36" fmla="*/ 10 w 162"/>
              <a:gd name="T37" fmla="*/ 152 h 152"/>
              <a:gd name="T38" fmla="*/ 81 w 162"/>
              <a:gd name="T39" fmla="*/ 8 h 152"/>
              <a:gd name="T40" fmla="*/ 8 w 162"/>
              <a:gd name="T41" fmla="*/ 66 h 152"/>
              <a:gd name="T42" fmla="*/ 35 w 162"/>
              <a:gd name="T43" fmla="*/ 112 h 152"/>
              <a:gd name="T44" fmla="*/ 36 w 162"/>
              <a:gd name="T45" fmla="*/ 112 h 152"/>
              <a:gd name="T46" fmla="*/ 37 w 162"/>
              <a:gd name="T47" fmla="*/ 114 h 152"/>
              <a:gd name="T48" fmla="*/ 37 w 162"/>
              <a:gd name="T49" fmla="*/ 119 h 152"/>
              <a:gd name="T50" fmla="*/ 22 w 162"/>
              <a:gd name="T51" fmla="*/ 144 h 152"/>
              <a:gd name="T52" fmla="*/ 66 w 162"/>
              <a:gd name="T53" fmla="*/ 125 h 152"/>
              <a:gd name="T54" fmla="*/ 68 w 162"/>
              <a:gd name="T55" fmla="*/ 124 h 152"/>
              <a:gd name="T56" fmla="*/ 70 w 162"/>
              <a:gd name="T57" fmla="*/ 124 h 152"/>
              <a:gd name="T58" fmla="*/ 78 w 162"/>
              <a:gd name="T59" fmla="*/ 125 h 152"/>
              <a:gd name="T60" fmla="*/ 75 w 162"/>
              <a:gd name="T61" fmla="*/ 110 h 152"/>
              <a:gd name="T62" fmla="*/ 93 w 162"/>
              <a:gd name="T63" fmla="*/ 71 h 152"/>
              <a:gd name="T64" fmla="*/ 134 w 162"/>
              <a:gd name="T65" fmla="*/ 56 h 152"/>
              <a:gd name="T66" fmla="*/ 153 w 162"/>
              <a:gd name="T67" fmla="*/ 59 h 152"/>
              <a:gd name="T68" fmla="*/ 81 w 162"/>
              <a:gd name="T69" fmla="*/ 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2" h="152">
                <a:moveTo>
                  <a:pt x="10" y="152"/>
                </a:moveTo>
                <a:cubicBezTo>
                  <a:pt x="10" y="141"/>
                  <a:pt x="10" y="141"/>
                  <a:pt x="10" y="141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20" y="136"/>
                  <a:pt x="29" y="129"/>
                  <a:pt x="29" y="119"/>
                </a:cubicBezTo>
                <a:cubicBezTo>
                  <a:pt x="29" y="119"/>
                  <a:pt x="29" y="118"/>
                  <a:pt x="29" y="117"/>
                </a:cubicBezTo>
                <a:cubicBezTo>
                  <a:pt x="10" y="104"/>
                  <a:pt x="0" y="86"/>
                  <a:pt x="0" y="66"/>
                </a:cubicBezTo>
                <a:cubicBezTo>
                  <a:pt x="0" y="30"/>
                  <a:pt x="36" y="0"/>
                  <a:pt x="81" y="0"/>
                </a:cubicBezTo>
                <a:cubicBezTo>
                  <a:pt x="125" y="0"/>
                  <a:pt x="161" y="28"/>
                  <a:pt x="162" y="65"/>
                </a:cubicBezTo>
                <a:cubicBezTo>
                  <a:pt x="162" y="71"/>
                  <a:pt x="162" y="71"/>
                  <a:pt x="162" y="71"/>
                </a:cubicBezTo>
                <a:cubicBezTo>
                  <a:pt x="156" y="68"/>
                  <a:pt x="156" y="68"/>
                  <a:pt x="156" y="68"/>
                </a:cubicBezTo>
                <a:cubicBezTo>
                  <a:pt x="149" y="65"/>
                  <a:pt x="142" y="64"/>
                  <a:pt x="134" y="64"/>
                </a:cubicBezTo>
                <a:cubicBezTo>
                  <a:pt x="121" y="64"/>
                  <a:pt x="108" y="68"/>
                  <a:pt x="98" y="77"/>
                </a:cubicBezTo>
                <a:cubicBezTo>
                  <a:pt x="89" y="85"/>
                  <a:pt x="83" y="97"/>
                  <a:pt x="83" y="110"/>
                </a:cubicBezTo>
                <a:cubicBezTo>
                  <a:pt x="83" y="116"/>
                  <a:pt x="85" y="122"/>
                  <a:pt x="87" y="127"/>
                </a:cubicBezTo>
                <a:cubicBezTo>
                  <a:pt x="90" y="133"/>
                  <a:pt x="90" y="133"/>
                  <a:pt x="90" y="133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79" y="133"/>
                  <a:pt x="75" y="133"/>
                  <a:pt x="70" y="132"/>
                </a:cubicBezTo>
                <a:cubicBezTo>
                  <a:pt x="53" y="149"/>
                  <a:pt x="32" y="152"/>
                  <a:pt x="14" y="152"/>
                </a:cubicBezTo>
                <a:lnTo>
                  <a:pt x="10" y="152"/>
                </a:lnTo>
                <a:close/>
                <a:moveTo>
                  <a:pt x="81" y="8"/>
                </a:moveTo>
                <a:cubicBezTo>
                  <a:pt x="41" y="8"/>
                  <a:pt x="8" y="34"/>
                  <a:pt x="8" y="66"/>
                </a:cubicBezTo>
                <a:cubicBezTo>
                  <a:pt x="8" y="84"/>
                  <a:pt x="18" y="100"/>
                  <a:pt x="35" y="112"/>
                </a:cubicBezTo>
                <a:cubicBezTo>
                  <a:pt x="36" y="112"/>
                  <a:pt x="36" y="112"/>
                  <a:pt x="36" y="112"/>
                </a:cubicBezTo>
                <a:cubicBezTo>
                  <a:pt x="37" y="114"/>
                  <a:pt x="37" y="114"/>
                  <a:pt x="37" y="114"/>
                </a:cubicBezTo>
                <a:cubicBezTo>
                  <a:pt x="37" y="116"/>
                  <a:pt x="37" y="118"/>
                  <a:pt x="37" y="119"/>
                </a:cubicBezTo>
                <a:cubicBezTo>
                  <a:pt x="37" y="129"/>
                  <a:pt x="30" y="138"/>
                  <a:pt x="22" y="144"/>
                </a:cubicBezTo>
                <a:cubicBezTo>
                  <a:pt x="37" y="142"/>
                  <a:pt x="53" y="139"/>
                  <a:pt x="66" y="125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4"/>
                  <a:pt x="70" y="124"/>
                  <a:pt x="70" y="124"/>
                </a:cubicBezTo>
                <a:cubicBezTo>
                  <a:pt x="72" y="124"/>
                  <a:pt x="75" y="125"/>
                  <a:pt x="78" y="125"/>
                </a:cubicBezTo>
                <a:cubicBezTo>
                  <a:pt x="76" y="120"/>
                  <a:pt x="75" y="115"/>
                  <a:pt x="75" y="110"/>
                </a:cubicBezTo>
                <a:cubicBezTo>
                  <a:pt x="75" y="95"/>
                  <a:pt x="82" y="81"/>
                  <a:pt x="93" y="71"/>
                </a:cubicBezTo>
                <a:cubicBezTo>
                  <a:pt x="104" y="61"/>
                  <a:pt x="119" y="56"/>
                  <a:pt x="134" y="56"/>
                </a:cubicBezTo>
                <a:cubicBezTo>
                  <a:pt x="141" y="56"/>
                  <a:pt x="147" y="57"/>
                  <a:pt x="153" y="59"/>
                </a:cubicBezTo>
                <a:cubicBezTo>
                  <a:pt x="149" y="30"/>
                  <a:pt x="118" y="8"/>
                  <a:pt x="8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0" name="Freeform 33">
            <a:extLst>
              <a:ext uri="{FF2B5EF4-FFF2-40B4-BE49-F238E27FC236}">
                <a16:creationId xmlns:a16="http://schemas.microsoft.com/office/drawing/2014/main" id="{8D67BFC0-E579-42A5-A341-1F525910C0D9}"/>
              </a:ext>
            </a:extLst>
          </p:cNvPr>
          <p:cNvSpPr>
            <a:spLocks noEditPoints="1"/>
          </p:cNvSpPr>
          <p:nvPr/>
        </p:nvSpPr>
        <p:spPr bwMode="auto">
          <a:xfrm>
            <a:off x="9639301" y="1590676"/>
            <a:ext cx="328613" cy="309563"/>
          </a:xfrm>
          <a:custGeom>
            <a:avLst/>
            <a:gdLst>
              <a:gd name="T0" fmla="*/ 10 w 152"/>
              <a:gd name="T1" fmla="*/ 143 h 143"/>
              <a:gd name="T2" fmla="*/ 10 w 152"/>
              <a:gd name="T3" fmla="*/ 132 h 143"/>
              <a:gd name="T4" fmla="*/ 12 w 152"/>
              <a:gd name="T5" fmla="*/ 131 h 143"/>
              <a:gd name="T6" fmla="*/ 27 w 152"/>
              <a:gd name="T7" fmla="*/ 112 h 143"/>
              <a:gd name="T8" fmla="*/ 27 w 152"/>
              <a:gd name="T9" fmla="*/ 110 h 143"/>
              <a:gd name="T10" fmla="*/ 0 w 152"/>
              <a:gd name="T11" fmla="*/ 62 h 143"/>
              <a:gd name="T12" fmla="*/ 76 w 152"/>
              <a:gd name="T13" fmla="*/ 0 h 143"/>
              <a:gd name="T14" fmla="*/ 152 w 152"/>
              <a:gd name="T15" fmla="*/ 62 h 143"/>
              <a:gd name="T16" fmla="*/ 76 w 152"/>
              <a:gd name="T17" fmla="*/ 125 h 143"/>
              <a:gd name="T18" fmla="*/ 66 w 152"/>
              <a:gd name="T19" fmla="*/ 124 h 143"/>
              <a:gd name="T20" fmla="*/ 14 w 152"/>
              <a:gd name="T21" fmla="*/ 142 h 143"/>
              <a:gd name="T22" fmla="*/ 10 w 152"/>
              <a:gd name="T23" fmla="*/ 143 h 143"/>
              <a:gd name="T24" fmla="*/ 76 w 152"/>
              <a:gd name="T25" fmla="*/ 8 h 143"/>
              <a:gd name="T26" fmla="*/ 8 w 152"/>
              <a:gd name="T27" fmla="*/ 62 h 143"/>
              <a:gd name="T28" fmla="*/ 33 w 152"/>
              <a:gd name="T29" fmla="*/ 104 h 143"/>
              <a:gd name="T30" fmla="*/ 35 w 152"/>
              <a:gd name="T31" fmla="*/ 105 h 143"/>
              <a:gd name="T32" fmla="*/ 35 w 152"/>
              <a:gd name="T33" fmla="*/ 107 h 143"/>
              <a:gd name="T34" fmla="*/ 35 w 152"/>
              <a:gd name="T35" fmla="*/ 112 h 143"/>
              <a:gd name="T36" fmla="*/ 22 w 152"/>
              <a:gd name="T37" fmla="*/ 134 h 143"/>
              <a:gd name="T38" fmla="*/ 62 w 152"/>
              <a:gd name="T39" fmla="*/ 117 h 143"/>
              <a:gd name="T40" fmla="*/ 64 w 152"/>
              <a:gd name="T41" fmla="*/ 116 h 143"/>
              <a:gd name="T42" fmla="*/ 65 w 152"/>
              <a:gd name="T43" fmla="*/ 116 h 143"/>
              <a:gd name="T44" fmla="*/ 76 w 152"/>
              <a:gd name="T45" fmla="*/ 117 h 143"/>
              <a:gd name="T46" fmla="*/ 144 w 152"/>
              <a:gd name="T47" fmla="*/ 62 h 143"/>
              <a:gd name="T48" fmla="*/ 76 w 152"/>
              <a:gd name="T49" fmla="*/ 8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43">
                <a:moveTo>
                  <a:pt x="10" y="143"/>
                </a:moveTo>
                <a:cubicBezTo>
                  <a:pt x="10" y="132"/>
                  <a:pt x="10" y="132"/>
                  <a:pt x="10" y="132"/>
                </a:cubicBezTo>
                <a:cubicBezTo>
                  <a:pt x="12" y="131"/>
                  <a:pt x="12" y="131"/>
                  <a:pt x="12" y="131"/>
                </a:cubicBezTo>
                <a:cubicBezTo>
                  <a:pt x="21" y="127"/>
                  <a:pt x="27" y="119"/>
                  <a:pt x="27" y="112"/>
                </a:cubicBezTo>
                <a:cubicBezTo>
                  <a:pt x="27" y="111"/>
                  <a:pt x="27" y="110"/>
                  <a:pt x="27" y="110"/>
                </a:cubicBezTo>
                <a:cubicBezTo>
                  <a:pt x="10" y="98"/>
                  <a:pt x="0" y="81"/>
                  <a:pt x="0" y="62"/>
                </a:cubicBezTo>
                <a:cubicBezTo>
                  <a:pt x="0" y="28"/>
                  <a:pt x="34" y="0"/>
                  <a:pt x="76" y="0"/>
                </a:cubicBezTo>
                <a:cubicBezTo>
                  <a:pt x="118" y="0"/>
                  <a:pt x="152" y="28"/>
                  <a:pt x="152" y="62"/>
                </a:cubicBezTo>
                <a:cubicBezTo>
                  <a:pt x="152" y="96"/>
                  <a:pt x="118" y="125"/>
                  <a:pt x="76" y="125"/>
                </a:cubicBezTo>
                <a:cubicBezTo>
                  <a:pt x="73" y="125"/>
                  <a:pt x="70" y="124"/>
                  <a:pt x="66" y="124"/>
                </a:cubicBezTo>
                <a:cubicBezTo>
                  <a:pt x="50" y="139"/>
                  <a:pt x="31" y="142"/>
                  <a:pt x="14" y="142"/>
                </a:cubicBezTo>
                <a:lnTo>
                  <a:pt x="10" y="143"/>
                </a:lnTo>
                <a:close/>
                <a:moveTo>
                  <a:pt x="76" y="8"/>
                </a:moveTo>
                <a:cubicBezTo>
                  <a:pt x="39" y="8"/>
                  <a:pt x="8" y="32"/>
                  <a:pt x="8" y="62"/>
                </a:cubicBezTo>
                <a:cubicBezTo>
                  <a:pt x="8" y="78"/>
                  <a:pt x="17" y="94"/>
                  <a:pt x="33" y="104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5" y="108"/>
                  <a:pt x="35" y="110"/>
                  <a:pt x="35" y="112"/>
                </a:cubicBezTo>
                <a:cubicBezTo>
                  <a:pt x="35" y="120"/>
                  <a:pt x="30" y="128"/>
                  <a:pt x="22" y="134"/>
                </a:cubicBezTo>
                <a:cubicBezTo>
                  <a:pt x="36" y="133"/>
                  <a:pt x="50" y="129"/>
                  <a:pt x="62" y="117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9" y="116"/>
                  <a:pt x="73" y="117"/>
                  <a:pt x="76" y="117"/>
                </a:cubicBezTo>
                <a:cubicBezTo>
                  <a:pt x="114" y="117"/>
                  <a:pt x="144" y="92"/>
                  <a:pt x="144" y="62"/>
                </a:cubicBezTo>
                <a:cubicBezTo>
                  <a:pt x="144" y="32"/>
                  <a:pt x="114" y="8"/>
                  <a:pt x="7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1" name="Freeform 34">
            <a:extLst>
              <a:ext uri="{FF2B5EF4-FFF2-40B4-BE49-F238E27FC236}">
                <a16:creationId xmlns:a16="http://schemas.microsoft.com/office/drawing/2014/main" id="{3D132CE7-B10C-40A9-9B77-94ED3E102FCF}"/>
              </a:ext>
            </a:extLst>
          </p:cNvPr>
          <p:cNvSpPr>
            <a:spLocks noEditPoints="1"/>
          </p:cNvSpPr>
          <p:nvPr/>
        </p:nvSpPr>
        <p:spPr bwMode="auto">
          <a:xfrm>
            <a:off x="9790113" y="1704976"/>
            <a:ext cx="236538" cy="231775"/>
          </a:xfrm>
          <a:custGeom>
            <a:avLst/>
            <a:gdLst>
              <a:gd name="T0" fmla="*/ 100 w 109"/>
              <a:gd name="T1" fmla="*/ 107 h 107"/>
              <a:gd name="T2" fmla="*/ 98 w 109"/>
              <a:gd name="T3" fmla="*/ 107 h 107"/>
              <a:gd name="T4" fmla="*/ 54 w 109"/>
              <a:gd name="T5" fmla="*/ 91 h 107"/>
              <a:gd name="T6" fmla="*/ 6 w 109"/>
              <a:gd name="T7" fmla="*/ 81 h 107"/>
              <a:gd name="T8" fmla="*/ 0 w 109"/>
              <a:gd name="T9" fmla="*/ 77 h 107"/>
              <a:gd name="T10" fmla="*/ 7 w 109"/>
              <a:gd name="T11" fmla="*/ 77 h 107"/>
              <a:gd name="T12" fmla="*/ 63 w 109"/>
              <a:gd name="T13" fmla="*/ 58 h 107"/>
              <a:gd name="T14" fmla="*/ 81 w 109"/>
              <a:gd name="T15" fmla="*/ 36 h 107"/>
              <a:gd name="T16" fmla="*/ 88 w 109"/>
              <a:gd name="T17" fmla="*/ 9 h 107"/>
              <a:gd name="T18" fmla="*/ 88 w 109"/>
              <a:gd name="T19" fmla="*/ 5 h 107"/>
              <a:gd name="T20" fmla="*/ 87 w 109"/>
              <a:gd name="T21" fmla="*/ 0 h 107"/>
              <a:gd name="T22" fmla="*/ 91 w 109"/>
              <a:gd name="T23" fmla="*/ 3 h 107"/>
              <a:gd name="T24" fmla="*/ 109 w 109"/>
              <a:gd name="T25" fmla="*/ 39 h 107"/>
              <a:gd name="T26" fmla="*/ 86 w 109"/>
              <a:gd name="T27" fmla="*/ 79 h 107"/>
              <a:gd name="T28" fmla="*/ 86 w 109"/>
              <a:gd name="T29" fmla="*/ 82 h 107"/>
              <a:gd name="T30" fmla="*/ 99 w 109"/>
              <a:gd name="T31" fmla="*/ 100 h 107"/>
              <a:gd name="T32" fmla="*/ 100 w 109"/>
              <a:gd name="T33" fmla="*/ 100 h 107"/>
              <a:gd name="T34" fmla="*/ 100 w 109"/>
              <a:gd name="T35" fmla="*/ 107 h 107"/>
              <a:gd name="T36" fmla="*/ 55 w 109"/>
              <a:gd name="T37" fmla="*/ 87 h 107"/>
              <a:gd name="T38" fmla="*/ 56 w 109"/>
              <a:gd name="T39" fmla="*/ 87 h 107"/>
              <a:gd name="T40" fmla="*/ 96 w 109"/>
              <a:gd name="T41" fmla="*/ 103 h 107"/>
              <a:gd name="T42" fmla="*/ 82 w 109"/>
              <a:gd name="T43" fmla="*/ 82 h 107"/>
              <a:gd name="T44" fmla="*/ 82 w 109"/>
              <a:gd name="T45" fmla="*/ 78 h 107"/>
              <a:gd name="T46" fmla="*/ 82 w 109"/>
              <a:gd name="T47" fmla="*/ 77 h 107"/>
              <a:gd name="T48" fmla="*/ 83 w 109"/>
              <a:gd name="T49" fmla="*/ 76 h 107"/>
              <a:gd name="T50" fmla="*/ 105 w 109"/>
              <a:gd name="T51" fmla="*/ 39 h 107"/>
              <a:gd name="T52" fmla="*/ 92 w 109"/>
              <a:gd name="T53" fmla="*/ 9 h 107"/>
              <a:gd name="T54" fmla="*/ 92 w 109"/>
              <a:gd name="T55" fmla="*/ 9 h 107"/>
              <a:gd name="T56" fmla="*/ 85 w 109"/>
              <a:gd name="T57" fmla="*/ 38 h 107"/>
              <a:gd name="T58" fmla="*/ 66 w 109"/>
              <a:gd name="T59" fmla="*/ 61 h 107"/>
              <a:gd name="T60" fmla="*/ 14 w 109"/>
              <a:gd name="T61" fmla="*/ 81 h 107"/>
              <a:gd name="T62" fmla="*/ 54 w 109"/>
              <a:gd name="T63" fmla="*/ 87 h 107"/>
              <a:gd name="T64" fmla="*/ 55 w 109"/>
              <a:gd name="T65" fmla="*/ 8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9" h="107">
                <a:moveTo>
                  <a:pt x="100" y="107"/>
                </a:moveTo>
                <a:cubicBezTo>
                  <a:pt x="98" y="107"/>
                  <a:pt x="98" y="107"/>
                  <a:pt x="98" y="107"/>
                </a:cubicBezTo>
                <a:cubicBezTo>
                  <a:pt x="81" y="106"/>
                  <a:pt x="67" y="103"/>
                  <a:pt x="54" y="91"/>
                </a:cubicBezTo>
                <a:cubicBezTo>
                  <a:pt x="36" y="93"/>
                  <a:pt x="19" y="89"/>
                  <a:pt x="6" y="81"/>
                </a:cubicBezTo>
                <a:cubicBezTo>
                  <a:pt x="0" y="77"/>
                  <a:pt x="0" y="77"/>
                  <a:pt x="0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28" y="77"/>
                  <a:pt x="48" y="70"/>
                  <a:pt x="63" y="58"/>
                </a:cubicBezTo>
                <a:cubicBezTo>
                  <a:pt x="71" y="52"/>
                  <a:pt x="77" y="44"/>
                  <a:pt x="81" y="36"/>
                </a:cubicBezTo>
                <a:cubicBezTo>
                  <a:pt x="86" y="28"/>
                  <a:pt x="88" y="18"/>
                  <a:pt x="88" y="9"/>
                </a:cubicBezTo>
                <a:cubicBezTo>
                  <a:pt x="88" y="8"/>
                  <a:pt x="88" y="6"/>
                  <a:pt x="88" y="5"/>
                </a:cubicBezTo>
                <a:cubicBezTo>
                  <a:pt x="87" y="0"/>
                  <a:pt x="87" y="0"/>
                  <a:pt x="87" y="0"/>
                </a:cubicBezTo>
                <a:cubicBezTo>
                  <a:pt x="91" y="3"/>
                  <a:pt x="91" y="3"/>
                  <a:pt x="91" y="3"/>
                </a:cubicBezTo>
                <a:cubicBezTo>
                  <a:pt x="103" y="13"/>
                  <a:pt x="109" y="26"/>
                  <a:pt x="109" y="39"/>
                </a:cubicBezTo>
                <a:cubicBezTo>
                  <a:pt x="109" y="55"/>
                  <a:pt x="101" y="69"/>
                  <a:pt x="86" y="79"/>
                </a:cubicBezTo>
                <a:cubicBezTo>
                  <a:pt x="86" y="80"/>
                  <a:pt x="86" y="81"/>
                  <a:pt x="86" y="82"/>
                </a:cubicBezTo>
                <a:cubicBezTo>
                  <a:pt x="86" y="89"/>
                  <a:pt x="91" y="96"/>
                  <a:pt x="99" y="100"/>
                </a:cubicBezTo>
                <a:cubicBezTo>
                  <a:pt x="100" y="100"/>
                  <a:pt x="100" y="100"/>
                  <a:pt x="100" y="100"/>
                </a:cubicBezTo>
                <a:lnTo>
                  <a:pt x="100" y="107"/>
                </a:lnTo>
                <a:close/>
                <a:moveTo>
                  <a:pt x="55" y="87"/>
                </a:moveTo>
                <a:cubicBezTo>
                  <a:pt x="56" y="87"/>
                  <a:pt x="56" y="87"/>
                  <a:pt x="56" y="87"/>
                </a:cubicBezTo>
                <a:cubicBezTo>
                  <a:pt x="68" y="99"/>
                  <a:pt x="80" y="102"/>
                  <a:pt x="96" y="103"/>
                </a:cubicBezTo>
                <a:cubicBezTo>
                  <a:pt x="87" y="98"/>
                  <a:pt x="82" y="90"/>
                  <a:pt x="82" y="82"/>
                </a:cubicBezTo>
                <a:cubicBezTo>
                  <a:pt x="82" y="80"/>
                  <a:pt x="82" y="79"/>
                  <a:pt x="82" y="78"/>
                </a:cubicBezTo>
                <a:cubicBezTo>
                  <a:pt x="82" y="77"/>
                  <a:pt x="82" y="77"/>
                  <a:pt x="82" y="77"/>
                </a:cubicBezTo>
                <a:cubicBezTo>
                  <a:pt x="83" y="76"/>
                  <a:pt x="83" y="76"/>
                  <a:pt x="83" y="76"/>
                </a:cubicBezTo>
                <a:cubicBezTo>
                  <a:pt x="97" y="67"/>
                  <a:pt x="105" y="54"/>
                  <a:pt x="105" y="39"/>
                </a:cubicBezTo>
                <a:cubicBezTo>
                  <a:pt x="105" y="28"/>
                  <a:pt x="101" y="18"/>
                  <a:pt x="92" y="9"/>
                </a:cubicBezTo>
                <a:cubicBezTo>
                  <a:pt x="92" y="9"/>
                  <a:pt x="92" y="9"/>
                  <a:pt x="92" y="9"/>
                </a:cubicBezTo>
                <a:cubicBezTo>
                  <a:pt x="92" y="19"/>
                  <a:pt x="89" y="29"/>
                  <a:pt x="85" y="38"/>
                </a:cubicBezTo>
                <a:cubicBezTo>
                  <a:pt x="80" y="47"/>
                  <a:pt x="74" y="54"/>
                  <a:pt x="66" y="61"/>
                </a:cubicBezTo>
                <a:cubicBezTo>
                  <a:pt x="52" y="72"/>
                  <a:pt x="33" y="79"/>
                  <a:pt x="14" y="81"/>
                </a:cubicBezTo>
                <a:cubicBezTo>
                  <a:pt x="26" y="86"/>
                  <a:pt x="40" y="88"/>
                  <a:pt x="54" y="87"/>
                </a:cubicBezTo>
                <a:lnTo>
                  <a:pt x="55" y="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2" name="Freeform 35">
            <a:extLst>
              <a:ext uri="{FF2B5EF4-FFF2-40B4-BE49-F238E27FC236}">
                <a16:creationId xmlns:a16="http://schemas.microsoft.com/office/drawing/2014/main" id="{83C379FC-FD44-410B-823D-4F5259B8CD4B}"/>
              </a:ext>
            </a:extLst>
          </p:cNvPr>
          <p:cNvSpPr>
            <a:spLocks noEditPoints="1"/>
          </p:cNvSpPr>
          <p:nvPr/>
        </p:nvSpPr>
        <p:spPr bwMode="auto">
          <a:xfrm>
            <a:off x="7150101" y="1592263"/>
            <a:ext cx="125413" cy="342900"/>
          </a:xfrm>
          <a:custGeom>
            <a:avLst/>
            <a:gdLst>
              <a:gd name="T0" fmla="*/ 0 w 79"/>
              <a:gd name="T1" fmla="*/ 216 h 216"/>
              <a:gd name="T2" fmla="*/ 0 w 79"/>
              <a:gd name="T3" fmla="*/ 32 h 216"/>
              <a:gd name="T4" fmla="*/ 79 w 79"/>
              <a:gd name="T5" fmla="*/ 0 h 216"/>
              <a:gd name="T6" fmla="*/ 79 w 79"/>
              <a:gd name="T7" fmla="*/ 183 h 216"/>
              <a:gd name="T8" fmla="*/ 0 w 79"/>
              <a:gd name="T9" fmla="*/ 216 h 216"/>
              <a:gd name="T10" fmla="*/ 6 w 79"/>
              <a:gd name="T11" fmla="*/ 36 h 216"/>
              <a:gd name="T12" fmla="*/ 6 w 79"/>
              <a:gd name="T13" fmla="*/ 208 h 216"/>
              <a:gd name="T14" fmla="*/ 74 w 79"/>
              <a:gd name="T15" fmla="*/ 180 h 216"/>
              <a:gd name="T16" fmla="*/ 74 w 79"/>
              <a:gd name="T17" fmla="*/ 9 h 216"/>
              <a:gd name="T18" fmla="*/ 6 w 79"/>
              <a:gd name="T19" fmla="*/ 3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216">
                <a:moveTo>
                  <a:pt x="0" y="216"/>
                </a:moveTo>
                <a:lnTo>
                  <a:pt x="0" y="32"/>
                </a:lnTo>
                <a:lnTo>
                  <a:pt x="79" y="0"/>
                </a:lnTo>
                <a:lnTo>
                  <a:pt x="79" y="183"/>
                </a:lnTo>
                <a:lnTo>
                  <a:pt x="0" y="216"/>
                </a:lnTo>
                <a:close/>
                <a:moveTo>
                  <a:pt x="6" y="36"/>
                </a:moveTo>
                <a:lnTo>
                  <a:pt x="6" y="208"/>
                </a:lnTo>
                <a:lnTo>
                  <a:pt x="74" y="180"/>
                </a:lnTo>
                <a:lnTo>
                  <a:pt x="74" y="9"/>
                </a:lnTo>
                <a:lnTo>
                  <a:pt x="6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3" name="Freeform 36">
            <a:extLst>
              <a:ext uri="{FF2B5EF4-FFF2-40B4-BE49-F238E27FC236}">
                <a16:creationId xmlns:a16="http://schemas.microsoft.com/office/drawing/2014/main" id="{3BAB7B98-7EF7-438F-9C4B-3C277724913A}"/>
              </a:ext>
            </a:extLst>
          </p:cNvPr>
          <p:cNvSpPr>
            <a:spLocks noEditPoints="1"/>
          </p:cNvSpPr>
          <p:nvPr/>
        </p:nvSpPr>
        <p:spPr bwMode="auto">
          <a:xfrm>
            <a:off x="7286626" y="1595438"/>
            <a:ext cx="133350" cy="344488"/>
          </a:xfrm>
          <a:custGeom>
            <a:avLst/>
            <a:gdLst>
              <a:gd name="T0" fmla="*/ 84 w 84"/>
              <a:gd name="T1" fmla="*/ 217 h 217"/>
              <a:gd name="T2" fmla="*/ 0 w 84"/>
              <a:gd name="T3" fmla="*/ 189 h 217"/>
              <a:gd name="T4" fmla="*/ 0 w 84"/>
              <a:gd name="T5" fmla="*/ 0 h 217"/>
              <a:gd name="T6" fmla="*/ 84 w 84"/>
              <a:gd name="T7" fmla="*/ 28 h 217"/>
              <a:gd name="T8" fmla="*/ 84 w 84"/>
              <a:gd name="T9" fmla="*/ 217 h 217"/>
              <a:gd name="T10" fmla="*/ 11 w 84"/>
              <a:gd name="T11" fmla="*/ 181 h 217"/>
              <a:gd name="T12" fmla="*/ 74 w 84"/>
              <a:gd name="T13" fmla="*/ 202 h 217"/>
              <a:gd name="T14" fmla="*/ 74 w 84"/>
              <a:gd name="T15" fmla="*/ 35 h 217"/>
              <a:gd name="T16" fmla="*/ 11 w 84"/>
              <a:gd name="T17" fmla="*/ 15 h 217"/>
              <a:gd name="T18" fmla="*/ 11 w 84"/>
              <a:gd name="T19" fmla="*/ 18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" h="217">
                <a:moveTo>
                  <a:pt x="84" y="217"/>
                </a:moveTo>
                <a:lnTo>
                  <a:pt x="0" y="189"/>
                </a:lnTo>
                <a:lnTo>
                  <a:pt x="0" y="0"/>
                </a:lnTo>
                <a:lnTo>
                  <a:pt x="84" y="28"/>
                </a:lnTo>
                <a:lnTo>
                  <a:pt x="84" y="217"/>
                </a:lnTo>
                <a:close/>
                <a:moveTo>
                  <a:pt x="11" y="181"/>
                </a:moveTo>
                <a:lnTo>
                  <a:pt x="74" y="202"/>
                </a:lnTo>
                <a:lnTo>
                  <a:pt x="74" y="35"/>
                </a:lnTo>
                <a:lnTo>
                  <a:pt x="11" y="15"/>
                </a:lnTo>
                <a:lnTo>
                  <a:pt x="11" y="1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4" name="Freeform 37">
            <a:extLst>
              <a:ext uri="{FF2B5EF4-FFF2-40B4-BE49-F238E27FC236}">
                <a16:creationId xmlns:a16="http://schemas.microsoft.com/office/drawing/2014/main" id="{A48EEFEE-693E-4EEF-B271-3F55EA27E555}"/>
              </a:ext>
            </a:extLst>
          </p:cNvPr>
          <p:cNvSpPr>
            <a:spLocks noEditPoints="1"/>
          </p:cNvSpPr>
          <p:nvPr/>
        </p:nvSpPr>
        <p:spPr bwMode="auto">
          <a:xfrm>
            <a:off x="7431088" y="1592263"/>
            <a:ext cx="104775" cy="331788"/>
          </a:xfrm>
          <a:custGeom>
            <a:avLst/>
            <a:gdLst>
              <a:gd name="T0" fmla="*/ 0 w 66"/>
              <a:gd name="T1" fmla="*/ 209 h 209"/>
              <a:gd name="T2" fmla="*/ 0 w 66"/>
              <a:gd name="T3" fmla="*/ 26 h 209"/>
              <a:gd name="T4" fmla="*/ 66 w 66"/>
              <a:gd name="T5" fmla="*/ 0 h 209"/>
              <a:gd name="T6" fmla="*/ 66 w 66"/>
              <a:gd name="T7" fmla="*/ 183 h 209"/>
              <a:gd name="T8" fmla="*/ 0 w 66"/>
              <a:gd name="T9" fmla="*/ 209 h 209"/>
              <a:gd name="T10" fmla="*/ 6 w 66"/>
              <a:gd name="T11" fmla="*/ 30 h 209"/>
              <a:gd name="T12" fmla="*/ 6 w 66"/>
              <a:gd name="T13" fmla="*/ 202 h 209"/>
              <a:gd name="T14" fmla="*/ 60 w 66"/>
              <a:gd name="T15" fmla="*/ 180 h 209"/>
              <a:gd name="T16" fmla="*/ 60 w 66"/>
              <a:gd name="T17" fmla="*/ 9 h 209"/>
              <a:gd name="T18" fmla="*/ 6 w 66"/>
              <a:gd name="T19" fmla="*/ 3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6" h="209">
                <a:moveTo>
                  <a:pt x="0" y="209"/>
                </a:moveTo>
                <a:lnTo>
                  <a:pt x="0" y="26"/>
                </a:lnTo>
                <a:lnTo>
                  <a:pt x="66" y="0"/>
                </a:lnTo>
                <a:lnTo>
                  <a:pt x="66" y="183"/>
                </a:lnTo>
                <a:lnTo>
                  <a:pt x="0" y="209"/>
                </a:lnTo>
                <a:close/>
                <a:moveTo>
                  <a:pt x="6" y="30"/>
                </a:moveTo>
                <a:lnTo>
                  <a:pt x="6" y="202"/>
                </a:lnTo>
                <a:lnTo>
                  <a:pt x="60" y="180"/>
                </a:lnTo>
                <a:lnTo>
                  <a:pt x="60" y="9"/>
                </a:lnTo>
                <a:lnTo>
                  <a:pt x="6" y="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FCEF661-3D71-480E-8DB1-5C45C56A4C30}"/>
              </a:ext>
            </a:extLst>
          </p:cNvPr>
          <p:cNvGrpSpPr/>
          <p:nvPr/>
        </p:nvGrpSpPr>
        <p:grpSpPr>
          <a:xfrm>
            <a:off x="6321426" y="1566863"/>
            <a:ext cx="387350" cy="393700"/>
            <a:chOff x="6321426" y="1566863"/>
            <a:chExt cx="387350" cy="393700"/>
          </a:xfrm>
        </p:grpSpPr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E3015E9C-7013-4B5E-9C43-AE514F607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1426" y="1566863"/>
              <a:ext cx="387350" cy="393700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B2971DBE-0404-4ECC-B04B-2A76231280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4138" y="1684338"/>
              <a:ext cx="161925" cy="160338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38" name="Freeform 40">
            <a:extLst>
              <a:ext uri="{FF2B5EF4-FFF2-40B4-BE49-F238E27FC236}">
                <a16:creationId xmlns:a16="http://schemas.microsoft.com/office/drawing/2014/main" id="{C7328521-EE04-44B9-B492-209E3A6771A4}"/>
              </a:ext>
            </a:extLst>
          </p:cNvPr>
          <p:cNvSpPr>
            <a:spLocks noEditPoints="1"/>
          </p:cNvSpPr>
          <p:nvPr/>
        </p:nvSpPr>
        <p:spPr bwMode="auto">
          <a:xfrm>
            <a:off x="10467976" y="2679701"/>
            <a:ext cx="406400" cy="90488"/>
          </a:xfrm>
          <a:custGeom>
            <a:avLst/>
            <a:gdLst>
              <a:gd name="T0" fmla="*/ 150 w 188"/>
              <a:gd name="T1" fmla="*/ 42 h 42"/>
              <a:gd name="T2" fmla="*/ 38 w 188"/>
              <a:gd name="T3" fmla="*/ 42 h 42"/>
              <a:gd name="T4" fmla="*/ 0 w 188"/>
              <a:gd name="T5" fmla="*/ 4 h 42"/>
              <a:gd name="T6" fmla="*/ 0 w 188"/>
              <a:gd name="T7" fmla="*/ 0 h 42"/>
              <a:gd name="T8" fmla="*/ 188 w 188"/>
              <a:gd name="T9" fmla="*/ 0 h 42"/>
              <a:gd name="T10" fmla="*/ 188 w 188"/>
              <a:gd name="T11" fmla="*/ 4 h 42"/>
              <a:gd name="T12" fmla="*/ 150 w 188"/>
              <a:gd name="T13" fmla="*/ 42 h 42"/>
              <a:gd name="T14" fmla="*/ 8 w 188"/>
              <a:gd name="T15" fmla="*/ 8 h 42"/>
              <a:gd name="T16" fmla="*/ 38 w 188"/>
              <a:gd name="T17" fmla="*/ 34 h 42"/>
              <a:gd name="T18" fmla="*/ 150 w 188"/>
              <a:gd name="T19" fmla="*/ 34 h 42"/>
              <a:gd name="T20" fmla="*/ 179 w 188"/>
              <a:gd name="T21" fmla="*/ 8 h 42"/>
              <a:gd name="T22" fmla="*/ 8 w 188"/>
              <a:gd name="T23" fmla="*/ 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8" h="42">
                <a:moveTo>
                  <a:pt x="150" y="42"/>
                </a:moveTo>
                <a:cubicBezTo>
                  <a:pt x="38" y="42"/>
                  <a:pt x="38" y="42"/>
                  <a:pt x="38" y="42"/>
                </a:cubicBezTo>
                <a:cubicBezTo>
                  <a:pt x="17" y="42"/>
                  <a:pt x="0" y="25"/>
                  <a:pt x="0" y="4"/>
                </a:cubicBezTo>
                <a:cubicBezTo>
                  <a:pt x="0" y="0"/>
                  <a:pt x="0" y="0"/>
                  <a:pt x="0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88" y="4"/>
                  <a:pt x="188" y="4"/>
                  <a:pt x="188" y="4"/>
                </a:cubicBezTo>
                <a:cubicBezTo>
                  <a:pt x="188" y="25"/>
                  <a:pt x="171" y="42"/>
                  <a:pt x="150" y="42"/>
                </a:cubicBezTo>
                <a:close/>
                <a:moveTo>
                  <a:pt x="8" y="8"/>
                </a:moveTo>
                <a:cubicBezTo>
                  <a:pt x="10" y="23"/>
                  <a:pt x="22" y="34"/>
                  <a:pt x="38" y="34"/>
                </a:cubicBezTo>
                <a:cubicBezTo>
                  <a:pt x="150" y="34"/>
                  <a:pt x="150" y="34"/>
                  <a:pt x="150" y="34"/>
                </a:cubicBezTo>
                <a:cubicBezTo>
                  <a:pt x="165" y="34"/>
                  <a:pt x="177" y="23"/>
                  <a:pt x="179" y="8"/>
                </a:cubicBezTo>
                <a:lnTo>
                  <a:pt x="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51CC0592-59C3-43E1-8A05-AB3BDE9D0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1" y="2714626"/>
            <a:ext cx="17463" cy="1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F6B16738-955E-4247-99A2-FFCC6AB00400}"/>
              </a:ext>
            </a:extLst>
          </p:cNvPr>
          <p:cNvSpPr>
            <a:spLocks noEditPoints="1"/>
          </p:cNvSpPr>
          <p:nvPr/>
        </p:nvSpPr>
        <p:spPr bwMode="auto">
          <a:xfrm>
            <a:off x="10466388" y="2452688"/>
            <a:ext cx="407988" cy="211138"/>
          </a:xfrm>
          <a:custGeom>
            <a:avLst/>
            <a:gdLst>
              <a:gd name="T0" fmla="*/ 257 w 257"/>
              <a:gd name="T1" fmla="*/ 133 h 133"/>
              <a:gd name="T2" fmla="*/ 0 w 257"/>
              <a:gd name="T3" fmla="*/ 133 h 133"/>
              <a:gd name="T4" fmla="*/ 17 w 257"/>
              <a:gd name="T5" fmla="*/ 0 h 133"/>
              <a:gd name="T6" fmla="*/ 241 w 257"/>
              <a:gd name="T7" fmla="*/ 0 h 133"/>
              <a:gd name="T8" fmla="*/ 257 w 257"/>
              <a:gd name="T9" fmla="*/ 133 h 133"/>
              <a:gd name="T10" fmla="*/ 12 w 257"/>
              <a:gd name="T11" fmla="*/ 122 h 133"/>
              <a:gd name="T12" fmla="*/ 245 w 257"/>
              <a:gd name="T13" fmla="*/ 122 h 133"/>
              <a:gd name="T14" fmla="*/ 231 w 257"/>
              <a:gd name="T15" fmla="*/ 11 h 133"/>
              <a:gd name="T16" fmla="*/ 27 w 257"/>
              <a:gd name="T17" fmla="*/ 11 h 133"/>
              <a:gd name="T18" fmla="*/ 12 w 257"/>
              <a:gd name="T19" fmla="*/ 12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7" h="133">
                <a:moveTo>
                  <a:pt x="257" y="133"/>
                </a:moveTo>
                <a:lnTo>
                  <a:pt x="0" y="133"/>
                </a:lnTo>
                <a:lnTo>
                  <a:pt x="17" y="0"/>
                </a:lnTo>
                <a:lnTo>
                  <a:pt x="241" y="0"/>
                </a:lnTo>
                <a:lnTo>
                  <a:pt x="257" y="133"/>
                </a:lnTo>
                <a:close/>
                <a:moveTo>
                  <a:pt x="12" y="122"/>
                </a:moveTo>
                <a:lnTo>
                  <a:pt x="245" y="122"/>
                </a:lnTo>
                <a:lnTo>
                  <a:pt x="231" y="11"/>
                </a:lnTo>
                <a:lnTo>
                  <a:pt x="27" y="11"/>
                </a:lnTo>
                <a:lnTo>
                  <a:pt x="12" y="1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B1FE98B2-4E9F-422D-B610-EF8282FD8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051" y="1758951"/>
            <a:ext cx="13811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id="{E96AD17F-0F11-4565-8DA3-E19635615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1695451"/>
            <a:ext cx="7938" cy="13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79DF0B16-1E58-4CAA-A7B0-EA24664811C4}"/>
              </a:ext>
            </a:extLst>
          </p:cNvPr>
          <p:cNvSpPr>
            <a:spLocks noEditPoints="1"/>
          </p:cNvSpPr>
          <p:nvPr/>
        </p:nvSpPr>
        <p:spPr bwMode="auto">
          <a:xfrm>
            <a:off x="2163763" y="1565276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904F3596-362E-4053-8FAA-92F84F708F54}"/>
              </a:ext>
            </a:extLst>
          </p:cNvPr>
          <p:cNvSpPr>
            <a:spLocks noEditPoints="1"/>
          </p:cNvSpPr>
          <p:nvPr/>
        </p:nvSpPr>
        <p:spPr bwMode="auto">
          <a:xfrm>
            <a:off x="2201863" y="1601788"/>
            <a:ext cx="325438" cy="323850"/>
          </a:xfrm>
          <a:custGeom>
            <a:avLst/>
            <a:gdLst>
              <a:gd name="T0" fmla="*/ 75 w 150"/>
              <a:gd name="T1" fmla="*/ 150 h 150"/>
              <a:gd name="T2" fmla="*/ 0 w 150"/>
              <a:gd name="T3" fmla="*/ 75 h 150"/>
              <a:gd name="T4" fmla="*/ 75 w 150"/>
              <a:gd name="T5" fmla="*/ 0 h 150"/>
              <a:gd name="T6" fmla="*/ 150 w 150"/>
              <a:gd name="T7" fmla="*/ 75 h 150"/>
              <a:gd name="T8" fmla="*/ 75 w 150"/>
              <a:gd name="T9" fmla="*/ 150 h 150"/>
              <a:gd name="T10" fmla="*/ 75 w 150"/>
              <a:gd name="T11" fmla="*/ 4 h 150"/>
              <a:gd name="T12" fmla="*/ 4 w 150"/>
              <a:gd name="T13" fmla="*/ 75 h 150"/>
              <a:gd name="T14" fmla="*/ 75 w 150"/>
              <a:gd name="T15" fmla="*/ 146 h 150"/>
              <a:gd name="T16" fmla="*/ 146 w 150"/>
              <a:gd name="T17" fmla="*/ 75 h 150"/>
              <a:gd name="T18" fmla="*/ 75 w 150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0" h="150">
                <a:moveTo>
                  <a:pt x="75" y="150"/>
                </a:moveTo>
                <a:cubicBezTo>
                  <a:pt x="33" y="150"/>
                  <a:pt x="0" y="117"/>
                  <a:pt x="0" y="75"/>
                </a:cubicBezTo>
                <a:cubicBezTo>
                  <a:pt x="0" y="34"/>
                  <a:pt x="33" y="0"/>
                  <a:pt x="75" y="0"/>
                </a:cubicBezTo>
                <a:cubicBezTo>
                  <a:pt x="116" y="0"/>
                  <a:pt x="150" y="34"/>
                  <a:pt x="150" y="75"/>
                </a:cubicBezTo>
                <a:cubicBezTo>
                  <a:pt x="150" y="117"/>
                  <a:pt x="116" y="150"/>
                  <a:pt x="75" y="150"/>
                </a:cubicBezTo>
                <a:close/>
                <a:moveTo>
                  <a:pt x="75" y="4"/>
                </a:moveTo>
                <a:cubicBezTo>
                  <a:pt x="35" y="4"/>
                  <a:pt x="4" y="36"/>
                  <a:pt x="4" y="75"/>
                </a:cubicBezTo>
                <a:cubicBezTo>
                  <a:pt x="4" y="115"/>
                  <a:pt x="35" y="146"/>
                  <a:pt x="75" y="146"/>
                </a:cubicBezTo>
                <a:cubicBezTo>
                  <a:pt x="114" y="146"/>
                  <a:pt x="146" y="115"/>
                  <a:pt x="146" y="75"/>
                </a:cubicBezTo>
                <a:cubicBezTo>
                  <a:pt x="146" y="36"/>
                  <a:pt x="114" y="4"/>
                  <a:pt x="7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8378919F-BCDC-4D29-B580-FBAC66F795A6}"/>
              </a:ext>
            </a:extLst>
          </p:cNvPr>
          <p:cNvSpPr>
            <a:spLocks/>
          </p:cNvSpPr>
          <p:nvPr/>
        </p:nvSpPr>
        <p:spPr bwMode="auto">
          <a:xfrm>
            <a:off x="2312988" y="1711326"/>
            <a:ext cx="103188" cy="104775"/>
          </a:xfrm>
          <a:custGeom>
            <a:avLst/>
            <a:gdLst>
              <a:gd name="T0" fmla="*/ 61 w 65"/>
              <a:gd name="T1" fmla="*/ 66 h 66"/>
              <a:gd name="T2" fmla="*/ 0 w 65"/>
              <a:gd name="T3" fmla="*/ 5 h 66"/>
              <a:gd name="T4" fmla="*/ 2 w 65"/>
              <a:gd name="T5" fmla="*/ 0 h 66"/>
              <a:gd name="T6" fmla="*/ 65 w 65"/>
              <a:gd name="T7" fmla="*/ 63 h 66"/>
              <a:gd name="T8" fmla="*/ 61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61" y="66"/>
                </a:moveTo>
                <a:lnTo>
                  <a:pt x="0" y="5"/>
                </a:lnTo>
                <a:lnTo>
                  <a:pt x="2" y="0"/>
                </a:lnTo>
                <a:lnTo>
                  <a:pt x="65" y="63"/>
                </a:lnTo>
                <a:lnTo>
                  <a:pt x="61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B1ECF6C1-644A-4E6B-96DD-7323BF426850}"/>
              </a:ext>
            </a:extLst>
          </p:cNvPr>
          <p:cNvSpPr>
            <a:spLocks/>
          </p:cNvSpPr>
          <p:nvPr/>
        </p:nvSpPr>
        <p:spPr bwMode="auto">
          <a:xfrm>
            <a:off x="2312988" y="1711326"/>
            <a:ext cx="103188" cy="104775"/>
          </a:xfrm>
          <a:custGeom>
            <a:avLst/>
            <a:gdLst>
              <a:gd name="T0" fmla="*/ 2 w 65"/>
              <a:gd name="T1" fmla="*/ 66 h 66"/>
              <a:gd name="T2" fmla="*/ 0 w 65"/>
              <a:gd name="T3" fmla="*/ 63 h 66"/>
              <a:gd name="T4" fmla="*/ 61 w 65"/>
              <a:gd name="T5" fmla="*/ 0 h 66"/>
              <a:gd name="T6" fmla="*/ 65 w 65"/>
              <a:gd name="T7" fmla="*/ 5 h 66"/>
              <a:gd name="T8" fmla="*/ 2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2" y="66"/>
                </a:moveTo>
                <a:lnTo>
                  <a:pt x="0" y="63"/>
                </a:lnTo>
                <a:lnTo>
                  <a:pt x="61" y="0"/>
                </a:lnTo>
                <a:lnTo>
                  <a:pt x="65" y="5"/>
                </a:lnTo>
                <a:lnTo>
                  <a:pt x="2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92D326AA-2454-4A82-9982-B77BF03026CE}"/>
              </a:ext>
            </a:extLst>
          </p:cNvPr>
          <p:cNvSpPr>
            <a:spLocks noEditPoints="1"/>
          </p:cNvSpPr>
          <p:nvPr/>
        </p:nvSpPr>
        <p:spPr bwMode="auto">
          <a:xfrm>
            <a:off x="2990851" y="1565276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2 h 185"/>
              <a:gd name="T4" fmla="*/ 92 w 185"/>
              <a:gd name="T5" fmla="*/ 0 h 185"/>
              <a:gd name="T6" fmla="*/ 185 w 185"/>
              <a:gd name="T7" fmla="*/ 92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2 h 185"/>
              <a:gd name="T14" fmla="*/ 92 w 185"/>
              <a:gd name="T15" fmla="*/ 177 h 185"/>
              <a:gd name="T16" fmla="*/ 177 w 185"/>
              <a:gd name="T17" fmla="*/ 92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2" y="0"/>
                </a:cubicBezTo>
                <a:cubicBezTo>
                  <a:pt x="143" y="0"/>
                  <a:pt x="185" y="41"/>
                  <a:pt x="185" y="92"/>
                </a:cubicBezTo>
                <a:cubicBezTo>
                  <a:pt x="185" y="143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8" name="Freeform 50">
            <a:extLst>
              <a:ext uri="{FF2B5EF4-FFF2-40B4-BE49-F238E27FC236}">
                <a16:creationId xmlns:a16="http://schemas.microsoft.com/office/drawing/2014/main" id="{EBF830C9-23B8-496A-ABB4-129B657FECE0}"/>
              </a:ext>
            </a:extLst>
          </p:cNvPr>
          <p:cNvSpPr>
            <a:spLocks noEditPoints="1"/>
          </p:cNvSpPr>
          <p:nvPr/>
        </p:nvSpPr>
        <p:spPr bwMode="auto">
          <a:xfrm>
            <a:off x="3028951" y="1601788"/>
            <a:ext cx="325438" cy="323850"/>
          </a:xfrm>
          <a:custGeom>
            <a:avLst/>
            <a:gdLst>
              <a:gd name="T0" fmla="*/ 75 w 151"/>
              <a:gd name="T1" fmla="*/ 150 h 150"/>
              <a:gd name="T2" fmla="*/ 0 w 151"/>
              <a:gd name="T3" fmla="*/ 75 h 150"/>
              <a:gd name="T4" fmla="*/ 75 w 151"/>
              <a:gd name="T5" fmla="*/ 0 h 150"/>
              <a:gd name="T6" fmla="*/ 151 w 151"/>
              <a:gd name="T7" fmla="*/ 75 h 150"/>
              <a:gd name="T8" fmla="*/ 75 w 151"/>
              <a:gd name="T9" fmla="*/ 150 h 150"/>
              <a:gd name="T10" fmla="*/ 75 w 151"/>
              <a:gd name="T11" fmla="*/ 4 h 150"/>
              <a:gd name="T12" fmla="*/ 4 w 151"/>
              <a:gd name="T13" fmla="*/ 75 h 150"/>
              <a:gd name="T14" fmla="*/ 75 w 151"/>
              <a:gd name="T15" fmla="*/ 146 h 150"/>
              <a:gd name="T16" fmla="*/ 147 w 151"/>
              <a:gd name="T17" fmla="*/ 75 h 150"/>
              <a:gd name="T18" fmla="*/ 75 w 151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1" h="150">
                <a:moveTo>
                  <a:pt x="75" y="150"/>
                </a:moveTo>
                <a:cubicBezTo>
                  <a:pt x="34" y="150"/>
                  <a:pt x="0" y="117"/>
                  <a:pt x="0" y="75"/>
                </a:cubicBezTo>
                <a:cubicBezTo>
                  <a:pt x="0" y="34"/>
                  <a:pt x="34" y="0"/>
                  <a:pt x="75" y="0"/>
                </a:cubicBezTo>
                <a:cubicBezTo>
                  <a:pt x="117" y="0"/>
                  <a:pt x="151" y="34"/>
                  <a:pt x="151" y="75"/>
                </a:cubicBezTo>
                <a:cubicBezTo>
                  <a:pt x="151" y="117"/>
                  <a:pt x="117" y="150"/>
                  <a:pt x="75" y="150"/>
                </a:cubicBezTo>
                <a:close/>
                <a:moveTo>
                  <a:pt x="75" y="4"/>
                </a:moveTo>
                <a:cubicBezTo>
                  <a:pt x="36" y="4"/>
                  <a:pt x="4" y="36"/>
                  <a:pt x="4" y="75"/>
                </a:cubicBezTo>
                <a:cubicBezTo>
                  <a:pt x="4" y="115"/>
                  <a:pt x="36" y="146"/>
                  <a:pt x="75" y="146"/>
                </a:cubicBezTo>
                <a:cubicBezTo>
                  <a:pt x="115" y="146"/>
                  <a:pt x="147" y="115"/>
                  <a:pt x="147" y="75"/>
                </a:cubicBezTo>
                <a:cubicBezTo>
                  <a:pt x="147" y="36"/>
                  <a:pt x="115" y="4"/>
                  <a:pt x="7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9" name="Rectangle 51">
            <a:extLst>
              <a:ext uri="{FF2B5EF4-FFF2-40B4-BE49-F238E27FC236}">
                <a16:creationId xmlns:a16="http://schemas.microsoft.com/office/drawing/2014/main" id="{18F83393-1A4C-4BE5-8F2F-5101691FE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1" y="1758951"/>
            <a:ext cx="134938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0" name="Freeform 52">
            <a:extLst>
              <a:ext uri="{FF2B5EF4-FFF2-40B4-BE49-F238E27FC236}">
                <a16:creationId xmlns:a16="http://schemas.microsoft.com/office/drawing/2014/main" id="{5D98EAFC-669A-4831-A885-86642A2B1BC5}"/>
              </a:ext>
            </a:extLst>
          </p:cNvPr>
          <p:cNvSpPr>
            <a:spLocks noEditPoints="1"/>
          </p:cNvSpPr>
          <p:nvPr/>
        </p:nvSpPr>
        <p:spPr bwMode="auto">
          <a:xfrm>
            <a:off x="10475913" y="4887913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3 h 185"/>
              <a:gd name="T4" fmla="*/ 92 w 185"/>
              <a:gd name="T5" fmla="*/ 0 h 185"/>
              <a:gd name="T6" fmla="*/ 185 w 185"/>
              <a:gd name="T7" fmla="*/ 93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3 h 185"/>
              <a:gd name="T14" fmla="*/ 92 w 185"/>
              <a:gd name="T15" fmla="*/ 177 h 185"/>
              <a:gd name="T16" fmla="*/ 177 w 185"/>
              <a:gd name="T17" fmla="*/ 93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5" y="42"/>
                  <a:pt x="185" y="93"/>
                </a:cubicBezTo>
                <a:cubicBezTo>
                  <a:pt x="185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3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1" name="Rectangle 53">
            <a:extLst>
              <a:ext uri="{FF2B5EF4-FFF2-40B4-BE49-F238E27FC236}">
                <a16:creationId xmlns:a16="http://schemas.microsoft.com/office/drawing/2014/main" id="{BD5F21E5-CF9E-4F7B-8F35-C769025B5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6088" y="5084763"/>
            <a:ext cx="13811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2" name="Rectangle 54">
            <a:extLst>
              <a:ext uri="{FF2B5EF4-FFF2-40B4-BE49-F238E27FC236}">
                <a16:creationId xmlns:a16="http://schemas.microsoft.com/office/drawing/2014/main" id="{23BA0505-19FB-4BD1-8F09-B11EA7BCB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1176" y="5019676"/>
            <a:ext cx="7938" cy="13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F13890B4-9FFA-46B0-8018-E35799C9DAC2}"/>
              </a:ext>
            </a:extLst>
          </p:cNvPr>
          <p:cNvSpPr>
            <a:spLocks noEditPoints="1"/>
          </p:cNvSpPr>
          <p:nvPr/>
        </p:nvSpPr>
        <p:spPr bwMode="auto">
          <a:xfrm>
            <a:off x="8815388" y="4887913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3 h 185"/>
              <a:gd name="T4" fmla="*/ 92 w 185"/>
              <a:gd name="T5" fmla="*/ 0 h 185"/>
              <a:gd name="T6" fmla="*/ 185 w 185"/>
              <a:gd name="T7" fmla="*/ 93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3 h 185"/>
              <a:gd name="T14" fmla="*/ 92 w 185"/>
              <a:gd name="T15" fmla="*/ 177 h 185"/>
              <a:gd name="T16" fmla="*/ 177 w 185"/>
              <a:gd name="T17" fmla="*/ 93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5" y="42"/>
                  <a:pt x="185" y="93"/>
                </a:cubicBezTo>
                <a:cubicBezTo>
                  <a:pt x="185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3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4" name="Freeform 56">
            <a:extLst>
              <a:ext uri="{FF2B5EF4-FFF2-40B4-BE49-F238E27FC236}">
                <a16:creationId xmlns:a16="http://schemas.microsoft.com/office/drawing/2014/main" id="{A7AD3D0C-C020-43EF-B4F1-BE798EFE49FD}"/>
              </a:ext>
            </a:extLst>
          </p:cNvPr>
          <p:cNvSpPr>
            <a:spLocks/>
          </p:cNvSpPr>
          <p:nvPr/>
        </p:nvSpPr>
        <p:spPr bwMode="auto">
          <a:xfrm>
            <a:off x="8963026" y="5037138"/>
            <a:ext cx="103188" cy="104775"/>
          </a:xfrm>
          <a:custGeom>
            <a:avLst/>
            <a:gdLst>
              <a:gd name="T0" fmla="*/ 61 w 65"/>
              <a:gd name="T1" fmla="*/ 66 h 66"/>
              <a:gd name="T2" fmla="*/ 0 w 65"/>
              <a:gd name="T3" fmla="*/ 4 h 66"/>
              <a:gd name="T4" fmla="*/ 4 w 65"/>
              <a:gd name="T5" fmla="*/ 0 h 66"/>
              <a:gd name="T6" fmla="*/ 65 w 65"/>
              <a:gd name="T7" fmla="*/ 62 h 66"/>
              <a:gd name="T8" fmla="*/ 61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61" y="66"/>
                </a:moveTo>
                <a:lnTo>
                  <a:pt x="0" y="4"/>
                </a:lnTo>
                <a:lnTo>
                  <a:pt x="4" y="0"/>
                </a:lnTo>
                <a:lnTo>
                  <a:pt x="65" y="62"/>
                </a:lnTo>
                <a:lnTo>
                  <a:pt x="61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5" name="Freeform 57">
            <a:extLst>
              <a:ext uri="{FF2B5EF4-FFF2-40B4-BE49-F238E27FC236}">
                <a16:creationId xmlns:a16="http://schemas.microsoft.com/office/drawing/2014/main" id="{59BB2148-E34A-47E0-9504-088EC46306E0}"/>
              </a:ext>
            </a:extLst>
          </p:cNvPr>
          <p:cNvSpPr>
            <a:spLocks/>
          </p:cNvSpPr>
          <p:nvPr/>
        </p:nvSpPr>
        <p:spPr bwMode="auto">
          <a:xfrm>
            <a:off x="8963026" y="5037138"/>
            <a:ext cx="103188" cy="104775"/>
          </a:xfrm>
          <a:custGeom>
            <a:avLst/>
            <a:gdLst>
              <a:gd name="T0" fmla="*/ 4 w 65"/>
              <a:gd name="T1" fmla="*/ 66 h 66"/>
              <a:gd name="T2" fmla="*/ 0 w 65"/>
              <a:gd name="T3" fmla="*/ 62 h 66"/>
              <a:gd name="T4" fmla="*/ 61 w 65"/>
              <a:gd name="T5" fmla="*/ 0 h 66"/>
              <a:gd name="T6" fmla="*/ 65 w 65"/>
              <a:gd name="T7" fmla="*/ 4 h 66"/>
              <a:gd name="T8" fmla="*/ 4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4" y="66"/>
                </a:moveTo>
                <a:lnTo>
                  <a:pt x="0" y="62"/>
                </a:lnTo>
                <a:lnTo>
                  <a:pt x="61" y="0"/>
                </a:lnTo>
                <a:lnTo>
                  <a:pt x="65" y="4"/>
                </a:lnTo>
                <a:lnTo>
                  <a:pt x="4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6" name="Freeform 58">
            <a:extLst>
              <a:ext uri="{FF2B5EF4-FFF2-40B4-BE49-F238E27FC236}">
                <a16:creationId xmlns:a16="http://schemas.microsoft.com/office/drawing/2014/main" id="{94CAC8D4-AC4F-42E4-89F5-0B34EDDDE917}"/>
              </a:ext>
            </a:extLst>
          </p:cNvPr>
          <p:cNvSpPr>
            <a:spLocks noEditPoints="1"/>
          </p:cNvSpPr>
          <p:nvPr/>
        </p:nvSpPr>
        <p:spPr bwMode="auto">
          <a:xfrm>
            <a:off x="9644063" y="4887913"/>
            <a:ext cx="398463" cy="400050"/>
          </a:xfrm>
          <a:custGeom>
            <a:avLst/>
            <a:gdLst>
              <a:gd name="T0" fmla="*/ 92 w 184"/>
              <a:gd name="T1" fmla="*/ 185 h 185"/>
              <a:gd name="T2" fmla="*/ 0 w 184"/>
              <a:gd name="T3" fmla="*/ 93 h 185"/>
              <a:gd name="T4" fmla="*/ 92 w 184"/>
              <a:gd name="T5" fmla="*/ 0 h 185"/>
              <a:gd name="T6" fmla="*/ 184 w 184"/>
              <a:gd name="T7" fmla="*/ 93 h 185"/>
              <a:gd name="T8" fmla="*/ 92 w 184"/>
              <a:gd name="T9" fmla="*/ 185 h 185"/>
              <a:gd name="T10" fmla="*/ 92 w 184"/>
              <a:gd name="T11" fmla="*/ 8 h 185"/>
              <a:gd name="T12" fmla="*/ 8 w 184"/>
              <a:gd name="T13" fmla="*/ 93 h 185"/>
              <a:gd name="T14" fmla="*/ 92 w 184"/>
              <a:gd name="T15" fmla="*/ 177 h 185"/>
              <a:gd name="T16" fmla="*/ 176 w 184"/>
              <a:gd name="T17" fmla="*/ 93 h 185"/>
              <a:gd name="T18" fmla="*/ 92 w 184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4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4" y="42"/>
                  <a:pt x="184" y="93"/>
                </a:cubicBezTo>
                <a:cubicBezTo>
                  <a:pt x="184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6" y="139"/>
                  <a:pt x="176" y="93"/>
                </a:cubicBezTo>
                <a:cubicBezTo>
                  <a:pt x="176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7" name="Rectangle 59">
            <a:extLst>
              <a:ext uri="{FF2B5EF4-FFF2-40B4-BE49-F238E27FC236}">
                <a16:creationId xmlns:a16="http://schemas.microsoft.com/office/drawing/2014/main" id="{6D1BF574-2AB3-4F12-89FE-55747C8A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5084763"/>
            <a:ext cx="13811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8" name="Freeform 60">
            <a:extLst>
              <a:ext uri="{FF2B5EF4-FFF2-40B4-BE49-F238E27FC236}">
                <a16:creationId xmlns:a16="http://schemas.microsoft.com/office/drawing/2014/main" id="{41F93400-F456-4F79-82B5-2C54D0161EB1}"/>
              </a:ext>
            </a:extLst>
          </p:cNvPr>
          <p:cNvSpPr>
            <a:spLocks noEditPoints="1"/>
          </p:cNvSpPr>
          <p:nvPr/>
        </p:nvSpPr>
        <p:spPr bwMode="auto">
          <a:xfrm>
            <a:off x="1371601" y="1600201"/>
            <a:ext cx="330200" cy="330200"/>
          </a:xfrm>
          <a:custGeom>
            <a:avLst/>
            <a:gdLst>
              <a:gd name="T0" fmla="*/ 26 w 153"/>
              <a:gd name="T1" fmla="*/ 153 h 153"/>
              <a:gd name="T2" fmla="*/ 13 w 153"/>
              <a:gd name="T3" fmla="*/ 153 h 153"/>
              <a:gd name="T4" fmla="*/ 0 w 153"/>
              <a:gd name="T5" fmla="*/ 140 h 153"/>
              <a:gd name="T6" fmla="*/ 0 w 153"/>
              <a:gd name="T7" fmla="*/ 111 h 153"/>
              <a:gd name="T8" fmla="*/ 55 w 153"/>
              <a:gd name="T9" fmla="*/ 56 h 153"/>
              <a:gd name="T10" fmla="*/ 54 w 153"/>
              <a:gd name="T11" fmla="*/ 49 h 153"/>
              <a:gd name="T12" fmla="*/ 104 w 153"/>
              <a:gd name="T13" fmla="*/ 0 h 153"/>
              <a:gd name="T14" fmla="*/ 153 w 153"/>
              <a:gd name="T15" fmla="*/ 49 h 153"/>
              <a:gd name="T16" fmla="*/ 104 w 153"/>
              <a:gd name="T17" fmla="*/ 99 h 153"/>
              <a:gd name="T18" fmla="*/ 89 w 153"/>
              <a:gd name="T19" fmla="*/ 96 h 153"/>
              <a:gd name="T20" fmla="*/ 78 w 153"/>
              <a:gd name="T21" fmla="*/ 108 h 153"/>
              <a:gd name="T22" fmla="*/ 62 w 153"/>
              <a:gd name="T23" fmla="*/ 108 h 153"/>
              <a:gd name="T24" fmla="*/ 62 w 153"/>
              <a:gd name="T25" fmla="*/ 126 h 153"/>
              <a:gd name="T26" fmla="*/ 44 w 153"/>
              <a:gd name="T27" fmla="*/ 126 h 153"/>
              <a:gd name="T28" fmla="*/ 44 w 153"/>
              <a:gd name="T29" fmla="*/ 144 h 153"/>
              <a:gd name="T30" fmla="*/ 26 w 153"/>
              <a:gd name="T31" fmla="*/ 144 h 153"/>
              <a:gd name="T32" fmla="*/ 26 w 153"/>
              <a:gd name="T33" fmla="*/ 153 h 153"/>
              <a:gd name="T34" fmla="*/ 8 w 153"/>
              <a:gd name="T35" fmla="*/ 114 h 153"/>
              <a:gd name="T36" fmla="*/ 8 w 153"/>
              <a:gd name="T37" fmla="*/ 140 h 153"/>
              <a:gd name="T38" fmla="*/ 13 w 153"/>
              <a:gd name="T39" fmla="*/ 145 h 153"/>
              <a:gd name="T40" fmla="*/ 18 w 153"/>
              <a:gd name="T41" fmla="*/ 145 h 153"/>
              <a:gd name="T42" fmla="*/ 18 w 153"/>
              <a:gd name="T43" fmla="*/ 136 h 153"/>
              <a:gd name="T44" fmla="*/ 36 w 153"/>
              <a:gd name="T45" fmla="*/ 136 h 153"/>
              <a:gd name="T46" fmla="*/ 36 w 153"/>
              <a:gd name="T47" fmla="*/ 118 h 153"/>
              <a:gd name="T48" fmla="*/ 54 w 153"/>
              <a:gd name="T49" fmla="*/ 118 h 153"/>
              <a:gd name="T50" fmla="*/ 54 w 153"/>
              <a:gd name="T51" fmla="*/ 100 h 153"/>
              <a:gd name="T52" fmla="*/ 75 w 153"/>
              <a:gd name="T53" fmla="*/ 100 h 153"/>
              <a:gd name="T54" fmla="*/ 87 w 153"/>
              <a:gd name="T55" fmla="*/ 87 h 153"/>
              <a:gd name="T56" fmla="*/ 90 w 153"/>
              <a:gd name="T57" fmla="*/ 88 h 153"/>
              <a:gd name="T58" fmla="*/ 104 w 153"/>
              <a:gd name="T59" fmla="*/ 91 h 153"/>
              <a:gd name="T60" fmla="*/ 145 w 153"/>
              <a:gd name="T61" fmla="*/ 49 h 153"/>
              <a:gd name="T62" fmla="*/ 104 w 153"/>
              <a:gd name="T63" fmla="*/ 8 h 153"/>
              <a:gd name="T64" fmla="*/ 62 w 153"/>
              <a:gd name="T65" fmla="*/ 49 h 153"/>
              <a:gd name="T66" fmla="*/ 63 w 153"/>
              <a:gd name="T67" fmla="*/ 57 h 153"/>
              <a:gd name="T68" fmla="*/ 64 w 153"/>
              <a:gd name="T69" fmla="*/ 59 h 153"/>
              <a:gd name="T70" fmla="*/ 8 w 153"/>
              <a:gd name="T71" fmla="*/ 11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26" y="153"/>
                </a:moveTo>
                <a:cubicBezTo>
                  <a:pt x="13" y="153"/>
                  <a:pt x="13" y="153"/>
                  <a:pt x="13" y="153"/>
                </a:cubicBezTo>
                <a:cubicBezTo>
                  <a:pt x="6" y="153"/>
                  <a:pt x="0" y="147"/>
                  <a:pt x="0" y="140"/>
                </a:cubicBezTo>
                <a:cubicBezTo>
                  <a:pt x="0" y="111"/>
                  <a:pt x="0" y="111"/>
                  <a:pt x="0" y="111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4"/>
                  <a:pt x="54" y="51"/>
                  <a:pt x="54" y="49"/>
                </a:cubicBezTo>
                <a:cubicBezTo>
                  <a:pt x="54" y="22"/>
                  <a:pt x="77" y="0"/>
                  <a:pt x="104" y="0"/>
                </a:cubicBezTo>
                <a:cubicBezTo>
                  <a:pt x="131" y="0"/>
                  <a:pt x="153" y="22"/>
                  <a:pt x="153" y="49"/>
                </a:cubicBezTo>
                <a:cubicBezTo>
                  <a:pt x="153" y="76"/>
                  <a:pt x="131" y="99"/>
                  <a:pt x="104" y="99"/>
                </a:cubicBezTo>
                <a:cubicBezTo>
                  <a:pt x="99" y="99"/>
                  <a:pt x="94" y="98"/>
                  <a:pt x="89" y="9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26"/>
                  <a:pt x="62" y="126"/>
                  <a:pt x="62" y="126"/>
                </a:cubicBezTo>
                <a:cubicBezTo>
                  <a:pt x="44" y="126"/>
                  <a:pt x="44" y="126"/>
                  <a:pt x="44" y="126"/>
                </a:cubicBezTo>
                <a:cubicBezTo>
                  <a:pt x="44" y="144"/>
                  <a:pt x="44" y="144"/>
                  <a:pt x="44" y="144"/>
                </a:cubicBezTo>
                <a:cubicBezTo>
                  <a:pt x="26" y="144"/>
                  <a:pt x="26" y="144"/>
                  <a:pt x="26" y="144"/>
                </a:cubicBezTo>
                <a:lnTo>
                  <a:pt x="26" y="153"/>
                </a:lnTo>
                <a:close/>
                <a:moveTo>
                  <a:pt x="8" y="114"/>
                </a:moveTo>
                <a:cubicBezTo>
                  <a:pt x="8" y="140"/>
                  <a:pt x="8" y="140"/>
                  <a:pt x="8" y="140"/>
                </a:cubicBezTo>
                <a:cubicBezTo>
                  <a:pt x="8" y="143"/>
                  <a:pt x="10" y="145"/>
                  <a:pt x="13" y="145"/>
                </a:cubicBezTo>
                <a:cubicBezTo>
                  <a:pt x="18" y="145"/>
                  <a:pt x="18" y="145"/>
                  <a:pt x="18" y="145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87" y="87"/>
                  <a:pt x="87" y="87"/>
                  <a:pt x="87" y="87"/>
                </a:cubicBezTo>
                <a:cubicBezTo>
                  <a:pt x="90" y="88"/>
                  <a:pt x="90" y="88"/>
                  <a:pt x="90" y="88"/>
                </a:cubicBezTo>
                <a:cubicBezTo>
                  <a:pt x="94" y="90"/>
                  <a:pt x="99" y="91"/>
                  <a:pt x="104" y="91"/>
                </a:cubicBezTo>
                <a:cubicBezTo>
                  <a:pt x="127" y="91"/>
                  <a:pt x="145" y="72"/>
                  <a:pt x="145" y="49"/>
                </a:cubicBezTo>
                <a:cubicBezTo>
                  <a:pt x="145" y="26"/>
                  <a:pt x="127" y="8"/>
                  <a:pt x="104" y="8"/>
                </a:cubicBezTo>
                <a:cubicBezTo>
                  <a:pt x="81" y="8"/>
                  <a:pt x="62" y="26"/>
                  <a:pt x="62" y="49"/>
                </a:cubicBezTo>
                <a:cubicBezTo>
                  <a:pt x="62" y="52"/>
                  <a:pt x="63" y="54"/>
                  <a:pt x="63" y="57"/>
                </a:cubicBezTo>
                <a:cubicBezTo>
                  <a:pt x="64" y="59"/>
                  <a:pt x="64" y="59"/>
                  <a:pt x="64" y="59"/>
                </a:cubicBezTo>
                <a:lnTo>
                  <a:pt x="8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9" name="Freeform 61">
            <a:extLst>
              <a:ext uri="{FF2B5EF4-FFF2-40B4-BE49-F238E27FC236}">
                <a16:creationId xmlns:a16="http://schemas.microsoft.com/office/drawing/2014/main" id="{0A852002-C58D-45C7-B9D9-C2ADA7674F8B}"/>
              </a:ext>
            </a:extLst>
          </p:cNvPr>
          <p:cNvSpPr>
            <a:spLocks noEditPoints="1"/>
          </p:cNvSpPr>
          <p:nvPr/>
        </p:nvSpPr>
        <p:spPr bwMode="auto">
          <a:xfrm>
            <a:off x="1581151" y="1654176"/>
            <a:ext cx="66675" cy="66675"/>
          </a:xfrm>
          <a:custGeom>
            <a:avLst/>
            <a:gdLst>
              <a:gd name="T0" fmla="*/ 16 w 31"/>
              <a:gd name="T1" fmla="*/ 31 h 31"/>
              <a:gd name="T2" fmla="*/ 0 w 31"/>
              <a:gd name="T3" fmla="*/ 15 h 31"/>
              <a:gd name="T4" fmla="*/ 16 w 31"/>
              <a:gd name="T5" fmla="*/ 0 h 31"/>
              <a:gd name="T6" fmla="*/ 31 w 31"/>
              <a:gd name="T7" fmla="*/ 15 h 31"/>
              <a:gd name="T8" fmla="*/ 16 w 31"/>
              <a:gd name="T9" fmla="*/ 31 h 31"/>
              <a:gd name="T10" fmla="*/ 16 w 31"/>
              <a:gd name="T11" fmla="*/ 4 h 31"/>
              <a:gd name="T12" fmla="*/ 4 w 31"/>
              <a:gd name="T13" fmla="*/ 15 h 31"/>
              <a:gd name="T14" fmla="*/ 16 w 31"/>
              <a:gd name="T15" fmla="*/ 27 h 31"/>
              <a:gd name="T16" fmla="*/ 27 w 31"/>
              <a:gd name="T17" fmla="*/ 15 h 31"/>
              <a:gd name="T18" fmla="*/ 16 w 31"/>
              <a:gd name="T19" fmla="*/ 4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" h="31">
                <a:moveTo>
                  <a:pt x="16" y="31"/>
                </a:moveTo>
                <a:cubicBezTo>
                  <a:pt x="7" y="31"/>
                  <a:pt x="0" y="24"/>
                  <a:pt x="0" y="15"/>
                </a:cubicBezTo>
                <a:cubicBezTo>
                  <a:pt x="0" y="7"/>
                  <a:pt x="7" y="0"/>
                  <a:pt x="16" y="0"/>
                </a:cubicBezTo>
                <a:cubicBezTo>
                  <a:pt x="24" y="0"/>
                  <a:pt x="31" y="7"/>
                  <a:pt x="31" y="15"/>
                </a:cubicBezTo>
                <a:cubicBezTo>
                  <a:pt x="31" y="24"/>
                  <a:pt x="24" y="31"/>
                  <a:pt x="16" y="31"/>
                </a:cubicBezTo>
                <a:close/>
                <a:moveTo>
                  <a:pt x="16" y="4"/>
                </a:moveTo>
                <a:cubicBezTo>
                  <a:pt x="9" y="4"/>
                  <a:pt x="4" y="9"/>
                  <a:pt x="4" y="15"/>
                </a:cubicBezTo>
                <a:cubicBezTo>
                  <a:pt x="4" y="22"/>
                  <a:pt x="9" y="27"/>
                  <a:pt x="16" y="27"/>
                </a:cubicBezTo>
                <a:cubicBezTo>
                  <a:pt x="22" y="27"/>
                  <a:pt x="27" y="22"/>
                  <a:pt x="27" y="15"/>
                </a:cubicBezTo>
                <a:cubicBezTo>
                  <a:pt x="27" y="9"/>
                  <a:pt x="22" y="4"/>
                  <a:pt x="16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0" name="Freeform 62">
            <a:extLst>
              <a:ext uri="{FF2B5EF4-FFF2-40B4-BE49-F238E27FC236}">
                <a16:creationId xmlns:a16="http://schemas.microsoft.com/office/drawing/2014/main" id="{6720AB13-7455-4747-A29E-F091CEF0E041}"/>
              </a:ext>
            </a:extLst>
          </p:cNvPr>
          <p:cNvSpPr>
            <a:spLocks noEditPoints="1"/>
          </p:cNvSpPr>
          <p:nvPr/>
        </p:nvSpPr>
        <p:spPr bwMode="auto">
          <a:xfrm>
            <a:off x="4649788" y="1568451"/>
            <a:ext cx="411163" cy="411163"/>
          </a:xfrm>
          <a:custGeom>
            <a:avLst/>
            <a:gdLst>
              <a:gd name="T0" fmla="*/ 78 w 190"/>
              <a:gd name="T1" fmla="*/ 190 h 190"/>
              <a:gd name="T2" fmla="*/ 63 w 190"/>
              <a:gd name="T3" fmla="*/ 156 h 190"/>
              <a:gd name="T4" fmla="*/ 16 w 190"/>
              <a:gd name="T5" fmla="*/ 150 h 190"/>
              <a:gd name="T6" fmla="*/ 29 w 190"/>
              <a:gd name="T7" fmla="*/ 116 h 190"/>
              <a:gd name="T8" fmla="*/ 0 w 190"/>
              <a:gd name="T9" fmla="*/ 78 h 190"/>
              <a:gd name="T10" fmla="*/ 33 w 190"/>
              <a:gd name="T11" fmla="*/ 63 h 190"/>
              <a:gd name="T12" fmla="*/ 39 w 190"/>
              <a:gd name="T13" fmla="*/ 16 h 190"/>
              <a:gd name="T14" fmla="*/ 74 w 190"/>
              <a:gd name="T15" fmla="*/ 29 h 190"/>
              <a:gd name="T16" fmla="*/ 111 w 190"/>
              <a:gd name="T17" fmla="*/ 0 h 190"/>
              <a:gd name="T18" fmla="*/ 126 w 190"/>
              <a:gd name="T19" fmla="*/ 33 h 190"/>
              <a:gd name="T20" fmla="*/ 174 w 190"/>
              <a:gd name="T21" fmla="*/ 39 h 190"/>
              <a:gd name="T22" fmla="*/ 160 w 190"/>
              <a:gd name="T23" fmla="*/ 73 h 190"/>
              <a:gd name="T24" fmla="*/ 190 w 190"/>
              <a:gd name="T25" fmla="*/ 111 h 190"/>
              <a:gd name="T26" fmla="*/ 156 w 190"/>
              <a:gd name="T27" fmla="*/ 126 h 190"/>
              <a:gd name="T28" fmla="*/ 150 w 190"/>
              <a:gd name="T29" fmla="*/ 173 h 190"/>
              <a:gd name="T30" fmla="*/ 116 w 190"/>
              <a:gd name="T31" fmla="*/ 160 h 190"/>
              <a:gd name="T32" fmla="*/ 85 w 190"/>
              <a:gd name="T33" fmla="*/ 182 h 190"/>
              <a:gd name="T34" fmla="*/ 109 w 190"/>
              <a:gd name="T35" fmla="*/ 154 h 190"/>
              <a:gd name="T36" fmla="*/ 125 w 190"/>
              <a:gd name="T37" fmla="*/ 148 h 190"/>
              <a:gd name="T38" fmla="*/ 150 w 190"/>
              <a:gd name="T39" fmla="*/ 163 h 190"/>
              <a:gd name="T40" fmla="*/ 147 w 190"/>
              <a:gd name="T41" fmla="*/ 127 h 190"/>
              <a:gd name="T42" fmla="*/ 153 w 190"/>
              <a:gd name="T43" fmla="*/ 111 h 190"/>
              <a:gd name="T44" fmla="*/ 182 w 190"/>
              <a:gd name="T45" fmla="*/ 104 h 190"/>
              <a:gd name="T46" fmla="*/ 154 w 190"/>
              <a:gd name="T47" fmla="*/ 80 h 190"/>
              <a:gd name="T48" fmla="*/ 148 w 190"/>
              <a:gd name="T49" fmla="*/ 65 h 190"/>
              <a:gd name="T50" fmla="*/ 163 w 190"/>
              <a:gd name="T51" fmla="*/ 40 h 190"/>
              <a:gd name="T52" fmla="*/ 127 w 190"/>
              <a:gd name="T53" fmla="*/ 43 h 190"/>
              <a:gd name="T54" fmla="*/ 111 w 190"/>
              <a:gd name="T55" fmla="*/ 36 h 190"/>
              <a:gd name="T56" fmla="*/ 104 w 190"/>
              <a:gd name="T57" fmla="*/ 8 h 190"/>
              <a:gd name="T58" fmla="*/ 81 w 190"/>
              <a:gd name="T59" fmla="*/ 35 h 190"/>
              <a:gd name="T60" fmla="*/ 65 w 190"/>
              <a:gd name="T61" fmla="*/ 41 h 190"/>
              <a:gd name="T62" fmla="*/ 40 w 190"/>
              <a:gd name="T63" fmla="*/ 26 h 190"/>
              <a:gd name="T64" fmla="*/ 43 w 190"/>
              <a:gd name="T65" fmla="*/ 63 h 190"/>
              <a:gd name="T66" fmla="*/ 36 w 190"/>
              <a:gd name="T67" fmla="*/ 78 h 190"/>
              <a:gd name="T68" fmla="*/ 8 w 190"/>
              <a:gd name="T69" fmla="*/ 85 h 190"/>
              <a:gd name="T70" fmla="*/ 35 w 190"/>
              <a:gd name="T71" fmla="*/ 109 h 190"/>
              <a:gd name="T72" fmla="*/ 42 w 190"/>
              <a:gd name="T73" fmla="*/ 124 h 190"/>
              <a:gd name="T74" fmla="*/ 27 w 190"/>
              <a:gd name="T75" fmla="*/ 149 h 190"/>
              <a:gd name="T76" fmla="*/ 63 w 190"/>
              <a:gd name="T77" fmla="*/ 147 h 190"/>
              <a:gd name="T78" fmla="*/ 78 w 190"/>
              <a:gd name="T79" fmla="*/ 153 h 190"/>
              <a:gd name="T80" fmla="*/ 85 w 190"/>
              <a:gd name="T81" fmla="*/ 18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0" h="190">
                <a:moveTo>
                  <a:pt x="111" y="190"/>
                </a:moveTo>
                <a:cubicBezTo>
                  <a:pt x="78" y="190"/>
                  <a:pt x="78" y="190"/>
                  <a:pt x="78" y="19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70" y="159"/>
                  <a:pt x="67" y="158"/>
                  <a:pt x="63" y="156"/>
                </a:cubicBezTo>
                <a:cubicBezTo>
                  <a:pt x="39" y="173"/>
                  <a:pt x="39" y="173"/>
                  <a:pt x="39" y="173"/>
                </a:cubicBezTo>
                <a:cubicBezTo>
                  <a:pt x="16" y="150"/>
                  <a:pt x="16" y="150"/>
                  <a:pt x="16" y="150"/>
                </a:cubicBezTo>
                <a:cubicBezTo>
                  <a:pt x="33" y="126"/>
                  <a:pt x="33" y="126"/>
                  <a:pt x="33" y="126"/>
                </a:cubicBezTo>
                <a:cubicBezTo>
                  <a:pt x="32" y="123"/>
                  <a:pt x="30" y="119"/>
                  <a:pt x="29" y="116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78"/>
                  <a:pt x="0" y="78"/>
                  <a:pt x="0" y="78"/>
                </a:cubicBezTo>
                <a:cubicBezTo>
                  <a:pt x="29" y="73"/>
                  <a:pt x="29" y="73"/>
                  <a:pt x="29" y="73"/>
                </a:cubicBezTo>
                <a:cubicBezTo>
                  <a:pt x="30" y="70"/>
                  <a:pt x="32" y="67"/>
                  <a:pt x="33" y="63"/>
                </a:cubicBezTo>
                <a:cubicBezTo>
                  <a:pt x="16" y="39"/>
                  <a:pt x="16" y="39"/>
                  <a:pt x="16" y="39"/>
                </a:cubicBezTo>
                <a:cubicBezTo>
                  <a:pt x="39" y="16"/>
                  <a:pt x="39" y="16"/>
                  <a:pt x="39" y="16"/>
                </a:cubicBezTo>
                <a:cubicBezTo>
                  <a:pt x="63" y="33"/>
                  <a:pt x="63" y="33"/>
                  <a:pt x="63" y="33"/>
                </a:cubicBezTo>
                <a:cubicBezTo>
                  <a:pt x="67" y="32"/>
                  <a:pt x="70" y="30"/>
                  <a:pt x="74" y="29"/>
                </a:cubicBezTo>
                <a:cubicBezTo>
                  <a:pt x="78" y="0"/>
                  <a:pt x="78" y="0"/>
                  <a:pt x="78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20" y="30"/>
                  <a:pt x="123" y="32"/>
                  <a:pt x="126" y="33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74" y="39"/>
                  <a:pt x="174" y="39"/>
                  <a:pt x="174" y="39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8" y="67"/>
                  <a:pt x="159" y="70"/>
                  <a:pt x="160" y="73"/>
                </a:cubicBezTo>
                <a:cubicBezTo>
                  <a:pt x="190" y="78"/>
                  <a:pt x="190" y="78"/>
                  <a:pt x="190" y="78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159" y="119"/>
                  <a:pt x="158" y="123"/>
                  <a:pt x="156" y="126"/>
                </a:cubicBezTo>
                <a:cubicBezTo>
                  <a:pt x="174" y="150"/>
                  <a:pt x="174" y="150"/>
                  <a:pt x="174" y="150"/>
                </a:cubicBezTo>
                <a:cubicBezTo>
                  <a:pt x="150" y="173"/>
                  <a:pt x="150" y="173"/>
                  <a:pt x="150" y="173"/>
                </a:cubicBezTo>
                <a:cubicBezTo>
                  <a:pt x="126" y="156"/>
                  <a:pt x="126" y="156"/>
                  <a:pt x="126" y="156"/>
                </a:cubicBezTo>
                <a:cubicBezTo>
                  <a:pt x="123" y="158"/>
                  <a:pt x="120" y="159"/>
                  <a:pt x="116" y="160"/>
                </a:cubicBezTo>
                <a:lnTo>
                  <a:pt x="111" y="190"/>
                </a:lnTo>
                <a:close/>
                <a:moveTo>
                  <a:pt x="85" y="182"/>
                </a:moveTo>
                <a:cubicBezTo>
                  <a:pt x="104" y="182"/>
                  <a:pt x="104" y="182"/>
                  <a:pt x="104" y="182"/>
                </a:cubicBezTo>
                <a:cubicBezTo>
                  <a:pt x="109" y="154"/>
                  <a:pt x="109" y="154"/>
                  <a:pt x="109" y="154"/>
                </a:cubicBezTo>
                <a:cubicBezTo>
                  <a:pt x="111" y="153"/>
                  <a:pt x="111" y="153"/>
                  <a:pt x="111" y="153"/>
                </a:cubicBezTo>
                <a:cubicBezTo>
                  <a:pt x="116" y="152"/>
                  <a:pt x="120" y="150"/>
                  <a:pt x="125" y="148"/>
                </a:cubicBezTo>
                <a:cubicBezTo>
                  <a:pt x="127" y="147"/>
                  <a:pt x="127" y="147"/>
                  <a:pt x="127" y="147"/>
                </a:cubicBezTo>
                <a:cubicBezTo>
                  <a:pt x="150" y="163"/>
                  <a:pt x="150" y="163"/>
                  <a:pt x="150" y="163"/>
                </a:cubicBezTo>
                <a:cubicBezTo>
                  <a:pt x="163" y="149"/>
                  <a:pt x="163" y="149"/>
                  <a:pt x="163" y="149"/>
                </a:cubicBezTo>
                <a:cubicBezTo>
                  <a:pt x="147" y="127"/>
                  <a:pt x="147" y="127"/>
                  <a:pt x="147" y="127"/>
                </a:cubicBezTo>
                <a:cubicBezTo>
                  <a:pt x="148" y="124"/>
                  <a:pt x="148" y="124"/>
                  <a:pt x="148" y="124"/>
                </a:cubicBezTo>
                <a:cubicBezTo>
                  <a:pt x="150" y="120"/>
                  <a:pt x="152" y="116"/>
                  <a:pt x="153" y="111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82" y="104"/>
                  <a:pt x="182" y="104"/>
                  <a:pt x="182" y="104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54" y="80"/>
                  <a:pt x="154" y="80"/>
                  <a:pt x="154" y="80"/>
                </a:cubicBezTo>
                <a:cubicBezTo>
                  <a:pt x="153" y="78"/>
                  <a:pt x="153" y="78"/>
                  <a:pt x="153" y="78"/>
                </a:cubicBezTo>
                <a:cubicBezTo>
                  <a:pt x="152" y="73"/>
                  <a:pt x="150" y="69"/>
                  <a:pt x="148" y="65"/>
                </a:cubicBezTo>
                <a:cubicBezTo>
                  <a:pt x="147" y="63"/>
                  <a:pt x="147" y="63"/>
                  <a:pt x="147" y="63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50" y="26"/>
                  <a:pt x="150" y="26"/>
                  <a:pt x="150" y="26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0" y="39"/>
                  <a:pt x="116" y="37"/>
                  <a:pt x="111" y="36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04" y="8"/>
                  <a:pt x="104" y="8"/>
                  <a:pt x="104" y="8"/>
                </a:cubicBezTo>
                <a:cubicBezTo>
                  <a:pt x="85" y="8"/>
                  <a:pt x="85" y="8"/>
                  <a:pt x="85" y="8"/>
                </a:cubicBezTo>
                <a:cubicBezTo>
                  <a:pt x="81" y="35"/>
                  <a:pt x="81" y="35"/>
                  <a:pt x="81" y="35"/>
                </a:cubicBezTo>
                <a:cubicBezTo>
                  <a:pt x="78" y="36"/>
                  <a:pt x="78" y="36"/>
                  <a:pt x="78" y="36"/>
                </a:cubicBezTo>
                <a:cubicBezTo>
                  <a:pt x="74" y="37"/>
                  <a:pt x="69" y="39"/>
                  <a:pt x="65" y="41"/>
                </a:cubicBezTo>
                <a:cubicBezTo>
                  <a:pt x="63" y="43"/>
                  <a:pt x="63" y="43"/>
                  <a:pt x="63" y="43"/>
                </a:cubicBezTo>
                <a:cubicBezTo>
                  <a:pt x="40" y="26"/>
                  <a:pt x="40" y="26"/>
                  <a:pt x="40" y="26"/>
                </a:cubicBezTo>
                <a:cubicBezTo>
                  <a:pt x="27" y="40"/>
                  <a:pt x="27" y="40"/>
                  <a:pt x="27" y="40"/>
                </a:cubicBezTo>
                <a:cubicBezTo>
                  <a:pt x="43" y="63"/>
                  <a:pt x="43" y="63"/>
                  <a:pt x="43" y="63"/>
                </a:cubicBezTo>
                <a:cubicBezTo>
                  <a:pt x="42" y="65"/>
                  <a:pt x="42" y="65"/>
                  <a:pt x="42" y="65"/>
                </a:cubicBezTo>
                <a:cubicBezTo>
                  <a:pt x="39" y="69"/>
                  <a:pt x="37" y="74"/>
                  <a:pt x="36" y="78"/>
                </a:cubicBezTo>
                <a:cubicBezTo>
                  <a:pt x="35" y="80"/>
                  <a:pt x="35" y="80"/>
                  <a:pt x="35" y="80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104"/>
                  <a:pt x="8" y="104"/>
                  <a:pt x="8" y="104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6" y="111"/>
                  <a:pt x="36" y="111"/>
                  <a:pt x="36" y="111"/>
                </a:cubicBezTo>
                <a:cubicBezTo>
                  <a:pt x="37" y="116"/>
                  <a:pt x="39" y="120"/>
                  <a:pt x="42" y="124"/>
                </a:cubicBezTo>
                <a:cubicBezTo>
                  <a:pt x="43" y="127"/>
                  <a:pt x="43" y="127"/>
                  <a:pt x="43" y="127"/>
                </a:cubicBezTo>
                <a:cubicBezTo>
                  <a:pt x="27" y="149"/>
                  <a:pt x="27" y="149"/>
                  <a:pt x="27" y="149"/>
                </a:cubicBezTo>
                <a:cubicBezTo>
                  <a:pt x="40" y="163"/>
                  <a:pt x="40" y="163"/>
                  <a:pt x="40" y="163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9" y="150"/>
                  <a:pt x="74" y="152"/>
                  <a:pt x="78" y="153"/>
                </a:cubicBezTo>
                <a:cubicBezTo>
                  <a:pt x="81" y="154"/>
                  <a:pt x="81" y="154"/>
                  <a:pt x="81" y="154"/>
                </a:cubicBezTo>
                <a:lnTo>
                  <a:pt x="85" y="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1" name="Freeform 63">
            <a:extLst>
              <a:ext uri="{FF2B5EF4-FFF2-40B4-BE49-F238E27FC236}">
                <a16:creationId xmlns:a16="http://schemas.microsoft.com/office/drawing/2014/main" id="{8AB2A240-0D05-4386-9411-CC6D00BAFCBA}"/>
              </a:ext>
            </a:extLst>
          </p:cNvPr>
          <p:cNvSpPr>
            <a:spLocks noEditPoints="1"/>
          </p:cNvSpPr>
          <p:nvPr/>
        </p:nvSpPr>
        <p:spPr bwMode="auto">
          <a:xfrm>
            <a:off x="4795838" y="1714501"/>
            <a:ext cx="120650" cy="120650"/>
          </a:xfrm>
          <a:custGeom>
            <a:avLst/>
            <a:gdLst>
              <a:gd name="T0" fmla="*/ 28 w 56"/>
              <a:gd name="T1" fmla="*/ 56 h 56"/>
              <a:gd name="T2" fmla="*/ 0 w 56"/>
              <a:gd name="T3" fmla="*/ 28 h 56"/>
              <a:gd name="T4" fmla="*/ 28 w 56"/>
              <a:gd name="T5" fmla="*/ 0 h 56"/>
              <a:gd name="T6" fmla="*/ 56 w 56"/>
              <a:gd name="T7" fmla="*/ 28 h 56"/>
              <a:gd name="T8" fmla="*/ 28 w 56"/>
              <a:gd name="T9" fmla="*/ 56 h 56"/>
              <a:gd name="T10" fmla="*/ 28 w 56"/>
              <a:gd name="T11" fmla="*/ 4 h 56"/>
              <a:gd name="T12" fmla="*/ 4 w 56"/>
              <a:gd name="T13" fmla="*/ 28 h 56"/>
              <a:gd name="T14" fmla="*/ 28 w 56"/>
              <a:gd name="T15" fmla="*/ 52 h 56"/>
              <a:gd name="T16" fmla="*/ 52 w 56"/>
              <a:gd name="T17" fmla="*/ 28 h 56"/>
              <a:gd name="T18" fmla="*/ 28 w 56"/>
              <a:gd name="T19" fmla="*/ 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" h="56">
                <a:moveTo>
                  <a:pt x="28" y="56"/>
                </a:moveTo>
                <a:cubicBezTo>
                  <a:pt x="12" y="56"/>
                  <a:pt x="0" y="43"/>
                  <a:pt x="0" y="28"/>
                </a:cubicBezTo>
                <a:cubicBezTo>
                  <a:pt x="0" y="12"/>
                  <a:pt x="12" y="0"/>
                  <a:pt x="28" y="0"/>
                </a:cubicBezTo>
                <a:cubicBezTo>
                  <a:pt x="43" y="0"/>
                  <a:pt x="56" y="12"/>
                  <a:pt x="56" y="28"/>
                </a:cubicBezTo>
                <a:cubicBezTo>
                  <a:pt x="56" y="43"/>
                  <a:pt x="43" y="56"/>
                  <a:pt x="28" y="56"/>
                </a:cubicBezTo>
                <a:close/>
                <a:moveTo>
                  <a:pt x="28" y="4"/>
                </a:moveTo>
                <a:cubicBezTo>
                  <a:pt x="15" y="4"/>
                  <a:pt x="4" y="14"/>
                  <a:pt x="4" y="28"/>
                </a:cubicBezTo>
                <a:cubicBezTo>
                  <a:pt x="4" y="41"/>
                  <a:pt x="15" y="52"/>
                  <a:pt x="28" y="52"/>
                </a:cubicBezTo>
                <a:cubicBezTo>
                  <a:pt x="41" y="52"/>
                  <a:pt x="52" y="41"/>
                  <a:pt x="52" y="28"/>
                </a:cubicBezTo>
                <a:cubicBezTo>
                  <a:pt x="52" y="14"/>
                  <a:pt x="41" y="4"/>
                  <a:pt x="2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2" name="Freeform 64">
            <a:extLst>
              <a:ext uri="{FF2B5EF4-FFF2-40B4-BE49-F238E27FC236}">
                <a16:creationId xmlns:a16="http://schemas.microsoft.com/office/drawing/2014/main" id="{DB2DC765-B774-4626-A47E-6D10097B04FC}"/>
              </a:ext>
            </a:extLst>
          </p:cNvPr>
          <p:cNvSpPr>
            <a:spLocks noEditPoints="1"/>
          </p:cNvSpPr>
          <p:nvPr/>
        </p:nvSpPr>
        <p:spPr bwMode="auto">
          <a:xfrm>
            <a:off x="5483226" y="1565276"/>
            <a:ext cx="395288" cy="393700"/>
          </a:xfrm>
          <a:custGeom>
            <a:avLst/>
            <a:gdLst>
              <a:gd name="T0" fmla="*/ 77 w 183"/>
              <a:gd name="T1" fmla="*/ 165 h 182"/>
              <a:gd name="T2" fmla="*/ 46 w 183"/>
              <a:gd name="T3" fmla="*/ 171 h 182"/>
              <a:gd name="T4" fmla="*/ 35 w 183"/>
              <a:gd name="T5" fmla="*/ 164 h 182"/>
              <a:gd name="T6" fmla="*/ 29 w 183"/>
              <a:gd name="T7" fmla="*/ 133 h 182"/>
              <a:gd name="T8" fmla="*/ 18 w 183"/>
              <a:gd name="T9" fmla="*/ 106 h 182"/>
              <a:gd name="T10" fmla="*/ 0 w 183"/>
              <a:gd name="T11" fmla="*/ 80 h 182"/>
              <a:gd name="T12" fmla="*/ 3 w 183"/>
              <a:gd name="T13" fmla="*/ 67 h 182"/>
              <a:gd name="T14" fmla="*/ 29 w 183"/>
              <a:gd name="T15" fmla="*/ 49 h 182"/>
              <a:gd name="T16" fmla="*/ 49 w 183"/>
              <a:gd name="T17" fmla="*/ 29 h 182"/>
              <a:gd name="T18" fmla="*/ 67 w 183"/>
              <a:gd name="T19" fmla="*/ 3 h 182"/>
              <a:gd name="T20" fmla="*/ 80 w 183"/>
              <a:gd name="T21" fmla="*/ 0 h 182"/>
              <a:gd name="T22" fmla="*/ 107 w 183"/>
              <a:gd name="T23" fmla="*/ 17 h 182"/>
              <a:gd name="T24" fmla="*/ 133 w 183"/>
              <a:gd name="T25" fmla="*/ 28 h 182"/>
              <a:gd name="T26" fmla="*/ 164 w 183"/>
              <a:gd name="T27" fmla="*/ 35 h 182"/>
              <a:gd name="T28" fmla="*/ 171 w 183"/>
              <a:gd name="T29" fmla="*/ 46 h 182"/>
              <a:gd name="T30" fmla="*/ 165 w 183"/>
              <a:gd name="T31" fmla="*/ 77 h 182"/>
              <a:gd name="T32" fmla="*/ 165 w 183"/>
              <a:gd name="T33" fmla="*/ 106 h 182"/>
              <a:gd name="T34" fmla="*/ 171 w 183"/>
              <a:gd name="T35" fmla="*/ 136 h 182"/>
              <a:gd name="T36" fmla="*/ 164 w 183"/>
              <a:gd name="T37" fmla="*/ 148 h 182"/>
              <a:gd name="T38" fmla="*/ 133 w 183"/>
              <a:gd name="T39" fmla="*/ 154 h 182"/>
              <a:gd name="T40" fmla="*/ 107 w 183"/>
              <a:gd name="T41" fmla="*/ 165 h 182"/>
              <a:gd name="T42" fmla="*/ 87 w 183"/>
              <a:gd name="T43" fmla="*/ 174 h 182"/>
              <a:gd name="T44" fmla="*/ 102 w 183"/>
              <a:gd name="T45" fmla="*/ 158 h 182"/>
              <a:gd name="T46" fmla="*/ 119 w 183"/>
              <a:gd name="T47" fmla="*/ 170 h 182"/>
              <a:gd name="T48" fmla="*/ 127 w 183"/>
              <a:gd name="T49" fmla="*/ 149 h 182"/>
              <a:gd name="T50" fmla="*/ 147 w 183"/>
              <a:gd name="T51" fmla="*/ 153 h 182"/>
              <a:gd name="T52" fmla="*/ 146 w 183"/>
              <a:gd name="T53" fmla="*/ 131 h 182"/>
              <a:gd name="T54" fmla="*/ 167 w 183"/>
              <a:gd name="T55" fmla="*/ 127 h 182"/>
              <a:gd name="T56" fmla="*/ 157 w 183"/>
              <a:gd name="T57" fmla="*/ 107 h 182"/>
              <a:gd name="T58" fmla="*/ 175 w 183"/>
              <a:gd name="T59" fmla="*/ 96 h 182"/>
              <a:gd name="T60" fmla="*/ 158 w 183"/>
              <a:gd name="T61" fmla="*/ 81 h 182"/>
              <a:gd name="T62" fmla="*/ 170 w 183"/>
              <a:gd name="T63" fmla="*/ 64 h 182"/>
              <a:gd name="T64" fmla="*/ 149 w 183"/>
              <a:gd name="T65" fmla="*/ 56 h 182"/>
              <a:gd name="T66" fmla="*/ 154 w 183"/>
              <a:gd name="T67" fmla="*/ 36 h 182"/>
              <a:gd name="T68" fmla="*/ 131 w 183"/>
              <a:gd name="T69" fmla="*/ 37 h 182"/>
              <a:gd name="T70" fmla="*/ 128 w 183"/>
              <a:gd name="T71" fmla="*/ 16 h 182"/>
              <a:gd name="T72" fmla="*/ 107 w 183"/>
              <a:gd name="T73" fmla="*/ 26 h 182"/>
              <a:gd name="T74" fmla="*/ 96 w 183"/>
              <a:gd name="T75" fmla="*/ 8 h 182"/>
              <a:gd name="T76" fmla="*/ 81 w 183"/>
              <a:gd name="T77" fmla="*/ 25 h 182"/>
              <a:gd name="T78" fmla="*/ 64 w 183"/>
              <a:gd name="T79" fmla="*/ 13 h 182"/>
              <a:gd name="T80" fmla="*/ 57 w 183"/>
              <a:gd name="T81" fmla="*/ 34 h 182"/>
              <a:gd name="T82" fmla="*/ 36 w 183"/>
              <a:gd name="T83" fmla="*/ 29 h 182"/>
              <a:gd name="T84" fmla="*/ 37 w 183"/>
              <a:gd name="T85" fmla="*/ 51 h 182"/>
              <a:gd name="T86" fmla="*/ 16 w 183"/>
              <a:gd name="T87" fmla="*/ 55 h 182"/>
              <a:gd name="T88" fmla="*/ 26 w 183"/>
              <a:gd name="T89" fmla="*/ 75 h 182"/>
              <a:gd name="T90" fmla="*/ 8 w 183"/>
              <a:gd name="T91" fmla="*/ 87 h 182"/>
              <a:gd name="T92" fmla="*/ 25 w 183"/>
              <a:gd name="T93" fmla="*/ 102 h 182"/>
              <a:gd name="T94" fmla="*/ 13 w 183"/>
              <a:gd name="T95" fmla="*/ 119 h 182"/>
              <a:gd name="T96" fmla="*/ 34 w 183"/>
              <a:gd name="T97" fmla="*/ 126 h 182"/>
              <a:gd name="T98" fmla="*/ 29 w 183"/>
              <a:gd name="T99" fmla="*/ 147 h 182"/>
              <a:gd name="T100" fmla="*/ 52 w 183"/>
              <a:gd name="T101" fmla="*/ 146 h 182"/>
              <a:gd name="T102" fmla="*/ 55 w 183"/>
              <a:gd name="T103" fmla="*/ 166 h 182"/>
              <a:gd name="T104" fmla="*/ 76 w 183"/>
              <a:gd name="T105" fmla="*/ 157 h 182"/>
              <a:gd name="T106" fmla="*/ 87 w 183"/>
              <a:gd name="T107" fmla="*/ 174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3" h="182">
                <a:moveTo>
                  <a:pt x="103" y="182"/>
                </a:moveTo>
                <a:cubicBezTo>
                  <a:pt x="80" y="182"/>
                  <a:pt x="80" y="182"/>
                  <a:pt x="80" y="182"/>
                </a:cubicBezTo>
                <a:cubicBezTo>
                  <a:pt x="77" y="165"/>
                  <a:pt x="77" y="165"/>
                  <a:pt x="77" y="165"/>
                </a:cubicBezTo>
                <a:cubicBezTo>
                  <a:pt x="77" y="165"/>
                  <a:pt x="77" y="165"/>
                  <a:pt x="77" y="165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46" y="171"/>
                  <a:pt x="46" y="171"/>
                  <a:pt x="46" y="171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0" y="154"/>
                  <a:pt x="50" y="154"/>
                  <a:pt x="49" y="154"/>
                </a:cubicBezTo>
                <a:cubicBezTo>
                  <a:pt x="35" y="164"/>
                  <a:pt x="35" y="164"/>
                  <a:pt x="35" y="164"/>
                </a:cubicBezTo>
                <a:cubicBezTo>
                  <a:pt x="19" y="148"/>
                  <a:pt x="19" y="148"/>
                  <a:pt x="19" y="148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12" y="136"/>
                  <a:pt x="12" y="136"/>
                  <a:pt x="12" y="136"/>
                </a:cubicBezTo>
                <a:cubicBezTo>
                  <a:pt x="3" y="116"/>
                  <a:pt x="3" y="116"/>
                  <a:pt x="3" y="11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80"/>
                  <a:pt x="0" y="80"/>
                  <a:pt x="0" y="80"/>
                </a:cubicBezTo>
                <a:cubicBezTo>
                  <a:pt x="18" y="77"/>
                  <a:pt x="18" y="77"/>
                  <a:pt x="18" y="77"/>
                </a:cubicBezTo>
                <a:cubicBezTo>
                  <a:pt x="18" y="77"/>
                  <a:pt x="18" y="76"/>
                  <a:pt x="18" y="76"/>
                </a:cubicBezTo>
                <a:cubicBezTo>
                  <a:pt x="3" y="67"/>
                  <a:pt x="3" y="67"/>
                  <a:pt x="3" y="67"/>
                </a:cubicBezTo>
                <a:cubicBezTo>
                  <a:pt x="12" y="46"/>
                  <a:pt x="12" y="46"/>
                  <a:pt x="12" y="46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49"/>
                  <a:pt x="29" y="49"/>
                  <a:pt x="29" y="49"/>
                </a:cubicBezTo>
                <a:cubicBezTo>
                  <a:pt x="19" y="35"/>
                  <a:pt x="19" y="35"/>
                  <a:pt x="19" y="35"/>
                </a:cubicBezTo>
                <a:cubicBezTo>
                  <a:pt x="35" y="19"/>
                  <a:pt x="35" y="19"/>
                  <a:pt x="35" y="19"/>
                </a:cubicBezTo>
                <a:cubicBezTo>
                  <a:pt x="49" y="29"/>
                  <a:pt x="49" y="29"/>
                  <a:pt x="49" y="29"/>
                </a:cubicBezTo>
                <a:cubicBezTo>
                  <a:pt x="50" y="29"/>
                  <a:pt x="50" y="28"/>
                  <a:pt x="50" y="28"/>
                </a:cubicBezTo>
                <a:cubicBezTo>
                  <a:pt x="46" y="11"/>
                  <a:pt x="46" y="11"/>
                  <a:pt x="46" y="11"/>
                </a:cubicBezTo>
                <a:cubicBezTo>
                  <a:pt x="67" y="3"/>
                  <a:pt x="67" y="3"/>
                  <a:pt x="67" y="3"/>
                </a:cubicBezTo>
                <a:cubicBezTo>
                  <a:pt x="77" y="17"/>
                  <a:pt x="77" y="17"/>
                  <a:pt x="77" y="17"/>
                </a:cubicBezTo>
                <a:cubicBezTo>
                  <a:pt x="77" y="17"/>
                  <a:pt x="77" y="17"/>
                  <a:pt x="77" y="17"/>
                </a:cubicBezTo>
                <a:cubicBezTo>
                  <a:pt x="80" y="0"/>
                  <a:pt x="80" y="0"/>
                  <a:pt x="80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6" y="17"/>
                  <a:pt x="106" y="17"/>
                  <a:pt x="106" y="17"/>
                </a:cubicBezTo>
                <a:cubicBezTo>
                  <a:pt x="106" y="17"/>
                  <a:pt x="106" y="17"/>
                  <a:pt x="107" y="17"/>
                </a:cubicBezTo>
                <a:cubicBezTo>
                  <a:pt x="116" y="3"/>
                  <a:pt x="116" y="3"/>
                  <a:pt x="116" y="3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8"/>
                  <a:pt x="133" y="29"/>
                  <a:pt x="134" y="29"/>
                </a:cubicBezTo>
                <a:cubicBezTo>
                  <a:pt x="148" y="19"/>
                  <a:pt x="148" y="19"/>
                  <a:pt x="148" y="19"/>
                </a:cubicBezTo>
                <a:cubicBezTo>
                  <a:pt x="164" y="35"/>
                  <a:pt x="164" y="35"/>
                  <a:pt x="164" y="35"/>
                </a:cubicBezTo>
                <a:cubicBezTo>
                  <a:pt x="154" y="49"/>
                  <a:pt x="154" y="49"/>
                  <a:pt x="154" y="49"/>
                </a:cubicBezTo>
                <a:cubicBezTo>
                  <a:pt x="154" y="49"/>
                  <a:pt x="154" y="49"/>
                  <a:pt x="154" y="50"/>
                </a:cubicBezTo>
                <a:cubicBezTo>
                  <a:pt x="171" y="46"/>
                  <a:pt x="171" y="46"/>
                  <a:pt x="171" y="46"/>
                </a:cubicBezTo>
                <a:cubicBezTo>
                  <a:pt x="180" y="67"/>
                  <a:pt x="180" y="67"/>
                  <a:pt x="180" y="67"/>
                </a:cubicBezTo>
                <a:cubicBezTo>
                  <a:pt x="165" y="76"/>
                  <a:pt x="165" y="76"/>
                  <a:pt x="165" y="76"/>
                </a:cubicBezTo>
                <a:cubicBezTo>
                  <a:pt x="165" y="76"/>
                  <a:pt x="165" y="77"/>
                  <a:pt x="165" y="77"/>
                </a:cubicBezTo>
                <a:cubicBezTo>
                  <a:pt x="183" y="80"/>
                  <a:pt x="183" y="80"/>
                  <a:pt x="183" y="80"/>
                </a:cubicBezTo>
                <a:cubicBezTo>
                  <a:pt x="183" y="102"/>
                  <a:pt x="183" y="102"/>
                  <a:pt x="183" y="102"/>
                </a:cubicBezTo>
                <a:cubicBezTo>
                  <a:pt x="165" y="106"/>
                  <a:pt x="165" y="106"/>
                  <a:pt x="165" y="106"/>
                </a:cubicBezTo>
                <a:cubicBezTo>
                  <a:pt x="165" y="106"/>
                  <a:pt x="165" y="106"/>
                  <a:pt x="165" y="106"/>
                </a:cubicBezTo>
                <a:cubicBezTo>
                  <a:pt x="180" y="116"/>
                  <a:pt x="180" y="116"/>
                  <a:pt x="180" y="116"/>
                </a:cubicBezTo>
                <a:cubicBezTo>
                  <a:pt x="171" y="136"/>
                  <a:pt x="171" y="136"/>
                  <a:pt x="171" y="136"/>
                </a:cubicBezTo>
                <a:cubicBezTo>
                  <a:pt x="154" y="133"/>
                  <a:pt x="154" y="133"/>
                  <a:pt x="154" y="133"/>
                </a:cubicBezTo>
                <a:cubicBezTo>
                  <a:pt x="154" y="133"/>
                  <a:pt x="154" y="133"/>
                  <a:pt x="154" y="133"/>
                </a:cubicBezTo>
                <a:cubicBezTo>
                  <a:pt x="164" y="148"/>
                  <a:pt x="164" y="148"/>
                  <a:pt x="164" y="148"/>
                </a:cubicBezTo>
                <a:cubicBezTo>
                  <a:pt x="148" y="164"/>
                  <a:pt x="148" y="164"/>
                  <a:pt x="148" y="164"/>
                </a:cubicBezTo>
                <a:cubicBezTo>
                  <a:pt x="134" y="154"/>
                  <a:pt x="134" y="154"/>
                  <a:pt x="134" y="154"/>
                </a:cubicBezTo>
                <a:cubicBezTo>
                  <a:pt x="133" y="154"/>
                  <a:pt x="133" y="154"/>
                  <a:pt x="133" y="154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16" y="180"/>
                  <a:pt x="116" y="180"/>
                  <a:pt x="116" y="180"/>
                </a:cubicBezTo>
                <a:cubicBezTo>
                  <a:pt x="107" y="165"/>
                  <a:pt x="107" y="165"/>
                  <a:pt x="107" y="165"/>
                </a:cubicBezTo>
                <a:cubicBezTo>
                  <a:pt x="106" y="165"/>
                  <a:pt x="106" y="165"/>
                  <a:pt x="106" y="165"/>
                </a:cubicBezTo>
                <a:lnTo>
                  <a:pt x="103" y="182"/>
                </a:lnTo>
                <a:close/>
                <a:moveTo>
                  <a:pt x="87" y="174"/>
                </a:moveTo>
                <a:cubicBezTo>
                  <a:pt x="96" y="174"/>
                  <a:pt x="96" y="174"/>
                  <a:pt x="96" y="174"/>
                </a:cubicBezTo>
                <a:cubicBezTo>
                  <a:pt x="99" y="158"/>
                  <a:pt x="99" y="158"/>
                  <a:pt x="99" y="158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104" y="157"/>
                  <a:pt x="106" y="157"/>
                  <a:pt x="107" y="157"/>
                </a:cubicBezTo>
                <a:cubicBezTo>
                  <a:pt x="110" y="156"/>
                  <a:pt x="110" y="156"/>
                  <a:pt x="110" y="156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28" y="166"/>
                  <a:pt x="128" y="166"/>
                  <a:pt x="128" y="166"/>
                </a:cubicBezTo>
                <a:cubicBezTo>
                  <a:pt x="124" y="150"/>
                  <a:pt x="124" y="150"/>
                  <a:pt x="124" y="150"/>
                </a:cubicBezTo>
                <a:cubicBezTo>
                  <a:pt x="127" y="149"/>
                  <a:pt x="127" y="149"/>
                  <a:pt x="127" y="149"/>
                </a:cubicBezTo>
                <a:cubicBezTo>
                  <a:pt x="128" y="148"/>
                  <a:pt x="130" y="147"/>
                  <a:pt x="131" y="146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54" y="147"/>
                  <a:pt x="154" y="147"/>
                  <a:pt x="154" y="147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6" y="131"/>
                  <a:pt x="146" y="131"/>
                  <a:pt x="146" y="131"/>
                </a:cubicBezTo>
                <a:cubicBezTo>
                  <a:pt x="147" y="129"/>
                  <a:pt x="148" y="128"/>
                  <a:pt x="149" y="126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67" y="127"/>
                  <a:pt x="167" y="127"/>
                  <a:pt x="167" y="127"/>
                </a:cubicBezTo>
                <a:cubicBezTo>
                  <a:pt x="170" y="119"/>
                  <a:pt x="170" y="119"/>
                  <a:pt x="170" y="119"/>
                </a:cubicBezTo>
                <a:cubicBezTo>
                  <a:pt x="156" y="110"/>
                  <a:pt x="156" y="110"/>
                  <a:pt x="156" y="110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7" y="105"/>
                  <a:pt x="158" y="103"/>
                  <a:pt x="158" y="102"/>
                </a:cubicBezTo>
                <a:cubicBezTo>
                  <a:pt x="158" y="99"/>
                  <a:pt x="158" y="99"/>
                  <a:pt x="158" y="99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5" y="87"/>
                  <a:pt x="175" y="87"/>
                  <a:pt x="175" y="87"/>
                </a:cubicBezTo>
                <a:cubicBezTo>
                  <a:pt x="158" y="84"/>
                  <a:pt x="158" y="84"/>
                  <a:pt x="158" y="84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8" y="79"/>
                  <a:pt x="157" y="77"/>
                  <a:pt x="157" y="75"/>
                </a:cubicBezTo>
                <a:cubicBezTo>
                  <a:pt x="156" y="72"/>
                  <a:pt x="156" y="72"/>
                  <a:pt x="156" y="72"/>
                </a:cubicBezTo>
                <a:cubicBezTo>
                  <a:pt x="170" y="64"/>
                  <a:pt x="170" y="64"/>
                  <a:pt x="170" y="64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51" y="59"/>
                  <a:pt x="151" y="59"/>
                  <a:pt x="151" y="59"/>
                </a:cubicBezTo>
                <a:cubicBezTo>
                  <a:pt x="149" y="56"/>
                  <a:pt x="149" y="56"/>
                  <a:pt x="149" y="56"/>
                </a:cubicBezTo>
                <a:cubicBezTo>
                  <a:pt x="148" y="55"/>
                  <a:pt x="147" y="53"/>
                  <a:pt x="146" y="51"/>
                </a:cubicBezTo>
                <a:cubicBezTo>
                  <a:pt x="144" y="49"/>
                  <a:pt x="144" y="49"/>
                  <a:pt x="144" y="49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1" y="37"/>
                  <a:pt x="131" y="37"/>
                  <a:pt x="131" y="37"/>
                </a:cubicBezTo>
                <a:cubicBezTo>
                  <a:pt x="130" y="36"/>
                  <a:pt x="128" y="35"/>
                  <a:pt x="127" y="34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19" y="13"/>
                  <a:pt x="119" y="13"/>
                  <a:pt x="119" y="1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7" y="26"/>
                  <a:pt x="107" y="26"/>
                  <a:pt x="107" y="26"/>
                </a:cubicBezTo>
                <a:cubicBezTo>
                  <a:pt x="106" y="25"/>
                  <a:pt x="104" y="25"/>
                  <a:pt x="102" y="25"/>
                </a:cubicBezTo>
                <a:cubicBezTo>
                  <a:pt x="99" y="24"/>
                  <a:pt x="99" y="24"/>
                  <a:pt x="99" y="24"/>
                </a:cubicBezTo>
                <a:cubicBezTo>
                  <a:pt x="96" y="8"/>
                  <a:pt x="96" y="8"/>
                  <a:pt x="96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4" y="24"/>
                  <a:pt x="84" y="24"/>
                  <a:pt x="84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79" y="25"/>
                  <a:pt x="77" y="25"/>
                  <a:pt x="76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4" y="13"/>
                  <a:pt x="64" y="13"/>
                  <a:pt x="64" y="13"/>
                </a:cubicBezTo>
                <a:cubicBezTo>
                  <a:pt x="55" y="16"/>
                  <a:pt x="55" y="16"/>
                  <a:pt x="55" y="16"/>
                </a:cubicBezTo>
                <a:cubicBezTo>
                  <a:pt x="59" y="32"/>
                  <a:pt x="59" y="32"/>
                  <a:pt x="59" y="32"/>
                </a:cubicBezTo>
                <a:cubicBezTo>
                  <a:pt x="57" y="34"/>
                  <a:pt x="57" y="34"/>
                  <a:pt x="57" y="34"/>
                </a:cubicBezTo>
                <a:cubicBezTo>
                  <a:pt x="55" y="35"/>
                  <a:pt x="53" y="36"/>
                  <a:pt x="52" y="37"/>
                </a:cubicBezTo>
                <a:cubicBezTo>
                  <a:pt x="50" y="39"/>
                  <a:pt x="50" y="39"/>
                  <a:pt x="50" y="39"/>
                </a:cubicBezTo>
                <a:cubicBezTo>
                  <a:pt x="36" y="29"/>
                  <a:pt x="36" y="29"/>
                  <a:pt x="36" y="29"/>
                </a:cubicBezTo>
                <a:cubicBezTo>
                  <a:pt x="29" y="36"/>
                  <a:pt x="29" y="36"/>
                  <a:pt x="29" y="36"/>
                </a:cubicBezTo>
                <a:cubicBezTo>
                  <a:pt x="39" y="49"/>
                  <a:pt x="39" y="49"/>
                  <a:pt x="39" y="49"/>
                </a:cubicBezTo>
                <a:cubicBezTo>
                  <a:pt x="37" y="51"/>
                  <a:pt x="37" y="51"/>
                  <a:pt x="37" y="51"/>
                </a:cubicBezTo>
                <a:cubicBezTo>
                  <a:pt x="36" y="53"/>
                  <a:pt x="35" y="55"/>
                  <a:pt x="34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16" y="55"/>
                  <a:pt x="16" y="55"/>
                  <a:pt x="16" y="55"/>
                </a:cubicBezTo>
                <a:cubicBezTo>
                  <a:pt x="13" y="64"/>
                  <a:pt x="13" y="64"/>
                  <a:pt x="13" y="64"/>
                </a:cubicBezTo>
                <a:cubicBezTo>
                  <a:pt x="27" y="72"/>
                  <a:pt x="27" y="72"/>
                  <a:pt x="27" y="72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7"/>
                  <a:pt x="25" y="79"/>
                  <a:pt x="25" y="81"/>
                </a:cubicBezTo>
                <a:cubicBezTo>
                  <a:pt x="25" y="84"/>
                  <a:pt x="25" y="84"/>
                  <a:pt x="25" y="84"/>
                </a:cubicBezTo>
                <a:cubicBezTo>
                  <a:pt x="8" y="87"/>
                  <a:pt x="8" y="87"/>
                  <a:pt x="8" y="87"/>
                </a:cubicBezTo>
                <a:cubicBezTo>
                  <a:pt x="8" y="96"/>
                  <a:pt x="8" y="96"/>
                  <a:pt x="8" y="96"/>
                </a:cubicBezTo>
                <a:cubicBezTo>
                  <a:pt x="25" y="99"/>
                  <a:pt x="25" y="99"/>
                  <a:pt x="25" y="99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3"/>
                  <a:pt x="26" y="105"/>
                  <a:pt x="26" y="107"/>
                </a:cubicBezTo>
                <a:cubicBezTo>
                  <a:pt x="27" y="110"/>
                  <a:pt x="27" y="110"/>
                  <a:pt x="27" y="110"/>
                </a:cubicBezTo>
                <a:cubicBezTo>
                  <a:pt x="13" y="119"/>
                  <a:pt x="13" y="119"/>
                  <a:pt x="13" y="119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4" y="126"/>
                  <a:pt x="34" y="126"/>
                  <a:pt x="34" y="126"/>
                </a:cubicBezTo>
                <a:cubicBezTo>
                  <a:pt x="35" y="128"/>
                  <a:pt x="36" y="129"/>
                  <a:pt x="37" y="131"/>
                </a:cubicBezTo>
                <a:cubicBezTo>
                  <a:pt x="39" y="133"/>
                  <a:pt x="39" y="133"/>
                  <a:pt x="39" y="133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2" y="146"/>
                  <a:pt x="52" y="146"/>
                  <a:pt x="52" y="146"/>
                </a:cubicBezTo>
                <a:cubicBezTo>
                  <a:pt x="53" y="147"/>
                  <a:pt x="55" y="148"/>
                  <a:pt x="56" y="149"/>
                </a:cubicBezTo>
                <a:cubicBezTo>
                  <a:pt x="59" y="150"/>
                  <a:pt x="59" y="150"/>
                  <a:pt x="59" y="150"/>
                </a:cubicBezTo>
                <a:cubicBezTo>
                  <a:pt x="55" y="166"/>
                  <a:pt x="55" y="166"/>
                  <a:pt x="55" y="166"/>
                </a:cubicBezTo>
                <a:cubicBezTo>
                  <a:pt x="64" y="170"/>
                  <a:pt x="64" y="170"/>
                  <a:pt x="64" y="170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76" y="157"/>
                  <a:pt x="76" y="157"/>
                  <a:pt x="76" y="157"/>
                </a:cubicBezTo>
                <a:cubicBezTo>
                  <a:pt x="77" y="157"/>
                  <a:pt x="79" y="157"/>
                  <a:pt x="81" y="158"/>
                </a:cubicBezTo>
                <a:cubicBezTo>
                  <a:pt x="84" y="158"/>
                  <a:pt x="84" y="158"/>
                  <a:pt x="84" y="158"/>
                </a:cubicBezTo>
                <a:lnTo>
                  <a:pt x="87" y="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3" name="Freeform 65">
            <a:extLst>
              <a:ext uri="{FF2B5EF4-FFF2-40B4-BE49-F238E27FC236}">
                <a16:creationId xmlns:a16="http://schemas.microsoft.com/office/drawing/2014/main" id="{A40470AB-0BB9-496F-B57F-FBF29B6DEC13}"/>
              </a:ext>
            </a:extLst>
          </p:cNvPr>
          <p:cNvSpPr>
            <a:spLocks noEditPoints="1"/>
          </p:cNvSpPr>
          <p:nvPr/>
        </p:nvSpPr>
        <p:spPr bwMode="auto">
          <a:xfrm>
            <a:off x="5602288" y="1684338"/>
            <a:ext cx="157163" cy="157163"/>
          </a:xfrm>
          <a:custGeom>
            <a:avLst/>
            <a:gdLst>
              <a:gd name="T0" fmla="*/ 37 w 73"/>
              <a:gd name="T1" fmla="*/ 73 h 73"/>
              <a:gd name="T2" fmla="*/ 0 w 73"/>
              <a:gd name="T3" fmla="*/ 36 h 73"/>
              <a:gd name="T4" fmla="*/ 37 w 73"/>
              <a:gd name="T5" fmla="*/ 0 h 73"/>
              <a:gd name="T6" fmla="*/ 73 w 73"/>
              <a:gd name="T7" fmla="*/ 36 h 73"/>
              <a:gd name="T8" fmla="*/ 37 w 73"/>
              <a:gd name="T9" fmla="*/ 73 h 73"/>
              <a:gd name="T10" fmla="*/ 37 w 73"/>
              <a:gd name="T11" fmla="*/ 4 h 73"/>
              <a:gd name="T12" fmla="*/ 4 w 73"/>
              <a:gd name="T13" fmla="*/ 36 h 73"/>
              <a:gd name="T14" fmla="*/ 37 w 73"/>
              <a:gd name="T15" fmla="*/ 69 h 73"/>
              <a:gd name="T16" fmla="*/ 69 w 73"/>
              <a:gd name="T17" fmla="*/ 36 h 73"/>
              <a:gd name="T18" fmla="*/ 37 w 73"/>
              <a:gd name="T19" fmla="*/ 4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73">
                <a:moveTo>
                  <a:pt x="37" y="73"/>
                </a:moveTo>
                <a:cubicBezTo>
                  <a:pt x="16" y="73"/>
                  <a:pt x="0" y="56"/>
                  <a:pt x="0" y="36"/>
                </a:cubicBezTo>
                <a:cubicBezTo>
                  <a:pt x="0" y="16"/>
                  <a:pt x="16" y="0"/>
                  <a:pt x="37" y="0"/>
                </a:cubicBezTo>
                <a:cubicBezTo>
                  <a:pt x="57" y="0"/>
                  <a:pt x="73" y="16"/>
                  <a:pt x="73" y="36"/>
                </a:cubicBezTo>
                <a:cubicBezTo>
                  <a:pt x="73" y="56"/>
                  <a:pt x="57" y="73"/>
                  <a:pt x="37" y="73"/>
                </a:cubicBezTo>
                <a:close/>
                <a:moveTo>
                  <a:pt x="37" y="4"/>
                </a:moveTo>
                <a:cubicBezTo>
                  <a:pt x="19" y="4"/>
                  <a:pt x="4" y="18"/>
                  <a:pt x="4" y="36"/>
                </a:cubicBezTo>
                <a:cubicBezTo>
                  <a:pt x="4" y="54"/>
                  <a:pt x="19" y="69"/>
                  <a:pt x="37" y="69"/>
                </a:cubicBezTo>
                <a:cubicBezTo>
                  <a:pt x="54" y="69"/>
                  <a:pt x="69" y="54"/>
                  <a:pt x="69" y="36"/>
                </a:cubicBezTo>
                <a:cubicBezTo>
                  <a:pt x="69" y="18"/>
                  <a:pt x="54" y="4"/>
                  <a:pt x="37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4" name="Freeform 66">
            <a:extLst>
              <a:ext uri="{FF2B5EF4-FFF2-40B4-BE49-F238E27FC236}">
                <a16:creationId xmlns:a16="http://schemas.microsoft.com/office/drawing/2014/main" id="{EE4DC5E5-58CA-46E7-8DF5-28736A47B401}"/>
              </a:ext>
            </a:extLst>
          </p:cNvPr>
          <p:cNvSpPr>
            <a:spLocks noEditPoints="1"/>
          </p:cNvSpPr>
          <p:nvPr/>
        </p:nvSpPr>
        <p:spPr bwMode="auto">
          <a:xfrm>
            <a:off x="10539413" y="1643063"/>
            <a:ext cx="261938" cy="320675"/>
          </a:xfrm>
          <a:custGeom>
            <a:avLst/>
            <a:gdLst>
              <a:gd name="T0" fmla="*/ 89 w 121"/>
              <a:gd name="T1" fmla="*/ 148 h 148"/>
              <a:gd name="T2" fmla="*/ 33 w 121"/>
              <a:gd name="T3" fmla="*/ 148 h 148"/>
              <a:gd name="T4" fmla="*/ 13 w 121"/>
              <a:gd name="T5" fmla="*/ 128 h 148"/>
              <a:gd name="T6" fmla="*/ 0 w 121"/>
              <a:gd name="T7" fmla="*/ 0 h 148"/>
              <a:gd name="T8" fmla="*/ 121 w 121"/>
              <a:gd name="T9" fmla="*/ 0 h 148"/>
              <a:gd name="T10" fmla="*/ 109 w 121"/>
              <a:gd name="T11" fmla="*/ 128 h 148"/>
              <a:gd name="T12" fmla="*/ 89 w 121"/>
              <a:gd name="T13" fmla="*/ 148 h 148"/>
              <a:gd name="T14" fmla="*/ 9 w 121"/>
              <a:gd name="T15" fmla="*/ 8 h 148"/>
              <a:gd name="T16" fmla="*/ 21 w 121"/>
              <a:gd name="T17" fmla="*/ 127 h 148"/>
              <a:gd name="T18" fmla="*/ 33 w 121"/>
              <a:gd name="T19" fmla="*/ 140 h 148"/>
              <a:gd name="T20" fmla="*/ 89 w 121"/>
              <a:gd name="T21" fmla="*/ 140 h 148"/>
              <a:gd name="T22" fmla="*/ 101 w 121"/>
              <a:gd name="T23" fmla="*/ 128 h 148"/>
              <a:gd name="T24" fmla="*/ 112 w 121"/>
              <a:gd name="T25" fmla="*/ 8 h 148"/>
              <a:gd name="T26" fmla="*/ 9 w 121"/>
              <a:gd name="T27" fmla="*/ 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148">
                <a:moveTo>
                  <a:pt x="89" y="148"/>
                </a:moveTo>
                <a:cubicBezTo>
                  <a:pt x="33" y="148"/>
                  <a:pt x="33" y="148"/>
                  <a:pt x="33" y="148"/>
                </a:cubicBezTo>
                <a:cubicBezTo>
                  <a:pt x="21" y="148"/>
                  <a:pt x="13" y="139"/>
                  <a:pt x="13" y="128"/>
                </a:cubicBezTo>
                <a:cubicBezTo>
                  <a:pt x="0" y="0"/>
                  <a:pt x="0" y="0"/>
                  <a:pt x="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9" y="128"/>
                  <a:pt x="109" y="128"/>
                  <a:pt x="109" y="128"/>
                </a:cubicBezTo>
                <a:cubicBezTo>
                  <a:pt x="109" y="139"/>
                  <a:pt x="100" y="148"/>
                  <a:pt x="89" y="148"/>
                </a:cubicBezTo>
                <a:close/>
                <a:moveTo>
                  <a:pt x="9" y="8"/>
                </a:moveTo>
                <a:cubicBezTo>
                  <a:pt x="21" y="127"/>
                  <a:pt x="21" y="127"/>
                  <a:pt x="21" y="127"/>
                </a:cubicBezTo>
                <a:cubicBezTo>
                  <a:pt x="21" y="134"/>
                  <a:pt x="26" y="140"/>
                  <a:pt x="33" y="140"/>
                </a:cubicBezTo>
                <a:cubicBezTo>
                  <a:pt x="89" y="140"/>
                  <a:pt x="89" y="140"/>
                  <a:pt x="89" y="140"/>
                </a:cubicBezTo>
                <a:cubicBezTo>
                  <a:pt x="95" y="140"/>
                  <a:pt x="101" y="134"/>
                  <a:pt x="101" y="128"/>
                </a:cubicBezTo>
                <a:cubicBezTo>
                  <a:pt x="112" y="8"/>
                  <a:pt x="112" y="8"/>
                  <a:pt x="112" y="8"/>
                </a:cubicBezTo>
                <a:lnTo>
                  <a:pt x="9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5" name="Freeform 67">
            <a:extLst>
              <a:ext uri="{FF2B5EF4-FFF2-40B4-BE49-F238E27FC236}">
                <a16:creationId xmlns:a16="http://schemas.microsoft.com/office/drawing/2014/main" id="{2C12320E-6AD9-4828-AAF2-F7BDA9B76A73}"/>
              </a:ext>
            </a:extLst>
          </p:cNvPr>
          <p:cNvSpPr>
            <a:spLocks noEditPoints="1"/>
          </p:cNvSpPr>
          <p:nvPr/>
        </p:nvSpPr>
        <p:spPr bwMode="auto">
          <a:xfrm>
            <a:off x="10588626" y="1585913"/>
            <a:ext cx="165100" cy="69850"/>
          </a:xfrm>
          <a:custGeom>
            <a:avLst/>
            <a:gdLst>
              <a:gd name="T0" fmla="*/ 76 w 76"/>
              <a:gd name="T1" fmla="*/ 32 h 32"/>
              <a:gd name="T2" fmla="*/ 0 w 76"/>
              <a:gd name="T3" fmla="*/ 32 h 32"/>
              <a:gd name="T4" fmla="*/ 0 w 76"/>
              <a:gd name="T5" fmla="*/ 18 h 32"/>
              <a:gd name="T6" fmla="*/ 18 w 76"/>
              <a:gd name="T7" fmla="*/ 0 h 32"/>
              <a:gd name="T8" fmla="*/ 58 w 76"/>
              <a:gd name="T9" fmla="*/ 0 h 32"/>
              <a:gd name="T10" fmla="*/ 76 w 76"/>
              <a:gd name="T11" fmla="*/ 18 h 32"/>
              <a:gd name="T12" fmla="*/ 76 w 76"/>
              <a:gd name="T13" fmla="*/ 32 h 32"/>
              <a:gd name="T14" fmla="*/ 4 w 76"/>
              <a:gd name="T15" fmla="*/ 28 h 32"/>
              <a:gd name="T16" fmla="*/ 72 w 76"/>
              <a:gd name="T17" fmla="*/ 28 h 32"/>
              <a:gd name="T18" fmla="*/ 72 w 76"/>
              <a:gd name="T19" fmla="*/ 18 h 32"/>
              <a:gd name="T20" fmla="*/ 58 w 76"/>
              <a:gd name="T21" fmla="*/ 4 h 32"/>
              <a:gd name="T22" fmla="*/ 18 w 76"/>
              <a:gd name="T23" fmla="*/ 4 h 32"/>
              <a:gd name="T24" fmla="*/ 4 w 76"/>
              <a:gd name="T25" fmla="*/ 18 h 32"/>
              <a:gd name="T26" fmla="*/ 4 w 76"/>
              <a:gd name="T27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6" h="32">
                <a:moveTo>
                  <a:pt x="76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7" y="0"/>
                  <a:pt x="76" y="8"/>
                  <a:pt x="76" y="18"/>
                </a:cubicBezTo>
                <a:lnTo>
                  <a:pt x="76" y="32"/>
                </a:lnTo>
                <a:close/>
                <a:moveTo>
                  <a:pt x="4" y="28"/>
                </a:moveTo>
                <a:cubicBezTo>
                  <a:pt x="72" y="28"/>
                  <a:pt x="72" y="28"/>
                  <a:pt x="72" y="28"/>
                </a:cubicBezTo>
                <a:cubicBezTo>
                  <a:pt x="72" y="18"/>
                  <a:pt x="72" y="18"/>
                  <a:pt x="72" y="18"/>
                </a:cubicBezTo>
                <a:cubicBezTo>
                  <a:pt x="72" y="10"/>
                  <a:pt x="65" y="4"/>
                  <a:pt x="5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0" y="4"/>
                  <a:pt x="4" y="10"/>
                  <a:pt x="4" y="18"/>
                </a:cubicBezTo>
                <a:lnTo>
                  <a:pt x="4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6" name="Freeform 68">
            <a:extLst>
              <a:ext uri="{FF2B5EF4-FFF2-40B4-BE49-F238E27FC236}">
                <a16:creationId xmlns:a16="http://schemas.microsoft.com/office/drawing/2014/main" id="{C5E8E5F2-43D2-44C2-A8DA-332C85C617D0}"/>
              </a:ext>
            </a:extLst>
          </p:cNvPr>
          <p:cNvSpPr>
            <a:spLocks/>
          </p:cNvSpPr>
          <p:nvPr/>
        </p:nvSpPr>
        <p:spPr bwMode="auto">
          <a:xfrm>
            <a:off x="10506076" y="1643063"/>
            <a:ext cx="328613" cy="17463"/>
          </a:xfrm>
          <a:custGeom>
            <a:avLst/>
            <a:gdLst>
              <a:gd name="T0" fmla="*/ 4 w 152"/>
              <a:gd name="T1" fmla="*/ 0 h 8"/>
              <a:gd name="T2" fmla="*/ 148 w 152"/>
              <a:gd name="T3" fmla="*/ 0 h 8"/>
              <a:gd name="T4" fmla="*/ 152 w 152"/>
              <a:gd name="T5" fmla="*/ 4 h 8"/>
              <a:gd name="T6" fmla="*/ 148 w 152"/>
              <a:gd name="T7" fmla="*/ 8 h 8"/>
              <a:gd name="T8" fmla="*/ 4 w 152"/>
              <a:gd name="T9" fmla="*/ 8 h 8"/>
              <a:gd name="T10" fmla="*/ 0 w 152"/>
              <a:gd name="T11" fmla="*/ 4 h 8"/>
              <a:gd name="T12" fmla="*/ 4 w 152"/>
              <a:gd name="T1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8">
                <a:moveTo>
                  <a:pt x="4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50" y="0"/>
                  <a:pt x="152" y="1"/>
                  <a:pt x="152" y="4"/>
                </a:cubicBezTo>
                <a:cubicBezTo>
                  <a:pt x="152" y="6"/>
                  <a:pt x="150" y="8"/>
                  <a:pt x="148" y="8"/>
                </a:cubicBezTo>
                <a:cubicBezTo>
                  <a:pt x="4" y="8"/>
                  <a:pt x="4" y="8"/>
                  <a:pt x="4" y="8"/>
                </a:cubicBezTo>
                <a:cubicBezTo>
                  <a:pt x="1" y="8"/>
                  <a:pt x="0" y="6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7" name="Freeform 69">
            <a:extLst>
              <a:ext uri="{FF2B5EF4-FFF2-40B4-BE49-F238E27FC236}">
                <a16:creationId xmlns:a16="http://schemas.microsoft.com/office/drawing/2014/main" id="{F6AE63FB-0A29-443D-9507-467E4CA4A954}"/>
              </a:ext>
            </a:extLst>
          </p:cNvPr>
          <p:cNvSpPr>
            <a:spLocks/>
          </p:cNvSpPr>
          <p:nvPr/>
        </p:nvSpPr>
        <p:spPr bwMode="auto">
          <a:xfrm>
            <a:off x="10610851" y="1703388"/>
            <a:ext cx="25400" cy="198438"/>
          </a:xfrm>
          <a:custGeom>
            <a:avLst/>
            <a:gdLst>
              <a:gd name="T0" fmla="*/ 4 w 12"/>
              <a:gd name="T1" fmla="*/ 0 h 92"/>
              <a:gd name="T2" fmla="*/ 8 w 12"/>
              <a:gd name="T3" fmla="*/ 4 h 92"/>
              <a:gd name="T4" fmla="*/ 12 w 12"/>
              <a:gd name="T5" fmla="*/ 88 h 92"/>
              <a:gd name="T6" fmla="*/ 8 w 12"/>
              <a:gd name="T7" fmla="*/ 92 h 92"/>
              <a:gd name="T8" fmla="*/ 4 w 12"/>
              <a:gd name="T9" fmla="*/ 88 h 92"/>
              <a:gd name="T10" fmla="*/ 0 w 12"/>
              <a:gd name="T11" fmla="*/ 4 h 92"/>
              <a:gd name="T12" fmla="*/ 4 w 12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92">
                <a:moveTo>
                  <a:pt x="4" y="0"/>
                </a:moveTo>
                <a:cubicBezTo>
                  <a:pt x="6" y="0"/>
                  <a:pt x="8" y="1"/>
                  <a:pt x="8" y="4"/>
                </a:cubicBezTo>
                <a:cubicBezTo>
                  <a:pt x="12" y="88"/>
                  <a:pt x="12" y="88"/>
                  <a:pt x="12" y="88"/>
                </a:cubicBezTo>
                <a:cubicBezTo>
                  <a:pt x="12" y="90"/>
                  <a:pt x="10" y="92"/>
                  <a:pt x="8" y="92"/>
                </a:cubicBezTo>
                <a:cubicBezTo>
                  <a:pt x="5" y="92"/>
                  <a:pt x="4" y="90"/>
                  <a:pt x="4" y="88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8" name="Freeform 70">
            <a:extLst>
              <a:ext uri="{FF2B5EF4-FFF2-40B4-BE49-F238E27FC236}">
                <a16:creationId xmlns:a16="http://schemas.microsoft.com/office/drawing/2014/main" id="{982649F1-22B5-4FEC-8276-404B47FAD93D}"/>
              </a:ext>
            </a:extLst>
          </p:cNvPr>
          <p:cNvSpPr>
            <a:spLocks/>
          </p:cNvSpPr>
          <p:nvPr/>
        </p:nvSpPr>
        <p:spPr bwMode="auto">
          <a:xfrm>
            <a:off x="10663238" y="1703388"/>
            <a:ext cx="15875" cy="198438"/>
          </a:xfrm>
          <a:custGeom>
            <a:avLst/>
            <a:gdLst>
              <a:gd name="T0" fmla="*/ 4 w 8"/>
              <a:gd name="T1" fmla="*/ 0 h 92"/>
              <a:gd name="T2" fmla="*/ 8 w 8"/>
              <a:gd name="T3" fmla="*/ 4 h 92"/>
              <a:gd name="T4" fmla="*/ 8 w 8"/>
              <a:gd name="T5" fmla="*/ 88 h 92"/>
              <a:gd name="T6" fmla="*/ 4 w 8"/>
              <a:gd name="T7" fmla="*/ 92 h 92"/>
              <a:gd name="T8" fmla="*/ 0 w 8"/>
              <a:gd name="T9" fmla="*/ 88 h 92"/>
              <a:gd name="T10" fmla="*/ 0 w 8"/>
              <a:gd name="T11" fmla="*/ 4 h 92"/>
              <a:gd name="T12" fmla="*/ 4 w 8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2">
                <a:moveTo>
                  <a:pt x="4" y="0"/>
                </a:moveTo>
                <a:cubicBezTo>
                  <a:pt x="6" y="0"/>
                  <a:pt x="8" y="1"/>
                  <a:pt x="8" y="4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0"/>
                  <a:pt x="6" y="92"/>
                  <a:pt x="4" y="92"/>
                </a:cubicBezTo>
                <a:cubicBezTo>
                  <a:pt x="1" y="92"/>
                  <a:pt x="0" y="90"/>
                  <a:pt x="0" y="88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9" name="Freeform 71">
            <a:extLst>
              <a:ext uri="{FF2B5EF4-FFF2-40B4-BE49-F238E27FC236}">
                <a16:creationId xmlns:a16="http://schemas.microsoft.com/office/drawing/2014/main" id="{F5A8599B-24CB-42D7-A0F6-B4133BF6606F}"/>
              </a:ext>
            </a:extLst>
          </p:cNvPr>
          <p:cNvSpPr>
            <a:spLocks/>
          </p:cNvSpPr>
          <p:nvPr/>
        </p:nvSpPr>
        <p:spPr bwMode="auto">
          <a:xfrm>
            <a:off x="10706101" y="1703388"/>
            <a:ext cx="25400" cy="198438"/>
          </a:xfrm>
          <a:custGeom>
            <a:avLst/>
            <a:gdLst>
              <a:gd name="T0" fmla="*/ 8 w 12"/>
              <a:gd name="T1" fmla="*/ 0 h 92"/>
              <a:gd name="T2" fmla="*/ 12 w 12"/>
              <a:gd name="T3" fmla="*/ 4 h 92"/>
              <a:gd name="T4" fmla="*/ 8 w 12"/>
              <a:gd name="T5" fmla="*/ 88 h 92"/>
              <a:gd name="T6" fmla="*/ 4 w 12"/>
              <a:gd name="T7" fmla="*/ 92 h 92"/>
              <a:gd name="T8" fmla="*/ 0 w 12"/>
              <a:gd name="T9" fmla="*/ 88 h 92"/>
              <a:gd name="T10" fmla="*/ 4 w 12"/>
              <a:gd name="T11" fmla="*/ 4 h 92"/>
              <a:gd name="T12" fmla="*/ 8 w 12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92">
                <a:moveTo>
                  <a:pt x="8" y="0"/>
                </a:moveTo>
                <a:cubicBezTo>
                  <a:pt x="10" y="0"/>
                  <a:pt x="12" y="1"/>
                  <a:pt x="12" y="4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0"/>
                  <a:pt x="6" y="92"/>
                  <a:pt x="4" y="92"/>
                </a:cubicBezTo>
                <a:cubicBezTo>
                  <a:pt x="1" y="92"/>
                  <a:pt x="0" y="90"/>
                  <a:pt x="0" y="88"/>
                </a:cubicBezTo>
                <a:cubicBezTo>
                  <a:pt x="4" y="4"/>
                  <a:pt x="4" y="4"/>
                  <a:pt x="4" y="4"/>
                </a:cubicBezTo>
                <a:cubicBezTo>
                  <a:pt x="4" y="1"/>
                  <a:pt x="5" y="0"/>
                  <a:pt x="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0" name="Freeform 72">
            <a:extLst>
              <a:ext uri="{FF2B5EF4-FFF2-40B4-BE49-F238E27FC236}">
                <a16:creationId xmlns:a16="http://schemas.microsoft.com/office/drawing/2014/main" id="{3358F377-6CB5-47FE-B7E7-FAD793744B18}"/>
              </a:ext>
            </a:extLst>
          </p:cNvPr>
          <p:cNvSpPr>
            <a:spLocks noEditPoints="1"/>
          </p:cNvSpPr>
          <p:nvPr/>
        </p:nvSpPr>
        <p:spPr bwMode="auto">
          <a:xfrm>
            <a:off x="9799638" y="2533651"/>
            <a:ext cx="106363" cy="117475"/>
          </a:xfrm>
          <a:custGeom>
            <a:avLst/>
            <a:gdLst>
              <a:gd name="T0" fmla="*/ 3 w 49"/>
              <a:gd name="T1" fmla="*/ 54 h 54"/>
              <a:gd name="T2" fmla="*/ 0 w 49"/>
              <a:gd name="T3" fmla="*/ 51 h 54"/>
              <a:gd name="T4" fmla="*/ 0 w 49"/>
              <a:gd name="T5" fmla="*/ 4 h 54"/>
              <a:gd name="T6" fmla="*/ 5 w 49"/>
              <a:gd name="T7" fmla="*/ 1 h 54"/>
              <a:gd name="T8" fmla="*/ 47 w 49"/>
              <a:gd name="T9" fmla="*/ 25 h 54"/>
              <a:gd name="T10" fmla="*/ 49 w 49"/>
              <a:gd name="T11" fmla="*/ 27 h 54"/>
              <a:gd name="T12" fmla="*/ 47 w 49"/>
              <a:gd name="T13" fmla="*/ 30 h 54"/>
              <a:gd name="T14" fmla="*/ 5 w 49"/>
              <a:gd name="T15" fmla="*/ 54 h 54"/>
              <a:gd name="T16" fmla="*/ 3 w 49"/>
              <a:gd name="T17" fmla="*/ 54 h 54"/>
              <a:gd name="T18" fmla="*/ 4 w 49"/>
              <a:gd name="T19" fmla="*/ 5 h 54"/>
              <a:gd name="T20" fmla="*/ 4 w 49"/>
              <a:gd name="T21" fmla="*/ 49 h 54"/>
              <a:gd name="T22" fmla="*/ 44 w 49"/>
              <a:gd name="T23" fmla="*/ 27 h 54"/>
              <a:gd name="T24" fmla="*/ 4 w 49"/>
              <a:gd name="T25" fmla="*/ 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54">
                <a:moveTo>
                  <a:pt x="3" y="54"/>
                </a:moveTo>
                <a:cubicBezTo>
                  <a:pt x="2" y="54"/>
                  <a:pt x="0" y="53"/>
                  <a:pt x="0" y="51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3" y="0"/>
                  <a:pt x="5" y="1"/>
                </a:cubicBezTo>
                <a:cubicBezTo>
                  <a:pt x="47" y="25"/>
                  <a:pt x="47" y="25"/>
                  <a:pt x="47" y="25"/>
                </a:cubicBezTo>
                <a:cubicBezTo>
                  <a:pt x="48" y="25"/>
                  <a:pt x="49" y="26"/>
                  <a:pt x="49" y="27"/>
                </a:cubicBezTo>
                <a:cubicBezTo>
                  <a:pt x="49" y="28"/>
                  <a:pt x="48" y="29"/>
                  <a:pt x="47" y="30"/>
                </a:cubicBezTo>
                <a:cubicBezTo>
                  <a:pt x="5" y="54"/>
                  <a:pt x="5" y="54"/>
                  <a:pt x="5" y="54"/>
                </a:cubicBezTo>
                <a:cubicBezTo>
                  <a:pt x="4" y="54"/>
                  <a:pt x="4" y="54"/>
                  <a:pt x="3" y="54"/>
                </a:cubicBezTo>
                <a:close/>
                <a:moveTo>
                  <a:pt x="4" y="5"/>
                </a:moveTo>
                <a:cubicBezTo>
                  <a:pt x="4" y="49"/>
                  <a:pt x="4" y="49"/>
                  <a:pt x="4" y="49"/>
                </a:cubicBezTo>
                <a:cubicBezTo>
                  <a:pt x="44" y="27"/>
                  <a:pt x="44" y="27"/>
                  <a:pt x="44" y="27"/>
                </a:cubicBezTo>
                <a:lnTo>
                  <a:pt x="4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1" name="Freeform 73">
            <a:extLst>
              <a:ext uri="{FF2B5EF4-FFF2-40B4-BE49-F238E27FC236}">
                <a16:creationId xmlns:a16="http://schemas.microsoft.com/office/drawing/2014/main" id="{D5197A76-643C-4420-9E59-A3C0DD9D447A}"/>
              </a:ext>
            </a:extLst>
          </p:cNvPr>
          <p:cNvSpPr>
            <a:spLocks noEditPoints="1"/>
          </p:cNvSpPr>
          <p:nvPr/>
        </p:nvSpPr>
        <p:spPr bwMode="auto">
          <a:xfrm>
            <a:off x="2259013" y="2417763"/>
            <a:ext cx="298450" cy="274638"/>
          </a:xfrm>
          <a:custGeom>
            <a:avLst/>
            <a:gdLst>
              <a:gd name="T0" fmla="*/ 102 w 138"/>
              <a:gd name="T1" fmla="*/ 127 h 127"/>
              <a:gd name="T2" fmla="*/ 68 w 138"/>
              <a:gd name="T3" fmla="*/ 117 h 127"/>
              <a:gd name="T4" fmla="*/ 35 w 138"/>
              <a:gd name="T5" fmla="*/ 108 h 127"/>
              <a:gd name="T6" fmla="*/ 3 w 138"/>
              <a:gd name="T7" fmla="*/ 120 h 127"/>
              <a:gd name="T8" fmla="*/ 0 w 138"/>
              <a:gd name="T9" fmla="*/ 122 h 127"/>
              <a:gd name="T10" fmla="*/ 0 w 138"/>
              <a:gd name="T11" fmla="*/ 13 h 127"/>
              <a:gd name="T12" fmla="*/ 1 w 138"/>
              <a:gd name="T13" fmla="*/ 13 h 127"/>
              <a:gd name="T14" fmla="*/ 35 w 138"/>
              <a:gd name="T15" fmla="*/ 0 h 127"/>
              <a:gd name="T16" fmla="*/ 70 w 138"/>
              <a:gd name="T17" fmla="*/ 10 h 127"/>
              <a:gd name="T18" fmla="*/ 102 w 138"/>
              <a:gd name="T19" fmla="*/ 19 h 127"/>
              <a:gd name="T20" fmla="*/ 135 w 138"/>
              <a:gd name="T21" fmla="*/ 6 h 127"/>
              <a:gd name="T22" fmla="*/ 138 w 138"/>
              <a:gd name="T23" fmla="*/ 4 h 127"/>
              <a:gd name="T24" fmla="*/ 138 w 138"/>
              <a:gd name="T25" fmla="*/ 113 h 127"/>
              <a:gd name="T26" fmla="*/ 137 w 138"/>
              <a:gd name="T27" fmla="*/ 114 h 127"/>
              <a:gd name="T28" fmla="*/ 102 w 138"/>
              <a:gd name="T29" fmla="*/ 127 h 127"/>
              <a:gd name="T30" fmla="*/ 35 w 138"/>
              <a:gd name="T31" fmla="*/ 104 h 127"/>
              <a:gd name="T32" fmla="*/ 70 w 138"/>
              <a:gd name="T33" fmla="*/ 114 h 127"/>
              <a:gd name="T34" fmla="*/ 102 w 138"/>
              <a:gd name="T35" fmla="*/ 123 h 127"/>
              <a:gd name="T36" fmla="*/ 134 w 138"/>
              <a:gd name="T37" fmla="*/ 111 h 127"/>
              <a:gd name="T38" fmla="*/ 134 w 138"/>
              <a:gd name="T39" fmla="*/ 12 h 127"/>
              <a:gd name="T40" fmla="*/ 102 w 138"/>
              <a:gd name="T41" fmla="*/ 23 h 127"/>
              <a:gd name="T42" fmla="*/ 68 w 138"/>
              <a:gd name="T43" fmla="*/ 13 h 127"/>
              <a:gd name="T44" fmla="*/ 35 w 138"/>
              <a:gd name="T45" fmla="*/ 4 h 127"/>
              <a:gd name="T46" fmla="*/ 4 w 138"/>
              <a:gd name="T47" fmla="*/ 15 h 127"/>
              <a:gd name="T48" fmla="*/ 4 w 138"/>
              <a:gd name="T49" fmla="*/ 114 h 127"/>
              <a:gd name="T50" fmla="*/ 35 w 138"/>
              <a:gd name="T51" fmla="*/ 10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8" h="127">
                <a:moveTo>
                  <a:pt x="102" y="127"/>
                </a:moveTo>
                <a:cubicBezTo>
                  <a:pt x="90" y="127"/>
                  <a:pt x="77" y="123"/>
                  <a:pt x="68" y="117"/>
                </a:cubicBezTo>
                <a:cubicBezTo>
                  <a:pt x="59" y="111"/>
                  <a:pt x="47" y="108"/>
                  <a:pt x="35" y="108"/>
                </a:cubicBezTo>
                <a:cubicBezTo>
                  <a:pt x="22" y="108"/>
                  <a:pt x="10" y="115"/>
                  <a:pt x="3" y="12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9" y="7"/>
                  <a:pt x="21" y="0"/>
                  <a:pt x="35" y="0"/>
                </a:cubicBezTo>
                <a:cubicBezTo>
                  <a:pt x="48" y="0"/>
                  <a:pt x="61" y="3"/>
                  <a:pt x="70" y="10"/>
                </a:cubicBezTo>
                <a:cubicBezTo>
                  <a:pt x="78" y="15"/>
                  <a:pt x="90" y="19"/>
                  <a:pt x="102" y="19"/>
                </a:cubicBezTo>
                <a:cubicBezTo>
                  <a:pt x="115" y="19"/>
                  <a:pt x="126" y="13"/>
                  <a:pt x="135" y="6"/>
                </a:cubicBezTo>
                <a:cubicBezTo>
                  <a:pt x="138" y="4"/>
                  <a:pt x="138" y="4"/>
                  <a:pt x="138" y="4"/>
                </a:cubicBezTo>
                <a:cubicBezTo>
                  <a:pt x="138" y="113"/>
                  <a:pt x="138" y="113"/>
                  <a:pt x="138" y="113"/>
                </a:cubicBezTo>
                <a:cubicBezTo>
                  <a:pt x="137" y="114"/>
                  <a:pt x="137" y="114"/>
                  <a:pt x="137" y="114"/>
                </a:cubicBezTo>
                <a:cubicBezTo>
                  <a:pt x="128" y="120"/>
                  <a:pt x="116" y="127"/>
                  <a:pt x="102" y="127"/>
                </a:cubicBezTo>
                <a:close/>
                <a:moveTo>
                  <a:pt x="35" y="104"/>
                </a:moveTo>
                <a:cubicBezTo>
                  <a:pt x="48" y="104"/>
                  <a:pt x="61" y="107"/>
                  <a:pt x="70" y="114"/>
                </a:cubicBezTo>
                <a:cubicBezTo>
                  <a:pt x="78" y="119"/>
                  <a:pt x="90" y="123"/>
                  <a:pt x="102" y="123"/>
                </a:cubicBezTo>
                <a:cubicBezTo>
                  <a:pt x="114" y="123"/>
                  <a:pt x="125" y="117"/>
                  <a:pt x="134" y="111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25" y="17"/>
                  <a:pt x="114" y="23"/>
                  <a:pt x="102" y="23"/>
                </a:cubicBezTo>
                <a:cubicBezTo>
                  <a:pt x="90" y="23"/>
                  <a:pt x="77" y="19"/>
                  <a:pt x="68" y="13"/>
                </a:cubicBezTo>
                <a:cubicBezTo>
                  <a:pt x="59" y="7"/>
                  <a:pt x="47" y="4"/>
                  <a:pt x="35" y="4"/>
                </a:cubicBezTo>
                <a:cubicBezTo>
                  <a:pt x="23" y="4"/>
                  <a:pt x="11" y="10"/>
                  <a:pt x="4" y="15"/>
                </a:cubicBezTo>
                <a:cubicBezTo>
                  <a:pt x="4" y="114"/>
                  <a:pt x="4" y="114"/>
                  <a:pt x="4" y="114"/>
                </a:cubicBezTo>
                <a:cubicBezTo>
                  <a:pt x="12" y="109"/>
                  <a:pt x="23" y="104"/>
                  <a:pt x="35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C1268C05-5D5E-443D-B333-94DFA9E3AE28}"/>
              </a:ext>
            </a:extLst>
          </p:cNvPr>
          <p:cNvSpPr>
            <a:spLocks noEditPoints="1"/>
          </p:cNvSpPr>
          <p:nvPr/>
        </p:nvSpPr>
        <p:spPr bwMode="auto">
          <a:xfrm>
            <a:off x="2181226" y="2389188"/>
            <a:ext cx="66675" cy="403225"/>
          </a:xfrm>
          <a:custGeom>
            <a:avLst/>
            <a:gdLst>
              <a:gd name="T0" fmla="*/ 31 w 31"/>
              <a:gd name="T1" fmla="*/ 186 h 186"/>
              <a:gd name="T2" fmla="*/ 0 w 31"/>
              <a:gd name="T3" fmla="*/ 186 h 186"/>
              <a:gd name="T4" fmla="*/ 0 w 31"/>
              <a:gd name="T5" fmla="*/ 15 h 186"/>
              <a:gd name="T6" fmla="*/ 15 w 31"/>
              <a:gd name="T7" fmla="*/ 0 h 186"/>
              <a:gd name="T8" fmla="*/ 31 w 31"/>
              <a:gd name="T9" fmla="*/ 15 h 186"/>
              <a:gd name="T10" fmla="*/ 31 w 31"/>
              <a:gd name="T11" fmla="*/ 186 h 186"/>
              <a:gd name="T12" fmla="*/ 8 w 31"/>
              <a:gd name="T13" fmla="*/ 178 h 186"/>
              <a:gd name="T14" fmla="*/ 23 w 31"/>
              <a:gd name="T15" fmla="*/ 178 h 186"/>
              <a:gd name="T16" fmla="*/ 23 w 31"/>
              <a:gd name="T17" fmla="*/ 15 h 186"/>
              <a:gd name="T18" fmla="*/ 15 w 31"/>
              <a:gd name="T19" fmla="*/ 8 h 186"/>
              <a:gd name="T20" fmla="*/ 8 w 31"/>
              <a:gd name="T21" fmla="*/ 15 h 186"/>
              <a:gd name="T22" fmla="*/ 8 w 31"/>
              <a:gd name="T23" fmla="*/ 17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" h="186">
                <a:moveTo>
                  <a:pt x="31" y="186"/>
                </a:moveTo>
                <a:cubicBezTo>
                  <a:pt x="0" y="186"/>
                  <a:pt x="0" y="186"/>
                  <a:pt x="0" y="186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4" y="0"/>
                  <a:pt x="31" y="7"/>
                  <a:pt x="31" y="15"/>
                </a:cubicBezTo>
                <a:lnTo>
                  <a:pt x="31" y="186"/>
                </a:lnTo>
                <a:close/>
                <a:moveTo>
                  <a:pt x="8" y="178"/>
                </a:moveTo>
                <a:cubicBezTo>
                  <a:pt x="23" y="178"/>
                  <a:pt x="23" y="178"/>
                  <a:pt x="23" y="178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1"/>
                  <a:pt x="19" y="8"/>
                  <a:pt x="15" y="8"/>
                </a:cubicBezTo>
                <a:cubicBezTo>
                  <a:pt x="11" y="8"/>
                  <a:pt x="8" y="11"/>
                  <a:pt x="8" y="15"/>
                </a:cubicBezTo>
                <a:lnTo>
                  <a:pt x="8" y="1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171B4EFE-82DD-4821-B475-F7A1C7BB8171}"/>
              </a:ext>
            </a:extLst>
          </p:cNvPr>
          <p:cNvSpPr>
            <a:spLocks noEditPoints="1"/>
          </p:cNvSpPr>
          <p:nvPr/>
        </p:nvSpPr>
        <p:spPr bwMode="auto">
          <a:xfrm>
            <a:off x="1349376" y="2443163"/>
            <a:ext cx="357188" cy="357188"/>
          </a:xfrm>
          <a:custGeom>
            <a:avLst/>
            <a:gdLst>
              <a:gd name="T0" fmla="*/ 83 w 165"/>
              <a:gd name="T1" fmla="*/ 165 h 165"/>
              <a:gd name="T2" fmla="*/ 0 w 165"/>
              <a:gd name="T3" fmla="*/ 82 h 165"/>
              <a:gd name="T4" fmla="*/ 83 w 165"/>
              <a:gd name="T5" fmla="*/ 0 h 165"/>
              <a:gd name="T6" fmla="*/ 87 w 165"/>
              <a:gd name="T7" fmla="*/ 0 h 165"/>
              <a:gd name="T8" fmla="*/ 87 w 165"/>
              <a:gd name="T9" fmla="*/ 76 h 165"/>
              <a:gd name="T10" fmla="*/ 155 w 165"/>
              <a:gd name="T11" fmla="*/ 42 h 165"/>
              <a:gd name="T12" fmla="*/ 156 w 165"/>
              <a:gd name="T13" fmla="*/ 46 h 165"/>
              <a:gd name="T14" fmla="*/ 165 w 165"/>
              <a:gd name="T15" fmla="*/ 82 h 165"/>
              <a:gd name="T16" fmla="*/ 83 w 165"/>
              <a:gd name="T17" fmla="*/ 165 h 165"/>
              <a:gd name="T18" fmla="*/ 79 w 165"/>
              <a:gd name="T19" fmla="*/ 8 h 165"/>
              <a:gd name="T20" fmla="*/ 8 w 165"/>
              <a:gd name="T21" fmla="*/ 82 h 165"/>
              <a:gd name="T22" fmla="*/ 83 w 165"/>
              <a:gd name="T23" fmla="*/ 157 h 165"/>
              <a:gd name="T24" fmla="*/ 157 w 165"/>
              <a:gd name="T25" fmla="*/ 82 h 165"/>
              <a:gd name="T26" fmla="*/ 151 w 165"/>
              <a:gd name="T27" fmla="*/ 53 h 165"/>
              <a:gd name="T28" fmla="*/ 79 w 165"/>
              <a:gd name="T29" fmla="*/ 89 h 165"/>
              <a:gd name="T30" fmla="*/ 79 w 165"/>
              <a:gd name="T31" fmla="*/ 8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5" h="165">
                <a:moveTo>
                  <a:pt x="83" y="165"/>
                </a:moveTo>
                <a:cubicBezTo>
                  <a:pt x="37" y="165"/>
                  <a:pt x="0" y="128"/>
                  <a:pt x="0" y="82"/>
                </a:cubicBezTo>
                <a:cubicBezTo>
                  <a:pt x="0" y="37"/>
                  <a:pt x="37" y="0"/>
                  <a:pt x="83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76"/>
                  <a:pt x="87" y="76"/>
                  <a:pt x="87" y="76"/>
                </a:cubicBezTo>
                <a:cubicBezTo>
                  <a:pt x="155" y="42"/>
                  <a:pt x="155" y="42"/>
                  <a:pt x="155" y="42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62" y="57"/>
                  <a:pt x="165" y="70"/>
                  <a:pt x="165" y="82"/>
                </a:cubicBezTo>
                <a:cubicBezTo>
                  <a:pt x="165" y="128"/>
                  <a:pt x="128" y="165"/>
                  <a:pt x="83" y="165"/>
                </a:cubicBezTo>
                <a:close/>
                <a:moveTo>
                  <a:pt x="79" y="8"/>
                </a:moveTo>
                <a:cubicBezTo>
                  <a:pt x="40" y="10"/>
                  <a:pt x="8" y="43"/>
                  <a:pt x="8" y="82"/>
                </a:cubicBezTo>
                <a:cubicBezTo>
                  <a:pt x="8" y="123"/>
                  <a:pt x="42" y="157"/>
                  <a:pt x="83" y="157"/>
                </a:cubicBezTo>
                <a:cubicBezTo>
                  <a:pt x="124" y="157"/>
                  <a:pt x="157" y="123"/>
                  <a:pt x="157" y="82"/>
                </a:cubicBezTo>
                <a:cubicBezTo>
                  <a:pt x="157" y="72"/>
                  <a:pt x="155" y="62"/>
                  <a:pt x="151" y="53"/>
                </a:cubicBezTo>
                <a:cubicBezTo>
                  <a:pt x="79" y="89"/>
                  <a:pt x="79" y="89"/>
                  <a:pt x="79" y="89"/>
                </a:cubicBezTo>
                <a:lnTo>
                  <a:pt x="79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BC2DFE2C-81C7-4898-9286-E02F5C1AFF27}"/>
              </a:ext>
            </a:extLst>
          </p:cNvPr>
          <p:cNvSpPr>
            <a:spLocks noEditPoints="1"/>
          </p:cNvSpPr>
          <p:nvPr/>
        </p:nvSpPr>
        <p:spPr bwMode="auto">
          <a:xfrm>
            <a:off x="1557338" y="2390776"/>
            <a:ext cx="161925" cy="180975"/>
          </a:xfrm>
          <a:custGeom>
            <a:avLst/>
            <a:gdLst>
              <a:gd name="T0" fmla="*/ 0 w 75"/>
              <a:gd name="T1" fmla="*/ 83 h 83"/>
              <a:gd name="T2" fmla="*/ 0 w 75"/>
              <a:gd name="T3" fmla="*/ 0 h 83"/>
              <a:gd name="T4" fmla="*/ 2 w 75"/>
              <a:gd name="T5" fmla="*/ 0 h 83"/>
              <a:gd name="T6" fmla="*/ 74 w 75"/>
              <a:gd name="T7" fmla="*/ 44 h 83"/>
              <a:gd name="T8" fmla="*/ 75 w 75"/>
              <a:gd name="T9" fmla="*/ 46 h 83"/>
              <a:gd name="T10" fmla="*/ 0 w 75"/>
              <a:gd name="T11" fmla="*/ 83 h 83"/>
              <a:gd name="T12" fmla="*/ 4 w 75"/>
              <a:gd name="T13" fmla="*/ 4 h 83"/>
              <a:gd name="T14" fmla="*/ 4 w 75"/>
              <a:gd name="T15" fmla="*/ 77 h 83"/>
              <a:gd name="T16" fmla="*/ 69 w 75"/>
              <a:gd name="T17" fmla="*/ 44 h 83"/>
              <a:gd name="T18" fmla="*/ 4 w 75"/>
              <a:gd name="T19" fmla="*/ 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83">
                <a:moveTo>
                  <a:pt x="0" y="83"/>
                </a:move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32" y="0"/>
                  <a:pt x="60" y="17"/>
                  <a:pt x="74" y="44"/>
                </a:cubicBezTo>
                <a:cubicBezTo>
                  <a:pt x="75" y="46"/>
                  <a:pt x="75" y="46"/>
                  <a:pt x="75" y="46"/>
                </a:cubicBezTo>
                <a:lnTo>
                  <a:pt x="0" y="83"/>
                </a:lnTo>
                <a:close/>
                <a:moveTo>
                  <a:pt x="4" y="4"/>
                </a:moveTo>
                <a:cubicBezTo>
                  <a:pt x="4" y="77"/>
                  <a:pt x="4" y="77"/>
                  <a:pt x="4" y="77"/>
                </a:cubicBezTo>
                <a:cubicBezTo>
                  <a:pt x="69" y="44"/>
                  <a:pt x="69" y="44"/>
                  <a:pt x="69" y="44"/>
                </a:cubicBezTo>
                <a:cubicBezTo>
                  <a:pt x="56" y="20"/>
                  <a:pt x="31" y="5"/>
                  <a:pt x="4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5397AE4E-1ECD-4EA7-B7F9-EFC5900586ED}"/>
              </a:ext>
            </a:extLst>
          </p:cNvPr>
          <p:cNvSpPr>
            <a:spLocks noEditPoints="1"/>
          </p:cNvSpPr>
          <p:nvPr/>
        </p:nvSpPr>
        <p:spPr bwMode="auto">
          <a:xfrm>
            <a:off x="3025776" y="2466976"/>
            <a:ext cx="331788" cy="231775"/>
          </a:xfrm>
          <a:custGeom>
            <a:avLst/>
            <a:gdLst>
              <a:gd name="T0" fmla="*/ 140 w 153"/>
              <a:gd name="T1" fmla="*/ 107 h 107"/>
              <a:gd name="T2" fmla="*/ 13 w 153"/>
              <a:gd name="T3" fmla="*/ 107 h 107"/>
              <a:gd name="T4" fmla="*/ 0 w 153"/>
              <a:gd name="T5" fmla="*/ 94 h 107"/>
              <a:gd name="T6" fmla="*/ 0 w 153"/>
              <a:gd name="T7" fmla="*/ 57 h 107"/>
              <a:gd name="T8" fmla="*/ 48 w 153"/>
              <a:gd name="T9" fmla="*/ 0 h 107"/>
              <a:gd name="T10" fmla="*/ 106 w 153"/>
              <a:gd name="T11" fmla="*/ 0 h 107"/>
              <a:gd name="T12" fmla="*/ 153 w 153"/>
              <a:gd name="T13" fmla="*/ 57 h 107"/>
              <a:gd name="T14" fmla="*/ 153 w 153"/>
              <a:gd name="T15" fmla="*/ 94 h 107"/>
              <a:gd name="T16" fmla="*/ 140 w 153"/>
              <a:gd name="T17" fmla="*/ 107 h 107"/>
              <a:gd name="T18" fmla="*/ 8 w 153"/>
              <a:gd name="T19" fmla="*/ 59 h 107"/>
              <a:gd name="T20" fmla="*/ 8 w 153"/>
              <a:gd name="T21" fmla="*/ 94 h 107"/>
              <a:gd name="T22" fmla="*/ 13 w 153"/>
              <a:gd name="T23" fmla="*/ 99 h 107"/>
              <a:gd name="T24" fmla="*/ 140 w 153"/>
              <a:gd name="T25" fmla="*/ 99 h 107"/>
              <a:gd name="T26" fmla="*/ 145 w 153"/>
              <a:gd name="T27" fmla="*/ 94 h 107"/>
              <a:gd name="T28" fmla="*/ 145 w 153"/>
              <a:gd name="T29" fmla="*/ 59 h 107"/>
              <a:gd name="T30" fmla="*/ 102 w 153"/>
              <a:gd name="T31" fmla="*/ 8 h 107"/>
              <a:gd name="T32" fmla="*/ 51 w 153"/>
              <a:gd name="T33" fmla="*/ 8 h 107"/>
              <a:gd name="T34" fmla="*/ 8 w 153"/>
              <a:gd name="T35" fmla="*/ 5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07">
                <a:moveTo>
                  <a:pt x="140" y="107"/>
                </a:moveTo>
                <a:cubicBezTo>
                  <a:pt x="13" y="107"/>
                  <a:pt x="13" y="107"/>
                  <a:pt x="13" y="107"/>
                </a:cubicBezTo>
                <a:cubicBezTo>
                  <a:pt x="6" y="107"/>
                  <a:pt x="0" y="101"/>
                  <a:pt x="0" y="94"/>
                </a:cubicBezTo>
                <a:cubicBezTo>
                  <a:pt x="0" y="57"/>
                  <a:pt x="0" y="57"/>
                  <a:pt x="0" y="57"/>
                </a:cubicBezTo>
                <a:cubicBezTo>
                  <a:pt x="48" y="0"/>
                  <a:pt x="48" y="0"/>
                  <a:pt x="48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101"/>
                  <a:pt x="147" y="107"/>
                  <a:pt x="140" y="107"/>
                </a:cubicBezTo>
                <a:close/>
                <a:moveTo>
                  <a:pt x="8" y="59"/>
                </a:moveTo>
                <a:cubicBezTo>
                  <a:pt x="8" y="94"/>
                  <a:pt x="8" y="94"/>
                  <a:pt x="8" y="94"/>
                </a:cubicBezTo>
                <a:cubicBezTo>
                  <a:pt x="8" y="97"/>
                  <a:pt x="10" y="99"/>
                  <a:pt x="13" y="99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43" y="99"/>
                  <a:pt x="145" y="97"/>
                  <a:pt x="145" y="94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02" y="8"/>
                  <a:pt x="102" y="8"/>
                  <a:pt x="102" y="8"/>
                </a:cubicBezTo>
                <a:cubicBezTo>
                  <a:pt x="51" y="8"/>
                  <a:pt x="51" y="8"/>
                  <a:pt x="51" y="8"/>
                </a:cubicBezTo>
                <a:lnTo>
                  <a:pt x="8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53E5C9C9-9661-4902-9ABF-0BB6E21D7B31}"/>
              </a:ext>
            </a:extLst>
          </p:cNvPr>
          <p:cNvSpPr>
            <a:spLocks noEditPoints="1"/>
          </p:cNvSpPr>
          <p:nvPr/>
        </p:nvSpPr>
        <p:spPr bwMode="auto">
          <a:xfrm>
            <a:off x="3052763" y="2490788"/>
            <a:ext cx="280988" cy="144463"/>
          </a:xfrm>
          <a:custGeom>
            <a:avLst/>
            <a:gdLst>
              <a:gd name="T0" fmla="*/ 114 w 177"/>
              <a:gd name="T1" fmla="*/ 91 h 91"/>
              <a:gd name="T2" fmla="*/ 62 w 177"/>
              <a:gd name="T3" fmla="*/ 91 h 91"/>
              <a:gd name="T4" fmla="*/ 38 w 177"/>
              <a:gd name="T5" fmla="*/ 67 h 91"/>
              <a:gd name="T6" fmla="*/ 0 w 177"/>
              <a:gd name="T7" fmla="*/ 67 h 91"/>
              <a:gd name="T8" fmla="*/ 55 w 177"/>
              <a:gd name="T9" fmla="*/ 0 h 91"/>
              <a:gd name="T10" fmla="*/ 121 w 177"/>
              <a:gd name="T11" fmla="*/ 0 h 91"/>
              <a:gd name="T12" fmla="*/ 177 w 177"/>
              <a:gd name="T13" fmla="*/ 67 h 91"/>
              <a:gd name="T14" fmla="*/ 139 w 177"/>
              <a:gd name="T15" fmla="*/ 67 h 91"/>
              <a:gd name="T16" fmla="*/ 114 w 177"/>
              <a:gd name="T17" fmla="*/ 91 h 91"/>
              <a:gd name="T18" fmla="*/ 64 w 177"/>
              <a:gd name="T19" fmla="*/ 86 h 91"/>
              <a:gd name="T20" fmla="*/ 111 w 177"/>
              <a:gd name="T21" fmla="*/ 86 h 91"/>
              <a:gd name="T22" fmla="*/ 136 w 177"/>
              <a:gd name="T23" fmla="*/ 61 h 91"/>
              <a:gd name="T24" fmla="*/ 164 w 177"/>
              <a:gd name="T25" fmla="*/ 61 h 91"/>
              <a:gd name="T26" fmla="*/ 118 w 177"/>
              <a:gd name="T27" fmla="*/ 6 h 91"/>
              <a:gd name="T28" fmla="*/ 58 w 177"/>
              <a:gd name="T29" fmla="*/ 6 h 91"/>
              <a:gd name="T30" fmla="*/ 10 w 177"/>
              <a:gd name="T31" fmla="*/ 61 h 91"/>
              <a:gd name="T32" fmla="*/ 39 w 177"/>
              <a:gd name="T33" fmla="*/ 61 h 91"/>
              <a:gd name="T34" fmla="*/ 64 w 177"/>
              <a:gd name="T35" fmla="*/ 8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7" h="91">
                <a:moveTo>
                  <a:pt x="114" y="91"/>
                </a:moveTo>
                <a:lnTo>
                  <a:pt x="62" y="91"/>
                </a:lnTo>
                <a:lnTo>
                  <a:pt x="38" y="67"/>
                </a:lnTo>
                <a:lnTo>
                  <a:pt x="0" y="67"/>
                </a:lnTo>
                <a:lnTo>
                  <a:pt x="55" y="0"/>
                </a:lnTo>
                <a:lnTo>
                  <a:pt x="121" y="0"/>
                </a:lnTo>
                <a:lnTo>
                  <a:pt x="177" y="67"/>
                </a:lnTo>
                <a:lnTo>
                  <a:pt x="139" y="67"/>
                </a:lnTo>
                <a:lnTo>
                  <a:pt x="114" y="91"/>
                </a:lnTo>
                <a:close/>
                <a:moveTo>
                  <a:pt x="64" y="86"/>
                </a:moveTo>
                <a:lnTo>
                  <a:pt x="111" y="86"/>
                </a:lnTo>
                <a:lnTo>
                  <a:pt x="136" y="61"/>
                </a:lnTo>
                <a:lnTo>
                  <a:pt x="164" y="61"/>
                </a:lnTo>
                <a:lnTo>
                  <a:pt x="118" y="6"/>
                </a:lnTo>
                <a:lnTo>
                  <a:pt x="58" y="6"/>
                </a:lnTo>
                <a:lnTo>
                  <a:pt x="10" y="61"/>
                </a:lnTo>
                <a:lnTo>
                  <a:pt x="39" y="61"/>
                </a:lnTo>
                <a:lnTo>
                  <a:pt x="64" y="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ED487E91-1200-4A6E-B15B-B10926DD192E}"/>
              </a:ext>
            </a:extLst>
          </p:cNvPr>
          <p:cNvSpPr>
            <a:spLocks noEditPoints="1"/>
          </p:cNvSpPr>
          <p:nvPr/>
        </p:nvSpPr>
        <p:spPr bwMode="auto">
          <a:xfrm>
            <a:off x="3865563" y="2466976"/>
            <a:ext cx="330200" cy="231775"/>
          </a:xfrm>
          <a:custGeom>
            <a:avLst/>
            <a:gdLst>
              <a:gd name="T0" fmla="*/ 140 w 153"/>
              <a:gd name="T1" fmla="*/ 107 h 107"/>
              <a:gd name="T2" fmla="*/ 13 w 153"/>
              <a:gd name="T3" fmla="*/ 107 h 107"/>
              <a:gd name="T4" fmla="*/ 0 w 153"/>
              <a:gd name="T5" fmla="*/ 94 h 107"/>
              <a:gd name="T6" fmla="*/ 0 w 153"/>
              <a:gd name="T7" fmla="*/ 57 h 107"/>
              <a:gd name="T8" fmla="*/ 47 w 153"/>
              <a:gd name="T9" fmla="*/ 0 h 107"/>
              <a:gd name="T10" fmla="*/ 106 w 153"/>
              <a:gd name="T11" fmla="*/ 0 h 107"/>
              <a:gd name="T12" fmla="*/ 153 w 153"/>
              <a:gd name="T13" fmla="*/ 57 h 107"/>
              <a:gd name="T14" fmla="*/ 153 w 153"/>
              <a:gd name="T15" fmla="*/ 94 h 107"/>
              <a:gd name="T16" fmla="*/ 140 w 153"/>
              <a:gd name="T17" fmla="*/ 107 h 107"/>
              <a:gd name="T18" fmla="*/ 8 w 153"/>
              <a:gd name="T19" fmla="*/ 59 h 107"/>
              <a:gd name="T20" fmla="*/ 8 w 153"/>
              <a:gd name="T21" fmla="*/ 94 h 107"/>
              <a:gd name="T22" fmla="*/ 13 w 153"/>
              <a:gd name="T23" fmla="*/ 99 h 107"/>
              <a:gd name="T24" fmla="*/ 140 w 153"/>
              <a:gd name="T25" fmla="*/ 99 h 107"/>
              <a:gd name="T26" fmla="*/ 145 w 153"/>
              <a:gd name="T27" fmla="*/ 94 h 107"/>
              <a:gd name="T28" fmla="*/ 145 w 153"/>
              <a:gd name="T29" fmla="*/ 59 h 107"/>
              <a:gd name="T30" fmla="*/ 102 w 153"/>
              <a:gd name="T31" fmla="*/ 8 h 107"/>
              <a:gd name="T32" fmla="*/ 51 w 153"/>
              <a:gd name="T33" fmla="*/ 8 h 107"/>
              <a:gd name="T34" fmla="*/ 8 w 153"/>
              <a:gd name="T35" fmla="*/ 5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07">
                <a:moveTo>
                  <a:pt x="140" y="107"/>
                </a:moveTo>
                <a:cubicBezTo>
                  <a:pt x="13" y="107"/>
                  <a:pt x="13" y="107"/>
                  <a:pt x="13" y="107"/>
                </a:cubicBezTo>
                <a:cubicBezTo>
                  <a:pt x="6" y="107"/>
                  <a:pt x="0" y="101"/>
                  <a:pt x="0" y="94"/>
                </a:cubicBezTo>
                <a:cubicBezTo>
                  <a:pt x="0" y="57"/>
                  <a:pt x="0" y="57"/>
                  <a:pt x="0" y="57"/>
                </a:cubicBezTo>
                <a:cubicBezTo>
                  <a:pt x="47" y="0"/>
                  <a:pt x="47" y="0"/>
                  <a:pt x="47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101"/>
                  <a:pt x="147" y="107"/>
                  <a:pt x="140" y="107"/>
                </a:cubicBezTo>
                <a:close/>
                <a:moveTo>
                  <a:pt x="8" y="59"/>
                </a:moveTo>
                <a:cubicBezTo>
                  <a:pt x="8" y="94"/>
                  <a:pt x="8" y="94"/>
                  <a:pt x="8" y="94"/>
                </a:cubicBezTo>
                <a:cubicBezTo>
                  <a:pt x="8" y="97"/>
                  <a:pt x="10" y="99"/>
                  <a:pt x="13" y="99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43" y="99"/>
                  <a:pt x="145" y="97"/>
                  <a:pt x="145" y="94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02" y="8"/>
                  <a:pt x="102" y="8"/>
                  <a:pt x="102" y="8"/>
                </a:cubicBezTo>
                <a:cubicBezTo>
                  <a:pt x="51" y="8"/>
                  <a:pt x="51" y="8"/>
                  <a:pt x="51" y="8"/>
                </a:cubicBezTo>
                <a:lnTo>
                  <a:pt x="8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E93CFFF8-8461-4BB4-87FA-B2AF6D164904}"/>
              </a:ext>
            </a:extLst>
          </p:cNvPr>
          <p:cNvSpPr>
            <a:spLocks noEditPoints="1"/>
          </p:cNvSpPr>
          <p:nvPr/>
        </p:nvSpPr>
        <p:spPr bwMode="auto">
          <a:xfrm>
            <a:off x="3962401" y="2608263"/>
            <a:ext cx="138113" cy="26988"/>
          </a:xfrm>
          <a:custGeom>
            <a:avLst/>
            <a:gdLst>
              <a:gd name="T0" fmla="*/ 70 w 87"/>
              <a:gd name="T1" fmla="*/ 17 h 17"/>
              <a:gd name="T2" fmla="*/ 18 w 87"/>
              <a:gd name="T3" fmla="*/ 17 h 17"/>
              <a:gd name="T4" fmla="*/ 0 w 87"/>
              <a:gd name="T5" fmla="*/ 0 h 17"/>
              <a:gd name="T6" fmla="*/ 87 w 87"/>
              <a:gd name="T7" fmla="*/ 0 h 17"/>
              <a:gd name="T8" fmla="*/ 70 w 87"/>
              <a:gd name="T9" fmla="*/ 17 h 17"/>
              <a:gd name="T10" fmla="*/ 19 w 87"/>
              <a:gd name="T11" fmla="*/ 12 h 17"/>
              <a:gd name="T12" fmla="*/ 67 w 87"/>
              <a:gd name="T13" fmla="*/ 12 h 17"/>
              <a:gd name="T14" fmla="*/ 74 w 87"/>
              <a:gd name="T15" fmla="*/ 5 h 17"/>
              <a:gd name="T16" fmla="*/ 12 w 87"/>
              <a:gd name="T17" fmla="*/ 5 h 17"/>
              <a:gd name="T18" fmla="*/ 19 w 87"/>
              <a:gd name="T1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7" h="17">
                <a:moveTo>
                  <a:pt x="70" y="17"/>
                </a:moveTo>
                <a:lnTo>
                  <a:pt x="18" y="17"/>
                </a:lnTo>
                <a:lnTo>
                  <a:pt x="0" y="0"/>
                </a:lnTo>
                <a:lnTo>
                  <a:pt x="87" y="0"/>
                </a:lnTo>
                <a:lnTo>
                  <a:pt x="70" y="17"/>
                </a:lnTo>
                <a:close/>
                <a:moveTo>
                  <a:pt x="19" y="12"/>
                </a:moveTo>
                <a:lnTo>
                  <a:pt x="67" y="12"/>
                </a:lnTo>
                <a:lnTo>
                  <a:pt x="74" y="5"/>
                </a:lnTo>
                <a:lnTo>
                  <a:pt x="12" y="5"/>
                </a:lnTo>
                <a:lnTo>
                  <a:pt x="19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9" name="Freeform 81">
            <a:extLst>
              <a:ext uri="{FF2B5EF4-FFF2-40B4-BE49-F238E27FC236}">
                <a16:creationId xmlns:a16="http://schemas.microsoft.com/office/drawing/2014/main" id="{86D0D6BD-4E26-454C-A4D8-CC518BE0AFE9}"/>
              </a:ext>
            </a:extLst>
          </p:cNvPr>
          <p:cNvSpPr>
            <a:spLocks noEditPoints="1"/>
          </p:cNvSpPr>
          <p:nvPr/>
        </p:nvSpPr>
        <p:spPr bwMode="auto">
          <a:xfrm>
            <a:off x="3890963" y="2490788"/>
            <a:ext cx="280988" cy="106363"/>
          </a:xfrm>
          <a:custGeom>
            <a:avLst/>
            <a:gdLst>
              <a:gd name="T0" fmla="*/ 177 w 177"/>
              <a:gd name="T1" fmla="*/ 67 h 67"/>
              <a:gd name="T2" fmla="*/ 0 w 177"/>
              <a:gd name="T3" fmla="*/ 67 h 67"/>
              <a:gd name="T4" fmla="*/ 56 w 177"/>
              <a:gd name="T5" fmla="*/ 0 h 67"/>
              <a:gd name="T6" fmla="*/ 120 w 177"/>
              <a:gd name="T7" fmla="*/ 0 h 67"/>
              <a:gd name="T8" fmla="*/ 177 w 177"/>
              <a:gd name="T9" fmla="*/ 67 h 67"/>
              <a:gd name="T10" fmla="*/ 11 w 177"/>
              <a:gd name="T11" fmla="*/ 61 h 67"/>
              <a:gd name="T12" fmla="*/ 165 w 177"/>
              <a:gd name="T13" fmla="*/ 61 h 67"/>
              <a:gd name="T14" fmla="*/ 119 w 177"/>
              <a:gd name="T15" fmla="*/ 6 h 67"/>
              <a:gd name="T16" fmla="*/ 59 w 177"/>
              <a:gd name="T17" fmla="*/ 6 h 67"/>
              <a:gd name="T18" fmla="*/ 11 w 177"/>
              <a:gd name="T19" fmla="*/ 6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7" h="67">
                <a:moveTo>
                  <a:pt x="177" y="67"/>
                </a:moveTo>
                <a:lnTo>
                  <a:pt x="0" y="67"/>
                </a:lnTo>
                <a:lnTo>
                  <a:pt x="56" y="0"/>
                </a:lnTo>
                <a:lnTo>
                  <a:pt x="120" y="0"/>
                </a:lnTo>
                <a:lnTo>
                  <a:pt x="177" y="67"/>
                </a:lnTo>
                <a:close/>
                <a:moveTo>
                  <a:pt x="11" y="61"/>
                </a:moveTo>
                <a:lnTo>
                  <a:pt x="165" y="61"/>
                </a:lnTo>
                <a:lnTo>
                  <a:pt x="119" y="6"/>
                </a:lnTo>
                <a:lnTo>
                  <a:pt x="59" y="6"/>
                </a:lnTo>
                <a:lnTo>
                  <a:pt x="11" y="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01B0C13-746D-4BE1-899A-84E0469148C4}"/>
              </a:ext>
            </a:extLst>
          </p:cNvPr>
          <p:cNvSpPr>
            <a:spLocks noEditPoints="1"/>
          </p:cNvSpPr>
          <p:nvPr/>
        </p:nvSpPr>
        <p:spPr bwMode="auto">
          <a:xfrm>
            <a:off x="3960813" y="2509838"/>
            <a:ext cx="139700" cy="28575"/>
          </a:xfrm>
          <a:custGeom>
            <a:avLst/>
            <a:gdLst>
              <a:gd name="T0" fmla="*/ 88 w 88"/>
              <a:gd name="T1" fmla="*/ 18 h 18"/>
              <a:gd name="T2" fmla="*/ 0 w 88"/>
              <a:gd name="T3" fmla="*/ 18 h 18"/>
              <a:gd name="T4" fmla="*/ 13 w 88"/>
              <a:gd name="T5" fmla="*/ 0 h 18"/>
              <a:gd name="T6" fmla="*/ 75 w 88"/>
              <a:gd name="T7" fmla="*/ 0 h 18"/>
              <a:gd name="T8" fmla="*/ 88 w 88"/>
              <a:gd name="T9" fmla="*/ 18 h 18"/>
              <a:gd name="T10" fmla="*/ 11 w 88"/>
              <a:gd name="T11" fmla="*/ 13 h 18"/>
              <a:gd name="T12" fmla="*/ 77 w 88"/>
              <a:gd name="T13" fmla="*/ 13 h 18"/>
              <a:gd name="T14" fmla="*/ 72 w 88"/>
              <a:gd name="T15" fmla="*/ 6 h 18"/>
              <a:gd name="T16" fmla="*/ 16 w 88"/>
              <a:gd name="T17" fmla="*/ 6 h 18"/>
              <a:gd name="T18" fmla="*/ 11 w 88"/>
              <a:gd name="T1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8" h="18">
                <a:moveTo>
                  <a:pt x="88" y="18"/>
                </a:moveTo>
                <a:lnTo>
                  <a:pt x="0" y="18"/>
                </a:lnTo>
                <a:lnTo>
                  <a:pt x="13" y="0"/>
                </a:lnTo>
                <a:lnTo>
                  <a:pt x="75" y="0"/>
                </a:lnTo>
                <a:lnTo>
                  <a:pt x="88" y="18"/>
                </a:lnTo>
                <a:close/>
                <a:moveTo>
                  <a:pt x="11" y="13"/>
                </a:moveTo>
                <a:lnTo>
                  <a:pt x="77" y="13"/>
                </a:lnTo>
                <a:lnTo>
                  <a:pt x="72" y="6"/>
                </a:lnTo>
                <a:lnTo>
                  <a:pt x="16" y="6"/>
                </a:lnTo>
                <a:lnTo>
                  <a:pt x="11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38E2BAE8-DDF4-434E-A21F-1A920D0EAEAE}"/>
              </a:ext>
            </a:extLst>
          </p:cNvPr>
          <p:cNvSpPr>
            <a:spLocks noEditPoints="1"/>
          </p:cNvSpPr>
          <p:nvPr/>
        </p:nvSpPr>
        <p:spPr bwMode="auto">
          <a:xfrm>
            <a:off x="3932238" y="2549526"/>
            <a:ext cx="196850" cy="28575"/>
          </a:xfrm>
          <a:custGeom>
            <a:avLst/>
            <a:gdLst>
              <a:gd name="T0" fmla="*/ 124 w 124"/>
              <a:gd name="T1" fmla="*/ 18 h 18"/>
              <a:gd name="T2" fmla="*/ 0 w 124"/>
              <a:gd name="T3" fmla="*/ 18 h 18"/>
              <a:gd name="T4" fmla="*/ 14 w 124"/>
              <a:gd name="T5" fmla="*/ 0 h 18"/>
              <a:gd name="T6" fmla="*/ 112 w 124"/>
              <a:gd name="T7" fmla="*/ 0 h 18"/>
              <a:gd name="T8" fmla="*/ 124 w 124"/>
              <a:gd name="T9" fmla="*/ 18 h 18"/>
              <a:gd name="T10" fmla="*/ 11 w 124"/>
              <a:gd name="T11" fmla="*/ 12 h 18"/>
              <a:gd name="T12" fmla="*/ 113 w 124"/>
              <a:gd name="T13" fmla="*/ 12 h 18"/>
              <a:gd name="T14" fmla="*/ 109 w 124"/>
              <a:gd name="T15" fmla="*/ 5 h 18"/>
              <a:gd name="T16" fmla="*/ 16 w 124"/>
              <a:gd name="T17" fmla="*/ 5 h 18"/>
              <a:gd name="T18" fmla="*/ 11 w 124"/>
              <a:gd name="T19" fmla="*/ 1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18">
                <a:moveTo>
                  <a:pt x="124" y="18"/>
                </a:moveTo>
                <a:lnTo>
                  <a:pt x="0" y="18"/>
                </a:lnTo>
                <a:lnTo>
                  <a:pt x="14" y="0"/>
                </a:lnTo>
                <a:lnTo>
                  <a:pt x="112" y="0"/>
                </a:lnTo>
                <a:lnTo>
                  <a:pt x="124" y="18"/>
                </a:lnTo>
                <a:close/>
                <a:moveTo>
                  <a:pt x="11" y="12"/>
                </a:moveTo>
                <a:lnTo>
                  <a:pt x="113" y="12"/>
                </a:lnTo>
                <a:lnTo>
                  <a:pt x="109" y="5"/>
                </a:lnTo>
                <a:lnTo>
                  <a:pt x="16" y="5"/>
                </a:lnTo>
                <a:lnTo>
                  <a:pt x="11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C7ABAC3B-7375-4EEE-ABF1-2A5D89695B8A}"/>
              </a:ext>
            </a:extLst>
          </p:cNvPr>
          <p:cNvGrpSpPr/>
          <p:nvPr/>
        </p:nvGrpSpPr>
        <p:grpSpPr>
          <a:xfrm>
            <a:off x="4679951" y="2438401"/>
            <a:ext cx="1184275" cy="307975"/>
            <a:chOff x="4679951" y="2438401"/>
            <a:chExt cx="1184275" cy="307975"/>
          </a:xfrm>
        </p:grpSpPr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98D307E1-B539-4B72-B018-4DAF3102F2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9951" y="2438401"/>
              <a:ext cx="346075" cy="307975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960186A4-C6CF-4AAA-A8D5-3E8AEC51D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8688" y="2547938"/>
              <a:ext cx="231775" cy="152400"/>
            </a:xfrm>
            <a:custGeom>
              <a:avLst/>
              <a:gdLst>
                <a:gd name="T0" fmla="*/ 72 w 146"/>
                <a:gd name="T1" fmla="*/ 96 h 96"/>
                <a:gd name="T2" fmla="*/ 0 w 146"/>
                <a:gd name="T3" fmla="*/ 38 h 96"/>
                <a:gd name="T4" fmla="*/ 44 w 146"/>
                <a:gd name="T5" fmla="*/ 38 h 96"/>
                <a:gd name="T6" fmla="*/ 44 w 146"/>
                <a:gd name="T7" fmla="*/ 0 h 96"/>
                <a:gd name="T8" fmla="*/ 101 w 146"/>
                <a:gd name="T9" fmla="*/ 0 h 96"/>
                <a:gd name="T10" fmla="*/ 101 w 146"/>
                <a:gd name="T11" fmla="*/ 38 h 96"/>
                <a:gd name="T12" fmla="*/ 146 w 146"/>
                <a:gd name="T13" fmla="*/ 38 h 96"/>
                <a:gd name="T14" fmla="*/ 72 w 146"/>
                <a:gd name="T15" fmla="*/ 96 h 96"/>
                <a:gd name="T16" fmla="*/ 15 w 146"/>
                <a:gd name="T17" fmla="*/ 43 h 96"/>
                <a:gd name="T18" fmla="*/ 72 w 146"/>
                <a:gd name="T19" fmla="*/ 90 h 96"/>
                <a:gd name="T20" fmla="*/ 130 w 146"/>
                <a:gd name="T21" fmla="*/ 43 h 96"/>
                <a:gd name="T22" fmla="*/ 96 w 146"/>
                <a:gd name="T23" fmla="*/ 43 h 96"/>
                <a:gd name="T24" fmla="*/ 96 w 146"/>
                <a:gd name="T25" fmla="*/ 5 h 96"/>
                <a:gd name="T26" fmla="*/ 49 w 146"/>
                <a:gd name="T27" fmla="*/ 5 h 96"/>
                <a:gd name="T28" fmla="*/ 49 w 146"/>
                <a:gd name="T29" fmla="*/ 43 h 96"/>
                <a:gd name="T30" fmla="*/ 15 w 146"/>
                <a:gd name="T3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96">
                  <a:moveTo>
                    <a:pt x="72" y="96"/>
                  </a:moveTo>
                  <a:lnTo>
                    <a:pt x="0" y="3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101" y="0"/>
                  </a:lnTo>
                  <a:lnTo>
                    <a:pt x="101" y="38"/>
                  </a:lnTo>
                  <a:lnTo>
                    <a:pt x="146" y="38"/>
                  </a:lnTo>
                  <a:lnTo>
                    <a:pt x="72" y="96"/>
                  </a:lnTo>
                  <a:close/>
                  <a:moveTo>
                    <a:pt x="15" y="43"/>
                  </a:moveTo>
                  <a:lnTo>
                    <a:pt x="72" y="90"/>
                  </a:lnTo>
                  <a:lnTo>
                    <a:pt x="130" y="43"/>
                  </a:lnTo>
                  <a:lnTo>
                    <a:pt x="96" y="43"/>
                  </a:lnTo>
                  <a:lnTo>
                    <a:pt x="96" y="5"/>
                  </a:lnTo>
                  <a:lnTo>
                    <a:pt x="49" y="5"/>
                  </a:lnTo>
                  <a:lnTo>
                    <a:pt x="49" y="43"/>
                  </a:lnTo>
                  <a:lnTo>
                    <a:pt x="15" y="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5BC6860F-C15F-4DCA-9B87-FB9CB82D3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7576" y="2473326"/>
              <a:ext cx="250825" cy="28575"/>
            </a:xfrm>
            <a:custGeom>
              <a:avLst/>
              <a:gdLst>
                <a:gd name="T0" fmla="*/ 158 w 158"/>
                <a:gd name="T1" fmla="*/ 18 h 18"/>
                <a:gd name="T2" fmla="*/ 0 w 158"/>
                <a:gd name="T3" fmla="*/ 18 h 18"/>
                <a:gd name="T4" fmla="*/ 19 w 158"/>
                <a:gd name="T5" fmla="*/ 0 h 18"/>
                <a:gd name="T6" fmla="*/ 141 w 158"/>
                <a:gd name="T7" fmla="*/ 0 h 18"/>
                <a:gd name="T8" fmla="*/ 158 w 158"/>
                <a:gd name="T9" fmla="*/ 18 h 18"/>
                <a:gd name="T10" fmla="*/ 14 w 158"/>
                <a:gd name="T11" fmla="*/ 12 h 18"/>
                <a:gd name="T12" fmla="*/ 146 w 158"/>
                <a:gd name="T13" fmla="*/ 12 h 18"/>
                <a:gd name="T14" fmla="*/ 138 w 158"/>
                <a:gd name="T15" fmla="*/ 6 h 18"/>
                <a:gd name="T16" fmla="*/ 21 w 158"/>
                <a:gd name="T17" fmla="*/ 6 h 18"/>
                <a:gd name="T18" fmla="*/ 14 w 158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8">
                  <a:moveTo>
                    <a:pt x="158" y="18"/>
                  </a:moveTo>
                  <a:lnTo>
                    <a:pt x="0" y="18"/>
                  </a:lnTo>
                  <a:lnTo>
                    <a:pt x="19" y="0"/>
                  </a:lnTo>
                  <a:lnTo>
                    <a:pt x="141" y="0"/>
                  </a:lnTo>
                  <a:lnTo>
                    <a:pt x="158" y="18"/>
                  </a:lnTo>
                  <a:close/>
                  <a:moveTo>
                    <a:pt x="14" y="12"/>
                  </a:moveTo>
                  <a:lnTo>
                    <a:pt x="146" y="12"/>
                  </a:lnTo>
                  <a:lnTo>
                    <a:pt x="138" y="6"/>
                  </a:lnTo>
                  <a:lnTo>
                    <a:pt x="21" y="6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5C5A731F-56C3-47FF-8AFE-018085F59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4976" y="2438401"/>
              <a:ext cx="349250" cy="307975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B83ED309-7CD7-4FAE-8DEC-9AD4A7AFB8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3713" y="2544763"/>
              <a:ext cx="231775" cy="155575"/>
            </a:xfrm>
            <a:custGeom>
              <a:avLst/>
              <a:gdLst>
                <a:gd name="T0" fmla="*/ 102 w 146"/>
                <a:gd name="T1" fmla="*/ 98 h 98"/>
                <a:gd name="T2" fmla="*/ 44 w 146"/>
                <a:gd name="T3" fmla="*/ 98 h 98"/>
                <a:gd name="T4" fmla="*/ 44 w 146"/>
                <a:gd name="T5" fmla="*/ 59 h 98"/>
                <a:gd name="T6" fmla="*/ 0 w 146"/>
                <a:gd name="T7" fmla="*/ 59 h 98"/>
                <a:gd name="T8" fmla="*/ 74 w 146"/>
                <a:gd name="T9" fmla="*/ 0 h 98"/>
                <a:gd name="T10" fmla="*/ 146 w 146"/>
                <a:gd name="T11" fmla="*/ 59 h 98"/>
                <a:gd name="T12" fmla="*/ 102 w 146"/>
                <a:gd name="T13" fmla="*/ 59 h 98"/>
                <a:gd name="T14" fmla="*/ 102 w 146"/>
                <a:gd name="T15" fmla="*/ 98 h 98"/>
                <a:gd name="T16" fmla="*/ 49 w 146"/>
                <a:gd name="T17" fmla="*/ 93 h 98"/>
                <a:gd name="T18" fmla="*/ 97 w 146"/>
                <a:gd name="T19" fmla="*/ 93 h 98"/>
                <a:gd name="T20" fmla="*/ 97 w 146"/>
                <a:gd name="T21" fmla="*/ 53 h 98"/>
                <a:gd name="T22" fmla="*/ 129 w 146"/>
                <a:gd name="T23" fmla="*/ 53 h 98"/>
                <a:gd name="T24" fmla="*/ 74 w 146"/>
                <a:gd name="T25" fmla="*/ 7 h 98"/>
                <a:gd name="T26" fmla="*/ 16 w 146"/>
                <a:gd name="T27" fmla="*/ 53 h 98"/>
                <a:gd name="T28" fmla="*/ 49 w 146"/>
                <a:gd name="T29" fmla="*/ 53 h 98"/>
                <a:gd name="T30" fmla="*/ 49 w 146"/>
                <a:gd name="T31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98">
                  <a:moveTo>
                    <a:pt x="102" y="98"/>
                  </a:moveTo>
                  <a:lnTo>
                    <a:pt x="44" y="98"/>
                  </a:lnTo>
                  <a:lnTo>
                    <a:pt x="44" y="59"/>
                  </a:lnTo>
                  <a:lnTo>
                    <a:pt x="0" y="59"/>
                  </a:lnTo>
                  <a:lnTo>
                    <a:pt x="74" y="0"/>
                  </a:lnTo>
                  <a:lnTo>
                    <a:pt x="146" y="59"/>
                  </a:lnTo>
                  <a:lnTo>
                    <a:pt x="102" y="59"/>
                  </a:lnTo>
                  <a:lnTo>
                    <a:pt x="102" y="98"/>
                  </a:lnTo>
                  <a:close/>
                  <a:moveTo>
                    <a:pt x="49" y="93"/>
                  </a:moveTo>
                  <a:lnTo>
                    <a:pt x="97" y="93"/>
                  </a:lnTo>
                  <a:lnTo>
                    <a:pt x="97" y="53"/>
                  </a:lnTo>
                  <a:lnTo>
                    <a:pt x="129" y="53"/>
                  </a:lnTo>
                  <a:lnTo>
                    <a:pt x="74" y="7"/>
                  </a:lnTo>
                  <a:lnTo>
                    <a:pt x="16" y="53"/>
                  </a:lnTo>
                  <a:lnTo>
                    <a:pt x="49" y="53"/>
                  </a:lnTo>
                  <a:lnTo>
                    <a:pt x="49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26FE8122-D0C6-4284-903C-47334DAA1A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2601" y="2473326"/>
              <a:ext cx="254000" cy="28575"/>
            </a:xfrm>
            <a:custGeom>
              <a:avLst/>
              <a:gdLst>
                <a:gd name="T0" fmla="*/ 160 w 160"/>
                <a:gd name="T1" fmla="*/ 18 h 18"/>
                <a:gd name="T2" fmla="*/ 0 w 160"/>
                <a:gd name="T3" fmla="*/ 18 h 18"/>
                <a:gd name="T4" fmla="*/ 19 w 160"/>
                <a:gd name="T5" fmla="*/ 0 h 18"/>
                <a:gd name="T6" fmla="*/ 141 w 160"/>
                <a:gd name="T7" fmla="*/ 0 h 18"/>
                <a:gd name="T8" fmla="*/ 160 w 160"/>
                <a:gd name="T9" fmla="*/ 18 h 18"/>
                <a:gd name="T10" fmla="*/ 14 w 160"/>
                <a:gd name="T11" fmla="*/ 12 h 18"/>
                <a:gd name="T12" fmla="*/ 146 w 160"/>
                <a:gd name="T13" fmla="*/ 12 h 18"/>
                <a:gd name="T14" fmla="*/ 138 w 160"/>
                <a:gd name="T15" fmla="*/ 6 h 18"/>
                <a:gd name="T16" fmla="*/ 22 w 160"/>
                <a:gd name="T17" fmla="*/ 6 h 18"/>
                <a:gd name="T18" fmla="*/ 14 w 160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8">
                  <a:moveTo>
                    <a:pt x="160" y="18"/>
                  </a:moveTo>
                  <a:lnTo>
                    <a:pt x="0" y="18"/>
                  </a:lnTo>
                  <a:lnTo>
                    <a:pt x="19" y="0"/>
                  </a:lnTo>
                  <a:lnTo>
                    <a:pt x="141" y="0"/>
                  </a:lnTo>
                  <a:lnTo>
                    <a:pt x="160" y="18"/>
                  </a:lnTo>
                  <a:close/>
                  <a:moveTo>
                    <a:pt x="14" y="12"/>
                  </a:moveTo>
                  <a:lnTo>
                    <a:pt x="146" y="12"/>
                  </a:lnTo>
                  <a:lnTo>
                    <a:pt x="138" y="6"/>
                  </a:lnTo>
                  <a:lnTo>
                    <a:pt x="22" y="6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89" name="Freeform 90">
            <a:extLst>
              <a:ext uri="{FF2B5EF4-FFF2-40B4-BE49-F238E27FC236}">
                <a16:creationId xmlns:a16="http://schemas.microsoft.com/office/drawing/2014/main" id="{F5323FEF-F4E2-4C59-8B99-7C077196F774}"/>
              </a:ext>
            </a:extLst>
          </p:cNvPr>
          <p:cNvSpPr>
            <a:spLocks noEditPoints="1"/>
          </p:cNvSpPr>
          <p:nvPr/>
        </p:nvSpPr>
        <p:spPr bwMode="auto">
          <a:xfrm>
            <a:off x="6330951" y="2574926"/>
            <a:ext cx="365125" cy="125413"/>
          </a:xfrm>
          <a:custGeom>
            <a:avLst/>
            <a:gdLst>
              <a:gd name="T0" fmla="*/ 230 w 230"/>
              <a:gd name="T1" fmla="*/ 79 h 79"/>
              <a:gd name="T2" fmla="*/ 0 w 230"/>
              <a:gd name="T3" fmla="*/ 79 h 79"/>
              <a:gd name="T4" fmla="*/ 0 w 230"/>
              <a:gd name="T5" fmla="*/ 59 h 79"/>
              <a:gd name="T6" fmla="*/ 30 w 230"/>
              <a:gd name="T7" fmla="*/ 0 h 79"/>
              <a:gd name="T8" fmla="*/ 69 w 230"/>
              <a:gd name="T9" fmla="*/ 0 h 79"/>
              <a:gd name="T10" fmla="*/ 114 w 230"/>
              <a:gd name="T11" fmla="*/ 45 h 79"/>
              <a:gd name="T12" fmla="*/ 161 w 230"/>
              <a:gd name="T13" fmla="*/ 0 h 79"/>
              <a:gd name="T14" fmla="*/ 200 w 230"/>
              <a:gd name="T15" fmla="*/ 0 h 79"/>
              <a:gd name="T16" fmla="*/ 230 w 230"/>
              <a:gd name="T17" fmla="*/ 59 h 79"/>
              <a:gd name="T18" fmla="*/ 230 w 230"/>
              <a:gd name="T19" fmla="*/ 79 h 79"/>
              <a:gd name="T20" fmla="*/ 11 w 230"/>
              <a:gd name="T21" fmla="*/ 68 h 79"/>
              <a:gd name="T22" fmla="*/ 219 w 230"/>
              <a:gd name="T23" fmla="*/ 68 h 79"/>
              <a:gd name="T24" fmla="*/ 219 w 230"/>
              <a:gd name="T25" fmla="*/ 62 h 79"/>
              <a:gd name="T26" fmla="*/ 193 w 230"/>
              <a:gd name="T27" fmla="*/ 11 h 79"/>
              <a:gd name="T28" fmla="*/ 165 w 230"/>
              <a:gd name="T29" fmla="*/ 11 h 79"/>
              <a:gd name="T30" fmla="*/ 114 w 230"/>
              <a:gd name="T31" fmla="*/ 62 h 79"/>
              <a:gd name="T32" fmla="*/ 64 w 230"/>
              <a:gd name="T33" fmla="*/ 11 h 79"/>
              <a:gd name="T34" fmla="*/ 35 w 230"/>
              <a:gd name="T35" fmla="*/ 11 h 79"/>
              <a:gd name="T36" fmla="*/ 11 w 230"/>
              <a:gd name="T37" fmla="*/ 62 h 79"/>
              <a:gd name="T38" fmla="*/ 11 w 230"/>
              <a:gd name="T39" fmla="*/ 6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0" h="79">
                <a:moveTo>
                  <a:pt x="230" y="79"/>
                </a:moveTo>
                <a:lnTo>
                  <a:pt x="0" y="79"/>
                </a:lnTo>
                <a:lnTo>
                  <a:pt x="0" y="59"/>
                </a:lnTo>
                <a:lnTo>
                  <a:pt x="30" y="0"/>
                </a:lnTo>
                <a:lnTo>
                  <a:pt x="69" y="0"/>
                </a:lnTo>
                <a:lnTo>
                  <a:pt x="114" y="45"/>
                </a:lnTo>
                <a:lnTo>
                  <a:pt x="161" y="0"/>
                </a:lnTo>
                <a:lnTo>
                  <a:pt x="200" y="0"/>
                </a:lnTo>
                <a:lnTo>
                  <a:pt x="230" y="59"/>
                </a:lnTo>
                <a:lnTo>
                  <a:pt x="230" y="79"/>
                </a:lnTo>
                <a:close/>
                <a:moveTo>
                  <a:pt x="11" y="68"/>
                </a:moveTo>
                <a:lnTo>
                  <a:pt x="219" y="68"/>
                </a:lnTo>
                <a:lnTo>
                  <a:pt x="219" y="62"/>
                </a:lnTo>
                <a:lnTo>
                  <a:pt x="193" y="11"/>
                </a:lnTo>
                <a:lnTo>
                  <a:pt x="165" y="11"/>
                </a:lnTo>
                <a:lnTo>
                  <a:pt x="114" y="62"/>
                </a:lnTo>
                <a:lnTo>
                  <a:pt x="64" y="11"/>
                </a:lnTo>
                <a:lnTo>
                  <a:pt x="35" y="11"/>
                </a:lnTo>
                <a:lnTo>
                  <a:pt x="11" y="62"/>
                </a:lnTo>
                <a:lnTo>
                  <a:pt x="11" y="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0" name="Rectangle 91">
            <a:extLst>
              <a:ext uri="{FF2B5EF4-FFF2-40B4-BE49-F238E27FC236}">
                <a16:creationId xmlns:a16="http://schemas.microsoft.com/office/drawing/2014/main" id="{71A55616-5E5B-4208-9049-EE7B3D169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1" y="2727326"/>
            <a:ext cx="363538" cy="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1" name="Freeform 92">
            <a:extLst>
              <a:ext uri="{FF2B5EF4-FFF2-40B4-BE49-F238E27FC236}">
                <a16:creationId xmlns:a16="http://schemas.microsoft.com/office/drawing/2014/main" id="{294E2929-5010-434F-99E1-932E1E1B01C3}"/>
              </a:ext>
            </a:extLst>
          </p:cNvPr>
          <p:cNvSpPr>
            <a:spLocks noEditPoints="1"/>
          </p:cNvSpPr>
          <p:nvPr/>
        </p:nvSpPr>
        <p:spPr bwMode="auto">
          <a:xfrm>
            <a:off x="6403976" y="2411413"/>
            <a:ext cx="215900" cy="193675"/>
          </a:xfrm>
          <a:custGeom>
            <a:avLst/>
            <a:gdLst>
              <a:gd name="T0" fmla="*/ 68 w 136"/>
              <a:gd name="T1" fmla="*/ 122 h 122"/>
              <a:gd name="T2" fmla="*/ 0 w 136"/>
              <a:gd name="T3" fmla="*/ 54 h 122"/>
              <a:gd name="T4" fmla="*/ 52 w 136"/>
              <a:gd name="T5" fmla="*/ 54 h 122"/>
              <a:gd name="T6" fmla="*/ 52 w 136"/>
              <a:gd name="T7" fmla="*/ 0 h 122"/>
              <a:gd name="T8" fmla="*/ 85 w 136"/>
              <a:gd name="T9" fmla="*/ 0 h 122"/>
              <a:gd name="T10" fmla="*/ 85 w 136"/>
              <a:gd name="T11" fmla="*/ 54 h 122"/>
              <a:gd name="T12" fmla="*/ 136 w 136"/>
              <a:gd name="T13" fmla="*/ 54 h 122"/>
              <a:gd name="T14" fmla="*/ 68 w 136"/>
              <a:gd name="T15" fmla="*/ 122 h 122"/>
              <a:gd name="T16" fmla="*/ 14 w 136"/>
              <a:gd name="T17" fmla="*/ 60 h 122"/>
              <a:gd name="T18" fmla="*/ 68 w 136"/>
              <a:gd name="T19" fmla="*/ 114 h 122"/>
              <a:gd name="T20" fmla="*/ 124 w 136"/>
              <a:gd name="T21" fmla="*/ 60 h 122"/>
              <a:gd name="T22" fmla="*/ 79 w 136"/>
              <a:gd name="T23" fmla="*/ 60 h 122"/>
              <a:gd name="T24" fmla="*/ 79 w 136"/>
              <a:gd name="T25" fmla="*/ 5 h 122"/>
              <a:gd name="T26" fmla="*/ 57 w 136"/>
              <a:gd name="T27" fmla="*/ 5 h 122"/>
              <a:gd name="T28" fmla="*/ 57 w 136"/>
              <a:gd name="T29" fmla="*/ 60 h 122"/>
              <a:gd name="T30" fmla="*/ 14 w 136"/>
              <a:gd name="T31" fmla="*/ 6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22">
                <a:moveTo>
                  <a:pt x="68" y="122"/>
                </a:moveTo>
                <a:lnTo>
                  <a:pt x="0" y="54"/>
                </a:lnTo>
                <a:lnTo>
                  <a:pt x="52" y="54"/>
                </a:lnTo>
                <a:lnTo>
                  <a:pt x="52" y="0"/>
                </a:lnTo>
                <a:lnTo>
                  <a:pt x="85" y="0"/>
                </a:lnTo>
                <a:lnTo>
                  <a:pt x="85" y="54"/>
                </a:lnTo>
                <a:lnTo>
                  <a:pt x="136" y="54"/>
                </a:lnTo>
                <a:lnTo>
                  <a:pt x="68" y="122"/>
                </a:lnTo>
                <a:close/>
                <a:moveTo>
                  <a:pt x="14" y="60"/>
                </a:moveTo>
                <a:lnTo>
                  <a:pt x="68" y="114"/>
                </a:lnTo>
                <a:lnTo>
                  <a:pt x="124" y="60"/>
                </a:lnTo>
                <a:lnTo>
                  <a:pt x="79" y="60"/>
                </a:lnTo>
                <a:lnTo>
                  <a:pt x="79" y="5"/>
                </a:lnTo>
                <a:lnTo>
                  <a:pt x="57" y="5"/>
                </a:lnTo>
                <a:lnTo>
                  <a:pt x="57" y="60"/>
                </a:lnTo>
                <a:lnTo>
                  <a:pt x="14" y="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2" name="Freeform 93">
            <a:extLst>
              <a:ext uri="{FF2B5EF4-FFF2-40B4-BE49-F238E27FC236}">
                <a16:creationId xmlns:a16="http://schemas.microsoft.com/office/drawing/2014/main" id="{F97A3415-B96B-43A9-973A-C312F3B50E95}"/>
              </a:ext>
            </a:extLst>
          </p:cNvPr>
          <p:cNvSpPr>
            <a:spLocks noEditPoints="1"/>
          </p:cNvSpPr>
          <p:nvPr/>
        </p:nvSpPr>
        <p:spPr bwMode="auto">
          <a:xfrm>
            <a:off x="7161213" y="2574926"/>
            <a:ext cx="365125" cy="125413"/>
          </a:xfrm>
          <a:custGeom>
            <a:avLst/>
            <a:gdLst>
              <a:gd name="T0" fmla="*/ 230 w 230"/>
              <a:gd name="T1" fmla="*/ 79 h 79"/>
              <a:gd name="T2" fmla="*/ 0 w 230"/>
              <a:gd name="T3" fmla="*/ 79 h 79"/>
              <a:gd name="T4" fmla="*/ 0 w 230"/>
              <a:gd name="T5" fmla="*/ 59 h 79"/>
              <a:gd name="T6" fmla="*/ 30 w 230"/>
              <a:gd name="T7" fmla="*/ 0 h 79"/>
              <a:gd name="T8" fmla="*/ 94 w 230"/>
              <a:gd name="T9" fmla="*/ 0 h 79"/>
              <a:gd name="T10" fmla="*/ 94 w 230"/>
              <a:gd name="T11" fmla="*/ 28 h 79"/>
              <a:gd name="T12" fmla="*/ 138 w 230"/>
              <a:gd name="T13" fmla="*/ 28 h 79"/>
              <a:gd name="T14" fmla="*/ 138 w 230"/>
              <a:gd name="T15" fmla="*/ 0 h 79"/>
              <a:gd name="T16" fmla="*/ 200 w 230"/>
              <a:gd name="T17" fmla="*/ 0 h 79"/>
              <a:gd name="T18" fmla="*/ 230 w 230"/>
              <a:gd name="T19" fmla="*/ 59 h 79"/>
              <a:gd name="T20" fmla="*/ 230 w 230"/>
              <a:gd name="T21" fmla="*/ 79 h 79"/>
              <a:gd name="T22" fmla="*/ 11 w 230"/>
              <a:gd name="T23" fmla="*/ 68 h 79"/>
              <a:gd name="T24" fmla="*/ 219 w 230"/>
              <a:gd name="T25" fmla="*/ 68 h 79"/>
              <a:gd name="T26" fmla="*/ 219 w 230"/>
              <a:gd name="T27" fmla="*/ 62 h 79"/>
              <a:gd name="T28" fmla="*/ 195 w 230"/>
              <a:gd name="T29" fmla="*/ 11 h 79"/>
              <a:gd name="T30" fmla="*/ 148 w 230"/>
              <a:gd name="T31" fmla="*/ 11 h 79"/>
              <a:gd name="T32" fmla="*/ 148 w 230"/>
              <a:gd name="T33" fmla="*/ 38 h 79"/>
              <a:gd name="T34" fmla="*/ 83 w 230"/>
              <a:gd name="T35" fmla="*/ 38 h 79"/>
              <a:gd name="T36" fmla="*/ 83 w 230"/>
              <a:gd name="T37" fmla="*/ 11 h 79"/>
              <a:gd name="T38" fmla="*/ 37 w 230"/>
              <a:gd name="T39" fmla="*/ 11 h 79"/>
              <a:gd name="T40" fmla="*/ 11 w 230"/>
              <a:gd name="T41" fmla="*/ 62 h 79"/>
              <a:gd name="T42" fmla="*/ 11 w 230"/>
              <a:gd name="T43" fmla="*/ 6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79">
                <a:moveTo>
                  <a:pt x="230" y="79"/>
                </a:moveTo>
                <a:lnTo>
                  <a:pt x="0" y="79"/>
                </a:lnTo>
                <a:lnTo>
                  <a:pt x="0" y="59"/>
                </a:lnTo>
                <a:lnTo>
                  <a:pt x="30" y="0"/>
                </a:lnTo>
                <a:lnTo>
                  <a:pt x="94" y="0"/>
                </a:lnTo>
                <a:lnTo>
                  <a:pt x="94" y="28"/>
                </a:lnTo>
                <a:lnTo>
                  <a:pt x="138" y="28"/>
                </a:lnTo>
                <a:lnTo>
                  <a:pt x="138" y="0"/>
                </a:lnTo>
                <a:lnTo>
                  <a:pt x="200" y="0"/>
                </a:lnTo>
                <a:lnTo>
                  <a:pt x="230" y="59"/>
                </a:lnTo>
                <a:lnTo>
                  <a:pt x="230" y="79"/>
                </a:lnTo>
                <a:close/>
                <a:moveTo>
                  <a:pt x="11" y="68"/>
                </a:moveTo>
                <a:lnTo>
                  <a:pt x="219" y="68"/>
                </a:lnTo>
                <a:lnTo>
                  <a:pt x="219" y="62"/>
                </a:lnTo>
                <a:lnTo>
                  <a:pt x="195" y="11"/>
                </a:lnTo>
                <a:lnTo>
                  <a:pt x="148" y="11"/>
                </a:lnTo>
                <a:lnTo>
                  <a:pt x="148" y="38"/>
                </a:lnTo>
                <a:lnTo>
                  <a:pt x="83" y="38"/>
                </a:lnTo>
                <a:lnTo>
                  <a:pt x="83" y="11"/>
                </a:lnTo>
                <a:lnTo>
                  <a:pt x="37" y="11"/>
                </a:lnTo>
                <a:lnTo>
                  <a:pt x="11" y="62"/>
                </a:lnTo>
                <a:lnTo>
                  <a:pt x="11" y="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3" name="Freeform 94">
            <a:extLst>
              <a:ext uri="{FF2B5EF4-FFF2-40B4-BE49-F238E27FC236}">
                <a16:creationId xmlns:a16="http://schemas.microsoft.com/office/drawing/2014/main" id="{5A8FC526-0111-4DE0-A966-DDB033B28372}"/>
              </a:ext>
            </a:extLst>
          </p:cNvPr>
          <p:cNvSpPr>
            <a:spLocks noEditPoints="1"/>
          </p:cNvSpPr>
          <p:nvPr/>
        </p:nvSpPr>
        <p:spPr bwMode="auto">
          <a:xfrm>
            <a:off x="7237413" y="2398713"/>
            <a:ext cx="215900" cy="193675"/>
          </a:xfrm>
          <a:custGeom>
            <a:avLst/>
            <a:gdLst>
              <a:gd name="T0" fmla="*/ 84 w 136"/>
              <a:gd name="T1" fmla="*/ 122 h 122"/>
              <a:gd name="T2" fmla="*/ 51 w 136"/>
              <a:gd name="T3" fmla="*/ 122 h 122"/>
              <a:gd name="T4" fmla="*/ 51 w 136"/>
              <a:gd name="T5" fmla="*/ 68 h 122"/>
              <a:gd name="T6" fmla="*/ 0 w 136"/>
              <a:gd name="T7" fmla="*/ 68 h 122"/>
              <a:gd name="T8" fmla="*/ 68 w 136"/>
              <a:gd name="T9" fmla="*/ 0 h 122"/>
              <a:gd name="T10" fmla="*/ 136 w 136"/>
              <a:gd name="T11" fmla="*/ 68 h 122"/>
              <a:gd name="T12" fmla="*/ 84 w 136"/>
              <a:gd name="T13" fmla="*/ 68 h 122"/>
              <a:gd name="T14" fmla="*/ 84 w 136"/>
              <a:gd name="T15" fmla="*/ 122 h 122"/>
              <a:gd name="T16" fmla="*/ 57 w 136"/>
              <a:gd name="T17" fmla="*/ 117 h 122"/>
              <a:gd name="T18" fmla="*/ 79 w 136"/>
              <a:gd name="T19" fmla="*/ 117 h 122"/>
              <a:gd name="T20" fmla="*/ 79 w 136"/>
              <a:gd name="T21" fmla="*/ 62 h 122"/>
              <a:gd name="T22" fmla="*/ 122 w 136"/>
              <a:gd name="T23" fmla="*/ 62 h 122"/>
              <a:gd name="T24" fmla="*/ 68 w 136"/>
              <a:gd name="T25" fmla="*/ 6 h 122"/>
              <a:gd name="T26" fmla="*/ 12 w 136"/>
              <a:gd name="T27" fmla="*/ 62 h 122"/>
              <a:gd name="T28" fmla="*/ 57 w 136"/>
              <a:gd name="T29" fmla="*/ 62 h 122"/>
              <a:gd name="T30" fmla="*/ 57 w 136"/>
              <a:gd name="T31" fmla="*/ 117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22">
                <a:moveTo>
                  <a:pt x="84" y="122"/>
                </a:moveTo>
                <a:lnTo>
                  <a:pt x="51" y="122"/>
                </a:lnTo>
                <a:lnTo>
                  <a:pt x="51" y="68"/>
                </a:lnTo>
                <a:lnTo>
                  <a:pt x="0" y="68"/>
                </a:lnTo>
                <a:lnTo>
                  <a:pt x="68" y="0"/>
                </a:lnTo>
                <a:lnTo>
                  <a:pt x="136" y="68"/>
                </a:lnTo>
                <a:lnTo>
                  <a:pt x="84" y="68"/>
                </a:lnTo>
                <a:lnTo>
                  <a:pt x="84" y="122"/>
                </a:lnTo>
                <a:close/>
                <a:moveTo>
                  <a:pt x="57" y="117"/>
                </a:moveTo>
                <a:lnTo>
                  <a:pt x="79" y="117"/>
                </a:lnTo>
                <a:lnTo>
                  <a:pt x="79" y="62"/>
                </a:lnTo>
                <a:lnTo>
                  <a:pt x="122" y="62"/>
                </a:lnTo>
                <a:lnTo>
                  <a:pt x="68" y="6"/>
                </a:lnTo>
                <a:lnTo>
                  <a:pt x="12" y="62"/>
                </a:lnTo>
                <a:lnTo>
                  <a:pt x="57" y="62"/>
                </a:lnTo>
                <a:lnTo>
                  <a:pt x="57" y="1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4" name="Rectangle 95">
            <a:extLst>
              <a:ext uri="{FF2B5EF4-FFF2-40B4-BE49-F238E27FC236}">
                <a16:creationId xmlns:a16="http://schemas.microsoft.com/office/drawing/2014/main" id="{FD56DC7A-F62E-4E82-BB4F-0A08AA39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1" y="2727326"/>
            <a:ext cx="363538" cy="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5" name="Freeform 96">
            <a:extLst>
              <a:ext uri="{FF2B5EF4-FFF2-40B4-BE49-F238E27FC236}">
                <a16:creationId xmlns:a16="http://schemas.microsoft.com/office/drawing/2014/main" id="{722D74D7-44CC-440E-AD0B-35319E0D57C9}"/>
              </a:ext>
            </a:extLst>
          </p:cNvPr>
          <p:cNvSpPr>
            <a:spLocks noEditPoints="1"/>
          </p:cNvSpPr>
          <p:nvPr/>
        </p:nvSpPr>
        <p:spPr bwMode="auto">
          <a:xfrm>
            <a:off x="7977188" y="2395538"/>
            <a:ext cx="406400" cy="398463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6" name="Freeform 97">
            <a:extLst>
              <a:ext uri="{FF2B5EF4-FFF2-40B4-BE49-F238E27FC236}">
                <a16:creationId xmlns:a16="http://schemas.microsoft.com/office/drawing/2014/main" id="{0F7DE6DF-F669-4E0B-9035-AE66F638B494}"/>
              </a:ext>
            </a:extLst>
          </p:cNvPr>
          <p:cNvSpPr>
            <a:spLocks noEditPoints="1"/>
          </p:cNvSpPr>
          <p:nvPr/>
        </p:nvSpPr>
        <p:spPr bwMode="auto">
          <a:xfrm>
            <a:off x="8753476" y="2438401"/>
            <a:ext cx="463550" cy="349250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7" name="Freeform 98">
            <a:extLst>
              <a:ext uri="{FF2B5EF4-FFF2-40B4-BE49-F238E27FC236}">
                <a16:creationId xmlns:a16="http://schemas.microsoft.com/office/drawing/2014/main" id="{1611FE69-9E69-42BC-8648-3B86C5DF9C8E}"/>
              </a:ext>
            </a:extLst>
          </p:cNvPr>
          <p:cNvSpPr>
            <a:spLocks noEditPoints="1"/>
          </p:cNvSpPr>
          <p:nvPr/>
        </p:nvSpPr>
        <p:spPr bwMode="auto">
          <a:xfrm>
            <a:off x="3859213" y="3228976"/>
            <a:ext cx="341313" cy="203200"/>
          </a:xfrm>
          <a:custGeom>
            <a:avLst/>
            <a:gdLst>
              <a:gd name="T0" fmla="*/ 31 w 215"/>
              <a:gd name="T1" fmla="*/ 128 h 128"/>
              <a:gd name="T2" fmla="*/ 0 w 215"/>
              <a:gd name="T3" fmla="*/ 128 h 128"/>
              <a:gd name="T4" fmla="*/ 0 w 215"/>
              <a:gd name="T5" fmla="*/ 44 h 128"/>
              <a:gd name="T6" fmla="*/ 156 w 215"/>
              <a:gd name="T7" fmla="*/ 44 h 128"/>
              <a:gd name="T8" fmla="*/ 156 w 215"/>
              <a:gd name="T9" fmla="*/ 0 h 128"/>
              <a:gd name="T10" fmla="*/ 215 w 215"/>
              <a:gd name="T11" fmla="*/ 60 h 128"/>
              <a:gd name="T12" fmla="*/ 156 w 215"/>
              <a:gd name="T13" fmla="*/ 118 h 128"/>
              <a:gd name="T14" fmla="*/ 156 w 215"/>
              <a:gd name="T15" fmla="*/ 75 h 128"/>
              <a:gd name="T16" fmla="*/ 31 w 215"/>
              <a:gd name="T17" fmla="*/ 75 h 128"/>
              <a:gd name="T18" fmla="*/ 31 w 215"/>
              <a:gd name="T19" fmla="*/ 128 h 128"/>
              <a:gd name="T20" fmla="*/ 5 w 215"/>
              <a:gd name="T21" fmla="*/ 123 h 128"/>
              <a:gd name="T22" fmla="*/ 26 w 215"/>
              <a:gd name="T23" fmla="*/ 123 h 128"/>
              <a:gd name="T24" fmla="*/ 26 w 215"/>
              <a:gd name="T25" fmla="*/ 69 h 128"/>
              <a:gd name="T26" fmla="*/ 162 w 215"/>
              <a:gd name="T27" fmla="*/ 69 h 128"/>
              <a:gd name="T28" fmla="*/ 162 w 215"/>
              <a:gd name="T29" fmla="*/ 105 h 128"/>
              <a:gd name="T30" fmla="*/ 208 w 215"/>
              <a:gd name="T31" fmla="*/ 60 h 128"/>
              <a:gd name="T32" fmla="*/ 162 w 215"/>
              <a:gd name="T33" fmla="*/ 14 h 128"/>
              <a:gd name="T34" fmla="*/ 162 w 215"/>
              <a:gd name="T35" fmla="*/ 49 h 128"/>
              <a:gd name="T36" fmla="*/ 5 w 215"/>
              <a:gd name="T37" fmla="*/ 49 h 128"/>
              <a:gd name="T38" fmla="*/ 5 w 215"/>
              <a:gd name="T39" fmla="*/ 12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5" h="128">
                <a:moveTo>
                  <a:pt x="31" y="128"/>
                </a:moveTo>
                <a:lnTo>
                  <a:pt x="0" y="128"/>
                </a:lnTo>
                <a:lnTo>
                  <a:pt x="0" y="44"/>
                </a:lnTo>
                <a:lnTo>
                  <a:pt x="156" y="44"/>
                </a:lnTo>
                <a:lnTo>
                  <a:pt x="156" y="0"/>
                </a:lnTo>
                <a:lnTo>
                  <a:pt x="215" y="60"/>
                </a:lnTo>
                <a:lnTo>
                  <a:pt x="156" y="118"/>
                </a:lnTo>
                <a:lnTo>
                  <a:pt x="156" y="75"/>
                </a:lnTo>
                <a:lnTo>
                  <a:pt x="31" y="75"/>
                </a:lnTo>
                <a:lnTo>
                  <a:pt x="31" y="128"/>
                </a:lnTo>
                <a:close/>
                <a:moveTo>
                  <a:pt x="5" y="123"/>
                </a:moveTo>
                <a:lnTo>
                  <a:pt x="26" y="123"/>
                </a:lnTo>
                <a:lnTo>
                  <a:pt x="26" y="69"/>
                </a:lnTo>
                <a:lnTo>
                  <a:pt x="162" y="69"/>
                </a:lnTo>
                <a:lnTo>
                  <a:pt x="162" y="105"/>
                </a:lnTo>
                <a:lnTo>
                  <a:pt x="208" y="60"/>
                </a:lnTo>
                <a:lnTo>
                  <a:pt x="162" y="14"/>
                </a:lnTo>
                <a:lnTo>
                  <a:pt x="162" y="49"/>
                </a:lnTo>
                <a:lnTo>
                  <a:pt x="5" y="49"/>
                </a:lnTo>
                <a:lnTo>
                  <a:pt x="5" y="1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8" name="Freeform 99">
            <a:extLst>
              <a:ext uri="{FF2B5EF4-FFF2-40B4-BE49-F238E27FC236}">
                <a16:creationId xmlns:a16="http://schemas.microsoft.com/office/drawing/2014/main" id="{7633BB88-B872-453D-9947-0E7BB6532471}"/>
              </a:ext>
            </a:extLst>
          </p:cNvPr>
          <p:cNvSpPr>
            <a:spLocks noEditPoints="1"/>
          </p:cNvSpPr>
          <p:nvPr/>
        </p:nvSpPr>
        <p:spPr bwMode="auto">
          <a:xfrm>
            <a:off x="3849688" y="3394076"/>
            <a:ext cx="352425" cy="215900"/>
          </a:xfrm>
          <a:custGeom>
            <a:avLst/>
            <a:gdLst>
              <a:gd name="T0" fmla="*/ 66 w 222"/>
              <a:gd name="T1" fmla="*/ 136 h 136"/>
              <a:gd name="T2" fmla="*/ 0 w 222"/>
              <a:gd name="T3" fmla="*/ 70 h 136"/>
              <a:gd name="T4" fmla="*/ 66 w 222"/>
              <a:gd name="T5" fmla="*/ 5 h 136"/>
              <a:gd name="T6" fmla="*/ 66 w 222"/>
              <a:gd name="T7" fmla="*/ 51 h 136"/>
              <a:gd name="T8" fmla="*/ 186 w 222"/>
              <a:gd name="T9" fmla="*/ 51 h 136"/>
              <a:gd name="T10" fmla="*/ 186 w 222"/>
              <a:gd name="T11" fmla="*/ 0 h 136"/>
              <a:gd name="T12" fmla="*/ 222 w 222"/>
              <a:gd name="T13" fmla="*/ 0 h 136"/>
              <a:gd name="T14" fmla="*/ 222 w 222"/>
              <a:gd name="T15" fmla="*/ 89 h 136"/>
              <a:gd name="T16" fmla="*/ 66 w 222"/>
              <a:gd name="T17" fmla="*/ 89 h 136"/>
              <a:gd name="T18" fmla="*/ 66 w 222"/>
              <a:gd name="T19" fmla="*/ 136 h 136"/>
              <a:gd name="T20" fmla="*/ 15 w 222"/>
              <a:gd name="T21" fmla="*/ 70 h 136"/>
              <a:gd name="T22" fmla="*/ 55 w 222"/>
              <a:gd name="T23" fmla="*/ 110 h 136"/>
              <a:gd name="T24" fmla="*/ 55 w 222"/>
              <a:gd name="T25" fmla="*/ 79 h 136"/>
              <a:gd name="T26" fmla="*/ 211 w 222"/>
              <a:gd name="T27" fmla="*/ 79 h 136"/>
              <a:gd name="T28" fmla="*/ 211 w 222"/>
              <a:gd name="T29" fmla="*/ 10 h 136"/>
              <a:gd name="T30" fmla="*/ 196 w 222"/>
              <a:gd name="T31" fmla="*/ 10 h 136"/>
              <a:gd name="T32" fmla="*/ 196 w 222"/>
              <a:gd name="T33" fmla="*/ 62 h 136"/>
              <a:gd name="T34" fmla="*/ 55 w 222"/>
              <a:gd name="T35" fmla="*/ 62 h 136"/>
              <a:gd name="T36" fmla="*/ 55 w 222"/>
              <a:gd name="T37" fmla="*/ 31 h 136"/>
              <a:gd name="T38" fmla="*/ 15 w 222"/>
              <a:gd name="T39" fmla="*/ 7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22" h="136">
                <a:moveTo>
                  <a:pt x="66" y="136"/>
                </a:moveTo>
                <a:lnTo>
                  <a:pt x="0" y="70"/>
                </a:lnTo>
                <a:lnTo>
                  <a:pt x="66" y="5"/>
                </a:lnTo>
                <a:lnTo>
                  <a:pt x="66" y="51"/>
                </a:lnTo>
                <a:lnTo>
                  <a:pt x="186" y="51"/>
                </a:lnTo>
                <a:lnTo>
                  <a:pt x="186" y="0"/>
                </a:lnTo>
                <a:lnTo>
                  <a:pt x="222" y="0"/>
                </a:lnTo>
                <a:lnTo>
                  <a:pt x="222" y="89"/>
                </a:lnTo>
                <a:lnTo>
                  <a:pt x="66" y="89"/>
                </a:lnTo>
                <a:lnTo>
                  <a:pt x="66" y="136"/>
                </a:lnTo>
                <a:close/>
                <a:moveTo>
                  <a:pt x="15" y="70"/>
                </a:moveTo>
                <a:lnTo>
                  <a:pt x="55" y="110"/>
                </a:lnTo>
                <a:lnTo>
                  <a:pt x="55" y="79"/>
                </a:lnTo>
                <a:lnTo>
                  <a:pt x="211" y="79"/>
                </a:lnTo>
                <a:lnTo>
                  <a:pt x="211" y="10"/>
                </a:lnTo>
                <a:lnTo>
                  <a:pt x="196" y="10"/>
                </a:lnTo>
                <a:lnTo>
                  <a:pt x="196" y="62"/>
                </a:lnTo>
                <a:lnTo>
                  <a:pt x="55" y="62"/>
                </a:lnTo>
                <a:lnTo>
                  <a:pt x="55" y="31"/>
                </a:lnTo>
                <a:lnTo>
                  <a:pt x="15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9" name="Freeform 100">
            <a:extLst>
              <a:ext uri="{FF2B5EF4-FFF2-40B4-BE49-F238E27FC236}">
                <a16:creationId xmlns:a16="http://schemas.microsoft.com/office/drawing/2014/main" id="{901CAF0B-D3B1-449B-A837-1C477A2FC32C}"/>
              </a:ext>
            </a:extLst>
          </p:cNvPr>
          <p:cNvSpPr>
            <a:spLocks noEditPoints="1"/>
          </p:cNvSpPr>
          <p:nvPr/>
        </p:nvSpPr>
        <p:spPr bwMode="auto">
          <a:xfrm>
            <a:off x="2195513" y="3243263"/>
            <a:ext cx="350838" cy="146050"/>
          </a:xfrm>
          <a:custGeom>
            <a:avLst/>
            <a:gdLst>
              <a:gd name="T0" fmla="*/ 162 w 162"/>
              <a:gd name="T1" fmla="*/ 67 h 67"/>
              <a:gd name="T2" fmla="*/ 95 w 162"/>
              <a:gd name="T3" fmla="*/ 67 h 67"/>
              <a:gd name="T4" fmla="*/ 119 w 162"/>
              <a:gd name="T5" fmla="*/ 43 h 67"/>
              <a:gd name="T6" fmla="*/ 79 w 162"/>
              <a:gd name="T7" fmla="*/ 27 h 67"/>
              <a:gd name="T8" fmla="*/ 24 w 162"/>
              <a:gd name="T9" fmla="*/ 65 h 67"/>
              <a:gd name="T10" fmla="*/ 23 w 162"/>
              <a:gd name="T11" fmla="*/ 67 h 67"/>
              <a:gd name="T12" fmla="*/ 0 w 162"/>
              <a:gd name="T13" fmla="*/ 58 h 67"/>
              <a:gd name="T14" fmla="*/ 1 w 162"/>
              <a:gd name="T15" fmla="*/ 57 h 67"/>
              <a:gd name="T16" fmla="*/ 79 w 162"/>
              <a:gd name="T17" fmla="*/ 2 h 67"/>
              <a:gd name="T18" fmla="*/ 136 w 162"/>
              <a:gd name="T19" fmla="*/ 25 h 67"/>
              <a:gd name="T20" fmla="*/ 162 w 162"/>
              <a:gd name="T21" fmla="*/ 0 h 67"/>
              <a:gd name="T22" fmla="*/ 162 w 162"/>
              <a:gd name="T23" fmla="*/ 67 h 67"/>
              <a:gd name="T24" fmla="*/ 104 w 162"/>
              <a:gd name="T25" fmla="*/ 63 h 67"/>
              <a:gd name="T26" fmla="*/ 158 w 162"/>
              <a:gd name="T27" fmla="*/ 63 h 67"/>
              <a:gd name="T28" fmla="*/ 158 w 162"/>
              <a:gd name="T29" fmla="*/ 9 h 67"/>
              <a:gd name="T30" fmla="*/ 137 w 162"/>
              <a:gd name="T31" fmla="*/ 31 h 67"/>
              <a:gd name="T32" fmla="*/ 135 w 162"/>
              <a:gd name="T33" fmla="*/ 30 h 67"/>
              <a:gd name="T34" fmla="*/ 79 w 162"/>
              <a:gd name="T35" fmla="*/ 6 h 67"/>
              <a:gd name="T36" fmla="*/ 5 w 162"/>
              <a:gd name="T37" fmla="*/ 56 h 67"/>
              <a:gd name="T38" fmla="*/ 21 w 162"/>
              <a:gd name="T39" fmla="*/ 62 h 67"/>
              <a:gd name="T40" fmla="*/ 79 w 162"/>
              <a:gd name="T41" fmla="*/ 23 h 67"/>
              <a:gd name="T42" fmla="*/ 124 w 162"/>
              <a:gd name="T43" fmla="*/ 41 h 67"/>
              <a:gd name="T44" fmla="*/ 125 w 162"/>
              <a:gd name="T45" fmla="*/ 43 h 67"/>
              <a:gd name="T46" fmla="*/ 104 w 162"/>
              <a:gd name="T47" fmla="*/ 63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2" h="67">
                <a:moveTo>
                  <a:pt x="162" y="67"/>
                </a:moveTo>
                <a:cubicBezTo>
                  <a:pt x="95" y="67"/>
                  <a:pt x="95" y="67"/>
                  <a:pt x="95" y="67"/>
                </a:cubicBezTo>
                <a:cubicBezTo>
                  <a:pt x="119" y="43"/>
                  <a:pt x="119" y="43"/>
                  <a:pt x="119" y="43"/>
                </a:cubicBezTo>
                <a:cubicBezTo>
                  <a:pt x="108" y="32"/>
                  <a:pt x="94" y="27"/>
                  <a:pt x="79" y="27"/>
                </a:cubicBezTo>
                <a:cubicBezTo>
                  <a:pt x="55" y="27"/>
                  <a:pt x="32" y="42"/>
                  <a:pt x="24" y="65"/>
                </a:cubicBezTo>
                <a:cubicBezTo>
                  <a:pt x="23" y="67"/>
                  <a:pt x="23" y="67"/>
                  <a:pt x="23" y="67"/>
                </a:cubicBezTo>
                <a:cubicBezTo>
                  <a:pt x="0" y="58"/>
                  <a:pt x="0" y="58"/>
                  <a:pt x="0" y="58"/>
                </a:cubicBezTo>
                <a:cubicBezTo>
                  <a:pt x="1" y="57"/>
                  <a:pt x="1" y="57"/>
                  <a:pt x="1" y="57"/>
                </a:cubicBezTo>
                <a:cubicBezTo>
                  <a:pt x="13" y="24"/>
                  <a:pt x="44" y="2"/>
                  <a:pt x="79" y="2"/>
                </a:cubicBezTo>
                <a:cubicBezTo>
                  <a:pt x="101" y="2"/>
                  <a:pt x="121" y="11"/>
                  <a:pt x="136" y="25"/>
                </a:cubicBezTo>
                <a:cubicBezTo>
                  <a:pt x="162" y="0"/>
                  <a:pt x="162" y="0"/>
                  <a:pt x="162" y="0"/>
                </a:cubicBezTo>
                <a:lnTo>
                  <a:pt x="162" y="67"/>
                </a:lnTo>
                <a:close/>
                <a:moveTo>
                  <a:pt x="104" y="63"/>
                </a:moveTo>
                <a:cubicBezTo>
                  <a:pt x="158" y="63"/>
                  <a:pt x="158" y="63"/>
                  <a:pt x="158" y="63"/>
                </a:cubicBezTo>
                <a:cubicBezTo>
                  <a:pt x="158" y="9"/>
                  <a:pt x="158" y="9"/>
                  <a:pt x="158" y="9"/>
                </a:cubicBezTo>
                <a:cubicBezTo>
                  <a:pt x="137" y="31"/>
                  <a:pt x="137" y="31"/>
                  <a:pt x="137" y="31"/>
                </a:cubicBezTo>
                <a:cubicBezTo>
                  <a:pt x="135" y="30"/>
                  <a:pt x="135" y="30"/>
                  <a:pt x="135" y="30"/>
                </a:cubicBezTo>
                <a:cubicBezTo>
                  <a:pt x="120" y="15"/>
                  <a:pt x="100" y="6"/>
                  <a:pt x="79" y="6"/>
                </a:cubicBezTo>
                <a:cubicBezTo>
                  <a:pt x="47" y="6"/>
                  <a:pt x="17" y="26"/>
                  <a:pt x="5" y="56"/>
                </a:cubicBezTo>
                <a:cubicBezTo>
                  <a:pt x="21" y="62"/>
                  <a:pt x="21" y="62"/>
                  <a:pt x="21" y="62"/>
                </a:cubicBezTo>
                <a:cubicBezTo>
                  <a:pt x="30" y="38"/>
                  <a:pt x="54" y="23"/>
                  <a:pt x="79" y="23"/>
                </a:cubicBezTo>
                <a:cubicBezTo>
                  <a:pt x="96" y="23"/>
                  <a:pt x="112" y="29"/>
                  <a:pt x="124" y="41"/>
                </a:cubicBezTo>
                <a:cubicBezTo>
                  <a:pt x="125" y="43"/>
                  <a:pt x="125" y="43"/>
                  <a:pt x="125" y="43"/>
                </a:cubicBezTo>
                <a:lnTo>
                  <a:pt x="104" y="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0" name="Freeform 101">
            <a:extLst>
              <a:ext uri="{FF2B5EF4-FFF2-40B4-BE49-F238E27FC236}">
                <a16:creationId xmlns:a16="http://schemas.microsoft.com/office/drawing/2014/main" id="{7AC80430-16FB-4FD5-B7A5-79C365D44E02}"/>
              </a:ext>
            </a:extLst>
          </p:cNvPr>
          <p:cNvSpPr>
            <a:spLocks noEditPoints="1"/>
          </p:cNvSpPr>
          <p:nvPr/>
        </p:nvSpPr>
        <p:spPr bwMode="auto">
          <a:xfrm>
            <a:off x="2182813" y="3463926"/>
            <a:ext cx="358775" cy="163513"/>
          </a:xfrm>
          <a:custGeom>
            <a:avLst/>
            <a:gdLst>
              <a:gd name="T0" fmla="*/ 0 w 166"/>
              <a:gd name="T1" fmla="*/ 75 h 75"/>
              <a:gd name="T2" fmla="*/ 0 w 166"/>
              <a:gd name="T3" fmla="*/ 0 h 75"/>
              <a:gd name="T4" fmla="*/ 74 w 166"/>
              <a:gd name="T5" fmla="*/ 0 h 75"/>
              <a:gd name="T6" fmla="*/ 48 w 166"/>
              <a:gd name="T7" fmla="*/ 27 h 75"/>
              <a:gd name="T8" fmla="*/ 85 w 166"/>
              <a:gd name="T9" fmla="*/ 41 h 75"/>
              <a:gd name="T10" fmla="*/ 138 w 166"/>
              <a:gd name="T11" fmla="*/ 4 h 75"/>
              <a:gd name="T12" fmla="*/ 140 w 166"/>
              <a:gd name="T13" fmla="*/ 0 h 75"/>
              <a:gd name="T14" fmla="*/ 166 w 166"/>
              <a:gd name="T15" fmla="*/ 10 h 75"/>
              <a:gd name="T16" fmla="*/ 165 w 166"/>
              <a:gd name="T17" fmla="*/ 14 h 75"/>
              <a:gd name="T18" fmla="*/ 85 w 166"/>
              <a:gd name="T19" fmla="*/ 69 h 75"/>
              <a:gd name="T20" fmla="*/ 28 w 166"/>
              <a:gd name="T21" fmla="*/ 47 h 75"/>
              <a:gd name="T22" fmla="*/ 0 w 166"/>
              <a:gd name="T23" fmla="*/ 75 h 75"/>
              <a:gd name="T24" fmla="*/ 27 w 166"/>
              <a:gd name="T25" fmla="*/ 36 h 75"/>
              <a:gd name="T26" fmla="*/ 30 w 166"/>
              <a:gd name="T27" fmla="*/ 38 h 75"/>
              <a:gd name="T28" fmla="*/ 85 w 166"/>
              <a:gd name="T29" fmla="*/ 61 h 75"/>
              <a:gd name="T30" fmla="*/ 156 w 166"/>
              <a:gd name="T31" fmla="*/ 15 h 75"/>
              <a:gd name="T32" fmla="*/ 144 w 166"/>
              <a:gd name="T33" fmla="*/ 10 h 75"/>
              <a:gd name="T34" fmla="*/ 85 w 166"/>
              <a:gd name="T35" fmla="*/ 49 h 75"/>
              <a:gd name="T36" fmla="*/ 39 w 166"/>
              <a:gd name="T37" fmla="*/ 30 h 75"/>
              <a:gd name="T38" fmla="*/ 36 w 166"/>
              <a:gd name="T39" fmla="*/ 27 h 75"/>
              <a:gd name="T40" fmla="*/ 55 w 166"/>
              <a:gd name="T41" fmla="*/ 8 h 75"/>
              <a:gd name="T42" fmla="*/ 8 w 166"/>
              <a:gd name="T43" fmla="*/ 8 h 75"/>
              <a:gd name="T44" fmla="*/ 8 w 166"/>
              <a:gd name="T45" fmla="*/ 55 h 75"/>
              <a:gd name="T46" fmla="*/ 27 w 166"/>
              <a:gd name="T47" fmla="*/ 3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6" h="75">
                <a:moveTo>
                  <a:pt x="0" y="75"/>
                </a:moveTo>
                <a:cubicBezTo>
                  <a:pt x="0" y="0"/>
                  <a:pt x="0" y="0"/>
                  <a:pt x="0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48" y="27"/>
                  <a:pt x="48" y="27"/>
                  <a:pt x="48" y="27"/>
                </a:cubicBezTo>
                <a:cubicBezTo>
                  <a:pt x="58" y="36"/>
                  <a:pt x="71" y="41"/>
                  <a:pt x="85" y="41"/>
                </a:cubicBezTo>
                <a:cubicBezTo>
                  <a:pt x="109" y="41"/>
                  <a:pt x="130" y="26"/>
                  <a:pt x="138" y="4"/>
                </a:cubicBezTo>
                <a:cubicBezTo>
                  <a:pt x="140" y="0"/>
                  <a:pt x="140" y="0"/>
                  <a:pt x="140" y="0"/>
                </a:cubicBezTo>
                <a:cubicBezTo>
                  <a:pt x="166" y="10"/>
                  <a:pt x="166" y="10"/>
                  <a:pt x="166" y="10"/>
                </a:cubicBezTo>
                <a:cubicBezTo>
                  <a:pt x="165" y="14"/>
                  <a:pt x="165" y="14"/>
                  <a:pt x="165" y="14"/>
                </a:cubicBezTo>
                <a:cubicBezTo>
                  <a:pt x="152" y="47"/>
                  <a:pt x="120" y="69"/>
                  <a:pt x="85" y="69"/>
                </a:cubicBezTo>
                <a:cubicBezTo>
                  <a:pt x="64" y="69"/>
                  <a:pt x="43" y="61"/>
                  <a:pt x="28" y="47"/>
                </a:cubicBezTo>
                <a:lnTo>
                  <a:pt x="0" y="75"/>
                </a:lnTo>
                <a:close/>
                <a:moveTo>
                  <a:pt x="27" y="36"/>
                </a:moveTo>
                <a:cubicBezTo>
                  <a:pt x="30" y="38"/>
                  <a:pt x="30" y="38"/>
                  <a:pt x="30" y="38"/>
                </a:cubicBezTo>
                <a:cubicBezTo>
                  <a:pt x="45" y="53"/>
                  <a:pt x="64" y="61"/>
                  <a:pt x="85" y="61"/>
                </a:cubicBezTo>
                <a:cubicBezTo>
                  <a:pt x="116" y="61"/>
                  <a:pt x="144" y="43"/>
                  <a:pt x="156" y="15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34" y="33"/>
                  <a:pt x="111" y="49"/>
                  <a:pt x="85" y="49"/>
                </a:cubicBezTo>
                <a:cubicBezTo>
                  <a:pt x="68" y="49"/>
                  <a:pt x="51" y="42"/>
                  <a:pt x="39" y="30"/>
                </a:cubicBezTo>
                <a:cubicBezTo>
                  <a:pt x="36" y="27"/>
                  <a:pt x="36" y="27"/>
                  <a:pt x="36" y="27"/>
                </a:cubicBezTo>
                <a:cubicBezTo>
                  <a:pt x="55" y="8"/>
                  <a:pt x="55" y="8"/>
                  <a:pt x="55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55"/>
                  <a:pt x="8" y="55"/>
                  <a:pt x="8" y="55"/>
                </a:cubicBezTo>
                <a:lnTo>
                  <a:pt x="27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1" name="Freeform 102">
            <a:extLst>
              <a:ext uri="{FF2B5EF4-FFF2-40B4-BE49-F238E27FC236}">
                <a16:creationId xmlns:a16="http://schemas.microsoft.com/office/drawing/2014/main" id="{AEEDC23B-EF3F-45B9-B5B0-2220EE220C7F}"/>
              </a:ext>
            </a:extLst>
          </p:cNvPr>
          <p:cNvSpPr>
            <a:spLocks noEditPoints="1"/>
          </p:cNvSpPr>
          <p:nvPr/>
        </p:nvSpPr>
        <p:spPr bwMode="auto">
          <a:xfrm>
            <a:off x="4652963" y="3305176"/>
            <a:ext cx="244475" cy="222250"/>
          </a:xfrm>
          <a:custGeom>
            <a:avLst/>
            <a:gdLst>
              <a:gd name="T0" fmla="*/ 154 w 154"/>
              <a:gd name="T1" fmla="*/ 140 h 140"/>
              <a:gd name="T2" fmla="*/ 50 w 154"/>
              <a:gd name="T3" fmla="*/ 140 h 140"/>
              <a:gd name="T4" fmla="*/ 50 w 154"/>
              <a:gd name="T5" fmla="*/ 69 h 140"/>
              <a:gd name="T6" fmla="*/ 0 w 154"/>
              <a:gd name="T7" fmla="*/ 69 h 140"/>
              <a:gd name="T8" fmla="*/ 69 w 154"/>
              <a:gd name="T9" fmla="*/ 0 h 140"/>
              <a:gd name="T10" fmla="*/ 140 w 154"/>
              <a:gd name="T11" fmla="*/ 69 h 140"/>
              <a:gd name="T12" fmla="*/ 90 w 154"/>
              <a:gd name="T13" fmla="*/ 69 h 140"/>
              <a:gd name="T14" fmla="*/ 90 w 154"/>
              <a:gd name="T15" fmla="*/ 100 h 140"/>
              <a:gd name="T16" fmla="*/ 114 w 154"/>
              <a:gd name="T17" fmla="*/ 100 h 140"/>
              <a:gd name="T18" fmla="*/ 154 w 154"/>
              <a:gd name="T19" fmla="*/ 140 h 140"/>
              <a:gd name="T20" fmla="*/ 61 w 154"/>
              <a:gd name="T21" fmla="*/ 129 h 140"/>
              <a:gd name="T22" fmla="*/ 128 w 154"/>
              <a:gd name="T23" fmla="*/ 129 h 140"/>
              <a:gd name="T24" fmla="*/ 110 w 154"/>
              <a:gd name="T25" fmla="*/ 111 h 140"/>
              <a:gd name="T26" fmla="*/ 79 w 154"/>
              <a:gd name="T27" fmla="*/ 111 h 140"/>
              <a:gd name="T28" fmla="*/ 79 w 154"/>
              <a:gd name="T29" fmla="*/ 58 h 140"/>
              <a:gd name="T30" fmla="*/ 114 w 154"/>
              <a:gd name="T31" fmla="*/ 58 h 140"/>
              <a:gd name="T32" fmla="*/ 69 w 154"/>
              <a:gd name="T33" fmla="*/ 15 h 140"/>
              <a:gd name="T34" fmla="*/ 26 w 154"/>
              <a:gd name="T35" fmla="*/ 58 h 140"/>
              <a:gd name="T36" fmla="*/ 61 w 154"/>
              <a:gd name="T37" fmla="*/ 58 h 140"/>
              <a:gd name="T38" fmla="*/ 61 w 154"/>
              <a:gd name="T39" fmla="*/ 12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4" h="140">
                <a:moveTo>
                  <a:pt x="154" y="140"/>
                </a:moveTo>
                <a:lnTo>
                  <a:pt x="50" y="140"/>
                </a:lnTo>
                <a:lnTo>
                  <a:pt x="50" y="69"/>
                </a:lnTo>
                <a:lnTo>
                  <a:pt x="0" y="69"/>
                </a:lnTo>
                <a:lnTo>
                  <a:pt x="69" y="0"/>
                </a:lnTo>
                <a:lnTo>
                  <a:pt x="140" y="69"/>
                </a:lnTo>
                <a:lnTo>
                  <a:pt x="90" y="69"/>
                </a:lnTo>
                <a:lnTo>
                  <a:pt x="90" y="100"/>
                </a:lnTo>
                <a:lnTo>
                  <a:pt x="114" y="100"/>
                </a:lnTo>
                <a:lnTo>
                  <a:pt x="154" y="140"/>
                </a:lnTo>
                <a:close/>
                <a:moveTo>
                  <a:pt x="61" y="129"/>
                </a:moveTo>
                <a:lnTo>
                  <a:pt x="128" y="129"/>
                </a:lnTo>
                <a:lnTo>
                  <a:pt x="110" y="111"/>
                </a:lnTo>
                <a:lnTo>
                  <a:pt x="79" y="111"/>
                </a:lnTo>
                <a:lnTo>
                  <a:pt x="79" y="58"/>
                </a:lnTo>
                <a:lnTo>
                  <a:pt x="114" y="58"/>
                </a:lnTo>
                <a:lnTo>
                  <a:pt x="69" y="15"/>
                </a:lnTo>
                <a:lnTo>
                  <a:pt x="26" y="58"/>
                </a:lnTo>
                <a:lnTo>
                  <a:pt x="61" y="58"/>
                </a:lnTo>
                <a:lnTo>
                  <a:pt x="61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2" name="Freeform 103">
            <a:extLst>
              <a:ext uri="{FF2B5EF4-FFF2-40B4-BE49-F238E27FC236}">
                <a16:creationId xmlns:a16="http://schemas.microsoft.com/office/drawing/2014/main" id="{4AA1B276-6CE8-45B7-90B5-ADE6EE5480BB}"/>
              </a:ext>
            </a:extLst>
          </p:cNvPr>
          <p:cNvSpPr>
            <a:spLocks noEditPoints="1"/>
          </p:cNvSpPr>
          <p:nvPr/>
        </p:nvSpPr>
        <p:spPr bwMode="auto">
          <a:xfrm>
            <a:off x="4838701" y="3335338"/>
            <a:ext cx="223838" cy="214313"/>
          </a:xfrm>
          <a:custGeom>
            <a:avLst/>
            <a:gdLst>
              <a:gd name="T0" fmla="*/ 77 w 141"/>
              <a:gd name="T1" fmla="*/ 135 h 135"/>
              <a:gd name="T2" fmla="*/ 13 w 141"/>
              <a:gd name="T3" fmla="*/ 71 h 135"/>
              <a:gd name="T4" fmla="*/ 61 w 141"/>
              <a:gd name="T5" fmla="*/ 71 h 135"/>
              <a:gd name="T6" fmla="*/ 61 w 141"/>
              <a:gd name="T7" fmla="*/ 34 h 135"/>
              <a:gd name="T8" fmla="*/ 34 w 141"/>
              <a:gd name="T9" fmla="*/ 34 h 135"/>
              <a:gd name="T10" fmla="*/ 0 w 141"/>
              <a:gd name="T11" fmla="*/ 0 h 135"/>
              <a:gd name="T12" fmla="*/ 94 w 141"/>
              <a:gd name="T13" fmla="*/ 0 h 135"/>
              <a:gd name="T14" fmla="*/ 94 w 141"/>
              <a:gd name="T15" fmla="*/ 71 h 135"/>
              <a:gd name="T16" fmla="*/ 141 w 141"/>
              <a:gd name="T17" fmla="*/ 71 h 135"/>
              <a:gd name="T18" fmla="*/ 77 w 141"/>
              <a:gd name="T19" fmla="*/ 135 h 135"/>
              <a:gd name="T20" fmla="*/ 27 w 141"/>
              <a:gd name="T21" fmla="*/ 76 h 135"/>
              <a:gd name="T22" fmla="*/ 77 w 141"/>
              <a:gd name="T23" fmla="*/ 126 h 135"/>
              <a:gd name="T24" fmla="*/ 128 w 141"/>
              <a:gd name="T25" fmla="*/ 76 h 135"/>
              <a:gd name="T26" fmla="*/ 88 w 141"/>
              <a:gd name="T27" fmla="*/ 76 h 135"/>
              <a:gd name="T28" fmla="*/ 88 w 141"/>
              <a:gd name="T29" fmla="*/ 5 h 135"/>
              <a:gd name="T30" fmla="*/ 13 w 141"/>
              <a:gd name="T31" fmla="*/ 5 h 135"/>
              <a:gd name="T32" fmla="*/ 35 w 141"/>
              <a:gd name="T33" fmla="*/ 28 h 135"/>
              <a:gd name="T34" fmla="*/ 67 w 141"/>
              <a:gd name="T35" fmla="*/ 28 h 135"/>
              <a:gd name="T36" fmla="*/ 67 w 141"/>
              <a:gd name="T37" fmla="*/ 76 h 135"/>
              <a:gd name="T38" fmla="*/ 27 w 141"/>
              <a:gd name="T39" fmla="*/ 76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1" h="135">
                <a:moveTo>
                  <a:pt x="77" y="135"/>
                </a:moveTo>
                <a:lnTo>
                  <a:pt x="13" y="71"/>
                </a:lnTo>
                <a:lnTo>
                  <a:pt x="61" y="71"/>
                </a:lnTo>
                <a:lnTo>
                  <a:pt x="61" y="34"/>
                </a:lnTo>
                <a:lnTo>
                  <a:pt x="34" y="34"/>
                </a:lnTo>
                <a:lnTo>
                  <a:pt x="0" y="0"/>
                </a:lnTo>
                <a:lnTo>
                  <a:pt x="94" y="0"/>
                </a:lnTo>
                <a:lnTo>
                  <a:pt x="94" y="71"/>
                </a:lnTo>
                <a:lnTo>
                  <a:pt x="141" y="71"/>
                </a:lnTo>
                <a:lnTo>
                  <a:pt x="77" y="135"/>
                </a:lnTo>
                <a:close/>
                <a:moveTo>
                  <a:pt x="27" y="76"/>
                </a:moveTo>
                <a:lnTo>
                  <a:pt x="77" y="126"/>
                </a:lnTo>
                <a:lnTo>
                  <a:pt x="128" y="76"/>
                </a:lnTo>
                <a:lnTo>
                  <a:pt x="88" y="76"/>
                </a:lnTo>
                <a:lnTo>
                  <a:pt x="88" y="5"/>
                </a:lnTo>
                <a:lnTo>
                  <a:pt x="13" y="5"/>
                </a:lnTo>
                <a:lnTo>
                  <a:pt x="35" y="28"/>
                </a:lnTo>
                <a:lnTo>
                  <a:pt x="67" y="28"/>
                </a:lnTo>
                <a:lnTo>
                  <a:pt x="67" y="76"/>
                </a:lnTo>
                <a:lnTo>
                  <a:pt x="27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3" name="Freeform 104">
            <a:extLst>
              <a:ext uri="{FF2B5EF4-FFF2-40B4-BE49-F238E27FC236}">
                <a16:creationId xmlns:a16="http://schemas.microsoft.com/office/drawing/2014/main" id="{A57377BC-4BFF-4DB5-BA2A-C74EB57C3757}"/>
              </a:ext>
            </a:extLst>
          </p:cNvPr>
          <p:cNvSpPr>
            <a:spLocks noEditPoints="1"/>
          </p:cNvSpPr>
          <p:nvPr/>
        </p:nvSpPr>
        <p:spPr bwMode="auto">
          <a:xfrm>
            <a:off x="3017838" y="3233738"/>
            <a:ext cx="369888" cy="388938"/>
          </a:xfrm>
          <a:custGeom>
            <a:avLst/>
            <a:gdLst>
              <a:gd name="T0" fmla="*/ 121 w 171"/>
              <a:gd name="T1" fmla="*/ 180 h 180"/>
              <a:gd name="T2" fmla="*/ 121 w 171"/>
              <a:gd name="T3" fmla="*/ 144 h 180"/>
              <a:gd name="T4" fmla="*/ 74 w 171"/>
              <a:gd name="T5" fmla="*/ 129 h 180"/>
              <a:gd name="T6" fmla="*/ 52 w 171"/>
              <a:gd name="T7" fmla="*/ 96 h 180"/>
              <a:gd name="T8" fmla="*/ 4 w 171"/>
              <a:gd name="T9" fmla="*/ 64 h 180"/>
              <a:gd name="T10" fmla="*/ 0 w 171"/>
              <a:gd name="T11" fmla="*/ 64 h 180"/>
              <a:gd name="T12" fmla="*/ 0 w 171"/>
              <a:gd name="T13" fmla="*/ 36 h 180"/>
              <a:gd name="T14" fmla="*/ 4 w 171"/>
              <a:gd name="T15" fmla="*/ 36 h 180"/>
              <a:gd name="T16" fmla="*/ 54 w 171"/>
              <a:gd name="T17" fmla="*/ 52 h 180"/>
              <a:gd name="T18" fmla="*/ 77 w 171"/>
              <a:gd name="T19" fmla="*/ 84 h 180"/>
              <a:gd name="T20" fmla="*/ 121 w 171"/>
              <a:gd name="T21" fmla="*/ 116 h 180"/>
              <a:gd name="T22" fmla="*/ 121 w 171"/>
              <a:gd name="T23" fmla="*/ 64 h 180"/>
              <a:gd name="T24" fmla="*/ 88 w 171"/>
              <a:gd name="T25" fmla="*/ 78 h 180"/>
              <a:gd name="T26" fmla="*/ 84 w 171"/>
              <a:gd name="T27" fmla="*/ 82 h 180"/>
              <a:gd name="T28" fmla="*/ 81 w 171"/>
              <a:gd name="T29" fmla="*/ 77 h 180"/>
              <a:gd name="T30" fmla="*/ 71 w 171"/>
              <a:gd name="T31" fmla="*/ 59 h 180"/>
              <a:gd name="T32" fmla="*/ 69 w 171"/>
              <a:gd name="T33" fmla="*/ 56 h 180"/>
              <a:gd name="T34" fmla="*/ 71 w 171"/>
              <a:gd name="T35" fmla="*/ 54 h 180"/>
              <a:gd name="T36" fmla="*/ 74 w 171"/>
              <a:gd name="T37" fmla="*/ 52 h 180"/>
              <a:gd name="T38" fmla="*/ 121 w 171"/>
              <a:gd name="T39" fmla="*/ 36 h 180"/>
              <a:gd name="T40" fmla="*/ 121 w 171"/>
              <a:gd name="T41" fmla="*/ 0 h 180"/>
              <a:gd name="T42" fmla="*/ 171 w 171"/>
              <a:gd name="T43" fmla="*/ 50 h 180"/>
              <a:gd name="T44" fmla="*/ 130 w 171"/>
              <a:gd name="T45" fmla="*/ 90 h 180"/>
              <a:gd name="T46" fmla="*/ 171 w 171"/>
              <a:gd name="T47" fmla="*/ 130 h 180"/>
              <a:gd name="T48" fmla="*/ 121 w 171"/>
              <a:gd name="T49" fmla="*/ 180 h 180"/>
              <a:gd name="T50" fmla="*/ 8 w 171"/>
              <a:gd name="T51" fmla="*/ 56 h 180"/>
              <a:gd name="T52" fmla="*/ 59 w 171"/>
              <a:gd name="T53" fmla="*/ 93 h 180"/>
              <a:gd name="T54" fmla="*/ 79 w 171"/>
              <a:gd name="T55" fmla="*/ 122 h 180"/>
              <a:gd name="T56" fmla="*/ 125 w 171"/>
              <a:gd name="T57" fmla="*/ 137 h 180"/>
              <a:gd name="T58" fmla="*/ 129 w 171"/>
              <a:gd name="T59" fmla="*/ 137 h 180"/>
              <a:gd name="T60" fmla="*/ 129 w 171"/>
              <a:gd name="T61" fmla="*/ 161 h 180"/>
              <a:gd name="T62" fmla="*/ 159 w 171"/>
              <a:gd name="T63" fmla="*/ 130 h 180"/>
              <a:gd name="T64" fmla="*/ 129 w 171"/>
              <a:gd name="T65" fmla="*/ 100 h 180"/>
              <a:gd name="T66" fmla="*/ 129 w 171"/>
              <a:gd name="T67" fmla="*/ 124 h 180"/>
              <a:gd name="T68" fmla="*/ 125 w 171"/>
              <a:gd name="T69" fmla="*/ 124 h 180"/>
              <a:gd name="T70" fmla="*/ 70 w 171"/>
              <a:gd name="T71" fmla="*/ 87 h 180"/>
              <a:gd name="T72" fmla="*/ 49 w 171"/>
              <a:gd name="T73" fmla="*/ 58 h 180"/>
              <a:gd name="T74" fmla="*/ 8 w 171"/>
              <a:gd name="T75" fmla="*/ 44 h 180"/>
              <a:gd name="T76" fmla="*/ 8 w 171"/>
              <a:gd name="T77" fmla="*/ 56 h 180"/>
              <a:gd name="T78" fmla="*/ 125 w 171"/>
              <a:gd name="T79" fmla="*/ 56 h 180"/>
              <a:gd name="T80" fmla="*/ 129 w 171"/>
              <a:gd name="T81" fmla="*/ 56 h 180"/>
              <a:gd name="T82" fmla="*/ 129 w 171"/>
              <a:gd name="T83" fmla="*/ 80 h 180"/>
              <a:gd name="T84" fmla="*/ 159 w 171"/>
              <a:gd name="T85" fmla="*/ 50 h 180"/>
              <a:gd name="T86" fmla="*/ 129 w 171"/>
              <a:gd name="T87" fmla="*/ 19 h 180"/>
              <a:gd name="T88" fmla="*/ 129 w 171"/>
              <a:gd name="T89" fmla="*/ 44 h 180"/>
              <a:gd name="T90" fmla="*/ 125 w 171"/>
              <a:gd name="T91" fmla="*/ 44 h 180"/>
              <a:gd name="T92" fmla="*/ 79 w 171"/>
              <a:gd name="T93" fmla="*/ 58 h 180"/>
              <a:gd name="T94" fmla="*/ 86 w 171"/>
              <a:gd name="T95" fmla="*/ 68 h 180"/>
              <a:gd name="T96" fmla="*/ 125 w 171"/>
              <a:gd name="T97" fmla="*/ 5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1" h="180">
                <a:moveTo>
                  <a:pt x="121" y="180"/>
                </a:moveTo>
                <a:cubicBezTo>
                  <a:pt x="121" y="144"/>
                  <a:pt x="121" y="144"/>
                  <a:pt x="121" y="144"/>
                </a:cubicBezTo>
                <a:cubicBezTo>
                  <a:pt x="101" y="144"/>
                  <a:pt x="86" y="139"/>
                  <a:pt x="74" y="129"/>
                </a:cubicBezTo>
                <a:cubicBezTo>
                  <a:pt x="63" y="119"/>
                  <a:pt x="57" y="108"/>
                  <a:pt x="52" y="96"/>
                </a:cubicBezTo>
                <a:cubicBezTo>
                  <a:pt x="42" y="78"/>
                  <a:pt x="35" y="64"/>
                  <a:pt x="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25" y="36"/>
                  <a:pt x="42" y="41"/>
                  <a:pt x="54" y="52"/>
                </a:cubicBezTo>
                <a:cubicBezTo>
                  <a:pt x="65" y="61"/>
                  <a:pt x="71" y="73"/>
                  <a:pt x="77" y="84"/>
                </a:cubicBezTo>
                <a:cubicBezTo>
                  <a:pt x="86" y="102"/>
                  <a:pt x="92" y="115"/>
                  <a:pt x="121" y="116"/>
                </a:cubicBezTo>
                <a:cubicBezTo>
                  <a:pt x="121" y="64"/>
                  <a:pt x="121" y="64"/>
                  <a:pt x="121" y="64"/>
                </a:cubicBezTo>
                <a:cubicBezTo>
                  <a:pt x="101" y="65"/>
                  <a:pt x="93" y="71"/>
                  <a:pt x="88" y="78"/>
                </a:cubicBezTo>
                <a:cubicBezTo>
                  <a:pt x="84" y="82"/>
                  <a:pt x="84" y="82"/>
                  <a:pt x="84" y="82"/>
                </a:cubicBezTo>
                <a:cubicBezTo>
                  <a:pt x="81" y="77"/>
                  <a:pt x="81" y="77"/>
                  <a:pt x="81" y="77"/>
                </a:cubicBezTo>
                <a:cubicBezTo>
                  <a:pt x="78" y="71"/>
                  <a:pt x="75" y="65"/>
                  <a:pt x="71" y="59"/>
                </a:cubicBezTo>
                <a:cubicBezTo>
                  <a:pt x="69" y="56"/>
                  <a:pt x="69" y="56"/>
                  <a:pt x="69" y="56"/>
                </a:cubicBezTo>
                <a:cubicBezTo>
                  <a:pt x="71" y="54"/>
                  <a:pt x="71" y="54"/>
                  <a:pt x="71" y="54"/>
                </a:cubicBezTo>
                <a:cubicBezTo>
                  <a:pt x="72" y="53"/>
                  <a:pt x="73" y="52"/>
                  <a:pt x="74" y="52"/>
                </a:cubicBezTo>
                <a:cubicBezTo>
                  <a:pt x="86" y="42"/>
                  <a:pt x="101" y="36"/>
                  <a:pt x="121" y="36"/>
                </a:cubicBezTo>
                <a:cubicBezTo>
                  <a:pt x="121" y="0"/>
                  <a:pt x="121" y="0"/>
                  <a:pt x="121" y="0"/>
                </a:cubicBezTo>
                <a:cubicBezTo>
                  <a:pt x="171" y="50"/>
                  <a:pt x="171" y="50"/>
                  <a:pt x="171" y="50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71" y="130"/>
                  <a:pt x="171" y="130"/>
                  <a:pt x="171" y="130"/>
                </a:cubicBezTo>
                <a:lnTo>
                  <a:pt x="121" y="180"/>
                </a:lnTo>
                <a:close/>
                <a:moveTo>
                  <a:pt x="8" y="56"/>
                </a:moveTo>
                <a:cubicBezTo>
                  <a:pt x="41" y="57"/>
                  <a:pt x="49" y="74"/>
                  <a:pt x="59" y="93"/>
                </a:cubicBezTo>
                <a:cubicBezTo>
                  <a:pt x="64" y="103"/>
                  <a:pt x="69" y="114"/>
                  <a:pt x="79" y="122"/>
                </a:cubicBezTo>
                <a:cubicBezTo>
                  <a:pt x="90" y="132"/>
                  <a:pt x="105" y="137"/>
                  <a:pt x="125" y="137"/>
                </a:cubicBezTo>
                <a:cubicBezTo>
                  <a:pt x="129" y="137"/>
                  <a:pt x="129" y="137"/>
                  <a:pt x="129" y="137"/>
                </a:cubicBezTo>
                <a:cubicBezTo>
                  <a:pt x="129" y="161"/>
                  <a:pt x="129" y="161"/>
                  <a:pt x="129" y="161"/>
                </a:cubicBezTo>
                <a:cubicBezTo>
                  <a:pt x="159" y="130"/>
                  <a:pt x="159" y="130"/>
                  <a:pt x="159" y="13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24"/>
                  <a:pt x="129" y="124"/>
                  <a:pt x="129" y="124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88" y="124"/>
                  <a:pt x="80" y="107"/>
                  <a:pt x="70" y="87"/>
                </a:cubicBezTo>
                <a:cubicBezTo>
                  <a:pt x="64" y="77"/>
                  <a:pt x="59" y="66"/>
                  <a:pt x="49" y="58"/>
                </a:cubicBezTo>
                <a:cubicBezTo>
                  <a:pt x="39" y="49"/>
                  <a:pt x="25" y="44"/>
                  <a:pt x="8" y="44"/>
                </a:cubicBezTo>
                <a:lnTo>
                  <a:pt x="8" y="56"/>
                </a:lnTo>
                <a:close/>
                <a:moveTo>
                  <a:pt x="125" y="56"/>
                </a:moveTo>
                <a:cubicBezTo>
                  <a:pt x="129" y="56"/>
                  <a:pt x="129" y="56"/>
                  <a:pt x="129" y="56"/>
                </a:cubicBezTo>
                <a:cubicBezTo>
                  <a:pt x="129" y="80"/>
                  <a:pt x="129" y="80"/>
                  <a:pt x="129" y="80"/>
                </a:cubicBezTo>
                <a:cubicBezTo>
                  <a:pt x="159" y="50"/>
                  <a:pt x="159" y="50"/>
                  <a:pt x="159" y="50"/>
                </a:cubicBezTo>
                <a:cubicBezTo>
                  <a:pt x="129" y="19"/>
                  <a:pt x="129" y="19"/>
                  <a:pt x="129" y="19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05" y="44"/>
                  <a:pt x="90" y="48"/>
                  <a:pt x="79" y="58"/>
                </a:cubicBezTo>
                <a:cubicBezTo>
                  <a:pt x="82" y="61"/>
                  <a:pt x="84" y="65"/>
                  <a:pt x="86" y="68"/>
                </a:cubicBezTo>
                <a:cubicBezTo>
                  <a:pt x="95" y="60"/>
                  <a:pt x="107" y="56"/>
                  <a:pt x="125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4" name="Freeform 105">
            <a:extLst>
              <a:ext uri="{FF2B5EF4-FFF2-40B4-BE49-F238E27FC236}">
                <a16:creationId xmlns:a16="http://schemas.microsoft.com/office/drawing/2014/main" id="{DA6FE80E-449A-4465-9B13-5DD3E937CD30}"/>
              </a:ext>
            </a:extLst>
          </p:cNvPr>
          <p:cNvSpPr>
            <a:spLocks noEditPoints="1"/>
          </p:cNvSpPr>
          <p:nvPr/>
        </p:nvSpPr>
        <p:spPr bwMode="auto">
          <a:xfrm>
            <a:off x="3021013" y="3454401"/>
            <a:ext cx="119063" cy="88900"/>
          </a:xfrm>
          <a:custGeom>
            <a:avLst/>
            <a:gdLst>
              <a:gd name="T0" fmla="*/ 2 w 55"/>
              <a:gd name="T1" fmla="*/ 41 h 41"/>
              <a:gd name="T2" fmla="*/ 0 w 55"/>
              <a:gd name="T3" fmla="*/ 41 h 41"/>
              <a:gd name="T4" fmla="*/ 0 w 55"/>
              <a:gd name="T5" fmla="*/ 16 h 41"/>
              <a:gd name="T6" fmla="*/ 2 w 55"/>
              <a:gd name="T7" fmla="*/ 16 h 41"/>
              <a:gd name="T8" fmla="*/ 40 w 55"/>
              <a:gd name="T9" fmla="*/ 2 h 41"/>
              <a:gd name="T10" fmla="*/ 42 w 55"/>
              <a:gd name="T11" fmla="*/ 0 h 41"/>
              <a:gd name="T12" fmla="*/ 43 w 55"/>
              <a:gd name="T13" fmla="*/ 2 h 41"/>
              <a:gd name="T14" fmla="*/ 54 w 55"/>
              <a:gd name="T15" fmla="*/ 20 h 41"/>
              <a:gd name="T16" fmla="*/ 55 w 55"/>
              <a:gd name="T17" fmla="*/ 22 h 41"/>
              <a:gd name="T18" fmla="*/ 54 w 55"/>
              <a:gd name="T19" fmla="*/ 23 h 41"/>
              <a:gd name="T20" fmla="*/ 51 w 55"/>
              <a:gd name="T21" fmla="*/ 25 h 41"/>
              <a:gd name="T22" fmla="*/ 2 w 55"/>
              <a:gd name="T23" fmla="*/ 41 h 41"/>
              <a:gd name="T24" fmla="*/ 4 w 55"/>
              <a:gd name="T25" fmla="*/ 20 h 41"/>
              <a:gd name="T26" fmla="*/ 4 w 55"/>
              <a:gd name="T27" fmla="*/ 37 h 41"/>
              <a:gd name="T28" fmla="*/ 49 w 55"/>
              <a:gd name="T29" fmla="*/ 22 h 41"/>
              <a:gd name="T30" fmla="*/ 50 w 55"/>
              <a:gd name="T31" fmla="*/ 21 h 41"/>
              <a:gd name="T32" fmla="*/ 41 w 55"/>
              <a:gd name="T33" fmla="*/ 7 h 41"/>
              <a:gd name="T34" fmla="*/ 4 w 55"/>
              <a:gd name="T35" fmla="*/ 2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" h="41">
                <a:moveTo>
                  <a:pt x="2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16"/>
                  <a:pt x="0" y="16"/>
                  <a:pt x="0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0" y="16"/>
                  <a:pt x="32" y="12"/>
                  <a:pt x="40" y="2"/>
                </a:cubicBezTo>
                <a:cubicBezTo>
                  <a:pt x="42" y="0"/>
                  <a:pt x="42" y="0"/>
                  <a:pt x="42" y="0"/>
                </a:cubicBezTo>
                <a:cubicBezTo>
                  <a:pt x="43" y="2"/>
                  <a:pt x="43" y="2"/>
                  <a:pt x="43" y="2"/>
                </a:cubicBezTo>
                <a:cubicBezTo>
                  <a:pt x="46" y="8"/>
                  <a:pt x="50" y="14"/>
                  <a:pt x="54" y="20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3"/>
                  <a:pt x="54" y="23"/>
                  <a:pt x="54" y="23"/>
                </a:cubicBezTo>
                <a:cubicBezTo>
                  <a:pt x="53" y="24"/>
                  <a:pt x="52" y="24"/>
                  <a:pt x="51" y="25"/>
                </a:cubicBezTo>
                <a:cubicBezTo>
                  <a:pt x="39" y="35"/>
                  <a:pt x="23" y="41"/>
                  <a:pt x="2" y="41"/>
                </a:cubicBezTo>
                <a:close/>
                <a:moveTo>
                  <a:pt x="4" y="20"/>
                </a:moveTo>
                <a:cubicBezTo>
                  <a:pt x="4" y="37"/>
                  <a:pt x="4" y="37"/>
                  <a:pt x="4" y="37"/>
                </a:cubicBezTo>
                <a:cubicBezTo>
                  <a:pt x="23" y="36"/>
                  <a:pt x="37" y="31"/>
                  <a:pt x="49" y="22"/>
                </a:cubicBezTo>
                <a:cubicBezTo>
                  <a:pt x="49" y="22"/>
                  <a:pt x="49" y="21"/>
                  <a:pt x="50" y="21"/>
                </a:cubicBezTo>
                <a:cubicBezTo>
                  <a:pt x="46" y="16"/>
                  <a:pt x="44" y="11"/>
                  <a:pt x="41" y="7"/>
                </a:cubicBezTo>
                <a:cubicBezTo>
                  <a:pt x="32" y="16"/>
                  <a:pt x="21" y="20"/>
                  <a:pt x="4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442AF781-1F30-4F31-A535-91120D736D39}"/>
              </a:ext>
            </a:extLst>
          </p:cNvPr>
          <p:cNvGrpSpPr/>
          <p:nvPr/>
        </p:nvGrpSpPr>
        <p:grpSpPr>
          <a:xfrm>
            <a:off x="10510838" y="3259138"/>
            <a:ext cx="320676" cy="346076"/>
            <a:chOff x="10510838" y="3259138"/>
            <a:chExt cx="320676" cy="346076"/>
          </a:xfrm>
        </p:grpSpPr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2CE3E01A-47C4-4251-B51E-69E6F00A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1" y="3259138"/>
              <a:ext cx="17463" cy="228600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45BE4F63-B6E7-44A5-84C6-580D527C0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1" y="3552826"/>
              <a:ext cx="17463" cy="52388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F437A134-1238-4A98-B0EB-56D3276FE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238" y="3259138"/>
              <a:ext cx="15875" cy="60325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1EEE7342-4462-4F2E-957D-21B347254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238" y="3386138"/>
              <a:ext cx="15875" cy="219075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22290EB4-ACD1-4544-A17C-E44114FB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3888" y="3259138"/>
              <a:ext cx="17463" cy="180975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228A696D-BFFF-4441-8401-EF1F4381B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3888" y="3505201"/>
              <a:ext cx="17463" cy="100013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0D73D9D9-5ECD-425D-AB0D-70F4D6EF96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0838" y="3484563"/>
              <a:ext cx="76200" cy="74613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C94CBE85-18CD-4B90-9D08-9208B6B65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31488" y="3314701"/>
              <a:ext cx="76200" cy="76200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416EA9E7-B854-499C-8DB7-E05F2B3C5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3726" y="3436938"/>
              <a:ext cx="77788" cy="7461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15" name="Freeform 115">
            <a:extLst>
              <a:ext uri="{FF2B5EF4-FFF2-40B4-BE49-F238E27FC236}">
                <a16:creationId xmlns:a16="http://schemas.microsoft.com/office/drawing/2014/main" id="{22536A98-98D0-4BC4-A7C7-578885CB4373}"/>
              </a:ext>
            </a:extLst>
          </p:cNvPr>
          <p:cNvSpPr>
            <a:spLocks/>
          </p:cNvSpPr>
          <p:nvPr/>
        </p:nvSpPr>
        <p:spPr bwMode="auto">
          <a:xfrm>
            <a:off x="9780588" y="3300413"/>
            <a:ext cx="230188" cy="17463"/>
          </a:xfrm>
          <a:custGeom>
            <a:avLst/>
            <a:gdLst>
              <a:gd name="T0" fmla="*/ 1 w 107"/>
              <a:gd name="T1" fmla="*/ 4 h 8"/>
              <a:gd name="T2" fmla="*/ 0 w 107"/>
              <a:gd name="T3" fmla="*/ 8 h 8"/>
              <a:gd name="T4" fmla="*/ 103 w 107"/>
              <a:gd name="T5" fmla="*/ 8 h 8"/>
              <a:gd name="T6" fmla="*/ 107 w 107"/>
              <a:gd name="T7" fmla="*/ 4 h 8"/>
              <a:gd name="T8" fmla="*/ 103 w 107"/>
              <a:gd name="T9" fmla="*/ 0 h 8"/>
              <a:gd name="T10" fmla="*/ 0 w 107"/>
              <a:gd name="T11" fmla="*/ 0 h 8"/>
              <a:gd name="T12" fmla="*/ 1 w 107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8">
                <a:moveTo>
                  <a:pt x="1" y="4"/>
                </a:moveTo>
                <a:cubicBezTo>
                  <a:pt x="1" y="6"/>
                  <a:pt x="1" y="7"/>
                  <a:pt x="0" y="8"/>
                </a:cubicBezTo>
                <a:cubicBezTo>
                  <a:pt x="103" y="8"/>
                  <a:pt x="103" y="8"/>
                  <a:pt x="103" y="8"/>
                </a:cubicBezTo>
                <a:cubicBezTo>
                  <a:pt x="105" y="8"/>
                  <a:pt x="107" y="7"/>
                  <a:pt x="107" y="4"/>
                </a:cubicBezTo>
                <a:cubicBezTo>
                  <a:pt x="107" y="2"/>
                  <a:pt x="105" y="0"/>
                  <a:pt x="103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2"/>
                  <a:pt x="1" y="3"/>
                  <a:pt x="1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6" name="Freeform 116">
            <a:extLst>
              <a:ext uri="{FF2B5EF4-FFF2-40B4-BE49-F238E27FC236}">
                <a16:creationId xmlns:a16="http://schemas.microsoft.com/office/drawing/2014/main" id="{AB1D3BD1-4DCA-42CC-A7D3-6D596B20A74A}"/>
              </a:ext>
            </a:extLst>
          </p:cNvPr>
          <p:cNvSpPr>
            <a:spLocks/>
          </p:cNvSpPr>
          <p:nvPr/>
        </p:nvSpPr>
        <p:spPr bwMode="auto">
          <a:xfrm>
            <a:off x="9664701" y="3300413"/>
            <a:ext cx="50800" cy="17463"/>
          </a:xfrm>
          <a:custGeom>
            <a:avLst/>
            <a:gdLst>
              <a:gd name="T0" fmla="*/ 22 w 23"/>
              <a:gd name="T1" fmla="*/ 4 h 8"/>
              <a:gd name="T2" fmla="*/ 23 w 23"/>
              <a:gd name="T3" fmla="*/ 0 h 8"/>
              <a:gd name="T4" fmla="*/ 4 w 23"/>
              <a:gd name="T5" fmla="*/ 0 h 8"/>
              <a:gd name="T6" fmla="*/ 0 w 23"/>
              <a:gd name="T7" fmla="*/ 4 h 8"/>
              <a:gd name="T8" fmla="*/ 4 w 23"/>
              <a:gd name="T9" fmla="*/ 8 h 8"/>
              <a:gd name="T10" fmla="*/ 23 w 23"/>
              <a:gd name="T11" fmla="*/ 8 h 8"/>
              <a:gd name="T12" fmla="*/ 22 w 23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8">
                <a:moveTo>
                  <a:pt x="22" y="4"/>
                </a:moveTo>
                <a:cubicBezTo>
                  <a:pt x="22" y="3"/>
                  <a:pt x="23" y="2"/>
                  <a:pt x="23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7"/>
                  <a:pt x="2" y="8"/>
                  <a:pt x="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7"/>
                  <a:pt x="22" y="6"/>
                  <a:pt x="2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7" name="Freeform 117">
            <a:extLst>
              <a:ext uri="{FF2B5EF4-FFF2-40B4-BE49-F238E27FC236}">
                <a16:creationId xmlns:a16="http://schemas.microsoft.com/office/drawing/2014/main" id="{10D41D37-714B-47CB-B1DE-6E4502053BD6}"/>
              </a:ext>
            </a:extLst>
          </p:cNvPr>
          <p:cNvSpPr>
            <a:spLocks/>
          </p:cNvSpPr>
          <p:nvPr/>
        </p:nvSpPr>
        <p:spPr bwMode="auto">
          <a:xfrm>
            <a:off x="9948863" y="3424238"/>
            <a:ext cx="61913" cy="15875"/>
          </a:xfrm>
          <a:custGeom>
            <a:avLst/>
            <a:gdLst>
              <a:gd name="T0" fmla="*/ 1 w 29"/>
              <a:gd name="T1" fmla="*/ 4 h 8"/>
              <a:gd name="T2" fmla="*/ 0 w 29"/>
              <a:gd name="T3" fmla="*/ 8 h 8"/>
              <a:gd name="T4" fmla="*/ 25 w 29"/>
              <a:gd name="T5" fmla="*/ 8 h 8"/>
              <a:gd name="T6" fmla="*/ 29 w 29"/>
              <a:gd name="T7" fmla="*/ 4 h 8"/>
              <a:gd name="T8" fmla="*/ 25 w 29"/>
              <a:gd name="T9" fmla="*/ 0 h 8"/>
              <a:gd name="T10" fmla="*/ 0 w 29"/>
              <a:gd name="T11" fmla="*/ 0 h 8"/>
              <a:gd name="T12" fmla="*/ 1 w 29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8">
                <a:moveTo>
                  <a:pt x="1" y="4"/>
                </a:moveTo>
                <a:cubicBezTo>
                  <a:pt x="1" y="5"/>
                  <a:pt x="0" y="6"/>
                  <a:pt x="0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7" y="8"/>
                  <a:pt x="29" y="6"/>
                  <a:pt x="29" y="4"/>
                </a:cubicBezTo>
                <a:cubicBezTo>
                  <a:pt x="29" y="2"/>
                  <a:pt x="27" y="0"/>
                  <a:pt x="2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1" y="2"/>
                  <a:pt x="1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8" name="Freeform 118">
            <a:extLst>
              <a:ext uri="{FF2B5EF4-FFF2-40B4-BE49-F238E27FC236}">
                <a16:creationId xmlns:a16="http://schemas.microsoft.com/office/drawing/2014/main" id="{ADFC7C01-093A-4F08-B266-FEAC0A74D499}"/>
              </a:ext>
            </a:extLst>
          </p:cNvPr>
          <p:cNvSpPr>
            <a:spLocks/>
          </p:cNvSpPr>
          <p:nvPr/>
        </p:nvSpPr>
        <p:spPr bwMode="auto">
          <a:xfrm>
            <a:off x="9664701" y="3424238"/>
            <a:ext cx="219075" cy="15875"/>
          </a:xfrm>
          <a:custGeom>
            <a:avLst/>
            <a:gdLst>
              <a:gd name="T0" fmla="*/ 100 w 101"/>
              <a:gd name="T1" fmla="*/ 4 h 8"/>
              <a:gd name="T2" fmla="*/ 101 w 101"/>
              <a:gd name="T3" fmla="*/ 0 h 8"/>
              <a:gd name="T4" fmla="*/ 4 w 101"/>
              <a:gd name="T5" fmla="*/ 0 h 8"/>
              <a:gd name="T6" fmla="*/ 0 w 101"/>
              <a:gd name="T7" fmla="*/ 4 h 8"/>
              <a:gd name="T8" fmla="*/ 4 w 101"/>
              <a:gd name="T9" fmla="*/ 8 h 8"/>
              <a:gd name="T10" fmla="*/ 101 w 101"/>
              <a:gd name="T11" fmla="*/ 8 h 8"/>
              <a:gd name="T12" fmla="*/ 100 w 101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" h="8">
                <a:moveTo>
                  <a:pt x="100" y="4"/>
                </a:moveTo>
                <a:cubicBezTo>
                  <a:pt x="100" y="2"/>
                  <a:pt x="100" y="1"/>
                  <a:pt x="101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101" y="8"/>
                  <a:pt x="101" y="8"/>
                  <a:pt x="101" y="8"/>
                </a:cubicBezTo>
                <a:cubicBezTo>
                  <a:pt x="100" y="6"/>
                  <a:pt x="100" y="5"/>
                  <a:pt x="100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9" name="Freeform 119">
            <a:extLst>
              <a:ext uri="{FF2B5EF4-FFF2-40B4-BE49-F238E27FC236}">
                <a16:creationId xmlns:a16="http://schemas.microsoft.com/office/drawing/2014/main" id="{EC4BD12B-90CA-48B3-B6CE-1DD5B77726FC}"/>
              </a:ext>
            </a:extLst>
          </p:cNvPr>
          <p:cNvSpPr>
            <a:spLocks/>
          </p:cNvSpPr>
          <p:nvPr/>
        </p:nvSpPr>
        <p:spPr bwMode="auto">
          <a:xfrm>
            <a:off x="9828213" y="3544888"/>
            <a:ext cx="182563" cy="17463"/>
          </a:xfrm>
          <a:custGeom>
            <a:avLst/>
            <a:gdLst>
              <a:gd name="T0" fmla="*/ 1 w 85"/>
              <a:gd name="T1" fmla="*/ 4 h 8"/>
              <a:gd name="T2" fmla="*/ 0 w 85"/>
              <a:gd name="T3" fmla="*/ 8 h 8"/>
              <a:gd name="T4" fmla="*/ 81 w 85"/>
              <a:gd name="T5" fmla="*/ 8 h 8"/>
              <a:gd name="T6" fmla="*/ 85 w 85"/>
              <a:gd name="T7" fmla="*/ 4 h 8"/>
              <a:gd name="T8" fmla="*/ 81 w 85"/>
              <a:gd name="T9" fmla="*/ 0 h 8"/>
              <a:gd name="T10" fmla="*/ 0 w 85"/>
              <a:gd name="T11" fmla="*/ 0 h 8"/>
              <a:gd name="T12" fmla="*/ 1 w 85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" h="8">
                <a:moveTo>
                  <a:pt x="1" y="4"/>
                </a:moveTo>
                <a:cubicBezTo>
                  <a:pt x="1" y="6"/>
                  <a:pt x="1" y="7"/>
                  <a:pt x="0" y="8"/>
                </a:cubicBezTo>
                <a:cubicBezTo>
                  <a:pt x="81" y="8"/>
                  <a:pt x="81" y="8"/>
                  <a:pt x="81" y="8"/>
                </a:cubicBezTo>
                <a:cubicBezTo>
                  <a:pt x="83" y="8"/>
                  <a:pt x="85" y="6"/>
                  <a:pt x="85" y="4"/>
                </a:cubicBezTo>
                <a:cubicBezTo>
                  <a:pt x="85" y="2"/>
                  <a:pt x="83" y="0"/>
                  <a:pt x="81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1" y="3"/>
                  <a:pt x="1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0" name="Freeform 120">
            <a:extLst>
              <a:ext uri="{FF2B5EF4-FFF2-40B4-BE49-F238E27FC236}">
                <a16:creationId xmlns:a16="http://schemas.microsoft.com/office/drawing/2014/main" id="{5A799659-93F8-475A-B4D1-0E928A3432DB}"/>
              </a:ext>
            </a:extLst>
          </p:cNvPr>
          <p:cNvSpPr>
            <a:spLocks/>
          </p:cNvSpPr>
          <p:nvPr/>
        </p:nvSpPr>
        <p:spPr bwMode="auto">
          <a:xfrm>
            <a:off x="9664701" y="3544888"/>
            <a:ext cx="98425" cy="17463"/>
          </a:xfrm>
          <a:custGeom>
            <a:avLst/>
            <a:gdLst>
              <a:gd name="T0" fmla="*/ 44 w 45"/>
              <a:gd name="T1" fmla="*/ 4 h 8"/>
              <a:gd name="T2" fmla="*/ 45 w 45"/>
              <a:gd name="T3" fmla="*/ 0 h 8"/>
              <a:gd name="T4" fmla="*/ 4 w 45"/>
              <a:gd name="T5" fmla="*/ 0 h 8"/>
              <a:gd name="T6" fmla="*/ 0 w 45"/>
              <a:gd name="T7" fmla="*/ 4 h 8"/>
              <a:gd name="T8" fmla="*/ 4 w 45"/>
              <a:gd name="T9" fmla="*/ 8 h 8"/>
              <a:gd name="T10" fmla="*/ 45 w 45"/>
              <a:gd name="T11" fmla="*/ 8 h 8"/>
              <a:gd name="T12" fmla="*/ 44 w 45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" h="8">
                <a:moveTo>
                  <a:pt x="44" y="4"/>
                </a:moveTo>
                <a:cubicBezTo>
                  <a:pt x="44" y="3"/>
                  <a:pt x="45" y="1"/>
                  <a:pt x="4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7"/>
                  <a:pt x="44" y="6"/>
                  <a:pt x="44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1" name="Freeform 121">
            <a:extLst>
              <a:ext uri="{FF2B5EF4-FFF2-40B4-BE49-F238E27FC236}">
                <a16:creationId xmlns:a16="http://schemas.microsoft.com/office/drawing/2014/main" id="{FC13F25E-EDA3-4605-92F1-3C4525D9EE1E}"/>
              </a:ext>
            </a:extLst>
          </p:cNvPr>
          <p:cNvSpPr>
            <a:spLocks noEditPoints="1"/>
          </p:cNvSpPr>
          <p:nvPr/>
        </p:nvSpPr>
        <p:spPr bwMode="auto">
          <a:xfrm>
            <a:off x="9709151" y="3270251"/>
            <a:ext cx="77788" cy="77788"/>
          </a:xfrm>
          <a:custGeom>
            <a:avLst/>
            <a:gdLst>
              <a:gd name="T0" fmla="*/ 18 w 36"/>
              <a:gd name="T1" fmla="*/ 36 h 36"/>
              <a:gd name="T2" fmla="*/ 0 w 36"/>
              <a:gd name="T3" fmla="*/ 18 h 36"/>
              <a:gd name="T4" fmla="*/ 18 w 36"/>
              <a:gd name="T5" fmla="*/ 0 h 36"/>
              <a:gd name="T6" fmla="*/ 36 w 36"/>
              <a:gd name="T7" fmla="*/ 18 h 36"/>
              <a:gd name="T8" fmla="*/ 18 w 36"/>
              <a:gd name="T9" fmla="*/ 36 h 36"/>
              <a:gd name="T10" fmla="*/ 18 w 36"/>
              <a:gd name="T11" fmla="*/ 4 h 36"/>
              <a:gd name="T12" fmla="*/ 4 w 36"/>
              <a:gd name="T13" fmla="*/ 18 h 36"/>
              <a:gd name="T14" fmla="*/ 18 w 36"/>
              <a:gd name="T15" fmla="*/ 32 h 36"/>
              <a:gd name="T16" fmla="*/ 32 w 36"/>
              <a:gd name="T17" fmla="*/ 18 h 36"/>
              <a:gd name="T18" fmla="*/ 18 w 36"/>
              <a:gd name="T19" fmla="*/ 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6">
                <a:moveTo>
                  <a:pt x="18" y="36"/>
                </a:move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8"/>
                  <a:pt x="28" y="36"/>
                  <a:pt x="18" y="36"/>
                </a:cubicBezTo>
                <a:close/>
                <a:moveTo>
                  <a:pt x="18" y="4"/>
                </a:moveTo>
                <a:cubicBezTo>
                  <a:pt x="11" y="4"/>
                  <a:pt x="4" y="10"/>
                  <a:pt x="4" y="18"/>
                </a:cubicBezTo>
                <a:cubicBezTo>
                  <a:pt x="4" y="26"/>
                  <a:pt x="11" y="32"/>
                  <a:pt x="18" y="32"/>
                </a:cubicBezTo>
                <a:cubicBezTo>
                  <a:pt x="26" y="32"/>
                  <a:pt x="32" y="26"/>
                  <a:pt x="32" y="18"/>
                </a:cubicBezTo>
                <a:cubicBezTo>
                  <a:pt x="32" y="10"/>
                  <a:pt x="26" y="4"/>
                  <a:pt x="1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8BD81BA5-7545-4037-865A-669A02EEC538}"/>
              </a:ext>
            </a:extLst>
          </p:cNvPr>
          <p:cNvSpPr>
            <a:spLocks noEditPoints="1"/>
          </p:cNvSpPr>
          <p:nvPr/>
        </p:nvSpPr>
        <p:spPr bwMode="auto">
          <a:xfrm>
            <a:off x="9877426" y="3394076"/>
            <a:ext cx="77788" cy="74613"/>
          </a:xfrm>
          <a:custGeom>
            <a:avLst/>
            <a:gdLst>
              <a:gd name="T0" fmla="*/ 18 w 36"/>
              <a:gd name="T1" fmla="*/ 35 h 35"/>
              <a:gd name="T2" fmla="*/ 0 w 36"/>
              <a:gd name="T3" fmla="*/ 18 h 35"/>
              <a:gd name="T4" fmla="*/ 18 w 36"/>
              <a:gd name="T5" fmla="*/ 0 h 35"/>
              <a:gd name="T6" fmla="*/ 36 w 36"/>
              <a:gd name="T7" fmla="*/ 18 h 35"/>
              <a:gd name="T8" fmla="*/ 18 w 36"/>
              <a:gd name="T9" fmla="*/ 35 h 35"/>
              <a:gd name="T10" fmla="*/ 18 w 36"/>
              <a:gd name="T11" fmla="*/ 4 h 35"/>
              <a:gd name="T12" fmla="*/ 4 w 36"/>
              <a:gd name="T13" fmla="*/ 18 h 35"/>
              <a:gd name="T14" fmla="*/ 18 w 36"/>
              <a:gd name="T15" fmla="*/ 31 h 35"/>
              <a:gd name="T16" fmla="*/ 32 w 36"/>
              <a:gd name="T17" fmla="*/ 18 h 35"/>
              <a:gd name="T18" fmla="*/ 18 w 36"/>
              <a:gd name="T19" fmla="*/ 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5">
                <a:moveTo>
                  <a:pt x="18" y="35"/>
                </a:moveTo>
                <a:cubicBezTo>
                  <a:pt x="8" y="35"/>
                  <a:pt x="0" y="27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7"/>
                  <a:pt x="28" y="35"/>
                  <a:pt x="18" y="35"/>
                </a:cubicBezTo>
                <a:close/>
                <a:moveTo>
                  <a:pt x="18" y="4"/>
                </a:moveTo>
                <a:cubicBezTo>
                  <a:pt x="10" y="4"/>
                  <a:pt x="4" y="10"/>
                  <a:pt x="4" y="18"/>
                </a:cubicBezTo>
                <a:cubicBezTo>
                  <a:pt x="4" y="25"/>
                  <a:pt x="10" y="31"/>
                  <a:pt x="18" y="31"/>
                </a:cubicBezTo>
                <a:cubicBezTo>
                  <a:pt x="25" y="31"/>
                  <a:pt x="32" y="25"/>
                  <a:pt x="32" y="18"/>
                </a:cubicBezTo>
                <a:cubicBezTo>
                  <a:pt x="32" y="10"/>
                  <a:pt x="25" y="4"/>
                  <a:pt x="1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12C01F4D-C41C-4C1D-85AA-E4FD5980B35F}"/>
              </a:ext>
            </a:extLst>
          </p:cNvPr>
          <p:cNvSpPr>
            <a:spLocks noEditPoints="1"/>
          </p:cNvSpPr>
          <p:nvPr/>
        </p:nvSpPr>
        <p:spPr bwMode="auto">
          <a:xfrm>
            <a:off x="9756776" y="3514726"/>
            <a:ext cx="77788" cy="77788"/>
          </a:xfrm>
          <a:custGeom>
            <a:avLst/>
            <a:gdLst>
              <a:gd name="T0" fmla="*/ 18 w 36"/>
              <a:gd name="T1" fmla="*/ 36 h 36"/>
              <a:gd name="T2" fmla="*/ 0 w 36"/>
              <a:gd name="T3" fmla="*/ 18 h 36"/>
              <a:gd name="T4" fmla="*/ 18 w 36"/>
              <a:gd name="T5" fmla="*/ 0 h 36"/>
              <a:gd name="T6" fmla="*/ 36 w 36"/>
              <a:gd name="T7" fmla="*/ 18 h 36"/>
              <a:gd name="T8" fmla="*/ 18 w 36"/>
              <a:gd name="T9" fmla="*/ 36 h 36"/>
              <a:gd name="T10" fmla="*/ 18 w 36"/>
              <a:gd name="T11" fmla="*/ 4 h 36"/>
              <a:gd name="T12" fmla="*/ 4 w 36"/>
              <a:gd name="T13" fmla="*/ 18 h 36"/>
              <a:gd name="T14" fmla="*/ 18 w 36"/>
              <a:gd name="T15" fmla="*/ 32 h 36"/>
              <a:gd name="T16" fmla="*/ 32 w 36"/>
              <a:gd name="T17" fmla="*/ 18 h 36"/>
              <a:gd name="T18" fmla="*/ 18 w 36"/>
              <a:gd name="T19" fmla="*/ 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6">
                <a:moveTo>
                  <a:pt x="18" y="36"/>
                </a:move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8"/>
                  <a:pt x="28" y="36"/>
                  <a:pt x="18" y="36"/>
                </a:cubicBezTo>
                <a:close/>
                <a:moveTo>
                  <a:pt x="18" y="4"/>
                </a:moveTo>
                <a:cubicBezTo>
                  <a:pt x="11" y="4"/>
                  <a:pt x="4" y="10"/>
                  <a:pt x="4" y="18"/>
                </a:cubicBezTo>
                <a:cubicBezTo>
                  <a:pt x="4" y="26"/>
                  <a:pt x="11" y="32"/>
                  <a:pt x="18" y="32"/>
                </a:cubicBezTo>
                <a:cubicBezTo>
                  <a:pt x="26" y="32"/>
                  <a:pt x="32" y="26"/>
                  <a:pt x="32" y="18"/>
                </a:cubicBezTo>
                <a:cubicBezTo>
                  <a:pt x="32" y="10"/>
                  <a:pt x="26" y="4"/>
                  <a:pt x="1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B52A5B82-6D6A-4AFD-952E-5A8D007BCBFE}"/>
              </a:ext>
            </a:extLst>
          </p:cNvPr>
          <p:cNvSpPr>
            <a:spLocks/>
          </p:cNvSpPr>
          <p:nvPr/>
        </p:nvSpPr>
        <p:spPr bwMode="auto">
          <a:xfrm>
            <a:off x="8804276" y="3230563"/>
            <a:ext cx="415925" cy="39052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052ED678-C924-4615-9A93-976AA0B1ED55}"/>
              </a:ext>
            </a:extLst>
          </p:cNvPr>
          <p:cNvSpPr>
            <a:spLocks noEditPoints="1"/>
          </p:cNvSpPr>
          <p:nvPr/>
        </p:nvSpPr>
        <p:spPr bwMode="auto">
          <a:xfrm>
            <a:off x="6359526" y="3532188"/>
            <a:ext cx="307975" cy="61913"/>
          </a:xfrm>
          <a:custGeom>
            <a:avLst/>
            <a:gdLst>
              <a:gd name="T0" fmla="*/ 128 w 143"/>
              <a:gd name="T1" fmla="*/ 29 h 29"/>
              <a:gd name="T2" fmla="*/ 14 w 143"/>
              <a:gd name="T3" fmla="*/ 29 h 29"/>
              <a:gd name="T4" fmla="*/ 0 w 143"/>
              <a:gd name="T5" fmla="*/ 15 h 29"/>
              <a:gd name="T6" fmla="*/ 14 w 143"/>
              <a:gd name="T7" fmla="*/ 0 h 29"/>
              <a:gd name="T8" fmla="*/ 54 w 143"/>
              <a:gd name="T9" fmla="*/ 0 h 29"/>
              <a:gd name="T10" fmla="*/ 58 w 143"/>
              <a:gd name="T11" fmla="*/ 7 h 29"/>
              <a:gd name="T12" fmla="*/ 71 w 143"/>
              <a:gd name="T13" fmla="*/ 16 h 29"/>
              <a:gd name="T14" fmla="*/ 84 w 143"/>
              <a:gd name="T15" fmla="*/ 7 h 29"/>
              <a:gd name="T16" fmla="*/ 88 w 143"/>
              <a:gd name="T17" fmla="*/ 0 h 29"/>
              <a:gd name="T18" fmla="*/ 128 w 143"/>
              <a:gd name="T19" fmla="*/ 0 h 29"/>
              <a:gd name="T20" fmla="*/ 143 w 143"/>
              <a:gd name="T21" fmla="*/ 15 h 29"/>
              <a:gd name="T22" fmla="*/ 128 w 143"/>
              <a:gd name="T23" fmla="*/ 29 h 29"/>
              <a:gd name="T24" fmla="*/ 14 w 143"/>
              <a:gd name="T25" fmla="*/ 4 h 29"/>
              <a:gd name="T26" fmla="*/ 4 w 143"/>
              <a:gd name="T27" fmla="*/ 15 h 29"/>
              <a:gd name="T28" fmla="*/ 14 w 143"/>
              <a:gd name="T29" fmla="*/ 25 h 29"/>
              <a:gd name="T30" fmla="*/ 128 w 143"/>
              <a:gd name="T31" fmla="*/ 25 h 29"/>
              <a:gd name="T32" fmla="*/ 139 w 143"/>
              <a:gd name="T33" fmla="*/ 15 h 29"/>
              <a:gd name="T34" fmla="*/ 128 w 143"/>
              <a:gd name="T35" fmla="*/ 4 h 29"/>
              <a:gd name="T36" fmla="*/ 91 w 143"/>
              <a:gd name="T37" fmla="*/ 4 h 29"/>
              <a:gd name="T38" fmla="*/ 88 w 143"/>
              <a:gd name="T39" fmla="*/ 9 h 29"/>
              <a:gd name="T40" fmla="*/ 71 w 143"/>
              <a:gd name="T41" fmla="*/ 20 h 29"/>
              <a:gd name="T42" fmla="*/ 55 w 143"/>
              <a:gd name="T43" fmla="*/ 9 h 29"/>
              <a:gd name="T44" fmla="*/ 52 w 143"/>
              <a:gd name="T45" fmla="*/ 4 h 29"/>
              <a:gd name="T46" fmla="*/ 14 w 143"/>
              <a:gd name="T47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3" h="29">
                <a:moveTo>
                  <a:pt x="128" y="29"/>
                </a:moveTo>
                <a:cubicBezTo>
                  <a:pt x="14" y="29"/>
                  <a:pt x="14" y="29"/>
                  <a:pt x="14" y="29"/>
                </a:cubicBezTo>
                <a:cubicBezTo>
                  <a:pt x="6" y="29"/>
                  <a:pt x="0" y="23"/>
                  <a:pt x="0" y="15"/>
                </a:cubicBezTo>
                <a:cubicBezTo>
                  <a:pt x="0" y="6"/>
                  <a:pt x="6" y="0"/>
                  <a:pt x="1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8" y="7"/>
                  <a:pt x="58" y="7"/>
                  <a:pt x="58" y="7"/>
                </a:cubicBezTo>
                <a:cubicBezTo>
                  <a:pt x="61" y="13"/>
                  <a:pt x="66" y="16"/>
                  <a:pt x="71" y="16"/>
                </a:cubicBezTo>
                <a:cubicBezTo>
                  <a:pt x="76" y="16"/>
                  <a:pt x="81" y="13"/>
                  <a:pt x="84" y="7"/>
                </a:cubicBezTo>
                <a:cubicBezTo>
                  <a:pt x="88" y="0"/>
                  <a:pt x="88" y="0"/>
                  <a:pt x="8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36" y="0"/>
                  <a:pt x="143" y="6"/>
                  <a:pt x="143" y="15"/>
                </a:cubicBezTo>
                <a:cubicBezTo>
                  <a:pt x="143" y="23"/>
                  <a:pt x="136" y="29"/>
                  <a:pt x="128" y="29"/>
                </a:cubicBezTo>
                <a:close/>
                <a:moveTo>
                  <a:pt x="14" y="4"/>
                </a:moveTo>
                <a:cubicBezTo>
                  <a:pt x="8" y="4"/>
                  <a:pt x="4" y="9"/>
                  <a:pt x="4" y="15"/>
                </a:cubicBezTo>
                <a:cubicBezTo>
                  <a:pt x="4" y="20"/>
                  <a:pt x="8" y="25"/>
                  <a:pt x="14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34" y="25"/>
                  <a:pt x="139" y="20"/>
                  <a:pt x="139" y="15"/>
                </a:cubicBezTo>
                <a:cubicBezTo>
                  <a:pt x="139" y="9"/>
                  <a:pt x="134" y="4"/>
                  <a:pt x="128" y="4"/>
                </a:cubicBezTo>
                <a:cubicBezTo>
                  <a:pt x="91" y="4"/>
                  <a:pt x="91" y="4"/>
                  <a:pt x="91" y="4"/>
                </a:cubicBezTo>
                <a:cubicBezTo>
                  <a:pt x="88" y="9"/>
                  <a:pt x="88" y="9"/>
                  <a:pt x="88" y="9"/>
                </a:cubicBezTo>
                <a:cubicBezTo>
                  <a:pt x="84" y="16"/>
                  <a:pt x="78" y="20"/>
                  <a:pt x="71" y="20"/>
                </a:cubicBezTo>
                <a:cubicBezTo>
                  <a:pt x="65" y="20"/>
                  <a:pt x="59" y="16"/>
                  <a:pt x="55" y="9"/>
                </a:cubicBezTo>
                <a:cubicBezTo>
                  <a:pt x="52" y="4"/>
                  <a:pt x="52" y="4"/>
                  <a:pt x="52" y="4"/>
                </a:cubicBez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9AA4E625-5ABE-465B-8C42-77B5DB1A3A8D}"/>
              </a:ext>
            </a:extLst>
          </p:cNvPr>
          <p:cNvSpPr>
            <a:spLocks noEditPoints="1"/>
          </p:cNvSpPr>
          <p:nvPr/>
        </p:nvSpPr>
        <p:spPr bwMode="auto">
          <a:xfrm>
            <a:off x="6408738" y="3254376"/>
            <a:ext cx="207963" cy="277813"/>
          </a:xfrm>
          <a:custGeom>
            <a:avLst/>
            <a:gdLst>
              <a:gd name="T0" fmla="*/ 48 w 96"/>
              <a:gd name="T1" fmla="*/ 128 h 128"/>
              <a:gd name="T2" fmla="*/ 38 w 96"/>
              <a:gd name="T3" fmla="*/ 122 h 128"/>
              <a:gd name="T4" fmla="*/ 3 w 96"/>
              <a:gd name="T5" fmla="*/ 60 h 128"/>
              <a:gd name="T6" fmla="*/ 2 w 96"/>
              <a:gd name="T7" fmla="*/ 48 h 128"/>
              <a:gd name="T8" fmla="*/ 13 w 96"/>
              <a:gd name="T9" fmla="*/ 43 h 128"/>
              <a:gd name="T10" fmla="*/ 23 w 96"/>
              <a:gd name="T11" fmla="*/ 43 h 128"/>
              <a:gd name="T12" fmla="*/ 23 w 96"/>
              <a:gd name="T13" fmla="*/ 18 h 128"/>
              <a:gd name="T14" fmla="*/ 41 w 96"/>
              <a:gd name="T15" fmla="*/ 0 h 128"/>
              <a:gd name="T16" fmla="*/ 55 w 96"/>
              <a:gd name="T17" fmla="*/ 0 h 128"/>
              <a:gd name="T18" fmla="*/ 74 w 96"/>
              <a:gd name="T19" fmla="*/ 18 h 128"/>
              <a:gd name="T20" fmla="*/ 74 w 96"/>
              <a:gd name="T21" fmla="*/ 43 h 128"/>
              <a:gd name="T22" fmla="*/ 84 w 96"/>
              <a:gd name="T23" fmla="*/ 43 h 128"/>
              <a:gd name="T24" fmla="*/ 94 w 96"/>
              <a:gd name="T25" fmla="*/ 48 h 128"/>
              <a:gd name="T26" fmla="*/ 93 w 96"/>
              <a:gd name="T27" fmla="*/ 60 h 128"/>
              <a:gd name="T28" fmla="*/ 58 w 96"/>
              <a:gd name="T29" fmla="*/ 122 h 128"/>
              <a:gd name="T30" fmla="*/ 48 w 96"/>
              <a:gd name="T31" fmla="*/ 128 h 128"/>
              <a:gd name="T32" fmla="*/ 13 w 96"/>
              <a:gd name="T33" fmla="*/ 51 h 128"/>
              <a:gd name="T34" fmla="*/ 9 w 96"/>
              <a:gd name="T35" fmla="*/ 52 h 128"/>
              <a:gd name="T36" fmla="*/ 10 w 96"/>
              <a:gd name="T37" fmla="*/ 56 h 128"/>
              <a:gd name="T38" fmla="*/ 45 w 96"/>
              <a:gd name="T39" fmla="*/ 118 h 128"/>
              <a:gd name="T40" fmla="*/ 48 w 96"/>
              <a:gd name="T41" fmla="*/ 120 h 128"/>
              <a:gd name="T42" fmla="*/ 51 w 96"/>
              <a:gd name="T43" fmla="*/ 118 h 128"/>
              <a:gd name="T44" fmla="*/ 87 w 96"/>
              <a:gd name="T45" fmla="*/ 56 h 128"/>
              <a:gd name="T46" fmla="*/ 87 w 96"/>
              <a:gd name="T47" fmla="*/ 52 h 128"/>
              <a:gd name="T48" fmla="*/ 84 w 96"/>
              <a:gd name="T49" fmla="*/ 51 h 128"/>
              <a:gd name="T50" fmla="*/ 66 w 96"/>
              <a:gd name="T51" fmla="*/ 51 h 128"/>
              <a:gd name="T52" fmla="*/ 66 w 96"/>
              <a:gd name="T53" fmla="*/ 18 h 128"/>
              <a:gd name="T54" fmla="*/ 55 w 96"/>
              <a:gd name="T55" fmla="*/ 8 h 128"/>
              <a:gd name="T56" fmla="*/ 41 w 96"/>
              <a:gd name="T57" fmla="*/ 8 h 128"/>
              <a:gd name="T58" fmla="*/ 31 w 96"/>
              <a:gd name="T59" fmla="*/ 18 h 128"/>
              <a:gd name="T60" fmla="*/ 31 w 96"/>
              <a:gd name="T61" fmla="*/ 51 h 128"/>
              <a:gd name="T62" fmla="*/ 13 w 96"/>
              <a:gd name="T63" fmla="*/ 5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" h="128">
                <a:moveTo>
                  <a:pt x="48" y="128"/>
                </a:moveTo>
                <a:cubicBezTo>
                  <a:pt x="44" y="128"/>
                  <a:pt x="41" y="126"/>
                  <a:pt x="38" y="122"/>
                </a:cubicBezTo>
                <a:cubicBezTo>
                  <a:pt x="3" y="60"/>
                  <a:pt x="3" y="60"/>
                  <a:pt x="3" y="60"/>
                </a:cubicBezTo>
                <a:cubicBezTo>
                  <a:pt x="1" y="56"/>
                  <a:pt x="0" y="52"/>
                  <a:pt x="2" y="48"/>
                </a:cubicBezTo>
                <a:cubicBezTo>
                  <a:pt x="4" y="45"/>
                  <a:pt x="8" y="43"/>
                  <a:pt x="13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8"/>
                  <a:pt x="31" y="0"/>
                  <a:pt x="41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65" y="0"/>
                  <a:pt x="74" y="8"/>
                  <a:pt x="74" y="18"/>
                </a:cubicBezTo>
                <a:cubicBezTo>
                  <a:pt x="74" y="43"/>
                  <a:pt x="74" y="43"/>
                  <a:pt x="7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8" y="43"/>
                  <a:pt x="92" y="45"/>
                  <a:pt x="94" y="48"/>
                </a:cubicBezTo>
                <a:cubicBezTo>
                  <a:pt x="96" y="52"/>
                  <a:pt x="96" y="56"/>
                  <a:pt x="93" y="60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56" y="126"/>
                  <a:pt x="52" y="128"/>
                  <a:pt x="48" y="128"/>
                </a:cubicBezTo>
                <a:close/>
                <a:moveTo>
                  <a:pt x="13" y="51"/>
                </a:moveTo>
                <a:cubicBezTo>
                  <a:pt x="11" y="51"/>
                  <a:pt x="10" y="52"/>
                  <a:pt x="9" y="52"/>
                </a:cubicBezTo>
                <a:cubicBezTo>
                  <a:pt x="9" y="53"/>
                  <a:pt x="9" y="55"/>
                  <a:pt x="10" y="56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6" y="119"/>
                  <a:pt x="47" y="120"/>
                  <a:pt x="48" y="120"/>
                </a:cubicBezTo>
                <a:cubicBezTo>
                  <a:pt x="49" y="120"/>
                  <a:pt x="50" y="119"/>
                  <a:pt x="51" y="118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55"/>
                  <a:pt x="88" y="53"/>
                  <a:pt x="87" y="52"/>
                </a:cubicBezTo>
                <a:cubicBezTo>
                  <a:pt x="87" y="52"/>
                  <a:pt x="85" y="51"/>
                  <a:pt x="84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6" y="18"/>
                  <a:pt x="66" y="18"/>
                  <a:pt x="66" y="18"/>
                </a:cubicBezTo>
                <a:cubicBezTo>
                  <a:pt x="66" y="12"/>
                  <a:pt x="61" y="8"/>
                  <a:pt x="55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36" y="8"/>
                  <a:pt x="31" y="12"/>
                  <a:pt x="31" y="18"/>
                </a:cubicBezTo>
                <a:cubicBezTo>
                  <a:pt x="31" y="51"/>
                  <a:pt x="31" y="51"/>
                  <a:pt x="31" y="51"/>
                </a:cubicBezTo>
                <a:lnTo>
                  <a:pt x="13" y="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84775CA8-7AA4-4649-834B-C3F81C9D3408}"/>
              </a:ext>
            </a:extLst>
          </p:cNvPr>
          <p:cNvSpPr>
            <a:spLocks noEditPoints="1"/>
          </p:cNvSpPr>
          <p:nvPr/>
        </p:nvSpPr>
        <p:spPr bwMode="auto">
          <a:xfrm>
            <a:off x="7189788" y="3532188"/>
            <a:ext cx="307975" cy="61913"/>
          </a:xfrm>
          <a:custGeom>
            <a:avLst/>
            <a:gdLst>
              <a:gd name="T0" fmla="*/ 129 w 143"/>
              <a:gd name="T1" fmla="*/ 29 h 29"/>
              <a:gd name="T2" fmla="*/ 15 w 143"/>
              <a:gd name="T3" fmla="*/ 29 h 29"/>
              <a:gd name="T4" fmla="*/ 0 w 143"/>
              <a:gd name="T5" fmla="*/ 15 h 29"/>
              <a:gd name="T6" fmla="*/ 15 w 143"/>
              <a:gd name="T7" fmla="*/ 0 h 29"/>
              <a:gd name="T8" fmla="*/ 44 w 143"/>
              <a:gd name="T9" fmla="*/ 0 h 29"/>
              <a:gd name="T10" fmla="*/ 44 w 143"/>
              <a:gd name="T11" fmla="*/ 1 h 29"/>
              <a:gd name="T12" fmla="*/ 65 w 143"/>
              <a:gd name="T13" fmla="*/ 16 h 29"/>
              <a:gd name="T14" fmla="*/ 79 w 143"/>
              <a:gd name="T15" fmla="*/ 16 h 29"/>
              <a:gd name="T16" fmla="*/ 99 w 143"/>
              <a:gd name="T17" fmla="*/ 1 h 29"/>
              <a:gd name="T18" fmla="*/ 100 w 143"/>
              <a:gd name="T19" fmla="*/ 0 h 29"/>
              <a:gd name="T20" fmla="*/ 129 w 143"/>
              <a:gd name="T21" fmla="*/ 0 h 29"/>
              <a:gd name="T22" fmla="*/ 143 w 143"/>
              <a:gd name="T23" fmla="*/ 15 h 29"/>
              <a:gd name="T24" fmla="*/ 129 w 143"/>
              <a:gd name="T25" fmla="*/ 29 h 29"/>
              <a:gd name="T26" fmla="*/ 15 w 143"/>
              <a:gd name="T27" fmla="*/ 4 h 29"/>
              <a:gd name="T28" fmla="*/ 4 w 143"/>
              <a:gd name="T29" fmla="*/ 15 h 29"/>
              <a:gd name="T30" fmla="*/ 15 w 143"/>
              <a:gd name="T31" fmla="*/ 25 h 29"/>
              <a:gd name="T32" fmla="*/ 129 w 143"/>
              <a:gd name="T33" fmla="*/ 25 h 29"/>
              <a:gd name="T34" fmla="*/ 139 w 143"/>
              <a:gd name="T35" fmla="*/ 15 h 29"/>
              <a:gd name="T36" fmla="*/ 129 w 143"/>
              <a:gd name="T37" fmla="*/ 4 h 29"/>
              <a:gd name="T38" fmla="*/ 102 w 143"/>
              <a:gd name="T39" fmla="*/ 4 h 29"/>
              <a:gd name="T40" fmla="*/ 79 w 143"/>
              <a:gd name="T41" fmla="*/ 20 h 29"/>
              <a:gd name="T42" fmla="*/ 65 w 143"/>
              <a:gd name="T43" fmla="*/ 20 h 29"/>
              <a:gd name="T44" fmla="*/ 41 w 143"/>
              <a:gd name="T45" fmla="*/ 4 h 29"/>
              <a:gd name="T46" fmla="*/ 15 w 143"/>
              <a:gd name="T47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3" h="29">
                <a:moveTo>
                  <a:pt x="129" y="29"/>
                </a:moveTo>
                <a:cubicBezTo>
                  <a:pt x="15" y="29"/>
                  <a:pt x="15" y="29"/>
                  <a:pt x="15" y="29"/>
                </a:cubicBezTo>
                <a:cubicBezTo>
                  <a:pt x="7" y="29"/>
                  <a:pt x="0" y="23"/>
                  <a:pt x="0" y="15"/>
                </a:cubicBezTo>
                <a:cubicBezTo>
                  <a:pt x="0" y="6"/>
                  <a:pt x="7" y="0"/>
                  <a:pt x="15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"/>
                  <a:pt x="44" y="1"/>
                  <a:pt x="44" y="1"/>
                </a:cubicBezTo>
                <a:cubicBezTo>
                  <a:pt x="47" y="10"/>
                  <a:pt x="56" y="16"/>
                  <a:pt x="65" y="16"/>
                </a:cubicBezTo>
                <a:cubicBezTo>
                  <a:pt x="79" y="16"/>
                  <a:pt x="79" y="16"/>
                  <a:pt x="79" y="16"/>
                </a:cubicBezTo>
                <a:cubicBezTo>
                  <a:pt x="88" y="16"/>
                  <a:pt x="96" y="10"/>
                  <a:pt x="99" y="1"/>
                </a:cubicBezTo>
                <a:cubicBezTo>
                  <a:pt x="100" y="0"/>
                  <a:pt x="100" y="0"/>
                  <a:pt x="100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7" y="0"/>
                  <a:pt x="143" y="6"/>
                  <a:pt x="143" y="15"/>
                </a:cubicBezTo>
                <a:cubicBezTo>
                  <a:pt x="143" y="23"/>
                  <a:pt x="137" y="29"/>
                  <a:pt x="129" y="29"/>
                </a:cubicBezTo>
                <a:close/>
                <a:moveTo>
                  <a:pt x="15" y="4"/>
                </a:moveTo>
                <a:cubicBezTo>
                  <a:pt x="9" y="4"/>
                  <a:pt x="4" y="9"/>
                  <a:pt x="4" y="15"/>
                </a:cubicBezTo>
                <a:cubicBezTo>
                  <a:pt x="4" y="20"/>
                  <a:pt x="9" y="25"/>
                  <a:pt x="15" y="25"/>
                </a:cubicBezTo>
                <a:cubicBezTo>
                  <a:pt x="129" y="25"/>
                  <a:pt x="129" y="25"/>
                  <a:pt x="129" y="25"/>
                </a:cubicBezTo>
                <a:cubicBezTo>
                  <a:pt x="135" y="25"/>
                  <a:pt x="139" y="20"/>
                  <a:pt x="139" y="15"/>
                </a:cubicBezTo>
                <a:cubicBezTo>
                  <a:pt x="139" y="9"/>
                  <a:pt x="135" y="4"/>
                  <a:pt x="129" y="4"/>
                </a:cubicBezTo>
                <a:cubicBezTo>
                  <a:pt x="102" y="4"/>
                  <a:pt x="102" y="4"/>
                  <a:pt x="102" y="4"/>
                </a:cubicBezTo>
                <a:cubicBezTo>
                  <a:pt x="98" y="13"/>
                  <a:pt x="89" y="20"/>
                  <a:pt x="79" y="20"/>
                </a:cubicBezTo>
                <a:cubicBezTo>
                  <a:pt x="65" y="20"/>
                  <a:pt x="65" y="20"/>
                  <a:pt x="65" y="20"/>
                </a:cubicBezTo>
                <a:cubicBezTo>
                  <a:pt x="54" y="20"/>
                  <a:pt x="45" y="13"/>
                  <a:pt x="41" y="4"/>
                </a:cubicBezTo>
                <a:lnTo>
                  <a:pt x="15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2577DEDF-11E2-41CC-B8B6-0B8AEF814FED}"/>
              </a:ext>
            </a:extLst>
          </p:cNvPr>
          <p:cNvSpPr>
            <a:spLocks noEditPoints="1"/>
          </p:cNvSpPr>
          <p:nvPr/>
        </p:nvSpPr>
        <p:spPr bwMode="auto">
          <a:xfrm>
            <a:off x="7240588" y="3254376"/>
            <a:ext cx="207963" cy="277813"/>
          </a:xfrm>
          <a:custGeom>
            <a:avLst/>
            <a:gdLst>
              <a:gd name="T0" fmla="*/ 55 w 96"/>
              <a:gd name="T1" fmla="*/ 128 h 128"/>
              <a:gd name="T2" fmla="*/ 41 w 96"/>
              <a:gd name="T3" fmla="*/ 128 h 128"/>
              <a:gd name="T4" fmla="*/ 22 w 96"/>
              <a:gd name="T5" fmla="*/ 110 h 128"/>
              <a:gd name="T6" fmla="*/ 22 w 96"/>
              <a:gd name="T7" fmla="*/ 85 h 128"/>
              <a:gd name="T8" fmla="*/ 12 w 96"/>
              <a:gd name="T9" fmla="*/ 85 h 128"/>
              <a:gd name="T10" fmla="*/ 2 w 96"/>
              <a:gd name="T11" fmla="*/ 79 h 128"/>
              <a:gd name="T12" fmla="*/ 3 w 96"/>
              <a:gd name="T13" fmla="*/ 68 h 128"/>
              <a:gd name="T14" fmla="*/ 38 w 96"/>
              <a:gd name="T15" fmla="*/ 6 h 128"/>
              <a:gd name="T16" fmla="*/ 48 w 96"/>
              <a:gd name="T17" fmla="*/ 0 h 128"/>
              <a:gd name="T18" fmla="*/ 58 w 96"/>
              <a:gd name="T19" fmla="*/ 6 h 128"/>
              <a:gd name="T20" fmla="*/ 93 w 96"/>
              <a:gd name="T21" fmla="*/ 68 h 128"/>
              <a:gd name="T22" fmla="*/ 94 w 96"/>
              <a:gd name="T23" fmla="*/ 79 h 128"/>
              <a:gd name="T24" fmla="*/ 83 w 96"/>
              <a:gd name="T25" fmla="*/ 85 h 128"/>
              <a:gd name="T26" fmla="*/ 73 w 96"/>
              <a:gd name="T27" fmla="*/ 85 h 128"/>
              <a:gd name="T28" fmla="*/ 73 w 96"/>
              <a:gd name="T29" fmla="*/ 110 h 128"/>
              <a:gd name="T30" fmla="*/ 55 w 96"/>
              <a:gd name="T31" fmla="*/ 128 h 128"/>
              <a:gd name="T32" fmla="*/ 48 w 96"/>
              <a:gd name="T33" fmla="*/ 8 h 128"/>
              <a:gd name="T34" fmla="*/ 45 w 96"/>
              <a:gd name="T35" fmla="*/ 10 h 128"/>
              <a:gd name="T36" fmla="*/ 9 w 96"/>
              <a:gd name="T37" fmla="*/ 72 h 128"/>
              <a:gd name="T38" fmla="*/ 9 w 96"/>
              <a:gd name="T39" fmla="*/ 75 h 128"/>
              <a:gd name="T40" fmla="*/ 12 w 96"/>
              <a:gd name="T41" fmla="*/ 77 h 128"/>
              <a:gd name="T42" fmla="*/ 30 w 96"/>
              <a:gd name="T43" fmla="*/ 77 h 128"/>
              <a:gd name="T44" fmla="*/ 30 w 96"/>
              <a:gd name="T45" fmla="*/ 110 h 128"/>
              <a:gd name="T46" fmla="*/ 41 w 96"/>
              <a:gd name="T47" fmla="*/ 120 h 128"/>
              <a:gd name="T48" fmla="*/ 55 w 96"/>
              <a:gd name="T49" fmla="*/ 120 h 128"/>
              <a:gd name="T50" fmla="*/ 65 w 96"/>
              <a:gd name="T51" fmla="*/ 110 h 128"/>
              <a:gd name="T52" fmla="*/ 65 w 96"/>
              <a:gd name="T53" fmla="*/ 77 h 128"/>
              <a:gd name="T54" fmla="*/ 83 w 96"/>
              <a:gd name="T55" fmla="*/ 77 h 128"/>
              <a:gd name="T56" fmla="*/ 87 w 96"/>
              <a:gd name="T57" fmla="*/ 75 h 128"/>
              <a:gd name="T58" fmla="*/ 86 w 96"/>
              <a:gd name="T59" fmla="*/ 72 h 128"/>
              <a:gd name="T60" fmla="*/ 51 w 96"/>
              <a:gd name="T61" fmla="*/ 10 h 128"/>
              <a:gd name="T62" fmla="*/ 48 w 96"/>
              <a:gd name="T63" fmla="*/ 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" h="128">
                <a:moveTo>
                  <a:pt x="55" y="128"/>
                </a:moveTo>
                <a:cubicBezTo>
                  <a:pt x="41" y="128"/>
                  <a:pt x="41" y="128"/>
                  <a:pt x="41" y="128"/>
                </a:cubicBezTo>
                <a:cubicBezTo>
                  <a:pt x="31" y="128"/>
                  <a:pt x="22" y="120"/>
                  <a:pt x="22" y="110"/>
                </a:cubicBezTo>
                <a:cubicBezTo>
                  <a:pt x="22" y="85"/>
                  <a:pt x="22" y="85"/>
                  <a:pt x="22" y="85"/>
                </a:cubicBezTo>
                <a:cubicBezTo>
                  <a:pt x="12" y="85"/>
                  <a:pt x="12" y="85"/>
                  <a:pt x="12" y="85"/>
                </a:cubicBezTo>
                <a:cubicBezTo>
                  <a:pt x="8" y="85"/>
                  <a:pt x="4" y="83"/>
                  <a:pt x="2" y="79"/>
                </a:cubicBezTo>
                <a:cubicBezTo>
                  <a:pt x="0" y="76"/>
                  <a:pt x="0" y="72"/>
                  <a:pt x="3" y="68"/>
                </a:cubicBezTo>
                <a:cubicBezTo>
                  <a:pt x="38" y="6"/>
                  <a:pt x="38" y="6"/>
                  <a:pt x="38" y="6"/>
                </a:cubicBezTo>
                <a:cubicBezTo>
                  <a:pt x="40" y="2"/>
                  <a:pt x="44" y="0"/>
                  <a:pt x="48" y="0"/>
                </a:cubicBezTo>
                <a:cubicBezTo>
                  <a:pt x="52" y="0"/>
                  <a:pt x="55" y="2"/>
                  <a:pt x="58" y="6"/>
                </a:cubicBezTo>
                <a:cubicBezTo>
                  <a:pt x="93" y="68"/>
                  <a:pt x="93" y="68"/>
                  <a:pt x="93" y="68"/>
                </a:cubicBezTo>
                <a:cubicBezTo>
                  <a:pt x="95" y="72"/>
                  <a:pt x="96" y="76"/>
                  <a:pt x="94" y="79"/>
                </a:cubicBezTo>
                <a:cubicBezTo>
                  <a:pt x="92" y="83"/>
                  <a:pt x="88" y="85"/>
                  <a:pt x="83" y="85"/>
                </a:cubicBezTo>
                <a:cubicBezTo>
                  <a:pt x="73" y="85"/>
                  <a:pt x="73" y="85"/>
                  <a:pt x="73" y="85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3" y="120"/>
                  <a:pt x="65" y="128"/>
                  <a:pt x="55" y="128"/>
                </a:cubicBezTo>
                <a:close/>
                <a:moveTo>
                  <a:pt x="48" y="8"/>
                </a:moveTo>
                <a:cubicBezTo>
                  <a:pt x="47" y="8"/>
                  <a:pt x="46" y="9"/>
                  <a:pt x="45" y="10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73"/>
                  <a:pt x="8" y="75"/>
                  <a:pt x="9" y="75"/>
                </a:cubicBezTo>
                <a:cubicBezTo>
                  <a:pt x="9" y="76"/>
                  <a:pt x="11" y="77"/>
                  <a:pt x="12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6"/>
                  <a:pt x="35" y="120"/>
                  <a:pt x="41" y="120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60" y="120"/>
                  <a:pt x="65" y="116"/>
                  <a:pt x="65" y="110"/>
                </a:cubicBezTo>
                <a:cubicBezTo>
                  <a:pt x="65" y="77"/>
                  <a:pt x="65" y="77"/>
                  <a:pt x="65" y="77"/>
                </a:cubicBezTo>
                <a:cubicBezTo>
                  <a:pt x="83" y="77"/>
                  <a:pt x="83" y="77"/>
                  <a:pt x="83" y="77"/>
                </a:cubicBezTo>
                <a:cubicBezTo>
                  <a:pt x="85" y="77"/>
                  <a:pt x="86" y="76"/>
                  <a:pt x="87" y="75"/>
                </a:cubicBezTo>
                <a:cubicBezTo>
                  <a:pt x="87" y="75"/>
                  <a:pt x="87" y="73"/>
                  <a:pt x="86" y="72"/>
                </a:cubicBezTo>
                <a:cubicBezTo>
                  <a:pt x="51" y="10"/>
                  <a:pt x="51" y="10"/>
                  <a:pt x="51" y="10"/>
                </a:cubicBezTo>
                <a:cubicBezTo>
                  <a:pt x="50" y="9"/>
                  <a:pt x="49" y="8"/>
                  <a:pt x="48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697E5412-057B-482B-8DAD-CD015F3D6824}"/>
              </a:ext>
            </a:extLst>
          </p:cNvPr>
          <p:cNvSpPr>
            <a:spLocks noEditPoints="1"/>
          </p:cNvSpPr>
          <p:nvPr/>
        </p:nvSpPr>
        <p:spPr bwMode="auto">
          <a:xfrm>
            <a:off x="5694363" y="3448051"/>
            <a:ext cx="184150" cy="163513"/>
          </a:xfrm>
          <a:custGeom>
            <a:avLst/>
            <a:gdLst>
              <a:gd name="T0" fmla="*/ 60 w 85"/>
              <a:gd name="T1" fmla="*/ 76 h 76"/>
              <a:gd name="T2" fmla="*/ 60 w 85"/>
              <a:gd name="T3" fmla="*/ 76 h 76"/>
              <a:gd name="T4" fmla="*/ 52 w 85"/>
              <a:gd name="T5" fmla="*/ 73 h 76"/>
              <a:gd name="T6" fmla="*/ 0 w 85"/>
              <a:gd name="T7" fmla="*/ 22 h 76"/>
              <a:gd name="T8" fmla="*/ 13 w 85"/>
              <a:gd name="T9" fmla="*/ 9 h 76"/>
              <a:gd name="T10" fmla="*/ 30 w 85"/>
              <a:gd name="T11" fmla="*/ 1 h 76"/>
              <a:gd name="T12" fmla="*/ 33 w 85"/>
              <a:gd name="T13" fmla="*/ 0 h 76"/>
              <a:gd name="T14" fmla="*/ 79 w 85"/>
              <a:gd name="T15" fmla="*/ 46 h 76"/>
              <a:gd name="T16" fmla="*/ 74 w 85"/>
              <a:gd name="T17" fmla="*/ 69 h 76"/>
              <a:gd name="T18" fmla="*/ 60 w 85"/>
              <a:gd name="T19" fmla="*/ 76 h 76"/>
              <a:gd name="T20" fmla="*/ 58 w 85"/>
              <a:gd name="T21" fmla="*/ 68 h 76"/>
              <a:gd name="T22" fmla="*/ 60 w 85"/>
              <a:gd name="T23" fmla="*/ 68 h 76"/>
              <a:gd name="T24" fmla="*/ 68 w 85"/>
              <a:gd name="T25" fmla="*/ 63 h 76"/>
              <a:gd name="T26" fmla="*/ 73 w 85"/>
              <a:gd name="T27" fmla="*/ 52 h 76"/>
              <a:gd name="T28" fmla="*/ 30 w 85"/>
              <a:gd name="T29" fmla="*/ 9 h 76"/>
              <a:gd name="T30" fmla="*/ 18 w 85"/>
              <a:gd name="T31" fmla="*/ 14 h 76"/>
              <a:gd name="T32" fmla="*/ 11 w 85"/>
              <a:gd name="T33" fmla="*/ 21 h 76"/>
              <a:gd name="T34" fmla="*/ 58 w 85"/>
              <a:gd name="T35" fmla="*/ 68 h 76"/>
              <a:gd name="T36" fmla="*/ 58 w 85"/>
              <a:gd name="T37" fmla="*/ 6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5" h="76">
                <a:moveTo>
                  <a:pt x="60" y="76"/>
                </a:moveTo>
                <a:cubicBezTo>
                  <a:pt x="60" y="76"/>
                  <a:pt x="60" y="76"/>
                  <a:pt x="60" y="76"/>
                </a:cubicBezTo>
                <a:cubicBezTo>
                  <a:pt x="55" y="76"/>
                  <a:pt x="52" y="74"/>
                  <a:pt x="52" y="73"/>
                </a:cubicBezTo>
                <a:cubicBezTo>
                  <a:pt x="0" y="22"/>
                  <a:pt x="0" y="22"/>
                  <a:pt x="0" y="22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7" y="5"/>
                  <a:pt x="30" y="1"/>
                </a:cubicBezTo>
                <a:cubicBezTo>
                  <a:pt x="33" y="0"/>
                  <a:pt x="33" y="0"/>
                  <a:pt x="33" y="0"/>
                </a:cubicBezTo>
                <a:cubicBezTo>
                  <a:pt x="79" y="46"/>
                  <a:pt x="79" y="46"/>
                  <a:pt x="79" y="46"/>
                </a:cubicBezTo>
                <a:cubicBezTo>
                  <a:pt x="82" y="49"/>
                  <a:pt x="85" y="58"/>
                  <a:pt x="74" y="69"/>
                </a:cubicBezTo>
                <a:cubicBezTo>
                  <a:pt x="69" y="74"/>
                  <a:pt x="64" y="76"/>
                  <a:pt x="60" y="76"/>
                </a:cubicBezTo>
                <a:close/>
                <a:moveTo>
                  <a:pt x="58" y="68"/>
                </a:moveTo>
                <a:cubicBezTo>
                  <a:pt x="58" y="68"/>
                  <a:pt x="58" y="68"/>
                  <a:pt x="60" y="68"/>
                </a:cubicBezTo>
                <a:cubicBezTo>
                  <a:pt x="62" y="68"/>
                  <a:pt x="65" y="66"/>
                  <a:pt x="68" y="63"/>
                </a:cubicBezTo>
                <a:cubicBezTo>
                  <a:pt x="76" y="56"/>
                  <a:pt x="73" y="52"/>
                  <a:pt x="73" y="52"/>
                </a:cubicBezTo>
                <a:cubicBezTo>
                  <a:pt x="30" y="9"/>
                  <a:pt x="30" y="9"/>
                  <a:pt x="30" y="9"/>
                </a:cubicBezTo>
                <a:cubicBezTo>
                  <a:pt x="21" y="12"/>
                  <a:pt x="19" y="14"/>
                  <a:pt x="18" y="14"/>
                </a:cubicBezTo>
                <a:cubicBezTo>
                  <a:pt x="11" y="21"/>
                  <a:pt x="11" y="21"/>
                  <a:pt x="11" y="21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350C7C12-33F7-4F5C-8855-A4A03394A0CD}"/>
              </a:ext>
            </a:extLst>
          </p:cNvPr>
          <p:cNvSpPr>
            <a:spLocks noEditPoints="1"/>
          </p:cNvSpPr>
          <p:nvPr/>
        </p:nvSpPr>
        <p:spPr bwMode="auto">
          <a:xfrm>
            <a:off x="5502276" y="3243263"/>
            <a:ext cx="174625" cy="173038"/>
          </a:xfrm>
          <a:custGeom>
            <a:avLst/>
            <a:gdLst>
              <a:gd name="T0" fmla="*/ 65 w 81"/>
              <a:gd name="T1" fmla="*/ 80 h 80"/>
              <a:gd name="T2" fmla="*/ 32 w 81"/>
              <a:gd name="T3" fmla="*/ 47 h 80"/>
              <a:gd name="T4" fmla="*/ 18 w 81"/>
              <a:gd name="T5" fmla="*/ 41 h 80"/>
              <a:gd name="T6" fmla="*/ 0 w 81"/>
              <a:gd name="T7" fmla="*/ 15 h 80"/>
              <a:gd name="T8" fmla="*/ 15 w 81"/>
              <a:gd name="T9" fmla="*/ 0 h 80"/>
              <a:gd name="T10" fmla="*/ 42 w 81"/>
              <a:gd name="T11" fmla="*/ 17 h 80"/>
              <a:gd name="T12" fmla="*/ 48 w 81"/>
              <a:gd name="T13" fmla="*/ 31 h 80"/>
              <a:gd name="T14" fmla="*/ 81 w 81"/>
              <a:gd name="T15" fmla="*/ 64 h 80"/>
              <a:gd name="T16" fmla="*/ 79 w 81"/>
              <a:gd name="T17" fmla="*/ 67 h 80"/>
              <a:gd name="T18" fmla="*/ 74 w 81"/>
              <a:gd name="T19" fmla="*/ 72 h 80"/>
              <a:gd name="T20" fmla="*/ 74 w 81"/>
              <a:gd name="T21" fmla="*/ 73 h 80"/>
              <a:gd name="T22" fmla="*/ 65 w 81"/>
              <a:gd name="T23" fmla="*/ 80 h 80"/>
              <a:gd name="T24" fmla="*/ 23 w 81"/>
              <a:gd name="T25" fmla="*/ 35 h 80"/>
              <a:gd name="T26" fmla="*/ 36 w 81"/>
              <a:gd name="T27" fmla="*/ 41 h 80"/>
              <a:gd name="T28" fmla="*/ 65 w 81"/>
              <a:gd name="T29" fmla="*/ 70 h 80"/>
              <a:gd name="T30" fmla="*/ 69 w 81"/>
              <a:gd name="T31" fmla="*/ 66 h 80"/>
              <a:gd name="T32" fmla="*/ 70 w 81"/>
              <a:gd name="T33" fmla="*/ 65 h 80"/>
              <a:gd name="T34" fmla="*/ 41 w 81"/>
              <a:gd name="T35" fmla="*/ 36 h 80"/>
              <a:gd name="T36" fmla="*/ 35 w 81"/>
              <a:gd name="T37" fmla="*/ 22 h 80"/>
              <a:gd name="T38" fmla="*/ 16 w 81"/>
              <a:gd name="T39" fmla="*/ 10 h 80"/>
              <a:gd name="T40" fmla="*/ 11 w 81"/>
              <a:gd name="T41" fmla="*/ 16 h 80"/>
              <a:gd name="T42" fmla="*/ 23 w 81"/>
              <a:gd name="T43" fmla="*/ 3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1" h="80">
                <a:moveTo>
                  <a:pt x="65" y="80"/>
                </a:moveTo>
                <a:cubicBezTo>
                  <a:pt x="32" y="47"/>
                  <a:pt x="32" y="47"/>
                  <a:pt x="32" y="47"/>
                </a:cubicBezTo>
                <a:cubicBezTo>
                  <a:pt x="18" y="41"/>
                  <a:pt x="18" y="41"/>
                  <a:pt x="18" y="41"/>
                </a:cubicBezTo>
                <a:cubicBezTo>
                  <a:pt x="0" y="15"/>
                  <a:pt x="0" y="15"/>
                  <a:pt x="0" y="15"/>
                </a:cubicBezTo>
                <a:cubicBezTo>
                  <a:pt x="15" y="0"/>
                  <a:pt x="15" y="0"/>
                  <a:pt x="15" y="0"/>
                </a:cubicBezTo>
                <a:cubicBezTo>
                  <a:pt x="42" y="17"/>
                  <a:pt x="42" y="17"/>
                  <a:pt x="42" y="17"/>
                </a:cubicBezTo>
                <a:cubicBezTo>
                  <a:pt x="48" y="31"/>
                  <a:pt x="48" y="31"/>
                  <a:pt x="48" y="31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7"/>
                  <a:pt x="79" y="67"/>
                  <a:pt x="79" y="67"/>
                </a:cubicBezTo>
                <a:cubicBezTo>
                  <a:pt x="77" y="69"/>
                  <a:pt x="76" y="71"/>
                  <a:pt x="74" y="72"/>
                </a:cubicBezTo>
                <a:cubicBezTo>
                  <a:pt x="74" y="73"/>
                  <a:pt x="74" y="73"/>
                  <a:pt x="74" y="73"/>
                </a:cubicBezTo>
                <a:lnTo>
                  <a:pt x="65" y="80"/>
                </a:lnTo>
                <a:close/>
                <a:moveTo>
                  <a:pt x="23" y="35"/>
                </a:moveTo>
                <a:cubicBezTo>
                  <a:pt x="36" y="41"/>
                  <a:pt x="36" y="41"/>
                  <a:pt x="36" y="41"/>
                </a:cubicBezTo>
                <a:cubicBezTo>
                  <a:pt x="65" y="70"/>
                  <a:pt x="65" y="70"/>
                  <a:pt x="65" y="70"/>
                </a:cubicBezTo>
                <a:cubicBezTo>
                  <a:pt x="69" y="66"/>
                  <a:pt x="69" y="66"/>
                  <a:pt x="69" y="66"/>
                </a:cubicBezTo>
                <a:cubicBezTo>
                  <a:pt x="69" y="66"/>
                  <a:pt x="70" y="65"/>
                  <a:pt x="70" y="65"/>
                </a:cubicBezTo>
                <a:cubicBezTo>
                  <a:pt x="41" y="36"/>
                  <a:pt x="41" y="36"/>
                  <a:pt x="41" y="36"/>
                </a:cubicBezTo>
                <a:cubicBezTo>
                  <a:pt x="35" y="22"/>
                  <a:pt x="35" y="22"/>
                  <a:pt x="35" y="22"/>
                </a:cubicBezTo>
                <a:cubicBezTo>
                  <a:pt x="16" y="10"/>
                  <a:pt x="16" y="10"/>
                  <a:pt x="16" y="10"/>
                </a:cubicBezTo>
                <a:cubicBezTo>
                  <a:pt x="11" y="16"/>
                  <a:pt x="11" y="16"/>
                  <a:pt x="11" y="16"/>
                </a:cubicBezTo>
                <a:lnTo>
                  <a:pt x="23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5D5487F9-30DE-434F-AEBB-2474806CA891}"/>
              </a:ext>
            </a:extLst>
          </p:cNvPr>
          <p:cNvSpPr>
            <a:spLocks noEditPoints="1"/>
          </p:cNvSpPr>
          <p:nvPr/>
        </p:nvSpPr>
        <p:spPr bwMode="auto">
          <a:xfrm>
            <a:off x="5508626" y="3267076"/>
            <a:ext cx="344488" cy="325438"/>
          </a:xfrm>
          <a:custGeom>
            <a:avLst/>
            <a:gdLst>
              <a:gd name="T0" fmla="*/ 127 w 159"/>
              <a:gd name="T1" fmla="*/ 4 h 150"/>
              <a:gd name="T2" fmla="*/ 140 w 159"/>
              <a:gd name="T3" fmla="*/ 6 h 150"/>
              <a:gd name="T4" fmla="*/ 123 w 159"/>
              <a:gd name="T5" fmla="*/ 13 h 150"/>
              <a:gd name="T6" fmla="*/ 121 w 159"/>
              <a:gd name="T7" fmla="*/ 14 h 150"/>
              <a:gd name="T8" fmla="*/ 121 w 159"/>
              <a:gd name="T9" fmla="*/ 16 h 150"/>
              <a:gd name="T10" fmla="*/ 120 w 159"/>
              <a:gd name="T11" fmla="*/ 23 h 150"/>
              <a:gd name="T12" fmla="*/ 120 w 159"/>
              <a:gd name="T13" fmla="*/ 24 h 150"/>
              <a:gd name="T14" fmla="*/ 120 w 159"/>
              <a:gd name="T15" fmla="*/ 25 h 150"/>
              <a:gd name="T16" fmla="*/ 126 w 159"/>
              <a:gd name="T17" fmla="*/ 39 h 150"/>
              <a:gd name="T18" fmla="*/ 128 w 159"/>
              <a:gd name="T19" fmla="*/ 43 h 150"/>
              <a:gd name="T20" fmla="*/ 131 w 159"/>
              <a:gd name="T21" fmla="*/ 41 h 150"/>
              <a:gd name="T22" fmla="*/ 152 w 159"/>
              <a:gd name="T23" fmla="*/ 32 h 150"/>
              <a:gd name="T24" fmla="*/ 135 w 159"/>
              <a:gd name="T25" fmla="*/ 50 h 150"/>
              <a:gd name="T26" fmla="*/ 132 w 159"/>
              <a:gd name="T27" fmla="*/ 52 h 150"/>
              <a:gd name="T28" fmla="*/ 133 w 159"/>
              <a:gd name="T29" fmla="*/ 56 h 150"/>
              <a:gd name="T30" fmla="*/ 138 w 159"/>
              <a:gd name="T31" fmla="*/ 68 h 150"/>
              <a:gd name="T32" fmla="*/ 90 w 159"/>
              <a:gd name="T33" fmla="*/ 83 h 150"/>
              <a:gd name="T34" fmla="*/ 33 w 159"/>
              <a:gd name="T35" fmla="*/ 142 h 150"/>
              <a:gd name="T36" fmla="*/ 23 w 159"/>
              <a:gd name="T37" fmla="*/ 146 h 150"/>
              <a:gd name="T38" fmla="*/ 15 w 159"/>
              <a:gd name="T39" fmla="*/ 142 h 150"/>
              <a:gd name="T40" fmla="*/ 15 w 159"/>
              <a:gd name="T41" fmla="*/ 123 h 150"/>
              <a:gd name="T42" fmla="*/ 80 w 159"/>
              <a:gd name="T43" fmla="*/ 71 h 150"/>
              <a:gd name="T44" fmla="*/ 80 w 159"/>
              <a:gd name="T45" fmla="*/ 71 h 150"/>
              <a:gd name="T46" fmla="*/ 80 w 159"/>
              <a:gd name="T47" fmla="*/ 70 h 150"/>
              <a:gd name="T48" fmla="*/ 102 w 159"/>
              <a:gd name="T49" fmla="*/ 23 h 150"/>
              <a:gd name="T50" fmla="*/ 104 w 159"/>
              <a:gd name="T51" fmla="*/ 15 h 150"/>
              <a:gd name="T52" fmla="*/ 121 w 159"/>
              <a:gd name="T53" fmla="*/ 4 h 150"/>
              <a:gd name="T54" fmla="*/ 122 w 159"/>
              <a:gd name="T55" fmla="*/ 4 h 150"/>
              <a:gd name="T56" fmla="*/ 127 w 159"/>
              <a:gd name="T57" fmla="*/ 4 h 150"/>
              <a:gd name="T58" fmla="*/ 127 w 159"/>
              <a:gd name="T59" fmla="*/ 4 h 150"/>
              <a:gd name="T60" fmla="*/ 24 w 159"/>
              <a:gd name="T61" fmla="*/ 142 h 150"/>
              <a:gd name="T62" fmla="*/ 31 w 159"/>
              <a:gd name="T63" fmla="*/ 139 h 150"/>
              <a:gd name="T64" fmla="*/ 31 w 159"/>
              <a:gd name="T65" fmla="*/ 125 h 150"/>
              <a:gd name="T66" fmla="*/ 24 w 159"/>
              <a:gd name="T67" fmla="*/ 122 h 150"/>
              <a:gd name="T68" fmla="*/ 17 w 159"/>
              <a:gd name="T69" fmla="*/ 125 h 150"/>
              <a:gd name="T70" fmla="*/ 17 w 159"/>
              <a:gd name="T71" fmla="*/ 139 h 150"/>
              <a:gd name="T72" fmla="*/ 24 w 159"/>
              <a:gd name="T73" fmla="*/ 142 h 150"/>
              <a:gd name="T74" fmla="*/ 127 w 159"/>
              <a:gd name="T75" fmla="*/ 0 h 150"/>
              <a:gd name="T76" fmla="*/ 121 w 159"/>
              <a:gd name="T77" fmla="*/ 0 h 150"/>
              <a:gd name="T78" fmla="*/ 100 w 159"/>
              <a:gd name="T79" fmla="*/ 13 h 150"/>
              <a:gd name="T80" fmla="*/ 77 w 159"/>
              <a:gd name="T81" fmla="*/ 68 h 150"/>
              <a:gd name="T82" fmla="*/ 12 w 159"/>
              <a:gd name="T83" fmla="*/ 120 h 150"/>
              <a:gd name="T84" fmla="*/ 12 w 159"/>
              <a:gd name="T85" fmla="*/ 145 h 150"/>
              <a:gd name="T86" fmla="*/ 23 w 159"/>
              <a:gd name="T87" fmla="*/ 150 h 150"/>
              <a:gd name="T88" fmla="*/ 36 w 159"/>
              <a:gd name="T89" fmla="*/ 145 h 150"/>
              <a:gd name="T90" fmla="*/ 93 w 159"/>
              <a:gd name="T91" fmla="*/ 85 h 150"/>
              <a:gd name="T92" fmla="*/ 144 w 159"/>
              <a:gd name="T93" fmla="*/ 71 h 150"/>
              <a:gd name="T94" fmla="*/ 137 w 159"/>
              <a:gd name="T95" fmla="*/ 54 h 150"/>
              <a:gd name="T96" fmla="*/ 159 w 159"/>
              <a:gd name="T97" fmla="*/ 25 h 150"/>
              <a:gd name="T98" fmla="*/ 130 w 159"/>
              <a:gd name="T99" fmla="*/ 37 h 150"/>
              <a:gd name="T100" fmla="*/ 124 w 159"/>
              <a:gd name="T101" fmla="*/ 24 h 150"/>
              <a:gd name="T102" fmla="*/ 125 w 159"/>
              <a:gd name="T103" fmla="*/ 17 h 150"/>
              <a:gd name="T104" fmla="*/ 149 w 159"/>
              <a:gd name="T105" fmla="*/ 6 h 150"/>
              <a:gd name="T106" fmla="*/ 127 w 159"/>
              <a:gd name="T107" fmla="*/ 0 h 150"/>
              <a:gd name="T108" fmla="*/ 24 w 159"/>
              <a:gd name="T109" fmla="*/ 138 h 150"/>
              <a:gd name="T110" fmla="*/ 20 w 159"/>
              <a:gd name="T111" fmla="*/ 136 h 150"/>
              <a:gd name="T112" fmla="*/ 20 w 159"/>
              <a:gd name="T113" fmla="*/ 128 h 150"/>
              <a:gd name="T114" fmla="*/ 24 w 159"/>
              <a:gd name="T115" fmla="*/ 126 h 150"/>
              <a:gd name="T116" fmla="*/ 29 w 159"/>
              <a:gd name="T117" fmla="*/ 128 h 150"/>
              <a:gd name="T118" fmla="*/ 29 w 159"/>
              <a:gd name="T119" fmla="*/ 136 h 150"/>
              <a:gd name="T120" fmla="*/ 24 w 159"/>
              <a:gd name="T121" fmla="*/ 138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9" h="150">
                <a:moveTo>
                  <a:pt x="127" y="4"/>
                </a:moveTo>
                <a:cubicBezTo>
                  <a:pt x="132" y="4"/>
                  <a:pt x="136" y="5"/>
                  <a:pt x="140" y="6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0" y="23"/>
                  <a:pt x="120" y="23"/>
                  <a:pt x="120" y="23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120" y="25"/>
                  <a:pt x="120" y="25"/>
                  <a:pt x="120" y="25"/>
                </a:cubicBezTo>
                <a:cubicBezTo>
                  <a:pt x="126" y="39"/>
                  <a:pt x="126" y="39"/>
                  <a:pt x="126" y="39"/>
                </a:cubicBezTo>
                <a:cubicBezTo>
                  <a:pt x="128" y="43"/>
                  <a:pt x="128" y="43"/>
                  <a:pt x="128" y="43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48" y="38"/>
                  <a:pt x="143" y="46"/>
                  <a:pt x="135" y="50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3" y="56"/>
                  <a:pt x="133" y="56"/>
                  <a:pt x="133" y="56"/>
                </a:cubicBezTo>
                <a:cubicBezTo>
                  <a:pt x="138" y="68"/>
                  <a:pt x="138" y="68"/>
                  <a:pt x="138" y="68"/>
                </a:cubicBezTo>
                <a:cubicBezTo>
                  <a:pt x="126" y="69"/>
                  <a:pt x="98" y="74"/>
                  <a:pt x="90" y="83"/>
                </a:cubicBezTo>
                <a:cubicBezTo>
                  <a:pt x="33" y="142"/>
                  <a:pt x="33" y="142"/>
                  <a:pt x="33" y="142"/>
                </a:cubicBezTo>
                <a:cubicBezTo>
                  <a:pt x="33" y="142"/>
                  <a:pt x="28" y="146"/>
                  <a:pt x="23" y="146"/>
                </a:cubicBezTo>
                <a:cubicBezTo>
                  <a:pt x="20" y="146"/>
                  <a:pt x="17" y="144"/>
                  <a:pt x="15" y="142"/>
                </a:cubicBezTo>
                <a:cubicBezTo>
                  <a:pt x="7" y="134"/>
                  <a:pt x="13" y="125"/>
                  <a:pt x="15" y="123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0"/>
                  <a:pt x="80" y="70"/>
                  <a:pt x="80" y="70"/>
                </a:cubicBezTo>
                <a:cubicBezTo>
                  <a:pt x="93" y="58"/>
                  <a:pt x="98" y="36"/>
                  <a:pt x="102" y="23"/>
                </a:cubicBezTo>
                <a:cubicBezTo>
                  <a:pt x="103" y="19"/>
                  <a:pt x="103" y="17"/>
                  <a:pt x="104" y="15"/>
                </a:cubicBezTo>
                <a:cubicBezTo>
                  <a:pt x="106" y="7"/>
                  <a:pt x="107" y="7"/>
                  <a:pt x="121" y="4"/>
                </a:cubicBezTo>
                <a:cubicBezTo>
                  <a:pt x="122" y="4"/>
                  <a:pt x="122" y="4"/>
                  <a:pt x="122" y="4"/>
                </a:cubicBezTo>
                <a:cubicBezTo>
                  <a:pt x="124" y="4"/>
                  <a:pt x="125" y="4"/>
                  <a:pt x="127" y="4"/>
                </a:cubicBezTo>
                <a:cubicBezTo>
                  <a:pt x="127" y="4"/>
                  <a:pt x="127" y="4"/>
                  <a:pt x="127" y="4"/>
                </a:cubicBezTo>
                <a:moveTo>
                  <a:pt x="24" y="142"/>
                </a:moveTo>
                <a:cubicBezTo>
                  <a:pt x="27" y="142"/>
                  <a:pt x="30" y="141"/>
                  <a:pt x="31" y="139"/>
                </a:cubicBezTo>
                <a:cubicBezTo>
                  <a:pt x="35" y="135"/>
                  <a:pt x="35" y="129"/>
                  <a:pt x="31" y="125"/>
                </a:cubicBezTo>
                <a:cubicBezTo>
                  <a:pt x="30" y="123"/>
                  <a:pt x="27" y="122"/>
                  <a:pt x="24" y="122"/>
                </a:cubicBezTo>
                <a:cubicBezTo>
                  <a:pt x="22" y="122"/>
                  <a:pt x="19" y="123"/>
                  <a:pt x="17" y="125"/>
                </a:cubicBezTo>
                <a:cubicBezTo>
                  <a:pt x="13" y="129"/>
                  <a:pt x="13" y="135"/>
                  <a:pt x="17" y="139"/>
                </a:cubicBezTo>
                <a:cubicBezTo>
                  <a:pt x="19" y="141"/>
                  <a:pt x="22" y="142"/>
                  <a:pt x="24" y="142"/>
                </a:cubicBezTo>
                <a:moveTo>
                  <a:pt x="127" y="0"/>
                </a:moveTo>
                <a:cubicBezTo>
                  <a:pt x="125" y="0"/>
                  <a:pt x="123" y="0"/>
                  <a:pt x="121" y="0"/>
                </a:cubicBezTo>
                <a:cubicBezTo>
                  <a:pt x="106" y="3"/>
                  <a:pt x="103" y="4"/>
                  <a:pt x="100" y="13"/>
                </a:cubicBezTo>
                <a:cubicBezTo>
                  <a:pt x="97" y="23"/>
                  <a:pt x="93" y="53"/>
                  <a:pt x="77" y="68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2" y="120"/>
                  <a:pt x="0" y="133"/>
                  <a:pt x="12" y="145"/>
                </a:cubicBezTo>
                <a:cubicBezTo>
                  <a:pt x="16" y="148"/>
                  <a:pt x="20" y="150"/>
                  <a:pt x="23" y="150"/>
                </a:cubicBezTo>
                <a:cubicBezTo>
                  <a:pt x="30" y="150"/>
                  <a:pt x="36" y="145"/>
                  <a:pt x="36" y="145"/>
                </a:cubicBezTo>
                <a:cubicBezTo>
                  <a:pt x="93" y="85"/>
                  <a:pt x="93" y="85"/>
                  <a:pt x="93" y="85"/>
                </a:cubicBezTo>
                <a:cubicBezTo>
                  <a:pt x="102" y="76"/>
                  <a:pt x="144" y="71"/>
                  <a:pt x="144" y="71"/>
                </a:cubicBezTo>
                <a:cubicBezTo>
                  <a:pt x="137" y="54"/>
                  <a:pt x="137" y="54"/>
                  <a:pt x="137" y="54"/>
                </a:cubicBezTo>
                <a:cubicBezTo>
                  <a:pt x="153" y="46"/>
                  <a:pt x="159" y="25"/>
                  <a:pt x="159" y="2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25" y="17"/>
                  <a:pt x="125" y="17"/>
                  <a:pt x="125" y="17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6"/>
                  <a:pt x="139" y="0"/>
                  <a:pt x="127" y="0"/>
                </a:cubicBezTo>
                <a:close/>
                <a:moveTo>
                  <a:pt x="24" y="138"/>
                </a:moveTo>
                <a:cubicBezTo>
                  <a:pt x="23" y="138"/>
                  <a:pt x="21" y="138"/>
                  <a:pt x="20" y="136"/>
                </a:cubicBezTo>
                <a:cubicBezTo>
                  <a:pt x="17" y="134"/>
                  <a:pt x="17" y="130"/>
                  <a:pt x="20" y="128"/>
                </a:cubicBezTo>
                <a:cubicBezTo>
                  <a:pt x="21" y="127"/>
                  <a:pt x="23" y="126"/>
                  <a:pt x="24" y="126"/>
                </a:cubicBezTo>
                <a:cubicBezTo>
                  <a:pt x="26" y="126"/>
                  <a:pt x="27" y="127"/>
                  <a:pt x="29" y="128"/>
                </a:cubicBezTo>
                <a:cubicBezTo>
                  <a:pt x="31" y="130"/>
                  <a:pt x="31" y="134"/>
                  <a:pt x="29" y="136"/>
                </a:cubicBezTo>
                <a:cubicBezTo>
                  <a:pt x="27" y="138"/>
                  <a:pt x="26" y="138"/>
                  <a:pt x="2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4A53C006-16A7-4D72-A6A6-8B0189F2ED58}"/>
              </a:ext>
            </a:extLst>
          </p:cNvPr>
          <p:cNvSpPr>
            <a:spLocks noEditPoints="1"/>
          </p:cNvSpPr>
          <p:nvPr/>
        </p:nvSpPr>
        <p:spPr bwMode="auto">
          <a:xfrm>
            <a:off x="8043863" y="3240088"/>
            <a:ext cx="192088" cy="139700"/>
          </a:xfrm>
          <a:custGeom>
            <a:avLst/>
            <a:gdLst>
              <a:gd name="T0" fmla="*/ 40 w 89"/>
              <a:gd name="T1" fmla="*/ 4 h 65"/>
              <a:gd name="T2" fmla="*/ 77 w 89"/>
              <a:gd name="T3" fmla="*/ 20 h 65"/>
              <a:gd name="T4" fmla="*/ 83 w 89"/>
              <a:gd name="T5" fmla="*/ 26 h 65"/>
              <a:gd name="T6" fmla="*/ 49 w 89"/>
              <a:gd name="T7" fmla="*/ 60 h 65"/>
              <a:gd name="T8" fmla="*/ 6 w 89"/>
              <a:gd name="T9" fmla="*/ 17 h 65"/>
              <a:gd name="T10" fmla="*/ 40 w 89"/>
              <a:gd name="T11" fmla="*/ 4 h 65"/>
              <a:gd name="T12" fmla="*/ 40 w 89"/>
              <a:gd name="T13" fmla="*/ 0 h 65"/>
              <a:gd name="T14" fmla="*/ 0 w 89"/>
              <a:gd name="T15" fmla="*/ 16 h 65"/>
              <a:gd name="T16" fmla="*/ 49 w 89"/>
              <a:gd name="T17" fmla="*/ 65 h 65"/>
              <a:gd name="T18" fmla="*/ 89 w 89"/>
              <a:gd name="T19" fmla="*/ 26 h 65"/>
              <a:gd name="T20" fmla="*/ 80 w 89"/>
              <a:gd name="T21" fmla="*/ 17 h 65"/>
              <a:gd name="T22" fmla="*/ 40 w 89"/>
              <a:gd name="T2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9" h="65">
                <a:moveTo>
                  <a:pt x="40" y="4"/>
                </a:moveTo>
                <a:cubicBezTo>
                  <a:pt x="54" y="4"/>
                  <a:pt x="67" y="10"/>
                  <a:pt x="77" y="20"/>
                </a:cubicBezTo>
                <a:cubicBezTo>
                  <a:pt x="83" y="26"/>
                  <a:pt x="83" y="26"/>
                  <a:pt x="83" y="26"/>
                </a:cubicBezTo>
                <a:cubicBezTo>
                  <a:pt x="49" y="60"/>
                  <a:pt x="49" y="60"/>
                  <a:pt x="49" y="60"/>
                </a:cubicBezTo>
                <a:cubicBezTo>
                  <a:pt x="6" y="17"/>
                  <a:pt x="6" y="17"/>
                  <a:pt x="6" y="17"/>
                </a:cubicBezTo>
                <a:cubicBezTo>
                  <a:pt x="15" y="9"/>
                  <a:pt x="27" y="4"/>
                  <a:pt x="40" y="4"/>
                </a:cubicBezTo>
                <a:moveTo>
                  <a:pt x="40" y="0"/>
                </a:moveTo>
                <a:cubicBezTo>
                  <a:pt x="25" y="0"/>
                  <a:pt x="11" y="6"/>
                  <a:pt x="0" y="16"/>
                </a:cubicBezTo>
                <a:cubicBezTo>
                  <a:pt x="49" y="65"/>
                  <a:pt x="49" y="65"/>
                  <a:pt x="49" y="65"/>
                </a:cubicBezTo>
                <a:cubicBezTo>
                  <a:pt x="89" y="26"/>
                  <a:pt x="89" y="26"/>
                  <a:pt x="89" y="26"/>
                </a:cubicBezTo>
                <a:cubicBezTo>
                  <a:pt x="80" y="17"/>
                  <a:pt x="80" y="17"/>
                  <a:pt x="80" y="17"/>
                </a:cubicBezTo>
                <a:cubicBezTo>
                  <a:pt x="69" y="6"/>
                  <a:pt x="54" y="0"/>
                  <a:pt x="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F8C6CCBE-3687-4FC5-8448-656DE9E20D0E}"/>
              </a:ext>
            </a:extLst>
          </p:cNvPr>
          <p:cNvSpPr>
            <a:spLocks noEditPoints="1"/>
          </p:cNvSpPr>
          <p:nvPr/>
        </p:nvSpPr>
        <p:spPr bwMode="auto">
          <a:xfrm>
            <a:off x="8062913" y="3306763"/>
            <a:ext cx="317500" cy="304800"/>
          </a:xfrm>
          <a:custGeom>
            <a:avLst/>
            <a:gdLst>
              <a:gd name="T0" fmla="*/ 85 w 147"/>
              <a:gd name="T1" fmla="*/ 11 h 141"/>
              <a:gd name="T2" fmla="*/ 119 w 147"/>
              <a:gd name="T3" fmla="*/ 45 h 141"/>
              <a:gd name="T4" fmla="*/ 133 w 147"/>
              <a:gd name="T5" fmla="*/ 80 h 141"/>
              <a:gd name="T6" fmla="*/ 119 w 147"/>
              <a:gd name="T7" fmla="*/ 115 h 141"/>
              <a:gd name="T8" fmla="*/ 115 w 147"/>
              <a:gd name="T9" fmla="*/ 119 h 141"/>
              <a:gd name="T10" fmla="*/ 80 w 147"/>
              <a:gd name="T11" fmla="*/ 133 h 141"/>
              <a:gd name="T12" fmla="*/ 46 w 147"/>
              <a:gd name="T13" fmla="*/ 119 h 141"/>
              <a:gd name="T14" fmla="*/ 12 w 147"/>
              <a:gd name="T15" fmla="*/ 85 h 141"/>
              <a:gd name="T16" fmla="*/ 85 w 147"/>
              <a:gd name="T17" fmla="*/ 11 h 141"/>
              <a:gd name="T18" fmla="*/ 85 w 147"/>
              <a:gd name="T19" fmla="*/ 0 h 141"/>
              <a:gd name="T20" fmla="*/ 0 w 147"/>
              <a:gd name="T21" fmla="*/ 85 h 141"/>
              <a:gd name="T22" fmla="*/ 40 w 147"/>
              <a:gd name="T23" fmla="*/ 124 h 141"/>
              <a:gd name="T24" fmla="*/ 80 w 147"/>
              <a:gd name="T25" fmla="*/ 141 h 141"/>
              <a:gd name="T26" fmla="*/ 121 w 147"/>
              <a:gd name="T27" fmla="*/ 124 h 141"/>
              <a:gd name="T28" fmla="*/ 125 w 147"/>
              <a:gd name="T29" fmla="*/ 120 h 141"/>
              <a:gd name="T30" fmla="*/ 125 w 147"/>
              <a:gd name="T31" fmla="*/ 40 h 141"/>
              <a:gd name="T32" fmla="*/ 85 w 147"/>
              <a:gd name="T3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7" h="141">
                <a:moveTo>
                  <a:pt x="85" y="11"/>
                </a:moveTo>
                <a:cubicBezTo>
                  <a:pt x="119" y="45"/>
                  <a:pt x="119" y="45"/>
                  <a:pt x="119" y="45"/>
                </a:cubicBezTo>
                <a:cubicBezTo>
                  <a:pt x="128" y="55"/>
                  <a:pt x="133" y="67"/>
                  <a:pt x="133" y="80"/>
                </a:cubicBezTo>
                <a:cubicBezTo>
                  <a:pt x="133" y="93"/>
                  <a:pt x="128" y="105"/>
                  <a:pt x="119" y="115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06" y="128"/>
                  <a:pt x="93" y="133"/>
                  <a:pt x="80" y="133"/>
                </a:cubicBezTo>
                <a:cubicBezTo>
                  <a:pt x="67" y="133"/>
                  <a:pt x="55" y="128"/>
                  <a:pt x="46" y="119"/>
                </a:cubicBezTo>
                <a:cubicBezTo>
                  <a:pt x="12" y="85"/>
                  <a:pt x="12" y="85"/>
                  <a:pt x="12" y="85"/>
                </a:cubicBezTo>
                <a:cubicBezTo>
                  <a:pt x="85" y="11"/>
                  <a:pt x="85" y="11"/>
                  <a:pt x="85" y="11"/>
                </a:cubicBezTo>
                <a:moveTo>
                  <a:pt x="85" y="0"/>
                </a:moveTo>
                <a:cubicBezTo>
                  <a:pt x="0" y="85"/>
                  <a:pt x="0" y="85"/>
                  <a:pt x="0" y="85"/>
                </a:cubicBezTo>
                <a:cubicBezTo>
                  <a:pt x="40" y="124"/>
                  <a:pt x="40" y="124"/>
                  <a:pt x="40" y="124"/>
                </a:cubicBezTo>
                <a:cubicBezTo>
                  <a:pt x="51" y="135"/>
                  <a:pt x="66" y="141"/>
                  <a:pt x="80" y="141"/>
                </a:cubicBezTo>
                <a:cubicBezTo>
                  <a:pt x="95" y="141"/>
                  <a:pt x="109" y="135"/>
                  <a:pt x="121" y="124"/>
                </a:cubicBezTo>
                <a:cubicBezTo>
                  <a:pt x="125" y="120"/>
                  <a:pt x="125" y="120"/>
                  <a:pt x="125" y="120"/>
                </a:cubicBezTo>
                <a:cubicBezTo>
                  <a:pt x="147" y="98"/>
                  <a:pt x="147" y="62"/>
                  <a:pt x="125" y="40"/>
                </a:cubicBezTo>
                <a:cubicBezTo>
                  <a:pt x="85" y="0"/>
                  <a:pt x="85" y="0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D45E40D-D59A-4739-B956-F17F72097932}"/>
              </a:ext>
            </a:extLst>
          </p:cNvPr>
          <p:cNvSpPr>
            <a:spLocks noEditPoints="1"/>
          </p:cNvSpPr>
          <p:nvPr/>
        </p:nvSpPr>
        <p:spPr bwMode="auto">
          <a:xfrm>
            <a:off x="7985126" y="3287713"/>
            <a:ext cx="153988" cy="190500"/>
          </a:xfrm>
          <a:custGeom>
            <a:avLst/>
            <a:gdLst>
              <a:gd name="T0" fmla="*/ 22 w 71"/>
              <a:gd name="T1" fmla="*/ 6 h 88"/>
              <a:gd name="T2" fmla="*/ 65 w 71"/>
              <a:gd name="T3" fmla="*/ 49 h 88"/>
              <a:gd name="T4" fmla="*/ 31 w 71"/>
              <a:gd name="T5" fmla="*/ 83 h 88"/>
              <a:gd name="T6" fmla="*/ 25 w 71"/>
              <a:gd name="T7" fmla="*/ 77 h 88"/>
              <a:gd name="T8" fmla="*/ 22 w 71"/>
              <a:gd name="T9" fmla="*/ 6 h 88"/>
              <a:gd name="T10" fmla="*/ 22 w 71"/>
              <a:gd name="T11" fmla="*/ 0 h 88"/>
              <a:gd name="T12" fmla="*/ 22 w 71"/>
              <a:gd name="T13" fmla="*/ 80 h 88"/>
              <a:gd name="T14" fmla="*/ 31 w 71"/>
              <a:gd name="T15" fmla="*/ 88 h 88"/>
              <a:gd name="T16" fmla="*/ 71 w 71"/>
              <a:gd name="T17" fmla="*/ 49 h 88"/>
              <a:gd name="T18" fmla="*/ 22 w 71"/>
              <a:gd name="T1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88">
                <a:moveTo>
                  <a:pt x="22" y="6"/>
                </a:moveTo>
                <a:cubicBezTo>
                  <a:pt x="65" y="49"/>
                  <a:pt x="65" y="49"/>
                  <a:pt x="65" y="49"/>
                </a:cubicBezTo>
                <a:cubicBezTo>
                  <a:pt x="31" y="83"/>
                  <a:pt x="31" y="83"/>
                  <a:pt x="31" y="83"/>
                </a:cubicBezTo>
                <a:cubicBezTo>
                  <a:pt x="25" y="77"/>
                  <a:pt x="25" y="77"/>
                  <a:pt x="25" y="77"/>
                </a:cubicBezTo>
                <a:cubicBezTo>
                  <a:pt x="6" y="57"/>
                  <a:pt x="5" y="26"/>
                  <a:pt x="22" y="6"/>
                </a:cubicBezTo>
                <a:moveTo>
                  <a:pt x="22" y="0"/>
                </a:moveTo>
                <a:cubicBezTo>
                  <a:pt x="0" y="22"/>
                  <a:pt x="0" y="58"/>
                  <a:pt x="22" y="80"/>
                </a:cubicBezTo>
                <a:cubicBezTo>
                  <a:pt x="31" y="88"/>
                  <a:pt x="31" y="88"/>
                  <a:pt x="31" y="88"/>
                </a:cubicBezTo>
                <a:cubicBezTo>
                  <a:pt x="71" y="49"/>
                  <a:pt x="71" y="49"/>
                  <a:pt x="71" y="49"/>
                </a:cubicBezTo>
                <a:cubicBezTo>
                  <a:pt x="22" y="0"/>
                  <a:pt x="22" y="0"/>
                  <a:pt x="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54EED1CB-FE08-45DD-BF08-39C30EE8EB32}"/>
              </a:ext>
            </a:extLst>
          </p:cNvPr>
          <p:cNvGrpSpPr/>
          <p:nvPr/>
        </p:nvGrpSpPr>
        <p:grpSpPr>
          <a:xfrm>
            <a:off x="1336676" y="3302001"/>
            <a:ext cx="385763" cy="266700"/>
            <a:chOff x="1336676" y="3302001"/>
            <a:chExt cx="385763" cy="266700"/>
          </a:xfrm>
        </p:grpSpPr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881292D-B789-40CC-924C-A513C24AF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676" y="3402013"/>
              <a:ext cx="385763" cy="166688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169EEBA-7479-47EF-A1C3-D61D9D4BAB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9401" y="3475038"/>
              <a:ext cx="128588" cy="52388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1B879612-B4F2-47C1-BF41-E7C6DB13CC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676" y="3302001"/>
              <a:ext cx="385763" cy="71438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39" name="Freeform 138">
            <a:extLst>
              <a:ext uri="{FF2B5EF4-FFF2-40B4-BE49-F238E27FC236}">
                <a16:creationId xmlns:a16="http://schemas.microsoft.com/office/drawing/2014/main" id="{6C056800-2323-4D58-B96C-C6F16734C142}"/>
              </a:ext>
            </a:extLst>
          </p:cNvPr>
          <p:cNvSpPr>
            <a:spLocks noEditPoints="1"/>
          </p:cNvSpPr>
          <p:nvPr/>
        </p:nvSpPr>
        <p:spPr bwMode="auto">
          <a:xfrm>
            <a:off x="1316038" y="4095751"/>
            <a:ext cx="430213" cy="339725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783A05CB-1036-4F14-8FD1-016796851775}"/>
              </a:ext>
            </a:extLst>
          </p:cNvPr>
          <p:cNvSpPr>
            <a:spLocks noEditPoints="1"/>
          </p:cNvSpPr>
          <p:nvPr/>
        </p:nvSpPr>
        <p:spPr bwMode="auto">
          <a:xfrm>
            <a:off x="2200276" y="4087813"/>
            <a:ext cx="354013" cy="357188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329D2AC0-DFDE-4557-A17D-4B69F1CCCD9B}"/>
              </a:ext>
            </a:extLst>
          </p:cNvPr>
          <p:cNvSpPr>
            <a:spLocks/>
          </p:cNvSpPr>
          <p:nvPr/>
        </p:nvSpPr>
        <p:spPr bwMode="auto">
          <a:xfrm>
            <a:off x="4638676" y="5084763"/>
            <a:ext cx="422275" cy="9525"/>
          </a:xfrm>
          <a:custGeom>
            <a:avLst/>
            <a:gdLst>
              <a:gd name="T0" fmla="*/ 193 w 195"/>
              <a:gd name="T1" fmla="*/ 4 h 4"/>
              <a:gd name="T2" fmla="*/ 2 w 195"/>
              <a:gd name="T3" fmla="*/ 4 h 4"/>
              <a:gd name="T4" fmla="*/ 0 w 195"/>
              <a:gd name="T5" fmla="*/ 2 h 4"/>
              <a:gd name="T6" fmla="*/ 2 w 195"/>
              <a:gd name="T7" fmla="*/ 0 h 4"/>
              <a:gd name="T8" fmla="*/ 193 w 195"/>
              <a:gd name="T9" fmla="*/ 0 h 4"/>
              <a:gd name="T10" fmla="*/ 195 w 195"/>
              <a:gd name="T11" fmla="*/ 2 h 4"/>
              <a:gd name="T12" fmla="*/ 193 w 195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" h="4">
                <a:moveTo>
                  <a:pt x="193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93" y="0"/>
                  <a:pt x="193" y="0"/>
                  <a:pt x="193" y="0"/>
                </a:cubicBezTo>
                <a:cubicBezTo>
                  <a:pt x="194" y="0"/>
                  <a:pt x="195" y="1"/>
                  <a:pt x="195" y="2"/>
                </a:cubicBezTo>
                <a:cubicBezTo>
                  <a:pt x="195" y="3"/>
                  <a:pt x="194" y="4"/>
                  <a:pt x="193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0C2D8FC1-9E5F-49F1-9EC4-CEF7B696F7C8}"/>
              </a:ext>
            </a:extLst>
          </p:cNvPr>
          <p:cNvSpPr>
            <a:spLocks/>
          </p:cNvSpPr>
          <p:nvPr/>
        </p:nvSpPr>
        <p:spPr bwMode="auto">
          <a:xfrm>
            <a:off x="4948238" y="4992688"/>
            <a:ext cx="112713" cy="101600"/>
          </a:xfrm>
          <a:custGeom>
            <a:avLst/>
            <a:gdLst>
              <a:gd name="T0" fmla="*/ 50 w 52"/>
              <a:gd name="T1" fmla="*/ 47 h 47"/>
              <a:gd name="T2" fmla="*/ 48 w 52"/>
              <a:gd name="T3" fmla="*/ 46 h 47"/>
              <a:gd name="T4" fmla="*/ 1 w 52"/>
              <a:gd name="T5" fmla="*/ 4 h 47"/>
              <a:gd name="T6" fmla="*/ 1 w 52"/>
              <a:gd name="T7" fmla="*/ 1 h 47"/>
              <a:gd name="T8" fmla="*/ 4 w 52"/>
              <a:gd name="T9" fmla="*/ 1 h 47"/>
              <a:gd name="T10" fmla="*/ 51 w 52"/>
              <a:gd name="T11" fmla="*/ 43 h 47"/>
              <a:gd name="T12" fmla="*/ 51 w 52"/>
              <a:gd name="T13" fmla="*/ 46 h 47"/>
              <a:gd name="T14" fmla="*/ 50 w 52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47">
                <a:moveTo>
                  <a:pt x="50" y="47"/>
                </a:moveTo>
                <a:cubicBezTo>
                  <a:pt x="49" y="47"/>
                  <a:pt x="49" y="47"/>
                  <a:pt x="48" y="4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51" y="43"/>
                  <a:pt x="51" y="43"/>
                  <a:pt x="51" y="43"/>
                </a:cubicBezTo>
                <a:cubicBezTo>
                  <a:pt x="52" y="44"/>
                  <a:pt x="52" y="45"/>
                  <a:pt x="51" y="46"/>
                </a:cubicBezTo>
                <a:cubicBezTo>
                  <a:pt x="51" y="47"/>
                  <a:pt x="50" y="47"/>
                  <a:pt x="50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30E872D6-A8FC-41DA-A7E6-D13F6837E022}"/>
              </a:ext>
            </a:extLst>
          </p:cNvPr>
          <p:cNvSpPr>
            <a:spLocks/>
          </p:cNvSpPr>
          <p:nvPr/>
        </p:nvSpPr>
        <p:spPr bwMode="auto">
          <a:xfrm>
            <a:off x="4948238" y="5084763"/>
            <a:ext cx="112713" cy="101600"/>
          </a:xfrm>
          <a:custGeom>
            <a:avLst/>
            <a:gdLst>
              <a:gd name="T0" fmla="*/ 3 w 52"/>
              <a:gd name="T1" fmla="*/ 47 h 47"/>
              <a:gd name="T2" fmla="*/ 1 w 52"/>
              <a:gd name="T3" fmla="*/ 46 h 47"/>
              <a:gd name="T4" fmla="*/ 1 w 52"/>
              <a:gd name="T5" fmla="*/ 43 h 47"/>
              <a:gd name="T6" fmla="*/ 48 w 52"/>
              <a:gd name="T7" fmla="*/ 0 h 47"/>
              <a:gd name="T8" fmla="*/ 51 w 52"/>
              <a:gd name="T9" fmla="*/ 0 h 47"/>
              <a:gd name="T10" fmla="*/ 51 w 52"/>
              <a:gd name="T11" fmla="*/ 3 h 47"/>
              <a:gd name="T12" fmla="*/ 4 w 52"/>
              <a:gd name="T13" fmla="*/ 46 h 47"/>
              <a:gd name="T14" fmla="*/ 3 w 52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47">
                <a:moveTo>
                  <a:pt x="3" y="47"/>
                </a:moveTo>
                <a:cubicBezTo>
                  <a:pt x="2" y="47"/>
                  <a:pt x="2" y="46"/>
                  <a:pt x="1" y="46"/>
                </a:cubicBezTo>
                <a:cubicBezTo>
                  <a:pt x="0" y="45"/>
                  <a:pt x="0" y="44"/>
                  <a:pt x="1" y="43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51" y="0"/>
                  <a:pt x="51" y="0"/>
                </a:cubicBezTo>
                <a:cubicBezTo>
                  <a:pt x="52" y="1"/>
                  <a:pt x="52" y="3"/>
                  <a:pt x="51" y="3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3" y="47"/>
                  <a:pt x="3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78A2E21F-4A28-4628-B136-726BFD834D53}"/>
              </a:ext>
            </a:extLst>
          </p:cNvPr>
          <p:cNvSpPr>
            <a:spLocks/>
          </p:cNvSpPr>
          <p:nvPr/>
        </p:nvSpPr>
        <p:spPr bwMode="auto">
          <a:xfrm>
            <a:off x="3808413" y="5084763"/>
            <a:ext cx="420688" cy="9525"/>
          </a:xfrm>
          <a:custGeom>
            <a:avLst/>
            <a:gdLst>
              <a:gd name="T0" fmla="*/ 192 w 194"/>
              <a:gd name="T1" fmla="*/ 4 h 4"/>
              <a:gd name="T2" fmla="*/ 2 w 194"/>
              <a:gd name="T3" fmla="*/ 4 h 4"/>
              <a:gd name="T4" fmla="*/ 0 w 194"/>
              <a:gd name="T5" fmla="*/ 2 h 4"/>
              <a:gd name="T6" fmla="*/ 2 w 194"/>
              <a:gd name="T7" fmla="*/ 0 h 4"/>
              <a:gd name="T8" fmla="*/ 192 w 194"/>
              <a:gd name="T9" fmla="*/ 0 h 4"/>
              <a:gd name="T10" fmla="*/ 194 w 194"/>
              <a:gd name="T11" fmla="*/ 2 h 4"/>
              <a:gd name="T12" fmla="*/ 192 w 194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4" h="4">
                <a:moveTo>
                  <a:pt x="192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93" y="0"/>
                  <a:pt x="194" y="1"/>
                  <a:pt x="194" y="2"/>
                </a:cubicBezTo>
                <a:cubicBezTo>
                  <a:pt x="194" y="3"/>
                  <a:pt x="193" y="4"/>
                  <a:pt x="19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211F3BB7-5B94-4D97-B262-E62C5E77392D}"/>
              </a:ext>
            </a:extLst>
          </p:cNvPr>
          <p:cNvSpPr>
            <a:spLocks/>
          </p:cNvSpPr>
          <p:nvPr/>
        </p:nvSpPr>
        <p:spPr bwMode="auto">
          <a:xfrm>
            <a:off x="3808413" y="4992688"/>
            <a:ext cx="111125" cy="101600"/>
          </a:xfrm>
          <a:custGeom>
            <a:avLst/>
            <a:gdLst>
              <a:gd name="T0" fmla="*/ 2 w 51"/>
              <a:gd name="T1" fmla="*/ 47 h 47"/>
              <a:gd name="T2" fmla="*/ 0 w 51"/>
              <a:gd name="T3" fmla="*/ 46 h 47"/>
              <a:gd name="T4" fmla="*/ 0 w 51"/>
              <a:gd name="T5" fmla="*/ 43 h 47"/>
              <a:gd name="T6" fmla="*/ 48 w 51"/>
              <a:gd name="T7" fmla="*/ 1 h 47"/>
              <a:gd name="T8" fmla="*/ 50 w 51"/>
              <a:gd name="T9" fmla="*/ 1 h 47"/>
              <a:gd name="T10" fmla="*/ 50 w 51"/>
              <a:gd name="T11" fmla="*/ 4 h 47"/>
              <a:gd name="T12" fmla="*/ 3 w 51"/>
              <a:gd name="T13" fmla="*/ 46 h 47"/>
              <a:gd name="T14" fmla="*/ 2 w 51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7">
                <a:moveTo>
                  <a:pt x="2" y="47"/>
                </a:moveTo>
                <a:cubicBezTo>
                  <a:pt x="1" y="47"/>
                  <a:pt x="1" y="47"/>
                  <a:pt x="0" y="46"/>
                </a:cubicBezTo>
                <a:cubicBezTo>
                  <a:pt x="0" y="45"/>
                  <a:pt x="0" y="44"/>
                  <a:pt x="0" y="43"/>
                </a:cubicBezTo>
                <a:cubicBezTo>
                  <a:pt x="48" y="1"/>
                  <a:pt x="48" y="1"/>
                  <a:pt x="48" y="1"/>
                </a:cubicBezTo>
                <a:cubicBezTo>
                  <a:pt x="48" y="0"/>
                  <a:pt x="50" y="0"/>
                  <a:pt x="50" y="1"/>
                </a:cubicBezTo>
                <a:cubicBezTo>
                  <a:pt x="51" y="2"/>
                  <a:pt x="51" y="3"/>
                  <a:pt x="50" y="4"/>
                </a:cubicBezTo>
                <a:cubicBezTo>
                  <a:pt x="3" y="46"/>
                  <a:pt x="3" y="46"/>
                  <a:pt x="3" y="46"/>
                </a:cubicBezTo>
                <a:cubicBezTo>
                  <a:pt x="3" y="47"/>
                  <a:pt x="2" y="47"/>
                  <a:pt x="2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913DD6E6-9776-422B-8F61-A551E5115428}"/>
              </a:ext>
            </a:extLst>
          </p:cNvPr>
          <p:cNvSpPr>
            <a:spLocks/>
          </p:cNvSpPr>
          <p:nvPr/>
        </p:nvSpPr>
        <p:spPr bwMode="auto">
          <a:xfrm>
            <a:off x="3808413" y="5084763"/>
            <a:ext cx="111125" cy="101600"/>
          </a:xfrm>
          <a:custGeom>
            <a:avLst/>
            <a:gdLst>
              <a:gd name="T0" fmla="*/ 49 w 51"/>
              <a:gd name="T1" fmla="*/ 47 h 47"/>
              <a:gd name="T2" fmla="*/ 48 w 51"/>
              <a:gd name="T3" fmla="*/ 46 h 47"/>
              <a:gd name="T4" fmla="*/ 0 w 51"/>
              <a:gd name="T5" fmla="*/ 3 h 47"/>
              <a:gd name="T6" fmla="*/ 0 w 51"/>
              <a:gd name="T7" fmla="*/ 0 h 47"/>
              <a:gd name="T8" fmla="*/ 3 w 51"/>
              <a:gd name="T9" fmla="*/ 0 h 47"/>
              <a:gd name="T10" fmla="*/ 50 w 51"/>
              <a:gd name="T11" fmla="*/ 43 h 47"/>
              <a:gd name="T12" fmla="*/ 50 w 51"/>
              <a:gd name="T13" fmla="*/ 46 h 47"/>
              <a:gd name="T14" fmla="*/ 49 w 51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7">
                <a:moveTo>
                  <a:pt x="49" y="47"/>
                </a:moveTo>
                <a:cubicBezTo>
                  <a:pt x="49" y="47"/>
                  <a:pt x="48" y="46"/>
                  <a:pt x="48" y="46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1"/>
                  <a:pt x="0" y="0"/>
                </a:cubicBezTo>
                <a:cubicBezTo>
                  <a:pt x="1" y="0"/>
                  <a:pt x="2" y="0"/>
                  <a:pt x="3" y="0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44"/>
                  <a:pt x="51" y="45"/>
                  <a:pt x="50" y="46"/>
                </a:cubicBezTo>
                <a:cubicBezTo>
                  <a:pt x="50" y="46"/>
                  <a:pt x="50" y="47"/>
                  <a:pt x="49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927161DA-E55B-4BF1-AA5E-A2284BFF8D04}"/>
              </a:ext>
            </a:extLst>
          </p:cNvPr>
          <p:cNvSpPr>
            <a:spLocks/>
          </p:cNvSpPr>
          <p:nvPr/>
        </p:nvSpPr>
        <p:spPr bwMode="auto">
          <a:xfrm>
            <a:off x="6392863" y="4884738"/>
            <a:ext cx="231775" cy="209550"/>
          </a:xfrm>
          <a:custGeom>
            <a:avLst/>
            <a:gdLst>
              <a:gd name="T0" fmla="*/ 3 w 107"/>
              <a:gd name="T1" fmla="*/ 97 h 97"/>
              <a:gd name="T2" fmla="*/ 1 w 107"/>
              <a:gd name="T3" fmla="*/ 96 h 97"/>
              <a:gd name="T4" fmla="*/ 1 w 107"/>
              <a:gd name="T5" fmla="*/ 93 h 97"/>
              <a:gd name="T6" fmla="*/ 103 w 107"/>
              <a:gd name="T7" fmla="*/ 1 h 97"/>
              <a:gd name="T8" fmla="*/ 106 w 107"/>
              <a:gd name="T9" fmla="*/ 1 h 97"/>
              <a:gd name="T10" fmla="*/ 106 w 107"/>
              <a:gd name="T11" fmla="*/ 4 h 97"/>
              <a:gd name="T12" fmla="*/ 4 w 107"/>
              <a:gd name="T13" fmla="*/ 96 h 97"/>
              <a:gd name="T14" fmla="*/ 3 w 107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7">
                <a:moveTo>
                  <a:pt x="3" y="97"/>
                </a:moveTo>
                <a:cubicBezTo>
                  <a:pt x="2" y="97"/>
                  <a:pt x="2" y="97"/>
                  <a:pt x="1" y="96"/>
                </a:cubicBezTo>
                <a:cubicBezTo>
                  <a:pt x="0" y="95"/>
                  <a:pt x="1" y="94"/>
                  <a:pt x="1" y="93"/>
                </a:cubicBezTo>
                <a:cubicBezTo>
                  <a:pt x="103" y="1"/>
                  <a:pt x="103" y="1"/>
                  <a:pt x="103" y="1"/>
                </a:cubicBezTo>
                <a:cubicBezTo>
                  <a:pt x="104" y="0"/>
                  <a:pt x="105" y="0"/>
                  <a:pt x="106" y="1"/>
                </a:cubicBezTo>
                <a:cubicBezTo>
                  <a:pt x="107" y="2"/>
                  <a:pt x="107" y="3"/>
                  <a:pt x="106" y="4"/>
                </a:cubicBezTo>
                <a:cubicBezTo>
                  <a:pt x="4" y="96"/>
                  <a:pt x="4" y="96"/>
                  <a:pt x="4" y="96"/>
                </a:cubicBezTo>
                <a:cubicBezTo>
                  <a:pt x="4" y="97"/>
                  <a:pt x="3" y="97"/>
                  <a:pt x="3" y="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1D02ABFE-6D80-450A-ABC3-2C0C2F167B05}"/>
              </a:ext>
            </a:extLst>
          </p:cNvPr>
          <p:cNvSpPr>
            <a:spLocks/>
          </p:cNvSpPr>
          <p:nvPr/>
        </p:nvSpPr>
        <p:spPr bwMode="auto">
          <a:xfrm>
            <a:off x="6392863" y="5084763"/>
            <a:ext cx="231775" cy="207963"/>
          </a:xfrm>
          <a:custGeom>
            <a:avLst/>
            <a:gdLst>
              <a:gd name="T0" fmla="*/ 104 w 107"/>
              <a:gd name="T1" fmla="*/ 96 h 96"/>
              <a:gd name="T2" fmla="*/ 103 w 107"/>
              <a:gd name="T3" fmla="*/ 95 h 96"/>
              <a:gd name="T4" fmla="*/ 1 w 107"/>
              <a:gd name="T5" fmla="*/ 3 h 96"/>
              <a:gd name="T6" fmla="*/ 1 w 107"/>
              <a:gd name="T7" fmla="*/ 0 h 96"/>
              <a:gd name="T8" fmla="*/ 4 w 107"/>
              <a:gd name="T9" fmla="*/ 0 h 96"/>
              <a:gd name="T10" fmla="*/ 106 w 107"/>
              <a:gd name="T11" fmla="*/ 93 h 96"/>
              <a:gd name="T12" fmla="*/ 106 w 107"/>
              <a:gd name="T13" fmla="*/ 95 h 96"/>
              <a:gd name="T14" fmla="*/ 104 w 107"/>
              <a:gd name="T1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6">
                <a:moveTo>
                  <a:pt x="104" y="96"/>
                </a:moveTo>
                <a:cubicBezTo>
                  <a:pt x="104" y="96"/>
                  <a:pt x="104" y="96"/>
                  <a:pt x="103" y="95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0" y="1"/>
                  <a:pt x="1" y="0"/>
                </a:cubicBezTo>
                <a:cubicBezTo>
                  <a:pt x="2" y="0"/>
                  <a:pt x="3" y="0"/>
                  <a:pt x="4" y="0"/>
                </a:cubicBezTo>
                <a:cubicBezTo>
                  <a:pt x="106" y="93"/>
                  <a:pt x="106" y="93"/>
                  <a:pt x="106" y="93"/>
                </a:cubicBezTo>
                <a:cubicBezTo>
                  <a:pt x="107" y="93"/>
                  <a:pt x="107" y="95"/>
                  <a:pt x="106" y="95"/>
                </a:cubicBezTo>
                <a:cubicBezTo>
                  <a:pt x="106" y="96"/>
                  <a:pt x="105" y="96"/>
                  <a:pt x="104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FFDCC603-07F2-4B3A-B86F-7BFAD568663D}"/>
              </a:ext>
            </a:extLst>
          </p:cNvPr>
          <p:cNvSpPr>
            <a:spLocks/>
          </p:cNvSpPr>
          <p:nvPr/>
        </p:nvSpPr>
        <p:spPr bwMode="auto">
          <a:xfrm>
            <a:off x="5567363" y="4884738"/>
            <a:ext cx="231775" cy="209550"/>
          </a:xfrm>
          <a:custGeom>
            <a:avLst/>
            <a:gdLst>
              <a:gd name="T0" fmla="*/ 104 w 107"/>
              <a:gd name="T1" fmla="*/ 97 h 97"/>
              <a:gd name="T2" fmla="*/ 103 w 107"/>
              <a:gd name="T3" fmla="*/ 96 h 97"/>
              <a:gd name="T4" fmla="*/ 1 w 107"/>
              <a:gd name="T5" fmla="*/ 4 h 97"/>
              <a:gd name="T6" fmla="*/ 1 w 107"/>
              <a:gd name="T7" fmla="*/ 1 h 97"/>
              <a:gd name="T8" fmla="*/ 4 w 107"/>
              <a:gd name="T9" fmla="*/ 1 h 97"/>
              <a:gd name="T10" fmla="*/ 106 w 107"/>
              <a:gd name="T11" fmla="*/ 93 h 97"/>
              <a:gd name="T12" fmla="*/ 106 w 107"/>
              <a:gd name="T13" fmla="*/ 96 h 97"/>
              <a:gd name="T14" fmla="*/ 104 w 107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7">
                <a:moveTo>
                  <a:pt x="104" y="97"/>
                </a:moveTo>
                <a:cubicBezTo>
                  <a:pt x="104" y="97"/>
                  <a:pt x="103" y="97"/>
                  <a:pt x="103" y="9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106" y="93"/>
                  <a:pt x="106" y="93"/>
                  <a:pt x="106" y="93"/>
                </a:cubicBezTo>
                <a:cubicBezTo>
                  <a:pt x="107" y="94"/>
                  <a:pt x="107" y="95"/>
                  <a:pt x="106" y="96"/>
                </a:cubicBezTo>
                <a:cubicBezTo>
                  <a:pt x="106" y="97"/>
                  <a:pt x="105" y="97"/>
                  <a:pt x="104" y="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0582D7AE-A9A2-4EA4-9DE3-FB87D09144E3}"/>
              </a:ext>
            </a:extLst>
          </p:cNvPr>
          <p:cNvSpPr>
            <a:spLocks/>
          </p:cNvSpPr>
          <p:nvPr/>
        </p:nvSpPr>
        <p:spPr bwMode="auto">
          <a:xfrm>
            <a:off x="5567363" y="5084763"/>
            <a:ext cx="231775" cy="207963"/>
          </a:xfrm>
          <a:custGeom>
            <a:avLst/>
            <a:gdLst>
              <a:gd name="T0" fmla="*/ 3 w 107"/>
              <a:gd name="T1" fmla="*/ 96 h 96"/>
              <a:gd name="T2" fmla="*/ 1 w 107"/>
              <a:gd name="T3" fmla="*/ 95 h 96"/>
              <a:gd name="T4" fmla="*/ 1 w 107"/>
              <a:gd name="T5" fmla="*/ 93 h 96"/>
              <a:gd name="T6" fmla="*/ 103 w 107"/>
              <a:gd name="T7" fmla="*/ 0 h 96"/>
              <a:gd name="T8" fmla="*/ 106 w 107"/>
              <a:gd name="T9" fmla="*/ 0 h 96"/>
              <a:gd name="T10" fmla="*/ 106 w 107"/>
              <a:gd name="T11" fmla="*/ 3 h 96"/>
              <a:gd name="T12" fmla="*/ 4 w 107"/>
              <a:gd name="T13" fmla="*/ 95 h 96"/>
              <a:gd name="T14" fmla="*/ 3 w 107"/>
              <a:gd name="T1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6">
                <a:moveTo>
                  <a:pt x="3" y="96"/>
                </a:moveTo>
                <a:cubicBezTo>
                  <a:pt x="2" y="96"/>
                  <a:pt x="2" y="96"/>
                  <a:pt x="1" y="95"/>
                </a:cubicBezTo>
                <a:cubicBezTo>
                  <a:pt x="0" y="95"/>
                  <a:pt x="0" y="93"/>
                  <a:pt x="1" y="93"/>
                </a:cubicBezTo>
                <a:cubicBezTo>
                  <a:pt x="103" y="0"/>
                  <a:pt x="103" y="0"/>
                  <a:pt x="103" y="0"/>
                </a:cubicBezTo>
                <a:cubicBezTo>
                  <a:pt x="104" y="0"/>
                  <a:pt x="105" y="0"/>
                  <a:pt x="106" y="0"/>
                </a:cubicBezTo>
                <a:cubicBezTo>
                  <a:pt x="107" y="1"/>
                  <a:pt x="107" y="3"/>
                  <a:pt x="106" y="3"/>
                </a:cubicBezTo>
                <a:cubicBezTo>
                  <a:pt x="4" y="95"/>
                  <a:pt x="4" y="95"/>
                  <a:pt x="4" y="95"/>
                </a:cubicBezTo>
                <a:cubicBezTo>
                  <a:pt x="4" y="96"/>
                  <a:pt x="3" y="96"/>
                  <a:pt x="3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9412CAA2-23FF-413F-A52B-F3E7CDBE3D6F}"/>
              </a:ext>
            </a:extLst>
          </p:cNvPr>
          <p:cNvSpPr>
            <a:spLocks/>
          </p:cNvSpPr>
          <p:nvPr/>
        </p:nvSpPr>
        <p:spPr bwMode="auto">
          <a:xfrm>
            <a:off x="8058151" y="4879976"/>
            <a:ext cx="238125" cy="219075"/>
          </a:xfrm>
          <a:custGeom>
            <a:avLst/>
            <a:gdLst>
              <a:gd name="T0" fmla="*/ 4 w 110"/>
              <a:gd name="T1" fmla="*/ 101 h 101"/>
              <a:gd name="T2" fmla="*/ 1 w 110"/>
              <a:gd name="T3" fmla="*/ 100 h 101"/>
              <a:gd name="T4" fmla="*/ 2 w 110"/>
              <a:gd name="T5" fmla="*/ 94 h 101"/>
              <a:gd name="T6" fmla="*/ 103 w 110"/>
              <a:gd name="T7" fmla="*/ 2 h 101"/>
              <a:gd name="T8" fmla="*/ 109 w 110"/>
              <a:gd name="T9" fmla="*/ 2 h 101"/>
              <a:gd name="T10" fmla="*/ 109 w 110"/>
              <a:gd name="T11" fmla="*/ 8 h 101"/>
              <a:gd name="T12" fmla="*/ 7 w 110"/>
              <a:gd name="T13" fmla="*/ 100 h 101"/>
              <a:gd name="T14" fmla="*/ 4 w 110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01">
                <a:moveTo>
                  <a:pt x="4" y="101"/>
                </a:moveTo>
                <a:cubicBezTo>
                  <a:pt x="3" y="101"/>
                  <a:pt x="2" y="100"/>
                  <a:pt x="1" y="100"/>
                </a:cubicBezTo>
                <a:cubicBezTo>
                  <a:pt x="0" y="98"/>
                  <a:pt x="0" y="95"/>
                  <a:pt x="2" y="94"/>
                </a:cubicBezTo>
                <a:cubicBezTo>
                  <a:pt x="103" y="2"/>
                  <a:pt x="103" y="2"/>
                  <a:pt x="103" y="2"/>
                </a:cubicBezTo>
                <a:cubicBezTo>
                  <a:pt x="105" y="0"/>
                  <a:pt x="107" y="0"/>
                  <a:pt x="109" y="2"/>
                </a:cubicBezTo>
                <a:cubicBezTo>
                  <a:pt x="110" y="4"/>
                  <a:pt x="110" y="6"/>
                  <a:pt x="109" y="8"/>
                </a:cubicBezTo>
                <a:cubicBezTo>
                  <a:pt x="7" y="100"/>
                  <a:pt x="7" y="100"/>
                  <a:pt x="7" y="100"/>
                </a:cubicBezTo>
                <a:cubicBezTo>
                  <a:pt x="6" y="101"/>
                  <a:pt x="5" y="101"/>
                  <a:pt x="4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460610A2-CE80-49AA-B1DF-FD319A18086B}"/>
              </a:ext>
            </a:extLst>
          </p:cNvPr>
          <p:cNvSpPr>
            <a:spLocks/>
          </p:cNvSpPr>
          <p:nvPr/>
        </p:nvSpPr>
        <p:spPr bwMode="auto">
          <a:xfrm>
            <a:off x="8058151" y="5078413"/>
            <a:ext cx="238125" cy="219075"/>
          </a:xfrm>
          <a:custGeom>
            <a:avLst/>
            <a:gdLst>
              <a:gd name="T0" fmla="*/ 106 w 110"/>
              <a:gd name="T1" fmla="*/ 101 h 101"/>
              <a:gd name="T2" fmla="*/ 103 w 110"/>
              <a:gd name="T3" fmla="*/ 100 h 101"/>
              <a:gd name="T4" fmla="*/ 2 w 110"/>
              <a:gd name="T5" fmla="*/ 8 h 101"/>
              <a:gd name="T6" fmla="*/ 1 w 110"/>
              <a:gd name="T7" fmla="*/ 2 h 101"/>
              <a:gd name="T8" fmla="*/ 7 w 110"/>
              <a:gd name="T9" fmla="*/ 2 h 101"/>
              <a:gd name="T10" fmla="*/ 109 w 110"/>
              <a:gd name="T11" fmla="*/ 94 h 101"/>
              <a:gd name="T12" fmla="*/ 109 w 110"/>
              <a:gd name="T13" fmla="*/ 100 h 101"/>
              <a:gd name="T14" fmla="*/ 106 w 110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01">
                <a:moveTo>
                  <a:pt x="106" y="101"/>
                </a:moveTo>
                <a:cubicBezTo>
                  <a:pt x="105" y="101"/>
                  <a:pt x="104" y="101"/>
                  <a:pt x="103" y="100"/>
                </a:cubicBezTo>
                <a:cubicBezTo>
                  <a:pt x="2" y="8"/>
                  <a:pt x="2" y="8"/>
                  <a:pt x="2" y="8"/>
                </a:cubicBezTo>
                <a:cubicBezTo>
                  <a:pt x="0" y="6"/>
                  <a:pt x="0" y="4"/>
                  <a:pt x="1" y="2"/>
                </a:cubicBezTo>
                <a:cubicBezTo>
                  <a:pt x="3" y="1"/>
                  <a:pt x="5" y="0"/>
                  <a:pt x="7" y="2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110" y="96"/>
                  <a:pt x="110" y="98"/>
                  <a:pt x="109" y="100"/>
                </a:cubicBezTo>
                <a:cubicBezTo>
                  <a:pt x="108" y="101"/>
                  <a:pt x="107" y="101"/>
                  <a:pt x="106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ADB292F4-41FD-4957-ABD5-05BA4A2A15E5}"/>
              </a:ext>
            </a:extLst>
          </p:cNvPr>
          <p:cNvSpPr>
            <a:spLocks/>
          </p:cNvSpPr>
          <p:nvPr/>
        </p:nvSpPr>
        <p:spPr bwMode="auto">
          <a:xfrm>
            <a:off x="7215188" y="4879976"/>
            <a:ext cx="239713" cy="219075"/>
          </a:xfrm>
          <a:custGeom>
            <a:avLst/>
            <a:gdLst>
              <a:gd name="T0" fmla="*/ 107 w 111"/>
              <a:gd name="T1" fmla="*/ 101 h 101"/>
              <a:gd name="T2" fmla="*/ 104 w 111"/>
              <a:gd name="T3" fmla="*/ 100 h 101"/>
              <a:gd name="T4" fmla="*/ 2 w 111"/>
              <a:gd name="T5" fmla="*/ 8 h 101"/>
              <a:gd name="T6" fmla="*/ 2 w 111"/>
              <a:gd name="T7" fmla="*/ 2 h 101"/>
              <a:gd name="T8" fmla="*/ 7 w 111"/>
              <a:gd name="T9" fmla="*/ 2 h 101"/>
              <a:gd name="T10" fmla="*/ 109 w 111"/>
              <a:gd name="T11" fmla="*/ 94 h 101"/>
              <a:gd name="T12" fmla="*/ 110 w 111"/>
              <a:gd name="T13" fmla="*/ 100 h 101"/>
              <a:gd name="T14" fmla="*/ 107 w 111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101">
                <a:moveTo>
                  <a:pt x="107" y="101"/>
                </a:moveTo>
                <a:cubicBezTo>
                  <a:pt x="106" y="101"/>
                  <a:pt x="105" y="101"/>
                  <a:pt x="104" y="100"/>
                </a:cubicBezTo>
                <a:cubicBezTo>
                  <a:pt x="2" y="8"/>
                  <a:pt x="2" y="8"/>
                  <a:pt x="2" y="8"/>
                </a:cubicBezTo>
                <a:cubicBezTo>
                  <a:pt x="0" y="6"/>
                  <a:pt x="0" y="4"/>
                  <a:pt x="2" y="2"/>
                </a:cubicBezTo>
                <a:cubicBezTo>
                  <a:pt x="3" y="0"/>
                  <a:pt x="6" y="0"/>
                  <a:pt x="7" y="2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111" y="95"/>
                  <a:pt x="111" y="98"/>
                  <a:pt x="110" y="100"/>
                </a:cubicBezTo>
                <a:cubicBezTo>
                  <a:pt x="109" y="100"/>
                  <a:pt x="108" y="101"/>
                  <a:pt x="107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62F36F68-22D3-458E-B0C1-C78CE50B78C2}"/>
              </a:ext>
            </a:extLst>
          </p:cNvPr>
          <p:cNvSpPr>
            <a:spLocks/>
          </p:cNvSpPr>
          <p:nvPr/>
        </p:nvSpPr>
        <p:spPr bwMode="auto">
          <a:xfrm>
            <a:off x="7215188" y="5078413"/>
            <a:ext cx="239713" cy="219075"/>
          </a:xfrm>
          <a:custGeom>
            <a:avLst/>
            <a:gdLst>
              <a:gd name="T0" fmla="*/ 5 w 111"/>
              <a:gd name="T1" fmla="*/ 101 h 101"/>
              <a:gd name="T2" fmla="*/ 2 w 111"/>
              <a:gd name="T3" fmla="*/ 100 h 101"/>
              <a:gd name="T4" fmla="*/ 2 w 111"/>
              <a:gd name="T5" fmla="*/ 94 h 101"/>
              <a:gd name="T6" fmla="*/ 104 w 111"/>
              <a:gd name="T7" fmla="*/ 2 h 101"/>
              <a:gd name="T8" fmla="*/ 110 w 111"/>
              <a:gd name="T9" fmla="*/ 2 h 101"/>
              <a:gd name="T10" fmla="*/ 109 w 111"/>
              <a:gd name="T11" fmla="*/ 8 h 101"/>
              <a:gd name="T12" fmla="*/ 7 w 111"/>
              <a:gd name="T13" fmla="*/ 100 h 101"/>
              <a:gd name="T14" fmla="*/ 5 w 111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101">
                <a:moveTo>
                  <a:pt x="5" y="101"/>
                </a:moveTo>
                <a:cubicBezTo>
                  <a:pt x="4" y="101"/>
                  <a:pt x="3" y="101"/>
                  <a:pt x="2" y="100"/>
                </a:cubicBezTo>
                <a:cubicBezTo>
                  <a:pt x="0" y="98"/>
                  <a:pt x="0" y="96"/>
                  <a:pt x="2" y="94"/>
                </a:cubicBezTo>
                <a:cubicBezTo>
                  <a:pt x="104" y="2"/>
                  <a:pt x="104" y="2"/>
                  <a:pt x="104" y="2"/>
                </a:cubicBezTo>
                <a:cubicBezTo>
                  <a:pt x="106" y="0"/>
                  <a:pt x="108" y="1"/>
                  <a:pt x="110" y="2"/>
                </a:cubicBezTo>
                <a:cubicBezTo>
                  <a:pt x="111" y="4"/>
                  <a:pt x="111" y="6"/>
                  <a:pt x="109" y="8"/>
                </a:cubicBezTo>
                <a:cubicBezTo>
                  <a:pt x="7" y="100"/>
                  <a:pt x="7" y="100"/>
                  <a:pt x="7" y="100"/>
                </a:cubicBezTo>
                <a:cubicBezTo>
                  <a:pt x="7" y="101"/>
                  <a:pt x="6" y="101"/>
                  <a:pt x="5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B38BF6E-57B8-4D19-8AC5-3731EE4C8EAA}"/>
              </a:ext>
            </a:extLst>
          </p:cNvPr>
          <p:cNvSpPr>
            <a:spLocks/>
          </p:cNvSpPr>
          <p:nvPr/>
        </p:nvSpPr>
        <p:spPr bwMode="auto">
          <a:xfrm>
            <a:off x="10675938" y="4119563"/>
            <a:ext cx="85725" cy="87313"/>
          </a:xfrm>
          <a:custGeom>
            <a:avLst/>
            <a:gdLst>
              <a:gd name="T0" fmla="*/ 54 w 54"/>
              <a:gd name="T1" fmla="*/ 55 h 55"/>
              <a:gd name="T2" fmla="*/ 0 w 54"/>
              <a:gd name="T3" fmla="*/ 55 h 55"/>
              <a:gd name="T4" fmla="*/ 0 w 54"/>
              <a:gd name="T5" fmla="*/ 0 h 55"/>
              <a:gd name="T6" fmla="*/ 9 w 54"/>
              <a:gd name="T7" fmla="*/ 0 h 55"/>
              <a:gd name="T8" fmla="*/ 9 w 54"/>
              <a:gd name="T9" fmla="*/ 45 h 55"/>
              <a:gd name="T10" fmla="*/ 54 w 54"/>
              <a:gd name="T11" fmla="*/ 45 h 55"/>
              <a:gd name="T12" fmla="*/ 54 w 54"/>
              <a:gd name="T1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55">
                <a:moveTo>
                  <a:pt x="54" y="55"/>
                </a:moveTo>
                <a:lnTo>
                  <a:pt x="0" y="55"/>
                </a:lnTo>
                <a:lnTo>
                  <a:pt x="0" y="0"/>
                </a:lnTo>
                <a:lnTo>
                  <a:pt x="9" y="0"/>
                </a:lnTo>
                <a:lnTo>
                  <a:pt x="9" y="45"/>
                </a:lnTo>
                <a:lnTo>
                  <a:pt x="54" y="45"/>
                </a:lnTo>
                <a:lnTo>
                  <a:pt x="54" y="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AE087D4D-9173-4054-8A42-E348435EAB81}"/>
              </a:ext>
            </a:extLst>
          </p:cNvPr>
          <p:cNvSpPr>
            <a:spLocks noEditPoints="1"/>
          </p:cNvSpPr>
          <p:nvPr/>
        </p:nvSpPr>
        <p:spPr bwMode="auto">
          <a:xfrm>
            <a:off x="10521951" y="4111626"/>
            <a:ext cx="249238" cy="347663"/>
          </a:xfrm>
          <a:custGeom>
            <a:avLst/>
            <a:gdLst>
              <a:gd name="T0" fmla="*/ 157 w 157"/>
              <a:gd name="T1" fmla="*/ 219 h 219"/>
              <a:gd name="T2" fmla="*/ 0 w 157"/>
              <a:gd name="T3" fmla="*/ 219 h 219"/>
              <a:gd name="T4" fmla="*/ 0 w 157"/>
              <a:gd name="T5" fmla="*/ 0 h 219"/>
              <a:gd name="T6" fmla="*/ 105 w 157"/>
              <a:gd name="T7" fmla="*/ 0 h 219"/>
              <a:gd name="T8" fmla="*/ 157 w 157"/>
              <a:gd name="T9" fmla="*/ 52 h 219"/>
              <a:gd name="T10" fmla="*/ 157 w 157"/>
              <a:gd name="T11" fmla="*/ 219 h 219"/>
              <a:gd name="T12" fmla="*/ 9 w 157"/>
              <a:gd name="T13" fmla="*/ 210 h 219"/>
              <a:gd name="T14" fmla="*/ 147 w 157"/>
              <a:gd name="T15" fmla="*/ 210 h 219"/>
              <a:gd name="T16" fmla="*/ 147 w 157"/>
              <a:gd name="T17" fmla="*/ 56 h 219"/>
              <a:gd name="T18" fmla="*/ 101 w 157"/>
              <a:gd name="T19" fmla="*/ 10 h 219"/>
              <a:gd name="T20" fmla="*/ 9 w 157"/>
              <a:gd name="T21" fmla="*/ 10 h 219"/>
              <a:gd name="T22" fmla="*/ 9 w 157"/>
              <a:gd name="T23" fmla="*/ 21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7" h="219">
                <a:moveTo>
                  <a:pt x="157" y="219"/>
                </a:moveTo>
                <a:lnTo>
                  <a:pt x="0" y="219"/>
                </a:lnTo>
                <a:lnTo>
                  <a:pt x="0" y="0"/>
                </a:lnTo>
                <a:lnTo>
                  <a:pt x="105" y="0"/>
                </a:lnTo>
                <a:lnTo>
                  <a:pt x="157" y="52"/>
                </a:lnTo>
                <a:lnTo>
                  <a:pt x="157" y="219"/>
                </a:lnTo>
                <a:close/>
                <a:moveTo>
                  <a:pt x="9" y="210"/>
                </a:moveTo>
                <a:lnTo>
                  <a:pt x="147" y="210"/>
                </a:lnTo>
                <a:lnTo>
                  <a:pt x="147" y="56"/>
                </a:lnTo>
                <a:lnTo>
                  <a:pt x="101" y="10"/>
                </a:lnTo>
                <a:lnTo>
                  <a:pt x="9" y="10"/>
                </a:lnTo>
                <a:lnTo>
                  <a:pt x="9" y="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50EB7954-7A03-4051-B263-832064770C59}"/>
              </a:ext>
            </a:extLst>
          </p:cNvPr>
          <p:cNvSpPr>
            <a:spLocks/>
          </p:cNvSpPr>
          <p:nvPr/>
        </p:nvSpPr>
        <p:spPr bwMode="auto">
          <a:xfrm>
            <a:off x="10726738" y="4065588"/>
            <a:ext cx="87313" cy="87313"/>
          </a:xfrm>
          <a:custGeom>
            <a:avLst/>
            <a:gdLst>
              <a:gd name="T0" fmla="*/ 55 w 55"/>
              <a:gd name="T1" fmla="*/ 55 h 55"/>
              <a:gd name="T2" fmla="*/ 0 w 55"/>
              <a:gd name="T3" fmla="*/ 55 h 55"/>
              <a:gd name="T4" fmla="*/ 0 w 55"/>
              <a:gd name="T5" fmla="*/ 0 h 55"/>
              <a:gd name="T6" fmla="*/ 10 w 55"/>
              <a:gd name="T7" fmla="*/ 0 h 55"/>
              <a:gd name="T8" fmla="*/ 10 w 55"/>
              <a:gd name="T9" fmla="*/ 45 h 55"/>
              <a:gd name="T10" fmla="*/ 55 w 55"/>
              <a:gd name="T11" fmla="*/ 45 h 55"/>
              <a:gd name="T12" fmla="*/ 55 w 55"/>
              <a:gd name="T1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55">
                <a:moveTo>
                  <a:pt x="55" y="55"/>
                </a:moveTo>
                <a:lnTo>
                  <a:pt x="0" y="55"/>
                </a:lnTo>
                <a:lnTo>
                  <a:pt x="0" y="0"/>
                </a:lnTo>
                <a:lnTo>
                  <a:pt x="10" y="0"/>
                </a:lnTo>
                <a:lnTo>
                  <a:pt x="10" y="45"/>
                </a:lnTo>
                <a:lnTo>
                  <a:pt x="55" y="45"/>
                </a:lnTo>
                <a:lnTo>
                  <a:pt x="55" y="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9DB4CFB0-E0EE-4364-8B14-8064A88D549F}"/>
              </a:ext>
            </a:extLst>
          </p:cNvPr>
          <p:cNvSpPr>
            <a:spLocks/>
          </p:cNvSpPr>
          <p:nvPr/>
        </p:nvSpPr>
        <p:spPr bwMode="auto">
          <a:xfrm>
            <a:off x="10574338" y="4057651"/>
            <a:ext cx="247650" cy="347663"/>
          </a:xfrm>
          <a:custGeom>
            <a:avLst/>
            <a:gdLst>
              <a:gd name="T0" fmla="*/ 156 w 156"/>
              <a:gd name="T1" fmla="*/ 219 h 219"/>
              <a:gd name="T2" fmla="*/ 118 w 156"/>
              <a:gd name="T3" fmla="*/ 219 h 219"/>
              <a:gd name="T4" fmla="*/ 118 w 156"/>
              <a:gd name="T5" fmla="*/ 210 h 219"/>
              <a:gd name="T6" fmla="*/ 147 w 156"/>
              <a:gd name="T7" fmla="*/ 210 h 219"/>
              <a:gd name="T8" fmla="*/ 147 w 156"/>
              <a:gd name="T9" fmla="*/ 56 h 219"/>
              <a:gd name="T10" fmla="*/ 100 w 156"/>
              <a:gd name="T11" fmla="*/ 9 h 219"/>
              <a:gd name="T12" fmla="*/ 9 w 156"/>
              <a:gd name="T13" fmla="*/ 9 h 219"/>
              <a:gd name="T14" fmla="*/ 9 w 156"/>
              <a:gd name="T15" fmla="*/ 39 h 219"/>
              <a:gd name="T16" fmla="*/ 0 w 156"/>
              <a:gd name="T17" fmla="*/ 39 h 219"/>
              <a:gd name="T18" fmla="*/ 0 w 156"/>
              <a:gd name="T19" fmla="*/ 0 h 219"/>
              <a:gd name="T20" fmla="*/ 105 w 156"/>
              <a:gd name="T21" fmla="*/ 0 h 219"/>
              <a:gd name="T22" fmla="*/ 156 w 156"/>
              <a:gd name="T23" fmla="*/ 52 h 219"/>
              <a:gd name="T24" fmla="*/ 156 w 156"/>
              <a:gd name="T25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6" h="219">
                <a:moveTo>
                  <a:pt x="156" y="219"/>
                </a:moveTo>
                <a:lnTo>
                  <a:pt x="118" y="219"/>
                </a:lnTo>
                <a:lnTo>
                  <a:pt x="118" y="210"/>
                </a:lnTo>
                <a:lnTo>
                  <a:pt x="147" y="210"/>
                </a:lnTo>
                <a:lnTo>
                  <a:pt x="147" y="56"/>
                </a:lnTo>
                <a:lnTo>
                  <a:pt x="100" y="9"/>
                </a:lnTo>
                <a:lnTo>
                  <a:pt x="9" y="9"/>
                </a:lnTo>
                <a:lnTo>
                  <a:pt x="9" y="39"/>
                </a:lnTo>
                <a:lnTo>
                  <a:pt x="0" y="39"/>
                </a:lnTo>
                <a:lnTo>
                  <a:pt x="0" y="0"/>
                </a:lnTo>
                <a:lnTo>
                  <a:pt x="105" y="0"/>
                </a:lnTo>
                <a:lnTo>
                  <a:pt x="156" y="52"/>
                </a:lnTo>
                <a:lnTo>
                  <a:pt x="156" y="2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D0E1F22A-FBA5-47CE-831C-549AF1CD47CA}"/>
              </a:ext>
            </a:extLst>
          </p:cNvPr>
          <p:cNvSpPr>
            <a:spLocks noEditPoints="1"/>
          </p:cNvSpPr>
          <p:nvPr/>
        </p:nvSpPr>
        <p:spPr bwMode="auto">
          <a:xfrm>
            <a:off x="9893301" y="4064001"/>
            <a:ext cx="134938" cy="114300"/>
          </a:xfrm>
          <a:custGeom>
            <a:avLst/>
            <a:gdLst>
              <a:gd name="T0" fmla="*/ 50 w 63"/>
              <a:gd name="T1" fmla="*/ 53 h 53"/>
              <a:gd name="T2" fmla="*/ 47 w 63"/>
              <a:gd name="T3" fmla="*/ 49 h 53"/>
              <a:gd name="T4" fmla="*/ 4 w 63"/>
              <a:gd name="T5" fmla="*/ 15 h 53"/>
              <a:gd name="T6" fmla="*/ 0 w 63"/>
              <a:gd name="T7" fmla="*/ 14 h 53"/>
              <a:gd name="T8" fmla="*/ 2 w 63"/>
              <a:gd name="T9" fmla="*/ 10 h 53"/>
              <a:gd name="T10" fmla="*/ 19 w 63"/>
              <a:gd name="T11" fmla="*/ 0 h 53"/>
              <a:gd name="T12" fmla="*/ 42 w 63"/>
              <a:gd name="T13" fmla="*/ 11 h 53"/>
              <a:gd name="T14" fmla="*/ 52 w 63"/>
              <a:gd name="T15" fmla="*/ 50 h 53"/>
              <a:gd name="T16" fmla="*/ 50 w 63"/>
              <a:gd name="T17" fmla="*/ 53 h 53"/>
              <a:gd name="T18" fmla="*/ 10 w 63"/>
              <a:gd name="T19" fmla="*/ 11 h 53"/>
              <a:gd name="T20" fmla="*/ 50 w 63"/>
              <a:gd name="T21" fmla="*/ 42 h 53"/>
              <a:gd name="T22" fmla="*/ 39 w 63"/>
              <a:gd name="T23" fmla="*/ 16 h 53"/>
              <a:gd name="T24" fmla="*/ 19 w 63"/>
              <a:gd name="T25" fmla="*/ 6 h 53"/>
              <a:gd name="T26" fmla="*/ 10 w 63"/>
              <a:gd name="T27" fmla="*/ 1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53">
                <a:moveTo>
                  <a:pt x="50" y="53"/>
                </a:moveTo>
                <a:cubicBezTo>
                  <a:pt x="47" y="49"/>
                  <a:pt x="47" y="49"/>
                  <a:pt x="47" y="49"/>
                </a:cubicBezTo>
                <a:cubicBezTo>
                  <a:pt x="37" y="33"/>
                  <a:pt x="22" y="21"/>
                  <a:pt x="4" y="15"/>
                </a:cubicBezTo>
                <a:cubicBezTo>
                  <a:pt x="0" y="14"/>
                  <a:pt x="0" y="14"/>
                  <a:pt x="0" y="14"/>
                </a:cubicBezTo>
                <a:cubicBezTo>
                  <a:pt x="2" y="10"/>
                  <a:pt x="2" y="10"/>
                  <a:pt x="2" y="10"/>
                </a:cubicBezTo>
                <a:cubicBezTo>
                  <a:pt x="6" y="5"/>
                  <a:pt x="11" y="0"/>
                  <a:pt x="19" y="0"/>
                </a:cubicBezTo>
                <a:cubicBezTo>
                  <a:pt x="26" y="0"/>
                  <a:pt x="33" y="4"/>
                  <a:pt x="42" y="11"/>
                </a:cubicBezTo>
                <a:cubicBezTo>
                  <a:pt x="63" y="27"/>
                  <a:pt x="61" y="38"/>
                  <a:pt x="52" y="50"/>
                </a:cubicBezTo>
                <a:lnTo>
                  <a:pt x="50" y="53"/>
                </a:lnTo>
                <a:close/>
                <a:moveTo>
                  <a:pt x="10" y="11"/>
                </a:moveTo>
                <a:cubicBezTo>
                  <a:pt x="26" y="17"/>
                  <a:pt x="40" y="28"/>
                  <a:pt x="50" y="42"/>
                </a:cubicBezTo>
                <a:cubicBezTo>
                  <a:pt x="54" y="36"/>
                  <a:pt x="55" y="29"/>
                  <a:pt x="39" y="16"/>
                </a:cubicBezTo>
                <a:cubicBezTo>
                  <a:pt x="30" y="9"/>
                  <a:pt x="24" y="6"/>
                  <a:pt x="19" y="6"/>
                </a:cubicBezTo>
                <a:cubicBezTo>
                  <a:pt x="16" y="6"/>
                  <a:pt x="13" y="8"/>
                  <a:pt x="10" y="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02400048-D8A4-4AE1-8C77-7901A114127F}"/>
              </a:ext>
            </a:extLst>
          </p:cNvPr>
          <p:cNvSpPr>
            <a:spLocks noEditPoints="1"/>
          </p:cNvSpPr>
          <p:nvPr/>
        </p:nvSpPr>
        <p:spPr bwMode="auto">
          <a:xfrm>
            <a:off x="9639301" y="4064001"/>
            <a:ext cx="136525" cy="114300"/>
          </a:xfrm>
          <a:custGeom>
            <a:avLst/>
            <a:gdLst>
              <a:gd name="T0" fmla="*/ 13 w 63"/>
              <a:gd name="T1" fmla="*/ 53 h 53"/>
              <a:gd name="T2" fmla="*/ 10 w 63"/>
              <a:gd name="T3" fmla="*/ 50 h 53"/>
              <a:gd name="T4" fmla="*/ 20 w 63"/>
              <a:gd name="T5" fmla="*/ 11 h 53"/>
              <a:gd name="T6" fmla="*/ 44 w 63"/>
              <a:gd name="T7" fmla="*/ 0 h 53"/>
              <a:gd name="T8" fmla="*/ 60 w 63"/>
              <a:gd name="T9" fmla="*/ 10 h 53"/>
              <a:gd name="T10" fmla="*/ 63 w 63"/>
              <a:gd name="T11" fmla="*/ 14 h 53"/>
              <a:gd name="T12" fmla="*/ 59 w 63"/>
              <a:gd name="T13" fmla="*/ 15 h 53"/>
              <a:gd name="T14" fmla="*/ 15 w 63"/>
              <a:gd name="T15" fmla="*/ 49 h 53"/>
              <a:gd name="T16" fmla="*/ 13 w 63"/>
              <a:gd name="T17" fmla="*/ 53 h 53"/>
              <a:gd name="T18" fmla="*/ 44 w 63"/>
              <a:gd name="T19" fmla="*/ 6 h 53"/>
              <a:gd name="T20" fmla="*/ 24 w 63"/>
              <a:gd name="T21" fmla="*/ 16 h 53"/>
              <a:gd name="T22" fmla="*/ 13 w 63"/>
              <a:gd name="T23" fmla="*/ 42 h 53"/>
              <a:gd name="T24" fmla="*/ 53 w 63"/>
              <a:gd name="T25" fmla="*/ 11 h 53"/>
              <a:gd name="T26" fmla="*/ 44 w 63"/>
              <a:gd name="T27" fmla="*/ 6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53">
                <a:moveTo>
                  <a:pt x="13" y="53"/>
                </a:moveTo>
                <a:cubicBezTo>
                  <a:pt x="10" y="50"/>
                  <a:pt x="10" y="50"/>
                  <a:pt x="10" y="50"/>
                </a:cubicBezTo>
                <a:cubicBezTo>
                  <a:pt x="2" y="38"/>
                  <a:pt x="0" y="27"/>
                  <a:pt x="20" y="11"/>
                </a:cubicBezTo>
                <a:cubicBezTo>
                  <a:pt x="30" y="4"/>
                  <a:pt x="37" y="0"/>
                  <a:pt x="44" y="0"/>
                </a:cubicBezTo>
                <a:cubicBezTo>
                  <a:pt x="51" y="0"/>
                  <a:pt x="56" y="5"/>
                  <a:pt x="60" y="10"/>
                </a:cubicBezTo>
                <a:cubicBezTo>
                  <a:pt x="63" y="14"/>
                  <a:pt x="63" y="14"/>
                  <a:pt x="63" y="14"/>
                </a:cubicBezTo>
                <a:cubicBezTo>
                  <a:pt x="59" y="15"/>
                  <a:pt x="59" y="15"/>
                  <a:pt x="59" y="15"/>
                </a:cubicBezTo>
                <a:cubicBezTo>
                  <a:pt x="41" y="21"/>
                  <a:pt x="26" y="33"/>
                  <a:pt x="15" y="49"/>
                </a:cubicBezTo>
                <a:lnTo>
                  <a:pt x="13" y="53"/>
                </a:lnTo>
                <a:close/>
                <a:moveTo>
                  <a:pt x="44" y="6"/>
                </a:moveTo>
                <a:cubicBezTo>
                  <a:pt x="39" y="6"/>
                  <a:pt x="32" y="9"/>
                  <a:pt x="24" y="16"/>
                </a:cubicBezTo>
                <a:cubicBezTo>
                  <a:pt x="8" y="29"/>
                  <a:pt x="9" y="36"/>
                  <a:pt x="13" y="42"/>
                </a:cubicBezTo>
                <a:cubicBezTo>
                  <a:pt x="23" y="28"/>
                  <a:pt x="37" y="17"/>
                  <a:pt x="53" y="11"/>
                </a:cubicBezTo>
                <a:cubicBezTo>
                  <a:pt x="50" y="8"/>
                  <a:pt x="47" y="6"/>
                  <a:pt x="4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EAB6032E-FB38-4C86-A44E-D074C10E7236}"/>
              </a:ext>
            </a:extLst>
          </p:cNvPr>
          <p:cNvSpPr>
            <a:spLocks/>
          </p:cNvSpPr>
          <p:nvPr/>
        </p:nvSpPr>
        <p:spPr bwMode="auto">
          <a:xfrm>
            <a:off x="9685338" y="4403726"/>
            <a:ext cx="49213" cy="49213"/>
          </a:xfrm>
          <a:custGeom>
            <a:avLst/>
            <a:gdLst>
              <a:gd name="T0" fmla="*/ 5 w 31"/>
              <a:gd name="T1" fmla="*/ 31 h 31"/>
              <a:gd name="T2" fmla="*/ 0 w 31"/>
              <a:gd name="T3" fmla="*/ 26 h 31"/>
              <a:gd name="T4" fmla="*/ 26 w 31"/>
              <a:gd name="T5" fmla="*/ 0 h 31"/>
              <a:gd name="T6" fmla="*/ 31 w 31"/>
              <a:gd name="T7" fmla="*/ 7 h 31"/>
              <a:gd name="T8" fmla="*/ 5 w 31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5" y="31"/>
                </a:moveTo>
                <a:lnTo>
                  <a:pt x="0" y="26"/>
                </a:lnTo>
                <a:lnTo>
                  <a:pt x="26" y="0"/>
                </a:lnTo>
                <a:lnTo>
                  <a:pt x="31" y="7"/>
                </a:lnTo>
                <a:lnTo>
                  <a:pt x="5" y="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DECE435F-84C9-4D10-90A8-9A878C221911}"/>
              </a:ext>
            </a:extLst>
          </p:cNvPr>
          <p:cNvSpPr>
            <a:spLocks/>
          </p:cNvSpPr>
          <p:nvPr/>
        </p:nvSpPr>
        <p:spPr bwMode="auto">
          <a:xfrm>
            <a:off x="9931401" y="4403726"/>
            <a:ext cx="52388" cy="52388"/>
          </a:xfrm>
          <a:custGeom>
            <a:avLst/>
            <a:gdLst>
              <a:gd name="T0" fmla="*/ 26 w 33"/>
              <a:gd name="T1" fmla="*/ 33 h 33"/>
              <a:gd name="T2" fmla="*/ 0 w 33"/>
              <a:gd name="T3" fmla="*/ 7 h 33"/>
              <a:gd name="T4" fmla="*/ 5 w 33"/>
              <a:gd name="T5" fmla="*/ 0 h 33"/>
              <a:gd name="T6" fmla="*/ 33 w 33"/>
              <a:gd name="T7" fmla="*/ 27 h 33"/>
              <a:gd name="T8" fmla="*/ 26 w 33"/>
              <a:gd name="T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26" y="33"/>
                </a:moveTo>
                <a:lnTo>
                  <a:pt x="0" y="7"/>
                </a:lnTo>
                <a:lnTo>
                  <a:pt x="5" y="0"/>
                </a:lnTo>
                <a:lnTo>
                  <a:pt x="33" y="27"/>
                </a:lnTo>
                <a:lnTo>
                  <a:pt x="26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EF327F9A-5E59-4EB2-A49B-DD6AC4D4B2E8}"/>
              </a:ext>
            </a:extLst>
          </p:cNvPr>
          <p:cNvSpPr>
            <a:spLocks noEditPoints="1"/>
          </p:cNvSpPr>
          <p:nvPr/>
        </p:nvSpPr>
        <p:spPr bwMode="auto">
          <a:xfrm>
            <a:off x="9652001" y="4092576"/>
            <a:ext cx="363538" cy="363538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6 h 168"/>
              <a:gd name="T12" fmla="*/ 6 w 168"/>
              <a:gd name="T13" fmla="*/ 84 h 168"/>
              <a:gd name="T14" fmla="*/ 84 w 168"/>
              <a:gd name="T15" fmla="*/ 162 h 168"/>
              <a:gd name="T16" fmla="*/ 162 w 168"/>
              <a:gd name="T17" fmla="*/ 84 h 168"/>
              <a:gd name="T18" fmla="*/ 84 w 168"/>
              <a:gd name="T19" fmla="*/ 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1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1"/>
                  <a:pt x="130" y="168"/>
                  <a:pt x="84" y="168"/>
                </a:cubicBezTo>
                <a:close/>
                <a:moveTo>
                  <a:pt x="84" y="6"/>
                </a:moveTo>
                <a:cubicBezTo>
                  <a:pt x="41" y="6"/>
                  <a:pt x="6" y="41"/>
                  <a:pt x="6" y="84"/>
                </a:cubicBezTo>
                <a:cubicBezTo>
                  <a:pt x="6" y="127"/>
                  <a:pt x="41" y="162"/>
                  <a:pt x="84" y="162"/>
                </a:cubicBezTo>
                <a:cubicBezTo>
                  <a:pt x="127" y="162"/>
                  <a:pt x="162" y="127"/>
                  <a:pt x="162" y="84"/>
                </a:cubicBezTo>
                <a:cubicBezTo>
                  <a:pt x="162" y="41"/>
                  <a:pt x="127" y="6"/>
                  <a:pt x="8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0688CD5D-6DF8-4D06-BFE2-BEA88870BDC5}"/>
              </a:ext>
            </a:extLst>
          </p:cNvPr>
          <p:cNvSpPr>
            <a:spLocks/>
          </p:cNvSpPr>
          <p:nvPr/>
        </p:nvSpPr>
        <p:spPr bwMode="auto">
          <a:xfrm>
            <a:off x="9728201" y="4148138"/>
            <a:ext cx="114300" cy="142875"/>
          </a:xfrm>
          <a:custGeom>
            <a:avLst/>
            <a:gdLst>
              <a:gd name="T0" fmla="*/ 72 w 72"/>
              <a:gd name="T1" fmla="*/ 90 h 90"/>
              <a:gd name="T2" fmla="*/ 0 w 72"/>
              <a:gd name="T3" fmla="*/ 90 h 90"/>
              <a:gd name="T4" fmla="*/ 0 w 72"/>
              <a:gd name="T5" fmla="*/ 82 h 90"/>
              <a:gd name="T6" fmla="*/ 64 w 72"/>
              <a:gd name="T7" fmla="*/ 82 h 90"/>
              <a:gd name="T8" fmla="*/ 64 w 72"/>
              <a:gd name="T9" fmla="*/ 0 h 90"/>
              <a:gd name="T10" fmla="*/ 72 w 72"/>
              <a:gd name="T11" fmla="*/ 0 h 90"/>
              <a:gd name="T12" fmla="*/ 72 w 72"/>
              <a:gd name="T1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" h="90">
                <a:moveTo>
                  <a:pt x="72" y="90"/>
                </a:moveTo>
                <a:lnTo>
                  <a:pt x="0" y="90"/>
                </a:lnTo>
                <a:lnTo>
                  <a:pt x="0" y="82"/>
                </a:lnTo>
                <a:lnTo>
                  <a:pt x="64" y="82"/>
                </a:lnTo>
                <a:lnTo>
                  <a:pt x="64" y="0"/>
                </a:lnTo>
                <a:lnTo>
                  <a:pt x="72" y="0"/>
                </a:lnTo>
                <a:lnTo>
                  <a:pt x="72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140B90D6-F3B5-4798-B7B3-B4D826E7D4F9}"/>
              </a:ext>
            </a:extLst>
          </p:cNvPr>
          <p:cNvGrpSpPr/>
          <p:nvPr/>
        </p:nvGrpSpPr>
        <p:grpSpPr>
          <a:xfrm>
            <a:off x="8834438" y="4057651"/>
            <a:ext cx="357188" cy="395288"/>
            <a:chOff x="8834438" y="4057651"/>
            <a:chExt cx="357188" cy="395288"/>
          </a:xfrm>
        </p:grpSpPr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C160DDC5-A75D-4108-82A8-D4785E40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4438" y="4095751"/>
              <a:ext cx="357188" cy="35718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150F5382-6DC7-49FF-87B1-B09B2B2F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1" y="4057651"/>
              <a:ext cx="79375" cy="93663"/>
            </a:xfrm>
            <a:custGeom>
              <a:avLst/>
              <a:gdLst>
                <a:gd name="T0" fmla="*/ 50 w 50"/>
                <a:gd name="T1" fmla="*/ 59 h 59"/>
                <a:gd name="T2" fmla="*/ 0 w 50"/>
                <a:gd name="T3" fmla="*/ 30 h 59"/>
                <a:gd name="T4" fmla="*/ 50 w 50"/>
                <a:gd name="T5" fmla="*/ 0 h 59"/>
                <a:gd name="T6" fmla="*/ 50 w 50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9">
                  <a:moveTo>
                    <a:pt x="50" y="59"/>
                  </a:moveTo>
                  <a:lnTo>
                    <a:pt x="0" y="30"/>
                  </a:lnTo>
                  <a:lnTo>
                    <a:pt x="50" y="0"/>
                  </a:lnTo>
                  <a:lnTo>
                    <a:pt x="50" y="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F2AB92C4-DB0B-4B1A-A0D9-68153EA50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9538" y="4194176"/>
              <a:ext cx="90488" cy="173038"/>
            </a:xfrm>
            <a:custGeom>
              <a:avLst/>
              <a:gdLst>
                <a:gd name="T0" fmla="*/ 52 w 57"/>
                <a:gd name="T1" fmla="*/ 109 h 109"/>
                <a:gd name="T2" fmla="*/ 0 w 57"/>
                <a:gd name="T3" fmla="*/ 58 h 109"/>
                <a:gd name="T4" fmla="*/ 0 w 57"/>
                <a:gd name="T5" fmla="*/ 0 h 109"/>
                <a:gd name="T6" fmla="*/ 8 w 57"/>
                <a:gd name="T7" fmla="*/ 0 h 109"/>
                <a:gd name="T8" fmla="*/ 8 w 57"/>
                <a:gd name="T9" fmla="*/ 56 h 109"/>
                <a:gd name="T10" fmla="*/ 57 w 57"/>
                <a:gd name="T11" fmla="*/ 103 h 109"/>
                <a:gd name="T12" fmla="*/ 52 w 57"/>
                <a:gd name="T1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09">
                  <a:moveTo>
                    <a:pt x="52" y="109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6"/>
                  </a:lnTo>
                  <a:lnTo>
                    <a:pt x="57" y="103"/>
                  </a:lnTo>
                  <a:lnTo>
                    <a:pt x="52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69" name="Freeform 167">
            <a:extLst>
              <a:ext uri="{FF2B5EF4-FFF2-40B4-BE49-F238E27FC236}">
                <a16:creationId xmlns:a16="http://schemas.microsoft.com/office/drawing/2014/main" id="{1FF53AE5-9C71-4241-A58A-9B610D3639D6}"/>
              </a:ext>
            </a:extLst>
          </p:cNvPr>
          <p:cNvSpPr>
            <a:spLocks noEditPoints="1"/>
          </p:cNvSpPr>
          <p:nvPr/>
        </p:nvSpPr>
        <p:spPr bwMode="auto">
          <a:xfrm>
            <a:off x="7983538" y="4057651"/>
            <a:ext cx="395288" cy="398463"/>
          </a:xfrm>
          <a:custGeom>
            <a:avLst/>
            <a:gdLst>
              <a:gd name="T0" fmla="*/ 91 w 183"/>
              <a:gd name="T1" fmla="*/ 184 h 184"/>
              <a:gd name="T2" fmla="*/ 27 w 183"/>
              <a:gd name="T3" fmla="*/ 157 h 184"/>
              <a:gd name="T4" fmla="*/ 0 w 183"/>
              <a:gd name="T5" fmla="*/ 92 h 184"/>
              <a:gd name="T6" fmla="*/ 27 w 183"/>
              <a:gd name="T7" fmla="*/ 27 h 184"/>
              <a:gd name="T8" fmla="*/ 91 w 183"/>
              <a:gd name="T9" fmla="*/ 0 h 184"/>
              <a:gd name="T10" fmla="*/ 156 w 183"/>
              <a:gd name="T11" fmla="*/ 27 h 184"/>
              <a:gd name="T12" fmla="*/ 183 w 183"/>
              <a:gd name="T13" fmla="*/ 92 h 184"/>
              <a:gd name="T14" fmla="*/ 156 w 183"/>
              <a:gd name="T15" fmla="*/ 157 h 184"/>
              <a:gd name="T16" fmla="*/ 91 w 183"/>
              <a:gd name="T17" fmla="*/ 184 h 184"/>
              <a:gd name="T18" fmla="*/ 91 w 183"/>
              <a:gd name="T19" fmla="*/ 6 h 184"/>
              <a:gd name="T20" fmla="*/ 31 w 183"/>
              <a:gd name="T21" fmla="*/ 31 h 184"/>
              <a:gd name="T22" fmla="*/ 6 w 183"/>
              <a:gd name="T23" fmla="*/ 92 h 184"/>
              <a:gd name="T24" fmla="*/ 31 w 183"/>
              <a:gd name="T25" fmla="*/ 152 h 184"/>
              <a:gd name="T26" fmla="*/ 91 w 183"/>
              <a:gd name="T27" fmla="*/ 177 h 184"/>
              <a:gd name="T28" fmla="*/ 152 w 183"/>
              <a:gd name="T29" fmla="*/ 152 h 184"/>
              <a:gd name="T30" fmla="*/ 177 w 183"/>
              <a:gd name="T31" fmla="*/ 92 h 184"/>
              <a:gd name="T32" fmla="*/ 152 w 183"/>
              <a:gd name="T33" fmla="*/ 31 h 184"/>
              <a:gd name="T34" fmla="*/ 91 w 183"/>
              <a:gd name="T35" fmla="*/ 6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3" h="184">
                <a:moveTo>
                  <a:pt x="91" y="184"/>
                </a:moveTo>
                <a:cubicBezTo>
                  <a:pt x="67" y="184"/>
                  <a:pt x="44" y="174"/>
                  <a:pt x="27" y="157"/>
                </a:cubicBezTo>
                <a:cubicBezTo>
                  <a:pt x="9" y="139"/>
                  <a:pt x="0" y="116"/>
                  <a:pt x="0" y="92"/>
                </a:cubicBezTo>
                <a:cubicBezTo>
                  <a:pt x="0" y="67"/>
                  <a:pt x="9" y="44"/>
                  <a:pt x="27" y="27"/>
                </a:cubicBezTo>
                <a:cubicBezTo>
                  <a:pt x="44" y="9"/>
                  <a:pt x="67" y="0"/>
                  <a:pt x="91" y="0"/>
                </a:cubicBezTo>
                <a:cubicBezTo>
                  <a:pt x="116" y="0"/>
                  <a:pt x="139" y="9"/>
                  <a:pt x="156" y="27"/>
                </a:cubicBezTo>
                <a:cubicBezTo>
                  <a:pt x="174" y="44"/>
                  <a:pt x="183" y="67"/>
                  <a:pt x="183" y="92"/>
                </a:cubicBezTo>
                <a:cubicBezTo>
                  <a:pt x="183" y="116"/>
                  <a:pt x="174" y="139"/>
                  <a:pt x="156" y="157"/>
                </a:cubicBezTo>
                <a:cubicBezTo>
                  <a:pt x="139" y="174"/>
                  <a:pt x="116" y="184"/>
                  <a:pt x="91" y="184"/>
                </a:cubicBezTo>
                <a:close/>
                <a:moveTo>
                  <a:pt x="91" y="6"/>
                </a:moveTo>
                <a:cubicBezTo>
                  <a:pt x="69" y="6"/>
                  <a:pt x="47" y="15"/>
                  <a:pt x="31" y="31"/>
                </a:cubicBezTo>
                <a:cubicBezTo>
                  <a:pt x="15" y="48"/>
                  <a:pt x="6" y="69"/>
                  <a:pt x="6" y="92"/>
                </a:cubicBezTo>
                <a:cubicBezTo>
                  <a:pt x="6" y="114"/>
                  <a:pt x="15" y="136"/>
                  <a:pt x="31" y="152"/>
                </a:cubicBezTo>
                <a:cubicBezTo>
                  <a:pt x="47" y="168"/>
                  <a:pt x="69" y="177"/>
                  <a:pt x="91" y="177"/>
                </a:cubicBezTo>
                <a:cubicBezTo>
                  <a:pt x="114" y="177"/>
                  <a:pt x="136" y="168"/>
                  <a:pt x="152" y="152"/>
                </a:cubicBezTo>
                <a:cubicBezTo>
                  <a:pt x="168" y="136"/>
                  <a:pt x="177" y="114"/>
                  <a:pt x="177" y="92"/>
                </a:cubicBezTo>
                <a:cubicBezTo>
                  <a:pt x="177" y="69"/>
                  <a:pt x="168" y="48"/>
                  <a:pt x="152" y="31"/>
                </a:cubicBezTo>
                <a:cubicBezTo>
                  <a:pt x="136" y="15"/>
                  <a:pt x="114" y="6"/>
                  <a:pt x="91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0" name="Freeform 168">
            <a:extLst>
              <a:ext uri="{FF2B5EF4-FFF2-40B4-BE49-F238E27FC236}">
                <a16:creationId xmlns:a16="http://schemas.microsoft.com/office/drawing/2014/main" id="{5DCEA6EF-AB0D-4B42-B141-9F2EE9A44341}"/>
              </a:ext>
            </a:extLst>
          </p:cNvPr>
          <p:cNvSpPr>
            <a:spLocks/>
          </p:cNvSpPr>
          <p:nvPr/>
        </p:nvSpPr>
        <p:spPr bwMode="auto">
          <a:xfrm>
            <a:off x="8040688" y="4116388"/>
            <a:ext cx="279400" cy="280988"/>
          </a:xfrm>
          <a:custGeom>
            <a:avLst/>
            <a:gdLst>
              <a:gd name="T0" fmla="*/ 171 w 176"/>
              <a:gd name="T1" fmla="*/ 177 h 177"/>
              <a:gd name="T2" fmla="*/ 0 w 176"/>
              <a:gd name="T3" fmla="*/ 5 h 177"/>
              <a:gd name="T4" fmla="*/ 6 w 176"/>
              <a:gd name="T5" fmla="*/ 0 h 177"/>
              <a:gd name="T6" fmla="*/ 176 w 176"/>
              <a:gd name="T7" fmla="*/ 170 h 177"/>
              <a:gd name="T8" fmla="*/ 171 w 176"/>
              <a:gd name="T9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177">
                <a:moveTo>
                  <a:pt x="171" y="177"/>
                </a:moveTo>
                <a:lnTo>
                  <a:pt x="0" y="5"/>
                </a:lnTo>
                <a:lnTo>
                  <a:pt x="6" y="0"/>
                </a:lnTo>
                <a:lnTo>
                  <a:pt x="176" y="170"/>
                </a:lnTo>
                <a:lnTo>
                  <a:pt x="171" y="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1" name="Freeform 169">
            <a:extLst>
              <a:ext uri="{FF2B5EF4-FFF2-40B4-BE49-F238E27FC236}">
                <a16:creationId xmlns:a16="http://schemas.microsoft.com/office/drawing/2014/main" id="{64FA6EC3-A2E9-4AEB-80BF-B99288B30920}"/>
              </a:ext>
            </a:extLst>
          </p:cNvPr>
          <p:cNvSpPr>
            <a:spLocks noEditPoints="1"/>
          </p:cNvSpPr>
          <p:nvPr/>
        </p:nvSpPr>
        <p:spPr bwMode="auto">
          <a:xfrm>
            <a:off x="3006726" y="4148138"/>
            <a:ext cx="384175" cy="236538"/>
          </a:xfrm>
          <a:custGeom>
            <a:avLst/>
            <a:gdLst>
              <a:gd name="T0" fmla="*/ 89 w 178"/>
              <a:gd name="T1" fmla="*/ 109 h 109"/>
              <a:gd name="T2" fmla="*/ 1 w 178"/>
              <a:gd name="T3" fmla="*/ 56 h 109"/>
              <a:gd name="T4" fmla="*/ 0 w 178"/>
              <a:gd name="T5" fmla="*/ 55 h 109"/>
              <a:gd name="T6" fmla="*/ 1 w 178"/>
              <a:gd name="T7" fmla="*/ 53 h 109"/>
              <a:gd name="T8" fmla="*/ 89 w 178"/>
              <a:gd name="T9" fmla="*/ 0 h 109"/>
              <a:gd name="T10" fmla="*/ 177 w 178"/>
              <a:gd name="T11" fmla="*/ 53 h 109"/>
              <a:gd name="T12" fmla="*/ 178 w 178"/>
              <a:gd name="T13" fmla="*/ 55 h 109"/>
              <a:gd name="T14" fmla="*/ 177 w 178"/>
              <a:gd name="T15" fmla="*/ 56 h 109"/>
              <a:gd name="T16" fmla="*/ 89 w 178"/>
              <a:gd name="T17" fmla="*/ 109 h 109"/>
              <a:gd name="T18" fmla="*/ 7 w 178"/>
              <a:gd name="T19" fmla="*/ 55 h 109"/>
              <a:gd name="T20" fmla="*/ 89 w 178"/>
              <a:gd name="T21" fmla="*/ 103 h 109"/>
              <a:gd name="T22" fmla="*/ 172 w 178"/>
              <a:gd name="T23" fmla="*/ 55 h 109"/>
              <a:gd name="T24" fmla="*/ 89 w 178"/>
              <a:gd name="T25" fmla="*/ 6 h 109"/>
              <a:gd name="T26" fmla="*/ 7 w 178"/>
              <a:gd name="T27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8" h="109">
                <a:moveTo>
                  <a:pt x="89" y="109"/>
                </a:moveTo>
                <a:cubicBezTo>
                  <a:pt x="41" y="109"/>
                  <a:pt x="3" y="58"/>
                  <a:pt x="1" y="56"/>
                </a:cubicBezTo>
                <a:cubicBezTo>
                  <a:pt x="0" y="55"/>
                  <a:pt x="0" y="55"/>
                  <a:pt x="0" y="55"/>
                </a:cubicBezTo>
                <a:cubicBezTo>
                  <a:pt x="1" y="53"/>
                  <a:pt x="1" y="53"/>
                  <a:pt x="1" y="53"/>
                </a:cubicBezTo>
                <a:cubicBezTo>
                  <a:pt x="3" y="51"/>
                  <a:pt x="41" y="0"/>
                  <a:pt x="89" y="0"/>
                </a:cubicBezTo>
                <a:cubicBezTo>
                  <a:pt x="137" y="0"/>
                  <a:pt x="176" y="51"/>
                  <a:pt x="177" y="53"/>
                </a:cubicBezTo>
                <a:cubicBezTo>
                  <a:pt x="178" y="55"/>
                  <a:pt x="178" y="55"/>
                  <a:pt x="178" y="55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6" y="58"/>
                  <a:pt x="137" y="109"/>
                  <a:pt x="89" y="109"/>
                </a:cubicBezTo>
                <a:close/>
                <a:moveTo>
                  <a:pt x="7" y="55"/>
                </a:moveTo>
                <a:cubicBezTo>
                  <a:pt x="14" y="63"/>
                  <a:pt x="49" y="103"/>
                  <a:pt x="89" y="103"/>
                </a:cubicBezTo>
                <a:cubicBezTo>
                  <a:pt x="130" y="103"/>
                  <a:pt x="165" y="63"/>
                  <a:pt x="172" y="55"/>
                </a:cubicBezTo>
                <a:cubicBezTo>
                  <a:pt x="165" y="46"/>
                  <a:pt x="130" y="6"/>
                  <a:pt x="89" y="6"/>
                </a:cubicBezTo>
                <a:cubicBezTo>
                  <a:pt x="49" y="6"/>
                  <a:pt x="14" y="46"/>
                  <a:pt x="7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2" name="Freeform 170">
            <a:extLst>
              <a:ext uri="{FF2B5EF4-FFF2-40B4-BE49-F238E27FC236}">
                <a16:creationId xmlns:a16="http://schemas.microsoft.com/office/drawing/2014/main" id="{EBA3B231-8EF3-415C-89CB-4CBDDB9D982C}"/>
              </a:ext>
            </a:extLst>
          </p:cNvPr>
          <p:cNvSpPr>
            <a:spLocks noEditPoints="1"/>
          </p:cNvSpPr>
          <p:nvPr/>
        </p:nvSpPr>
        <p:spPr bwMode="auto">
          <a:xfrm>
            <a:off x="3113088" y="4178301"/>
            <a:ext cx="174625" cy="176213"/>
          </a:xfrm>
          <a:custGeom>
            <a:avLst/>
            <a:gdLst>
              <a:gd name="T0" fmla="*/ 40 w 81"/>
              <a:gd name="T1" fmla="*/ 81 h 81"/>
              <a:gd name="T2" fmla="*/ 0 w 81"/>
              <a:gd name="T3" fmla="*/ 41 h 81"/>
              <a:gd name="T4" fmla="*/ 40 w 81"/>
              <a:gd name="T5" fmla="*/ 0 h 81"/>
              <a:gd name="T6" fmla="*/ 81 w 81"/>
              <a:gd name="T7" fmla="*/ 41 h 81"/>
              <a:gd name="T8" fmla="*/ 40 w 81"/>
              <a:gd name="T9" fmla="*/ 81 h 81"/>
              <a:gd name="T10" fmla="*/ 40 w 81"/>
              <a:gd name="T11" fmla="*/ 6 h 81"/>
              <a:gd name="T12" fmla="*/ 5 w 81"/>
              <a:gd name="T13" fmla="*/ 41 h 81"/>
              <a:gd name="T14" fmla="*/ 40 w 81"/>
              <a:gd name="T15" fmla="*/ 76 h 81"/>
              <a:gd name="T16" fmla="*/ 75 w 81"/>
              <a:gd name="T17" fmla="*/ 41 h 81"/>
              <a:gd name="T18" fmla="*/ 40 w 81"/>
              <a:gd name="T19" fmla="*/ 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" h="81">
                <a:moveTo>
                  <a:pt x="40" y="81"/>
                </a:moveTo>
                <a:cubicBezTo>
                  <a:pt x="18" y="81"/>
                  <a:pt x="0" y="63"/>
                  <a:pt x="0" y="41"/>
                </a:cubicBezTo>
                <a:cubicBezTo>
                  <a:pt x="0" y="18"/>
                  <a:pt x="18" y="0"/>
                  <a:pt x="40" y="0"/>
                </a:cubicBezTo>
                <a:cubicBezTo>
                  <a:pt x="63" y="0"/>
                  <a:pt x="81" y="18"/>
                  <a:pt x="81" y="41"/>
                </a:cubicBezTo>
                <a:cubicBezTo>
                  <a:pt x="81" y="63"/>
                  <a:pt x="63" y="81"/>
                  <a:pt x="40" y="81"/>
                </a:cubicBezTo>
                <a:close/>
                <a:moveTo>
                  <a:pt x="40" y="6"/>
                </a:moveTo>
                <a:cubicBezTo>
                  <a:pt x="21" y="6"/>
                  <a:pt x="5" y="21"/>
                  <a:pt x="5" y="41"/>
                </a:cubicBezTo>
                <a:cubicBezTo>
                  <a:pt x="5" y="60"/>
                  <a:pt x="21" y="76"/>
                  <a:pt x="40" y="76"/>
                </a:cubicBezTo>
                <a:cubicBezTo>
                  <a:pt x="60" y="76"/>
                  <a:pt x="75" y="60"/>
                  <a:pt x="75" y="41"/>
                </a:cubicBezTo>
                <a:cubicBezTo>
                  <a:pt x="75" y="21"/>
                  <a:pt x="60" y="6"/>
                  <a:pt x="40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3" name="Freeform 171">
            <a:extLst>
              <a:ext uri="{FF2B5EF4-FFF2-40B4-BE49-F238E27FC236}">
                <a16:creationId xmlns:a16="http://schemas.microsoft.com/office/drawing/2014/main" id="{0C0A238E-D132-4D36-B208-BC2F5ECB88DF}"/>
              </a:ext>
            </a:extLst>
          </p:cNvPr>
          <p:cNvSpPr>
            <a:spLocks/>
          </p:cNvSpPr>
          <p:nvPr/>
        </p:nvSpPr>
        <p:spPr bwMode="auto">
          <a:xfrm>
            <a:off x="3871913" y="4246563"/>
            <a:ext cx="303213" cy="206375"/>
          </a:xfrm>
          <a:custGeom>
            <a:avLst/>
            <a:gdLst>
              <a:gd name="T0" fmla="*/ 191 w 191"/>
              <a:gd name="T1" fmla="*/ 130 h 130"/>
              <a:gd name="T2" fmla="*/ 0 w 191"/>
              <a:gd name="T3" fmla="*/ 130 h 130"/>
              <a:gd name="T4" fmla="*/ 0 w 191"/>
              <a:gd name="T5" fmla="*/ 0 h 130"/>
              <a:gd name="T6" fmla="*/ 9 w 191"/>
              <a:gd name="T7" fmla="*/ 0 h 130"/>
              <a:gd name="T8" fmla="*/ 9 w 191"/>
              <a:gd name="T9" fmla="*/ 121 h 130"/>
              <a:gd name="T10" fmla="*/ 182 w 191"/>
              <a:gd name="T11" fmla="*/ 121 h 130"/>
              <a:gd name="T12" fmla="*/ 182 w 191"/>
              <a:gd name="T13" fmla="*/ 0 h 130"/>
              <a:gd name="T14" fmla="*/ 191 w 191"/>
              <a:gd name="T15" fmla="*/ 0 h 130"/>
              <a:gd name="T16" fmla="*/ 191 w 191"/>
              <a:gd name="T17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130">
                <a:moveTo>
                  <a:pt x="191" y="130"/>
                </a:moveTo>
                <a:lnTo>
                  <a:pt x="0" y="130"/>
                </a:lnTo>
                <a:lnTo>
                  <a:pt x="0" y="0"/>
                </a:lnTo>
                <a:lnTo>
                  <a:pt x="9" y="0"/>
                </a:lnTo>
                <a:lnTo>
                  <a:pt x="9" y="121"/>
                </a:lnTo>
                <a:lnTo>
                  <a:pt x="182" y="121"/>
                </a:lnTo>
                <a:lnTo>
                  <a:pt x="182" y="0"/>
                </a:lnTo>
                <a:lnTo>
                  <a:pt x="191" y="0"/>
                </a:lnTo>
                <a:lnTo>
                  <a:pt x="191" y="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4" name="Freeform 172">
            <a:extLst>
              <a:ext uri="{FF2B5EF4-FFF2-40B4-BE49-F238E27FC236}">
                <a16:creationId xmlns:a16="http://schemas.microsoft.com/office/drawing/2014/main" id="{A08D6CE3-C75E-4D99-B838-D0FF2D093759}"/>
              </a:ext>
            </a:extLst>
          </p:cNvPr>
          <p:cNvSpPr>
            <a:spLocks/>
          </p:cNvSpPr>
          <p:nvPr/>
        </p:nvSpPr>
        <p:spPr bwMode="auto">
          <a:xfrm>
            <a:off x="3824288" y="4056063"/>
            <a:ext cx="398463" cy="204788"/>
          </a:xfrm>
          <a:custGeom>
            <a:avLst/>
            <a:gdLst>
              <a:gd name="T0" fmla="*/ 7 w 251"/>
              <a:gd name="T1" fmla="*/ 129 h 129"/>
              <a:gd name="T2" fmla="*/ 0 w 251"/>
              <a:gd name="T3" fmla="*/ 124 h 129"/>
              <a:gd name="T4" fmla="*/ 125 w 251"/>
              <a:gd name="T5" fmla="*/ 0 h 129"/>
              <a:gd name="T6" fmla="*/ 251 w 251"/>
              <a:gd name="T7" fmla="*/ 124 h 129"/>
              <a:gd name="T8" fmla="*/ 245 w 251"/>
              <a:gd name="T9" fmla="*/ 129 h 129"/>
              <a:gd name="T10" fmla="*/ 125 w 251"/>
              <a:gd name="T11" fmla="*/ 12 h 129"/>
              <a:gd name="T12" fmla="*/ 7 w 251"/>
              <a:gd name="T1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1" h="129">
                <a:moveTo>
                  <a:pt x="7" y="129"/>
                </a:moveTo>
                <a:lnTo>
                  <a:pt x="0" y="124"/>
                </a:lnTo>
                <a:lnTo>
                  <a:pt x="125" y="0"/>
                </a:lnTo>
                <a:lnTo>
                  <a:pt x="251" y="124"/>
                </a:lnTo>
                <a:lnTo>
                  <a:pt x="245" y="129"/>
                </a:lnTo>
                <a:lnTo>
                  <a:pt x="125" y="12"/>
                </a:lnTo>
                <a:lnTo>
                  <a:pt x="7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5" name="Freeform 173">
            <a:extLst>
              <a:ext uri="{FF2B5EF4-FFF2-40B4-BE49-F238E27FC236}">
                <a16:creationId xmlns:a16="http://schemas.microsoft.com/office/drawing/2014/main" id="{CFC6A176-F318-4695-8C5E-6C29A54FAC2F}"/>
              </a:ext>
            </a:extLst>
          </p:cNvPr>
          <p:cNvSpPr>
            <a:spLocks/>
          </p:cNvSpPr>
          <p:nvPr/>
        </p:nvSpPr>
        <p:spPr bwMode="auto">
          <a:xfrm>
            <a:off x="3962401" y="4265613"/>
            <a:ext cx="120650" cy="180975"/>
          </a:xfrm>
          <a:custGeom>
            <a:avLst/>
            <a:gdLst>
              <a:gd name="T0" fmla="*/ 56 w 56"/>
              <a:gd name="T1" fmla="*/ 84 h 84"/>
              <a:gd name="T2" fmla="*/ 50 w 56"/>
              <a:gd name="T3" fmla="*/ 84 h 84"/>
              <a:gd name="T4" fmla="*/ 50 w 56"/>
              <a:gd name="T5" fmla="*/ 14 h 84"/>
              <a:gd name="T6" fmla="*/ 42 w 56"/>
              <a:gd name="T7" fmla="*/ 6 h 84"/>
              <a:gd name="T8" fmla="*/ 14 w 56"/>
              <a:gd name="T9" fmla="*/ 6 h 84"/>
              <a:gd name="T10" fmla="*/ 6 w 56"/>
              <a:gd name="T11" fmla="*/ 14 h 84"/>
              <a:gd name="T12" fmla="*/ 6 w 56"/>
              <a:gd name="T13" fmla="*/ 84 h 84"/>
              <a:gd name="T14" fmla="*/ 0 w 56"/>
              <a:gd name="T15" fmla="*/ 84 h 84"/>
              <a:gd name="T16" fmla="*/ 0 w 56"/>
              <a:gd name="T17" fmla="*/ 14 h 84"/>
              <a:gd name="T18" fmla="*/ 14 w 56"/>
              <a:gd name="T19" fmla="*/ 0 h 84"/>
              <a:gd name="T20" fmla="*/ 42 w 56"/>
              <a:gd name="T21" fmla="*/ 0 h 84"/>
              <a:gd name="T22" fmla="*/ 56 w 56"/>
              <a:gd name="T23" fmla="*/ 14 h 84"/>
              <a:gd name="T24" fmla="*/ 56 w 56"/>
              <a:gd name="T2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84">
                <a:moveTo>
                  <a:pt x="56" y="84"/>
                </a:moveTo>
                <a:cubicBezTo>
                  <a:pt x="50" y="84"/>
                  <a:pt x="50" y="84"/>
                  <a:pt x="50" y="8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0"/>
                  <a:pt x="47" y="6"/>
                  <a:pt x="42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0" y="6"/>
                  <a:pt x="6" y="10"/>
                  <a:pt x="6" y="14"/>
                </a:cubicBezTo>
                <a:cubicBezTo>
                  <a:pt x="6" y="84"/>
                  <a:pt x="6" y="84"/>
                  <a:pt x="6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6" y="0"/>
                  <a:pt x="1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50" y="0"/>
                  <a:pt x="56" y="6"/>
                  <a:pt x="56" y="14"/>
                </a:cubicBezTo>
                <a:lnTo>
                  <a:pt x="56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6" name="Freeform 174">
            <a:extLst>
              <a:ext uri="{FF2B5EF4-FFF2-40B4-BE49-F238E27FC236}">
                <a16:creationId xmlns:a16="http://schemas.microsoft.com/office/drawing/2014/main" id="{5D2B82B2-6200-4E18-B645-FFFE19F560F3}"/>
              </a:ext>
            </a:extLst>
          </p:cNvPr>
          <p:cNvSpPr>
            <a:spLocks/>
          </p:cNvSpPr>
          <p:nvPr/>
        </p:nvSpPr>
        <p:spPr bwMode="auto">
          <a:xfrm>
            <a:off x="4805363" y="4313238"/>
            <a:ext cx="71438" cy="71438"/>
          </a:xfrm>
          <a:custGeom>
            <a:avLst/>
            <a:gdLst>
              <a:gd name="T0" fmla="*/ 39 w 45"/>
              <a:gd name="T1" fmla="*/ 45 h 45"/>
              <a:gd name="T2" fmla="*/ 0 w 45"/>
              <a:gd name="T3" fmla="*/ 5 h 45"/>
              <a:gd name="T4" fmla="*/ 6 w 45"/>
              <a:gd name="T5" fmla="*/ 0 h 45"/>
              <a:gd name="T6" fmla="*/ 45 w 45"/>
              <a:gd name="T7" fmla="*/ 38 h 45"/>
              <a:gd name="T8" fmla="*/ 39 w 45"/>
              <a:gd name="T9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5">
                <a:moveTo>
                  <a:pt x="39" y="45"/>
                </a:moveTo>
                <a:lnTo>
                  <a:pt x="0" y="5"/>
                </a:lnTo>
                <a:lnTo>
                  <a:pt x="6" y="0"/>
                </a:lnTo>
                <a:lnTo>
                  <a:pt x="45" y="38"/>
                </a:lnTo>
                <a:lnTo>
                  <a:pt x="39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7" name="Freeform 175">
            <a:extLst>
              <a:ext uri="{FF2B5EF4-FFF2-40B4-BE49-F238E27FC236}">
                <a16:creationId xmlns:a16="http://schemas.microsoft.com/office/drawing/2014/main" id="{AC72E161-CDCA-49B1-AEF1-DF0548C4F904}"/>
              </a:ext>
            </a:extLst>
          </p:cNvPr>
          <p:cNvSpPr>
            <a:spLocks noEditPoints="1"/>
          </p:cNvSpPr>
          <p:nvPr/>
        </p:nvSpPr>
        <p:spPr bwMode="auto">
          <a:xfrm>
            <a:off x="4743451" y="4167188"/>
            <a:ext cx="58738" cy="57150"/>
          </a:xfrm>
          <a:custGeom>
            <a:avLst/>
            <a:gdLst>
              <a:gd name="T0" fmla="*/ 14 w 27"/>
              <a:gd name="T1" fmla="*/ 26 h 26"/>
              <a:gd name="T2" fmla="*/ 0 w 27"/>
              <a:gd name="T3" fmla="*/ 13 h 26"/>
              <a:gd name="T4" fmla="*/ 14 w 27"/>
              <a:gd name="T5" fmla="*/ 0 h 26"/>
              <a:gd name="T6" fmla="*/ 27 w 27"/>
              <a:gd name="T7" fmla="*/ 13 h 26"/>
              <a:gd name="T8" fmla="*/ 14 w 27"/>
              <a:gd name="T9" fmla="*/ 26 h 26"/>
              <a:gd name="T10" fmla="*/ 14 w 27"/>
              <a:gd name="T11" fmla="*/ 6 h 26"/>
              <a:gd name="T12" fmla="*/ 7 w 27"/>
              <a:gd name="T13" fmla="*/ 13 h 26"/>
              <a:gd name="T14" fmla="*/ 14 w 27"/>
              <a:gd name="T15" fmla="*/ 20 h 26"/>
              <a:gd name="T16" fmla="*/ 21 w 27"/>
              <a:gd name="T17" fmla="*/ 13 h 26"/>
              <a:gd name="T18" fmla="*/ 14 w 27"/>
              <a:gd name="T1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" h="26">
                <a:moveTo>
                  <a:pt x="14" y="26"/>
                </a:moveTo>
                <a:cubicBezTo>
                  <a:pt x="6" y="26"/>
                  <a:pt x="0" y="20"/>
                  <a:pt x="0" y="13"/>
                </a:cubicBezTo>
                <a:cubicBezTo>
                  <a:pt x="0" y="6"/>
                  <a:pt x="6" y="0"/>
                  <a:pt x="14" y="0"/>
                </a:cubicBezTo>
                <a:cubicBezTo>
                  <a:pt x="21" y="0"/>
                  <a:pt x="27" y="6"/>
                  <a:pt x="27" y="13"/>
                </a:cubicBezTo>
                <a:cubicBezTo>
                  <a:pt x="27" y="20"/>
                  <a:pt x="21" y="26"/>
                  <a:pt x="14" y="26"/>
                </a:cubicBezTo>
                <a:close/>
                <a:moveTo>
                  <a:pt x="14" y="6"/>
                </a:moveTo>
                <a:cubicBezTo>
                  <a:pt x="10" y="6"/>
                  <a:pt x="7" y="9"/>
                  <a:pt x="7" y="13"/>
                </a:cubicBezTo>
                <a:cubicBezTo>
                  <a:pt x="7" y="17"/>
                  <a:pt x="10" y="20"/>
                  <a:pt x="14" y="20"/>
                </a:cubicBezTo>
                <a:cubicBezTo>
                  <a:pt x="17" y="20"/>
                  <a:pt x="21" y="17"/>
                  <a:pt x="21" y="13"/>
                </a:cubicBezTo>
                <a:cubicBezTo>
                  <a:pt x="21" y="9"/>
                  <a:pt x="17" y="6"/>
                  <a:pt x="1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8" name="Rectangle 176">
            <a:extLst>
              <a:ext uri="{FF2B5EF4-FFF2-40B4-BE49-F238E27FC236}">
                <a16:creationId xmlns:a16="http://schemas.microsoft.com/office/drawing/2014/main" id="{665477EC-F9CE-448A-9A8C-C5D9D1BE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4362451"/>
            <a:ext cx="14288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9" name="Rectangle 177">
            <a:extLst>
              <a:ext uri="{FF2B5EF4-FFF2-40B4-BE49-F238E27FC236}">
                <a16:creationId xmlns:a16="http://schemas.microsoft.com/office/drawing/2014/main" id="{0C31FEDA-3666-4962-8BB5-F1B3D3ADD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313" y="4378326"/>
            <a:ext cx="12700" cy="2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0" name="Freeform 178">
            <a:extLst>
              <a:ext uri="{FF2B5EF4-FFF2-40B4-BE49-F238E27FC236}">
                <a16:creationId xmlns:a16="http://schemas.microsoft.com/office/drawing/2014/main" id="{D585C03E-5A84-47D7-B5CF-7D6102E18400}"/>
              </a:ext>
            </a:extLst>
          </p:cNvPr>
          <p:cNvSpPr>
            <a:spLocks noEditPoints="1"/>
          </p:cNvSpPr>
          <p:nvPr/>
        </p:nvSpPr>
        <p:spPr bwMode="auto">
          <a:xfrm>
            <a:off x="4659313" y="4135438"/>
            <a:ext cx="407988" cy="260350"/>
          </a:xfrm>
          <a:custGeom>
            <a:avLst/>
            <a:gdLst>
              <a:gd name="T0" fmla="*/ 0 w 257"/>
              <a:gd name="T1" fmla="*/ 164 h 164"/>
              <a:gd name="T2" fmla="*/ 0 w 257"/>
              <a:gd name="T3" fmla="*/ 0 h 164"/>
              <a:gd name="T4" fmla="*/ 257 w 257"/>
              <a:gd name="T5" fmla="*/ 0 h 164"/>
              <a:gd name="T6" fmla="*/ 257 w 257"/>
              <a:gd name="T7" fmla="*/ 154 h 164"/>
              <a:gd name="T8" fmla="*/ 160 w 257"/>
              <a:gd name="T9" fmla="*/ 56 h 164"/>
              <a:gd name="T10" fmla="*/ 96 w 257"/>
              <a:gd name="T11" fmla="*/ 121 h 164"/>
              <a:gd name="T12" fmla="*/ 68 w 257"/>
              <a:gd name="T13" fmla="*/ 93 h 164"/>
              <a:gd name="T14" fmla="*/ 0 w 257"/>
              <a:gd name="T15" fmla="*/ 164 h 164"/>
              <a:gd name="T16" fmla="*/ 8 w 257"/>
              <a:gd name="T17" fmla="*/ 8 h 164"/>
              <a:gd name="T18" fmla="*/ 8 w 257"/>
              <a:gd name="T19" fmla="*/ 142 h 164"/>
              <a:gd name="T20" fmla="*/ 68 w 257"/>
              <a:gd name="T21" fmla="*/ 80 h 164"/>
              <a:gd name="T22" fmla="*/ 96 w 257"/>
              <a:gd name="T23" fmla="*/ 109 h 164"/>
              <a:gd name="T24" fmla="*/ 160 w 257"/>
              <a:gd name="T25" fmla="*/ 42 h 164"/>
              <a:gd name="T26" fmla="*/ 248 w 257"/>
              <a:gd name="T27" fmla="*/ 132 h 164"/>
              <a:gd name="T28" fmla="*/ 248 w 257"/>
              <a:gd name="T29" fmla="*/ 8 h 164"/>
              <a:gd name="T30" fmla="*/ 8 w 257"/>
              <a:gd name="T31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64">
                <a:moveTo>
                  <a:pt x="0" y="164"/>
                </a:moveTo>
                <a:lnTo>
                  <a:pt x="0" y="0"/>
                </a:lnTo>
                <a:lnTo>
                  <a:pt x="257" y="0"/>
                </a:lnTo>
                <a:lnTo>
                  <a:pt x="257" y="154"/>
                </a:lnTo>
                <a:lnTo>
                  <a:pt x="160" y="56"/>
                </a:lnTo>
                <a:lnTo>
                  <a:pt x="96" y="121"/>
                </a:lnTo>
                <a:lnTo>
                  <a:pt x="68" y="93"/>
                </a:lnTo>
                <a:lnTo>
                  <a:pt x="0" y="164"/>
                </a:lnTo>
                <a:close/>
                <a:moveTo>
                  <a:pt x="8" y="8"/>
                </a:moveTo>
                <a:lnTo>
                  <a:pt x="8" y="142"/>
                </a:lnTo>
                <a:lnTo>
                  <a:pt x="68" y="80"/>
                </a:lnTo>
                <a:lnTo>
                  <a:pt x="96" y="109"/>
                </a:lnTo>
                <a:lnTo>
                  <a:pt x="160" y="42"/>
                </a:lnTo>
                <a:lnTo>
                  <a:pt x="248" y="132"/>
                </a:lnTo>
                <a:lnTo>
                  <a:pt x="248" y="8"/>
                </a:lnTo>
                <a:lnTo>
                  <a:pt x="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1" name="Freeform 179">
            <a:extLst>
              <a:ext uri="{FF2B5EF4-FFF2-40B4-BE49-F238E27FC236}">
                <a16:creationId xmlns:a16="http://schemas.microsoft.com/office/drawing/2014/main" id="{D0EAC76A-A7C0-410A-BE98-8E05D874AF09}"/>
              </a:ext>
            </a:extLst>
          </p:cNvPr>
          <p:cNvSpPr>
            <a:spLocks noEditPoints="1"/>
          </p:cNvSpPr>
          <p:nvPr/>
        </p:nvSpPr>
        <p:spPr bwMode="auto">
          <a:xfrm>
            <a:off x="4659313" y="4202113"/>
            <a:ext cx="407988" cy="206375"/>
          </a:xfrm>
          <a:custGeom>
            <a:avLst/>
            <a:gdLst>
              <a:gd name="T0" fmla="*/ 257 w 257"/>
              <a:gd name="T1" fmla="*/ 130 h 130"/>
              <a:gd name="T2" fmla="*/ 0 w 257"/>
              <a:gd name="T3" fmla="*/ 130 h 130"/>
              <a:gd name="T4" fmla="*/ 0 w 257"/>
              <a:gd name="T5" fmla="*/ 109 h 130"/>
              <a:gd name="T6" fmla="*/ 68 w 257"/>
              <a:gd name="T7" fmla="*/ 38 h 130"/>
              <a:gd name="T8" fmla="*/ 96 w 257"/>
              <a:gd name="T9" fmla="*/ 67 h 130"/>
              <a:gd name="T10" fmla="*/ 160 w 257"/>
              <a:gd name="T11" fmla="*/ 0 h 130"/>
              <a:gd name="T12" fmla="*/ 257 w 257"/>
              <a:gd name="T13" fmla="*/ 100 h 130"/>
              <a:gd name="T14" fmla="*/ 257 w 257"/>
              <a:gd name="T15" fmla="*/ 130 h 130"/>
              <a:gd name="T16" fmla="*/ 8 w 257"/>
              <a:gd name="T17" fmla="*/ 122 h 130"/>
              <a:gd name="T18" fmla="*/ 248 w 257"/>
              <a:gd name="T19" fmla="*/ 122 h 130"/>
              <a:gd name="T20" fmla="*/ 248 w 257"/>
              <a:gd name="T21" fmla="*/ 102 h 130"/>
              <a:gd name="T22" fmla="*/ 160 w 257"/>
              <a:gd name="T23" fmla="*/ 14 h 130"/>
              <a:gd name="T24" fmla="*/ 96 w 257"/>
              <a:gd name="T25" fmla="*/ 79 h 130"/>
              <a:gd name="T26" fmla="*/ 68 w 257"/>
              <a:gd name="T27" fmla="*/ 51 h 130"/>
              <a:gd name="T28" fmla="*/ 8 w 257"/>
              <a:gd name="T29" fmla="*/ 112 h 130"/>
              <a:gd name="T30" fmla="*/ 8 w 257"/>
              <a:gd name="T31" fmla="*/ 12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30">
                <a:moveTo>
                  <a:pt x="257" y="130"/>
                </a:moveTo>
                <a:lnTo>
                  <a:pt x="0" y="130"/>
                </a:lnTo>
                <a:lnTo>
                  <a:pt x="0" y="109"/>
                </a:lnTo>
                <a:lnTo>
                  <a:pt x="68" y="38"/>
                </a:lnTo>
                <a:lnTo>
                  <a:pt x="96" y="67"/>
                </a:lnTo>
                <a:lnTo>
                  <a:pt x="160" y="0"/>
                </a:lnTo>
                <a:lnTo>
                  <a:pt x="257" y="100"/>
                </a:lnTo>
                <a:lnTo>
                  <a:pt x="257" y="130"/>
                </a:lnTo>
                <a:close/>
                <a:moveTo>
                  <a:pt x="8" y="122"/>
                </a:moveTo>
                <a:lnTo>
                  <a:pt x="248" y="122"/>
                </a:lnTo>
                <a:lnTo>
                  <a:pt x="248" y="102"/>
                </a:lnTo>
                <a:lnTo>
                  <a:pt x="160" y="14"/>
                </a:lnTo>
                <a:lnTo>
                  <a:pt x="96" y="79"/>
                </a:lnTo>
                <a:lnTo>
                  <a:pt x="68" y="51"/>
                </a:lnTo>
                <a:lnTo>
                  <a:pt x="8" y="112"/>
                </a:lnTo>
                <a:lnTo>
                  <a:pt x="8" y="1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2" name="Freeform 180">
            <a:extLst>
              <a:ext uri="{FF2B5EF4-FFF2-40B4-BE49-F238E27FC236}">
                <a16:creationId xmlns:a16="http://schemas.microsoft.com/office/drawing/2014/main" id="{CD038CFA-F1D2-46AE-8271-DD746EC5D408}"/>
              </a:ext>
            </a:extLst>
          </p:cNvPr>
          <p:cNvSpPr>
            <a:spLocks/>
          </p:cNvSpPr>
          <p:nvPr/>
        </p:nvSpPr>
        <p:spPr bwMode="auto">
          <a:xfrm>
            <a:off x="5848351" y="4059238"/>
            <a:ext cx="41275" cy="41275"/>
          </a:xfrm>
          <a:custGeom>
            <a:avLst/>
            <a:gdLst>
              <a:gd name="T0" fmla="*/ 0 w 19"/>
              <a:gd name="T1" fmla="*/ 9 h 19"/>
              <a:gd name="T2" fmla="*/ 10 w 19"/>
              <a:gd name="T3" fmla="*/ 19 h 19"/>
              <a:gd name="T4" fmla="*/ 14 w 19"/>
              <a:gd name="T5" fmla="*/ 5 h 19"/>
              <a:gd name="T6" fmla="*/ 0 w 19"/>
              <a:gd name="T7" fmla="*/ 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19">
                <a:moveTo>
                  <a:pt x="0" y="9"/>
                </a:moveTo>
                <a:cubicBezTo>
                  <a:pt x="10" y="19"/>
                  <a:pt x="10" y="19"/>
                  <a:pt x="10" y="19"/>
                </a:cubicBezTo>
                <a:cubicBezTo>
                  <a:pt x="17" y="12"/>
                  <a:pt x="19" y="10"/>
                  <a:pt x="14" y="5"/>
                </a:cubicBezTo>
                <a:cubicBezTo>
                  <a:pt x="9" y="0"/>
                  <a:pt x="7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3" name="Freeform 181">
            <a:extLst>
              <a:ext uri="{FF2B5EF4-FFF2-40B4-BE49-F238E27FC236}">
                <a16:creationId xmlns:a16="http://schemas.microsoft.com/office/drawing/2014/main" id="{07BCCEE6-8372-44D5-B5D3-2EB3525798C1}"/>
              </a:ext>
            </a:extLst>
          </p:cNvPr>
          <p:cNvSpPr>
            <a:spLocks noEditPoints="1"/>
          </p:cNvSpPr>
          <p:nvPr/>
        </p:nvSpPr>
        <p:spPr bwMode="auto">
          <a:xfrm>
            <a:off x="5621338" y="4071938"/>
            <a:ext cx="252413" cy="254000"/>
          </a:xfrm>
          <a:custGeom>
            <a:avLst/>
            <a:gdLst>
              <a:gd name="T0" fmla="*/ 0 w 159"/>
              <a:gd name="T1" fmla="*/ 160 h 160"/>
              <a:gd name="T2" fmla="*/ 15 w 159"/>
              <a:gd name="T3" fmla="*/ 126 h 160"/>
              <a:gd name="T4" fmla="*/ 140 w 159"/>
              <a:gd name="T5" fmla="*/ 0 h 160"/>
              <a:gd name="T6" fmla="*/ 159 w 159"/>
              <a:gd name="T7" fmla="*/ 21 h 160"/>
              <a:gd name="T8" fmla="*/ 33 w 159"/>
              <a:gd name="T9" fmla="*/ 148 h 160"/>
              <a:gd name="T10" fmla="*/ 0 w 159"/>
              <a:gd name="T11" fmla="*/ 160 h 160"/>
              <a:gd name="T12" fmla="*/ 22 w 159"/>
              <a:gd name="T13" fmla="*/ 133 h 160"/>
              <a:gd name="T14" fmla="*/ 16 w 159"/>
              <a:gd name="T15" fmla="*/ 145 h 160"/>
              <a:gd name="T16" fmla="*/ 29 w 159"/>
              <a:gd name="T17" fmla="*/ 140 h 160"/>
              <a:gd name="T18" fmla="*/ 147 w 159"/>
              <a:gd name="T19" fmla="*/ 21 h 160"/>
              <a:gd name="T20" fmla="*/ 140 w 159"/>
              <a:gd name="T21" fmla="*/ 13 h 160"/>
              <a:gd name="T22" fmla="*/ 22 w 159"/>
              <a:gd name="T23" fmla="*/ 13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9" h="160">
                <a:moveTo>
                  <a:pt x="0" y="160"/>
                </a:moveTo>
                <a:lnTo>
                  <a:pt x="15" y="126"/>
                </a:lnTo>
                <a:lnTo>
                  <a:pt x="140" y="0"/>
                </a:lnTo>
                <a:lnTo>
                  <a:pt x="159" y="21"/>
                </a:lnTo>
                <a:lnTo>
                  <a:pt x="33" y="148"/>
                </a:lnTo>
                <a:lnTo>
                  <a:pt x="0" y="160"/>
                </a:lnTo>
                <a:close/>
                <a:moveTo>
                  <a:pt x="22" y="133"/>
                </a:moveTo>
                <a:lnTo>
                  <a:pt x="16" y="145"/>
                </a:lnTo>
                <a:lnTo>
                  <a:pt x="29" y="140"/>
                </a:lnTo>
                <a:lnTo>
                  <a:pt x="147" y="21"/>
                </a:lnTo>
                <a:lnTo>
                  <a:pt x="140" y="13"/>
                </a:lnTo>
                <a:lnTo>
                  <a:pt x="22" y="1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4" name="Freeform 182">
            <a:extLst>
              <a:ext uri="{FF2B5EF4-FFF2-40B4-BE49-F238E27FC236}">
                <a16:creationId xmlns:a16="http://schemas.microsoft.com/office/drawing/2014/main" id="{8992D230-BFD4-4226-8B3D-BC9A4CC4BF9B}"/>
              </a:ext>
            </a:extLst>
          </p:cNvPr>
          <p:cNvSpPr>
            <a:spLocks/>
          </p:cNvSpPr>
          <p:nvPr/>
        </p:nvSpPr>
        <p:spPr bwMode="auto">
          <a:xfrm>
            <a:off x="5634038" y="4278313"/>
            <a:ext cx="36513" cy="36513"/>
          </a:xfrm>
          <a:custGeom>
            <a:avLst/>
            <a:gdLst>
              <a:gd name="T0" fmla="*/ 23 w 23"/>
              <a:gd name="T1" fmla="*/ 14 h 23"/>
              <a:gd name="T2" fmla="*/ 0 w 23"/>
              <a:gd name="T3" fmla="*/ 23 h 23"/>
              <a:gd name="T4" fmla="*/ 0 w 23"/>
              <a:gd name="T5" fmla="*/ 23 h 23"/>
              <a:gd name="T6" fmla="*/ 10 w 23"/>
              <a:gd name="T7" fmla="*/ 0 h 23"/>
              <a:gd name="T8" fmla="*/ 23 w 23"/>
              <a:gd name="T9" fmla="*/ 1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23" y="14"/>
                </a:moveTo>
                <a:lnTo>
                  <a:pt x="0" y="23"/>
                </a:lnTo>
                <a:lnTo>
                  <a:pt x="0" y="23"/>
                </a:lnTo>
                <a:lnTo>
                  <a:pt x="10" y="0"/>
                </a:lnTo>
                <a:lnTo>
                  <a:pt x="23" y="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5" name="Freeform 183">
            <a:extLst>
              <a:ext uri="{FF2B5EF4-FFF2-40B4-BE49-F238E27FC236}">
                <a16:creationId xmlns:a16="http://schemas.microsoft.com/office/drawing/2014/main" id="{B8B685C4-50D6-4314-A3FE-313A4A7EF152}"/>
              </a:ext>
            </a:extLst>
          </p:cNvPr>
          <p:cNvSpPr>
            <a:spLocks/>
          </p:cNvSpPr>
          <p:nvPr/>
        </p:nvSpPr>
        <p:spPr bwMode="auto">
          <a:xfrm>
            <a:off x="5491163" y="4152901"/>
            <a:ext cx="303213" cy="303213"/>
          </a:xfrm>
          <a:custGeom>
            <a:avLst/>
            <a:gdLst>
              <a:gd name="T0" fmla="*/ 191 w 191"/>
              <a:gd name="T1" fmla="*/ 191 h 191"/>
              <a:gd name="T2" fmla="*/ 0 w 191"/>
              <a:gd name="T3" fmla="*/ 191 h 191"/>
              <a:gd name="T4" fmla="*/ 0 w 191"/>
              <a:gd name="T5" fmla="*/ 0 h 191"/>
              <a:gd name="T6" fmla="*/ 157 w 191"/>
              <a:gd name="T7" fmla="*/ 0 h 191"/>
              <a:gd name="T8" fmla="*/ 157 w 191"/>
              <a:gd name="T9" fmla="*/ 9 h 191"/>
              <a:gd name="T10" fmla="*/ 10 w 191"/>
              <a:gd name="T11" fmla="*/ 9 h 191"/>
              <a:gd name="T12" fmla="*/ 10 w 191"/>
              <a:gd name="T13" fmla="*/ 181 h 191"/>
              <a:gd name="T14" fmla="*/ 183 w 191"/>
              <a:gd name="T15" fmla="*/ 181 h 191"/>
              <a:gd name="T16" fmla="*/ 183 w 191"/>
              <a:gd name="T17" fmla="*/ 34 h 191"/>
              <a:gd name="T18" fmla="*/ 191 w 191"/>
              <a:gd name="T19" fmla="*/ 34 h 191"/>
              <a:gd name="T20" fmla="*/ 191 w 191"/>
              <a:gd name="T2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" h="191">
                <a:moveTo>
                  <a:pt x="191" y="191"/>
                </a:moveTo>
                <a:lnTo>
                  <a:pt x="0" y="191"/>
                </a:lnTo>
                <a:lnTo>
                  <a:pt x="0" y="0"/>
                </a:lnTo>
                <a:lnTo>
                  <a:pt x="157" y="0"/>
                </a:lnTo>
                <a:lnTo>
                  <a:pt x="157" y="9"/>
                </a:lnTo>
                <a:lnTo>
                  <a:pt x="10" y="9"/>
                </a:lnTo>
                <a:lnTo>
                  <a:pt x="10" y="181"/>
                </a:lnTo>
                <a:lnTo>
                  <a:pt x="183" y="181"/>
                </a:lnTo>
                <a:lnTo>
                  <a:pt x="183" y="34"/>
                </a:lnTo>
                <a:lnTo>
                  <a:pt x="191" y="34"/>
                </a:lnTo>
                <a:lnTo>
                  <a:pt x="191" y="1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6" name="Freeform 184">
            <a:extLst>
              <a:ext uri="{FF2B5EF4-FFF2-40B4-BE49-F238E27FC236}">
                <a16:creationId xmlns:a16="http://schemas.microsoft.com/office/drawing/2014/main" id="{8AA3E781-A431-42D3-81F5-0D71BAB8D204}"/>
              </a:ext>
            </a:extLst>
          </p:cNvPr>
          <p:cNvSpPr>
            <a:spLocks noEditPoints="1"/>
          </p:cNvSpPr>
          <p:nvPr/>
        </p:nvSpPr>
        <p:spPr bwMode="auto">
          <a:xfrm>
            <a:off x="6453188" y="4065588"/>
            <a:ext cx="122238" cy="285750"/>
          </a:xfrm>
          <a:custGeom>
            <a:avLst/>
            <a:gdLst>
              <a:gd name="T0" fmla="*/ 28 w 56"/>
              <a:gd name="T1" fmla="*/ 132 h 132"/>
              <a:gd name="T2" fmla="*/ 0 w 56"/>
              <a:gd name="T3" fmla="*/ 104 h 132"/>
              <a:gd name="T4" fmla="*/ 0 w 56"/>
              <a:gd name="T5" fmla="*/ 28 h 132"/>
              <a:gd name="T6" fmla="*/ 28 w 56"/>
              <a:gd name="T7" fmla="*/ 0 h 132"/>
              <a:gd name="T8" fmla="*/ 56 w 56"/>
              <a:gd name="T9" fmla="*/ 28 h 132"/>
              <a:gd name="T10" fmla="*/ 56 w 56"/>
              <a:gd name="T11" fmla="*/ 104 h 132"/>
              <a:gd name="T12" fmla="*/ 28 w 56"/>
              <a:gd name="T13" fmla="*/ 132 h 132"/>
              <a:gd name="T14" fmla="*/ 28 w 56"/>
              <a:gd name="T15" fmla="*/ 6 h 132"/>
              <a:gd name="T16" fmla="*/ 6 w 56"/>
              <a:gd name="T17" fmla="*/ 28 h 132"/>
              <a:gd name="T18" fmla="*/ 6 w 56"/>
              <a:gd name="T19" fmla="*/ 104 h 132"/>
              <a:gd name="T20" fmla="*/ 28 w 56"/>
              <a:gd name="T21" fmla="*/ 126 h 132"/>
              <a:gd name="T22" fmla="*/ 50 w 56"/>
              <a:gd name="T23" fmla="*/ 104 h 132"/>
              <a:gd name="T24" fmla="*/ 50 w 56"/>
              <a:gd name="T25" fmla="*/ 28 h 132"/>
              <a:gd name="T26" fmla="*/ 28 w 56"/>
              <a:gd name="T27" fmla="*/ 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" h="132">
                <a:moveTo>
                  <a:pt x="28" y="132"/>
                </a:moveTo>
                <a:cubicBezTo>
                  <a:pt x="12" y="132"/>
                  <a:pt x="0" y="120"/>
                  <a:pt x="0" y="10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2" y="0"/>
                  <a:pt x="28" y="0"/>
                </a:cubicBezTo>
                <a:cubicBezTo>
                  <a:pt x="43" y="0"/>
                  <a:pt x="56" y="12"/>
                  <a:pt x="56" y="28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56" y="120"/>
                  <a:pt x="43" y="132"/>
                  <a:pt x="28" y="132"/>
                </a:cubicBezTo>
                <a:close/>
                <a:moveTo>
                  <a:pt x="28" y="6"/>
                </a:moveTo>
                <a:cubicBezTo>
                  <a:pt x="16" y="6"/>
                  <a:pt x="6" y="16"/>
                  <a:pt x="6" y="28"/>
                </a:cubicBezTo>
                <a:cubicBezTo>
                  <a:pt x="6" y="104"/>
                  <a:pt x="6" y="104"/>
                  <a:pt x="6" y="104"/>
                </a:cubicBezTo>
                <a:cubicBezTo>
                  <a:pt x="6" y="116"/>
                  <a:pt x="16" y="126"/>
                  <a:pt x="28" y="126"/>
                </a:cubicBezTo>
                <a:cubicBezTo>
                  <a:pt x="40" y="126"/>
                  <a:pt x="50" y="116"/>
                  <a:pt x="50" y="104"/>
                </a:cubicBezTo>
                <a:cubicBezTo>
                  <a:pt x="50" y="28"/>
                  <a:pt x="50" y="28"/>
                  <a:pt x="50" y="28"/>
                </a:cubicBezTo>
                <a:cubicBezTo>
                  <a:pt x="50" y="16"/>
                  <a:pt x="40" y="6"/>
                  <a:pt x="28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7" name="Freeform 185">
            <a:extLst>
              <a:ext uri="{FF2B5EF4-FFF2-40B4-BE49-F238E27FC236}">
                <a16:creationId xmlns:a16="http://schemas.microsoft.com/office/drawing/2014/main" id="{642A834F-ABDE-41FD-A93E-3F528330A8D6}"/>
              </a:ext>
            </a:extLst>
          </p:cNvPr>
          <p:cNvSpPr>
            <a:spLocks/>
          </p:cNvSpPr>
          <p:nvPr/>
        </p:nvSpPr>
        <p:spPr bwMode="auto">
          <a:xfrm>
            <a:off x="6421438" y="4208463"/>
            <a:ext cx="184150" cy="177800"/>
          </a:xfrm>
          <a:custGeom>
            <a:avLst/>
            <a:gdLst>
              <a:gd name="T0" fmla="*/ 43 w 85"/>
              <a:gd name="T1" fmla="*/ 82 h 82"/>
              <a:gd name="T2" fmla="*/ 0 w 85"/>
              <a:gd name="T3" fmla="*/ 39 h 82"/>
              <a:gd name="T4" fmla="*/ 0 w 85"/>
              <a:gd name="T5" fmla="*/ 0 h 82"/>
              <a:gd name="T6" fmla="*/ 6 w 85"/>
              <a:gd name="T7" fmla="*/ 0 h 82"/>
              <a:gd name="T8" fmla="*/ 6 w 85"/>
              <a:gd name="T9" fmla="*/ 39 h 82"/>
              <a:gd name="T10" fmla="*/ 43 w 85"/>
              <a:gd name="T11" fmla="*/ 76 h 82"/>
              <a:gd name="T12" fmla="*/ 79 w 85"/>
              <a:gd name="T13" fmla="*/ 39 h 82"/>
              <a:gd name="T14" fmla="*/ 79 w 85"/>
              <a:gd name="T15" fmla="*/ 0 h 82"/>
              <a:gd name="T16" fmla="*/ 85 w 85"/>
              <a:gd name="T17" fmla="*/ 0 h 82"/>
              <a:gd name="T18" fmla="*/ 85 w 85"/>
              <a:gd name="T19" fmla="*/ 39 h 82"/>
              <a:gd name="T20" fmla="*/ 43 w 85"/>
              <a:gd name="T2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5" h="82">
                <a:moveTo>
                  <a:pt x="43" y="82"/>
                </a:moveTo>
                <a:cubicBezTo>
                  <a:pt x="19" y="82"/>
                  <a:pt x="0" y="63"/>
                  <a:pt x="0" y="39"/>
                </a:cubicBezTo>
                <a:cubicBezTo>
                  <a:pt x="0" y="0"/>
                  <a:pt x="0" y="0"/>
                  <a:pt x="0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39"/>
                  <a:pt x="6" y="39"/>
                  <a:pt x="6" y="39"/>
                </a:cubicBezTo>
                <a:cubicBezTo>
                  <a:pt x="6" y="60"/>
                  <a:pt x="23" y="76"/>
                  <a:pt x="43" y="76"/>
                </a:cubicBezTo>
                <a:cubicBezTo>
                  <a:pt x="63" y="76"/>
                  <a:pt x="79" y="60"/>
                  <a:pt x="79" y="39"/>
                </a:cubicBezTo>
                <a:cubicBezTo>
                  <a:pt x="79" y="0"/>
                  <a:pt x="79" y="0"/>
                  <a:pt x="79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63"/>
                  <a:pt x="66" y="82"/>
                  <a:pt x="43" y="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8" name="Rectangle 186">
            <a:extLst>
              <a:ext uri="{FF2B5EF4-FFF2-40B4-BE49-F238E27FC236}">
                <a16:creationId xmlns:a16="http://schemas.microsoft.com/office/drawing/2014/main" id="{4854E353-2CF2-4C43-A348-04BDECC3C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6" y="4438651"/>
            <a:ext cx="107950" cy="1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9" name="Rectangle 187">
            <a:extLst>
              <a:ext uri="{FF2B5EF4-FFF2-40B4-BE49-F238E27FC236}">
                <a16:creationId xmlns:a16="http://schemas.microsoft.com/office/drawing/2014/main" id="{6307DD1D-F91C-4A98-8171-681274F65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1" y="4379913"/>
            <a:ext cx="12700" cy="6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0" name="Freeform 188">
            <a:extLst>
              <a:ext uri="{FF2B5EF4-FFF2-40B4-BE49-F238E27FC236}">
                <a16:creationId xmlns:a16="http://schemas.microsoft.com/office/drawing/2014/main" id="{B12E9B7C-FD2F-4673-A7A0-D73C5E1BAAEE}"/>
              </a:ext>
            </a:extLst>
          </p:cNvPr>
          <p:cNvSpPr>
            <a:spLocks/>
          </p:cNvSpPr>
          <p:nvPr/>
        </p:nvSpPr>
        <p:spPr bwMode="auto">
          <a:xfrm>
            <a:off x="7143751" y="4056063"/>
            <a:ext cx="382588" cy="382588"/>
          </a:xfrm>
          <a:custGeom>
            <a:avLst/>
            <a:gdLst>
              <a:gd name="T0" fmla="*/ 88 w 177"/>
              <a:gd name="T1" fmla="*/ 177 h 177"/>
              <a:gd name="T2" fmla="*/ 26 w 177"/>
              <a:gd name="T3" fmla="*/ 151 h 177"/>
              <a:gd name="T4" fmla="*/ 0 w 177"/>
              <a:gd name="T5" fmla="*/ 89 h 177"/>
              <a:gd name="T6" fmla="*/ 26 w 177"/>
              <a:gd name="T7" fmla="*/ 27 h 177"/>
              <a:gd name="T8" fmla="*/ 88 w 177"/>
              <a:gd name="T9" fmla="*/ 0 h 177"/>
              <a:gd name="T10" fmla="*/ 88 w 177"/>
              <a:gd name="T11" fmla="*/ 0 h 177"/>
              <a:gd name="T12" fmla="*/ 177 w 177"/>
              <a:gd name="T13" fmla="*/ 88 h 177"/>
              <a:gd name="T14" fmla="*/ 171 w 177"/>
              <a:gd name="T15" fmla="*/ 88 h 177"/>
              <a:gd name="T16" fmla="*/ 88 w 177"/>
              <a:gd name="T17" fmla="*/ 6 h 177"/>
              <a:gd name="T18" fmla="*/ 88 w 177"/>
              <a:gd name="T19" fmla="*/ 6 h 177"/>
              <a:gd name="T20" fmla="*/ 30 w 177"/>
              <a:gd name="T21" fmla="*/ 31 h 177"/>
              <a:gd name="T22" fmla="*/ 6 w 177"/>
              <a:gd name="T23" fmla="*/ 89 h 177"/>
              <a:gd name="T24" fmla="*/ 31 w 177"/>
              <a:gd name="T25" fmla="*/ 147 h 177"/>
              <a:gd name="T26" fmla="*/ 88 w 177"/>
              <a:gd name="T27" fmla="*/ 171 h 177"/>
              <a:gd name="T28" fmla="*/ 89 w 177"/>
              <a:gd name="T29" fmla="*/ 171 h 177"/>
              <a:gd name="T30" fmla="*/ 155 w 177"/>
              <a:gd name="T31" fmla="*/ 136 h 177"/>
              <a:gd name="T32" fmla="*/ 160 w 177"/>
              <a:gd name="T33" fmla="*/ 140 h 177"/>
              <a:gd name="T34" fmla="*/ 89 w 177"/>
              <a:gd name="T35" fmla="*/ 177 h 177"/>
              <a:gd name="T36" fmla="*/ 88 w 177"/>
              <a:gd name="T37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77">
                <a:moveTo>
                  <a:pt x="88" y="177"/>
                </a:moveTo>
                <a:cubicBezTo>
                  <a:pt x="65" y="177"/>
                  <a:pt x="43" y="168"/>
                  <a:pt x="26" y="151"/>
                </a:cubicBezTo>
                <a:cubicBezTo>
                  <a:pt x="10" y="135"/>
                  <a:pt x="0" y="113"/>
                  <a:pt x="0" y="89"/>
                </a:cubicBezTo>
                <a:cubicBezTo>
                  <a:pt x="0" y="66"/>
                  <a:pt x="9" y="43"/>
                  <a:pt x="26" y="27"/>
                </a:cubicBezTo>
                <a:cubicBezTo>
                  <a:pt x="42" y="10"/>
                  <a:pt x="64" y="1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137" y="0"/>
                  <a:pt x="176" y="40"/>
                  <a:pt x="177" y="88"/>
                </a:cubicBezTo>
                <a:cubicBezTo>
                  <a:pt x="171" y="88"/>
                  <a:pt x="171" y="88"/>
                  <a:pt x="171" y="88"/>
                </a:cubicBezTo>
                <a:cubicBezTo>
                  <a:pt x="170" y="43"/>
                  <a:pt x="133" y="6"/>
                  <a:pt x="88" y="6"/>
                </a:cubicBezTo>
                <a:cubicBezTo>
                  <a:pt x="88" y="6"/>
                  <a:pt x="88" y="6"/>
                  <a:pt x="88" y="6"/>
                </a:cubicBezTo>
                <a:cubicBezTo>
                  <a:pt x="66" y="7"/>
                  <a:pt x="45" y="15"/>
                  <a:pt x="30" y="31"/>
                </a:cubicBezTo>
                <a:cubicBezTo>
                  <a:pt x="14" y="46"/>
                  <a:pt x="6" y="67"/>
                  <a:pt x="6" y="89"/>
                </a:cubicBezTo>
                <a:cubicBezTo>
                  <a:pt x="6" y="111"/>
                  <a:pt x="15" y="132"/>
                  <a:pt x="31" y="147"/>
                </a:cubicBezTo>
                <a:cubicBezTo>
                  <a:pt x="46" y="162"/>
                  <a:pt x="67" y="171"/>
                  <a:pt x="88" y="171"/>
                </a:cubicBezTo>
                <a:cubicBezTo>
                  <a:pt x="88" y="171"/>
                  <a:pt x="89" y="171"/>
                  <a:pt x="89" y="171"/>
                </a:cubicBezTo>
                <a:cubicBezTo>
                  <a:pt x="115" y="171"/>
                  <a:pt x="140" y="158"/>
                  <a:pt x="155" y="136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44" y="163"/>
                  <a:pt x="117" y="177"/>
                  <a:pt x="89" y="177"/>
                </a:cubicBezTo>
                <a:cubicBezTo>
                  <a:pt x="89" y="177"/>
                  <a:pt x="89" y="177"/>
                  <a:pt x="88" y="1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1" name="Freeform 189">
            <a:extLst>
              <a:ext uri="{FF2B5EF4-FFF2-40B4-BE49-F238E27FC236}">
                <a16:creationId xmlns:a16="http://schemas.microsoft.com/office/drawing/2014/main" id="{94100AB4-383E-4E2F-841A-6197E66E44BA}"/>
              </a:ext>
            </a:extLst>
          </p:cNvPr>
          <p:cNvSpPr>
            <a:spLocks/>
          </p:cNvSpPr>
          <p:nvPr/>
        </p:nvSpPr>
        <p:spPr bwMode="auto">
          <a:xfrm>
            <a:off x="7467601" y="4198938"/>
            <a:ext cx="85725" cy="74613"/>
          </a:xfrm>
          <a:custGeom>
            <a:avLst/>
            <a:gdLst>
              <a:gd name="T0" fmla="*/ 0 w 54"/>
              <a:gd name="T1" fmla="*/ 0 h 47"/>
              <a:gd name="T2" fmla="*/ 28 w 54"/>
              <a:gd name="T3" fmla="*/ 47 h 47"/>
              <a:gd name="T4" fmla="*/ 54 w 54"/>
              <a:gd name="T5" fmla="*/ 0 h 47"/>
              <a:gd name="T6" fmla="*/ 0 w 54"/>
              <a:gd name="T7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47">
                <a:moveTo>
                  <a:pt x="0" y="0"/>
                </a:moveTo>
                <a:lnTo>
                  <a:pt x="28" y="47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2" name="Freeform 190">
            <a:extLst>
              <a:ext uri="{FF2B5EF4-FFF2-40B4-BE49-F238E27FC236}">
                <a16:creationId xmlns:a16="http://schemas.microsoft.com/office/drawing/2014/main" id="{A7BCCD96-F775-4AFE-AA33-E2A04E34725F}"/>
              </a:ext>
            </a:extLst>
          </p:cNvPr>
          <p:cNvSpPr>
            <a:spLocks noEditPoints="1"/>
          </p:cNvSpPr>
          <p:nvPr/>
        </p:nvSpPr>
        <p:spPr bwMode="auto">
          <a:xfrm>
            <a:off x="7281863" y="4154488"/>
            <a:ext cx="104775" cy="87313"/>
          </a:xfrm>
          <a:custGeom>
            <a:avLst/>
            <a:gdLst>
              <a:gd name="T0" fmla="*/ 1 w 48"/>
              <a:gd name="T1" fmla="*/ 40 h 40"/>
              <a:gd name="T2" fmla="*/ 0 w 48"/>
              <a:gd name="T3" fmla="*/ 24 h 40"/>
              <a:gd name="T4" fmla="*/ 24 w 48"/>
              <a:gd name="T5" fmla="*/ 0 h 40"/>
              <a:gd name="T6" fmla="*/ 48 w 48"/>
              <a:gd name="T7" fmla="*/ 23 h 40"/>
              <a:gd name="T8" fmla="*/ 48 w 48"/>
              <a:gd name="T9" fmla="*/ 40 h 40"/>
              <a:gd name="T10" fmla="*/ 1 w 48"/>
              <a:gd name="T11" fmla="*/ 40 h 40"/>
              <a:gd name="T12" fmla="*/ 24 w 48"/>
              <a:gd name="T13" fmla="*/ 6 h 40"/>
              <a:gd name="T14" fmla="*/ 6 w 48"/>
              <a:gd name="T15" fmla="*/ 24 h 40"/>
              <a:gd name="T16" fmla="*/ 7 w 48"/>
              <a:gd name="T17" fmla="*/ 34 h 40"/>
              <a:gd name="T18" fmla="*/ 42 w 48"/>
              <a:gd name="T19" fmla="*/ 34 h 40"/>
              <a:gd name="T20" fmla="*/ 42 w 48"/>
              <a:gd name="T21" fmla="*/ 23 h 40"/>
              <a:gd name="T22" fmla="*/ 24 w 48"/>
              <a:gd name="T23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" h="40">
                <a:moveTo>
                  <a:pt x="1" y="40"/>
                </a:move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ubicBezTo>
                  <a:pt x="37" y="0"/>
                  <a:pt x="48" y="10"/>
                  <a:pt x="48" y="23"/>
                </a:cubicBezTo>
                <a:cubicBezTo>
                  <a:pt x="48" y="40"/>
                  <a:pt x="48" y="40"/>
                  <a:pt x="48" y="40"/>
                </a:cubicBezTo>
                <a:lnTo>
                  <a:pt x="1" y="40"/>
                </a:lnTo>
                <a:close/>
                <a:moveTo>
                  <a:pt x="24" y="6"/>
                </a:moveTo>
                <a:cubicBezTo>
                  <a:pt x="14" y="6"/>
                  <a:pt x="6" y="14"/>
                  <a:pt x="6" y="24"/>
                </a:cubicBezTo>
                <a:cubicBezTo>
                  <a:pt x="7" y="34"/>
                  <a:pt x="7" y="34"/>
                  <a:pt x="7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2" y="23"/>
                  <a:pt x="42" y="23"/>
                  <a:pt x="42" y="23"/>
                </a:cubicBezTo>
                <a:cubicBezTo>
                  <a:pt x="42" y="14"/>
                  <a:pt x="34" y="6"/>
                  <a:pt x="2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3" name="Freeform 191">
            <a:extLst>
              <a:ext uri="{FF2B5EF4-FFF2-40B4-BE49-F238E27FC236}">
                <a16:creationId xmlns:a16="http://schemas.microsoft.com/office/drawing/2014/main" id="{F74ACE89-07CC-4C3C-B420-E92F30BE06EC}"/>
              </a:ext>
            </a:extLst>
          </p:cNvPr>
          <p:cNvSpPr>
            <a:spLocks noEditPoints="1"/>
          </p:cNvSpPr>
          <p:nvPr/>
        </p:nvSpPr>
        <p:spPr bwMode="auto">
          <a:xfrm>
            <a:off x="7261226" y="4229101"/>
            <a:ext cx="149225" cy="112713"/>
          </a:xfrm>
          <a:custGeom>
            <a:avLst/>
            <a:gdLst>
              <a:gd name="T0" fmla="*/ 5 w 69"/>
              <a:gd name="T1" fmla="*/ 52 h 52"/>
              <a:gd name="T2" fmla="*/ 5 w 69"/>
              <a:gd name="T3" fmla="*/ 52 h 52"/>
              <a:gd name="T4" fmla="*/ 1 w 69"/>
              <a:gd name="T5" fmla="*/ 47 h 52"/>
              <a:gd name="T6" fmla="*/ 0 w 69"/>
              <a:gd name="T7" fmla="*/ 4 h 52"/>
              <a:gd name="T8" fmla="*/ 5 w 69"/>
              <a:gd name="T9" fmla="*/ 0 h 52"/>
              <a:gd name="T10" fmla="*/ 64 w 69"/>
              <a:gd name="T11" fmla="*/ 0 h 52"/>
              <a:gd name="T12" fmla="*/ 68 w 69"/>
              <a:gd name="T13" fmla="*/ 4 h 52"/>
              <a:gd name="T14" fmla="*/ 69 w 69"/>
              <a:gd name="T15" fmla="*/ 47 h 52"/>
              <a:gd name="T16" fmla="*/ 67 w 69"/>
              <a:gd name="T17" fmla="*/ 50 h 52"/>
              <a:gd name="T18" fmla="*/ 64 w 69"/>
              <a:gd name="T19" fmla="*/ 51 h 52"/>
              <a:gd name="T20" fmla="*/ 5 w 69"/>
              <a:gd name="T21" fmla="*/ 52 h 52"/>
              <a:gd name="T22" fmla="*/ 6 w 69"/>
              <a:gd name="T23" fmla="*/ 6 h 52"/>
              <a:gd name="T24" fmla="*/ 7 w 69"/>
              <a:gd name="T25" fmla="*/ 46 h 52"/>
              <a:gd name="T26" fmla="*/ 62 w 69"/>
              <a:gd name="T27" fmla="*/ 45 h 52"/>
              <a:gd name="T28" fmla="*/ 62 w 69"/>
              <a:gd name="T29" fmla="*/ 6 h 52"/>
              <a:gd name="T30" fmla="*/ 6 w 69"/>
              <a:gd name="T31" fmla="*/ 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9" h="52">
                <a:moveTo>
                  <a:pt x="5" y="52"/>
                </a:moveTo>
                <a:cubicBezTo>
                  <a:pt x="5" y="52"/>
                  <a:pt x="5" y="52"/>
                  <a:pt x="5" y="52"/>
                </a:cubicBezTo>
                <a:cubicBezTo>
                  <a:pt x="3" y="52"/>
                  <a:pt x="1" y="50"/>
                  <a:pt x="1" y="4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6" y="0"/>
                  <a:pt x="68" y="2"/>
                  <a:pt x="68" y="4"/>
                </a:cubicBezTo>
                <a:cubicBezTo>
                  <a:pt x="69" y="47"/>
                  <a:pt x="69" y="47"/>
                  <a:pt x="69" y="47"/>
                </a:cubicBezTo>
                <a:cubicBezTo>
                  <a:pt x="69" y="48"/>
                  <a:pt x="68" y="49"/>
                  <a:pt x="67" y="50"/>
                </a:cubicBezTo>
                <a:cubicBezTo>
                  <a:pt x="66" y="51"/>
                  <a:pt x="65" y="51"/>
                  <a:pt x="64" y="51"/>
                </a:cubicBezTo>
                <a:lnTo>
                  <a:pt x="5" y="52"/>
                </a:lnTo>
                <a:close/>
                <a:moveTo>
                  <a:pt x="6" y="6"/>
                </a:moveTo>
                <a:cubicBezTo>
                  <a:pt x="7" y="46"/>
                  <a:pt x="7" y="46"/>
                  <a:pt x="7" y="46"/>
                </a:cubicBezTo>
                <a:cubicBezTo>
                  <a:pt x="62" y="45"/>
                  <a:pt x="62" y="45"/>
                  <a:pt x="62" y="45"/>
                </a:cubicBezTo>
                <a:cubicBezTo>
                  <a:pt x="62" y="6"/>
                  <a:pt x="62" y="6"/>
                  <a:pt x="62" y="6"/>
                </a:cubicBez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94" name="组合 193">
            <a:extLst>
              <a:ext uri="{FF2B5EF4-FFF2-40B4-BE49-F238E27FC236}">
                <a16:creationId xmlns:a16="http://schemas.microsoft.com/office/drawing/2014/main" id="{254CF222-D90E-44D8-9323-D53B9FDB926B}"/>
              </a:ext>
            </a:extLst>
          </p:cNvPr>
          <p:cNvGrpSpPr/>
          <p:nvPr/>
        </p:nvGrpSpPr>
        <p:grpSpPr>
          <a:xfrm>
            <a:off x="1333501" y="4892676"/>
            <a:ext cx="396875" cy="398463"/>
            <a:chOff x="1333501" y="4892676"/>
            <a:chExt cx="396875" cy="398463"/>
          </a:xfrm>
        </p:grpSpPr>
        <p:sp>
          <p:nvSpPr>
            <p:cNvPr id="195" name="Freeform 192">
              <a:extLst>
                <a:ext uri="{FF2B5EF4-FFF2-40B4-BE49-F238E27FC236}">
                  <a16:creationId xmlns:a16="http://schemas.microsoft.com/office/drawing/2014/main" id="{EF31E465-346E-4EA6-A0B8-387C71BA29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3501" y="4892676"/>
              <a:ext cx="396875" cy="398463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96" name="Freeform 193">
              <a:extLst>
                <a:ext uri="{FF2B5EF4-FFF2-40B4-BE49-F238E27FC236}">
                  <a16:creationId xmlns:a16="http://schemas.microsoft.com/office/drawing/2014/main" id="{72CAB0F1-7F62-4F7B-96C8-3AF69BCB5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5413" y="4945063"/>
              <a:ext cx="273050" cy="346075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97" name="Freeform 194">
            <a:extLst>
              <a:ext uri="{FF2B5EF4-FFF2-40B4-BE49-F238E27FC236}">
                <a16:creationId xmlns:a16="http://schemas.microsoft.com/office/drawing/2014/main" id="{DF901853-7814-4365-87D5-AA2DB081CF0C}"/>
              </a:ext>
            </a:extLst>
          </p:cNvPr>
          <p:cNvSpPr>
            <a:spLocks/>
          </p:cNvSpPr>
          <p:nvPr/>
        </p:nvSpPr>
        <p:spPr bwMode="auto">
          <a:xfrm>
            <a:off x="2225676" y="4881563"/>
            <a:ext cx="42863" cy="39688"/>
          </a:xfrm>
          <a:custGeom>
            <a:avLst/>
            <a:gdLst>
              <a:gd name="T0" fmla="*/ 20 w 20"/>
              <a:gd name="T1" fmla="*/ 18 h 18"/>
              <a:gd name="T2" fmla="*/ 14 w 20"/>
              <a:gd name="T3" fmla="*/ 18 h 18"/>
              <a:gd name="T4" fmla="*/ 14 w 20"/>
              <a:gd name="T5" fmla="*/ 10 h 18"/>
              <a:gd name="T6" fmla="*/ 10 w 20"/>
              <a:gd name="T7" fmla="*/ 6 h 18"/>
              <a:gd name="T8" fmla="*/ 6 w 20"/>
              <a:gd name="T9" fmla="*/ 10 h 18"/>
              <a:gd name="T10" fmla="*/ 6 w 20"/>
              <a:gd name="T11" fmla="*/ 18 h 18"/>
              <a:gd name="T12" fmla="*/ 0 w 20"/>
              <a:gd name="T13" fmla="*/ 18 h 18"/>
              <a:gd name="T14" fmla="*/ 0 w 20"/>
              <a:gd name="T15" fmla="*/ 10 h 18"/>
              <a:gd name="T16" fmla="*/ 10 w 20"/>
              <a:gd name="T17" fmla="*/ 0 h 18"/>
              <a:gd name="T18" fmla="*/ 20 w 20"/>
              <a:gd name="T19" fmla="*/ 10 h 18"/>
              <a:gd name="T20" fmla="*/ 20 w 20"/>
              <a:gd name="T2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18">
                <a:moveTo>
                  <a:pt x="20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8"/>
                  <a:pt x="12" y="6"/>
                  <a:pt x="10" y="6"/>
                </a:cubicBezTo>
                <a:cubicBezTo>
                  <a:pt x="8" y="6"/>
                  <a:pt x="6" y="8"/>
                  <a:pt x="6" y="10"/>
                </a:cubicBezTo>
                <a:cubicBezTo>
                  <a:pt x="6" y="18"/>
                  <a:pt x="6" y="18"/>
                  <a:pt x="6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15" y="0"/>
                  <a:pt x="20" y="4"/>
                  <a:pt x="20" y="10"/>
                </a:cubicBezTo>
                <a:lnTo>
                  <a:pt x="20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8" name="Freeform 195">
            <a:extLst>
              <a:ext uri="{FF2B5EF4-FFF2-40B4-BE49-F238E27FC236}">
                <a16:creationId xmlns:a16="http://schemas.microsoft.com/office/drawing/2014/main" id="{44F54074-7975-4474-86E3-B90112D80677}"/>
              </a:ext>
            </a:extLst>
          </p:cNvPr>
          <p:cNvSpPr>
            <a:spLocks/>
          </p:cNvSpPr>
          <p:nvPr/>
        </p:nvSpPr>
        <p:spPr bwMode="auto">
          <a:xfrm>
            <a:off x="2455863" y="4881563"/>
            <a:ext cx="44450" cy="39688"/>
          </a:xfrm>
          <a:custGeom>
            <a:avLst/>
            <a:gdLst>
              <a:gd name="T0" fmla="*/ 21 w 21"/>
              <a:gd name="T1" fmla="*/ 18 h 18"/>
              <a:gd name="T2" fmla="*/ 14 w 21"/>
              <a:gd name="T3" fmla="*/ 18 h 18"/>
              <a:gd name="T4" fmla="*/ 14 w 21"/>
              <a:gd name="T5" fmla="*/ 10 h 18"/>
              <a:gd name="T6" fmla="*/ 10 w 21"/>
              <a:gd name="T7" fmla="*/ 6 h 18"/>
              <a:gd name="T8" fmla="*/ 7 w 21"/>
              <a:gd name="T9" fmla="*/ 10 h 18"/>
              <a:gd name="T10" fmla="*/ 7 w 21"/>
              <a:gd name="T11" fmla="*/ 18 h 18"/>
              <a:gd name="T12" fmla="*/ 0 w 21"/>
              <a:gd name="T13" fmla="*/ 18 h 18"/>
              <a:gd name="T14" fmla="*/ 0 w 21"/>
              <a:gd name="T15" fmla="*/ 10 h 18"/>
              <a:gd name="T16" fmla="*/ 10 w 21"/>
              <a:gd name="T17" fmla="*/ 0 h 18"/>
              <a:gd name="T18" fmla="*/ 21 w 21"/>
              <a:gd name="T19" fmla="*/ 10 h 18"/>
              <a:gd name="T20" fmla="*/ 21 w 21"/>
              <a:gd name="T2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18">
                <a:moveTo>
                  <a:pt x="21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8"/>
                  <a:pt x="13" y="6"/>
                  <a:pt x="10" y="6"/>
                </a:cubicBezTo>
                <a:cubicBezTo>
                  <a:pt x="8" y="6"/>
                  <a:pt x="7" y="8"/>
                  <a:pt x="7" y="10"/>
                </a:cubicBezTo>
                <a:cubicBezTo>
                  <a:pt x="7" y="18"/>
                  <a:pt x="7" y="18"/>
                  <a:pt x="7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1" y="4"/>
                  <a:pt x="21" y="10"/>
                </a:cubicBezTo>
                <a:lnTo>
                  <a:pt x="21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9" name="Freeform 196">
            <a:extLst>
              <a:ext uri="{FF2B5EF4-FFF2-40B4-BE49-F238E27FC236}">
                <a16:creationId xmlns:a16="http://schemas.microsoft.com/office/drawing/2014/main" id="{BE3E422E-8D48-4366-A4B8-CAE623E34F7B}"/>
              </a:ext>
            </a:extLst>
          </p:cNvPr>
          <p:cNvSpPr>
            <a:spLocks noEditPoints="1"/>
          </p:cNvSpPr>
          <p:nvPr/>
        </p:nvSpPr>
        <p:spPr bwMode="auto">
          <a:xfrm>
            <a:off x="2173288" y="4914901"/>
            <a:ext cx="376238" cy="366713"/>
          </a:xfrm>
          <a:custGeom>
            <a:avLst/>
            <a:gdLst>
              <a:gd name="T0" fmla="*/ 164 w 174"/>
              <a:gd name="T1" fmla="*/ 170 h 170"/>
              <a:gd name="T2" fmla="*/ 10 w 174"/>
              <a:gd name="T3" fmla="*/ 170 h 170"/>
              <a:gd name="T4" fmla="*/ 0 w 174"/>
              <a:gd name="T5" fmla="*/ 160 h 170"/>
              <a:gd name="T6" fmla="*/ 0 w 174"/>
              <a:gd name="T7" fmla="*/ 10 h 170"/>
              <a:gd name="T8" fmla="*/ 10 w 174"/>
              <a:gd name="T9" fmla="*/ 0 h 170"/>
              <a:gd name="T10" fmla="*/ 30 w 174"/>
              <a:gd name="T11" fmla="*/ 0 h 170"/>
              <a:gd name="T12" fmla="*/ 30 w 174"/>
              <a:gd name="T13" fmla="*/ 14 h 170"/>
              <a:gd name="T14" fmla="*/ 34 w 174"/>
              <a:gd name="T15" fmla="*/ 18 h 170"/>
              <a:gd name="T16" fmla="*/ 38 w 174"/>
              <a:gd name="T17" fmla="*/ 14 h 170"/>
              <a:gd name="T18" fmla="*/ 38 w 174"/>
              <a:gd name="T19" fmla="*/ 0 h 170"/>
              <a:gd name="T20" fmla="*/ 137 w 174"/>
              <a:gd name="T21" fmla="*/ 0 h 170"/>
              <a:gd name="T22" fmla="*/ 137 w 174"/>
              <a:gd name="T23" fmla="*/ 14 h 170"/>
              <a:gd name="T24" fmla="*/ 140 w 174"/>
              <a:gd name="T25" fmla="*/ 18 h 170"/>
              <a:gd name="T26" fmla="*/ 144 w 174"/>
              <a:gd name="T27" fmla="*/ 14 h 170"/>
              <a:gd name="T28" fmla="*/ 144 w 174"/>
              <a:gd name="T29" fmla="*/ 0 h 170"/>
              <a:gd name="T30" fmla="*/ 164 w 174"/>
              <a:gd name="T31" fmla="*/ 0 h 170"/>
              <a:gd name="T32" fmla="*/ 174 w 174"/>
              <a:gd name="T33" fmla="*/ 10 h 170"/>
              <a:gd name="T34" fmla="*/ 174 w 174"/>
              <a:gd name="T35" fmla="*/ 160 h 170"/>
              <a:gd name="T36" fmla="*/ 164 w 174"/>
              <a:gd name="T37" fmla="*/ 170 h 170"/>
              <a:gd name="T38" fmla="*/ 10 w 174"/>
              <a:gd name="T39" fmla="*/ 6 h 170"/>
              <a:gd name="T40" fmla="*/ 6 w 174"/>
              <a:gd name="T41" fmla="*/ 10 h 170"/>
              <a:gd name="T42" fmla="*/ 6 w 174"/>
              <a:gd name="T43" fmla="*/ 160 h 170"/>
              <a:gd name="T44" fmla="*/ 10 w 174"/>
              <a:gd name="T45" fmla="*/ 164 h 170"/>
              <a:gd name="T46" fmla="*/ 164 w 174"/>
              <a:gd name="T47" fmla="*/ 164 h 170"/>
              <a:gd name="T48" fmla="*/ 168 w 174"/>
              <a:gd name="T49" fmla="*/ 160 h 170"/>
              <a:gd name="T50" fmla="*/ 168 w 174"/>
              <a:gd name="T51" fmla="*/ 10 h 170"/>
              <a:gd name="T52" fmla="*/ 164 w 174"/>
              <a:gd name="T53" fmla="*/ 6 h 170"/>
              <a:gd name="T54" fmla="*/ 151 w 174"/>
              <a:gd name="T55" fmla="*/ 6 h 170"/>
              <a:gd name="T56" fmla="*/ 151 w 174"/>
              <a:gd name="T57" fmla="*/ 14 h 170"/>
              <a:gd name="T58" fmla="*/ 140 w 174"/>
              <a:gd name="T59" fmla="*/ 24 h 170"/>
              <a:gd name="T60" fmla="*/ 130 w 174"/>
              <a:gd name="T61" fmla="*/ 14 h 170"/>
              <a:gd name="T62" fmla="*/ 130 w 174"/>
              <a:gd name="T63" fmla="*/ 6 h 170"/>
              <a:gd name="T64" fmla="*/ 44 w 174"/>
              <a:gd name="T65" fmla="*/ 6 h 170"/>
              <a:gd name="T66" fmla="*/ 44 w 174"/>
              <a:gd name="T67" fmla="*/ 14 h 170"/>
              <a:gd name="T68" fmla="*/ 34 w 174"/>
              <a:gd name="T69" fmla="*/ 24 h 170"/>
              <a:gd name="T70" fmla="*/ 24 w 174"/>
              <a:gd name="T71" fmla="*/ 14 h 170"/>
              <a:gd name="T72" fmla="*/ 24 w 174"/>
              <a:gd name="T73" fmla="*/ 6 h 170"/>
              <a:gd name="T74" fmla="*/ 10 w 174"/>
              <a:gd name="T75" fmla="*/ 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4" h="170">
                <a:moveTo>
                  <a:pt x="164" y="170"/>
                </a:moveTo>
                <a:cubicBezTo>
                  <a:pt x="10" y="170"/>
                  <a:pt x="10" y="170"/>
                  <a:pt x="10" y="170"/>
                </a:cubicBezTo>
                <a:cubicBezTo>
                  <a:pt x="5" y="170"/>
                  <a:pt x="0" y="166"/>
                  <a:pt x="0" y="16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14"/>
                  <a:pt x="30" y="14"/>
                  <a:pt x="30" y="14"/>
                </a:cubicBezTo>
                <a:cubicBezTo>
                  <a:pt x="30" y="16"/>
                  <a:pt x="32" y="18"/>
                  <a:pt x="34" y="18"/>
                </a:cubicBezTo>
                <a:cubicBezTo>
                  <a:pt x="36" y="18"/>
                  <a:pt x="38" y="16"/>
                  <a:pt x="38" y="14"/>
                </a:cubicBezTo>
                <a:cubicBezTo>
                  <a:pt x="38" y="0"/>
                  <a:pt x="38" y="0"/>
                  <a:pt x="38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7" y="16"/>
                  <a:pt x="138" y="18"/>
                  <a:pt x="140" y="18"/>
                </a:cubicBezTo>
                <a:cubicBezTo>
                  <a:pt x="143" y="18"/>
                  <a:pt x="144" y="16"/>
                  <a:pt x="144" y="14"/>
                </a:cubicBezTo>
                <a:cubicBezTo>
                  <a:pt x="144" y="0"/>
                  <a:pt x="144" y="0"/>
                  <a:pt x="144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170" y="0"/>
                  <a:pt x="174" y="5"/>
                  <a:pt x="174" y="10"/>
                </a:cubicBezTo>
                <a:cubicBezTo>
                  <a:pt x="174" y="160"/>
                  <a:pt x="174" y="160"/>
                  <a:pt x="174" y="160"/>
                </a:cubicBezTo>
                <a:cubicBezTo>
                  <a:pt x="174" y="166"/>
                  <a:pt x="170" y="170"/>
                  <a:pt x="164" y="170"/>
                </a:cubicBezTo>
                <a:close/>
                <a:moveTo>
                  <a:pt x="10" y="6"/>
                </a:moveTo>
                <a:cubicBezTo>
                  <a:pt x="8" y="6"/>
                  <a:pt x="6" y="8"/>
                  <a:pt x="6" y="10"/>
                </a:cubicBezTo>
                <a:cubicBezTo>
                  <a:pt x="6" y="160"/>
                  <a:pt x="6" y="160"/>
                  <a:pt x="6" y="160"/>
                </a:cubicBezTo>
                <a:cubicBezTo>
                  <a:pt x="6" y="162"/>
                  <a:pt x="8" y="164"/>
                  <a:pt x="10" y="164"/>
                </a:cubicBezTo>
                <a:cubicBezTo>
                  <a:pt x="164" y="164"/>
                  <a:pt x="164" y="164"/>
                  <a:pt x="164" y="164"/>
                </a:cubicBezTo>
                <a:cubicBezTo>
                  <a:pt x="166" y="164"/>
                  <a:pt x="168" y="162"/>
                  <a:pt x="168" y="160"/>
                </a:cubicBezTo>
                <a:cubicBezTo>
                  <a:pt x="168" y="10"/>
                  <a:pt x="168" y="10"/>
                  <a:pt x="168" y="10"/>
                </a:cubicBezTo>
                <a:cubicBezTo>
                  <a:pt x="168" y="8"/>
                  <a:pt x="166" y="6"/>
                  <a:pt x="164" y="6"/>
                </a:cubicBezTo>
                <a:cubicBezTo>
                  <a:pt x="151" y="6"/>
                  <a:pt x="151" y="6"/>
                  <a:pt x="151" y="6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20"/>
                  <a:pt x="146" y="24"/>
                  <a:pt x="140" y="24"/>
                </a:cubicBezTo>
                <a:cubicBezTo>
                  <a:pt x="135" y="24"/>
                  <a:pt x="130" y="20"/>
                  <a:pt x="130" y="14"/>
                </a:cubicBezTo>
                <a:cubicBezTo>
                  <a:pt x="130" y="6"/>
                  <a:pt x="130" y="6"/>
                  <a:pt x="130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14"/>
                  <a:pt x="44" y="14"/>
                  <a:pt x="44" y="14"/>
                </a:cubicBezTo>
                <a:cubicBezTo>
                  <a:pt x="44" y="20"/>
                  <a:pt x="39" y="24"/>
                  <a:pt x="34" y="24"/>
                </a:cubicBezTo>
                <a:cubicBezTo>
                  <a:pt x="28" y="24"/>
                  <a:pt x="24" y="20"/>
                  <a:pt x="24" y="14"/>
                </a:cubicBezTo>
                <a:cubicBezTo>
                  <a:pt x="24" y="6"/>
                  <a:pt x="24" y="6"/>
                  <a:pt x="24" y="6"/>
                </a:cubicBezTo>
                <a:lnTo>
                  <a:pt x="1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0" name="Freeform 197">
            <a:extLst>
              <a:ext uri="{FF2B5EF4-FFF2-40B4-BE49-F238E27FC236}">
                <a16:creationId xmlns:a16="http://schemas.microsoft.com/office/drawing/2014/main" id="{8DDABF9C-90EA-4AC9-94A9-4AA0E9BCF982}"/>
              </a:ext>
            </a:extLst>
          </p:cNvPr>
          <p:cNvSpPr>
            <a:spLocks/>
          </p:cNvSpPr>
          <p:nvPr/>
        </p:nvSpPr>
        <p:spPr bwMode="auto">
          <a:xfrm>
            <a:off x="2455863" y="4921251"/>
            <a:ext cx="44450" cy="44450"/>
          </a:xfrm>
          <a:custGeom>
            <a:avLst/>
            <a:gdLst>
              <a:gd name="T0" fmla="*/ 10 w 21"/>
              <a:gd name="T1" fmla="*/ 21 h 21"/>
              <a:gd name="T2" fmla="*/ 0 w 21"/>
              <a:gd name="T3" fmla="*/ 11 h 21"/>
              <a:gd name="T4" fmla="*/ 0 w 21"/>
              <a:gd name="T5" fmla="*/ 0 h 21"/>
              <a:gd name="T6" fmla="*/ 7 w 21"/>
              <a:gd name="T7" fmla="*/ 0 h 21"/>
              <a:gd name="T8" fmla="*/ 7 w 21"/>
              <a:gd name="T9" fmla="*/ 11 h 21"/>
              <a:gd name="T10" fmla="*/ 10 w 21"/>
              <a:gd name="T11" fmla="*/ 15 h 21"/>
              <a:gd name="T12" fmla="*/ 14 w 21"/>
              <a:gd name="T13" fmla="*/ 11 h 21"/>
              <a:gd name="T14" fmla="*/ 14 w 21"/>
              <a:gd name="T15" fmla="*/ 0 h 21"/>
              <a:gd name="T16" fmla="*/ 21 w 21"/>
              <a:gd name="T17" fmla="*/ 0 h 21"/>
              <a:gd name="T18" fmla="*/ 21 w 21"/>
              <a:gd name="T19" fmla="*/ 11 h 21"/>
              <a:gd name="T20" fmla="*/ 10 w 21"/>
              <a:gd name="T21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21">
                <a:moveTo>
                  <a:pt x="10" y="21"/>
                </a:moveTo>
                <a:cubicBezTo>
                  <a:pt x="5" y="21"/>
                  <a:pt x="0" y="17"/>
                  <a:pt x="0" y="11"/>
                </a:cubicBezTo>
                <a:cubicBezTo>
                  <a:pt x="0" y="0"/>
                  <a:pt x="0" y="0"/>
                  <a:pt x="0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3"/>
                  <a:pt x="8" y="15"/>
                  <a:pt x="10" y="15"/>
                </a:cubicBezTo>
                <a:cubicBezTo>
                  <a:pt x="13" y="15"/>
                  <a:pt x="14" y="13"/>
                  <a:pt x="14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7"/>
                  <a:pt x="16" y="21"/>
                  <a:pt x="10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1" name="Rectangle 198">
            <a:extLst>
              <a:ext uri="{FF2B5EF4-FFF2-40B4-BE49-F238E27FC236}">
                <a16:creationId xmlns:a16="http://schemas.microsoft.com/office/drawing/2014/main" id="{F5D53D9D-FE18-435A-899A-E86A3AE87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6" y="5000626"/>
            <a:ext cx="361950" cy="1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2" name="Freeform 199">
            <a:extLst>
              <a:ext uri="{FF2B5EF4-FFF2-40B4-BE49-F238E27FC236}">
                <a16:creationId xmlns:a16="http://schemas.microsoft.com/office/drawing/2014/main" id="{C3911130-E970-4EAE-AE61-41782DFE3140}"/>
              </a:ext>
            </a:extLst>
          </p:cNvPr>
          <p:cNvSpPr>
            <a:spLocks/>
          </p:cNvSpPr>
          <p:nvPr/>
        </p:nvSpPr>
        <p:spPr bwMode="auto">
          <a:xfrm>
            <a:off x="2984501" y="4946651"/>
            <a:ext cx="415925" cy="231775"/>
          </a:xfrm>
          <a:custGeom>
            <a:avLst/>
            <a:gdLst>
              <a:gd name="T0" fmla="*/ 262 w 262"/>
              <a:gd name="T1" fmla="*/ 146 h 146"/>
              <a:gd name="T2" fmla="*/ 210 w 262"/>
              <a:gd name="T3" fmla="*/ 146 h 146"/>
              <a:gd name="T4" fmla="*/ 210 w 262"/>
              <a:gd name="T5" fmla="*/ 138 h 146"/>
              <a:gd name="T6" fmla="*/ 252 w 262"/>
              <a:gd name="T7" fmla="*/ 138 h 146"/>
              <a:gd name="T8" fmla="*/ 252 w 262"/>
              <a:gd name="T9" fmla="*/ 10 h 146"/>
              <a:gd name="T10" fmla="*/ 8 w 262"/>
              <a:gd name="T11" fmla="*/ 10 h 146"/>
              <a:gd name="T12" fmla="*/ 8 w 262"/>
              <a:gd name="T13" fmla="*/ 138 h 146"/>
              <a:gd name="T14" fmla="*/ 51 w 262"/>
              <a:gd name="T15" fmla="*/ 138 h 146"/>
              <a:gd name="T16" fmla="*/ 51 w 262"/>
              <a:gd name="T17" fmla="*/ 146 h 146"/>
              <a:gd name="T18" fmla="*/ 0 w 262"/>
              <a:gd name="T19" fmla="*/ 146 h 146"/>
              <a:gd name="T20" fmla="*/ 0 w 262"/>
              <a:gd name="T21" fmla="*/ 0 h 146"/>
              <a:gd name="T22" fmla="*/ 262 w 262"/>
              <a:gd name="T23" fmla="*/ 0 h 146"/>
              <a:gd name="T24" fmla="*/ 262 w 262"/>
              <a:gd name="T25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2" h="146">
                <a:moveTo>
                  <a:pt x="262" y="146"/>
                </a:moveTo>
                <a:lnTo>
                  <a:pt x="210" y="146"/>
                </a:lnTo>
                <a:lnTo>
                  <a:pt x="210" y="138"/>
                </a:lnTo>
                <a:lnTo>
                  <a:pt x="252" y="138"/>
                </a:lnTo>
                <a:lnTo>
                  <a:pt x="252" y="10"/>
                </a:lnTo>
                <a:lnTo>
                  <a:pt x="8" y="10"/>
                </a:lnTo>
                <a:lnTo>
                  <a:pt x="8" y="138"/>
                </a:lnTo>
                <a:lnTo>
                  <a:pt x="51" y="138"/>
                </a:lnTo>
                <a:lnTo>
                  <a:pt x="51" y="146"/>
                </a:lnTo>
                <a:lnTo>
                  <a:pt x="0" y="146"/>
                </a:lnTo>
                <a:lnTo>
                  <a:pt x="0" y="0"/>
                </a:lnTo>
                <a:lnTo>
                  <a:pt x="262" y="0"/>
                </a:lnTo>
                <a:lnTo>
                  <a:pt x="262" y="1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3" name="Freeform 200">
            <a:extLst>
              <a:ext uri="{FF2B5EF4-FFF2-40B4-BE49-F238E27FC236}">
                <a16:creationId xmlns:a16="http://schemas.microsoft.com/office/drawing/2014/main" id="{D019BA17-DC5F-4D09-95B2-4B491C02DFEE}"/>
              </a:ext>
            </a:extLst>
          </p:cNvPr>
          <p:cNvSpPr>
            <a:spLocks noEditPoints="1"/>
          </p:cNvSpPr>
          <p:nvPr/>
        </p:nvSpPr>
        <p:spPr bwMode="auto">
          <a:xfrm>
            <a:off x="3060701" y="5083176"/>
            <a:ext cx="261938" cy="173038"/>
          </a:xfrm>
          <a:custGeom>
            <a:avLst/>
            <a:gdLst>
              <a:gd name="T0" fmla="*/ 165 w 165"/>
              <a:gd name="T1" fmla="*/ 109 h 109"/>
              <a:gd name="T2" fmla="*/ 0 w 165"/>
              <a:gd name="T3" fmla="*/ 109 h 109"/>
              <a:gd name="T4" fmla="*/ 83 w 165"/>
              <a:gd name="T5" fmla="*/ 0 h 109"/>
              <a:gd name="T6" fmla="*/ 165 w 165"/>
              <a:gd name="T7" fmla="*/ 109 h 109"/>
              <a:gd name="T8" fmla="*/ 18 w 165"/>
              <a:gd name="T9" fmla="*/ 101 h 109"/>
              <a:gd name="T10" fmla="*/ 147 w 165"/>
              <a:gd name="T11" fmla="*/ 101 h 109"/>
              <a:gd name="T12" fmla="*/ 83 w 165"/>
              <a:gd name="T13" fmla="*/ 14 h 109"/>
              <a:gd name="T14" fmla="*/ 18 w 165"/>
              <a:gd name="T15" fmla="*/ 101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5" h="109">
                <a:moveTo>
                  <a:pt x="165" y="109"/>
                </a:moveTo>
                <a:lnTo>
                  <a:pt x="0" y="109"/>
                </a:lnTo>
                <a:lnTo>
                  <a:pt x="83" y="0"/>
                </a:lnTo>
                <a:lnTo>
                  <a:pt x="165" y="109"/>
                </a:lnTo>
                <a:close/>
                <a:moveTo>
                  <a:pt x="18" y="101"/>
                </a:moveTo>
                <a:lnTo>
                  <a:pt x="147" y="101"/>
                </a:lnTo>
                <a:lnTo>
                  <a:pt x="83" y="14"/>
                </a:lnTo>
                <a:lnTo>
                  <a:pt x="18" y="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4" name="Freeform 201">
            <a:extLst>
              <a:ext uri="{FF2B5EF4-FFF2-40B4-BE49-F238E27FC236}">
                <a16:creationId xmlns:a16="http://schemas.microsoft.com/office/drawing/2014/main" id="{DE08FF79-6E0E-462D-9EBB-21CCE733FD4E}"/>
              </a:ext>
            </a:extLst>
          </p:cNvPr>
          <p:cNvSpPr>
            <a:spLocks noEditPoints="1"/>
          </p:cNvSpPr>
          <p:nvPr/>
        </p:nvSpPr>
        <p:spPr bwMode="auto">
          <a:xfrm>
            <a:off x="10544176" y="5713413"/>
            <a:ext cx="244475" cy="401638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5" name="Freeform 202">
            <a:extLst>
              <a:ext uri="{FF2B5EF4-FFF2-40B4-BE49-F238E27FC236}">
                <a16:creationId xmlns:a16="http://schemas.microsoft.com/office/drawing/2014/main" id="{21DF88A1-9742-432A-B450-2CAC6EFC3F13}"/>
              </a:ext>
            </a:extLst>
          </p:cNvPr>
          <p:cNvSpPr>
            <a:spLocks noEditPoints="1"/>
          </p:cNvSpPr>
          <p:nvPr/>
        </p:nvSpPr>
        <p:spPr bwMode="auto">
          <a:xfrm>
            <a:off x="9634538" y="5780088"/>
            <a:ext cx="403225" cy="258763"/>
          </a:xfrm>
          <a:custGeom>
            <a:avLst/>
            <a:gdLst>
              <a:gd name="T0" fmla="*/ 179 w 186"/>
              <a:gd name="T1" fmla="*/ 120 h 120"/>
              <a:gd name="T2" fmla="*/ 6 w 186"/>
              <a:gd name="T3" fmla="*/ 120 h 120"/>
              <a:gd name="T4" fmla="*/ 0 w 186"/>
              <a:gd name="T5" fmla="*/ 114 h 120"/>
              <a:gd name="T6" fmla="*/ 0 w 186"/>
              <a:gd name="T7" fmla="*/ 6 h 120"/>
              <a:gd name="T8" fmla="*/ 6 w 186"/>
              <a:gd name="T9" fmla="*/ 0 h 120"/>
              <a:gd name="T10" fmla="*/ 179 w 186"/>
              <a:gd name="T11" fmla="*/ 0 h 120"/>
              <a:gd name="T12" fmla="*/ 186 w 186"/>
              <a:gd name="T13" fmla="*/ 6 h 120"/>
              <a:gd name="T14" fmla="*/ 186 w 186"/>
              <a:gd name="T15" fmla="*/ 114 h 120"/>
              <a:gd name="T16" fmla="*/ 179 w 186"/>
              <a:gd name="T17" fmla="*/ 120 h 120"/>
              <a:gd name="T18" fmla="*/ 7 w 186"/>
              <a:gd name="T19" fmla="*/ 113 h 120"/>
              <a:gd name="T20" fmla="*/ 178 w 186"/>
              <a:gd name="T21" fmla="*/ 113 h 120"/>
              <a:gd name="T22" fmla="*/ 178 w 186"/>
              <a:gd name="T23" fmla="*/ 7 h 120"/>
              <a:gd name="T24" fmla="*/ 7 w 186"/>
              <a:gd name="T25" fmla="*/ 7 h 120"/>
              <a:gd name="T26" fmla="*/ 7 w 186"/>
              <a:gd name="T27" fmla="*/ 113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6" h="120">
                <a:moveTo>
                  <a:pt x="179" y="120"/>
                </a:moveTo>
                <a:cubicBezTo>
                  <a:pt x="6" y="120"/>
                  <a:pt x="6" y="120"/>
                  <a:pt x="6" y="120"/>
                </a:cubicBezTo>
                <a:cubicBezTo>
                  <a:pt x="3" y="120"/>
                  <a:pt x="0" y="118"/>
                  <a:pt x="0" y="114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3" y="0"/>
                  <a:pt x="6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83" y="0"/>
                  <a:pt x="186" y="2"/>
                  <a:pt x="186" y="6"/>
                </a:cubicBezTo>
                <a:cubicBezTo>
                  <a:pt x="186" y="114"/>
                  <a:pt x="186" y="114"/>
                  <a:pt x="186" y="114"/>
                </a:cubicBezTo>
                <a:cubicBezTo>
                  <a:pt x="186" y="118"/>
                  <a:pt x="183" y="120"/>
                  <a:pt x="179" y="120"/>
                </a:cubicBezTo>
                <a:close/>
                <a:moveTo>
                  <a:pt x="7" y="113"/>
                </a:moveTo>
                <a:cubicBezTo>
                  <a:pt x="178" y="113"/>
                  <a:pt x="178" y="113"/>
                  <a:pt x="178" y="113"/>
                </a:cubicBezTo>
                <a:cubicBezTo>
                  <a:pt x="178" y="7"/>
                  <a:pt x="178" y="7"/>
                  <a:pt x="178" y="7"/>
                </a:cubicBezTo>
                <a:cubicBezTo>
                  <a:pt x="7" y="7"/>
                  <a:pt x="7" y="7"/>
                  <a:pt x="7" y="7"/>
                </a:cubicBezTo>
                <a:lnTo>
                  <a:pt x="7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6" name="Freeform 203">
            <a:extLst>
              <a:ext uri="{FF2B5EF4-FFF2-40B4-BE49-F238E27FC236}">
                <a16:creationId xmlns:a16="http://schemas.microsoft.com/office/drawing/2014/main" id="{380B5C8A-3647-48DF-98ED-D2684ACB7DC7}"/>
              </a:ext>
            </a:extLst>
          </p:cNvPr>
          <p:cNvSpPr>
            <a:spLocks noEditPoints="1"/>
          </p:cNvSpPr>
          <p:nvPr/>
        </p:nvSpPr>
        <p:spPr bwMode="auto">
          <a:xfrm>
            <a:off x="9632951" y="5899151"/>
            <a:ext cx="406400" cy="142875"/>
          </a:xfrm>
          <a:custGeom>
            <a:avLst/>
            <a:gdLst>
              <a:gd name="T0" fmla="*/ 180 w 188"/>
              <a:gd name="T1" fmla="*/ 66 h 66"/>
              <a:gd name="T2" fmla="*/ 7 w 188"/>
              <a:gd name="T3" fmla="*/ 66 h 66"/>
              <a:gd name="T4" fmla="*/ 3 w 188"/>
              <a:gd name="T5" fmla="*/ 64 h 66"/>
              <a:gd name="T6" fmla="*/ 0 w 188"/>
              <a:gd name="T7" fmla="*/ 62 h 66"/>
              <a:gd name="T8" fmla="*/ 62 w 188"/>
              <a:gd name="T9" fmla="*/ 0 h 66"/>
              <a:gd name="T10" fmla="*/ 94 w 188"/>
              <a:gd name="T11" fmla="*/ 32 h 66"/>
              <a:gd name="T12" fmla="*/ 126 w 188"/>
              <a:gd name="T13" fmla="*/ 0 h 66"/>
              <a:gd name="T14" fmla="*/ 188 w 188"/>
              <a:gd name="T15" fmla="*/ 62 h 66"/>
              <a:gd name="T16" fmla="*/ 184 w 188"/>
              <a:gd name="T17" fmla="*/ 64 h 66"/>
              <a:gd name="T18" fmla="*/ 180 w 188"/>
              <a:gd name="T19" fmla="*/ 66 h 66"/>
              <a:gd name="T20" fmla="*/ 62 w 188"/>
              <a:gd name="T21" fmla="*/ 10 h 66"/>
              <a:gd name="T22" fmla="*/ 14 w 188"/>
              <a:gd name="T23" fmla="*/ 58 h 66"/>
              <a:gd name="T24" fmla="*/ 173 w 188"/>
              <a:gd name="T25" fmla="*/ 58 h 66"/>
              <a:gd name="T26" fmla="*/ 126 w 188"/>
              <a:gd name="T27" fmla="*/ 10 h 66"/>
              <a:gd name="T28" fmla="*/ 98 w 188"/>
              <a:gd name="T29" fmla="*/ 38 h 66"/>
              <a:gd name="T30" fmla="*/ 89 w 188"/>
              <a:gd name="T31" fmla="*/ 38 h 66"/>
              <a:gd name="T32" fmla="*/ 62 w 188"/>
              <a:gd name="T33" fmla="*/ 1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8" h="66">
                <a:moveTo>
                  <a:pt x="180" y="66"/>
                </a:moveTo>
                <a:cubicBezTo>
                  <a:pt x="7" y="66"/>
                  <a:pt x="7" y="66"/>
                  <a:pt x="7" y="66"/>
                </a:cubicBezTo>
                <a:cubicBezTo>
                  <a:pt x="6" y="66"/>
                  <a:pt x="5" y="65"/>
                  <a:pt x="3" y="64"/>
                </a:cubicBezTo>
                <a:cubicBezTo>
                  <a:pt x="0" y="62"/>
                  <a:pt x="0" y="62"/>
                  <a:pt x="0" y="62"/>
                </a:cubicBezTo>
                <a:cubicBezTo>
                  <a:pt x="62" y="0"/>
                  <a:pt x="62" y="0"/>
                  <a:pt x="62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126" y="0"/>
                  <a:pt x="126" y="0"/>
                  <a:pt x="126" y="0"/>
                </a:cubicBezTo>
                <a:cubicBezTo>
                  <a:pt x="188" y="62"/>
                  <a:pt x="188" y="62"/>
                  <a:pt x="188" y="62"/>
                </a:cubicBezTo>
                <a:cubicBezTo>
                  <a:pt x="184" y="64"/>
                  <a:pt x="184" y="64"/>
                  <a:pt x="184" y="64"/>
                </a:cubicBezTo>
                <a:cubicBezTo>
                  <a:pt x="183" y="65"/>
                  <a:pt x="181" y="66"/>
                  <a:pt x="180" y="66"/>
                </a:cubicBezTo>
                <a:close/>
                <a:moveTo>
                  <a:pt x="62" y="10"/>
                </a:moveTo>
                <a:cubicBezTo>
                  <a:pt x="14" y="58"/>
                  <a:pt x="14" y="58"/>
                  <a:pt x="14" y="58"/>
                </a:cubicBezTo>
                <a:cubicBezTo>
                  <a:pt x="173" y="58"/>
                  <a:pt x="173" y="58"/>
                  <a:pt x="173" y="58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98" y="38"/>
                  <a:pt x="98" y="38"/>
                  <a:pt x="98" y="38"/>
                </a:cubicBezTo>
                <a:cubicBezTo>
                  <a:pt x="96" y="40"/>
                  <a:pt x="91" y="40"/>
                  <a:pt x="89" y="38"/>
                </a:cubicBezTo>
                <a:lnTo>
                  <a:pt x="62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7" name="Freeform 204">
            <a:extLst>
              <a:ext uri="{FF2B5EF4-FFF2-40B4-BE49-F238E27FC236}">
                <a16:creationId xmlns:a16="http://schemas.microsoft.com/office/drawing/2014/main" id="{06C5239A-3B39-49BC-9272-77E043F6D263}"/>
              </a:ext>
            </a:extLst>
          </p:cNvPr>
          <p:cNvSpPr>
            <a:spLocks noEditPoints="1"/>
          </p:cNvSpPr>
          <p:nvPr/>
        </p:nvSpPr>
        <p:spPr bwMode="auto">
          <a:xfrm>
            <a:off x="9632951" y="5778501"/>
            <a:ext cx="404813" cy="204788"/>
          </a:xfrm>
          <a:custGeom>
            <a:avLst/>
            <a:gdLst>
              <a:gd name="T0" fmla="*/ 94 w 187"/>
              <a:gd name="T1" fmla="*/ 95 h 95"/>
              <a:gd name="T2" fmla="*/ 89 w 187"/>
              <a:gd name="T3" fmla="*/ 93 h 95"/>
              <a:gd name="T4" fmla="*/ 0 w 187"/>
              <a:gd name="T5" fmla="*/ 4 h 95"/>
              <a:gd name="T6" fmla="*/ 3 w 187"/>
              <a:gd name="T7" fmla="*/ 2 h 95"/>
              <a:gd name="T8" fmla="*/ 7 w 187"/>
              <a:gd name="T9" fmla="*/ 0 h 95"/>
              <a:gd name="T10" fmla="*/ 180 w 187"/>
              <a:gd name="T11" fmla="*/ 0 h 95"/>
              <a:gd name="T12" fmla="*/ 184 w 187"/>
              <a:gd name="T13" fmla="*/ 2 h 95"/>
              <a:gd name="T14" fmla="*/ 187 w 187"/>
              <a:gd name="T15" fmla="*/ 4 h 95"/>
              <a:gd name="T16" fmla="*/ 98 w 187"/>
              <a:gd name="T17" fmla="*/ 93 h 95"/>
              <a:gd name="T18" fmla="*/ 94 w 187"/>
              <a:gd name="T19" fmla="*/ 95 h 95"/>
              <a:gd name="T20" fmla="*/ 14 w 187"/>
              <a:gd name="T21" fmla="*/ 8 h 95"/>
              <a:gd name="T22" fmla="*/ 94 w 187"/>
              <a:gd name="T23" fmla="*/ 88 h 95"/>
              <a:gd name="T24" fmla="*/ 174 w 187"/>
              <a:gd name="T25" fmla="*/ 8 h 95"/>
              <a:gd name="T26" fmla="*/ 14 w 187"/>
              <a:gd name="T27" fmla="*/ 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7" h="95">
                <a:moveTo>
                  <a:pt x="94" y="95"/>
                </a:moveTo>
                <a:cubicBezTo>
                  <a:pt x="92" y="95"/>
                  <a:pt x="90" y="95"/>
                  <a:pt x="89" y="93"/>
                </a:cubicBezTo>
                <a:cubicBezTo>
                  <a:pt x="0" y="4"/>
                  <a:pt x="0" y="4"/>
                  <a:pt x="0" y="4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6" y="0"/>
                  <a:pt x="7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2" y="0"/>
                  <a:pt x="183" y="1"/>
                  <a:pt x="184" y="2"/>
                </a:cubicBezTo>
                <a:cubicBezTo>
                  <a:pt x="187" y="4"/>
                  <a:pt x="187" y="4"/>
                  <a:pt x="187" y="4"/>
                </a:cubicBezTo>
                <a:cubicBezTo>
                  <a:pt x="98" y="93"/>
                  <a:pt x="98" y="93"/>
                  <a:pt x="98" y="93"/>
                </a:cubicBezTo>
                <a:cubicBezTo>
                  <a:pt x="97" y="95"/>
                  <a:pt x="95" y="95"/>
                  <a:pt x="94" y="95"/>
                </a:cubicBezTo>
                <a:close/>
                <a:moveTo>
                  <a:pt x="14" y="8"/>
                </a:moveTo>
                <a:cubicBezTo>
                  <a:pt x="94" y="88"/>
                  <a:pt x="94" y="88"/>
                  <a:pt x="94" y="88"/>
                </a:cubicBezTo>
                <a:cubicBezTo>
                  <a:pt x="174" y="8"/>
                  <a:pt x="174" y="8"/>
                  <a:pt x="174" y="8"/>
                </a:cubicBezTo>
                <a:lnTo>
                  <a:pt x="14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8" name="Freeform 206">
            <a:extLst>
              <a:ext uri="{FF2B5EF4-FFF2-40B4-BE49-F238E27FC236}">
                <a16:creationId xmlns:a16="http://schemas.microsoft.com/office/drawing/2014/main" id="{632A8DDF-47FF-456B-B30F-3073609A1C76}"/>
              </a:ext>
            </a:extLst>
          </p:cNvPr>
          <p:cNvSpPr>
            <a:spLocks noEditPoints="1"/>
          </p:cNvSpPr>
          <p:nvPr/>
        </p:nvSpPr>
        <p:spPr bwMode="auto">
          <a:xfrm>
            <a:off x="8804276" y="5764213"/>
            <a:ext cx="406400" cy="266700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9" name="Freeform 207">
            <a:extLst>
              <a:ext uri="{FF2B5EF4-FFF2-40B4-BE49-F238E27FC236}">
                <a16:creationId xmlns:a16="http://schemas.microsoft.com/office/drawing/2014/main" id="{12577680-3D1C-4F7C-9D13-719009390786}"/>
              </a:ext>
            </a:extLst>
          </p:cNvPr>
          <p:cNvSpPr>
            <a:spLocks noEditPoints="1"/>
          </p:cNvSpPr>
          <p:nvPr/>
        </p:nvSpPr>
        <p:spPr bwMode="auto">
          <a:xfrm>
            <a:off x="7977188" y="5764213"/>
            <a:ext cx="406400" cy="266700"/>
          </a:xfrm>
          <a:custGeom>
            <a:avLst/>
            <a:gdLst>
              <a:gd name="T0" fmla="*/ 183 w 188"/>
              <a:gd name="T1" fmla="*/ 123 h 123"/>
              <a:gd name="T2" fmla="*/ 180 w 188"/>
              <a:gd name="T3" fmla="*/ 121 h 123"/>
              <a:gd name="T4" fmla="*/ 149 w 188"/>
              <a:gd name="T5" fmla="*/ 96 h 123"/>
              <a:gd name="T6" fmla="*/ 71 w 188"/>
              <a:gd name="T7" fmla="*/ 81 h 123"/>
              <a:gd name="T8" fmla="*/ 71 w 188"/>
              <a:gd name="T9" fmla="*/ 114 h 123"/>
              <a:gd name="T10" fmla="*/ 0 w 188"/>
              <a:gd name="T11" fmla="*/ 57 h 123"/>
              <a:gd name="T12" fmla="*/ 71 w 188"/>
              <a:gd name="T13" fmla="*/ 0 h 123"/>
              <a:gd name="T14" fmla="*/ 71 w 188"/>
              <a:gd name="T15" fmla="*/ 32 h 123"/>
              <a:gd name="T16" fmla="*/ 174 w 188"/>
              <a:gd name="T17" fmla="*/ 96 h 123"/>
              <a:gd name="T18" fmla="*/ 186 w 188"/>
              <a:gd name="T19" fmla="*/ 121 h 123"/>
              <a:gd name="T20" fmla="*/ 185 w 188"/>
              <a:gd name="T21" fmla="*/ 123 h 123"/>
              <a:gd name="T22" fmla="*/ 183 w 188"/>
              <a:gd name="T23" fmla="*/ 123 h 123"/>
              <a:gd name="T24" fmla="*/ 84 w 188"/>
              <a:gd name="T25" fmla="*/ 74 h 123"/>
              <a:gd name="T26" fmla="*/ 152 w 188"/>
              <a:gd name="T27" fmla="*/ 90 h 123"/>
              <a:gd name="T28" fmla="*/ 172 w 188"/>
              <a:gd name="T29" fmla="*/ 105 h 123"/>
              <a:gd name="T30" fmla="*/ 169 w 188"/>
              <a:gd name="T31" fmla="*/ 100 h 123"/>
              <a:gd name="T32" fmla="*/ 69 w 188"/>
              <a:gd name="T33" fmla="*/ 38 h 123"/>
              <a:gd name="T34" fmla="*/ 64 w 188"/>
              <a:gd name="T35" fmla="*/ 38 h 123"/>
              <a:gd name="T36" fmla="*/ 64 w 188"/>
              <a:gd name="T37" fmla="*/ 14 h 123"/>
              <a:gd name="T38" fmla="*/ 10 w 188"/>
              <a:gd name="T39" fmla="*/ 57 h 123"/>
              <a:gd name="T40" fmla="*/ 64 w 188"/>
              <a:gd name="T41" fmla="*/ 100 h 123"/>
              <a:gd name="T42" fmla="*/ 64 w 188"/>
              <a:gd name="T43" fmla="*/ 75 h 123"/>
              <a:gd name="T44" fmla="*/ 67 w 188"/>
              <a:gd name="T45" fmla="*/ 74 h 123"/>
              <a:gd name="T46" fmla="*/ 84 w 188"/>
              <a:gd name="T47" fmla="*/ 7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183" y="123"/>
                </a:moveTo>
                <a:cubicBezTo>
                  <a:pt x="182" y="123"/>
                  <a:pt x="180" y="122"/>
                  <a:pt x="180" y="121"/>
                </a:cubicBezTo>
                <a:cubicBezTo>
                  <a:pt x="176" y="117"/>
                  <a:pt x="160" y="102"/>
                  <a:pt x="149" y="96"/>
                </a:cubicBezTo>
                <a:cubicBezTo>
                  <a:pt x="127" y="84"/>
                  <a:pt x="100" y="78"/>
                  <a:pt x="71" y="81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0" y="57"/>
                  <a:pt x="0" y="57"/>
                  <a:pt x="0" y="57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32"/>
                  <a:pt x="71" y="32"/>
                  <a:pt x="71" y="32"/>
                </a:cubicBezTo>
                <a:cubicBezTo>
                  <a:pt x="116" y="36"/>
                  <a:pt x="151" y="58"/>
                  <a:pt x="174" y="96"/>
                </a:cubicBezTo>
                <a:cubicBezTo>
                  <a:pt x="188" y="119"/>
                  <a:pt x="187" y="120"/>
                  <a:pt x="186" y="121"/>
                </a:cubicBezTo>
                <a:cubicBezTo>
                  <a:pt x="185" y="123"/>
                  <a:pt x="185" y="123"/>
                  <a:pt x="185" y="123"/>
                </a:cubicBezTo>
                <a:lnTo>
                  <a:pt x="183" y="123"/>
                </a:lnTo>
                <a:close/>
                <a:moveTo>
                  <a:pt x="84" y="74"/>
                </a:moveTo>
                <a:cubicBezTo>
                  <a:pt x="110" y="74"/>
                  <a:pt x="133" y="79"/>
                  <a:pt x="152" y="90"/>
                </a:cubicBezTo>
                <a:cubicBezTo>
                  <a:pt x="158" y="94"/>
                  <a:pt x="165" y="99"/>
                  <a:pt x="172" y="105"/>
                </a:cubicBezTo>
                <a:cubicBezTo>
                  <a:pt x="171" y="103"/>
                  <a:pt x="170" y="101"/>
                  <a:pt x="169" y="100"/>
                </a:cubicBezTo>
                <a:cubicBezTo>
                  <a:pt x="146" y="62"/>
                  <a:pt x="114" y="42"/>
                  <a:pt x="69" y="38"/>
                </a:cubicBezTo>
                <a:cubicBezTo>
                  <a:pt x="64" y="38"/>
                  <a:pt x="64" y="38"/>
                  <a:pt x="64" y="38"/>
                </a:cubicBezTo>
                <a:cubicBezTo>
                  <a:pt x="64" y="14"/>
                  <a:pt x="64" y="14"/>
                  <a:pt x="64" y="14"/>
                </a:cubicBezTo>
                <a:cubicBezTo>
                  <a:pt x="10" y="57"/>
                  <a:pt x="10" y="57"/>
                  <a:pt x="10" y="57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75"/>
                  <a:pt x="64" y="75"/>
                  <a:pt x="64" y="75"/>
                </a:cubicBezTo>
                <a:cubicBezTo>
                  <a:pt x="67" y="74"/>
                  <a:pt x="67" y="74"/>
                  <a:pt x="67" y="74"/>
                </a:cubicBezTo>
                <a:cubicBezTo>
                  <a:pt x="73" y="74"/>
                  <a:pt x="79" y="74"/>
                  <a:pt x="84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10" name="Freeform 208">
            <a:extLst>
              <a:ext uri="{FF2B5EF4-FFF2-40B4-BE49-F238E27FC236}">
                <a16:creationId xmlns:a16="http://schemas.microsoft.com/office/drawing/2014/main" id="{D40CDC90-8493-4AA9-B74C-7527A3B60113}"/>
              </a:ext>
            </a:extLst>
          </p:cNvPr>
          <p:cNvSpPr>
            <a:spLocks noEditPoints="1"/>
          </p:cNvSpPr>
          <p:nvPr/>
        </p:nvSpPr>
        <p:spPr bwMode="auto">
          <a:xfrm>
            <a:off x="4652963" y="5756276"/>
            <a:ext cx="403225" cy="257175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EF9DA0EA-815D-4E38-B93F-40BB92A86EE9}"/>
              </a:ext>
            </a:extLst>
          </p:cNvPr>
          <p:cNvGrpSpPr/>
          <p:nvPr/>
        </p:nvGrpSpPr>
        <p:grpSpPr>
          <a:xfrm>
            <a:off x="5483226" y="5721351"/>
            <a:ext cx="401638" cy="365125"/>
            <a:chOff x="5483226" y="5721351"/>
            <a:chExt cx="401638" cy="365125"/>
          </a:xfrm>
        </p:grpSpPr>
        <p:sp>
          <p:nvSpPr>
            <p:cNvPr id="212" name="Freeform 209">
              <a:extLst>
                <a:ext uri="{FF2B5EF4-FFF2-40B4-BE49-F238E27FC236}">
                  <a16:creationId xmlns:a16="http://schemas.microsoft.com/office/drawing/2014/main" id="{EB86ED7B-0D91-4211-B8F5-728999E36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21351"/>
              <a:ext cx="401638" cy="257175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3" name="Freeform 210">
              <a:extLst>
                <a:ext uri="{FF2B5EF4-FFF2-40B4-BE49-F238E27FC236}">
                  <a16:creationId xmlns:a16="http://schemas.microsoft.com/office/drawing/2014/main" id="{86079D5F-AC71-4B76-9906-1ED78ACEC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5827713"/>
              <a:ext cx="134938" cy="76200"/>
            </a:xfrm>
            <a:custGeom>
              <a:avLst/>
              <a:gdLst>
                <a:gd name="T0" fmla="*/ 6 w 85"/>
                <a:gd name="T1" fmla="*/ 48 h 48"/>
                <a:gd name="T2" fmla="*/ 0 w 85"/>
                <a:gd name="T3" fmla="*/ 42 h 48"/>
                <a:gd name="T4" fmla="*/ 42 w 85"/>
                <a:gd name="T5" fmla="*/ 0 h 48"/>
                <a:gd name="T6" fmla="*/ 85 w 85"/>
                <a:gd name="T7" fmla="*/ 42 h 48"/>
                <a:gd name="T8" fmla="*/ 79 w 85"/>
                <a:gd name="T9" fmla="*/ 48 h 48"/>
                <a:gd name="T10" fmla="*/ 42 w 85"/>
                <a:gd name="T11" fmla="*/ 11 h 48"/>
                <a:gd name="T12" fmla="*/ 6 w 85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8">
                  <a:moveTo>
                    <a:pt x="6" y="48"/>
                  </a:moveTo>
                  <a:lnTo>
                    <a:pt x="0" y="42"/>
                  </a:lnTo>
                  <a:lnTo>
                    <a:pt x="42" y="0"/>
                  </a:lnTo>
                  <a:lnTo>
                    <a:pt x="85" y="42"/>
                  </a:lnTo>
                  <a:lnTo>
                    <a:pt x="79" y="48"/>
                  </a:lnTo>
                  <a:lnTo>
                    <a:pt x="42" y="11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4" name="Rectangle 211">
              <a:extLst>
                <a:ext uri="{FF2B5EF4-FFF2-40B4-BE49-F238E27FC236}">
                  <a16:creationId xmlns:a16="http://schemas.microsoft.com/office/drawing/2014/main" id="{D609A267-D853-457A-8B44-3FFA1FA33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6901" y="5840413"/>
              <a:ext cx="14288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5D7E49FC-0AC5-4812-900F-B0AD58AF9B9F}"/>
              </a:ext>
            </a:extLst>
          </p:cNvPr>
          <p:cNvGrpSpPr/>
          <p:nvPr/>
        </p:nvGrpSpPr>
        <p:grpSpPr>
          <a:xfrm>
            <a:off x="6308726" y="5721351"/>
            <a:ext cx="403225" cy="392112"/>
            <a:chOff x="6308726" y="5721351"/>
            <a:chExt cx="403225" cy="392112"/>
          </a:xfrm>
        </p:grpSpPr>
        <p:sp>
          <p:nvSpPr>
            <p:cNvPr id="216" name="Freeform 212">
              <a:extLst>
                <a:ext uri="{FF2B5EF4-FFF2-40B4-BE49-F238E27FC236}">
                  <a16:creationId xmlns:a16="http://schemas.microsoft.com/office/drawing/2014/main" id="{B77CAF27-34CD-48D9-AF78-C822AAEA2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726" y="5721351"/>
              <a:ext cx="403225" cy="257175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7" name="Freeform 213">
              <a:extLst>
                <a:ext uri="{FF2B5EF4-FFF2-40B4-BE49-F238E27FC236}">
                  <a16:creationId xmlns:a16="http://schemas.microsoft.com/office/drawing/2014/main" id="{B9D950BC-5452-4229-A598-694D4B624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6037263"/>
              <a:ext cx="133350" cy="76200"/>
            </a:xfrm>
            <a:custGeom>
              <a:avLst/>
              <a:gdLst>
                <a:gd name="T0" fmla="*/ 42 w 84"/>
                <a:gd name="T1" fmla="*/ 48 h 48"/>
                <a:gd name="T2" fmla="*/ 0 w 84"/>
                <a:gd name="T3" fmla="*/ 6 h 48"/>
                <a:gd name="T4" fmla="*/ 5 w 84"/>
                <a:gd name="T5" fmla="*/ 0 h 48"/>
                <a:gd name="T6" fmla="*/ 42 w 84"/>
                <a:gd name="T7" fmla="*/ 36 h 48"/>
                <a:gd name="T8" fmla="*/ 79 w 84"/>
                <a:gd name="T9" fmla="*/ 0 h 48"/>
                <a:gd name="T10" fmla="*/ 84 w 84"/>
                <a:gd name="T11" fmla="*/ 6 h 48"/>
                <a:gd name="T12" fmla="*/ 42 w 8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48">
                  <a:moveTo>
                    <a:pt x="42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2" y="36"/>
                  </a:lnTo>
                  <a:lnTo>
                    <a:pt x="79" y="0"/>
                  </a:lnTo>
                  <a:lnTo>
                    <a:pt x="84" y="6"/>
                  </a:lnTo>
                  <a:lnTo>
                    <a:pt x="42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8" name="Rectangle 214">
              <a:extLst>
                <a:ext uri="{FF2B5EF4-FFF2-40B4-BE49-F238E27FC236}">
                  <a16:creationId xmlns:a16="http://schemas.microsoft.com/office/drawing/2014/main" id="{A2B674ED-BDBC-4BC2-A766-84D7D5010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3988" y="5851526"/>
              <a:ext cx="12700" cy="24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219" name="Freeform 215">
            <a:extLst>
              <a:ext uri="{FF2B5EF4-FFF2-40B4-BE49-F238E27FC236}">
                <a16:creationId xmlns:a16="http://schemas.microsoft.com/office/drawing/2014/main" id="{0D010E7D-6F08-45B0-BCD4-A59C83DC26F8}"/>
              </a:ext>
            </a:extLst>
          </p:cNvPr>
          <p:cNvSpPr>
            <a:spLocks/>
          </p:cNvSpPr>
          <p:nvPr/>
        </p:nvSpPr>
        <p:spPr bwMode="auto">
          <a:xfrm>
            <a:off x="2295526" y="5913438"/>
            <a:ext cx="133350" cy="77788"/>
          </a:xfrm>
          <a:custGeom>
            <a:avLst/>
            <a:gdLst>
              <a:gd name="T0" fmla="*/ 42 w 84"/>
              <a:gd name="T1" fmla="*/ 49 h 49"/>
              <a:gd name="T2" fmla="*/ 0 w 84"/>
              <a:gd name="T3" fmla="*/ 6 h 49"/>
              <a:gd name="T4" fmla="*/ 5 w 84"/>
              <a:gd name="T5" fmla="*/ 0 h 49"/>
              <a:gd name="T6" fmla="*/ 42 w 84"/>
              <a:gd name="T7" fmla="*/ 37 h 49"/>
              <a:gd name="T8" fmla="*/ 79 w 84"/>
              <a:gd name="T9" fmla="*/ 0 h 49"/>
              <a:gd name="T10" fmla="*/ 84 w 84"/>
              <a:gd name="T11" fmla="*/ 6 h 49"/>
              <a:gd name="T12" fmla="*/ 42 w 84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4" h="49">
                <a:moveTo>
                  <a:pt x="42" y="49"/>
                </a:moveTo>
                <a:lnTo>
                  <a:pt x="0" y="6"/>
                </a:lnTo>
                <a:lnTo>
                  <a:pt x="5" y="0"/>
                </a:lnTo>
                <a:lnTo>
                  <a:pt x="42" y="37"/>
                </a:lnTo>
                <a:lnTo>
                  <a:pt x="79" y="0"/>
                </a:lnTo>
                <a:lnTo>
                  <a:pt x="84" y="6"/>
                </a:lnTo>
                <a:lnTo>
                  <a:pt x="42" y="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0" name="Rectangle 216">
            <a:extLst>
              <a:ext uri="{FF2B5EF4-FFF2-40B4-BE49-F238E27FC236}">
                <a16:creationId xmlns:a16="http://schemas.microsoft.com/office/drawing/2014/main" id="{9D161FD7-34F8-4FF5-AC06-15F67533C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1" y="5727701"/>
            <a:ext cx="12700" cy="24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1" name="Freeform 217">
            <a:extLst>
              <a:ext uri="{FF2B5EF4-FFF2-40B4-BE49-F238E27FC236}">
                <a16:creationId xmlns:a16="http://schemas.microsoft.com/office/drawing/2014/main" id="{8CBF7B3C-CB2F-4E0B-B499-06CD704D661F}"/>
              </a:ext>
            </a:extLst>
          </p:cNvPr>
          <p:cNvSpPr>
            <a:spLocks/>
          </p:cNvSpPr>
          <p:nvPr/>
        </p:nvSpPr>
        <p:spPr bwMode="auto">
          <a:xfrm>
            <a:off x="2214563" y="5827713"/>
            <a:ext cx="295275" cy="293688"/>
          </a:xfrm>
          <a:custGeom>
            <a:avLst/>
            <a:gdLst>
              <a:gd name="T0" fmla="*/ 186 w 186"/>
              <a:gd name="T1" fmla="*/ 185 h 185"/>
              <a:gd name="T2" fmla="*/ 0 w 186"/>
              <a:gd name="T3" fmla="*/ 185 h 185"/>
              <a:gd name="T4" fmla="*/ 0 w 186"/>
              <a:gd name="T5" fmla="*/ 0 h 185"/>
              <a:gd name="T6" fmla="*/ 70 w 186"/>
              <a:gd name="T7" fmla="*/ 0 h 185"/>
              <a:gd name="T8" fmla="*/ 70 w 186"/>
              <a:gd name="T9" fmla="*/ 8 h 185"/>
              <a:gd name="T10" fmla="*/ 10 w 186"/>
              <a:gd name="T11" fmla="*/ 8 h 185"/>
              <a:gd name="T12" fmla="*/ 10 w 186"/>
              <a:gd name="T13" fmla="*/ 176 h 185"/>
              <a:gd name="T14" fmla="*/ 177 w 186"/>
              <a:gd name="T15" fmla="*/ 176 h 185"/>
              <a:gd name="T16" fmla="*/ 177 w 186"/>
              <a:gd name="T17" fmla="*/ 8 h 185"/>
              <a:gd name="T18" fmla="*/ 119 w 186"/>
              <a:gd name="T19" fmla="*/ 8 h 185"/>
              <a:gd name="T20" fmla="*/ 119 w 186"/>
              <a:gd name="T21" fmla="*/ 0 h 185"/>
              <a:gd name="T22" fmla="*/ 186 w 186"/>
              <a:gd name="T23" fmla="*/ 0 h 185"/>
              <a:gd name="T24" fmla="*/ 186 w 186"/>
              <a:gd name="T25" fmla="*/ 185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6" h="185">
                <a:moveTo>
                  <a:pt x="186" y="185"/>
                </a:moveTo>
                <a:lnTo>
                  <a:pt x="0" y="185"/>
                </a:lnTo>
                <a:lnTo>
                  <a:pt x="0" y="0"/>
                </a:lnTo>
                <a:lnTo>
                  <a:pt x="70" y="0"/>
                </a:lnTo>
                <a:lnTo>
                  <a:pt x="70" y="8"/>
                </a:lnTo>
                <a:lnTo>
                  <a:pt x="10" y="8"/>
                </a:lnTo>
                <a:lnTo>
                  <a:pt x="10" y="176"/>
                </a:lnTo>
                <a:lnTo>
                  <a:pt x="177" y="176"/>
                </a:lnTo>
                <a:lnTo>
                  <a:pt x="177" y="8"/>
                </a:lnTo>
                <a:lnTo>
                  <a:pt x="119" y="8"/>
                </a:lnTo>
                <a:lnTo>
                  <a:pt x="119" y="0"/>
                </a:lnTo>
                <a:lnTo>
                  <a:pt x="186" y="0"/>
                </a:lnTo>
                <a:lnTo>
                  <a:pt x="186" y="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2" name="Freeform 218">
            <a:extLst>
              <a:ext uri="{FF2B5EF4-FFF2-40B4-BE49-F238E27FC236}">
                <a16:creationId xmlns:a16="http://schemas.microsoft.com/office/drawing/2014/main" id="{DA9BE37B-5C12-4076-A1A2-A1DEDF1928D8}"/>
              </a:ext>
            </a:extLst>
          </p:cNvPr>
          <p:cNvSpPr>
            <a:spLocks/>
          </p:cNvSpPr>
          <p:nvPr/>
        </p:nvSpPr>
        <p:spPr bwMode="auto">
          <a:xfrm>
            <a:off x="3116263" y="5713413"/>
            <a:ext cx="141288" cy="79375"/>
          </a:xfrm>
          <a:custGeom>
            <a:avLst/>
            <a:gdLst>
              <a:gd name="T0" fmla="*/ 7 w 89"/>
              <a:gd name="T1" fmla="*/ 50 h 50"/>
              <a:gd name="T2" fmla="*/ 0 w 89"/>
              <a:gd name="T3" fmla="*/ 45 h 50"/>
              <a:gd name="T4" fmla="*/ 44 w 89"/>
              <a:gd name="T5" fmla="*/ 0 h 50"/>
              <a:gd name="T6" fmla="*/ 89 w 89"/>
              <a:gd name="T7" fmla="*/ 45 h 50"/>
              <a:gd name="T8" fmla="*/ 82 w 89"/>
              <a:gd name="T9" fmla="*/ 50 h 50"/>
              <a:gd name="T10" fmla="*/ 44 w 89"/>
              <a:gd name="T11" fmla="*/ 13 h 50"/>
              <a:gd name="T12" fmla="*/ 7 w 89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" h="50">
                <a:moveTo>
                  <a:pt x="7" y="50"/>
                </a:moveTo>
                <a:lnTo>
                  <a:pt x="0" y="45"/>
                </a:lnTo>
                <a:lnTo>
                  <a:pt x="44" y="0"/>
                </a:lnTo>
                <a:lnTo>
                  <a:pt x="89" y="45"/>
                </a:lnTo>
                <a:lnTo>
                  <a:pt x="82" y="50"/>
                </a:lnTo>
                <a:lnTo>
                  <a:pt x="44" y="13"/>
                </a:lnTo>
                <a:lnTo>
                  <a:pt x="7" y="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3" name="Rectangle 219">
            <a:extLst>
              <a:ext uri="{FF2B5EF4-FFF2-40B4-BE49-F238E27FC236}">
                <a16:creationId xmlns:a16="http://schemas.microsoft.com/office/drawing/2014/main" id="{19D804B1-963A-43C2-92DD-6A7315410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727701"/>
            <a:ext cx="14288" cy="25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4" name="Freeform 220">
            <a:extLst>
              <a:ext uri="{FF2B5EF4-FFF2-40B4-BE49-F238E27FC236}">
                <a16:creationId xmlns:a16="http://schemas.microsoft.com/office/drawing/2014/main" id="{7AFEC15E-EA3A-48E2-A468-023DE9E478E0}"/>
              </a:ext>
            </a:extLst>
          </p:cNvPr>
          <p:cNvSpPr>
            <a:spLocks/>
          </p:cNvSpPr>
          <p:nvPr/>
        </p:nvSpPr>
        <p:spPr bwMode="auto">
          <a:xfrm>
            <a:off x="3036888" y="5822951"/>
            <a:ext cx="300038" cy="303213"/>
          </a:xfrm>
          <a:custGeom>
            <a:avLst/>
            <a:gdLst>
              <a:gd name="T0" fmla="*/ 189 w 189"/>
              <a:gd name="T1" fmla="*/ 191 h 191"/>
              <a:gd name="T2" fmla="*/ 0 w 189"/>
              <a:gd name="T3" fmla="*/ 191 h 191"/>
              <a:gd name="T4" fmla="*/ 0 w 189"/>
              <a:gd name="T5" fmla="*/ 0 h 191"/>
              <a:gd name="T6" fmla="*/ 71 w 189"/>
              <a:gd name="T7" fmla="*/ 0 h 191"/>
              <a:gd name="T8" fmla="*/ 71 w 189"/>
              <a:gd name="T9" fmla="*/ 10 h 191"/>
              <a:gd name="T10" fmla="*/ 8 w 189"/>
              <a:gd name="T11" fmla="*/ 10 h 191"/>
              <a:gd name="T12" fmla="*/ 8 w 189"/>
              <a:gd name="T13" fmla="*/ 183 h 191"/>
              <a:gd name="T14" fmla="*/ 181 w 189"/>
              <a:gd name="T15" fmla="*/ 183 h 191"/>
              <a:gd name="T16" fmla="*/ 181 w 189"/>
              <a:gd name="T17" fmla="*/ 10 h 191"/>
              <a:gd name="T18" fmla="*/ 121 w 189"/>
              <a:gd name="T19" fmla="*/ 10 h 191"/>
              <a:gd name="T20" fmla="*/ 121 w 189"/>
              <a:gd name="T21" fmla="*/ 0 h 191"/>
              <a:gd name="T22" fmla="*/ 189 w 189"/>
              <a:gd name="T23" fmla="*/ 0 h 191"/>
              <a:gd name="T24" fmla="*/ 189 w 189"/>
              <a:gd name="T25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9" h="191">
                <a:moveTo>
                  <a:pt x="189" y="191"/>
                </a:moveTo>
                <a:lnTo>
                  <a:pt x="0" y="191"/>
                </a:lnTo>
                <a:lnTo>
                  <a:pt x="0" y="0"/>
                </a:lnTo>
                <a:lnTo>
                  <a:pt x="71" y="0"/>
                </a:lnTo>
                <a:lnTo>
                  <a:pt x="71" y="10"/>
                </a:lnTo>
                <a:lnTo>
                  <a:pt x="8" y="10"/>
                </a:lnTo>
                <a:lnTo>
                  <a:pt x="8" y="183"/>
                </a:lnTo>
                <a:lnTo>
                  <a:pt x="181" y="183"/>
                </a:lnTo>
                <a:lnTo>
                  <a:pt x="181" y="10"/>
                </a:lnTo>
                <a:lnTo>
                  <a:pt x="121" y="10"/>
                </a:lnTo>
                <a:lnTo>
                  <a:pt x="121" y="0"/>
                </a:lnTo>
                <a:lnTo>
                  <a:pt x="189" y="0"/>
                </a:lnTo>
                <a:lnTo>
                  <a:pt x="189" y="1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5" name="Freeform 221">
            <a:extLst>
              <a:ext uri="{FF2B5EF4-FFF2-40B4-BE49-F238E27FC236}">
                <a16:creationId xmlns:a16="http://schemas.microsoft.com/office/drawing/2014/main" id="{69F92911-32FB-49C3-9700-6D2D0154019E}"/>
              </a:ext>
            </a:extLst>
          </p:cNvPr>
          <p:cNvSpPr>
            <a:spLocks noEditPoints="1"/>
          </p:cNvSpPr>
          <p:nvPr/>
        </p:nvSpPr>
        <p:spPr bwMode="auto">
          <a:xfrm>
            <a:off x="3890963" y="5708651"/>
            <a:ext cx="273050" cy="417513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6" name="Freeform 222">
            <a:extLst>
              <a:ext uri="{FF2B5EF4-FFF2-40B4-BE49-F238E27FC236}">
                <a16:creationId xmlns:a16="http://schemas.microsoft.com/office/drawing/2014/main" id="{5A9B377E-B077-42F4-BD00-8A81EAB2255B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5832476"/>
            <a:ext cx="115888" cy="285750"/>
          </a:xfrm>
          <a:custGeom>
            <a:avLst/>
            <a:gdLst>
              <a:gd name="T0" fmla="*/ 38 w 53"/>
              <a:gd name="T1" fmla="*/ 132 h 132"/>
              <a:gd name="T2" fmla="*/ 15 w 53"/>
              <a:gd name="T3" fmla="*/ 132 h 132"/>
              <a:gd name="T4" fmla="*/ 0 w 53"/>
              <a:gd name="T5" fmla="*/ 116 h 132"/>
              <a:gd name="T6" fmla="*/ 0 w 53"/>
              <a:gd name="T7" fmla="*/ 16 h 132"/>
              <a:gd name="T8" fmla="*/ 15 w 53"/>
              <a:gd name="T9" fmla="*/ 0 h 132"/>
              <a:gd name="T10" fmla="*/ 38 w 53"/>
              <a:gd name="T11" fmla="*/ 0 h 132"/>
              <a:gd name="T12" fmla="*/ 53 w 53"/>
              <a:gd name="T13" fmla="*/ 16 h 132"/>
              <a:gd name="T14" fmla="*/ 53 w 53"/>
              <a:gd name="T15" fmla="*/ 116 h 132"/>
              <a:gd name="T16" fmla="*/ 38 w 53"/>
              <a:gd name="T17" fmla="*/ 132 h 132"/>
              <a:gd name="T18" fmla="*/ 15 w 53"/>
              <a:gd name="T19" fmla="*/ 8 h 132"/>
              <a:gd name="T20" fmla="*/ 8 w 53"/>
              <a:gd name="T21" fmla="*/ 16 h 132"/>
              <a:gd name="T22" fmla="*/ 8 w 53"/>
              <a:gd name="T23" fmla="*/ 116 h 132"/>
              <a:gd name="T24" fmla="*/ 15 w 53"/>
              <a:gd name="T25" fmla="*/ 124 h 132"/>
              <a:gd name="T26" fmla="*/ 38 w 53"/>
              <a:gd name="T27" fmla="*/ 124 h 132"/>
              <a:gd name="T28" fmla="*/ 45 w 53"/>
              <a:gd name="T29" fmla="*/ 116 h 132"/>
              <a:gd name="T30" fmla="*/ 45 w 53"/>
              <a:gd name="T31" fmla="*/ 16 h 132"/>
              <a:gd name="T32" fmla="*/ 38 w 53"/>
              <a:gd name="T33" fmla="*/ 8 h 132"/>
              <a:gd name="T34" fmla="*/ 15 w 53"/>
              <a:gd name="T35" fmla="*/ 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132">
                <a:moveTo>
                  <a:pt x="38" y="132"/>
                </a:moveTo>
                <a:cubicBezTo>
                  <a:pt x="15" y="132"/>
                  <a:pt x="15" y="132"/>
                  <a:pt x="15" y="132"/>
                </a:cubicBezTo>
                <a:cubicBezTo>
                  <a:pt x="7" y="132"/>
                  <a:pt x="0" y="125"/>
                  <a:pt x="0" y="1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6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3" y="125"/>
                  <a:pt x="46" y="132"/>
                  <a:pt x="38" y="132"/>
                </a:cubicBezTo>
                <a:close/>
                <a:moveTo>
                  <a:pt x="15" y="8"/>
                </a:moveTo>
                <a:cubicBezTo>
                  <a:pt x="11" y="8"/>
                  <a:pt x="8" y="12"/>
                  <a:pt x="8" y="16"/>
                </a:cubicBezTo>
                <a:cubicBezTo>
                  <a:pt x="8" y="116"/>
                  <a:pt x="8" y="116"/>
                  <a:pt x="8" y="116"/>
                </a:cubicBezTo>
                <a:cubicBezTo>
                  <a:pt x="8" y="120"/>
                  <a:pt x="11" y="124"/>
                  <a:pt x="15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42" y="124"/>
                  <a:pt x="45" y="120"/>
                  <a:pt x="45" y="1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2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7" name="Freeform 223">
            <a:extLst>
              <a:ext uri="{FF2B5EF4-FFF2-40B4-BE49-F238E27FC236}">
                <a16:creationId xmlns:a16="http://schemas.microsoft.com/office/drawing/2014/main" id="{8CCE8D8B-CCCE-4630-BA26-CA608CDF2C35}"/>
              </a:ext>
            </a:extLst>
          </p:cNvPr>
          <p:cNvSpPr>
            <a:spLocks noEditPoints="1"/>
          </p:cNvSpPr>
          <p:nvPr/>
        </p:nvSpPr>
        <p:spPr bwMode="auto">
          <a:xfrm>
            <a:off x="7291388" y="5710238"/>
            <a:ext cx="114300" cy="407988"/>
          </a:xfrm>
          <a:custGeom>
            <a:avLst/>
            <a:gdLst>
              <a:gd name="T0" fmla="*/ 38 w 53"/>
              <a:gd name="T1" fmla="*/ 188 h 188"/>
              <a:gd name="T2" fmla="*/ 15 w 53"/>
              <a:gd name="T3" fmla="*/ 188 h 188"/>
              <a:gd name="T4" fmla="*/ 0 w 53"/>
              <a:gd name="T5" fmla="*/ 172 h 188"/>
              <a:gd name="T6" fmla="*/ 0 w 53"/>
              <a:gd name="T7" fmla="*/ 15 h 188"/>
              <a:gd name="T8" fmla="*/ 15 w 53"/>
              <a:gd name="T9" fmla="*/ 0 h 188"/>
              <a:gd name="T10" fmla="*/ 38 w 53"/>
              <a:gd name="T11" fmla="*/ 0 h 188"/>
              <a:gd name="T12" fmla="*/ 53 w 53"/>
              <a:gd name="T13" fmla="*/ 15 h 188"/>
              <a:gd name="T14" fmla="*/ 53 w 53"/>
              <a:gd name="T15" fmla="*/ 172 h 188"/>
              <a:gd name="T16" fmla="*/ 38 w 53"/>
              <a:gd name="T17" fmla="*/ 188 h 188"/>
              <a:gd name="T18" fmla="*/ 15 w 53"/>
              <a:gd name="T19" fmla="*/ 8 h 188"/>
              <a:gd name="T20" fmla="*/ 8 w 53"/>
              <a:gd name="T21" fmla="*/ 15 h 188"/>
              <a:gd name="T22" fmla="*/ 8 w 53"/>
              <a:gd name="T23" fmla="*/ 172 h 188"/>
              <a:gd name="T24" fmla="*/ 15 w 53"/>
              <a:gd name="T25" fmla="*/ 180 h 188"/>
              <a:gd name="T26" fmla="*/ 38 w 53"/>
              <a:gd name="T27" fmla="*/ 180 h 188"/>
              <a:gd name="T28" fmla="*/ 45 w 53"/>
              <a:gd name="T29" fmla="*/ 172 h 188"/>
              <a:gd name="T30" fmla="*/ 45 w 53"/>
              <a:gd name="T31" fmla="*/ 15 h 188"/>
              <a:gd name="T32" fmla="*/ 38 w 53"/>
              <a:gd name="T33" fmla="*/ 8 h 188"/>
              <a:gd name="T34" fmla="*/ 15 w 53"/>
              <a:gd name="T35" fmla="*/ 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188">
                <a:moveTo>
                  <a:pt x="38" y="188"/>
                </a:moveTo>
                <a:cubicBezTo>
                  <a:pt x="15" y="188"/>
                  <a:pt x="15" y="188"/>
                  <a:pt x="15" y="188"/>
                </a:cubicBezTo>
                <a:cubicBezTo>
                  <a:pt x="7" y="188"/>
                  <a:pt x="0" y="181"/>
                  <a:pt x="0" y="17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5"/>
                </a:cubicBezTo>
                <a:cubicBezTo>
                  <a:pt x="53" y="172"/>
                  <a:pt x="53" y="172"/>
                  <a:pt x="53" y="172"/>
                </a:cubicBezTo>
                <a:cubicBezTo>
                  <a:pt x="53" y="181"/>
                  <a:pt x="46" y="188"/>
                  <a:pt x="38" y="188"/>
                </a:cubicBezTo>
                <a:close/>
                <a:moveTo>
                  <a:pt x="15" y="8"/>
                </a:moveTo>
                <a:cubicBezTo>
                  <a:pt x="11" y="8"/>
                  <a:pt x="8" y="12"/>
                  <a:pt x="8" y="15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6"/>
                  <a:pt x="11" y="180"/>
                  <a:pt x="15" y="180"/>
                </a:cubicBezTo>
                <a:cubicBezTo>
                  <a:pt x="38" y="180"/>
                  <a:pt x="38" y="180"/>
                  <a:pt x="38" y="180"/>
                </a:cubicBezTo>
                <a:cubicBezTo>
                  <a:pt x="42" y="180"/>
                  <a:pt x="45" y="176"/>
                  <a:pt x="45" y="172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2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8" name="Freeform 224">
            <a:extLst>
              <a:ext uri="{FF2B5EF4-FFF2-40B4-BE49-F238E27FC236}">
                <a16:creationId xmlns:a16="http://schemas.microsoft.com/office/drawing/2014/main" id="{64ADC697-4DCC-473C-AEBE-9FD02DE4BE75}"/>
              </a:ext>
            </a:extLst>
          </p:cNvPr>
          <p:cNvSpPr>
            <a:spLocks noEditPoints="1"/>
          </p:cNvSpPr>
          <p:nvPr/>
        </p:nvSpPr>
        <p:spPr bwMode="auto">
          <a:xfrm>
            <a:off x="7412038" y="5905501"/>
            <a:ext cx="114300" cy="212725"/>
          </a:xfrm>
          <a:custGeom>
            <a:avLst/>
            <a:gdLst>
              <a:gd name="T0" fmla="*/ 38 w 53"/>
              <a:gd name="T1" fmla="*/ 98 h 98"/>
              <a:gd name="T2" fmla="*/ 15 w 53"/>
              <a:gd name="T3" fmla="*/ 98 h 98"/>
              <a:gd name="T4" fmla="*/ 0 w 53"/>
              <a:gd name="T5" fmla="*/ 82 h 98"/>
              <a:gd name="T6" fmla="*/ 0 w 53"/>
              <a:gd name="T7" fmla="*/ 15 h 98"/>
              <a:gd name="T8" fmla="*/ 15 w 53"/>
              <a:gd name="T9" fmla="*/ 0 h 98"/>
              <a:gd name="T10" fmla="*/ 38 w 53"/>
              <a:gd name="T11" fmla="*/ 0 h 98"/>
              <a:gd name="T12" fmla="*/ 53 w 53"/>
              <a:gd name="T13" fmla="*/ 15 h 98"/>
              <a:gd name="T14" fmla="*/ 53 w 53"/>
              <a:gd name="T15" fmla="*/ 82 h 98"/>
              <a:gd name="T16" fmla="*/ 38 w 53"/>
              <a:gd name="T17" fmla="*/ 98 h 98"/>
              <a:gd name="T18" fmla="*/ 15 w 53"/>
              <a:gd name="T19" fmla="*/ 8 h 98"/>
              <a:gd name="T20" fmla="*/ 8 w 53"/>
              <a:gd name="T21" fmla="*/ 15 h 98"/>
              <a:gd name="T22" fmla="*/ 8 w 53"/>
              <a:gd name="T23" fmla="*/ 82 h 98"/>
              <a:gd name="T24" fmla="*/ 15 w 53"/>
              <a:gd name="T25" fmla="*/ 90 h 98"/>
              <a:gd name="T26" fmla="*/ 38 w 53"/>
              <a:gd name="T27" fmla="*/ 90 h 98"/>
              <a:gd name="T28" fmla="*/ 45 w 53"/>
              <a:gd name="T29" fmla="*/ 82 h 98"/>
              <a:gd name="T30" fmla="*/ 45 w 53"/>
              <a:gd name="T31" fmla="*/ 15 h 98"/>
              <a:gd name="T32" fmla="*/ 38 w 53"/>
              <a:gd name="T33" fmla="*/ 8 h 98"/>
              <a:gd name="T34" fmla="*/ 15 w 53"/>
              <a:gd name="T35" fmla="*/ 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98">
                <a:moveTo>
                  <a:pt x="38" y="98"/>
                </a:moveTo>
                <a:cubicBezTo>
                  <a:pt x="15" y="98"/>
                  <a:pt x="15" y="98"/>
                  <a:pt x="15" y="98"/>
                </a:cubicBezTo>
                <a:cubicBezTo>
                  <a:pt x="7" y="98"/>
                  <a:pt x="0" y="91"/>
                  <a:pt x="0" y="8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5"/>
                </a:cubicBezTo>
                <a:cubicBezTo>
                  <a:pt x="53" y="82"/>
                  <a:pt x="53" y="82"/>
                  <a:pt x="53" y="82"/>
                </a:cubicBezTo>
                <a:cubicBezTo>
                  <a:pt x="53" y="91"/>
                  <a:pt x="46" y="98"/>
                  <a:pt x="38" y="98"/>
                </a:cubicBezTo>
                <a:close/>
                <a:moveTo>
                  <a:pt x="15" y="8"/>
                </a:moveTo>
                <a:cubicBezTo>
                  <a:pt x="12" y="8"/>
                  <a:pt x="8" y="11"/>
                  <a:pt x="8" y="15"/>
                </a:cubicBezTo>
                <a:cubicBezTo>
                  <a:pt x="8" y="82"/>
                  <a:pt x="8" y="82"/>
                  <a:pt x="8" y="82"/>
                </a:cubicBezTo>
                <a:cubicBezTo>
                  <a:pt x="8" y="86"/>
                  <a:pt x="12" y="90"/>
                  <a:pt x="15" y="90"/>
                </a:cubicBezTo>
                <a:cubicBezTo>
                  <a:pt x="38" y="90"/>
                  <a:pt x="38" y="90"/>
                  <a:pt x="38" y="90"/>
                </a:cubicBezTo>
                <a:cubicBezTo>
                  <a:pt x="42" y="90"/>
                  <a:pt x="45" y="86"/>
                  <a:pt x="45" y="82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9" name="Freeform 225">
            <a:extLst>
              <a:ext uri="{FF2B5EF4-FFF2-40B4-BE49-F238E27FC236}">
                <a16:creationId xmlns:a16="http://schemas.microsoft.com/office/drawing/2014/main" id="{4CF44927-F79A-44CC-A616-09365F94429F}"/>
              </a:ext>
            </a:extLst>
          </p:cNvPr>
          <p:cNvSpPr>
            <a:spLocks noEditPoints="1"/>
          </p:cNvSpPr>
          <p:nvPr/>
        </p:nvSpPr>
        <p:spPr bwMode="auto">
          <a:xfrm>
            <a:off x="1330326" y="5715001"/>
            <a:ext cx="398463" cy="400050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727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4176C1E0-2837-4FFB-BA02-AC6E4A267DF8}"/>
              </a:ext>
            </a:extLst>
          </p:cNvPr>
          <p:cNvSpPr>
            <a:spLocks/>
          </p:cNvSpPr>
          <p:nvPr/>
        </p:nvSpPr>
        <p:spPr bwMode="auto">
          <a:xfrm>
            <a:off x="10541794" y="5388768"/>
            <a:ext cx="274638" cy="312737"/>
          </a:xfrm>
          <a:custGeom>
            <a:avLst/>
            <a:gdLst>
              <a:gd name="T0" fmla="*/ 98 w 168"/>
              <a:gd name="T1" fmla="*/ 86 h 192"/>
              <a:gd name="T2" fmla="*/ 144 w 168"/>
              <a:gd name="T3" fmla="*/ 52 h 192"/>
              <a:gd name="T4" fmla="*/ 144 w 168"/>
              <a:gd name="T5" fmla="*/ 36 h 192"/>
              <a:gd name="T6" fmla="*/ 98 w 168"/>
              <a:gd name="T7" fmla="*/ 2 h 192"/>
              <a:gd name="T8" fmla="*/ 93 w 168"/>
              <a:gd name="T9" fmla="*/ 0 h 192"/>
              <a:gd name="T10" fmla="*/ 84 w 168"/>
              <a:gd name="T11" fmla="*/ 8 h 192"/>
              <a:gd name="T12" fmla="*/ 84 w 168"/>
              <a:gd name="T13" fmla="*/ 24 h 192"/>
              <a:gd name="T14" fmla="*/ 0 w 168"/>
              <a:gd name="T15" fmla="*/ 108 h 192"/>
              <a:gd name="T16" fmla="*/ 84 w 168"/>
              <a:gd name="T17" fmla="*/ 192 h 192"/>
              <a:gd name="T18" fmla="*/ 168 w 168"/>
              <a:gd name="T19" fmla="*/ 118 h 192"/>
              <a:gd name="T20" fmla="*/ 168 w 168"/>
              <a:gd name="T21" fmla="*/ 116 h 192"/>
              <a:gd name="T22" fmla="*/ 160 w 168"/>
              <a:gd name="T23" fmla="*/ 108 h 192"/>
              <a:gd name="T24" fmla="*/ 140 w 168"/>
              <a:gd name="T25" fmla="*/ 108 h 192"/>
              <a:gd name="T26" fmla="*/ 128 w 168"/>
              <a:gd name="T27" fmla="*/ 116 h 192"/>
              <a:gd name="T28" fmla="*/ 84 w 168"/>
              <a:gd name="T29" fmla="*/ 152 h 192"/>
              <a:gd name="T30" fmla="*/ 40 w 168"/>
              <a:gd name="T31" fmla="*/ 108 h 192"/>
              <a:gd name="T32" fmla="*/ 84 w 168"/>
              <a:gd name="T33" fmla="*/ 64 h 192"/>
              <a:gd name="T34" fmla="*/ 84 w 168"/>
              <a:gd name="T35" fmla="*/ 80 h 192"/>
              <a:gd name="T36" fmla="*/ 93 w 168"/>
              <a:gd name="T37" fmla="*/ 88 h 192"/>
              <a:gd name="T38" fmla="*/ 98 w 168"/>
              <a:gd name="T3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8" h="192">
                <a:moveTo>
                  <a:pt x="98" y="86"/>
                </a:moveTo>
                <a:cubicBezTo>
                  <a:pt x="144" y="52"/>
                  <a:pt x="144" y="52"/>
                  <a:pt x="144" y="52"/>
                </a:cubicBezTo>
                <a:cubicBezTo>
                  <a:pt x="149" y="47"/>
                  <a:pt x="149" y="41"/>
                  <a:pt x="144" y="36"/>
                </a:cubicBezTo>
                <a:cubicBezTo>
                  <a:pt x="98" y="2"/>
                  <a:pt x="98" y="2"/>
                  <a:pt x="98" y="2"/>
                </a:cubicBezTo>
                <a:cubicBezTo>
                  <a:pt x="96" y="1"/>
                  <a:pt x="95" y="0"/>
                  <a:pt x="93" y="0"/>
                </a:cubicBezTo>
                <a:cubicBezTo>
                  <a:pt x="88" y="0"/>
                  <a:pt x="84" y="4"/>
                  <a:pt x="84" y="8"/>
                </a:cubicBezTo>
                <a:cubicBezTo>
                  <a:pt x="84" y="24"/>
                  <a:pt x="84" y="24"/>
                  <a:pt x="84" y="24"/>
                </a:cubicBezTo>
                <a:cubicBezTo>
                  <a:pt x="38" y="24"/>
                  <a:pt x="0" y="62"/>
                  <a:pt x="0" y="108"/>
                </a:cubicBezTo>
                <a:cubicBezTo>
                  <a:pt x="0" y="154"/>
                  <a:pt x="38" y="192"/>
                  <a:pt x="84" y="192"/>
                </a:cubicBezTo>
                <a:cubicBezTo>
                  <a:pt x="127" y="192"/>
                  <a:pt x="163" y="160"/>
                  <a:pt x="168" y="118"/>
                </a:cubicBezTo>
                <a:cubicBezTo>
                  <a:pt x="168" y="118"/>
                  <a:pt x="168" y="117"/>
                  <a:pt x="168" y="116"/>
                </a:cubicBezTo>
                <a:cubicBezTo>
                  <a:pt x="168" y="112"/>
                  <a:pt x="164" y="108"/>
                  <a:pt x="160" y="108"/>
                </a:cubicBezTo>
                <a:cubicBezTo>
                  <a:pt x="140" y="108"/>
                  <a:pt x="140" y="108"/>
                  <a:pt x="140" y="108"/>
                </a:cubicBezTo>
                <a:cubicBezTo>
                  <a:pt x="133" y="108"/>
                  <a:pt x="128" y="113"/>
                  <a:pt x="128" y="116"/>
                </a:cubicBezTo>
                <a:cubicBezTo>
                  <a:pt x="124" y="137"/>
                  <a:pt x="106" y="152"/>
                  <a:pt x="84" y="152"/>
                </a:cubicBezTo>
                <a:cubicBezTo>
                  <a:pt x="60" y="152"/>
                  <a:pt x="40" y="132"/>
                  <a:pt x="40" y="108"/>
                </a:cubicBezTo>
                <a:cubicBezTo>
                  <a:pt x="40" y="84"/>
                  <a:pt x="60" y="64"/>
                  <a:pt x="84" y="64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84"/>
                  <a:pt x="88" y="88"/>
                  <a:pt x="93" y="88"/>
                </a:cubicBezTo>
                <a:cubicBezTo>
                  <a:pt x="95" y="88"/>
                  <a:pt x="96" y="87"/>
                  <a:pt x="98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A1941CB-B2B6-47F7-9D84-F7F597D08574}"/>
              </a:ext>
            </a:extLst>
          </p:cNvPr>
          <p:cNvSpPr>
            <a:spLocks noEditPoints="1"/>
          </p:cNvSpPr>
          <p:nvPr/>
        </p:nvSpPr>
        <p:spPr bwMode="auto">
          <a:xfrm>
            <a:off x="9819482" y="5388768"/>
            <a:ext cx="312738" cy="312737"/>
          </a:xfrm>
          <a:custGeom>
            <a:avLst/>
            <a:gdLst>
              <a:gd name="T0" fmla="*/ 7 w 192"/>
              <a:gd name="T1" fmla="*/ 123 h 192"/>
              <a:gd name="T2" fmla="*/ 0 w 192"/>
              <a:gd name="T3" fmla="*/ 181 h 192"/>
              <a:gd name="T4" fmla="*/ 11 w 192"/>
              <a:gd name="T5" fmla="*/ 192 h 192"/>
              <a:gd name="T6" fmla="*/ 69 w 192"/>
              <a:gd name="T7" fmla="*/ 185 h 192"/>
              <a:gd name="T8" fmla="*/ 73 w 192"/>
              <a:gd name="T9" fmla="*/ 182 h 192"/>
              <a:gd name="T10" fmla="*/ 73 w 192"/>
              <a:gd name="T11" fmla="*/ 170 h 192"/>
              <a:gd name="T12" fmla="*/ 64 w 192"/>
              <a:gd name="T13" fmla="*/ 160 h 192"/>
              <a:gd name="T14" fmla="*/ 85 w 192"/>
              <a:gd name="T15" fmla="*/ 139 h 192"/>
              <a:gd name="T16" fmla="*/ 85 w 192"/>
              <a:gd name="T17" fmla="*/ 126 h 192"/>
              <a:gd name="T18" fmla="*/ 66 w 192"/>
              <a:gd name="T19" fmla="*/ 107 h 192"/>
              <a:gd name="T20" fmla="*/ 53 w 192"/>
              <a:gd name="T21" fmla="*/ 107 h 192"/>
              <a:gd name="T22" fmla="*/ 32 w 192"/>
              <a:gd name="T23" fmla="*/ 128 h 192"/>
              <a:gd name="T24" fmla="*/ 22 w 192"/>
              <a:gd name="T25" fmla="*/ 119 h 192"/>
              <a:gd name="T26" fmla="*/ 10 w 192"/>
              <a:gd name="T27" fmla="*/ 119 h 192"/>
              <a:gd name="T28" fmla="*/ 7 w 192"/>
              <a:gd name="T29" fmla="*/ 123 h 192"/>
              <a:gd name="T30" fmla="*/ 185 w 192"/>
              <a:gd name="T31" fmla="*/ 123 h 192"/>
              <a:gd name="T32" fmla="*/ 182 w 192"/>
              <a:gd name="T33" fmla="*/ 119 h 192"/>
              <a:gd name="T34" fmla="*/ 170 w 192"/>
              <a:gd name="T35" fmla="*/ 119 h 192"/>
              <a:gd name="T36" fmla="*/ 160 w 192"/>
              <a:gd name="T37" fmla="*/ 128 h 192"/>
              <a:gd name="T38" fmla="*/ 139 w 192"/>
              <a:gd name="T39" fmla="*/ 107 h 192"/>
              <a:gd name="T40" fmla="*/ 126 w 192"/>
              <a:gd name="T41" fmla="*/ 107 h 192"/>
              <a:gd name="T42" fmla="*/ 107 w 192"/>
              <a:gd name="T43" fmla="*/ 126 h 192"/>
              <a:gd name="T44" fmla="*/ 107 w 192"/>
              <a:gd name="T45" fmla="*/ 139 h 192"/>
              <a:gd name="T46" fmla="*/ 128 w 192"/>
              <a:gd name="T47" fmla="*/ 160 h 192"/>
              <a:gd name="T48" fmla="*/ 119 w 192"/>
              <a:gd name="T49" fmla="*/ 170 h 192"/>
              <a:gd name="T50" fmla="*/ 119 w 192"/>
              <a:gd name="T51" fmla="*/ 182 h 192"/>
              <a:gd name="T52" fmla="*/ 123 w 192"/>
              <a:gd name="T53" fmla="*/ 185 h 192"/>
              <a:gd name="T54" fmla="*/ 181 w 192"/>
              <a:gd name="T55" fmla="*/ 192 h 192"/>
              <a:gd name="T56" fmla="*/ 192 w 192"/>
              <a:gd name="T57" fmla="*/ 181 h 192"/>
              <a:gd name="T58" fmla="*/ 185 w 192"/>
              <a:gd name="T59" fmla="*/ 123 h 192"/>
              <a:gd name="T60" fmla="*/ 7 w 192"/>
              <a:gd name="T61" fmla="*/ 69 h 192"/>
              <a:gd name="T62" fmla="*/ 10 w 192"/>
              <a:gd name="T63" fmla="*/ 73 h 192"/>
              <a:gd name="T64" fmla="*/ 22 w 192"/>
              <a:gd name="T65" fmla="*/ 73 h 192"/>
              <a:gd name="T66" fmla="*/ 32 w 192"/>
              <a:gd name="T67" fmla="*/ 64 h 192"/>
              <a:gd name="T68" fmla="*/ 53 w 192"/>
              <a:gd name="T69" fmla="*/ 85 h 192"/>
              <a:gd name="T70" fmla="*/ 66 w 192"/>
              <a:gd name="T71" fmla="*/ 85 h 192"/>
              <a:gd name="T72" fmla="*/ 85 w 192"/>
              <a:gd name="T73" fmla="*/ 66 h 192"/>
              <a:gd name="T74" fmla="*/ 85 w 192"/>
              <a:gd name="T75" fmla="*/ 53 h 192"/>
              <a:gd name="T76" fmla="*/ 64 w 192"/>
              <a:gd name="T77" fmla="*/ 32 h 192"/>
              <a:gd name="T78" fmla="*/ 73 w 192"/>
              <a:gd name="T79" fmla="*/ 22 h 192"/>
              <a:gd name="T80" fmla="*/ 73 w 192"/>
              <a:gd name="T81" fmla="*/ 10 h 192"/>
              <a:gd name="T82" fmla="*/ 69 w 192"/>
              <a:gd name="T83" fmla="*/ 7 h 192"/>
              <a:gd name="T84" fmla="*/ 11 w 192"/>
              <a:gd name="T85" fmla="*/ 0 h 192"/>
              <a:gd name="T86" fmla="*/ 0 w 192"/>
              <a:gd name="T87" fmla="*/ 11 h 192"/>
              <a:gd name="T88" fmla="*/ 7 w 192"/>
              <a:gd name="T89" fmla="*/ 69 h 192"/>
              <a:gd name="T90" fmla="*/ 185 w 192"/>
              <a:gd name="T91" fmla="*/ 69 h 192"/>
              <a:gd name="T92" fmla="*/ 192 w 192"/>
              <a:gd name="T93" fmla="*/ 11 h 192"/>
              <a:gd name="T94" fmla="*/ 181 w 192"/>
              <a:gd name="T95" fmla="*/ 0 h 192"/>
              <a:gd name="T96" fmla="*/ 123 w 192"/>
              <a:gd name="T97" fmla="*/ 7 h 192"/>
              <a:gd name="T98" fmla="*/ 119 w 192"/>
              <a:gd name="T99" fmla="*/ 10 h 192"/>
              <a:gd name="T100" fmla="*/ 119 w 192"/>
              <a:gd name="T101" fmla="*/ 22 h 192"/>
              <a:gd name="T102" fmla="*/ 128 w 192"/>
              <a:gd name="T103" fmla="*/ 32 h 192"/>
              <a:gd name="T104" fmla="*/ 107 w 192"/>
              <a:gd name="T105" fmla="*/ 53 h 192"/>
              <a:gd name="T106" fmla="*/ 107 w 192"/>
              <a:gd name="T107" fmla="*/ 66 h 192"/>
              <a:gd name="T108" fmla="*/ 126 w 192"/>
              <a:gd name="T109" fmla="*/ 85 h 192"/>
              <a:gd name="T110" fmla="*/ 139 w 192"/>
              <a:gd name="T111" fmla="*/ 85 h 192"/>
              <a:gd name="T112" fmla="*/ 160 w 192"/>
              <a:gd name="T113" fmla="*/ 64 h 192"/>
              <a:gd name="T114" fmla="*/ 170 w 192"/>
              <a:gd name="T115" fmla="*/ 73 h 192"/>
              <a:gd name="T116" fmla="*/ 182 w 192"/>
              <a:gd name="T117" fmla="*/ 73 h 192"/>
              <a:gd name="T118" fmla="*/ 185 w 192"/>
              <a:gd name="T119" fmla="*/ 69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2" h="192">
                <a:moveTo>
                  <a:pt x="7" y="123"/>
                </a:moveTo>
                <a:cubicBezTo>
                  <a:pt x="0" y="181"/>
                  <a:pt x="0" y="181"/>
                  <a:pt x="0" y="181"/>
                </a:cubicBezTo>
                <a:cubicBezTo>
                  <a:pt x="0" y="187"/>
                  <a:pt x="5" y="192"/>
                  <a:pt x="11" y="192"/>
                </a:cubicBezTo>
                <a:cubicBezTo>
                  <a:pt x="69" y="185"/>
                  <a:pt x="69" y="185"/>
                  <a:pt x="69" y="185"/>
                </a:cubicBezTo>
                <a:cubicBezTo>
                  <a:pt x="70" y="184"/>
                  <a:pt x="72" y="184"/>
                  <a:pt x="73" y="182"/>
                </a:cubicBezTo>
                <a:cubicBezTo>
                  <a:pt x="77" y="179"/>
                  <a:pt x="77" y="173"/>
                  <a:pt x="73" y="170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89" y="135"/>
                  <a:pt x="89" y="130"/>
                  <a:pt x="85" y="126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2" y="103"/>
                  <a:pt x="57" y="103"/>
                  <a:pt x="53" y="107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22" y="119"/>
                  <a:pt x="22" y="119"/>
                  <a:pt x="22" y="119"/>
                </a:cubicBezTo>
                <a:cubicBezTo>
                  <a:pt x="19" y="115"/>
                  <a:pt x="13" y="115"/>
                  <a:pt x="10" y="119"/>
                </a:cubicBezTo>
                <a:cubicBezTo>
                  <a:pt x="8" y="120"/>
                  <a:pt x="8" y="122"/>
                  <a:pt x="7" y="123"/>
                </a:cubicBezTo>
                <a:close/>
                <a:moveTo>
                  <a:pt x="185" y="123"/>
                </a:moveTo>
                <a:cubicBezTo>
                  <a:pt x="184" y="122"/>
                  <a:pt x="184" y="120"/>
                  <a:pt x="182" y="119"/>
                </a:cubicBezTo>
                <a:cubicBezTo>
                  <a:pt x="179" y="115"/>
                  <a:pt x="173" y="115"/>
                  <a:pt x="170" y="119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39" y="107"/>
                  <a:pt x="139" y="107"/>
                  <a:pt x="139" y="107"/>
                </a:cubicBezTo>
                <a:cubicBezTo>
                  <a:pt x="135" y="103"/>
                  <a:pt x="130" y="103"/>
                  <a:pt x="126" y="107"/>
                </a:cubicBezTo>
                <a:cubicBezTo>
                  <a:pt x="107" y="126"/>
                  <a:pt x="107" y="126"/>
                  <a:pt x="107" y="126"/>
                </a:cubicBezTo>
                <a:cubicBezTo>
                  <a:pt x="103" y="130"/>
                  <a:pt x="103" y="135"/>
                  <a:pt x="107" y="139"/>
                </a:cubicBezTo>
                <a:cubicBezTo>
                  <a:pt x="128" y="160"/>
                  <a:pt x="128" y="160"/>
                  <a:pt x="128" y="160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15" y="173"/>
                  <a:pt x="115" y="179"/>
                  <a:pt x="119" y="182"/>
                </a:cubicBezTo>
                <a:cubicBezTo>
                  <a:pt x="120" y="184"/>
                  <a:pt x="122" y="184"/>
                  <a:pt x="123" y="185"/>
                </a:cubicBezTo>
                <a:cubicBezTo>
                  <a:pt x="181" y="192"/>
                  <a:pt x="181" y="192"/>
                  <a:pt x="181" y="192"/>
                </a:cubicBezTo>
                <a:cubicBezTo>
                  <a:pt x="187" y="192"/>
                  <a:pt x="192" y="187"/>
                  <a:pt x="192" y="181"/>
                </a:cubicBezTo>
                <a:lnTo>
                  <a:pt x="185" y="123"/>
                </a:lnTo>
                <a:close/>
                <a:moveTo>
                  <a:pt x="7" y="69"/>
                </a:moveTo>
                <a:cubicBezTo>
                  <a:pt x="8" y="70"/>
                  <a:pt x="8" y="72"/>
                  <a:pt x="10" y="73"/>
                </a:cubicBezTo>
                <a:cubicBezTo>
                  <a:pt x="13" y="77"/>
                  <a:pt x="19" y="77"/>
                  <a:pt x="22" y="73"/>
                </a:cubicBezTo>
                <a:cubicBezTo>
                  <a:pt x="32" y="64"/>
                  <a:pt x="32" y="64"/>
                  <a:pt x="32" y="64"/>
                </a:cubicBezTo>
                <a:cubicBezTo>
                  <a:pt x="53" y="85"/>
                  <a:pt x="53" y="85"/>
                  <a:pt x="53" y="85"/>
                </a:cubicBezTo>
                <a:cubicBezTo>
                  <a:pt x="57" y="89"/>
                  <a:pt x="62" y="89"/>
                  <a:pt x="66" y="85"/>
                </a:cubicBezTo>
                <a:cubicBezTo>
                  <a:pt x="85" y="66"/>
                  <a:pt x="85" y="66"/>
                  <a:pt x="85" y="66"/>
                </a:cubicBezTo>
                <a:cubicBezTo>
                  <a:pt x="89" y="62"/>
                  <a:pt x="89" y="57"/>
                  <a:pt x="85" y="53"/>
                </a:cubicBezTo>
                <a:cubicBezTo>
                  <a:pt x="64" y="32"/>
                  <a:pt x="64" y="32"/>
                  <a:pt x="64" y="32"/>
                </a:cubicBezTo>
                <a:cubicBezTo>
                  <a:pt x="73" y="22"/>
                  <a:pt x="73" y="22"/>
                  <a:pt x="73" y="22"/>
                </a:cubicBezTo>
                <a:cubicBezTo>
                  <a:pt x="77" y="19"/>
                  <a:pt x="77" y="13"/>
                  <a:pt x="73" y="10"/>
                </a:cubicBezTo>
                <a:cubicBezTo>
                  <a:pt x="72" y="8"/>
                  <a:pt x="70" y="8"/>
                  <a:pt x="69" y="7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lnTo>
                  <a:pt x="7" y="69"/>
                </a:lnTo>
                <a:close/>
                <a:moveTo>
                  <a:pt x="185" y="69"/>
                </a:moveTo>
                <a:cubicBezTo>
                  <a:pt x="192" y="11"/>
                  <a:pt x="192" y="11"/>
                  <a:pt x="192" y="11"/>
                </a:cubicBezTo>
                <a:cubicBezTo>
                  <a:pt x="192" y="5"/>
                  <a:pt x="187" y="0"/>
                  <a:pt x="181" y="0"/>
                </a:cubicBezTo>
                <a:cubicBezTo>
                  <a:pt x="123" y="7"/>
                  <a:pt x="123" y="7"/>
                  <a:pt x="123" y="7"/>
                </a:cubicBezTo>
                <a:cubicBezTo>
                  <a:pt x="122" y="8"/>
                  <a:pt x="120" y="8"/>
                  <a:pt x="119" y="10"/>
                </a:cubicBezTo>
                <a:cubicBezTo>
                  <a:pt x="115" y="13"/>
                  <a:pt x="115" y="19"/>
                  <a:pt x="119" y="2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3" y="57"/>
                  <a:pt x="103" y="62"/>
                  <a:pt x="107" y="66"/>
                </a:cubicBezTo>
                <a:cubicBezTo>
                  <a:pt x="126" y="85"/>
                  <a:pt x="126" y="85"/>
                  <a:pt x="126" y="85"/>
                </a:cubicBezTo>
                <a:cubicBezTo>
                  <a:pt x="130" y="89"/>
                  <a:pt x="135" y="89"/>
                  <a:pt x="139" y="85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70" y="73"/>
                  <a:pt x="170" y="73"/>
                  <a:pt x="170" y="73"/>
                </a:cubicBezTo>
                <a:cubicBezTo>
                  <a:pt x="173" y="77"/>
                  <a:pt x="179" y="77"/>
                  <a:pt x="182" y="73"/>
                </a:cubicBezTo>
                <a:cubicBezTo>
                  <a:pt x="184" y="72"/>
                  <a:pt x="184" y="70"/>
                  <a:pt x="185" y="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A6CF5FC6-E57B-4443-A77A-CC51147DE782}"/>
              </a:ext>
            </a:extLst>
          </p:cNvPr>
          <p:cNvSpPr>
            <a:spLocks noEditPoints="1"/>
          </p:cNvSpPr>
          <p:nvPr/>
        </p:nvSpPr>
        <p:spPr bwMode="auto">
          <a:xfrm>
            <a:off x="9114632" y="5387181"/>
            <a:ext cx="315913" cy="315912"/>
          </a:xfrm>
          <a:custGeom>
            <a:avLst/>
            <a:gdLst>
              <a:gd name="T0" fmla="*/ 112 w 194"/>
              <a:gd name="T1" fmla="*/ 20 h 194"/>
              <a:gd name="T2" fmla="*/ 105 w 194"/>
              <a:gd name="T3" fmla="*/ 78 h 194"/>
              <a:gd name="T4" fmla="*/ 116 w 194"/>
              <a:gd name="T5" fmla="*/ 89 h 194"/>
              <a:gd name="T6" fmla="*/ 174 w 194"/>
              <a:gd name="T7" fmla="*/ 82 h 194"/>
              <a:gd name="T8" fmla="*/ 178 w 194"/>
              <a:gd name="T9" fmla="*/ 79 h 194"/>
              <a:gd name="T10" fmla="*/ 178 w 194"/>
              <a:gd name="T11" fmla="*/ 67 h 194"/>
              <a:gd name="T12" fmla="*/ 169 w 194"/>
              <a:gd name="T13" fmla="*/ 57 h 194"/>
              <a:gd name="T14" fmla="*/ 190 w 194"/>
              <a:gd name="T15" fmla="*/ 36 h 194"/>
              <a:gd name="T16" fmla="*/ 190 w 194"/>
              <a:gd name="T17" fmla="*/ 23 h 194"/>
              <a:gd name="T18" fmla="*/ 171 w 194"/>
              <a:gd name="T19" fmla="*/ 4 h 194"/>
              <a:gd name="T20" fmla="*/ 158 w 194"/>
              <a:gd name="T21" fmla="*/ 4 h 194"/>
              <a:gd name="T22" fmla="*/ 137 w 194"/>
              <a:gd name="T23" fmla="*/ 25 h 194"/>
              <a:gd name="T24" fmla="*/ 127 w 194"/>
              <a:gd name="T25" fmla="*/ 16 h 194"/>
              <a:gd name="T26" fmla="*/ 115 w 194"/>
              <a:gd name="T27" fmla="*/ 16 h 194"/>
              <a:gd name="T28" fmla="*/ 112 w 194"/>
              <a:gd name="T29" fmla="*/ 20 h 194"/>
              <a:gd name="T30" fmla="*/ 82 w 194"/>
              <a:gd name="T31" fmla="*/ 20 h 194"/>
              <a:gd name="T32" fmla="*/ 79 w 194"/>
              <a:gd name="T33" fmla="*/ 16 h 194"/>
              <a:gd name="T34" fmla="*/ 67 w 194"/>
              <a:gd name="T35" fmla="*/ 16 h 194"/>
              <a:gd name="T36" fmla="*/ 57 w 194"/>
              <a:gd name="T37" fmla="*/ 25 h 194"/>
              <a:gd name="T38" fmla="*/ 36 w 194"/>
              <a:gd name="T39" fmla="*/ 4 h 194"/>
              <a:gd name="T40" fmla="*/ 23 w 194"/>
              <a:gd name="T41" fmla="*/ 4 h 194"/>
              <a:gd name="T42" fmla="*/ 4 w 194"/>
              <a:gd name="T43" fmla="*/ 23 h 194"/>
              <a:gd name="T44" fmla="*/ 4 w 194"/>
              <a:gd name="T45" fmla="*/ 36 h 194"/>
              <a:gd name="T46" fmla="*/ 25 w 194"/>
              <a:gd name="T47" fmla="*/ 57 h 194"/>
              <a:gd name="T48" fmla="*/ 16 w 194"/>
              <a:gd name="T49" fmla="*/ 67 h 194"/>
              <a:gd name="T50" fmla="*/ 16 w 194"/>
              <a:gd name="T51" fmla="*/ 79 h 194"/>
              <a:gd name="T52" fmla="*/ 20 w 194"/>
              <a:gd name="T53" fmla="*/ 82 h 194"/>
              <a:gd name="T54" fmla="*/ 78 w 194"/>
              <a:gd name="T55" fmla="*/ 89 h 194"/>
              <a:gd name="T56" fmla="*/ 89 w 194"/>
              <a:gd name="T57" fmla="*/ 78 h 194"/>
              <a:gd name="T58" fmla="*/ 82 w 194"/>
              <a:gd name="T59" fmla="*/ 20 h 194"/>
              <a:gd name="T60" fmla="*/ 112 w 194"/>
              <a:gd name="T61" fmla="*/ 174 h 194"/>
              <a:gd name="T62" fmla="*/ 115 w 194"/>
              <a:gd name="T63" fmla="*/ 178 h 194"/>
              <a:gd name="T64" fmla="*/ 127 w 194"/>
              <a:gd name="T65" fmla="*/ 178 h 194"/>
              <a:gd name="T66" fmla="*/ 137 w 194"/>
              <a:gd name="T67" fmla="*/ 169 h 194"/>
              <a:gd name="T68" fmla="*/ 158 w 194"/>
              <a:gd name="T69" fmla="*/ 190 h 194"/>
              <a:gd name="T70" fmla="*/ 171 w 194"/>
              <a:gd name="T71" fmla="*/ 190 h 194"/>
              <a:gd name="T72" fmla="*/ 190 w 194"/>
              <a:gd name="T73" fmla="*/ 171 h 194"/>
              <a:gd name="T74" fmla="*/ 190 w 194"/>
              <a:gd name="T75" fmla="*/ 158 h 194"/>
              <a:gd name="T76" fmla="*/ 169 w 194"/>
              <a:gd name="T77" fmla="*/ 137 h 194"/>
              <a:gd name="T78" fmla="*/ 178 w 194"/>
              <a:gd name="T79" fmla="*/ 127 h 194"/>
              <a:gd name="T80" fmla="*/ 178 w 194"/>
              <a:gd name="T81" fmla="*/ 115 h 194"/>
              <a:gd name="T82" fmla="*/ 174 w 194"/>
              <a:gd name="T83" fmla="*/ 112 h 194"/>
              <a:gd name="T84" fmla="*/ 116 w 194"/>
              <a:gd name="T85" fmla="*/ 105 h 194"/>
              <a:gd name="T86" fmla="*/ 105 w 194"/>
              <a:gd name="T87" fmla="*/ 116 h 194"/>
              <a:gd name="T88" fmla="*/ 112 w 194"/>
              <a:gd name="T89" fmla="*/ 174 h 194"/>
              <a:gd name="T90" fmla="*/ 82 w 194"/>
              <a:gd name="T91" fmla="*/ 174 h 194"/>
              <a:gd name="T92" fmla="*/ 89 w 194"/>
              <a:gd name="T93" fmla="*/ 116 h 194"/>
              <a:gd name="T94" fmla="*/ 78 w 194"/>
              <a:gd name="T95" fmla="*/ 105 h 194"/>
              <a:gd name="T96" fmla="*/ 20 w 194"/>
              <a:gd name="T97" fmla="*/ 112 h 194"/>
              <a:gd name="T98" fmla="*/ 16 w 194"/>
              <a:gd name="T99" fmla="*/ 115 h 194"/>
              <a:gd name="T100" fmla="*/ 16 w 194"/>
              <a:gd name="T101" fmla="*/ 127 h 194"/>
              <a:gd name="T102" fmla="*/ 25 w 194"/>
              <a:gd name="T103" fmla="*/ 137 h 194"/>
              <a:gd name="T104" fmla="*/ 4 w 194"/>
              <a:gd name="T105" fmla="*/ 158 h 194"/>
              <a:gd name="T106" fmla="*/ 4 w 194"/>
              <a:gd name="T107" fmla="*/ 171 h 194"/>
              <a:gd name="T108" fmla="*/ 23 w 194"/>
              <a:gd name="T109" fmla="*/ 190 h 194"/>
              <a:gd name="T110" fmla="*/ 36 w 194"/>
              <a:gd name="T111" fmla="*/ 190 h 194"/>
              <a:gd name="T112" fmla="*/ 57 w 194"/>
              <a:gd name="T113" fmla="*/ 169 h 194"/>
              <a:gd name="T114" fmla="*/ 67 w 194"/>
              <a:gd name="T115" fmla="*/ 178 h 194"/>
              <a:gd name="T116" fmla="*/ 79 w 194"/>
              <a:gd name="T117" fmla="*/ 178 h 194"/>
              <a:gd name="T118" fmla="*/ 82 w 194"/>
              <a:gd name="T119" fmla="*/ 17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" h="194">
                <a:moveTo>
                  <a:pt x="112" y="20"/>
                </a:moveTo>
                <a:cubicBezTo>
                  <a:pt x="105" y="78"/>
                  <a:pt x="105" y="78"/>
                  <a:pt x="105" y="78"/>
                </a:cubicBezTo>
                <a:cubicBezTo>
                  <a:pt x="105" y="84"/>
                  <a:pt x="110" y="89"/>
                  <a:pt x="116" y="89"/>
                </a:cubicBezTo>
                <a:cubicBezTo>
                  <a:pt x="174" y="82"/>
                  <a:pt x="174" y="82"/>
                  <a:pt x="174" y="82"/>
                </a:cubicBezTo>
                <a:cubicBezTo>
                  <a:pt x="175" y="81"/>
                  <a:pt x="177" y="81"/>
                  <a:pt x="178" y="79"/>
                </a:cubicBezTo>
                <a:cubicBezTo>
                  <a:pt x="182" y="76"/>
                  <a:pt x="182" y="70"/>
                  <a:pt x="178" y="67"/>
                </a:cubicBezTo>
                <a:cubicBezTo>
                  <a:pt x="169" y="57"/>
                  <a:pt x="169" y="57"/>
                  <a:pt x="169" y="57"/>
                </a:cubicBezTo>
                <a:cubicBezTo>
                  <a:pt x="190" y="36"/>
                  <a:pt x="190" y="36"/>
                  <a:pt x="190" y="36"/>
                </a:cubicBezTo>
                <a:cubicBezTo>
                  <a:pt x="194" y="32"/>
                  <a:pt x="194" y="27"/>
                  <a:pt x="190" y="23"/>
                </a:cubicBezTo>
                <a:cubicBezTo>
                  <a:pt x="171" y="4"/>
                  <a:pt x="171" y="4"/>
                  <a:pt x="171" y="4"/>
                </a:cubicBezTo>
                <a:cubicBezTo>
                  <a:pt x="167" y="0"/>
                  <a:pt x="162" y="0"/>
                  <a:pt x="158" y="4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124" y="12"/>
                  <a:pt x="118" y="12"/>
                  <a:pt x="115" y="16"/>
                </a:cubicBezTo>
                <a:cubicBezTo>
                  <a:pt x="113" y="17"/>
                  <a:pt x="113" y="19"/>
                  <a:pt x="112" y="20"/>
                </a:cubicBezTo>
                <a:close/>
                <a:moveTo>
                  <a:pt x="82" y="20"/>
                </a:moveTo>
                <a:cubicBezTo>
                  <a:pt x="81" y="19"/>
                  <a:pt x="81" y="17"/>
                  <a:pt x="79" y="16"/>
                </a:cubicBezTo>
                <a:cubicBezTo>
                  <a:pt x="76" y="12"/>
                  <a:pt x="70" y="12"/>
                  <a:pt x="67" y="16"/>
                </a:cubicBezTo>
                <a:cubicBezTo>
                  <a:pt x="57" y="25"/>
                  <a:pt x="57" y="25"/>
                  <a:pt x="57" y="25"/>
                </a:cubicBezTo>
                <a:cubicBezTo>
                  <a:pt x="36" y="4"/>
                  <a:pt x="36" y="4"/>
                  <a:pt x="36" y="4"/>
                </a:cubicBezTo>
                <a:cubicBezTo>
                  <a:pt x="32" y="0"/>
                  <a:pt x="27" y="0"/>
                  <a:pt x="23" y="4"/>
                </a:cubicBezTo>
                <a:cubicBezTo>
                  <a:pt x="4" y="23"/>
                  <a:pt x="4" y="23"/>
                  <a:pt x="4" y="23"/>
                </a:cubicBezTo>
                <a:cubicBezTo>
                  <a:pt x="0" y="27"/>
                  <a:pt x="0" y="32"/>
                  <a:pt x="4" y="36"/>
                </a:cubicBezTo>
                <a:cubicBezTo>
                  <a:pt x="25" y="57"/>
                  <a:pt x="25" y="57"/>
                  <a:pt x="25" y="57"/>
                </a:cubicBezTo>
                <a:cubicBezTo>
                  <a:pt x="16" y="67"/>
                  <a:pt x="16" y="67"/>
                  <a:pt x="16" y="67"/>
                </a:cubicBezTo>
                <a:cubicBezTo>
                  <a:pt x="12" y="70"/>
                  <a:pt x="12" y="76"/>
                  <a:pt x="16" y="79"/>
                </a:cubicBezTo>
                <a:cubicBezTo>
                  <a:pt x="17" y="81"/>
                  <a:pt x="19" y="81"/>
                  <a:pt x="20" y="82"/>
                </a:cubicBezTo>
                <a:cubicBezTo>
                  <a:pt x="78" y="89"/>
                  <a:pt x="78" y="89"/>
                  <a:pt x="78" y="89"/>
                </a:cubicBezTo>
                <a:cubicBezTo>
                  <a:pt x="84" y="89"/>
                  <a:pt x="89" y="84"/>
                  <a:pt x="89" y="78"/>
                </a:cubicBezTo>
                <a:lnTo>
                  <a:pt x="82" y="20"/>
                </a:lnTo>
                <a:close/>
                <a:moveTo>
                  <a:pt x="112" y="174"/>
                </a:moveTo>
                <a:cubicBezTo>
                  <a:pt x="113" y="175"/>
                  <a:pt x="113" y="177"/>
                  <a:pt x="115" y="178"/>
                </a:cubicBezTo>
                <a:cubicBezTo>
                  <a:pt x="118" y="182"/>
                  <a:pt x="124" y="182"/>
                  <a:pt x="127" y="178"/>
                </a:cubicBezTo>
                <a:cubicBezTo>
                  <a:pt x="137" y="169"/>
                  <a:pt x="137" y="169"/>
                  <a:pt x="137" y="169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2" y="194"/>
                  <a:pt x="167" y="194"/>
                  <a:pt x="171" y="190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94" y="167"/>
                  <a:pt x="194" y="162"/>
                  <a:pt x="190" y="158"/>
                </a:cubicBezTo>
                <a:cubicBezTo>
                  <a:pt x="169" y="137"/>
                  <a:pt x="169" y="137"/>
                  <a:pt x="169" y="137"/>
                </a:cubicBezTo>
                <a:cubicBezTo>
                  <a:pt x="178" y="127"/>
                  <a:pt x="178" y="127"/>
                  <a:pt x="178" y="127"/>
                </a:cubicBezTo>
                <a:cubicBezTo>
                  <a:pt x="182" y="124"/>
                  <a:pt x="182" y="118"/>
                  <a:pt x="178" y="115"/>
                </a:cubicBezTo>
                <a:cubicBezTo>
                  <a:pt x="177" y="113"/>
                  <a:pt x="175" y="113"/>
                  <a:pt x="174" y="112"/>
                </a:cubicBezTo>
                <a:cubicBezTo>
                  <a:pt x="116" y="105"/>
                  <a:pt x="116" y="105"/>
                  <a:pt x="116" y="105"/>
                </a:cubicBezTo>
                <a:cubicBezTo>
                  <a:pt x="110" y="105"/>
                  <a:pt x="105" y="110"/>
                  <a:pt x="105" y="116"/>
                </a:cubicBezTo>
                <a:lnTo>
                  <a:pt x="112" y="174"/>
                </a:lnTo>
                <a:close/>
                <a:moveTo>
                  <a:pt x="82" y="174"/>
                </a:moveTo>
                <a:cubicBezTo>
                  <a:pt x="89" y="116"/>
                  <a:pt x="89" y="116"/>
                  <a:pt x="89" y="116"/>
                </a:cubicBezTo>
                <a:cubicBezTo>
                  <a:pt x="89" y="110"/>
                  <a:pt x="84" y="105"/>
                  <a:pt x="78" y="105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19" y="113"/>
                  <a:pt x="17" y="113"/>
                  <a:pt x="16" y="115"/>
                </a:cubicBezTo>
                <a:cubicBezTo>
                  <a:pt x="12" y="118"/>
                  <a:pt x="12" y="124"/>
                  <a:pt x="16" y="127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4" y="158"/>
                  <a:pt x="4" y="158"/>
                  <a:pt x="4" y="158"/>
                </a:cubicBezTo>
                <a:cubicBezTo>
                  <a:pt x="0" y="162"/>
                  <a:pt x="0" y="167"/>
                  <a:pt x="4" y="171"/>
                </a:cubicBezTo>
                <a:cubicBezTo>
                  <a:pt x="23" y="190"/>
                  <a:pt x="23" y="190"/>
                  <a:pt x="23" y="190"/>
                </a:cubicBezTo>
                <a:cubicBezTo>
                  <a:pt x="27" y="194"/>
                  <a:pt x="32" y="194"/>
                  <a:pt x="36" y="190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67" y="178"/>
                  <a:pt x="67" y="178"/>
                  <a:pt x="67" y="178"/>
                </a:cubicBezTo>
                <a:cubicBezTo>
                  <a:pt x="70" y="182"/>
                  <a:pt x="76" y="182"/>
                  <a:pt x="79" y="178"/>
                </a:cubicBezTo>
                <a:cubicBezTo>
                  <a:pt x="81" y="177"/>
                  <a:pt x="81" y="175"/>
                  <a:pt x="82" y="1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A358BB1-1C88-4976-9272-DE8D8B9C4BEC}"/>
              </a:ext>
            </a:extLst>
          </p:cNvPr>
          <p:cNvSpPr>
            <a:spLocks/>
          </p:cNvSpPr>
          <p:nvPr/>
        </p:nvSpPr>
        <p:spPr bwMode="auto">
          <a:xfrm>
            <a:off x="8430419" y="5403056"/>
            <a:ext cx="276225" cy="276225"/>
          </a:xfrm>
          <a:custGeom>
            <a:avLst/>
            <a:gdLst>
              <a:gd name="T0" fmla="*/ 14 w 170"/>
              <a:gd name="T1" fmla="*/ 41 h 170"/>
              <a:gd name="T2" fmla="*/ 19 w 170"/>
              <a:gd name="T3" fmla="*/ 32 h 170"/>
              <a:gd name="T4" fmla="*/ 41 w 170"/>
              <a:gd name="T5" fmla="*/ 32 h 170"/>
              <a:gd name="T6" fmla="*/ 53 w 170"/>
              <a:gd name="T7" fmla="*/ 44 h 170"/>
              <a:gd name="T8" fmla="*/ 64 w 170"/>
              <a:gd name="T9" fmla="*/ 44 h 170"/>
              <a:gd name="T10" fmla="*/ 102 w 170"/>
              <a:gd name="T11" fmla="*/ 6 h 170"/>
              <a:gd name="T12" fmla="*/ 125 w 170"/>
              <a:gd name="T13" fmla="*/ 6 h 170"/>
              <a:gd name="T14" fmla="*/ 164 w 170"/>
              <a:gd name="T15" fmla="*/ 45 h 170"/>
              <a:gd name="T16" fmla="*/ 164 w 170"/>
              <a:gd name="T17" fmla="*/ 68 h 170"/>
              <a:gd name="T18" fmla="*/ 126 w 170"/>
              <a:gd name="T19" fmla="*/ 106 h 170"/>
              <a:gd name="T20" fmla="*/ 126 w 170"/>
              <a:gd name="T21" fmla="*/ 117 h 170"/>
              <a:gd name="T22" fmla="*/ 138 w 170"/>
              <a:gd name="T23" fmla="*/ 129 h 170"/>
              <a:gd name="T24" fmla="*/ 138 w 170"/>
              <a:gd name="T25" fmla="*/ 151 h 170"/>
              <a:gd name="T26" fmla="*/ 129 w 170"/>
              <a:gd name="T27" fmla="*/ 156 h 170"/>
              <a:gd name="T28" fmla="*/ 21 w 170"/>
              <a:gd name="T29" fmla="*/ 170 h 170"/>
              <a:gd name="T30" fmla="*/ 0 w 170"/>
              <a:gd name="T31" fmla="*/ 149 h 170"/>
              <a:gd name="T32" fmla="*/ 14 w 170"/>
              <a:gd name="T33" fmla="*/ 4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4" y="41"/>
                </a:moveTo>
                <a:cubicBezTo>
                  <a:pt x="15" y="38"/>
                  <a:pt x="16" y="35"/>
                  <a:pt x="19" y="32"/>
                </a:cubicBezTo>
                <a:cubicBezTo>
                  <a:pt x="25" y="26"/>
                  <a:pt x="35" y="26"/>
                  <a:pt x="41" y="32"/>
                </a:cubicBezTo>
                <a:cubicBezTo>
                  <a:pt x="53" y="44"/>
                  <a:pt x="53" y="44"/>
                  <a:pt x="53" y="44"/>
                </a:cubicBezTo>
                <a:cubicBezTo>
                  <a:pt x="56" y="47"/>
                  <a:pt x="61" y="47"/>
                  <a:pt x="64" y="44"/>
                </a:cubicBezTo>
                <a:cubicBezTo>
                  <a:pt x="102" y="6"/>
                  <a:pt x="102" y="6"/>
                  <a:pt x="102" y="6"/>
                </a:cubicBezTo>
                <a:cubicBezTo>
                  <a:pt x="108" y="0"/>
                  <a:pt x="118" y="0"/>
                  <a:pt x="125" y="6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70" y="52"/>
                  <a:pt x="170" y="62"/>
                  <a:pt x="164" y="6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23" y="109"/>
                  <a:pt x="123" y="114"/>
                  <a:pt x="126" y="117"/>
                </a:cubicBezTo>
                <a:cubicBezTo>
                  <a:pt x="138" y="129"/>
                  <a:pt x="138" y="129"/>
                  <a:pt x="138" y="129"/>
                </a:cubicBezTo>
                <a:cubicBezTo>
                  <a:pt x="144" y="135"/>
                  <a:pt x="144" y="145"/>
                  <a:pt x="138" y="151"/>
                </a:cubicBezTo>
                <a:cubicBezTo>
                  <a:pt x="135" y="154"/>
                  <a:pt x="132" y="155"/>
                  <a:pt x="129" y="156"/>
                </a:cubicBezTo>
                <a:cubicBezTo>
                  <a:pt x="21" y="170"/>
                  <a:pt x="21" y="170"/>
                  <a:pt x="21" y="170"/>
                </a:cubicBezTo>
                <a:cubicBezTo>
                  <a:pt x="9" y="170"/>
                  <a:pt x="0" y="161"/>
                  <a:pt x="0" y="149"/>
                </a:cubicBezTo>
                <a:lnTo>
                  <a:pt x="14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2435BB7-A3C1-4ECF-9FD3-D23910084F4C}"/>
              </a:ext>
            </a:extLst>
          </p:cNvPr>
          <p:cNvSpPr>
            <a:spLocks/>
          </p:cNvSpPr>
          <p:nvPr/>
        </p:nvSpPr>
        <p:spPr bwMode="auto">
          <a:xfrm>
            <a:off x="7725569" y="5403056"/>
            <a:ext cx="276225" cy="276225"/>
          </a:xfrm>
          <a:custGeom>
            <a:avLst/>
            <a:gdLst>
              <a:gd name="T0" fmla="*/ 156 w 170"/>
              <a:gd name="T1" fmla="*/ 41 h 170"/>
              <a:gd name="T2" fmla="*/ 152 w 170"/>
              <a:gd name="T3" fmla="*/ 32 h 170"/>
              <a:gd name="T4" fmla="*/ 129 w 170"/>
              <a:gd name="T5" fmla="*/ 32 h 170"/>
              <a:gd name="T6" fmla="*/ 118 w 170"/>
              <a:gd name="T7" fmla="*/ 44 h 170"/>
              <a:gd name="T8" fmla="*/ 106 w 170"/>
              <a:gd name="T9" fmla="*/ 44 h 170"/>
              <a:gd name="T10" fmla="*/ 68 w 170"/>
              <a:gd name="T11" fmla="*/ 6 h 170"/>
              <a:gd name="T12" fmla="*/ 46 w 170"/>
              <a:gd name="T13" fmla="*/ 6 h 170"/>
              <a:gd name="T14" fmla="*/ 6 w 170"/>
              <a:gd name="T15" fmla="*/ 45 h 170"/>
              <a:gd name="T16" fmla="*/ 6 w 170"/>
              <a:gd name="T17" fmla="*/ 68 h 170"/>
              <a:gd name="T18" fmla="*/ 44 w 170"/>
              <a:gd name="T19" fmla="*/ 106 h 170"/>
              <a:gd name="T20" fmla="*/ 44 w 170"/>
              <a:gd name="T21" fmla="*/ 117 h 170"/>
              <a:gd name="T22" fmla="*/ 33 w 170"/>
              <a:gd name="T23" fmla="*/ 129 h 170"/>
              <a:gd name="T24" fmla="*/ 33 w 170"/>
              <a:gd name="T25" fmla="*/ 151 h 170"/>
              <a:gd name="T26" fmla="*/ 42 w 170"/>
              <a:gd name="T27" fmla="*/ 156 h 170"/>
              <a:gd name="T28" fmla="*/ 150 w 170"/>
              <a:gd name="T29" fmla="*/ 170 h 170"/>
              <a:gd name="T30" fmla="*/ 170 w 170"/>
              <a:gd name="T31" fmla="*/ 149 h 170"/>
              <a:gd name="T32" fmla="*/ 156 w 170"/>
              <a:gd name="T33" fmla="*/ 4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56" y="41"/>
                </a:moveTo>
                <a:cubicBezTo>
                  <a:pt x="156" y="38"/>
                  <a:pt x="154" y="35"/>
                  <a:pt x="152" y="32"/>
                </a:cubicBezTo>
                <a:cubicBezTo>
                  <a:pt x="145" y="26"/>
                  <a:pt x="135" y="26"/>
                  <a:pt x="129" y="32"/>
                </a:cubicBezTo>
                <a:cubicBezTo>
                  <a:pt x="118" y="44"/>
                  <a:pt x="118" y="44"/>
                  <a:pt x="118" y="44"/>
                </a:cubicBezTo>
                <a:cubicBezTo>
                  <a:pt x="115" y="47"/>
                  <a:pt x="109" y="47"/>
                  <a:pt x="106" y="44"/>
                </a:cubicBezTo>
                <a:cubicBezTo>
                  <a:pt x="68" y="6"/>
                  <a:pt x="68" y="6"/>
                  <a:pt x="68" y="6"/>
                </a:cubicBezTo>
                <a:cubicBezTo>
                  <a:pt x="62" y="0"/>
                  <a:pt x="52" y="0"/>
                  <a:pt x="46" y="6"/>
                </a:cubicBezTo>
                <a:cubicBezTo>
                  <a:pt x="6" y="45"/>
                  <a:pt x="6" y="45"/>
                  <a:pt x="6" y="45"/>
                </a:cubicBezTo>
                <a:cubicBezTo>
                  <a:pt x="0" y="52"/>
                  <a:pt x="0" y="62"/>
                  <a:pt x="6" y="68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7" y="109"/>
                  <a:pt x="47" y="114"/>
                  <a:pt x="44" y="117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27" y="135"/>
                  <a:pt x="27" y="145"/>
                  <a:pt x="33" y="151"/>
                </a:cubicBezTo>
                <a:cubicBezTo>
                  <a:pt x="35" y="154"/>
                  <a:pt x="38" y="155"/>
                  <a:pt x="42" y="156"/>
                </a:cubicBezTo>
                <a:cubicBezTo>
                  <a:pt x="150" y="170"/>
                  <a:pt x="150" y="170"/>
                  <a:pt x="150" y="170"/>
                </a:cubicBezTo>
                <a:cubicBezTo>
                  <a:pt x="161" y="170"/>
                  <a:pt x="170" y="161"/>
                  <a:pt x="170" y="149"/>
                </a:cubicBezTo>
                <a:lnTo>
                  <a:pt x="156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344D0F4-2959-4B12-9983-A62246BDDB1E}"/>
              </a:ext>
            </a:extLst>
          </p:cNvPr>
          <p:cNvSpPr>
            <a:spLocks/>
          </p:cNvSpPr>
          <p:nvPr/>
        </p:nvSpPr>
        <p:spPr bwMode="auto">
          <a:xfrm>
            <a:off x="7023894" y="5404643"/>
            <a:ext cx="276225" cy="276225"/>
          </a:xfrm>
          <a:custGeom>
            <a:avLst/>
            <a:gdLst>
              <a:gd name="T0" fmla="*/ 14 w 170"/>
              <a:gd name="T1" fmla="*/ 128 h 170"/>
              <a:gd name="T2" fmla="*/ 19 w 170"/>
              <a:gd name="T3" fmla="*/ 137 h 170"/>
              <a:gd name="T4" fmla="*/ 41 w 170"/>
              <a:gd name="T5" fmla="*/ 137 h 170"/>
              <a:gd name="T6" fmla="*/ 53 w 170"/>
              <a:gd name="T7" fmla="*/ 126 h 170"/>
              <a:gd name="T8" fmla="*/ 64 w 170"/>
              <a:gd name="T9" fmla="*/ 126 h 170"/>
              <a:gd name="T10" fmla="*/ 102 w 170"/>
              <a:gd name="T11" fmla="*/ 164 h 170"/>
              <a:gd name="T12" fmla="*/ 125 w 170"/>
              <a:gd name="T13" fmla="*/ 164 h 170"/>
              <a:gd name="T14" fmla="*/ 164 w 170"/>
              <a:gd name="T15" fmla="*/ 124 h 170"/>
              <a:gd name="T16" fmla="*/ 164 w 170"/>
              <a:gd name="T17" fmla="*/ 102 h 170"/>
              <a:gd name="T18" fmla="*/ 126 w 170"/>
              <a:gd name="T19" fmla="*/ 64 h 170"/>
              <a:gd name="T20" fmla="*/ 126 w 170"/>
              <a:gd name="T21" fmla="*/ 52 h 170"/>
              <a:gd name="T22" fmla="*/ 138 w 170"/>
              <a:gd name="T23" fmla="*/ 41 h 170"/>
              <a:gd name="T24" fmla="*/ 138 w 170"/>
              <a:gd name="T25" fmla="*/ 18 h 170"/>
              <a:gd name="T26" fmla="*/ 129 w 170"/>
              <a:gd name="T27" fmla="*/ 14 h 170"/>
              <a:gd name="T28" fmla="*/ 21 w 170"/>
              <a:gd name="T29" fmla="*/ 0 h 170"/>
              <a:gd name="T30" fmla="*/ 0 w 170"/>
              <a:gd name="T31" fmla="*/ 20 h 170"/>
              <a:gd name="T32" fmla="*/ 14 w 170"/>
              <a:gd name="T33" fmla="*/ 12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4" y="128"/>
                </a:moveTo>
                <a:cubicBezTo>
                  <a:pt x="15" y="132"/>
                  <a:pt x="16" y="135"/>
                  <a:pt x="19" y="137"/>
                </a:cubicBezTo>
                <a:cubicBezTo>
                  <a:pt x="25" y="143"/>
                  <a:pt x="35" y="143"/>
                  <a:pt x="41" y="137"/>
                </a:cubicBezTo>
                <a:cubicBezTo>
                  <a:pt x="53" y="126"/>
                  <a:pt x="53" y="126"/>
                  <a:pt x="53" y="126"/>
                </a:cubicBezTo>
                <a:cubicBezTo>
                  <a:pt x="56" y="123"/>
                  <a:pt x="61" y="123"/>
                  <a:pt x="64" y="126"/>
                </a:cubicBezTo>
                <a:cubicBezTo>
                  <a:pt x="102" y="164"/>
                  <a:pt x="102" y="164"/>
                  <a:pt x="102" y="164"/>
                </a:cubicBezTo>
                <a:cubicBezTo>
                  <a:pt x="108" y="170"/>
                  <a:pt x="118" y="170"/>
                  <a:pt x="125" y="164"/>
                </a:cubicBezTo>
                <a:cubicBezTo>
                  <a:pt x="164" y="124"/>
                  <a:pt x="164" y="124"/>
                  <a:pt x="164" y="124"/>
                </a:cubicBezTo>
                <a:cubicBezTo>
                  <a:pt x="170" y="118"/>
                  <a:pt x="170" y="108"/>
                  <a:pt x="164" y="102"/>
                </a:cubicBezTo>
                <a:cubicBezTo>
                  <a:pt x="126" y="64"/>
                  <a:pt x="126" y="64"/>
                  <a:pt x="126" y="64"/>
                </a:cubicBezTo>
                <a:cubicBezTo>
                  <a:pt x="123" y="61"/>
                  <a:pt x="123" y="55"/>
                  <a:pt x="126" y="52"/>
                </a:cubicBezTo>
                <a:cubicBezTo>
                  <a:pt x="138" y="41"/>
                  <a:pt x="138" y="41"/>
                  <a:pt x="138" y="41"/>
                </a:cubicBezTo>
                <a:cubicBezTo>
                  <a:pt x="144" y="35"/>
                  <a:pt x="144" y="25"/>
                  <a:pt x="138" y="18"/>
                </a:cubicBezTo>
                <a:cubicBezTo>
                  <a:pt x="135" y="16"/>
                  <a:pt x="132" y="14"/>
                  <a:pt x="129" y="14"/>
                </a:cubicBez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0"/>
                </a:cubicBezTo>
                <a:lnTo>
                  <a:pt x="14" y="1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FC8FE8D6-9990-4DF0-A3F6-723236810DA3}"/>
              </a:ext>
            </a:extLst>
          </p:cNvPr>
          <p:cNvSpPr>
            <a:spLocks/>
          </p:cNvSpPr>
          <p:nvPr/>
        </p:nvSpPr>
        <p:spPr bwMode="auto">
          <a:xfrm>
            <a:off x="6319044" y="5404643"/>
            <a:ext cx="276225" cy="276225"/>
          </a:xfrm>
          <a:custGeom>
            <a:avLst/>
            <a:gdLst>
              <a:gd name="T0" fmla="*/ 156 w 170"/>
              <a:gd name="T1" fmla="*/ 128 h 170"/>
              <a:gd name="T2" fmla="*/ 152 w 170"/>
              <a:gd name="T3" fmla="*/ 137 h 170"/>
              <a:gd name="T4" fmla="*/ 129 w 170"/>
              <a:gd name="T5" fmla="*/ 137 h 170"/>
              <a:gd name="T6" fmla="*/ 118 w 170"/>
              <a:gd name="T7" fmla="*/ 126 h 170"/>
              <a:gd name="T8" fmla="*/ 106 w 170"/>
              <a:gd name="T9" fmla="*/ 126 h 170"/>
              <a:gd name="T10" fmla="*/ 68 w 170"/>
              <a:gd name="T11" fmla="*/ 164 h 170"/>
              <a:gd name="T12" fmla="*/ 46 w 170"/>
              <a:gd name="T13" fmla="*/ 164 h 170"/>
              <a:gd name="T14" fmla="*/ 6 w 170"/>
              <a:gd name="T15" fmla="*/ 124 h 170"/>
              <a:gd name="T16" fmla="*/ 6 w 170"/>
              <a:gd name="T17" fmla="*/ 102 h 170"/>
              <a:gd name="T18" fmla="*/ 44 w 170"/>
              <a:gd name="T19" fmla="*/ 64 h 170"/>
              <a:gd name="T20" fmla="*/ 44 w 170"/>
              <a:gd name="T21" fmla="*/ 52 h 170"/>
              <a:gd name="T22" fmla="*/ 33 w 170"/>
              <a:gd name="T23" fmla="*/ 41 h 170"/>
              <a:gd name="T24" fmla="*/ 33 w 170"/>
              <a:gd name="T25" fmla="*/ 18 h 170"/>
              <a:gd name="T26" fmla="*/ 42 w 170"/>
              <a:gd name="T27" fmla="*/ 14 h 170"/>
              <a:gd name="T28" fmla="*/ 150 w 170"/>
              <a:gd name="T29" fmla="*/ 0 h 170"/>
              <a:gd name="T30" fmla="*/ 170 w 170"/>
              <a:gd name="T31" fmla="*/ 20 h 170"/>
              <a:gd name="T32" fmla="*/ 156 w 170"/>
              <a:gd name="T33" fmla="*/ 12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56" y="128"/>
                </a:moveTo>
                <a:cubicBezTo>
                  <a:pt x="156" y="132"/>
                  <a:pt x="154" y="135"/>
                  <a:pt x="152" y="137"/>
                </a:cubicBezTo>
                <a:cubicBezTo>
                  <a:pt x="145" y="143"/>
                  <a:pt x="135" y="143"/>
                  <a:pt x="129" y="137"/>
                </a:cubicBezTo>
                <a:cubicBezTo>
                  <a:pt x="118" y="126"/>
                  <a:pt x="118" y="126"/>
                  <a:pt x="118" y="126"/>
                </a:cubicBezTo>
                <a:cubicBezTo>
                  <a:pt x="115" y="123"/>
                  <a:pt x="109" y="123"/>
                  <a:pt x="106" y="126"/>
                </a:cubicBezTo>
                <a:cubicBezTo>
                  <a:pt x="68" y="164"/>
                  <a:pt x="68" y="164"/>
                  <a:pt x="68" y="164"/>
                </a:cubicBezTo>
                <a:cubicBezTo>
                  <a:pt x="62" y="170"/>
                  <a:pt x="52" y="170"/>
                  <a:pt x="46" y="164"/>
                </a:cubicBezTo>
                <a:cubicBezTo>
                  <a:pt x="6" y="124"/>
                  <a:pt x="6" y="124"/>
                  <a:pt x="6" y="124"/>
                </a:cubicBezTo>
                <a:cubicBezTo>
                  <a:pt x="0" y="118"/>
                  <a:pt x="0" y="108"/>
                  <a:pt x="6" y="102"/>
                </a:cubicBezTo>
                <a:cubicBezTo>
                  <a:pt x="44" y="64"/>
                  <a:pt x="44" y="64"/>
                  <a:pt x="44" y="64"/>
                </a:cubicBezTo>
                <a:cubicBezTo>
                  <a:pt x="47" y="61"/>
                  <a:pt x="47" y="55"/>
                  <a:pt x="44" y="52"/>
                </a:cubicBezTo>
                <a:cubicBezTo>
                  <a:pt x="33" y="41"/>
                  <a:pt x="33" y="41"/>
                  <a:pt x="33" y="41"/>
                </a:cubicBezTo>
                <a:cubicBezTo>
                  <a:pt x="27" y="35"/>
                  <a:pt x="27" y="25"/>
                  <a:pt x="33" y="18"/>
                </a:cubicBezTo>
                <a:cubicBezTo>
                  <a:pt x="35" y="16"/>
                  <a:pt x="38" y="14"/>
                  <a:pt x="42" y="14"/>
                </a:cubicBezTo>
                <a:cubicBezTo>
                  <a:pt x="150" y="0"/>
                  <a:pt x="150" y="0"/>
                  <a:pt x="150" y="0"/>
                </a:cubicBezTo>
                <a:cubicBezTo>
                  <a:pt x="161" y="0"/>
                  <a:pt x="170" y="9"/>
                  <a:pt x="170" y="20"/>
                </a:cubicBezTo>
                <a:lnTo>
                  <a:pt x="156" y="1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150D444-AFEA-4CA6-9E21-8C8BF2E887D6}"/>
              </a:ext>
            </a:extLst>
          </p:cNvPr>
          <p:cNvSpPr>
            <a:spLocks/>
          </p:cNvSpPr>
          <p:nvPr/>
        </p:nvSpPr>
        <p:spPr bwMode="auto">
          <a:xfrm>
            <a:off x="10529094" y="4706143"/>
            <a:ext cx="303213" cy="273050"/>
          </a:xfrm>
          <a:custGeom>
            <a:avLst/>
            <a:gdLst>
              <a:gd name="T0" fmla="*/ 98 w 186"/>
              <a:gd name="T1" fmla="*/ 3 h 168"/>
              <a:gd name="T2" fmla="*/ 88 w 186"/>
              <a:gd name="T3" fmla="*/ 0 h 168"/>
              <a:gd name="T4" fmla="*/ 72 w 186"/>
              <a:gd name="T5" fmla="*/ 16 h 168"/>
              <a:gd name="T6" fmla="*/ 72 w 186"/>
              <a:gd name="T7" fmla="*/ 32 h 168"/>
              <a:gd name="T8" fmla="*/ 64 w 186"/>
              <a:gd name="T9" fmla="*/ 40 h 168"/>
              <a:gd name="T10" fmla="*/ 16 w 186"/>
              <a:gd name="T11" fmla="*/ 40 h 168"/>
              <a:gd name="T12" fmla="*/ 0 w 186"/>
              <a:gd name="T13" fmla="*/ 56 h 168"/>
              <a:gd name="T14" fmla="*/ 0 w 186"/>
              <a:gd name="T15" fmla="*/ 112 h 168"/>
              <a:gd name="T16" fmla="*/ 16 w 186"/>
              <a:gd name="T17" fmla="*/ 128 h 168"/>
              <a:gd name="T18" fmla="*/ 64 w 186"/>
              <a:gd name="T19" fmla="*/ 128 h 168"/>
              <a:gd name="T20" fmla="*/ 72 w 186"/>
              <a:gd name="T21" fmla="*/ 136 h 168"/>
              <a:gd name="T22" fmla="*/ 72 w 186"/>
              <a:gd name="T23" fmla="*/ 152 h 168"/>
              <a:gd name="T24" fmla="*/ 88 w 186"/>
              <a:gd name="T25" fmla="*/ 168 h 168"/>
              <a:gd name="T26" fmla="*/ 98 w 186"/>
              <a:gd name="T27" fmla="*/ 165 h 168"/>
              <a:gd name="T28" fmla="*/ 178 w 186"/>
              <a:gd name="T29" fmla="*/ 98 h 168"/>
              <a:gd name="T30" fmla="*/ 178 w 186"/>
              <a:gd name="T31" fmla="*/ 70 h 168"/>
              <a:gd name="T32" fmla="*/ 98 w 186"/>
              <a:gd name="T33" fmla="*/ 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6" h="168">
                <a:moveTo>
                  <a:pt x="98" y="3"/>
                </a:moveTo>
                <a:cubicBezTo>
                  <a:pt x="95" y="1"/>
                  <a:pt x="92" y="0"/>
                  <a:pt x="88" y="0"/>
                </a:cubicBezTo>
                <a:cubicBezTo>
                  <a:pt x="79" y="0"/>
                  <a:pt x="72" y="7"/>
                  <a:pt x="72" y="16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6"/>
                  <a:pt x="68" y="40"/>
                  <a:pt x="64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8" y="128"/>
                  <a:pt x="72" y="132"/>
                  <a:pt x="72" y="136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61"/>
                  <a:pt x="79" y="168"/>
                  <a:pt x="88" y="168"/>
                </a:cubicBezTo>
                <a:cubicBezTo>
                  <a:pt x="92" y="168"/>
                  <a:pt x="95" y="167"/>
                  <a:pt x="98" y="165"/>
                </a:cubicBezTo>
                <a:cubicBezTo>
                  <a:pt x="178" y="98"/>
                  <a:pt x="178" y="98"/>
                  <a:pt x="178" y="98"/>
                </a:cubicBezTo>
                <a:cubicBezTo>
                  <a:pt x="186" y="90"/>
                  <a:pt x="186" y="78"/>
                  <a:pt x="178" y="70"/>
                </a:cubicBezTo>
                <a:lnTo>
                  <a:pt x="98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73CEBA4F-8690-42E5-8854-0F3B6782E45D}"/>
              </a:ext>
            </a:extLst>
          </p:cNvPr>
          <p:cNvSpPr>
            <a:spLocks/>
          </p:cNvSpPr>
          <p:nvPr/>
        </p:nvSpPr>
        <p:spPr bwMode="auto">
          <a:xfrm>
            <a:off x="9822657" y="4706143"/>
            <a:ext cx="303213" cy="273050"/>
          </a:xfrm>
          <a:custGeom>
            <a:avLst/>
            <a:gdLst>
              <a:gd name="T0" fmla="*/ 88 w 186"/>
              <a:gd name="T1" fmla="*/ 3 h 168"/>
              <a:gd name="T2" fmla="*/ 98 w 186"/>
              <a:gd name="T3" fmla="*/ 0 h 168"/>
              <a:gd name="T4" fmla="*/ 114 w 186"/>
              <a:gd name="T5" fmla="*/ 16 h 168"/>
              <a:gd name="T6" fmla="*/ 114 w 186"/>
              <a:gd name="T7" fmla="*/ 32 h 168"/>
              <a:gd name="T8" fmla="*/ 122 w 186"/>
              <a:gd name="T9" fmla="*/ 40 h 168"/>
              <a:gd name="T10" fmla="*/ 170 w 186"/>
              <a:gd name="T11" fmla="*/ 40 h 168"/>
              <a:gd name="T12" fmla="*/ 186 w 186"/>
              <a:gd name="T13" fmla="*/ 56 h 168"/>
              <a:gd name="T14" fmla="*/ 186 w 186"/>
              <a:gd name="T15" fmla="*/ 112 h 168"/>
              <a:gd name="T16" fmla="*/ 170 w 186"/>
              <a:gd name="T17" fmla="*/ 128 h 168"/>
              <a:gd name="T18" fmla="*/ 122 w 186"/>
              <a:gd name="T19" fmla="*/ 128 h 168"/>
              <a:gd name="T20" fmla="*/ 114 w 186"/>
              <a:gd name="T21" fmla="*/ 136 h 168"/>
              <a:gd name="T22" fmla="*/ 114 w 186"/>
              <a:gd name="T23" fmla="*/ 152 h 168"/>
              <a:gd name="T24" fmla="*/ 98 w 186"/>
              <a:gd name="T25" fmla="*/ 168 h 168"/>
              <a:gd name="T26" fmla="*/ 88 w 186"/>
              <a:gd name="T27" fmla="*/ 165 h 168"/>
              <a:gd name="T28" fmla="*/ 8 w 186"/>
              <a:gd name="T29" fmla="*/ 98 h 168"/>
              <a:gd name="T30" fmla="*/ 8 w 186"/>
              <a:gd name="T31" fmla="*/ 70 h 168"/>
              <a:gd name="T32" fmla="*/ 88 w 186"/>
              <a:gd name="T33" fmla="*/ 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6" h="168">
                <a:moveTo>
                  <a:pt x="88" y="3"/>
                </a:moveTo>
                <a:cubicBezTo>
                  <a:pt x="91" y="1"/>
                  <a:pt x="94" y="0"/>
                  <a:pt x="98" y="0"/>
                </a:cubicBezTo>
                <a:cubicBezTo>
                  <a:pt x="107" y="0"/>
                  <a:pt x="114" y="7"/>
                  <a:pt x="114" y="16"/>
                </a:cubicBezTo>
                <a:cubicBezTo>
                  <a:pt x="114" y="32"/>
                  <a:pt x="114" y="32"/>
                  <a:pt x="114" y="32"/>
                </a:cubicBezTo>
                <a:cubicBezTo>
                  <a:pt x="114" y="36"/>
                  <a:pt x="118" y="40"/>
                  <a:pt x="122" y="40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79" y="40"/>
                  <a:pt x="186" y="47"/>
                  <a:pt x="186" y="56"/>
                </a:cubicBezTo>
                <a:cubicBezTo>
                  <a:pt x="186" y="112"/>
                  <a:pt x="186" y="112"/>
                  <a:pt x="186" y="112"/>
                </a:cubicBezTo>
                <a:cubicBezTo>
                  <a:pt x="186" y="121"/>
                  <a:pt x="179" y="128"/>
                  <a:pt x="170" y="128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18" y="128"/>
                  <a:pt x="114" y="132"/>
                  <a:pt x="114" y="136"/>
                </a:cubicBezTo>
                <a:cubicBezTo>
                  <a:pt x="114" y="152"/>
                  <a:pt x="114" y="152"/>
                  <a:pt x="114" y="152"/>
                </a:cubicBezTo>
                <a:cubicBezTo>
                  <a:pt x="114" y="161"/>
                  <a:pt x="107" y="168"/>
                  <a:pt x="98" y="168"/>
                </a:cubicBezTo>
                <a:cubicBezTo>
                  <a:pt x="94" y="168"/>
                  <a:pt x="91" y="167"/>
                  <a:pt x="88" y="165"/>
                </a:cubicBezTo>
                <a:cubicBezTo>
                  <a:pt x="8" y="98"/>
                  <a:pt x="8" y="98"/>
                  <a:pt x="8" y="98"/>
                </a:cubicBezTo>
                <a:cubicBezTo>
                  <a:pt x="0" y="90"/>
                  <a:pt x="0" y="78"/>
                  <a:pt x="8" y="70"/>
                </a:cubicBezTo>
                <a:lnTo>
                  <a:pt x="88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88489B24-A6A8-48E8-9CAE-C3646AC4B8AF}"/>
              </a:ext>
            </a:extLst>
          </p:cNvPr>
          <p:cNvSpPr>
            <a:spLocks/>
          </p:cNvSpPr>
          <p:nvPr/>
        </p:nvSpPr>
        <p:spPr bwMode="auto">
          <a:xfrm>
            <a:off x="9136857" y="4693443"/>
            <a:ext cx="273050" cy="301625"/>
          </a:xfrm>
          <a:custGeom>
            <a:avLst/>
            <a:gdLst>
              <a:gd name="T0" fmla="*/ 165 w 168"/>
              <a:gd name="T1" fmla="*/ 98 h 186"/>
              <a:gd name="T2" fmla="*/ 168 w 168"/>
              <a:gd name="T3" fmla="*/ 88 h 186"/>
              <a:gd name="T4" fmla="*/ 152 w 168"/>
              <a:gd name="T5" fmla="*/ 72 h 186"/>
              <a:gd name="T6" fmla="*/ 136 w 168"/>
              <a:gd name="T7" fmla="*/ 72 h 186"/>
              <a:gd name="T8" fmla="*/ 128 w 168"/>
              <a:gd name="T9" fmla="*/ 64 h 186"/>
              <a:gd name="T10" fmla="*/ 128 w 168"/>
              <a:gd name="T11" fmla="*/ 16 h 186"/>
              <a:gd name="T12" fmla="*/ 112 w 168"/>
              <a:gd name="T13" fmla="*/ 0 h 186"/>
              <a:gd name="T14" fmla="*/ 56 w 168"/>
              <a:gd name="T15" fmla="*/ 0 h 186"/>
              <a:gd name="T16" fmla="*/ 40 w 168"/>
              <a:gd name="T17" fmla="*/ 16 h 186"/>
              <a:gd name="T18" fmla="*/ 40 w 168"/>
              <a:gd name="T19" fmla="*/ 64 h 186"/>
              <a:gd name="T20" fmla="*/ 32 w 168"/>
              <a:gd name="T21" fmla="*/ 72 h 186"/>
              <a:gd name="T22" fmla="*/ 16 w 168"/>
              <a:gd name="T23" fmla="*/ 72 h 186"/>
              <a:gd name="T24" fmla="*/ 0 w 168"/>
              <a:gd name="T25" fmla="*/ 88 h 186"/>
              <a:gd name="T26" fmla="*/ 3 w 168"/>
              <a:gd name="T27" fmla="*/ 98 h 186"/>
              <a:gd name="T28" fmla="*/ 70 w 168"/>
              <a:gd name="T29" fmla="*/ 178 h 186"/>
              <a:gd name="T30" fmla="*/ 98 w 168"/>
              <a:gd name="T31" fmla="*/ 178 h 186"/>
              <a:gd name="T32" fmla="*/ 165 w 168"/>
              <a:gd name="T33" fmla="*/ 9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8" h="186">
                <a:moveTo>
                  <a:pt x="165" y="98"/>
                </a:moveTo>
                <a:cubicBezTo>
                  <a:pt x="167" y="95"/>
                  <a:pt x="168" y="92"/>
                  <a:pt x="168" y="88"/>
                </a:cubicBezTo>
                <a:cubicBezTo>
                  <a:pt x="168" y="79"/>
                  <a:pt x="161" y="72"/>
                  <a:pt x="152" y="72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2" y="72"/>
                  <a:pt x="128" y="68"/>
                  <a:pt x="128" y="64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64"/>
                  <a:pt x="40" y="64"/>
                  <a:pt x="40" y="64"/>
                </a:cubicBezTo>
                <a:cubicBezTo>
                  <a:pt x="40" y="68"/>
                  <a:pt x="36" y="72"/>
                  <a:pt x="32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7" y="72"/>
                  <a:pt x="0" y="79"/>
                  <a:pt x="0" y="88"/>
                </a:cubicBezTo>
                <a:cubicBezTo>
                  <a:pt x="0" y="92"/>
                  <a:pt x="1" y="95"/>
                  <a:pt x="3" y="98"/>
                </a:cubicBezTo>
                <a:cubicBezTo>
                  <a:pt x="70" y="178"/>
                  <a:pt x="70" y="178"/>
                  <a:pt x="70" y="178"/>
                </a:cubicBezTo>
                <a:cubicBezTo>
                  <a:pt x="78" y="186"/>
                  <a:pt x="90" y="186"/>
                  <a:pt x="98" y="178"/>
                </a:cubicBezTo>
                <a:lnTo>
                  <a:pt x="165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1BDDC0E6-2C54-4FE2-A1FD-C85A5EC33CEC}"/>
              </a:ext>
            </a:extLst>
          </p:cNvPr>
          <p:cNvSpPr>
            <a:spLocks/>
          </p:cNvSpPr>
          <p:nvPr/>
        </p:nvSpPr>
        <p:spPr bwMode="auto">
          <a:xfrm>
            <a:off x="8433594" y="4690268"/>
            <a:ext cx="273050" cy="301625"/>
          </a:xfrm>
          <a:custGeom>
            <a:avLst/>
            <a:gdLst>
              <a:gd name="T0" fmla="*/ 165 w 168"/>
              <a:gd name="T1" fmla="*/ 88 h 186"/>
              <a:gd name="T2" fmla="*/ 168 w 168"/>
              <a:gd name="T3" fmla="*/ 98 h 186"/>
              <a:gd name="T4" fmla="*/ 152 w 168"/>
              <a:gd name="T5" fmla="*/ 114 h 186"/>
              <a:gd name="T6" fmla="*/ 136 w 168"/>
              <a:gd name="T7" fmla="*/ 114 h 186"/>
              <a:gd name="T8" fmla="*/ 128 w 168"/>
              <a:gd name="T9" fmla="*/ 122 h 186"/>
              <a:gd name="T10" fmla="*/ 128 w 168"/>
              <a:gd name="T11" fmla="*/ 170 h 186"/>
              <a:gd name="T12" fmla="*/ 112 w 168"/>
              <a:gd name="T13" fmla="*/ 186 h 186"/>
              <a:gd name="T14" fmla="*/ 56 w 168"/>
              <a:gd name="T15" fmla="*/ 186 h 186"/>
              <a:gd name="T16" fmla="*/ 40 w 168"/>
              <a:gd name="T17" fmla="*/ 170 h 186"/>
              <a:gd name="T18" fmla="*/ 40 w 168"/>
              <a:gd name="T19" fmla="*/ 122 h 186"/>
              <a:gd name="T20" fmla="*/ 32 w 168"/>
              <a:gd name="T21" fmla="*/ 114 h 186"/>
              <a:gd name="T22" fmla="*/ 16 w 168"/>
              <a:gd name="T23" fmla="*/ 114 h 186"/>
              <a:gd name="T24" fmla="*/ 0 w 168"/>
              <a:gd name="T25" fmla="*/ 98 h 186"/>
              <a:gd name="T26" fmla="*/ 3 w 168"/>
              <a:gd name="T27" fmla="*/ 88 h 186"/>
              <a:gd name="T28" fmla="*/ 70 w 168"/>
              <a:gd name="T29" fmla="*/ 8 h 186"/>
              <a:gd name="T30" fmla="*/ 98 w 168"/>
              <a:gd name="T31" fmla="*/ 8 h 186"/>
              <a:gd name="T32" fmla="*/ 165 w 168"/>
              <a:gd name="T33" fmla="*/ 8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8" h="186">
                <a:moveTo>
                  <a:pt x="165" y="88"/>
                </a:moveTo>
                <a:cubicBezTo>
                  <a:pt x="167" y="91"/>
                  <a:pt x="168" y="94"/>
                  <a:pt x="168" y="98"/>
                </a:cubicBezTo>
                <a:cubicBezTo>
                  <a:pt x="168" y="107"/>
                  <a:pt x="161" y="114"/>
                  <a:pt x="152" y="114"/>
                </a:cubicBezTo>
                <a:cubicBezTo>
                  <a:pt x="136" y="114"/>
                  <a:pt x="136" y="114"/>
                  <a:pt x="136" y="114"/>
                </a:cubicBezTo>
                <a:cubicBezTo>
                  <a:pt x="132" y="114"/>
                  <a:pt x="128" y="118"/>
                  <a:pt x="128" y="122"/>
                </a:cubicBezTo>
                <a:cubicBezTo>
                  <a:pt x="128" y="170"/>
                  <a:pt x="128" y="170"/>
                  <a:pt x="128" y="170"/>
                </a:cubicBezTo>
                <a:cubicBezTo>
                  <a:pt x="128" y="179"/>
                  <a:pt x="121" y="186"/>
                  <a:pt x="112" y="186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47" y="186"/>
                  <a:pt x="40" y="179"/>
                  <a:pt x="40" y="170"/>
                </a:cubicBezTo>
                <a:cubicBezTo>
                  <a:pt x="40" y="122"/>
                  <a:pt x="40" y="122"/>
                  <a:pt x="40" y="122"/>
                </a:cubicBezTo>
                <a:cubicBezTo>
                  <a:pt x="40" y="118"/>
                  <a:pt x="36" y="114"/>
                  <a:pt x="32" y="114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7" y="114"/>
                  <a:pt x="0" y="107"/>
                  <a:pt x="0" y="98"/>
                </a:cubicBezTo>
                <a:cubicBezTo>
                  <a:pt x="0" y="94"/>
                  <a:pt x="1" y="91"/>
                  <a:pt x="3" y="88"/>
                </a:cubicBezTo>
                <a:cubicBezTo>
                  <a:pt x="70" y="8"/>
                  <a:pt x="70" y="8"/>
                  <a:pt x="70" y="8"/>
                </a:cubicBezTo>
                <a:cubicBezTo>
                  <a:pt x="78" y="0"/>
                  <a:pt x="90" y="0"/>
                  <a:pt x="98" y="8"/>
                </a:cubicBezTo>
                <a:lnTo>
                  <a:pt x="165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848EF2E2-00EF-4D53-AE7E-A69C614D3172}"/>
              </a:ext>
            </a:extLst>
          </p:cNvPr>
          <p:cNvSpPr>
            <a:spLocks/>
          </p:cNvSpPr>
          <p:nvPr/>
        </p:nvSpPr>
        <p:spPr bwMode="auto">
          <a:xfrm>
            <a:off x="7717632" y="4687093"/>
            <a:ext cx="298450" cy="311150"/>
          </a:xfrm>
          <a:custGeom>
            <a:avLst/>
            <a:gdLst>
              <a:gd name="T0" fmla="*/ 163 w 184"/>
              <a:gd name="T1" fmla="*/ 0 h 192"/>
              <a:gd name="T2" fmla="*/ 184 w 184"/>
              <a:gd name="T3" fmla="*/ 74 h 192"/>
              <a:gd name="T4" fmla="*/ 180 w 184"/>
              <a:gd name="T5" fmla="*/ 107 h 192"/>
              <a:gd name="T6" fmla="*/ 164 w 184"/>
              <a:gd name="T7" fmla="*/ 120 h 192"/>
              <a:gd name="T8" fmla="*/ 152 w 184"/>
              <a:gd name="T9" fmla="*/ 115 h 192"/>
              <a:gd name="T10" fmla="*/ 152 w 184"/>
              <a:gd name="T11" fmla="*/ 116 h 192"/>
              <a:gd name="T12" fmla="*/ 136 w 184"/>
              <a:gd name="T13" fmla="*/ 132 h 192"/>
              <a:gd name="T14" fmla="*/ 120 w 184"/>
              <a:gd name="T15" fmla="*/ 116 h 192"/>
              <a:gd name="T16" fmla="*/ 120 w 184"/>
              <a:gd name="T17" fmla="*/ 124 h 192"/>
              <a:gd name="T18" fmla="*/ 104 w 184"/>
              <a:gd name="T19" fmla="*/ 140 h 192"/>
              <a:gd name="T20" fmla="*/ 88 w 184"/>
              <a:gd name="T21" fmla="*/ 124 h 192"/>
              <a:gd name="T22" fmla="*/ 88 w 184"/>
              <a:gd name="T23" fmla="*/ 176 h 192"/>
              <a:gd name="T24" fmla="*/ 72 w 184"/>
              <a:gd name="T25" fmla="*/ 192 h 192"/>
              <a:gd name="T26" fmla="*/ 56 w 184"/>
              <a:gd name="T27" fmla="*/ 176 h 192"/>
              <a:gd name="T28" fmla="*/ 56 w 184"/>
              <a:gd name="T29" fmla="*/ 85 h 192"/>
              <a:gd name="T30" fmla="*/ 48 w 184"/>
              <a:gd name="T31" fmla="*/ 77 h 192"/>
              <a:gd name="T32" fmla="*/ 46 w 184"/>
              <a:gd name="T33" fmla="*/ 77 h 192"/>
              <a:gd name="T34" fmla="*/ 23 w 184"/>
              <a:gd name="T35" fmla="*/ 86 h 192"/>
              <a:gd name="T36" fmla="*/ 16 w 184"/>
              <a:gd name="T37" fmla="*/ 88 h 192"/>
              <a:gd name="T38" fmla="*/ 0 w 184"/>
              <a:gd name="T39" fmla="*/ 72 h 192"/>
              <a:gd name="T40" fmla="*/ 10 w 184"/>
              <a:gd name="T41" fmla="*/ 57 h 192"/>
              <a:gd name="T42" fmla="*/ 71 w 184"/>
              <a:gd name="T43" fmla="*/ 0 h 192"/>
              <a:gd name="T44" fmla="*/ 163 w 184"/>
              <a:gd name="T4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92">
                <a:moveTo>
                  <a:pt x="163" y="0"/>
                </a:moveTo>
                <a:cubicBezTo>
                  <a:pt x="176" y="22"/>
                  <a:pt x="184" y="48"/>
                  <a:pt x="184" y="74"/>
                </a:cubicBezTo>
                <a:cubicBezTo>
                  <a:pt x="184" y="85"/>
                  <a:pt x="183" y="96"/>
                  <a:pt x="180" y="107"/>
                </a:cubicBezTo>
                <a:cubicBezTo>
                  <a:pt x="178" y="114"/>
                  <a:pt x="172" y="120"/>
                  <a:pt x="164" y="120"/>
                </a:cubicBezTo>
                <a:cubicBezTo>
                  <a:pt x="159" y="120"/>
                  <a:pt x="155" y="118"/>
                  <a:pt x="152" y="115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25"/>
                  <a:pt x="145" y="132"/>
                  <a:pt x="136" y="132"/>
                </a:cubicBezTo>
                <a:cubicBezTo>
                  <a:pt x="127" y="132"/>
                  <a:pt x="120" y="125"/>
                  <a:pt x="120" y="116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20" y="133"/>
                  <a:pt x="113" y="140"/>
                  <a:pt x="104" y="140"/>
                </a:cubicBezTo>
                <a:cubicBezTo>
                  <a:pt x="95" y="140"/>
                  <a:pt x="88" y="133"/>
                  <a:pt x="88" y="124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8" y="185"/>
                  <a:pt x="81" y="192"/>
                  <a:pt x="72" y="192"/>
                </a:cubicBezTo>
                <a:cubicBezTo>
                  <a:pt x="63" y="192"/>
                  <a:pt x="56" y="185"/>
                  <a:pt x="56" y="176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0"/>
                  <a:pt x="52" y="77"/>
                  <a:pt x="48" y="77"/>
                </a:cubicBezTo>
                <a:cubicBezTo>
                  <a:pt x="47" y="77"/>
                  <a:pt x="47" y="77"/>
                  <a:pt x="46" y="77"/>
                </a:cubicBezTo>
                <a:cubicBezTo>
                  <a:pt x="23" y="86"/>
                  <a:pt x="23" y="86"/>
                  <a:pt x="23" y="86"/>
                </a:cubicBezTo>
                <a:cubicBezTo>
                  <a:pt x="21" y="87"/>
                  <a:pt x="19" y="88"/>
                  <a:pt x="16" y="88"/>
                </a:cubicBezTo>
                <a:cubicBezTo>
                  <a:pt x="7" y="88"/>
                  <a:pt x="0" y="81"/>
                  <a:pt x="0" y="72"/>
                </a:cubicBezTo>
                <a:cubicBezTo>
                  <a:pt x="0" y="65"/>
                  <a:pt x="4" y="60"/>
                  <a:pt x="10" y="57"/>
                </a:cubicBezTo>
                <a:cubicBezTo>
                  <a:pt x="36" y="44"/>
                  <a:pt x="57" y="27"/>
                  <a:pt x="71" y="0"/>
                </a:cubicBezTo>
                <a:lnTo>
                  <a:pt x="1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2E691738-627A-43F5-B95C-BDC963904236}"/>
              </a:ext>
            </a:extLst>
          </p:cNvPr>
          <p:cNvSpPr>
            <a:spLocks/>
          </p:cNvSpPr>
          <p:nvPr/>
        </p:nvSpPr>
        <p:spPr bwMode="auto">
          <a:xfrm>
            <a:off x="7014369" y="4687093"/>
            <a:ext cx="300038" cy="311150"/>
          </a:xfrm>
          <a:custGeom>
            <a:avLst/>
            <a:gdLst>
              <a:gd name="T0" fmla="*/ 163 w 184"/>
              <a:gd name="T1" fmla="*/ 192 h 192"/>
              <a:gd name="T2" fmla="*/ 184 w 184"/>
              <a:gd name="T3" fmla="*/ 118 h 192"/>
              <a:gd name="T4" fmla="*/ 180 w 184"/>
              <a:gd name="T5" fmla="*/ 85 h 192"/>
              <a:gd name="T6" fmla="*/ 164 w 184"/>
              <a:gd name="T7" fmla="*/ 72 h 192"/>
              <a:gd name="T8" fmla="*/ 152 w 184"/>
              <a:gd name="T9" fmla="*/ 77 h 192"/>
              <a:gd name="T10" fmla="*/ 152 w 184"/>
              <a:gd name="T11" fmla="*/ 76 h 192"/>
              <a:gd name="T12" fmla="*/ 136 w 184"/>
              <a:gd name="T13" fmla="*/ 60 h 192"/>
              <a:gd name="T14" fmla="*/ 120 w 184"/>
              <a:gd name="T15" fmla="*/ 76 h 192"/>
              <a:gd name="T16" fmla="*/ 120 w 184"/>
              <a:gd name="T17" fmla="*/ 68 h 192"/>
              <a:gd name="T18" fmla="*/ 104 w 184"/>
              <a:gd name="T19" fmla="*/ 52 h 192"/>
              <a:gd name="T20" fmla="*/ 88 w 184"/>
              <a:gd name="T21" fmla="*/ 68 h 192"/>
              <a:gd name="T22" fmla="*/ 88 w 184"/>
              <a:gd name="T23" fmla="*/ 16 h 192"/>
              <a:gd name="T24" fmla="*/ 72 w 184"/>
              <a:gd name="T25" fmla="*/ 0 h 192"/>
              <a:gd name="T26" fmla="*/ 56 w 184"/>
              <a:gd name="T27" fmla="*/ 16 h 192"/>
              <a:gd name="T28" fmla="*/ 56 w 184"/>
              <a:gd name="T29" fmla="*/ 107 h 192"/>
              <a:gd name="T30" fmla="*/ 48 w 184"/>
              <a:gd name="T31" fmla="*/ 115 h 192"/>
              <a:gd name="T32" fmla="*/ 46 w 184"/>
              <a:gd name="T33" fmla="*/ 115 h 192"/>
              <a:gd name="T34" fmla="*/ 23 w 184"/>
              <a:gd name="T35" fmla="*/ 106 h 192"/>
              <a:gd name="T36" fmla="*/ 16 w 184"/>
              <a:gd name="T37" fmla="*/ 104 h 192"/>
              <a:gd name="T38" fmla="*/ 0 w 184"/>
              <a:gd name="T39" fmla="*/ 120 h 192"/>
              <a:gd name="T40" fmla="*/ 10 w 184"/>
              <a:gd name="T41" fmla="*/ 135 h 192"/>
              <a:gd name="T42" fmla="*/ 71 w 184"/>
              <a:gd name="T43" fmla="*/ 192 h 192"/>
              <a:gd name="T44" fmla="*/ 163 w 184"/>
              <a:gd name="T4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92">
                <a:moveTo>
                  <a:pt x="163" y="192"/>
                </a:moveTo>
                <a:cubicBezTo>
                  <a:pt x="176" y="170"/>
                  <a:pt x="184" y="144"/>
                  <a:pt x="184" y="118"/>
                </a:cubicBezTo>
                <a:cubicBezTo>
                  <a:pt x="184" y="107"/>
                  <a:pt x="183" y="96"/>
                  <a:pt x="180" y="85"/>
                </a:cubicBezTo>
                <a:cubicBezTo>
                  <a:pt x="178" y="78"/>
                  <a:pt x="172" y="72"/>
                  <a:pt x="164" y="72"/>
                </a:cubicBezTo>
                <a:cubicBezTo>
                  <a:pt x="159" y="72"/>
                  <a:pt x="155" y="74"/>
                  <a:pt x="152" y="77"/>
                </a:cubicBezTo>
                <a:cubicBezTo>
                  <a:pt x="152" y="76"/>
                  <a:pt x="152" y="76"/>
                  <a:pt x="152" y="76"/>
                </a:cubicBezTo>
                <a:cubicBezTo>
                  <a:pt x="152" y="67"/>
                  <a:pt x="145" y="60"/>
                  <a:pt x="136" y="60"/>
                </a:cubicBezTo>
                <a:cubicBezTo>
                  <a:pt x="127" y="60"/>
                  <a:pt x="120" y="67"/>
                  <a:pt x="120" y="76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0" y="59"/>
                  <a:pt x="113" y="52"/>
                  <a:pt x="104" y="52"/>
                </a:cubicBezTo>
                <a:cubicBezTo>
                  <a:pt x="95" y="52"/>
                  <a:pt x="88" y="59"/>
                  <a:pt x="88" y="68"/>
                </a:cubicBezTo>
                <a:cubicBezTo>
                  <a:pt x="88" y="16"/>
                  <a:pt x="88" y="16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12"/>
                  <a:pt x="52" y="115"/>
                  <a:pt x="48" y="115"/>
                </a:cubicBezTo>
                <a:cubicBezTo>
                  <a:pt x="47" y="115"/>
                  <a:pt x="47" y="115"/>
                  <a:pt x="46" y="115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21" y="105"/>
                  <a:pt x="19" y="104"/>
                  <a:pt x="16" y="104"/>
                </a:cubicBezTo>
                <a:cubicBezTo>
                  <a:pt x="7" y="104"/>
                  <a:pt x="0" y="111"/>
                  <a:pt x="0" y="120"/>
                </a:cubicBezTo>
                <a:cubicBezTo>
                  <a:pt x="0" y="127"/>
                  <a:pt x="4" y="132"/>
                  <a:pt x="10" y="135"/>
                </a:cubicBezTo>
                <a:cubicBezTo>
                  <a:pt x="36" y="148"/>
                  <a:pt x="57" y="165"/>
                  <a:pt x="71" y="192"/>
                </a:cubicBezTo>
                <a:lnTo>
                  <a:pt x="163" y="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C7F27FB2-6073-4BC0-B865-71E685D9A225}"/>
              </a:ext>
            </a:extLst>
          </p:cNvPr>
          <p:cNvSpPr>
            <a:spLocks/>
          </p:cNvSpPr>
          <p:nvPr/>
        </p:nvSpPr>
        <p:spPr bwMode="auto">
          <a:xfrm>
            <a:off x="6304757" y="4693443"/>
            <a:ext cx="312738" cy="298450"/>
          </a:xfrm>
          <a:custGeom>
            <a:avLst/>
            <a:gdLst>
              <a:gd name="T0" fmla="*/ 192 w 192"/>
              <a:gd name="T1" fmla="*/ 163 h 184"/>
              <a:gd name="T2" fmla="*/ 118 w 192"/>
              <a:gd name="T3" fmla="*/ 184 h 184"/>
              <a:gd name="T4" fmla="*/ 85 w 192"/>
              <a:gd name="T5" fmla="*/ 180 h 184"/>
              <a:gd name="T6" fmla="*/ 72 w 192"/>
              <a:gd name="T7" fmla="*/ 164 h 184"/>
              <a:gd name="T8" fmla="*/ 77 w 192"/>
              <a:gd name="T9" fmla="*/ 152 h 184"/>
              <a:gd name="T10" fmla="*/ 76 w 192"/>
              <a:gd name="T11" fmla="*/ 152 h 184"/>
              <a:gd name="T12" fmla="*/ 60 w 192"/>
              <a:gd name="T13" fmla="*/ 136 h 184"/>
              <a:gd name="T14" fmla="*/ 76 w 192"/>
              <a:gd name="T15" fmla="*/ 120 h 184"/>
              <a:gd name="T16" fmla="*/ 68 w 192"/>
              <a:gd name="T17" fmla="*/ 120 h 184"/>
              <a:gd name="T18" fmla="*/ 52 w 192"/>
              <a:gd name="T19" fmla="*/ 104 h 184"/>
              <a:gd name="T20" fmla="*/ 68 w 192"/>
              <a:gd name="T21" fmla="*/ 88 h 184"/>
              <a:gd name="T22" fmla="*/ 16 w 192"/>
              <a:gd name="T23" fmla="*/ 88 h 184"/>
              <a:gd name="T24" fmla="*/ 0 w 192"/>
              <a:gd name="T25" fmla="*/ 72 h 184"/>
              <a:gd name="T26" fmla="*/ 16 w 192"/>
              <a:gd name="T27" fmla="*/ 56 h 184"/>
              <a:gd name="T28" fmla="*/ 107 w 192"/>
              <a:gd name="T29" fmla="*/ 56 h 184"/>
              <a:gd name="T30" fmla="*/ 115 w 192"/>
              <a:gd name="T31" fmla="*/ 48 h 184"/>
              <a:gd name="T32" fmla="*/ 115 w 192"/>
              <a:gd name="T33" fmla="*/ 46 h 184"/>
              <a:gd name="T34" fmla="*/ 106 w 192"/>
              <a:gd name="T35" fmla="*/ 23 h 184"/>
              <a:gd name="T36" fmla="*/ 104 w 192"/>
              <a:gd name="T37" fmla="*/ 16 h 184"/>
              <a:gd name="T38" fmla="*/ 120 w 192"/>
              <a:gd name="T39" fmla="*/ 0 h 184"/>
              <a:gd name="T40" fmla="*/ 135 w 192"/>
              <a:gd name="T41" fmla="*/ 10 h 184"/>
              <a:gd name="T42" fmla="*/ 192 w 192"/>
              <a:gd name="T43" fmla="*/ 71 h 184"/>
              <a:gd name="T44" fmla="*/ 192 w 192"/>
              <a:gd name="T45" fmla="*/ 16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192" y="163"/>
                </a:moveTo>
                <a:cubicBezTo>
                  <a:pt x="170" y="176"/>
                  <a:pt x="144" y="184"/>
                  <a:pt x="118" y="184"/>
                </a:cubicBezTo>
                <a:cubicBezTo>
                  <a:pt x="107" y="184"/>
                  <a:pt x="96" y="183"/>
                  <a:pt x="85" y="180"/>
                </a:cubicBezTo>
                <a:cubicBezTo>
                  <a:pt x="78" y="178"/>
                  <a:pt x="72" y="172"/>
                  <a:pt x="72" y="164"/>
                </a:cubicBezTo>
                <a:cubicBezTo>
                  <a:pt x="72" y="159"/>
                  <a:pt x="74" y="155"/>
                  <a:pt x="77" y="152"/>
                </a:cubicBezTo>
                <a:cubicBezTo>
                  <a:pt x="76" y="152"/>
                  <a:pt x="76" y="152"/>
                  <a:pt x="76" y="152"/>
                </a:cubicBezTo>
                <a:cubicBezTo>
                  <a:pt x="67" y="152"/>
                  <a:pt x="60" y="145"/>
                  <a:pt x="60" y="136"/>
                </a:cubicBezTo>
                <a:cubicBezTo>
                  <a:pt x="60" y="127"/>
                  <a:pt x="67" y="120"/>
                  <a:pt x="76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59" y="120"/>
                  <a:pt x="52" y="113"/>
                  <a:pt x="52" y="104"/>
                </a:cubicBezTo>
                <a:cubicBezTo>
                  <a:pt x="52" y="95"/>
                  <a:pt x="59" y="88"/>
                  <a:pt x="68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7" y="88"/>
                  <a:pt x="0" y="81"/>
                  <a:pt x="0" y="72"/>
                </a:cubicBezTo>
                <a:cubicBezTo>
                  <a:pt x="0" y="63"/>
                  <a:pt x="7" y="56"/>
                  <a:pt x="16" y="56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12" y="56"/>
                  <a:pt x="115" y="52"/>
                  <a:pt x="115" y="48"/>
                </a:cubicBezTo>
                <a:cubicBezTo>
                  <a:pt x="115" y="47"/>
                  <a:pt x="115" y="47"/>
                  <a:pt x="115" y="46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5" y="21"/>
                  <a:pt x="104" y="19"/>
                  <a:pt x="104" y="16"/>
                </a:cubicBezTo>
                <a:cubicBezTo>
                  <a:pt x="104" y="7"/>
                  <a:pt x="111" y="0"/>
                  <a:pt x="120" y="0"/>
                </a:cubicBezTo>
                <a:cubicBezTo>
                  <a:pt x="127" y="0"/>
                  <a:pt x="132" y="4"/>
                  <a:pt x="135" y="10"/>
                </a:cubicBezTo>
                <a:cubicBezTo>
                  <a:pt x="148" y="36"/>
                  <a:pt x="165" y="57"/>
                  <a:pt x="192" y="71"/>
                </a:cubicBezTo>
                <a:lnTo>
                  <a:pt x="192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75285894-95A4-4809-BE1C-8202ABFD43FA}"/>
              </a:ext>
            </a:extLst>
          </p:cNvPr>
          <p:cNvSpPr>
            <a:spLocks/>
          </p:cNvSpPr>
          <p:nvPr/>
        </p:nvSpPr>
        <p:spPr bwMode="auto">
          <a:xfrm>
            <a:off x="10522744" y="3990181"/>
            <a:ext cx="312738" cy="300037"/>
          </a:xfrm>
          <a:custGeom>
            <a:avLst/>
            <a:gdLst>
              <a:gd name="T0" fmla="*/ 0 w 192"/>
              <a:gd name="T1" fmla="*/ 163 h 184"/>
              <a:gd name="T2" fmla="*/ 74 w 192"/>
              <a:gd name="T3" fmla="*/ 184 h 184"/>
              <a:gd name="T4" fmla="*/ 107 w 192"/>
              <a:gd name="T5" fmla="*/ 180 h 184"/>
              <a:gd name="T6" fmla="*/ 120 w 192"/>
              <a:gd name="T7" fmla="*/ 164 h 184"/>
              <a:gd name="T8" fmla="*/ 115 w 192"/>
              <a:gd name="T9" fmla="*/ 152 h 184"/>
              <a:gd name="T10" fmla="*/ 116 w 192"/>
              <a:gd name="T11" fmla="*/ 152 h 184"/>
              <a:gd name="T12" fmla="*/ 132 w 192"/>
              <a:gd name="T13" fmla="*/ 136 h 184"/>
              <a:gd name="T14" fmla="*/ 116 w 192"/>
              <a:gd name="T15" fmla="*/ 120 h 184"/>
              <a:gd name="T16" fmla="*/ 124 w 192"/>
              <a:gd name="T17" fmla="*/ 120 h 184"/>
              <a:gd name="T18" fmla="*/ 140 w 192"/>
              <a:gd name="T19" fmla="*/ 104 h 184"/>
              <a:gd name="T20" fmla="*/ 124 w 192"/>
              <a:gd name="T21" fmla="*/ 88 h 184"/>
              <a:gd name="T22" fmla="*/ 176 w 192"/>
              <a:gd name="T23" fmla="*/ 88 h 184"/>
              <a:gd name="T24" fmla="*/ 192 w 192"/>
              <a:gd name="T25" fmla="*/ 72 h 184"/>
              <a:gd name="T26" fmla="*/ 176 w 192"/>
              <a:gd name="T27" fmla="*/ 56 h 184"/>
              <a:gd name="T28" fmla="*/ 85 w 192"/>
              <a:gd name="T29" fmla="*/ 56 h 184"/>
              <a:gd name="T30" fmla="*/ 77 w 192"/>
              <a:gd name="T31" fmla="*/ 48 h 184"/>
              <a:gd name="T32" fmla="*/ 77 w 192"/>
              <a:gd name="T33" fmla="*/ 46 h 184"/>
              <a:gd name="T34" fmla="*/ 86 w 192"/>
              <a:gd name="T35" fmla="*/ 23 h 184"/>
              <a:gd name="T36" fmla="*/ 88 w 192"/>
              <a:gd name="T37" fmla="*/ 16 h 184"/>
              <a:gd name="T38" fmla="*/ 72 w 192"/>
              <a:gd name="T39" fmla="*/ 0 h 184"/>
              <a:gd name="T40" fmla="*/ 57 w 192"/>
              <a:gd name="T41" fmla="*/ 10 h 184"/>
              <a:gd name="T42" fmla="*/ 0 w 192"/>
              <a:gd name="T43" fmla="*/ 71 h 184"/>
              <a:gd name="T44" fmla="*/ 0 w 192"/>
              <a:gd name="T45" fmla="*/ 16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0" y="163"/>
                </a:moveTo>
                <a:cubicBezTo>
                  <a:pt x="22" y="176"/>
                  <a:pt x="48" y="184"/>
                  <a:pt x="74" y="184"/>
                </a:cubicBezTo>
                <a:cubicBezTo>
                  <a:pt x="85" y="184"/>
                  <a:pt x="96" y="183"/>
                  <a:pt x="107" y="180"/>
                </a:cubicBezTo>
                <a:cubicBezTo>
                  <a:pt x="114" y="178"/>
                  <a:pt x="120" y="172"/>
                  <a:pt x="120" y="164"/>
                </a:cubicBezTo>
                <a:cubicBezTo>
                  <a:pt x="120" y="159"/>
                  <a:pt x="118" y="155"/>
                  <a:pt x="115" y="152"/>
                </a:cubicBezTo>
                <a:cubicBezTo>
                  <a:pt x="116" y="152"/>
                  <a:pt x="116" y="152"/>
                  <a:pt x="116" y="152"/>
                </a:cubicBezTo>
                <a:cubicBezTo>
                  <a:pt x="125" y="152"/>
                  <a:pt x="132" y="145"/>
                  <a:pt x="132" y="136"/>
                </a:cubicBezTo>
                <a:cubicBezTo>
                  <a:pt x="132" y="127"/>
                  <a:pt x="125" y="120"/>
                  <a:pt x="116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33" y="120"/>
                  <a:pt x="140" y="113"/>
                  <a:pt x="140" y="104"/>
                </a:cubicBezTo>
                <a:cubicBezTo>
                  <a:pt x="140" y="95"/>
                  <a:pt x="133" y="88"/>
                  <a:pt x="124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85" y="88"/>
                  <a:pt x="192" y="81"/>
                  <a:pt x="192" y="72"/>
                </a:cubicBezTo>
                <a:cubicBezTo>
                  <a:pt x="192" y="63"/>
                  <a:pt x="185" y="56"/>
                  <a:pt x="176" y="56"/>
                </a:cubicBezTo>
                <a:cubicBezTo>
                  <a:pt x="85" y="56"/>
                  <a:pt x="85" y="56"/>
                  <a:pt x="85" y="56"/>
                </a:cubicBezTo>
                <a:cubicBezTo>
                  <a:pt x="80" y="56"/>
                  <a:pt x="77" y="52"/>
                  <a:pt x="77" y="48"/>
                </a:cubicBezTo>
                <a:cubicBezTo>
                  <a:pt x="77" y="47"/>
                  <a:pt x="77" y="47"/>
                  <a:pt x="77" y="46"/>
                </a:cubicBezTo>
                <a:cubicBezTo>
                  <a:pt x="86" y="23"/>
                  <a:pt x="86" y="23"/>
                  <a:pt x="86" y="23"/>
                </a:cubicBezTo>
                <a:cubicBezTo>
                  <a:pt x="87" y="21"/>
                  <a:pt x="88" y="19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5" y="0"/>
                  <a:pt x="60" y="4"/>
                  <a:pt x="57" y="10"/>
                </a:cubicBezTo>
                <a:cubicBezTo>
                  <a:pt x="44" y="36"/>
                  <a:pt x="27" y="57"/>
                  <a:pt x="0" y="71"/>
                </a:cubicBezTo>
                <a:lnTo>
                  <a:pt x="0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FF6748B4-40F2-4864-BAB4-856CC96AA88F}"/>
              </a:ext>
            </a:extLst>
          </p:cNvPr>
          <p:cNvSpPr>
            <a:spLocks/>
          </p:cNvSpPr>
          <p:nvPr/>
        </p:nvSpPr>
        <p:spPr bwMode="auto">
          <a:xfrm>
            <a:off x="9819482" y="3983831"/>
            <a:ext cx="312738" cy="312737"/>
          </a:xfrm>
          <a:custGeom>
            <a:avLst/>
            <a:gdLst>
              <a:gd name="T0" fmla="*/ 0 w 192"/>
              <a:gd name="T1" fmla="*/ 24 h 192"/>
              <a:gd name="T2" fmla="*/ 114 w 192"/>
              <a:gd name="T3" fmla="*/ 0 h 192"/>
              <a:gd name="T4" fmla="*/ 152 w 192"/>
              <a:gd name="T5" fmla="*/ 3 h 192"/>
              <a:gd name="T6" fmla="*/ 166 w 192"/>
              <a:gd name="T7" fmla="*/ 7 h 192"/>
              <a:gd name="T8" fmla="*/ 172 w 192"/>
              <a:gd name="T9" fmla="*/ 20 h 192"/>
              <a:gd name="T10" fmla="*/ 167 w 192"/>
              <a:gd name="T11" fmla="*/ 32 h 192"/>
              <a:gd name="T12" fmla="*/ 168 w 192"/>
              <a:gd name="T13" fmla="*/ 32 h 192"/>
              <a:gd name="T14" fmla="*/ 184 w 192"/>
              <a:gd name="T15" fmla="*/ 48 h 192"/>
              <a:gd name="T16" fmla="*/ 168 w 192"/>
              <a:gd name="T17" fmla="*/ 64 h 192"/>
              <a:gd name="T18" fmla="*/ 176 w 192"/>
              <a:gd name="T19" fmla="*/ 64 h 192"/>
              <a:gd name="T20" fmla="*/ 192 w 192"/>
              <a:gd name="T21" fmla="*/ 80 h 192"/>
              <a:gd name="T22" fmla="*/ 176 w 192"/>
              <a:gd name="T23" fmla="*/ 96 h 192"/>
              <a:gd name="T24" fmla="*/ 192 w 192"/>
              <a:gd name="T25" fmla="*/ 112 h 192"/>
              <a:gd name="T26" fmla="*/ 176 w 192"/>
              <a:gd name="T27" fmla="*/ 128 h 192"/>
              <a:gd name="T28" fmla="*/ 104 w 192"/>
              <a:gd name="T29" fmla="*/ 128 h 192"/>
              <a:gd name="T30" fmla="*/ 94 w 192"/>
              <a:gd name="T31" fmla="*/ 138 h 192"/>
              <a:gd name="T32" fmla="*/ 99 w 192"/>
              <a:gd name="T33" fmla="*/ 171 h 192"/>
              <a:gd name="T34" fmla="*/ 100 w 192"/>
              <a:gd name="T35" fmla="*/ 176 h 192"/>
              <a:gd name="T36" fmla="*/ 84 w 192"/>
              <a:gd name="T37" fmla="*/ 192 h 192"/>
              <a:gd name="T38" fmla="*/ 69 w 192"/>
              <a:gd name="T39" fmla="*/ 180 h 192"/>
              <a:gd name="T40" fmla="*/ 68 w 192"/>
              <a:gd name="T41" fmla="*/ 178 h 192"/>
              <a:gd name="T42" fmla="*/ 0 w 192"/>
              <a:gd name="T43" fmla="*/ 96 h 192"/>
              <a:gd name="T44" fmla="*/ 0 w 192"/>
              <a:gd name="T45" fmla="*/ 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92">
                <a:moveTo>
                  <a:pt x="0" y="24"/>
                </a:moveTo>
                <a:cubicBezTo>
                  <a:pt x="34" y="9"/>
                  <a:pt x="74" y="0"/>
                  <a:pt x="114" y="0"/>
                </a:cubicBezTo>
                <a:cubicBezTo>
                  <a:pt x="127" y="0"/>
                  <a:pt x="140" y="1"/>
                  <a:pt x="152" y="3"/>
                </a:cubicBezTo>
                <a:cubicBezTo>
                  <a:pt x="157" y="3"/>
                  <a:pt x="163" y="5"/>
                  <a:pt x="166" y="7"/>
                </a:cubicBezTo>
                <a:cubicBezTo>
                  <a:pt x="170" y="10"/>
                  <a:pt x="172" y="15"/>
                  <a:pt x="172" y="20"/>
                </a:cubicBezTo>
                <a:cubicBezTo>
                  <a:pt x="172" y="25"/>
                  <a:pt x="170" y="29"/>
                  <a:pt x="167" y="32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7" y="32"/>
                  <a:pt x="184" y="39"/>
                  <a:pt x="184" y="48"/>
                </a:cubicBezTo>
                <a:cubicBezTo>
                  <a:pt x="184" y="57"/>
                  <a:pt x="177" y="64"/>
                  <a:pt x="168" y="64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85" y="64"/>
                  <a:pt x="192" y="71"/>
                  <a:pt x="192" y="80"/>
                </a:cubicBezTo>
                <a:cubicBezTo>
                  <a:pt x="192" y="89"/>
                  <a:pt x="185" y="96"/>
                  <a:pt x="176" y="96"/>
                </a:cubicBezTo>
                <a:cubicBezTo>
                  <a:pt x="185" y="96"/>
                  <a:pt x="192" y="103"/>
                  <a:pt x="192" y="112"/>
                </a:cubicBezTo>
                <a:cubicBezTo>
                  <a:pt x="192" y="121"/>
                  <a:pt x="185" y="128"/>
                  <a:pt x="176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9" y="128"/>
                  <a:pt x="94" y="132"/>
                  <a:pt x="94" y="138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0" y="173"/>
                  <a:pt x="100" y="174"/>
                  <a:pt x="100" y="176"/>
                </a:cubicBezTo>
                <a:cubicBezTo>
                  <a:pt x="100" y="185"/>
                  <a:pt x="93" y="192"/>
                  <a:pt x="84" y="192"/>
                </a:cubicBezTo>
                <a:cubicBezTo>
                  <a:pt x="77" y="192"/>
                  <a:pt x="70" y="187"/>
                  <a:pt x="69" y="180"/>
                </a:cubicBezTo>
                <a:cubicBezTo>
                  <a:pt x="68" y="178"/>
                  <a:pt x="68" y="178"/>
                  <a:pt x="68" y="178"/>
                </a:cubicBezTo>
                <a:cubicBezTo>
                  <a:pt x="58" y="145"/>
                  <a:pt x="34" y="115"/>
                  <a:pt x="0" y="96"/>
                </a:cubicBezTo>
                <a:lnTo>
                  <a:pt x="0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14EF2C7E-D885-4606-9E98-B2CFB6A4A6BB}"/>
              </a:ext>
            </a:extLst>
          </p:cNvPr>
          <p:cNvSpPr>
            <a:spLocks/>
          </p:cNvSpPr>
          <p:nvPr/>
        </p:nvSpPr>
        <p:spPr bwMode="auto">
          <a:xfrm>
            <a:off x="9116219" y="3983831"/>
            <a:ext cx="312738" cy="312737"/>
          </a:xfrm>
          <a:custGeom>
            <a:avLst/>
            <a:gdLst>
              <a:gd name="T0" fmla="*/ 0 w 192"/>
              <a:gd name="T1" fmla="*/ 168 h 192"/>
              <a:gd name="T2" fmla="*/ 114 w 192"/>
              <a:gd name="T3" fmla="*/ 192 h 192"/>
              <a:gd name="T4" fmla="*/ 152 w 192"/>
              <a:gd name="T5" fmla="*/ 189 h 192"/>
              <a:gd name="T6" fmla="*/ 166 w 192"/>
              <a:gd name="T7" fmla="*/ 185 h 192"/>
              <a:gd name="T8" fmla="*/ 172 w 192"/>
              <a:gd name="T9" fmla="*/ 172 h 192"/>
              <a:gd name="T10" fmla="*/ 167 w 192"/>
              <a:gd name="T11" fmla="*/ 160 h 192"/>
              <a:gd name="T12" fmla="*/ 168 w 192"/>
              <a:gd name="T13" fmla="*/ 160 h 192"/>
              <a:gd name="T14" fmla="*/ 184 w 192"/>
              <a:gd name="T15" fmla="*/ 144 h 192"/>
              <a:gd name="T16" fmla="*/ 168 w 192"/>
              <a:gd name="T17" fmla="*/ 128 h 192"/>
              <a:gd name="T18" fmla="*/ 176 w 192"/>
              <a:gd name="T19" fmla="*/ 128 h 192"/>
              <a:gd name="T20" fmla="*/ 192 w 192"/>
              <a:gd name="T21" fmla="*/ 112 h 192"/>
              <a:gd name="T22" fmla="*/ 176 w 192"/>
              <a:gd name="T23" fmla="*/ 96 h 192"/>
              <a:gd name="T24" fmla="*/ 192 w 192"/>
              <a:gd name="T25" fmla="*/ 80 h 192"/>
              <a:gd name="T26" fmla="*/ 176 w 192"/>
              <a:gd name="T27" fmla="*/ 64 h 192"/>
              <a:gd name="T28" fmla="*/ 104 w 192"/>
              <a:gd name="T29" fmla="*/ 64 h 192"/>
              <a:gd name="T30" fmla="*/ 94 w 192"/>
              <a:gd name="T31" fmla="*/ 54 h 192"/>
              <a:gd name="T32" fmla="*/ 99 w 192"/>
              <a:gd name="T33" fmla="*/ 21 h 192"/>
              <a:gd name="T34" fmla="*/ 100 w 192"/>
              <a:gd name="T35" fmla="*/ 16 h 192"/>
              <a:gd name="T36" fmla="*/ 84 w 192"/>
              <a:gd name="T37" fmla="*/ 0 h 192"/>
              <a:gd name="T38" fmla="*/ 69 w 192"/>
              <a:gd name="T39" fmla="*/ 12 h 192"/>
              <a:gd name="T40" fmla="*/ 68 w 192"/>
              <a:gd name="T41" fmla="*/ 14 h 192"/>
              <a:gd name="T42" fmla="*/ 0 w 192"/>
              <a:gd name="T43" fmla="*/ 96 h 192"/>
              <a:gd name="T44" fmla="*/ 0 w 192"/>
              <a:gd name="T45" fmla="*/ 16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92">
                <a:moveTo>
                  <a:pt x="0" y="168"/>
                </a:moveTo>
                <a:cubicBezTo>
                  <a:pt x="34" y="183"/>
                  <a:pt x="74" y="192"/>
                  <a:pt x="114" y="192"/>
                </a:cubicBezTo>
                <a:cubicBezTo>
                  <a:pt x="127" y="192"/>
                  <a:pt x="140" y="191"/>
                  <a:pt x="152" y="189"/>
                </a:cubicBezTo>
                <a:cubicBezTo>
                  <a:pt x="157" y="189"/>
                  <a:pt x="163" y="187"/>
                  <a:pt x="166" y="185"/>
                </a:cubicBezTo>
                <a:cubicBezTo>
                  <a:pt x="170" y="182"/>
                  <a:pt x="172" y="177"/>
                  <a:pt x="172" y="172"/>
                </a:cubicBezTo>
                <a:cubicBezTo>
                  <a:pt x="172" y="167"/>
                  <a:pt x="170" y="163"/>
                  <a:pt x="167" y="16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177" y="160"/>
                  <a:pt x="184" y="153"/>
                  <a:pt x="184" y="144"/>
                </a:cubicBezTo>
                <a:cubicBezTo>
                  <a:pt x="184" y="135"/>
                  <a:pt x="177" y="128"/>
                  <a:pt x="168" y="128"/>
                </a:cubicBezTo>
                <a:cubicBezTo>
                  <a:pt x="176" y="128"/>
                  <a:pt x="176" y="128"/>
                  <a:pt x="176" y="128"/>
                </a:cubicBezTo>
                <a:cubicBezTo>
                  <a:pt x="185" y="128"/>
                  <a:pt x="192" y="121"/>
                  <a:pt x="192" y="112"/>
                </a:cubicBezTo>
                <a:cubicBezTo>
                  <a:pt x="192" y="103"/>
                  <a:pt x="185" y="96"/>
                  <a:pt x="176" y="96"/>
                </a:cubicBezTo>
                <a:cubicBezTo>
                  <a:pt x="185" y="96"/>
                  <a:pt x="192" y="89"/>
                  <a:pt x="192" y="80"/>
                </a:cubicBezTo>
                <a:cubicBezTo>
                  <a:pt x="192" y="71"/>
                  <a:pt x="185" y="64"/>
                  <a:pt x="176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99" y="64"/>
                  <a:pt x="94" y="60"/>
                  <a:pt x="94" y="54"/>
                </a:cubicBezTo>
                <a:cubicBezTo>
                  <a:pt x="99" y="21"/>
                  <a:pt x="99" y="21"/>
                  <a:pt x="99" y="21"/>
                </a:cubicBezTo>
                <a:cubicBezTo>
                  <a:pt x="100" y="19"/>
                  <a:pt x="100" y="18"/>
                  <a:pt x="100" y="16"/>
                </a:cubicBezTo>
                <a:cubicBezTo>
                  <a:pt x="100" y="7"/>
                  <a:pt x="93" y="0"/>
                  <a:pt x="84" y="0"/>
                </a:cubicBezTo>
                <a:cubicBezTo>
                  <a:pt x="77" y="0"/>
                  <a:pt x="70" y="5"/>
                  <a:pt x="69" y="12"/>
                </a:cubicBezTo>
                <a:cubicBezTo>
                  <a:pt x="68" y="14"/>
                  <a:pt x="68" y="14"/>
                  <a:pt x="68" y="14"/>
                </a:cubicBezTo>
                <a:cubicBezTo>
                  <a:pt x="58" y="47"/>
                  <a:pt x="34" y="77"/>
                  <a:pt x="0" y="96"/>
                </a:cubicBezTo>
                <a:lnTo>
                  <a:pt x="0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E8717D5E-28C3-40B0-86BC-4E1EDD9250E2}"/>
              </a:ext>
            </a:extLst>
          </p:cNvPr>
          <p:cNvSpPr>
            <a:spLocks/>
          </p:cNvSpPr>
          <p:nvPr/>
        </p:nvSpPr>
        <p:spPr bwMode="auto">
          <a:xfrm>
            <a:off x="8414544" y="3983831"/>
            <a:ext cx="314325" cy="312737"/>
          </a:xfrm>
          <a:custGeom>
            <a:avLst/>
            <a:gdLst>
              <a:gd name="T0" fmla="*/ 0 w 194"/>
              <a:gd name="T1" fmla="*/ 104 h 192"/>
              <a:gd name="T2" fmla="*/ 16 w 194"/>
              <a:gd name="T3" fmla="*/ 120 h 192"/>
              <a:gd name="T4" fmla="*/ 56 w 194"/>
              <a:gd name="T5" fmla="*/ 120 h 192"/>
              <a:gd name="T6" fmla="*/ 56 w 194"/>
              <a:gd name="T7" fmla="*/ 176 h 192"/>
              <a:gd name="T8" fmla="*/ 72 w 194"/>
              <a:gd name="T9" fmla="*/ 192 h 192"/>
              <a:gd name="T10" fmla="*/ 88 w 194"/>
              <a:gd name="T11" fmla="*/ 176 h 192"/>
              <a:gd name="T12" fmla="*/ 88 w 194"/>
              <a:gd name="T13" fmla="*/ 120 h 192"/>
              <a:gd name="T14" fmla="*/ 144 w 194"/>
              <a:gd name="T15" fmla="*/ 120 h 192"/>
              <a:gd name="T16" fmla="*/ 158 w 194"/>
              <a:gd name="T17" fmla="*/ 114 h 192"/>
              <a:gd name="T18" fmla="*/ 186 w 194"/>
              <a:gd name="T19" fmla="*/ 86 h 192"/>
              <a:gd name="T20" fmla="*/ 186 w 194"/>
              <a:gd name="T21" fmla="*/ 58 h 192"/>
              <a:gd name="T22" fmla="*/ 158 w 194"/>
              <a:gd name="T23" fmla="*/ 30 h 192"/>
              <a:gd name="T24" fmla="*/ 144 w 194"/>
              <a:gd name="T25" fmla="*/ 24 h 192"/>
              <a:gd name="T26" fmla="*/ 88 w 194"/>
              <a:gd name="T27" fmla="*/ 24 h 192"/>
              <a:gd name="T28" fmla="*/ 88 w 194"/>
              <a:gd name="T29" fmla="*/ 16 h 192"/>
              <a:gd name="T30" fmla="*/ 72 w 194"/>
              <a:gd name="T31" fmla="*/ 0 h 192"/>
              <a:gd name="T32" fmla="*/ 56 w 194"/>
              <a:gd name="T33" fmla="*/ 16 h 192"/>
              <a:gd name="T34" fmla="*/ 56 w 194"/>
              <a:gd name="T35" fmla="*/ 24 h 192"/>
              <a:gd name="T36" fmla="*/ 16 w 194"/>
              <a:gd name="T37" fmla="*/ 24 h 192"/>
              <a:gd name="T38" fmla="*/ 0 w 194"/>
              <a:gd name="T39" fmla="*/ 40 h 192"/>
              <a:gd name="T40" fmla="*/ 0 w 194"/>
              <a:gd name="T41" fmla="*/ 10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92">
                <a:moveTo>
                  <a:pt x="0" y="104"/>
                </a:moveTo>
                <a:cubicBezTo>
                  <a:pt x="0" y="113"/>
                  <a:pt x="7" y="120"/>
                  <a:pt x="16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56" y="185"/>
                  <a:pt x="63" y="192"/>
                  <a:pt x="72" y="192"/>
                </a:cubicBezTo>
                <a:cubicBezTo>
                  <a:pt x="81" y="192"/>
                  <a:pt x="88" y="185"/>
                  <a:pt x="88" y="176"/>
                </a:cubicBezTo>
                <a:cubicBezTo>
                  <a:pt x="88" y="120"/>
                  <a:pt x="88" y="120"/>
                  <a:pt x="88" y="120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50" y="120"/>
                  <a:pt x="155" y="118"/>
                  <a:pt x="158" y="114"/>
                </a:cubicBezTo>
                <a:cubicBezTo>
                  <a:pt x="186" y="86"/>
                  <a:pt x="186" y="86"/>
                  <a:pt x="186" y="86"/>
                </a:cubicBezTo>
                <a:cubicBezTo>
                  <a:pt x="194" y="78"/>
                  <a:pt x="194" y="66"/>
                  <a:pt x="186" y="58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55" y="26"/>
                  <a:pt x="150" y="24"/>
                  <a:pt x="144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16"/>
                  <a:pt x="88" y="16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56" y="24"/>
                  <a:pt x="56" y="24"/>
                  <a:pt x="5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B358D0F9-DCB1-4B93-8DA6-B4AB664CF45F}"/>
              </a:ext>
            </a:extLst>
          </p:cNvPr>
          <p:cNvSpPr>
            <a:spLocks/>
          </p:cNvSpPr>
          <p:nvPr/>
        </p:nvSpPr>
        <p:spPr bwMode="auto">
          <a:xfrm>
            <a:off x="7755732" y="3982243"/>
            <a:ext cx="228600" cy="314325"/>
          </a:xfrm>
          <a:custGeom>
            <a:avLst/>
            <a:gdLst>
              <a:gd name="T0" fmla="*/ 0 w 140"/>
              <a:gd name="T1" fmla="*/ 125 h 193"/>
              <a:gd name="T2" fmla="*/ 68 w 140"/>
              <a:gd name="T3" fmla="*/ 193 h 193"/>
              <a:gd name="T4" fmla="*/ 72 w 140"/>
              <a:gd name="T5" fmla="*/ 193 h 193"/>
              <a:gd name="T6" fmla="*/ 140 w 140"/>
              <a:gd name="T7" fmla="*/ 125 h 193"/>
              <a:gd name="T8" fmla="*/ 136 w 140"/>
              <a:gd name="T9" fmla="*/ 101 h 193"/>
              <a:gd name="T10" fmla="*/ 80 w 140"/>
              <a:gd name="T11" fmla="*/ 130 h 193"/>
              <a:gd name="T12" fmla="*/ 80 w 140"/>
              <a:gd name="T13" fmla="*/ 100 h 193"/>
              <a:gd name="T14" fmla="*/ 120 w 140"/>
              <a:gd name="T15" fmla="*/ 51 h 193"/>
              <a:gd name="T16" fmla="*/ 120 w 140"/>
              <a:gd name="T17" fmla="*/ 9 h 193"/>
              <a:gd name="T18" fmla="*/ 112 w 140"/>
              <a:gd name="T19" fmla="*/ 1 h 193"/>
              <a:gd name="T20" fmla="*/ 106 w 140"/>
              <a:gd name="T21" fmla="*/ 3 h 193"/>
              <a:gd name="T22" fmla="*/ 91 w 140"/>
              <a:gd name="T23" fmla="*/ 18 h 193"/>
              <a:gd name="T24" fmla="*/ 76 w 140"/>
              <a:gd name="T25" fmla="*/ 3 h 193"/>
              <a:gd name="T26" fmla="*/ 64 w 140"/>
              <a:gd name="T27" fmla="*/ 3 h 193"/>
              <a:gd name="T28" fmla="*/ 49 w 140"/>
              <a:gd name="T29" fmla="*/ 19 h 193"/>
              <a:gd name="T30" fmla="*/ 34 w 140"/>
              <a:gd name="T31" fmla="*/ 3 h 193"/>
              <a:gd name="T32" fmla="*/ 28 w 140"/>
              <a:gd name="T33" fmla="*/ 1 h 193"/>
              <a:gd name="T34" fmla="*/ 20 w 140"/>
              <a:gd name="T35" fmla="*/ 9 h 193"/>
              <a:gd name="T36" fmla="*/ 20 w 140"/>
              <a:gd name="T37" fmla="*/ 51 h 193"/>
              <a:gd name="T38" fmla="*/ 60 w 140"/>
              <a:gd name="T39" fmla="*/ 100 h 193"/>
              <a:gd name="T40" fmla="*/ 60 w 140"/>
              <a:gd name="T41" fmla="*/ 130 h 193"/>
              <a:gd name="T42" fmla="*/ 4 w 140"/>
              <a:gd name="T43" fmla="*/ 101 h 193"/>
              <a:gd name="T44" fmla="*/ 0 w 140"/>
              <a:gd name="T45" fmla="*/ 12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0" h="193">
                <a:moveTo>
                  <a:pt x="0" y="125"/>
                </a:moveTo>
                <a:cubicBezTo>
                  <a:pt x="0" y="163"/>
                  <a:pt x="30" y="193"/>
                  <a:pt x="68" y="193"/>
                </a:cubicBezTo>
                <a:cubicBezTo>
                  <a:pt x="72" y="193"/>
                  <a:pt x="72" y="193"/>
                  <a:pt x="72" y="193"/>
                </a:cubicBezTo>
                <a:cubicBezTo>
                  <a:pt x="110" y="193"/>
                  <a:pt x="140" y="163"/>
                  <a:pt x="140" y="125"/>
                </a:cubicBezTo>
                <a:cubicBezTo>
                  <a:pt x="140" y="117"/>
                  <a:pt x="139" y="108"/>
                  <a:pt x="136" y="101"/>
                </a:cubicBezTo>
                <a:cubicBezTo>
                  <a:pt x="113" y="101"/>
                  <a:pt x="92" y="113"/>
                  <a:pt x="80" y="130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103" y="95"/>
                  <a:pt x="120" y="75"/>
                  <a:pt x="120" y="51"/>
                </a:cubicBezTo>
                <a:cubicBezTo>
                  <a:pt x="120" y="9"/>
                  <a:pt x="120" y="9"/>
                  <a:pt x="120" y="9"/>
                </a:cubicBezTo>
                <a:cubicBezTo>
                  <a:pt x="120" y="5"/>
                  <a:pt x="116" y="1"/>
                  <a:pt x="112" y="1"/>
                </a:cubicBezTo>
                <a:cubicBezTo>
                  <a:pt x="110" y="1"/>
                  <a:pt x="108" y="2"/>
                  <a:pt x="106" y="3"/>
                </a:cubicBezTo>
                <a:cubicBezTo>
                  <a:pt x="91" y="18"/>
                  <a:pt x="91" y="18"/>
                  <a:pt x="91" y="18"/>
                </a:cubicBezTo>
                <a:cubicBezTo>
                  <a:pt x="76" y="3"/>
                  <a:pt x="76" y="3"/>
                  <a:pt x="76" y="3"/>
                </a:cubicBezTo>
                <a:cubicBezTo>
                  <a:pt x="73" y="0"/>
                  <a:pt x="68" y="0"/>
                  <a:pt x="64" y="3"/>
                </a:cubicBezTo>
                <a:cubicBezTo>
                  <a:pt x="49" y="19"/>
                  <a:pt x="49" y="19"/>
                  <a:pt x="49" y="19"/>
                </a:cubicBezTo>
                <a:cubicBezTo>
                  <a:pt x="34" y="3"/>
                  <a:pt x="34" y="3"/>
                  <a:pt x="34" y="3"/>
                </a:cubicBezTo>
                <a:cubicBezTo>
                  <a:pt x="32" y="2"/>
                  <a:pt x="30" y="1"/>
                  <a:pt x="28" y="1"/>
                </a:cubicBezTo>
                <a:cubicBezTo>
                  <a:pt x="24" y="1"/>
                  <a:pt x="20" y="5"/>
                  <a:pt x="20" y="9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75"/>
                  <a:pt x="37" y="95"/>
                  <a:pt x="60" y="100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48" y="113"/>
                  <a:pt x="27" y="101"/>
                  <a:pt x="4" y="101"/>
                </a:cubicBezTo>
                <a:cubicBezTo>
                  <a:pt x="1" y="108"/>
                  <a:pt x="0" y="117"/>
                  <a:pt x="0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7FD40D55-7827-475C-A54F-895DA1FFC6B4}"/>
              </a:ext>
            </a:extLst>
          </p:cNvPr>
          <p:cNvSpPr>
            <a:spLocks/>
          </p:cNvSpPr>
          <p:nvPr/>
        </p:nvSpPr>
        <p:spPr bwMode="auto">
          <a:xfrm>
            <a:off x="7006432" y="3983831"/>
            <a:ext cx="314325" cy="314325"/>
          </a:xfrm>
          <a:custGeom>
            <a:avLst/>
            <a:gdLst>
              <a:gd name="T0" fmla="*/ 28 w 193"/>
              <a:gd name="T1" fmla="*/ 151 h 193"/>
              <a:gd name="T2" fmla="*/ 4 w 193"/>
              <a:gd name="T3" fmla="*/ 175 h 193"/>
              <a:gd name="T4" fmla="*/ 4 w 193"/>
              <a:gd name="T5" fmla="*/ 189 h 193"/>
              <a:gd name="T6" fmla="*/ 18 w 193"/>
              <a:gd name="T7" fmla="*/ 189 h 193"/>
              <a:gd name="T8" fmla="*/ 42 w 193"/>
              <a:gd name="T9" fmla="*/ 165 h 193"/>
              <a:gd name="T10" fmla="*/ 159 w 193"/>
              <a:gd name="T11" fmla="*/ 158 h 193"/>
              <a:gd name="T12" fmla="*/ 169 w 193"/>
              <a:gd name="T13" fmla="*/ 146 h 193"/>
              <a:gd name="T14" fmla="*/ 171 w 193"/>
              <a:gd name="T15" fmla="*/ 143 h 193"/>
              <a:gd name="T16" fmla="*/ 173 w 193"/>
              <a:gd name="T17" fmla="*/ 135 h 193"/>
              <a:gd name="T18" fmla="*/ 167 w 193"/>
              <a:gd name="T19" fmla="*/ 124 h 193"/>
              <a:gd name="T20" fmla="*/ 166 w 193"/>
              <a:gd name="T21" fmla="*/ 123 h 193"/>
              <a:gd name="T22" fmla="*/ 153 w 193"/>
              <a:gd name="T23" fmla="*/ 115 h 193"/>
              <a:gd name="T24" fmla="*/ 182 w 193"/>
              <a:gd name="T25" fmla="*/ 97 h 193"/>
              <a:gd name="T26" fmla="*/ 190 w 193"/>
              <a:gd name="T27" fmla="*/ 88 h 193"/>
              <a:gd name="T28" fmla="*/ 191 w 193"/>
              <a:gd name="T29" fmla="*/ 86 h 193"/>
              <a:gd name="T30" fmla="*/ 193 w 193"/>
              <a:gd name="T31" fmla="*/ 81 h 193"/>
              <a:gd name="T32" fmla="*/ 189 w 193"/>
              <a:gd name="T33" fmla="*/ 72 h 193"/>
              <a:gd name="T34" fmla="*/ 186 w 193"/>
              <a:gd name="T35" fmla="*/ 71 h 193"/>
              <a:gd name="T36" fmla="*/ 167 w 193"/>
              <a:gd name="T37" fmla="*/ 62 h 193"/>
              <a:gd name="T38" fmla="*/ 172 w 193"/>
              <a:gd name="T39" fmla="*/ 57 h 193"/>
              <a:gd name="T40" fmla="*/ 190 w 193"/>
              <a:gd name="T41" fmla="*/ 17 h 193"/>
              <a:gd name="T42" fmla="*/ 190 w 193"/>
              <a:gd name="T43" fmla="*/ 13 h 193"/>
              <a:gd name="T44" fmla="*/ 180 w 193"/>
              <a:gd name="T45" fmla="*/ 3 h 193"/>
              <a:gd name="T46" fmla="*/ 177 w 193"/>
              <a:gd name="T47" fmla="*/ 3 h 193"/>
              <a:gd name="T48" fmla="*/ 136 w 193"/>
              <a:gd name="T49" fmla="*/ 21 h 193"/>
              <a:gd name="T50" fmla="*/ 131 w 193"/>
              <a:gd name="T51" fmla="*/ 26 h 193"/>
              <a:gd name="T52" fmla="*/ 122 w 193"/>
              <a:gd name="T53" fmla="*/ 6 h 193"/>
              <a:gd name="T54" fmla="*/ 121 w 193"/>
              <a:gd name="T55" fmla="*/ 4 h 193"/>
              <a:gd name="T56" fmla="*/ 112 w 193"/>
              <a:gd name="T57" fmla="*/ 0 h 193"/>
              <a:gd name="T58" fmla="*/ 107 w 193"/>
              <a:gd name="T59" fmla="*/ 2 h 193"/>
              <a:gd name="T60" fmla="*/ 105 w 193"/>
              <a:gd name="T61" fmla="*/ 3 h 193"/>
              <a:gd name="T62" fmla="*/ 96 w 193"/>
              <a:gd name="T63" fmla="*/ 11 h 193"/>
              <a:gd name="T64" fmla="*/ 78 w 193"/>
              <a:gd name="T65" fmla="*/ 40 h 193"/>
              <a:gd name="T66" fmla="*/ 70 w 193"/>
              <a:gd name="T67" fmla="*/ 27 h 193"/>
              <a:gd name="T68" fmla="*/ 69 w 193"/>
              <a:gd name="T69" fmla="*/ 26 h 193"/>
              <a:gd name="T70" fmla="*/ 58 w 193"/>
              <a:gd name="T71" fmla="*/ 20 h 193"/>
              <a:gd name="T72" fmla="*/ 50 w 193"/>
              <a:gd name="T73" fmla="*/ 22 h 193"/>
              <a:gd name="T74" fmla="*/ 47 w 193"/>
              <a:gd name="T75" fmla="*/ 24 h 193"/>
              <a:gd name="T76" fmla="*/ 35 w 193"/>
              <a:gd name="T77" fmla="*/ 34 h 193"/>
              <a:gd name="T78" fmla="*/ 28 w 193"/>
              <a:gd name="T79" fmla="*/ 15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3" h="193">
                <a:moveTo>
                  <a:pt x="28" y="151"/>
                </a:moveTo>
                <a:cubicBezTo>
                  <a:pt x="4" y="175"/>
                  <a:pt x="4" y="175"/>
                  <a:pt x="4" y="175"/>
                </a:cubicBezTo>
                <a:cubicBezTo>
                  <a:pt x="0" y="179"/>
                  <a:pt x="0" y="185"/>
                  <a:pt x="4" y="189"/>
                </a:cubicBezTo>
                <a:cubicBezTo>
                  <a:pt x="8" y="193"/>
                  <a:pt x="14" y="193"/>
                  <a:pt x="18" y="189"/>
                </a:cubicBezTo>
                <a:cubicBezTo>
                  <a:pt x="42" y="165"/>
                  <a:pt x="42" y="165"/>
                  <a:pt x="42" y="165"/>
                </a:cubicBezTo>
                <a:cubicBezTo>
                  <a:pt x="76" y="193"/>
                  <a:pt x="127" y="190"/>
                  <a:pt x="159" y="158"/>
                </a:cubicBezTo>
                <a:cubicBezTo>
                  <a:pt x="163" y="154"/>
                  <a:pt x="166" y="150"/>
                  <a:pt x="169" y="146"/>
                </a:cubicBezTo>
                <a:cubicBezTo>
                  <a:pt x="171" y="143"/>
                  <a:pt x="171" y="143"/>
                  <a:pt x="171" y="143"/>
                </a:cubicBezTo>
                <a:cubicBezTo>
                  <a:pt x="172" y="141"/>
                  <a:pt x="173" y="138"/>
                  <a:pt x="173" y="135"/>
                </a:cubicBezTo>
                <a:cubicBezTo>
                  <a:pt x="173" y="131"/>
                  <a:pt x="171" y="127"/>
                  <a:pt x="167" y="124"/>
                </a:cubicBezTo>
                <a:cubicBezTo>
                  <a:pt x="166" y="123"/>
                  <a:pt x="166" y="123"/>
                  <a:pt x="166" y="123"/>
                </a:cubicBezTo>
                <a:cubicBezTo>
                  <a:pt x="161" y="120"/>
                  <a:pt x="157" y="117"/>
                  <a:pt x="153" y="115"/>
                </a:cubicBezTo>
                <a:cubicBezTo>
                  <a:pt x="164" y="112"/>
                  <a:pt x="173" y="106"/>
                  <a:pt x="182" y="97"/>
                </a:cubicBezTo>
                <a:cubicBezTo>
                  <a:pt x="185" y="94"/>
                  <a:pt x="188" y="91"/>
                  <a:pt x="190" y="88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3" y="83"/>
                  <a:pt x="193" y="81"/>
                </a:cubicBezTo>
                <a:cubicBezTo>
                  <a:pt x="193" y="77"/>
                  <a:pt x="191" y="74"/>
                  <a:pt x="189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0" y="67"/>
                  <a:pt x="174" y="64"/>
                  <a:pt x="167" y="62"/>
                </a:cubicBezTo>
                <a:cubicBezTo>
                  <a:pt x="169" y="61"/>
                  <a:pt x="170" y="59"/>
                  <a:pt x="172" y="57"/>
                </a:cubicBezTo>
                <a:cubicBezTo>
                  <a:pt x="184" y="46"/>
                  <a:pt x="189" y="31"/>
                  <a:pt x="190" y="17"/>
                </a:cubicBezTo>
                <a:cubicBezTo>
                  <a:pt x="190" y="16"/>
                  <a:pt x="190" y="14"/>
                  <a:pt x="190" y="13"/>
                </a:cubicBezTo>
                <a:cubicBezTo>
                  <a:pt x="190" y="8"/>
                  <a:pt x="185" y="3"/>
                  <a:pt x="180" y="3"/>
                </a:cubicBezTo>
                <a:cubicBezTo>
                  <a:pt x="177" y="3"/>
                  <a:pt x="177" y="3"/>
                  <a:pt x="177" y="3"/>
                </a:cubicBezTo>
                <a:cubicBezTo>
                  <a:pt x="162" y="4"/>
                  <a:pt x="147" y="9"/>
                  <a:pt x="136" y="21"/>
                </a:cubicBezTo>
                <a:cubicBezTo>
                  <a:pt x="134" y="23"/>
                  <a:pt x="132" y="24"/>
                  <a:pt x="131" y="26"/>
                </a:cubicBezTo>
                <a:cubicBezTo>
                  <a:pt x="129" y="19"/>
                  <a:pt x="126" y="13"/>
                  <a:pt x="122" y="6"/>
                </a:cubicBezTo>
                <a:cubicBezTo>
                  <a:pt x="121" y="4"/>
                  <a:pt x="121" y="4"/>
                  <a:pt x="121" y="4"/>
                </a:cubicBezTo>
                <a:cubicBezTo>
                  <a:pt x="119" y="2"/>
                  <a:pt x="116" y="0"/>
                  <a:pt x="112" y="0"/>
                </a:cubicBezTo>
                <a:cubicBezTo>
                  <a:pt x="110" y="0"/>
                  <a:pt x="109" y="1"/>
                  <a:pt x="107" y="2"/>
                </a:cubicBezTo>
                <a:cubicBezTo>
                  <a:pt x="106" y="2"/>
                  <a:pt x="105" y="3"/>
                  <a:pt x="105" y="3"/>
                </a:cubicBezTo>
                <a:cubicBezTo>
                  <a:pt x="101" y="6"/>
                  <a:pt x="99" y="8"/>
                  <a:pt x="96" y="11"/>
                </a:cubicBezTo>
                <a:cubicBezTo>
                  <a:pt x="87" y="20"/>
                  <a:pt x="81" y="29"/>
                  <a:pt x="78" y="40"/>
                </a:cubicBezTo>
                <a:cubicBezTo>
                  <a:pt x="76" y="36"/>
                  <a:pt x="73" y="32"/>
                  <a:pt x="70" y="27"/>
                </a:cubicBezTo>
                <a:cubicBezTo>
                  <a:pt x="69" y="26"/>
                  <a:pt x="69" y="26"/>
                  <a:pt x="69" y="26"/>
                </a:cubicBezTo>
                <a:cubicBezTo>
                  <a:pt x="66" y="22"/>
                  <a:pt x="62" y="20"/>
                  <a:pt x="58" y="20"/>
                </a:cubicBezTo>
                <a:cubicBezTo>
                  <a:pt x="55" y="20"/>
                  <a:pt x="52" y="21"/>
                  <a:pt x="50" y="22"/>
                </a:cubicBezTo>
                <a:cubicBezTo>
                  <a:pt x="49" y="23"/>
                  <a:pt x="48" y="24"/>
                  <a:pt x="47" y="24"/>
                </a:cubicBezTo>
                <a:cubicBezTo>
                  <a:pt x="43" y="27"/>
                  <a:pt x="39" y="30"/>
                  <a:pt x="35" y="34"/>
                </a:cubicBezTo>
                <a:cubicBezTo>
                  <a:pt x="3" y="66"/>
                  <a:pt x="0" y="117"/>
                  <a:pt x="28" y="1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1CE39C90-10AF-4A5B-AA42-035C9CB60890}"/>
              </a:ext>
            </a:extLst>
          </p:cNvPr>
          <p:cNvSpPr>
            <a:spLocks/>
          </p:cNvSpPr>
          <p:nvPr/>
        </p:nvSpPr>
        <p:spPr bwMode="auto">
          <a:xfrm>
            <a:off x="6304757" y="3982243"/>
            <a:ext cx="312738" cy="314325"/>
          </a:xfrm>
          <a:custGeom>
            <a:avLst/>
            <a:gdLst>
              <a:gd name="T0" fmla="*/ 92 w 192"/>
              <a:gd name="T1" fmla="*/ 165 h 193"/>
              <a:gd name="T2" fmla="*/ 92 w 192"/>
              <a:gd name="T3" fmla="*/ 149 h 193"/>
              <a:gd name="T4" fmla="*/ 140 w 192"/>
              <a:gd name="T5" fmla="*/ 149 h 193"/>
              <a:gd name="T6" fmla="*/ 148 w 192"/>
              <a:gd name="T7" fmla="*/ 141 h 193"/>
              <a:gd name="T8" fmla="*/ 146 w 192"/>
              <a:gd name="T9" fmla="*/ 135 h 193"/>
              <a:gd name="T10" fmla="*/ 116 w 192"/>
              <a:gd name="T11" fmla="*/ 105 h 193"/>
              <a:gd name="T12" fmla="*/ 128 w 192"/>
              <a:gd name="T13" fmla="*/ 105 h 193"/>
              <a:gd name="T14" fmla="*/ 136 w 192"/>
              <a:gd name="T15" fmla="*/ 97 h 193"/>
              <a:gd name="T16" fmla="*/ 134 w 192"/>
              <a:gd name="T17" fmla="*/ 91 h 193"/>
              <a:gd name="T18" fmla="*/ 104 w 192"/>
              <a:gd name="T19" fmla="*/ 61 h 193"/>
              <a:gd name="T20" fmla="*/ 116 w 192"/>
              <a:gd name="T21" fmla="*/ 61 h 193"/>
              <a:gd name="T22" fmla="*/ 124 w 192"/>
              <a:gd name="T23" fmla="*/ 53 h 193"/>
              <a:gd name="T24" fmla="*/ 122 w 192"/>
              <a:gd name="T25" fmla="*/ 47 h 193"/>
              <a:gd name="T26" fmla="*/ 80 w 192"/>
              <a:gd name="T27" fmla="*/ 3 h 193"/>
              <a:gd name="T28" fmla="*/ 68 w 192"/>
              <a:gd name="T29" fmla="*/ 3 h 193"/>
              <a:gd name="T30" fmla="*/ 26 w 192"/>
              <a:gd name="T31" fmla="*/ 47 h 193"/>
              <a:gd name="T32" fmla="*/ 24 w 192"/>
              <a:gd name="T33" fmla="*/ 53 h 193"/>
              <a:gd name="T34" fmla="*/ 32 w 192"/>
              <a:gd name="T35" fmla="*/ 61 h 193"/>
              <a:gd name="T36" fmla="*/ 44 w 192"/>
              <a:gd name="T37" fmla="*/ 61 h 193"/>
              <a:gd name="T38" fmla="*/ 14 w 192"/>
              <a:gd name="T39" fmla="*/ 91 h 193"/>
              <a:gd name="T40" fmla="*/ 12 w 192"/>
              <a:gd name="T41" fmla="*/ 97 h 193"/>
              <a:gd name="T42" fmla="*/ 20 w 192"/>
              <a:gd name="T43" fmla="*/ 105 h 193"/>
              <a:gd name="T44" fmla="*/ 32 w 192"/>
              <a:gd name="T45" fmla="*/ 105 h 193"/>
              <a:gd name="T46" fmla="*/ 2 w 192"/>
              <a:gd name="T47" fmla="*/ 135 h 193"/>
              <a:gd name="T48" fmla="*/ 0 w 192"/>
              <a:gd name="T49" fmla="*/ 141 h 193"/>
              <a:gd name="T50" fmla="*/ 8 w 192"/>
              <a:gd name="T51" fmla="*/ 149 h 193"/>
              <a:gd name="T52" fmla="*/ 60 w 192"/>
              <a:gd name="T53" fmla="*/ 149 h 193"/>
              <a:gd name="T54" fmla="*/ 60 w 192"/>
              <a:gd name="T55" fmla="*/ 165 h 193"/>
              <a:gd name="T56" fmla="*/ 52 w 192"/>
              <a:gd name="T57" fmla="*/ 173 h 193"/>
              <a:gd name="T58" fmla="*/ 10 w 192"/>
              <a:gd name="T59" fmla="*/ 173 h 193"/>
              <a:gd name="T60" fmla="*/ 0 w 192"/>
              <a:gd name="T61" fmla="*/ 183 h 193"/>
              <a:gd name="T62" fmla="*/ 10 w 192"/>
              <a:gd name="T63" fmla="*/ 193 h 193"/>
              <a:gd name="T64" fmla="*/ 182 w 192"/>
              <a:gd name="T65" fmla="*/ 193 h 193"/>
              <a:gd name="T66" fmla="*/ 192 w 192"/>
              <a:gd name="T67" fmla="*/ 183 h 193"/>
              <a:gd name="T68" fmla="*/ 182 w 192"/>
              <a:gd name="T69" fmla="*/ 173 h 193"/>
              <a:gd name="T70" fmla="*/ 100 w 192"/>
              <a:gd name="T71" fmla="*/ 173 h 193"/>
              <a:gd name="T72" fmla="*/ 92 w 192"/>
              <a:gd name="T73" fmla="*/ 16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93">
                <a:moveTo>
                  <a:pt x="92" y="165"/>
                </a:moveTo>
                <a:cubicBezTo>
                  <a:pt x="92" y="149"/>
                  <a:pt x="92" y="149"/>
                  <a:pt x="92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4" y="149"/>
                  <a:pt x="148" y="145"/>
                  <a:pt x="148" y="141"/>
                </a:cubicBezTo>
                <a:cubicBezTo>
                  <a:pt x="148" y="139"/>
                  <a:pt x="147" y="137"/>
                  <a:pt x="146" y="135"/>
                </a:cubicBezTo>
                <a:cubicBezTo>
                  <a:pt x="116" y="105"/>
                  <a:pt x="116" y="105"/>
                  <a:pt x="116" y="105"/>
                </a:cubicBezTo>
                <a:cubicBezTo>
                  <a:pt x="128" y="105"/>
                  <a:pt x="128" y="105"/>
                  <a:pt x="128" y="105"/>
                </a:cubicBezTo>
                <a:cubicBezTo>
                  <a:pt x="132" y="105"/>
                  <a:pt x="136" y="101"/>
                  <a:pt x="136" y="97"/>
                </a:cubicBezTo>
                <a:cubicBezTo>
                  <a:pt x="136" y="95"/>
                  <a:pt x="135" y="93"/>
                  <a:pt x="134" y="91"/>
                </a:cubicBezTo>
                <a:cubicBezTo>
                  <a:pt x="104" y="61"/>
                  <a:pt x="104" y="61"/>
                  <a:pt x="104" y="61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20" y="61"/>
                  <a:pt x="124" y="57"/>
                  <a:pt x="124" y="53"/>
                </a:cubicBezTo>
                <a:cubicBezTo>
                  <a:pt x="124" y="51"/>
                  <a:pt x="123" y="49"/>
                  <a:pt x="122" y="47"/>
                </a:cubicBezTo>
                <a:cubicBezTo>
                  <a:pt x="80" y="3"/>
                  <a:pt x="80" y="3"/>
                  <a:pt x="80" y="3"/>
                </a:cubicBezTo>
                <a:cubicBezTo>
                  <a:pt x="77" y="0"/>
                  <a:pt x="71" y="0"/>
                  <a:pt x="68" y="3"/>
                </a:cubicBezTo>
                <a:cubicBezTo>
                  <a:pt x="26" y="47"/>
                  <a:pt x="26" y="47"/>
                  <a:pt x="26" y="47"/>
                </a:cubicBezTo>
                <a:cubicBezTo>
                  <a:pt x="25" y="48"/>
                  <a:pt x="24" y="51"/>
                  <a:pt x="24" y="53"/>
                </a:cubicBezTo>
                <a:cubicBezTo>
                  <a:pt x="24" y="57"/>
                  <a:pt x="28" y="61"/>
                  <a:pt x="32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14" y="91"/>
                  <a:pt x="14" y="91"/>
                  <a:pt x="14" y="91"/>
                </a:cubicBezTo>
                <a:cubicBezTo>
                  <a:pt x="13" y="93"/>
                  <a:pt x="12" y="95"/>
                  <a:pt x="12" y="97"/>
                </a:cubicBezTo>
                <a:cubicBezTo>
                  <a:pt x="12" y="101"/>
                  <a:pt x="16" y="105"/>
                  <a:pt x="20" y="105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2" y="135"/>
                  <a:pt x="2" y="135"/>
                  <a:pt x="2" y="135"/>
                </a:cubicBezTo>
                <a:cubicBezTo>
                  <a:pt x="1" y="137"/>
                  <a:pt x="0" y="139"/>
                  <a:pt x="0" y="141"/>
                </a:cubicBezTo>
                <a:cubicBezTo>
                  <a:pt x="0" y="145"/>
                  <a:pt x="4" y="149"/>
                  <a:pt x="8" y="149"/>
                </a:cubicBezTo>
                <a:cubicBezTo>
                  <a:pt x="60" y="149"/>
                  <a:pt x="60" y="149"/>
                  <a:pt x="60" y="149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60" y="169"/>
                  <a:pt x="56" y="173"/>
                  <a:pt x="52" y="173"/>
                </a:cubicBezTo>
                <a:cubicBezTo>
                  <a:pt x="10" y="173"/>
                  <a:pt x="10" y="173"/>
                  <a:pt x="10" y="173"/>
                </a:cubicBezTo>
                <a:cubicBezTo>
                  <a:pt x="4" y="173"/>
                  <a:pt x="0" y="177"/>
                  <a:pt x="0" y="183"/>
                </a:cubicBezTo>
                <a:cubicBezTo>
                  <a:pt x="0" y="189"/>
                  <a:pt x="4" y="193"/>
                  <a:pt x="10" y="193"/>
                </a:cubicBezTo>
                <a:cubicBezTo>
                  <a:pt x="182" y="193"/>
                  <a:pt x="182" y="193"/>
                  <a:pt x="182" y="193"/>
                </a:cubicBezTo>
                <a:cubicBezTo>
                  <a:pt x="188" y="193"/>
                  <a:pt x="192" y="189"/>
                  <a:pt x="192" y="183"/>
                </a:cubicBezTo>
                <a:cubicBezTo>
                  <a:pt x="192" y="177"/>
                  <a:pt x="188" y="173"/>
                  <a:pt x="182" y="173"/>
                </a:cubicBezTo>
                <a:cubicBezTo>
                  <a:pt x="100" y="173"/>
                  <a:pt x="100" y="173"/>
                  <a:pt x="100" y="173"/>
                </a:cubicBezTo>
                <a:cubicBezTo>
                  <a:pt x="96" y="173"/>
                  <a:pt x="92" y="169"/>
                  <a:pt x="92" y="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1828AF48-C68C-4F2D-93D4-6D874C1D80D9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3280568"/>
            <a:ext cx="312738" cy="312737"/>
          </a:xfrm>
          <a:custGeom>
            <a:avLst/>
            <a:gdLst>
              <a:gd name="T0" fmla="*/ 192 w 192"/>
              <a:gd name="T1" fmla="*/ 72 h 192"/>
              <a:gd name="T2" fmla="*/ 184 w 192"/>
              <a:gd name="T3" fmla="*/ 64 h 192"/>
              <a:gd name="T4" fmla="*/ 178 w 192"/>
              <a:gd name="T5" fmla="*/ 66 h 192"/>
              <a:gd name="T6" fmla="*/ 144 w 192"/>
              <a:gd name="T7" fmla="*/ 96 h 192"/>
              <a:gd name="T8" fmla="*/ 144 w 192"/>
              <a:gd name="T9" fmla="*/ 72 h 192"/>
              <a:gd name="T10" fmla="*/ 136 w 192"/>
              <a:gd name="T11" fmla="*/ 64 h 192"/>
              <a:gd name="T12" fmla="*/ 130 w 192"/>
              <a:gd name="T13" fmla="*/ 66 h 192"/>
              <a:gd name="T14" fmla="*/ 96 w 192"/>
              <a:gd name="T15" fmla="*/ 96 h 192"/>
              <a:gd name="T16" fmla="*/ 96 w 192"/>
              <a:gd name="T17" fmla="*/ 72 h 192"/>
              <a:gd name="T18" fmla="*/ 88 w 192"/>
              <a:gd name="T19" fmla="*/ 64 h 192"/>
              <a:gd name="T20" fmla="*/ 82 w 192"/>
              <a:gd name="T21" fmla="*/ 66 h 192"/>
              <a:gd name="T22" fmla="*/ 48 w 192"/>
              <a:gd name="T23" fmla="*/ 96 h 192"/>
              <a:gd name="T24" fmla="*/ 40 w 192"/>
              <a:gd name="T25" fmla="*/ 9 h 192"/>
              <a:gd name="T26" fmla="*/ 31 w 192"/>
              <a:gd name="T27" fmla="*/ 0 h 192"/>
              <a:gd name="T28" fmla="*/ 17 w 192"/>
              <a:gd name="T29" fmla="*/ 0 h 192"/>
              <a:gd name="T30" fmla="*/ 8 w 192"/>
              <a:gd name="T31" fmla="*/ 9 h 192"/>
              <a:gd name="T32" fmla="*/ 0 w 192"/>
              <a:gd name="T33" fmla="*/ 176 h 192"/>
              <a:gd name="T34" fmla="*/ 16 w 192"/>
              <a:gd name="T35" fmla="*/ 192 h 192"/>
              <a:gd name="T36" fmla="*/ 176 w 192"/>
              <a:gd name="T37" fmla="*/ 192 h 192"/>
              <a:gd name="T38" fmla="*/ 192 w 192"/>
              <a:gd name="T39" fmla="*/ 176 h 192"/>
              <a:gd name="T40" fmla="*/ 192 w 192"/>
              <a:gd name="T41" fmla="*/ 72 h 192"/>
              <a:gd name="T42" fmla="*/ 76 w 192"/>
              <a:gd name="T43" fmla="*/ 123 h 192"/>
              <a:gd name="T44" fmla="*/ 76 w 192"/>
              <a:gd name="T45" fmla="*/ 133 h 192"/>
              <a:gd name="T46" fmla="*/ 69 w 192"/>
              <a:gd name="T47" fmla="*/ 140 h 192"/>
              <a:gd name="T48" fmla="*/ 59 w 192"/>
              <a:gd name="T49" fmla="*/ 140 h 192"/>
              <a:gd name="T50" fmla="*/ 52 w 192"/>
              <a:gd name="T51" fmla="*/ 133 h 192"/>
              <a:gd name="T52" fmla="*/ 52 w 192"/>
              <a:gd name="T53" fmla="*/ 123 h 192"/>
              <a:gd name="T54" fmla="*/ 59 w 192"/>
              <a:gd name="T55" fmla="*/ 116 h 192"/>
              <a:gd name="T56" fmla="*/ 69 w 192"/>
              <a:gd name="T57" fmla="*/ 116 h 192"/>
              <a:gd name="T58" fmla="*/ 76 w 192"/>
              <a:gd name="T59" fmla="*/ 123 h 192"/>
              <a:gd name="T60" fmla="*/ 124 w 192"/>
              <a:gd name="T61" fmla="*/ 123 h 192"/>
              <a:gd name="T62" fmla="*/ 124 w 192"/>
              <a:gd name="T63" fmla="*/ 133 h 192"/>
              <a:gd name="T64" fmla="*/ 117 w 192"/>
              <a:gd name="T65" fmla="*/ 140 h 192"/>
              <a:gd name="T66" fmla="*/ 107 w 192"/>
              <a:gd name="T67" fmla="*/ 140 h 192"/>
              <a:gd name="T68" fmla="*/ 100 w 192"/>
              <a:gd name="T69" fmla="*/ 133 h 192"/>
              <a:gd name="T70" fmla="*/ 100 w 192"/>
              <a:gd name="T71" fmla="*/ 123 h 192"/>
              <a:gd name="T72" fmla="*/ 107 w 192"/>
              <a:gd name="T73" fmla="*/ 116 h 192"/>
              <a:gd name="T74" fmla="*/ 117 w 192"/>
              <a:gd name="T75" fmla="*/ 116 h 192"/>
              <a:gd name="T76" fmla="*/ 124 w 192"/>
              <a:gd name="T77" fmla="*/ 123 h 192"/>
              <a:gd name="T78" fmla="*/ 172 w 192"/>
              <a:gd name="T79" fmla="*/ 123 h 192"/>
              <a:gd name="T80" fmla="*/ 172 w 192"/>
              <a:gd name="T81" fmla="*/ 133 h 192"/>
              <a:gd name="T82" fmla="*/ 165 w 192"/>
              <a:gd name="T83" fmla="*/ 140 h 192"/>
              <a:gd name="T84" fmla="*/ 155 w 192"/>
              <a:gd name="T85" fmla="*/ 140 h 192"/>
              <a:gd name="T86" fmla="*/ 148 w 192"/>
              <a:gd name="T87" fmla="*/ 133 h 192"/>
              <a:gd name="T88" fmla="*/ 148 w 192"/>
              <a:gd name="T89" fmla="*/ 123 h 192"/>
              <a:gd name="T90" fmla="*/ 155 w 192"/>
              <a:gd name="T91" fmla="*/ 116 h 192"/>
              <a:gd name="T92" fmla="*/ 165 w 192"/>
              <a:gd name="T93" fmla="*/ 116 h 192"/>
              <a:gd name="T94" fmla="*/ 172 w 192"/>
              <a:gd name="T95" fmla="*/ 12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2" h="192">
                <a:moveTo>
                  <a:pt x="192" y="72"/>
                </a:moveTo>
                <a:cubicBezTo>
                  <a:pt x="192" y="68"/>
                  <a:pt x="188" y="64"/>
                  <a:pt x="184" y="64"/>
                </a:cubicBezTo>
                <a:cubicBezTo>
                  <a:pt x="182" y="64"/>
                  <a:pt x="180" y="65"/>
                  <a:pt x="178" y="6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44" y="68"/>
                  <a:pt x="140" y="64"/>
                  <a:pt x="136" y="64"/>
                </a:cubicBezTo>
                <a:cubicBezTo>
                  <a:pt x="134" y="64"/>
                  <a:pt x="132" y="65"/>
                  <a:pt x="130" y="66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72"/>
                  <a:pt x="96" y="72"/>
                  <a:pt x="96" y="72"/>
                </a:cubicBezTo>
                <a:cubicBezTo>
                  <a:pt x="96" y="68"/>
                  <a:pt x="92" y="64"/>
                  <a:pt x="88" y="64"/>
                </a:cubicBezTo>
                <a:cubicBezTo>
                  <a:pt x="86" y="64"/>
                  <a:pt x="84" y="65"/>
                  <a:pt x="82" y="66"/>
                </a:cubicBezTo>
                <a:cubicBezTo>
                  <a:pt x="48" y="96"/>
                  <a:pt x="48" y="96"/>
                  <a:pt x="48" y="96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4"/>
                  <a:pt x="36" y="0"/>
                  <a:pt x="31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2" y="0"/>
                  <a:pt x="8" y="4"/>
                  <a:pt x="8" y="9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lnTo>
                  <a:pt x="192" y="72"/>
                </a:lnTo>
                <a:close/>
                <a:moveTo>
                  <a:pt x="76" y="123"/>
                </a:moveTo>
                <a:cubicBezTo>
                  <a:pt x="76" y="133"/>
                  <a:pt x="76" y="133"/>
                  <a:pt x="76" y="133"/>
                </a:cubicBezTo>
                <a:cubicBezTo>
                  <a:pt x="76" y="137"/>
                  <a:pt x="73" y="140"/>
                  <a:pt x="69" y="140"/>
                </a:cubicBezTo>
                <a:cubicBezTo>
                  <a:pt x="59" y="140"/>
                  <a:pt x="59" y="140"/>
                  <a:pt x="59" y="140"/>
                </a:cubicBezTo>
                <a:cubicBezTo>
                  <a:pt x="55" y="140"/>
                  <a:pt x="52" y="137"/>
                  <a:pt x="52" y="13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52" y="119"/>
                  <a:pt x="55" y="116"/>
                  <a:pt x="59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73" y="116"/>
                  <a:pt x="76" y="119"/>
                  <a:pt x="76" y="123"/>
                </a:cubicBezTo>
                <a:close/>
                <a:moveTo>
                  <a:pt x="124" y="123"/>
                </a:moveTo>
                <a:cubicBezTo>
                  <a:pt x="124" y="133"/>
                  <a:pt x="124" y="133"/>
                  <a:pt x="124" y="133"/>
                </a:cubicBezTo>
                <a:cubicBezTo>
                  <a:pt x="124" y="137"/>
                  <a:pt x="121" y="140"/>
                  <a:pt x="117" y="140"/>
                </a:cubicBezTo>
                <a:cubicBezTo>
                  <a:pt x="107" y="140"/>
                  <a:pt x="107" y="140"/>
                  <a:pt x="107" y="140"/>
                </a:cubicBezTo>
                <a:cubicBezTo>
                  <a:pt x="103" y="140"/>
                  <a:pt x="100" y="137"/>
                  <a:pt x="100" y="133"/>
                </a:cubicBezTo>
                <a:cubicBezTo>
                  <a:pt x="100" y="123"/>
                  <a:pt x="100" y="123"/>
                  <a:pt x="100" y="123"/>
                </a:cubicBezTo>
                <a:cubicBezTo>
                  <a:pt x="100" y="119"/>
                  <a:pt x="103" y="116"/>
                  <a:pt x="107" y="116"/>
                </a:cubicBezTo>
                <a:cubicBezTo>
                  <a:pt x="117" y="116"/>
                  <a:pt x="117" y="116"/>
                  <a:pt x="117" y="116"/>
                </a:cubicBezTo>
                <a:cubicBezTo>
                  <a:pt x="121" y="116"/>
                  <a:pt x="124" y="119"/>
                  <a:pt x="124" y="123"/>
                </a:cubicBezTo>
                <a:close/>
                <a:moveTo>
                  <a:pt x="172" y="123"/>
                </a:moveTo>
                <a:cubicBezTo>
                  <a:pt x="172" y="133"/>
                  <a:pt x="172" y="133"/>
                  <a:pt x="172" y="133"/>
                </a:cubicBezTo>
                <a:cubicBezTo>
                  <a:pt x="172" y="137"/>
                  <a:pt x="169" y="140"/>
                  <a:pt x="165" y="140"/>
                </a:cubicBezTo>
                <a:cubicBezTo>
                  <a:pt x="155" y="140"/>
                  <a:pt x="155" y="140"/>
                  <a:pt x="155" y="140"/>
                </a:cubicBezTo>
                <a:cubicBezTo>
                  <a:pt x="151" y="140"/>
                  <a:pt x="148" y="137"/>
                  <a:pt x="148" y="133"/>
                </a:cubicBezTo>
                <a:cubicBezTo>
                  <a:pt x="148" y="123"/>
                  <a:pt x="148" y="123"/>
                  <a:pt x="148" y="123"/>
                </a:cubicBezTo>
                <a:cubicBezTo>
                  <a:pt x="148" y="119"/>
                  <a:pt x="151" y="116"/>
                  <a:pt x="155" y="116"/>
                </a:cubicBezTo>
                <a:cubicBezTo>
                  <a:pt x="165" y="116"/>
                  <a:pt x="165" y="116"/>
                  <a:pt x="165" y="116"/>
                </a:cubicBezTo>
                <a:cubicBezTo>
                  <a:pt x="169" y="116"/>
                  <a:pt x="172" y="119"/>
                  <a:pt x="172" y="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E4FF574B-B028-4C2B-A2FE-B162BB8171AD}"/>
              </a:ext>
            </a:extLst>
          </p:cNvPr>
          <p:cNvSpPr>
            <a:spLocks noEditPoints="1"/>
          </p:cNvSpPr>
          <p:nvPr/>
        </p:nvSpPr>
        <p:spPr bwMode="auto">
          <a:xfrm>
            <a:off x="9819482" y="3278981"/>
            <a:ext cx="312738" cy="314325"/>
          </a:xfrm>
          <a:custGeom>
            <a:avLst/>
            <a:gdLst>
              <a:gd name="T0" fmla="*/ 128 w 192"/>
              <a:gd name="T1" fmla="*/ 173 h 193"/>
              <a:gd name="T2" fmla="*/ 128 w 192"/>
              <a:gd name="T3" fmla="*/ 85 h 193"/>
              <a:gd name="T4" fmla="*/ 134 w 192"/>
              <a:gd name="T5" fmla="*/ 85 h 193"/>
              <a:gd name="T6" fmla="*/ 140 w 192"/>
              <a:gd name="T7" fmla="*/ 91 h 193"/>
              <a:gd name="T8" fmla="*/ 140 w 192"/>
              <a:gd name="T9" fmla="*/ 147 h 193"/>
              <a:gd name="T10" fmla="*/ 166 w 192"/>
              <a:gd name="T11" fmla="*/ 173 h 193"/>
              <a:gd name="T12" fmla="*/ 192 w 192"/>
              <a:gd name="T13" fmla="*/ 147 h 193"/>
              <a:gd name="T14" fmla="*/ 192 w 192"/>
              <a:gd name="T15" fmla="*/ 39 h 193"/>
              <a:gd name="T16" fmla="*/ 186 w 192"/>
              <a:gd name="T17" fmla="*/ 25 h 193"/>
              <a:gd name="T18" fmla="*/ 165 w 192"/>
              <a:gd name="T19" fmla="*/ 4 h 193"/>
              <a:gd name="T20" fmla="*/ 151 w 192"/>
              <a:gd name="T21" fmla="*/ 4 h 193"/>
              <a:gd name="T22" fmla="*/ 151 w 192"/>
              <a:gd name="T23" fmla="*/ 18 h 193"/>
              <a:gd name="T24" fmla="*/ 165 w 192"/>
              <a:gd name="T25" fmla="*/ 32 h 193"/>
              <a:gd name="T26" fmla="*/ 154 w 192"/>
              <a:gd name="T27" fmla="*/ 42 h 193"/>
              <a:gd name="T28" fmla="*/ 154 w 192"/>
              <a:gd name="T29" fmla="*/ 54 h 193"/>
              <a:gd name="T30" fmla="*/ 161 w 192"/>
              <a:gd name="T31" fmla="*/ 57 h 193"/>
              <a:gd name="T32" fmla="*/ 172 w 192"/>
              <a:gd name="T33" fmla="*/ 57 h 193"/>
              <a:gd name="T34" fmla="*/ 172 w 192"/>
              <a:gd name="T35" fmla="*/ 147 h 193"/>
              <a:gd name="T36" fmla="*/ 166 w 192"/>
              <a:gd name="T37" fmla="*/ 153 h 193"/>
              <a:gd name="T38" fmla="*/ 160 w 192"/>
              <a:gd name="T39" fmla="*/ 147 h 193"/>
              <a:gd name="T40" fmla="*/ 160 w 192"/>
              <a:gd name="T41" fmla="*/ 91 h 193"/>
              <a:gd name="T42" fmla="*/ 134 w 192"/>
              <a:gd name="T43" fmla="*/ 65 h 193"/>
              <a:gd name="T44" fmla="*/ 128 w 192"/>
              <a:gd name="T45" fmla="*/ 65 h 193"/>
              <a:gd name="T46" fmla="*/ 128 w 192"/>
              <a:gd name="T47" fmla="*/ 17 h 193"/>
              <a:gd name="T48" fmla="*/ 112 w 192"/>
              <a:gd name="T49" fmla="*/ 1 h 193"/>
              <a:gd name="T50" fmla="*/ 28 w 192"/>
              <a:gd name="T51" fmla="*/ 1 h 193"/>
              <a:gd name="T52" fmla="*/ 12 w 192"/>
              <a:gd name="T53" fmla="*/ 17 h 193"/>
              <a:gd name="T54" fmla="*/ 12 w 192"/>
              <a:gd name="T55" fmla="*/ 173 h 193"/>
              <a:gd name="T56" fmla="*/ 10 w 192"/>
              <a:gd name="T57" fmla="*/ 173 h 193"/>
              <a:gd name="T58" fmla="*/ 0 w 192"/>
              <a:gd name="T59" fmla="*/ 183 h 193"/>
              <a:gd name="T60" fmla="*/ 10 w 192"/>
              <a:gd name="T61" fmla="*/ 193 h 193"/>
              <a:gd name="T62" fmla="*/ 130 w 192"/>
              <a:gd name="T63" fmla="*/ 193 h 193"/>
              <a:gd name="T64" fmla="*/ 140 w 192"/>
              <a:gd name="T65" fmla="*/ 183 h 193"/>
              <a:gd name="T66" fmla="*/ 130 w 192"/>
              <a:gd name="T67" fmla="*/ 173 h 193"/>
              <a:gd name="T68" fmla="*/ 128 w 192"/>
              <a:gd name="T69" fmla="*/ 173 h 193"/>
              <a:gd name="T70" fmla="*/ 41 w 192"/>
              <a:gd name="T71" fmla="*/ 21 h 193"/>
              <a:gd name="T72" fmla="*/ 99 w 192"/>
              <a:gd name="T73" fmla="*/ 21 h 193"/>
              <a:gd name="T74" fmla="*/ 108 w 192"/>
              <a:gd name="T75" fmla="*/ 30 h 193"/>
              <a:gd name="T76" fmla="*/ 108 w 192"/>
              <a:gd name="T77" fmla="*/ 72 h 193"/>
              <a:gd name="T78" fmla="*/ 99 w 192"/>
              <a:gd name="T79" fmla="*/ 81 h 193"/>
              <a:gd name="T80" fmla="*/ 41 w 192"/>
              <a:gd name="T81" fmla="*/ 81 h 193"/>
              <a:gd name="T82" fmla="*/ 32 w 192"/>
              <a:gd name="T83" fmla="*/ 72 h 193"/>
              <a:gd name="T84" fmla="*/ 32 w 192"/>
              <a:gd name="T85" fmla="*/ 30 h 193"/>
              <a:gd name="T86" fmla="*/ 41 w 192"/>
              <a:gd name="T87" fmla="*/ 2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2" h="193">
                <a:moveTo>
                  <a:pt x="128" y="173"/>
                </a:moveTo>
                <a:cubicBezTo>
                  <a:pt x="128" y="85"/>
                  <a:pt x="128" y="85"/>
                  <a:pt x="128" y="85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7" y="85"/>
                  <a:pt x="140" y="88"/>
                  <a:pt x="140" y="91"/>
                </a:cubicBezTo>
                <a:cubicBezTo>
                  <a:pt x="140" y="147"/>
                  <a:pt x="140" y="147"/>
                  <a:pt x="140" y="147"/>
                </a:cubicBezTo>
                <a:cubicBezTo>
                  <a:pt x="140" y="161"/>
                  <a:pt x="152" y="173"/>
                  <a:pt x="166" y="173"/>
                </a:cubicBezTo>
                <a:cubicBezTo>
                  <a:pt x="180" y="173"/>
                  <a:pt x="192" y="161"/>
                  <a:pt x="192" y="147"/>
                </a:cubicBezTo>
                <a:cubicBezTo>
                  <a:pt x="192" y="39"/>
                  <a:pt x="192" y="39"/>
                  <a:pt x="192" y="39"/>
                </a:cubicBezTo>
                <a:cubicBezTo>
                  <a:pt x="192" y="34"/>
                  <a:pt x="190" y="29"/>
                  <a:pt x="186" y="25"/>
                </a:cubicBezTo>
                <a:cubicBezTo>
                  <a:pt x="165" y="4"/>
                  <a:pt x="165" y="4"/>
                  <a:pt x="165" y="4"/>
                </a:cubicBezTo>
                <a:cubicBezTo>
                  <a:pt x="161" y="0"/>
                  <a:pt x="155" y="0"/>
                  <a:pt x="151" y="4"/>
                </a:cubicBezTo>
                <a:cubicBezTo>
                  <a:pt x="147" y="8"/>
                  <a:pt x="147" y="14"/>
                  <a:pt x="151" y="18"/>
                </a:cubicBezTo>
                <a:cubicBezTo>
                  <a:pt x="165" y="32"/>
                  <a:pt x="165" y="32"/>
                  <a:pt x="165" y="32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1" y="46"/>
                  <a:pt x="151" y="51"/>
                  <a:pt x="154" y="54"/>
                </a:cubicBezTo>
                <a:cubicBezTo>
                  <a:pt x="156" y="56"/>
                  <a:pt x="158" y="57"/>
                  <a:pt x="161" y="57"/>
                </a:cubicBezTo>
                <a:cubicBezTo>
                  <a:pt x="172" y="57"/>
                  <a:pt x="172" y="57"/>
                  <a:pt x="172" y="57"/>
                </a:cubicBezTo>
                <a:cubicBezTo>
                  <a:pt x="172" y="147"/>
                  <a:pt x="172" y="147"/>
                  <a:pt x="172" y="147"/>
                </a:cubicBezTo>
                <a:cubicBezTo>
                  <a:pt x="172" y="150"/>
                  <a:pt x="169" y="153"/>
                  <a:pt x="166" y="153"/>
                </a:cubicBezTo>
                <a:cubicBezTo>
                  <a:pt x="163" y="153"/>
                  <a:pt x="160" y="150"/>
                  <a:pt x="160" y="147"/>
                </a:cubicBezTo>
                <a:cubicBezTo>
                  <a:pt x="160" y="91"/>
                  <a:pt x="160" y="91"/>
                  <a:pt x="160" y="91"/>
                </a:cubicBezTo>
                <a:cubicBezTo>
                  <a:pt x="160" y="77"/>
                  <a:pt x="148" y="65"/>
                  <a:pt x="134" y="65"/>
                </a:cubicBezTo>
                <a:cubicBezTo>
                  <a:pt x="128" y="65"/>
                  <a:pt x="128" y="65"/>
                  <a:pt x="128" y="65"/>
                </a:cubicBezTo>
                <a:cubicBezTo>
                  <a:pt x="128" y="17"/>
                  <a:pt x="128" y="17"/>
                  <a:pt x="128" y="17"/>
                </a:cubicBezTo>
                <a:cubicBezTo>
                  <a:pt x="128" y="8"/>
                  <a:pt x="121" y="1"/>
                  <a:pt x="112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19" y="1"/>
                  <a:pt x="12" y="8"/>
                  <a:pt x="12" y="17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0" y="173"/>
                  <a:pt x="10" y="173"/>
                  <a:pt x="10" y="173"/>
                </a:cubicBezTo>
                <a:cubicBezTo>
                  <a:pt x="4" y="173"/>
                  <a:pt x="0" y="177"/>
                  <a:pt x="0" y="183"/>
                </a:cubicBezTo>
                <a:cubicBezTo>
                  <a:pt x="0" y="189"/>
                  <a:pt x="4" y="193"/>
                  <a:pt x="10" y="193"/>
                </a:cubicBezTo>
                <a:cubicBezTo>
                  <a:pt x="130" y="193"/>
                  <a:pt x="130" y="193"/>
                  <a:pt x="130" y="193"/>
                </a:cubicBezTo>
                <a:cubicBezTo>
                  <a:pt x="136" y="193"/>
                  <a:pt x="140" y="189"/>
                  <a:pt x="140" y="183"/>
                </a:cubicBezTo>
                <a:cubicBezTo>
                  <a:pt x="140" y="177"/>
                  <a:pt x="136" y="173"/>
                  <a:pt x="130" y="173"/>
                </a:cubicBezTo>
                <a:lnTo>
                  <a:pt x="128" y="173"/>
                </a:lnTo>
                <a:close/>
                <a:moveTo>
                  <a:pt x="41" y="21"/>
                </a:moveTo>
                <a:cubicBezTo>
                  <a:pt x="99" y="21"/>
                  <a:pt x="99" y="21"/>
                  <a:pt x="99" y="21"/>
                </a:cubicBezTo>
                <a:cubicBezTo>
                  <a:pt x="104" y="21"/>
                  <a:pt x="108" y="25"/>
                  <a:pt x="108" y="30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77"/>
                  <a:pt x="104" y="81"/>
                  <a:pt x="99" y="81"/>
                </a:cubicBezTo>
                <a:cubicBezTo>
                  <a:pt x="41" y="81"/>
                  <a:pt x="41" y="81"/>
                  <a:pt x="41" y="81"/>
                </a:cubicBezTo>
                <a:cubicBezTo>
                  <a:pt x="36" y="81"/>
                  <a:pt x="32" y="77"/>
                  <a:pt x="32" y="72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25"/>
                  <a:pt x="36" y="21"/>
                  <a:pt x="41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id="{54D311E7-BA19-4C46-8CBA-254F44FC3F77}"/>
              </a:ext>
            </a:extLst>
          </p:cNvPr>
          <p:cNvSpPr>
            <a:spLocks noEditPoints="1"/>
          </p:cNvSpPr>
          <p:nvPr/>
        </p:nvSpPr>
        <p:spPr bwMode="auto">
          <a:xfrm>
            <a:off x="9116219" y="3307556"/>
            <a:ext cx="312738" cy="254000"/>
          </a:xfrm>
          <a:custGeom>
            <a:avLst/>
            <a:gdLst>
              <a:gd name="T0" fmla="*/ 112 w 192"/>
              <a:gd name="T1" fmla="*/ 0 h 156"/>
              <a:gd name="T2" fmla="*/ 100 w 192"/>
              <a:gd name="T3" fmla="*/ 0 h 156"/>
              <a:gd name="T4" fmla="*/ 40 w 192"/>
              <a:gd name="T5" fmla="*/ 55 h 156"/>
              <a:gd name="T6" fmla="*/ 8 w 192"/>
              <a:gd name="T7" fmla="*/ 108 h 156"/>
              <a:gd name="T8" fmla="*/ 8 w 192"/>
              <a:gd name="T9" fmla="*/ 108 h 156"/>
              <a:gd name="T10" fmla="*/ 0 w 192"/>
              <a:gd name="T11" fmla="*/ 118 h 156"/>
              <a:gd name="T12" fmla="*/ 10 w 192"/>
              <a:gd name="T13" fmla="*/ 128 h 156"/>
              <a:gd name="T14" fmla="*/ 24 w 192"/>
              <a:gd name="T15" fmla="*/ 128 h 156"/>
              <a:gd name="T16" fmla="*/ 54 w 192"/>
              <a:gd name="T17" fmla="*/ 156 h 156"/>
              <a:gd name="T18" fmla="*/ 84 w 192"/>
              <a:gd name="T19" fmla="*/ 128 h 156"/>
              <a:gd name="T20" fmla="*/ 112 w 192"/>
              <a:gd name="T21" fmla="*/ 128 h 156"/>
              <a:gd name="T22" fmla="*/ 142 w 192"/>
              <a:gd name="T23" fmla="*/ 156 h 156"/>
              <a:gd name="T24" fmla="*/ 172 w 192"/>
              <a:gd name="T25" fmla="*/ 126 h 156"/>
              <a:gd name="T26" fmla="*/ 172 w 192"/>
              <a:gd name="T27" fmla="*/ 123 h 156"/>
              <a:gd name="T28" fmla="*/ 192 w 192"/>
              <a:gd name="T29" fmla="*/ 88 h 156"/>
              <a:gd name="T30" fmla="*/ 192 w 192"/>
              <a:gd name="T31" fmla="*/ 61 h 156"/>
              <a:gd name="T32" fmla="*/ 183 w 192"/>
              <a:gd name="T33" fmla="*/ 52 h 156"/>
              <a:gd name="T34" fmla="*/ 171 w 192"/>
              <a:gd name="T35" fmla="*/ 52 h 156"/>
              <a:gd name="T36" fmla="*/ 112 w 192"/>
              <a:gd name="T37" fmla="*/ 0 h 156"/>
              <a:gd name="T38" fmla="*/ 96 w 192"/>
              <a:gd name="T39" fmla="*/ 20 h 156"/>
              <a:gd name="T40" fmla="*/ 96 w 192"/>
              <a:gd name="T41" fmla="*/ 60 h 156"/>
              <a:gd name="T42" fmla="*/ 60 w 192"/>
              <a:gd name="T43" fmla="*/ 60 h 156"/>
              <a:gd name="T44" fmla="*/ 96 w 192"/>
              <a:gd name="T45" fmla="*/ 20 h 156"/>
              <a:gd name="T46" fmla="*/ 116 w 192"/>
              <a:gd name="T47" fmla="*/ 60 h 156"/>
              <a:gd name="T48" fmla="*/ 116 w 192"/>
              <a:gd name="T49" fmla="*/ 20 h 156"/>
              <a:gd name="T50" fmla="*/ 152 w 192"/>
              <a:gd name="T51" fmla="*/ 60 h 156"/>
              <a:gd name="T52" fmla="*/ 116 w 192"/>
              <a:gd name="T53" fmla="*/ 60 h 156"/>
              <a:gd name="T54" fmla="*/ 64 w 192"/>
              <a:gd name="T55" fmla="*/ 126 h 156"/>
              <a:gd name="T56" fmla="*/ 54 w 192"/>
              <a:gd name="T57" fmla="*/ 136 h 156"/>
              <a:gd name="T58" fmla="*/ 44 w 192"/>
              <a:gd name="T59" fmla="*/ 126 h 156"/>
              <a:gd name="T60" fmla="*/ 54 w 192"/>
              <a:gd name="T61" fmla="*/ 116 h 156"/>
              <a:gd name="T62" fmla="*/ 64 w 192"/>
              <a:gd name="T63" fmla="*/ 126 h 156"/>
              <a:gd name="T64" fmla="*/ 152 w 192"/>
              <a:gd name="T65" fmla="*/ 126 h 156"/>
              <a:gd name="T66" fmla="*/ 142 w 192"/>
              <a:gd name="T67" fmla="*/ 136 h 156"/>
              <a:gd name="T68" fmla="*/ 132 w 192"/>
              <a:gd name="T69" fmla="*/ 126 h 156"/>
              <a:gd name="T70" fmla="*/ 142 w 192"/>
              <a:gd name="T71" fmla="*/ 116 h 156"/>
              <a:gd name="T72" fmla="*/ 152 w 192"/>
              <a:gd name="T73" fmla="*/ 12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56">
                <a:moveTo>
                  <a:pt x="112" y="0"/>
                </a:moveTo>
                <a:cubicBezTo>
                  <a:pt x="100" y="0"/>
                  <a:pt x="100" y="0"/>
                  <a:pt x="100" y="0"/>
                </a:cubicBezTo>
                <a:cubicBezTo>
                  <a:pt x="69" y="0"/>
                  <a:pt x="43" y="24"/>
                  <a:pt x="40" y="55"/>
                </a:cubicBezTo>
                <a:cubicBezTo>
                  <a:pt x="21" y="65"/>
                  <a:pt x="8" y="85"/>
                  <a:pt x="8" y="108"/>
                </a:cubicBezTo>
                <a:cubicBezTo>
                  <a:pt x="8" y="108"/>
                  <a:pt x="8" y="108"/>
                  <a:pt x="8" y="108"/>
                </a:cubicBezTo>
                <a:cubicBezTo>
                  <a:pt x="3" y="109"/>
                  <a:pt x="0" y="113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25" y="144"/>
                  <a:pt x="38" y="156"/>
                  <a:pt x="54" y="156"/>
                </a:cubicBezTo>
                <a:cubicBezTo>
                  <a:pt x="70" y="156"/>
                  <a:pt x="83" y="144"/>
                  <a:pt x="84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3" y="144"/>
                  <a:pt x="126" y="156"/>
                  <a:pt x="142" y="156"/>
                </a:cubicBezTo>
                <a:cubicBezTo>
                  <a:pt x="159" y="156"/>
                  <a:pt x="172" y="143"/>
                  <a:pt x="172" y="126"/>
                </a:cubicBezTo>
                <a:cubicBezTo>
                  <a:pt x="172" y="125"/>
                  <a:pt x="172" y="124"/>
                  <a:pt x="172" y="123"/>
                </a:cubicBezTo>
                <a:cubicBezTo>
                  <a:pt x="184" y="116"/>
                  <a:pt x="192" y="103"/>
                  <a:pt x="192" y="88"/>
                </a:cubicBezTo>
                <a:cubicBezTo>
                  <a:pt x="192" y="61"/>
                  <a:pt x="192" y="61"/>
                  <a:pt x="192" y="61"/>
                </a:cubicBezTo>
                <a:cubicBezTo>
                  <a:pt x="192" y="56"/>
                  <a:pt x="188" y="52"/>
                  <a:pt x="183" y="52"/>
                </a:cubicBezTo>
                <a:cubicBezTo>
                  <a:pt x="171" y="52"/>
                  <a:pt x="171" y="52"/>
                  <a:pt x="171" y="52"/>
                </a:cubicBezTo>
                <a:cubicBezTo>
                  <a:pt x="168" y="23"/>
                  <a:pt x="142" y="0"/>
                  <a:pt x="112" y="0"/>
                </a:cubicBezTo>
                <a:close/>
                <a:moveTo>
                  <a:pt x="96" y="20"/>
                </a:moveTo>
                <a:cubicBezTo>
                  <a:pt x="96" y="60"/>
                  <a:pt x="96" y="60"/>
                  <a:pt x="96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39"/>
                  <a:pt x="76" y="22"/>
                  <a:pt x="96" y="20"/>
                </a:cubicBezTo>
                <a:close/>
                <a:moveTo>
                  <a:pt x="116" y="60"/>
                </a:moveTo>
                <a:cubicBezTo>
                  <a:pt x="116" y="20"/>
                  <a:pt x="116" y="20"/>
                  <a:pt x="116" y="20"/>
                </a:cubicBezTo>
                <a:cubicBezTo>
                  <a:pt x="136" y="22"/>
                  <a:pt x="152" y="39"/>
                  <a:pt x="152" y="60"/>
                </a:cubicBezTo>
                <a:lnTo>
                  <a:pt x="116" y="60"/>
                </a:lnTo>
                <a:close/>
                <a:moveTo>
                  <a:pt x="64" y="126"/>
                </a:moveTo>
                <a:cubicBezTo>
                  <a:pt x="64" y="132"/>
                  <a:pt x="60" y="136"/>
                  <a:pt x="54" y="136"/>
                </a:cubicBezTo>
                <a:cubicBezTo>
                  <a:pt x="48" y="136"/>
                  <a:pt x="44" y="132"/>
                  <a:pt x="44" y="126"/>
                </a:cubicBezTo>
                <a:cubicBezTo>
                  <a:pt x="44" y="120"/>
                  <a:pt x="48" y="116"/>
                  <a:pt x="54" y="116"/>
                </a:cubicBezTo>
                <a:cubicBezTo>
                  <a:pt x="60" y="116"/>
                  <a:pt x="64" y="120"/>
                  <a:pt x="64" y="126"/>
                </a:cubicBezTo>
                <a:close/>
                <a:moveTo>
                  <a:pt x="152" y="126"/>
                </a:moveTo>
                <a:cubicBezTo>
                  <a:pt x="152" y="132"/>
                  <a:pt x="148" y="136"/>
                  <a:pt x="142" y="136"/>
                </a:cubicBezTo>
                <a:cubicBezTo>
                  <a:pt x="136" y="136"/>
                  <a:pt x="132" y="132"/>
                  <a:pt x="132" y="126"/>
                </a:cubicBezTo>
                <a:cubicBezTo>
                  <a:pt x="132" y="120"/>
                  <a:pt x="136" y="116"/>
                  <a:pt x="142" y="116"/>
                </a:cubicBezTo>
                <a:cubicBezTo>
                  <a:pt x="148" y="116"/>
                  <a:pt x="152" y="120"/>
                  <a:pt x="15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E72D8B24-E2BB-47E5-B2A9-D7A91967C4BB}"/>
              </a:ext>
            </a:extLst>
          </p:cNvPr>
          <p:cNvSpPr>
            <a:spLocks noEditPoints="1"/>
          </p:cNvSpPr>
          <p:nvPr/>
        </p:nvSpPr>
        <p:spPr bwMode="auto">
          <a:xfrm>
            <a:off x="8414544" y="3307556"/>
            <a:ext cx="311150" cy="260350"/>
          </a:xfrm>
          <a:custGeom>
            <a:avLst/>
            <a:gdLst>
              <a:gd name="T0" fmla="*/ 176 w 192"/>
              <a:gd name="T1" fmla="*/ 132 h 160"/>
              <a:gd name="T2" fmla="*/ 192 w 192"/>
              <a:gd name="T3" fmla="*/ 116 h 160"/>
              <a:gd name="T4" fmla="*/ 192 w 192"/>
              <a:gd name="T5" fmla="*/ 16 h 160"/>
              <a:gd name="T6" fmla="*/ 176 w 192"/>
              <a:gd name="T7" fmla="*/ 0 h 160"/>
              <a:gd name="T8" fmla="*/ 88 w 192"/>
              <a:gd name="T9" fmla="*/ 0 h 160"/>
              <a:gd name="T10" fmla="*/ 72 w 192"/>
              <a:gd name="T11" fmla="*/ 16 h 160"/>
              <a:gd name="T12" fmla="*/ 72 w 192"/>
              <a:gd name="T13" fmla="*/ 32 h 160"/>
              <a:gd name="T14" fmla="*/ 48 w 192"/>
              <a:gd name="T15" fmla="*/ 32 h 160"/>
              <a:gd name="T16" fmla="*/ 34 w 192"/>
              <a:gd name="T17" fmla="*/ 38 h 160"/>
              <a:gd name="T18" fmla="*/ 14 w 192"/>
              <a:gd name="T19" fmla="*/ 58 h 160"/>
              <a:gd name="T20" fmla="*/ 8 w 192"/>
              <a:gd name="T21" fmla="*/ 72 h 160"/>
              <a:gd name="T22" fmla="*/ 8 w 192"/>
              <a:gd name="T23" fmla="*/ 112 h 160"/>
              <a:gd name="T24" fmla="*/ 0 w 192"/>
              <a:gd name="T25" fmla="*/ 122 h 160"/>
              <a:gd name="T26" fmla="*/ 10 w 192"/>
              <a:gd name="T27" fmla="*/ 132 h 160"/>
              <a:gd name="T28" fmla="*/ 24 w 192"/>
              <a:gd name="T29" fmla="*/ 132 h 160"/>
              <a:gd name="T30" fmla="*/ 54 w 192"/>
              <a:gd name="T31" fmla="*/ 160 h 160"/>
              <a:gd name="T32" fmla="*/ 84 w 192"/>
              <a:gd name="T33" fmla="*/ 132 h 160"/>
              <a:gd name="T34" fmla="*/ 112 w 192"/>
              <a:gd name="T35" fmla="*/ 132 h 160"/>
              <a:gd name="T36" fmla="*/ 142 w 192"/>
              <a:gd name="T37" fmla="*/ 160 h 160"/>
              <a:gd name="T38" fmla="*/ 172 w 192"/>
              <a:gd name="T39" fmla="*/ 132 h 160"/>
              <a:gd name="T40" fmla="*/ 176 w 192"/>
              <a:gd name="T41" fmla="*/ 132 h 160"/>
              <a:gd name="T42" fmla="*/ 64 w 192"/>
              <a:gd name="T43" fmla="*/ 130 h 160"/>
              <a:gd name="T44" fmla="*/ 54 w 192"/>
              <a:gd name="T45" fmla="*/ 140 h 160"/>
              <a:gd name="T46" fmla="*/ 44 w 192"/>
              <a:gd name="T47" fmla="*/ 130 h 160"/>
              <a:gd name="T48" fmla="*/ 54 w 192"/>
              <a:gd name="T49" fmla="*/ 120 h 160"/>
              <a:gd name="T50" fmla="*/ 64 w 192"/>
              <a:gd name="T51" fmla="*/ 130 h 160"/>
              <a:gd name="T52" fmla="*/ 152 w 192"/>
              <a:gd name="T53" fmla="*/ 130 h 160"/>
              <a:gd name="T54" fmla="*/ 142 w 192"/>
              <a:gd name="T55" fmla="*/ 140 h 160"/>
              <a:gd name="T56" fmla="*/ 132 w 192"/>
              <a:gd name="T57" fmla="*/ 130 h 160"/>
              <a:gd name="T58" fmla="*/ 142 w 192"/>
              <a:gd name="T59" fmla="*/ 120 h 160"/>
              <a:gd name="T60" fmla="*/ 152 w 192"/>
              <a:gd name="T61" fmla="*/ 130 h 160"/>
              <a:gd name="T62" fmla="*/ 28 w 192"/>
              <a:gd name="T63" fmla="*/ 84 h 160"/>
              <a:gd name="T64" fmla="*/ 28 w 192"/>
              <a:gd name="T65" fmla="*/ 74 h 160"/>
              <a:gd name="T66" fmla="*/ 33 w 192"/>
              <a:gd name="T67" fmla="*/ 65 h 160"/>
              <a:gd name="T68" fmla="*/ 41 w 192"/>
              <a:gd name="T69" fmla="*/ 56 h 160"/>
              <a:gd name="T70" fmla="*/ 50 w 192"/>
              <a:gd name="T71" fmla="*/ 52 h 160"/>
              <a:gd name="T72" fmla="*/ 72 w 192"/>
              <a:gd name="T73" fmla="*/ 52 h 160"/>
              <a:gd name="T74" fmla="*/ 72 w 192"/>
              <a:gd name="T75" fmla="*/ 84 h 160"/>
              <a:gd name="T76" fmla="*/ 28 w 192"/>
              <a:gd name="T77" fmla="*/ 8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2" h="160">
                <a:moveTo>
                  <a:pt x="176" y="132"/>
                </a:moveTo>
                <a:cubicBezTo>
                  <a:pt x="185" y="132"/>
                  <a:pt x="192" y="125"/>
                  <a:pt x="192" y="11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9" y="0"/>
                  <a:pt x="72" y="7"/>
                  <a:pt x="72" y="16"/>
                </a:cubicBezTo>
                <a:cubicBezTo>
                  <a:pt x="72" y="32"/>
                  <a:pt x="72" y="32"/>
                  <a:pt x="72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2" y="32"/>
                  <a:pt x="38" y="34"/>
                  <a:pt x="34" y="38"/>
                </a:cubicBezTo>
                <a:cubicBezTo>
                  <a:pt x="14" y="58"/>
                  <a:pt x="14" y="58"/>
                  <a:pt x="14" y="58"/>
                </a:cubicBezTo>
                <a:cubicBezTo>
                  <a:pt x="10" y="61"/>
                  <a:pt x="8" y="66"/>
                  <a:pt x="8" y="72"/>
                </a:cubicBezTo>
                <a:cubicBezTo>
                  <a:pt x="8" y="112"/>
                  <a:pt x="8" y="112"/>
                  <a:pt x="8" y="112"/>
                </a:cubicBezTo>
                <a:cubicBezTo>
                  <a:pt x="3" y="113"/>
                  <a:pt x="0" y="117"/>
                  <a:pt x="0" y="122"/>
                </a:cubicBezTo>
                <a:cubicBezTo>
                  <a:pt x="0" y="128"/>
                  <a:pt x="4" y="132"/>
                  <a:pt x="10" y="132"/>
                </a:cubicBezTo>
                <a:cubicBezTo>
                  <a:pt x="24" y="132"/>
                  <a:pt x="24" y="132"/>
                  <a:pt x="24" y="132"/>
                </a:cubicBezTo>
                <a:cubicBezTo>
                  <a:pt x="25" y="148"/>
                  <a:pt x="38" y="160"/>
                  <a:pt x="54" y="160"/>
                </a:cubicBezTo>
                <a:cubicBezTo>
                  <a:pt x="70" y="160"/>
                  <a:pt x="83" y="148"/>
                  <a:pt x="84" y="132"/>
                </a:cubicBezTo>
                <a:cubicBezTo>
                  <a:pt x="112" y="132"/>
                  <a:pt x="112" y="132"/>
                  <a:pt x="112" y="132"/>
                </a:cubicBezTo>
                <a:cubicBezTo>
                  <a:pt x="113" y="148"/>
                  <a:pt x="126" y="160"/>
                  <a:pt x="142" y="160"/>
                </a:cubicBezTo>
                <a:cubicBezTo>
                  <a:pt x="158" y="160"/>
                  <a:pt x="171" y="148"/>
                  <a:pt x="172" y="132"/>
                </a:cubicBezTo>
                <a:lnTo>
                  <a:pt x="176" y="132"/>
                </a:lnTo>
                <a:close/>
                <a:moveTo>
                  <a:pt x="64" y="130"/>
                </a:moveTo>
                <a:cubicBezTo>
                  <a:pt x="64" y="136"/>
                  <a:pt x="60" y="140"/>
                  <a:pt x="54" y="140"/>
                </a:cubicBezTo>
                <a:cubicBezTo>
                  <a:pt x="48" y="140"/>
                  <a:pt x="44" y="136"/>
                  <a:pt x="44" y="130"/>
                </a:cubicBezTo>
                <a:cubicBezTo>
                  <a:pt x="44" y="124"/>
                  <a:pt x="48" y="120"/>
                  <a:pt x="54" y="120"/>
                </a:cubicBezTo>
                <a:cubicBezTo>
                  <a:pt x="60" y="120"/>
                  <a:pt x="64" y="124"/>
                  <a:pt x="64" y="130"/>
                </a:cubicBezTo>
                <a:close/>
                <a:moveTo>
                  <a:pt x="152" y="130"/>
                </a:moveTo>
                <a:cubicBezTo>
                  <a:pt x="152" y="136"/>
                  <a:pt x="148" y="140"/>
                  <a:pt x="142" y="140"/>
                </a:cubicBezTo>
                <a:cubicBezTo>
                  <a:pt x="136" y="140"/>
                  <a:pt x="132" y="136"/>
                  <a:pt x="132" y="130"/>
                </a:cubicBezTo>
                <a:cubicBezTo>
                  <a:pt x="132" y="124"/>
                  <a:pt x="136" y="120"/>
                  <a:pt x="142" y="120"/>
                </a:cubicBezTo>
                <a:cubicBezTo>
                  <a:pt x="148" y="120"/>
                  <a:pt x="152" y="124"/>
                  <a:pt x="152" y="130"/>
                </a:cubicBezTo>
                <a:close/>
                <a:moveTo>
                  <a:pt x="28" y="8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0"/>
                  <a:pt x="30" y="68"/>
                  <a:pt x="33" y="65"/>
                </a:cubicBezTo>
                <a:cubicBezTo>
                  <a:pt x="41" y="56"/>
                  <a:pt x="41" y="56"/>
                  <a:pt x="41" y="56"/>
                </a:cubicBezTo>
                <a:cubicBezTo>
                  <a:pt x="44" y="54"/>
                  <a:pt x="46" y="52"/>
                  <a:pt x="50" y="52"/>
                </a:cubicBezTo>
                <a:cubicBezTo>
                  <a:pt x="72" y="52"/>
                  <a:pt x="72" y="52"/>
                  <a:pt x="72" y="52"/>
                </a:cubicBezTo>
                <a:cubicBezTo>
                  <a:pt x="72" y="84"/>
                  <a:pt x="72" y="84"/>
                  <a:pt x="72" y="84"/>
                </a:cubicBezTo>
                <a:lnTo>
                  <a:pt x="28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4C8B97E7-8AA2-4C20-BE9E-A2DB0FCA0938}"/>
              </a:ext>
            </a:extLst>
          </p:cNvPr>
          <p:cNvSpPr>
            <a:spLocks/>
          </p:cNvSpPr>
          <p:nvPr/>
        </p:nvSpPr>
        <p:spPr bwMode="auto">
          <a:xfrm>
            <a:off x="7711282" y="3280568"/>
            <a:ext cx="304800" cy="312737"/>
          </a:xfrm>
          <a:custGeom>
            <a:avLst/>
            <a:gdLst>
              <a:gd name="T0" fmla="*/ 84 w 188"/>
              <a:gd name="T1" fmla="*/ 10 h 192"/>
              <a:gd name="T2" fmla="*/ 84 w 188"/>
              <a:gd name="T3" fmla="*/ 17 h 192"/>
              <a:gd name="T4" fmla="*/ 0 w 188"/>
              <a:gd name="T5" fmla="*/ 100 h 192"/>
              <a:gd name="T6" fmla="*/ 0 w 188"/>
              <a:gd name="T7" fmla="*/ 100 h 192"/>
              <a:gd name="T8" fmla="*/ 8 w 188"/>
              <a:gd name="T9" fmla="*/ 108 h 192"/>
              <a:gd name="T10" fmla="*/ 84 w 188"/>
              <a:gd name="T11" fmla="*/ 108 h 192"/>
              <a:gd name="T12" fmla="*/ 84 w 188"/>
              <a:gd name="T13" fmla="*/ 162 h 192"/>
              <a:gd name="T14" fmla="*/ 114 w 188"/>
              <a:gd name="T15" fmla="*/ 192 h 192"/>
              <a:gd name="T16" fmla="*/ 144 w 188"/>
              <a:gd name="T17" fmla="*/ 162 h 192"/>
              <a:gd name="T18" fmla="*/ 134 w 188"/>
              <a:gd name="T19" fmla="*/ 152 h 192"/>
              <a:gd name="T20" fmla="*/ 124 w 188"/>
              <a:gd name="T21" fmla="*/ 162 h 192"/>
              <a:gd name="T22" fmla="*/ 114 w 188"/>
              <a:gd name="T23" fmla="*/ 172 h 192"/>
              <a:gd name="T24" fmla="*/ 104 w 188"/>
              <a:gd name="T25" fmla="*/ 162 h 192"/>
              <a:gd name="T26" fmla="*/ 104 w 188"/>
              <a:gd name="T27" fmla="*/ 108 h 192"/>
              <a:gd name="T28" fmla="*/ 180 w 188"/>
              <a:gd name="T29" fmla="*/ 108 h 192"/>
              <a:gd name="T30" fmla="*/ 188 w 188"/>
              <a:gd name="T31" fmla="*/ 100 h 192"/>
              <a:gd name="T32" fmla="*/ 188 w 188"/>
              <a:gd name="T33" fmla="*/ 100 h 192"/>
              <a:gd name="T34" fmla="*/ 104 w 188"/>
              <a:gd name="T35" fmla="*/ 17 h 192"/>
              <a:gd name="T36" fmla="*/ 104 w 188"/>
              <a:gd name="T37" fmla="*/ 10 h 192"/>
              <a:gd name="T38" fmla="*/ 94 w 188"/>
              <a:gd name="T39" fmla="*/ 0 h 192"/>
              <a:gd name="T40" fmla="*/ 84 w 188"/>
              <a:gd name="T41" fmla="*/ 1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8" h="192">
                <a:moveTo>
                  <a:pt x="84" y="10"/>
                </a:moveTo>
                <a:cubicBezTo>
                  <a:pt x="84" y="17"/>
                  <a:pt x="84" y="17"/>
                  <a:pt x="84" y="17"/>
                </a:cubicBezTo>
                <a:cubicBezTo>
                  <a:pt x="40" y="21"/>
                  <a:pt x="5" y="56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4"/>
                  <a:pt x="4" y="108"/>
                  <a:pt x="8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62"/>
                  <a:pt x="84" y="162"/>
                  <a:pt x="84" y="162"/>
                </a:cubicBezTo>
                <a:cubicBezTo>
                  <a:pt x="84" y="179"/>
                  <a:pt x="97" y="192"/>
                  <a:pt x="114" y="192"/>
                </a:cubicBezTo>
                <a:cubicBezTo>
                  <a:pt x="131" y="192"/>
                  <a:pt x="144" y="179"/>
                  <a:pt x="144" y="162"/>
                </a:cubicBezTo>
                <a:cubicBezTo>
                  <a:pt x="144" y="156"/>
                  <a:pt x="140" y="152"/>
                  <a:pt x="134" y="152"/>
                </a:cubicBezTo>
                <a:cubicBezTo>
                  <a:pt x="128" y="152"/>
                  <a:pt x="124" y="156"/>
                  <a:pt x="124" y="162"/>
                </a:cubicBezTo>
                <a:cubicBezTo>
                  <a:pt x="124" y="168"/>
                  <a:pt x="120" y="172"/>
                  <a:pt x="114" y="172"/>
                </a:cubicBezTo>
                <a:cubicBezTo>
                  <a:pt x="108" y="172"/>
                  <a:pt x="104" y="168"/>
                  <a:pt x="104" y="162"/>
                </a:cubicBezTo>
                <a:cubicBezTo>
                  <a:pt x="104" y="108"/>
                  <a:pt x="104" y="108"/>
                  <a:pt x="104" y="108"/>
                </a:cubicBezTo>
                <a:cubicBezTo>
                  <a:pt x="180" y="108"/>
                  <a:pt x="180" y="108"/>
                  <a:pt x="180" y="108"/>
                </a:cubicBezTo>
                <a:cubicBezTo>
                  <a:pt x="184" y="108"/>
                  <a:pt x="188" y="105"/>
                  <a:pt x="188" y="100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83" y="56"/>
                  <a:pt x="148" y="21"/>
                  <a:pt x="104" y="17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4"/>
                  <a:pt x="100" y="0"/>
                  <a:pt x="94" y="0"/>
                </a:cubicBezTo>
                <a:cubicBezTo>
                  <a:pt x="88" y="0"/>
                  <a:pt x="84" y="4"/>
                  <a:pt x="84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3EFE560D-B676-4993-B8B5-EF9FBA1CF4CB}"/>
              </a:ext>
            </a:extLst>
          </p:cNvPr>
          <p:cNvSpPr>
            <a:spLocks noEditPoints="1"/>
          </p:cNvSpPr>
          <p:nvPr/>
        </p:nvSpPr>
        <p:spPr bwMode="auto">
          <a:xfrm>
            <a:off x="7060407" y="3280568"/>
            <a:ext cx="201613" cy="312737"/>
          </a:xfrm>
          <a:custGeom>
            <a:avLst/>
            <a:gdLst>
              <a:gd name="T0" fmla="*/ 0 w 124"/>
              <a:gd name="T1" fmla="*/ 131 h 192"/>
              <a:gd name="T2" fmla="*/ 62 w 124"/>
              <a:gd name="T3" fmla="*/ 192 h 192"/>
              <a:gd name="T4" fmla="*/ 124 w 124"/>
              <a:gd name="T5" fmla="*/ 131 h 192"/>
              <a:gd name="T6" fmla="*/ 72 w 124"/>
              <a:gd name="T7" fmla="*/ 12 h 192"/>
              <a:gd name="T8" fmla="*/ 72 w 124"/>
              <a:gd name="T9" fmla="*/ 10 h 192"/>
              <a:gd name="T10" fmla="*/ 62 w 124"/>
              <a:gd name="T11" fmla="*/ 0 h 192"/>
              <a:gd name="T12" fmla="*/ 52 w 124"/>
              <a:gd name="T13" fmla="*/ 10 h 192"/>
              <a:gd name="T14" fmla="*/ 52 w 124"/>
              <a:gd name="T15" fmla="*/ 12 h 192"/>
              <a:gd name="T16" fmla="*/ 0 w 124"/>
              <a:gd name="T17" fmla="*/ 131 h 192"/>
              <a:gd name="T18" fmla="*/ 71 w 124"/>
              <a:gd name="T19" fmla="*/ 156 h 192"/>
              <a:gd name="T20" fmla="*/ 88 w 124"/>
              <a:gd name="T21" fmla="*/ 139 h 192"/>
              <a:gd name="T22" fmla="*/ 96 w 124"/>
              <a:gd name="T23" fmla="*/ 132 h 192"/>
              <a:gd name="T24" fmla="*/ 104 w 124"/>
              <a:gd name="T25" fmla="*/ 140 h 192"/>
              <a:gd name="T26" fmla="*/ 93 w 124"/>
              <a:gd name="T27" fmla="*/ 161 h 192"/>
              <a:gd name="T28" fmla="*/ 72 w 124"/>
              <a:gd name="T29" fmla="*/ 172 h 192"/>
              <a:gd name="T30" fmla="*/ 64 w 124"/>
              <a:gd name="T31" fmla="*/ 164 h 192"/>
              <a:gd name="T32" fmla="*/ 71 w 124"/>
              <a:gd name="T33" fmla="*/ 15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4" h="192">
                <a:moveTo>
                  <a:pt x="0" y="131"/>
                </a:moveTo>
                <a:cubicBezTo>
                  <a:pt x="0" y="165"/>
                  <a:pt x="28" y="192"/>
                  <a:pt x="62" y="192"/>
                </a:cubicBezTo>
                <a:cubicBezTo>
                  <a:pt x="96" y="192"/>
                  <a:pt x="124" y="165"/>
                  <a:pt x="124" y="131"/>
                </a:cubicBezTo>
                <a:cubicBezTo>
                  <a:pt x="124" y="88"/>
                  <a:pt x="76" y="60"/>
                  <a:pt x="72" y="12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68" y="0"/>
                  <a:pt x="62" y="0"/>
                </a:cubicBezTo>
                <a:cubicBezTo>
                  <a:pt x="56" y="0"/>
                  <a:pt x="52" y="4"/>
                  <a:pt x="52" y="10"/>
                </a:cubicBezTo>
                <a:cubicBezTo>
                  <a:pt x="52" y="12"/>
                  <a:pt x="52" y="12"/>
                  <a:pt x="52" y="12"/>
                </a:cubicBezTo>
                <a:cubicBezTo>
                  <a:pt x="48" y="60"/>
                  <a:pt x="0" y="88"/>
                  <a:pt x="0" y="131"/>
                </a:cubicBezTo>
                <a:close/>
                <a:moveTo>
                  <a:pt x="71" y="156"/>
                </a:moveTo>
                <a:cubicBezTo>
                  <a:pt x="79" y="154"/>
                  <a:pt x="86" y="147"/>
                  <a:pt x="88" y="139"/>
                </a:cubicBezTo>
                <a:cubicBezTo>
                  <a:pt x="89" y="135"/>
                  <a:pt x="92" y="132"/>
                  <a:pt x="96" y="132"/>
                </a:cubicBezTo>
                <a:cubicBezTo>
                  <a:pt x="100" y="132"/>
                  <a:pt x="104" y="136"/>
                  <a:pt x="104" y="140"/>
                </a:cubicBezTo>
                <a:cubicBezTo>
                  <a:pt x="104" y="146"/>
                  <a:pt x="99" y="155"/>
                  <a:pt x="93" y="161"/>
                </a:cubicBezTo>
                <a:cubicBezTo>
                  <a:pt x="86" y="167"/>
                  <a:pt x="78" y="172"/>
                  <a:pt x="72" y="172"/>
                </a:cubicBezTo>
                <a:cubicBezTo>
                  <a:pt x="68" y="172"/>
                  <a:pt x="64" y="168"/>
                  <a:pt x="64" y="164"/>
                </a:cubicBezTo>
                <a:cubicBezTo>
                  <a:pt x="64" y="160"/>
                  <a:pt x="67" y="157"/>
                  <a:pt x="71" y="1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4EC26500-8237-4845-BED1-D7A93550D6A6}"/>
              </a:ext>
            </a:extLst>
          </p:cNvPr>
          <p:cNvSpPr>
            <a:spLocks noEditPoints="1"/>
          </p:cNvSpPr>
          <p:nvPr/>
        </p:nvSpPr>
        <p:spPr bwMode="auto">
          <a:xfrm>
            <a:off x="6309519" y="3280568"/>
            <a:ext cx="296863" cy="306387"/>
          </a:xfrm>
          <a:custGeom>
            <a:avLst/>
            <a:gdLst>
              <a:gd name="T0" fmla="*/ 113 w 182"/>
              <a:gd name="T1" fmla="*/ 89 h 188"/>
              <a:gd name="T2" fmla="*/ 129 w 182"/>
              <a:gd name="T3" fmla="*/ 88 h 188"/>
              <a:gd name="T4" fmla="*/ 97 w 182"/>
              <a:gd name="T5" fmla="*/ 56 h 188"/>
              <a:gd name="T6" fmla="*/ 96 w 182"/>
              <a:gd name="T7" fmla="*/ 72 h 188"/>
              <a:gd name="T8" fmla="*/ 22 w 182"/>
              <a:gd name="T9" fmla="*/ 106 h 188"/>
              <a:gd name="T10" fmla="*/ 2 w 182"/>
              <a:gd name="T11" fmla="*/ 123 h 188"/>
              <a:gd name="T12" fmla="*/ 28 w 182"/>
              <a:gd name="T13" fmla="*/ 125 h 188"/>
              <a:gd name="T14" fmla="*/ 34 w 182"/>
              <a:gd name="T15" fmla="*/ 156 h 188"/>
              <a:gd name="T16" fmla="*/ 50 w 182"/>
              <a:gd name="T17" fmla="*/ 168 h 188"/>
              <a:gd name="T18" fmla="*/ 81 w 182"/>
              <a:gd name="T19" fmla="*/ 163 h 188"/>
              <a:gd name="T20" fmla="*/ 91 w 182"/>
              <a:gd name="T21" fmla="*/ 188 h 188"/>
              <a:gd name="T22" fmla="*/ 101 w 182"/>
              <a:gd name="T23" fmla="*/ 163 h 188"/>
              <a:gd name="T24" fmla="*/ 132 w 182"/>
              <a:gd name="T25" fmla="*/ 168 h 188"/>
              <a:gd name="T26" fmla="*/ 148 w 182"/>
              <a:gd name="T27" fmla="*/ 156 h 188"/>
              <a:gd name="T28" fmla="*/ 154 w 182"/>
              <a:gd name="T29" fmla="*/ 125 h 188"/>
              <a:gd name="T30" fmla="*/ 180 w 182"/>
              <a:gd name="T31" fmla="*/ 123 h 188"/>
              <a:gd name="T32" fmla="*/ 160 w 182"/>
              <a:gd name="T33" fmla="*/ 106 h 188"/>
              <a:gd name="T34" fmla="*/ 160 w 182"/>
              <a:gd name="T35" fmla="*/ 82 h 188"/>
              <a:gd name="T36" fmla="*/ 180 w 182"/>
              <a:gd name="T37" fmla="*/ 65 h 188"/>
              <a:gd name="T38" fmla="*/ 154 w 182"/>
              <a:gd name="T39" fmla="*/ 63 h 188"/>
              <a:gd name="T40" fmla="*/ 148 w 182"/>
              <a:gd name="T41" fmla="*/ 32 h 188"/>
              <a:gd name="T42" fmla="*/ 132 w 182"/>
              <a:gd name="T43" fmla="*/ 20 h 188"/>
              <a:gd name="T44" fmla="*/ 101 w 182"/>
              <a:gd name="T45" fmla="*/ 25 h 188"/>
              <a:gd name="T46" fmla="*/ 91 w 182"/>
              <a:gd name="T47" fmla="*/ 0 h 188"/>
              <a:gd name="T48" fmla="*/ 81 w 182"/>
              <a:gd name="T49" fmla="*/ 25 h 188"/>
              <a:gd name="T50" fmla="*/ 50 w 182"/>
              <a:gd name="T51" fmla="*/ 20 h 188"/>
              <a:gd name="T52" fmla="*/ 34 w 182"/>
              <a:gd name="T53" fmla="*/ 32 h 188"/>
              <a:gd name="T54" fmla="*/ 28 w 182"/>
              <a:gd name="T55" fmla="*/ 63 h 188"/>
              <a:gd name="T56" fmla="*/ 2 w 182"/>
              <a:gd name="T57" fmla="*/ 65 h 188"/>
              <a:gd name="T58" fmla="*/ 22 w 182"/>
              <a:gd name="T59" fmla="*/ 82 h 188"/>
              <a:gd name="T60" fmla="*/ 41 w 182"/>
              <a:gd name="T61" fmla="*/ 94 h 188"/>
              <a:gd name="T62" fmla="*/ 141 w 182"/>
              <a:gd name="T63" fmla="*/ 94 h 188"/>
              <a:gd name="T64" fmla="*/ 41 w 182"/>
              <a:gd name="T65" fmla="*/ 9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2" h="188">
                <a:moveTo>
                  <a:pt x="96" y="72"/>
                </a:moveTo>
                <a:cubicBezTo>
                  <a:pt x="104" y="74"/>
                  <a:pt x="111" y="81"/>
                  <a:pt x="113" y="89"/>
                </a:cubicBezTo>
                <a:cubicBezTo>
                  <a:pt x="114" y="93"/>
                  <a:pt x="117" y="96"/>
                  <a:pt x="121" y="96"/>
                </a:cubicBezTo>
                <a:cubicBezTo>
                  <a:pt x="125" y="96"/>
                  <a:pt x="129" y="92"/>
                  <a:pt x="129" y="88"/>
                </a:cubicBezTo>
                <a:cubicBezTo>
                  <a:pt x="129" y="82"/>
                  <a:pt x="124" y="73"/>
                  <a:pt x="118" y="67"/>
                </a:cubicBezTo>
                <a:cubicBezTo>
                  <a:pt x="111" y="61"/>
                  <a:pt x="103" y="56"/>
                  <a:pt x="97" y="56"/>
                </a:cubicBezTo>
                <a:cubicBezTo>
                  <a:pt x="93" y="56"/>
                  <a:pt x="89" y="60"/>
                  <a:pt x="89" y="64"/>
                </a:cubicBezTo>
                <a:cubicBezTo>
                  <a:pt x="89" y="68"/>
                  <a:pt x="92" y="71"/>
                  <a:pt x="96" y="72"/>
                </a:cubicBezTo>
                <a:close/>
                <a:moveTo>
                  <a:pt x="21" y="94"/>
                </a:moveTo>
                <a:cubicBezTo>
                  <a:pt x="21" y="98"/>
                  <a:pt x="21" y="102"/>
                  <a:pt x="22" y="106"/>
                </a:cubicBezTo>
                <a:cubicBezTo>
                  <a:pt x="8" y="110"/>
                  <a:pt x="8" y="110"/>
                  <a:pt x="8" y="110"/>
                </a:cubicBezTo>
                <a:cubicBezTo>
                  <a:pt x="3" y="112"/>
                  <a:pt x="0" y="118"/>
                  <a:pt x="2" y="123"/>
                </a:cubicBezTo>
                <a:cubicBezTo>
                  <a:pt x="3" y="128"/>
                  <a:pt x="9" y="131"/>
                  <a:pt x="14" y="129"/>
                </a:cubicBezTo>
                <a:cubicBezTo>
                  <a:pt x="28" y="125"/>
                  <a:pt x="28" y="125"/>
                  <a:pt x="28" y="125"/>
                </a:cubicBezTo>
                <a:cubicBezTo>
                  <a:pt x="32" y="132"/>
                  <a:pt x="36" y="139"/>
                  <a:pt x="42" y="144"/>
                </a:cubicBezTo>
                <a:cubicBezTo>
                  <a:pt x="34" y="156"/>
                  <a:pt x="34" y="156"/>
                  <a:pt x="34" y="156"/>
                </a:cubicBezTo>
                <a:cubicBezTo>
                  <a:pt x="30" y="161"/>
                  <a:pt x="31" y="167"/>
                  <a:pt x="36" y="170"/>
                </a:cubicBezTo>
                <a:cubicBezTo>
                  <a:pt x="40" y="173"/>
                  <a:pt x="46" y="172"/>
                  <a:pt x="50" y="168"/>
                </a:cubicBezTo>
                <a:cubicBezTo>
                  <a:pt x="58" y="156"/>
                  <a:pt x="58" y="156"/>
                  <a:pt x="58" y="156"/>
                </a:cubicBezTo>
                <a:cubicBezTo>
                  <a:pt x="65" y="160"/>
                  <a:pt x="73" y="162"/>
                  <a:pt x="81" y="163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1" y="184"/>
                  <a:pt x="85" y="188"/>
                  <a:pt x="91" y="188"/>
                </a:cubicBezTo>
                <a:cubicBezTo>
                  <a:pt x="97" y="188"/>
                  <a:pt x="101" y="184"/>
                  <a:pt x="101" y="178"/>
                </a:cubicBezTo>
                <a:cubicBezTo>
                  <a:pt x="101" y="163"/>
                  <a:pt x="101" y="163"/>
                  <a:pt x="101" y="163"/>
                </a:cubicBezTo>
                <a:cubicBezTo>
                  <a:pt x="109" y="162"/>
                  <a:pt x="117" y="160"/>
                  <a:pt x="124" y="156"/>
                </a:cubicBezTo>
                <a:cubicBezTo>
                  <a:pt x="132" y="168"/>
                  <a:pt x="132" y="168"/>
                  <a:pt x="132" y="168"/>
                </a:cubicBezTo>
                <a:cubicBezTo>
                  <a:pt x="136" y="172"/>
                  <a:pt x="142" y="173"/>
                  <a:pt x="146" y="170"/>
                </a:cubicBezTo>
                <a:cubicBezTo>
                  <a:pt x="151" y="167"/>
                  <a:pt x="152" y="161"/>
                  <a:pt x="148" y="156"/>
                </a:cubicBezTo>
                <a:cubicBezTo>
                  <a:pt x="140" y="144"/>
                  <a:pt x="140" y="144"/>
                  <a:pt x="140" y="144"/>
                </a:cubicBezTo>
                <a:cubicBezTo>
                  <a:pt x="146" y="139"/>
                  <a:pt x="150" y="132"/>
                  <a:pt x="154" y="125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73" y="131"/>
                  <a:pt x="179" y="128"/>
                  <a:pt x="180" y="123"/>
                </a:cubicBezTo>
                <a:cubicBezTo>
                  <a:pt x="182" y="118"/>
                  <a:pt x="179" y="112"/>
                  <a:pt x="174" y="110"/>
                </a:cubicBezTo>
                <a:cubicBezTo>
                  <a:pt x="160" y="106"/>
                  <a:pt x="160" y="106"/>
                  <a:pt x="160" y="106"/>
                </a:cubicBezTo>
                <a:cubicBezTo>
                  <a:pt x="161" y="102"/>
                  <a:pt x="161" y="98"/>
                  <a:pt x="161" y="94"/>
                </a:cubicBezTo>
                <a:cubicBezTo>
                  <a:pt x="161" y="90"/>
                  <a:pt x="161" y="86"/>
                  <a:pt x="160" y="82"/>
                </a:cubicBezTo>
                <a:cubicBezTo>
                  <a:pt x="174" y="78"/>
                  <a:pt x="174" y="78"/>
                  <a:pt x="174" y="78"/>
                </a:cubicBezTo>
                <a:cubicBezTo>
                  <a:pt x="179" y="76"/>
                  <a:pt x="182" y="70"/>
                  <a:pt x="180" y="65"/>
                </a:cubicBezTo>
                <a:cubicBezTo>
                  <a:pt x="179" y="60"/>
                  <a:pt x="173" y="57"/>
                  <a:pt x="168" y="59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50" y="56"/>
                  <a:pt x="146" y="49"/>
                  <a:pt x="140" y="44"/>
                </a:cubicBezTo>
                <a:cubicBezTo>
                  <a:pt x="148" y="32"/>
                  <a:pt x="148" y="32"/>
                  <a:pt x="148" y="32"/>
                </a:cubicBezTo>
                <a:cubicBezTo>
                  <a:pt x="152" y="27"/>
                  <a:pt x="151" y="21"/>
                  <a:pt x="146" y="18"/>
                </a:cubicBezTo>
                <a:cubicBezTo>
                  <a:pt x="142" y="15"/>
                  <a:pt x="136" y="16"/>
                  <a:pt x="132" y="20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17" y="28"/>
                  <a:pt x="109" y="26"/>
                  <a:pt x="101" y="25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01" y="4"/>
                  <a:pt x="97" y="0"/>
                  <a:pt x="91" y="0"/>
                </a:cubicBezTo>
                <a:cubicBezTo>
                  <a:pt x="85" y="0"/>
                  <a:pt x="81" y="4"/>
                  <a:pt x="81" y="10"/>
                </a:cubicBezTo>
                <a:cubicBezTo>
                  <a:pt x="81" y="25"/>
                  <a:pt x="81" y="25"/>
                  <a:pt x="81" y="25"/>
                </a:cubicBezTo>
                <a:cubicBezTo>
                  <a:pt x="73" y="26"/>
                  <a:pt x="65" y="28"/>
                  <a:pt x="58" y="32"/>
                </a:cubicBezTo>
                <a:cubicBezTo>
                  <a:pt x="50" y="20"/>
                  <a:pt x="50" y="20"/>
                  <a:pt x="50" y="20"/>
                </a:cubicBezTo>
                <a:cubicBezTo>
                  <a:pt x="46" y="16"/>
                  <a:pt x="40" y="15"/>
                  <a:pt x="36" y="18"/>
                </a:cubicBezTo>
                <a:cubicBezTo>
                  <a:pt x="31" y="21"/>
                  <a:pt x="30" y="27"/>
                  <a:pt x="34" y="32"/>
                </a:cubicBezTo>
                <a:cubicBezTo>
                  <a:pt x="42" y="44"/>
                  <a:pt x="42" y="44"/>
                  <a:pt x="42" y="44"/>
                </a:cubicBezTo>
                <a:cubicBezTo>
                  <a:pt x="36" y="49"/>
                  <a:pt x="32" y="56"/>
                  <a:pt x="28" y="63"/>
                </a:cubicBezTo>
                <a:cubicBezTo>
                  <a:pt x="14" y="59"/>
                  <a:pt x="14" y="59"/>
                  <a:pt x="14" y="59"/>
                </a:cubicBezTo>
                <a:cubicBezTo>
                  <a:pt x="9" y="57"/>
                  <a:pt x="3" y="60"/>
                  <a:pt x="2" y="65"/>
                </a:cubicBezTo>
                <a:cubicBezTo>
                  <a:pt x="0" y="70"/>
                  <a:pt x="3" y="76"/>
                  <a:pt x="8" y="78"/>
                </a:cubicBezTo>
                <a:cubicBezTo>
                  <a:pt x="22" y="82"/>
                  <a:pt x="22" y="82"/>
                  <a:pt x="22" y="82"/>
                </a:cubicBezTo>
                <a:cubicBezTo>
                  <a:pt x="21" y="86"/>
                  <a:pt x="21" y="90"/>
                  <a:pt x="21" y="94"/>
                </a:cubicBezTo>
                <a:close/>
                <a:moveTo>
                  <a:pt x="41" y="94"/>
                </a:moveTo>
                <a:cubicBezTo>
                  <a:pt x="41" y="66"/>
                  <a:pt x="63" y="44"/>
                  <a:pt x="91" y="44"/>
                </a:cubicBezTo>
                <a:cubicBezTo>
                  <a:pt x="119" y="44"/>
                  <a:pt x="141" y="66"/>
                  <a:pt x="141" y="94"/>
                </a:cubicBezTo>
                <a:cubicBezTo>
                  <a:pt x="141" y="122"/>
                  <a:pt x="119" y="144"/>
                  <a:pt x="91" y="144"/>
                </a:cubicBezTo>
                <a:cubicBezTo>
                  <a:pt x="63" y="144"/>
                  <a:pt x="41" y="122"/>
                  <a:pt x="41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84353D2D-D716-4F49-A904-507FF6204508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2585243"/>
            <a:ext cx="293688" cy="292100"/>
          </a:xfrm>
          <a:custGeom>
            <a:avLst/>
            <a:gdLst>
              <a:gd name="T0" fmla="*/ 0 w 180"/>
              <a:gd name="T1" fmla="*/ 90 h 180"/>
              <a:gd name="T2" fmla="*/ 90 w 180"/>
              <a:gd name="T3" fmla="*/ 180 h 180"/>
              <a:gd name="T4" fmla="*/ 180 w 180"/>
              <a:gd name="T5" fmla="*/ 90 h 180"/>
              <a:gd name="T6" fmla="*/ 90 w 180"/>
              <a:gd name="T7" fmla="*/ 0 h 180"/>
              <a:gd name="T8" fmla="*/ 0 w 180"/>
              <a:gd name="T9" fmla="*/ 90 h 180"/>
              <a:gd name="T10" fmla="*/ 20 w 180"/>
              <a:gd name="T11" fmla="*/ 90 h 180"/>
              <a:gd name="T12" fmla="*/ 43 w 180"/>
              <a:gd name="T13" fmla="*/ 38 h 180"/>
              <a:gd name="T14" fmla="*/ 44 w 180"/>
              <a:gd name="T15" fmla="*/ 37 h 180"/>
              <a:gd name="T16" fmla="*/ 48 w 180"/>
              <a:gd name="T17" fmla="*/ 36 h 180"/>
              <a:gd name="T18" fmla="*/ 54 w 180"/>
              <a:gd name="T19" fmla="*/ 42 h 180"/>
              <a:gd name="T20" fmla="*/ 53 w 180"/>
              <a:gd name="T21" fmla="*/ 45 h 180"/>
              <a:gd name="T22" fmla="*/ 52 w 180"/>
              <a:gd name="T23" fmla="*/ 58 h 180"/>
              <a:gd name="T24" fmla="*/ 122 w 180"/>
              <a:gd name="T25" fmla="*/ 128 h 180"/>
              <a:gd name="T26" fmla="*/ 135 w 180"/>
              <a:gd name="T27" fmla="*/ 127 h 180"/>
              <a:gd name="T28" fmla="*/ 137 w 180"/>
              <a:gd name="T29" fmla="*/ 126 h 180"/>
              <a:gd name="T30" fmla="*/ 138 w 180"/>
              <a:gd name="T31" fmla="*/ 126 h 180"/>
              <a:gd name="T32" fmla="*/ 144 w 180"/>
              <a:gd name="T33" fmla="*/ 132 h 180"/>
              <a:gd name="T34" fmla="*/ 143 w 180"/>
              <a:gd name="T35" fmla="*/ 136 h 180"/>
              <a:gd name="T36" fmla="*/ 141 w 180"/>
              <a:gd name="T37" fmla="*/ 138 h 180"/>
              <a:gd name="T38" fmla="*/ 90 w 180"/>
              <a:gd name="T39" fmla="*/ 160 h 180"/>
              <a:gd name="T40" fmla="*/ 20 w 180"/>
              <a:gd name="T41" fmla="*/ 9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0" h="180">
                <a:moveTo>
                  <a:pt x="0" y="90"/>
                </a:moveTo>
                <a:cubicBezTo>
                  <a:pt x="0" y="140"/>
                  <a:pt x="40" y="180"/>
                  <a:pt x="90" y="180"/>
                </a:cubicBezTo>
                <a:cubicBezTo>
                  <a:pt x="140" y="180"/>
                  <a:pt x="180" y="140"/>
                  <a:pt x="180" y="90"/>
                </a:cubicBezTo>
                <a:cubicBezTo>
                  <a:pt x="180" y="40"/>
                  <a:pt x="140" y="0"/>
                  <a:pt x="90" y="0"/>
                </a:cubicBezTo>
                <a:cubicBezTo>
                  <a:pt x="40" y="0"/>
                  <a:pt x="0" y="40"/>
                  <a:pt x="0" y="90"/>
                </a:cubicBezTo>
                <a:close/>
                <a:moveTo>
                  <a:pt x="20" y="90"/>
                </a:moveTo>
                <a:cubicBezTo>
                  <a:pt x="20" y="70"/>
                  <a:pt x="29" y="51"/>
                  <a:pt x="43" y="38"/>
                </a:cubicBezTo>
                <a:cubicBezTo>
                  <a:pt x="43" y="38"/>
                  <a:pt x="44" y="37"/>
                  <a:pt x="44" y="37"/>
                </a:cubicBezTo>
                <a:cubicBezTo>
                  <a:pt x="45" y="36"/>
                  <a:pt x="46" y="36"/>
                  <a:pt x="48" y="36"/>
                </a:cubicBezTo>
                <a:cubicBezTo>
                  <a:pt x="51" y="36"/>
                  <a:pt x="54" y="39"/>
                  <a:pt x="54" y="42"/>
                </a:cubicBezTo>
                <a:cubicBezTo>
                  <a:pt x="54" y="42"/>
                  <a:pt x="53" y="45"/>
                  <a:pt x="53" y="45"/>
                </a:cubicBezTo>
                <a:cubicBezTo>
                  <a:pt x="52" y="49"/>
                  <a:pt x="52" y="53"/>
                  <a:pt x="52" y="58"/>
                </a:cubicBezTo>
                <a:cubicBezTo>
                  <a:pt x="52" y="97"/>
                  <a:pt x="83" y="128"/>
                  <a:pt x="122" y="128"/>
                </a:cubicBezTo>
                <a:cubicBezTo>
                  <a:pt x="126" y="128"/>
                  <a:pt x="131" y="128"/>
                  <a:pt x="135" y="127"/>
                </a:cubicBezTo>
                <a:cubicBezTo>
                  <a:pt x="137" y="126"/>
                  <a:pt x="137" y="126"/>
                  <a:pt x="137" y="126"/>
                </a:cubicBezTo>
                <a:cubicBezTo>
                  <a:pt x="137" y="126"/>
                  <a:pt x="138" y="126"/>
                  <a:pt x="138" y="126"/>
                </a:cubicBezTo>
                <a:cubicBezTo>
                  <a:pt x="141" y="126"/>
                  <a:pt x="144" y="129"/>
                  <a:pt x="144" y="132"/>
                </a:cubicBezTo>
                <a:cubicBezTo>
                  <a:pt x="144" y="134"/>
                  <a:pt x="143" y="135"/>
                  <a:pt x="143" y="136"/>
                </a:cubicBezTo>
                <a:cubicBezTo>
                  <a:pt x="142" y="136"/>
                  <a:pt x="142" y="137"/>
                  <a:pt x="141" y="138"/>
                </a:cubicBezTo>
                <a:cubicBezTo>
                  <a:pt x="128" y="151"/>
                  <a:pt x="110" y="160"/>
                  <a:pt x="90" y="160"/>
                </a:cubicBezTo>
                <a:cubicBezTo>
                  <a:pt x="51" y="160"/>
                  <a:pt x="20" y="129"/>
                  <a:pt x="20" y="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2" name="Freeform 34">
            <a:extLst>
              <a:ext uri="{FF2B5EF4-FFF2-40B4-BE49-F238E27FC236}">
                <a16:creationId xmlns:a16="http://schemas.microsoft.com/office/drawing/2014/main" id="{CAF71A9E-9C61-4BC2-8068-A83C70AA5F96}"/>
              </a:ext>
            </a:extLst>
          </p:cNvPr>
          <p:cNvSpPr>
            <a:spLocks/>
          </p:cNvSpPr>
          <p:nvPr/>
        </p:nvSpPr>
        <p:spPr bwMode="auto">
          <a:xfrm>
            <a:off x="9859169" y="2578893"/>
            <a:ext cx="220663" cy="312737"/>
          </a:xfrm>
          <a:custGeom>
            <a:avLst/>
            <a:gdLst>
              <a:gd name="T0" fmla="*/ 80 w 136"/>
              <a:gd name="T1" fmla="*/ 72 h 192"/>
              <a:gd name="T2" fmla="*/ 96 w 136"/>
              <a:gd name="T3" fmla="*/ 10 h 192"/>
              <a:gd name="T4" fmla="*/ 96 w 136"/>
              <a:gd name="T5" fmla="*/ 8 h 192"/>
              <a:gd name="T6" fmla="*/ 88 w 136"/>
              <a:gd name="T7" fmla="*/ 0 h 192"/>
              <a:gd name="T8" fmla="*/ 82 w 136"/>
              <a:gd name="T9" fmla="*/ 3 h 192"/>
              <a:gd name="T10" fmla="*/ 2 w 136"/>
              <a:gd name="T11" fmla="*/ 107 h 192"/>
              <a:gd name="T12" fmla="*/ 0 w 136"/>
              <a:gd name="T13" fmla="*/ 112 h 192"/>
              <a:gd name="T14" fmla="*/ 8 w 136"/>
              <a:gd name="T15" fmla="*/ 120 h 192"/>
              <a:gd name="T16" fmla="*/ 56 w 136"/>
              <a:gd name="T17" fmla="*/ 120 h 192"/>
              <a:gd name="T18" fmla="*/ 40 w 136"/>
              <a:gd name="T19" fmla="*/ 182 h 192"/>
              <a:gd name="T20" fmla="*/ 40 w 136"/>
              <a:gd name="T21" fmla="*/ 184 h 192"/>
              <a:gd name="T22" fmla="*/ 48 w 136"/>
              <a:gd name="T23" fmla="*/ 192 h 192"/>
              <a:gd name="T24" fmla="*/ 54 w 136"/>
              <a:gd name="T25" fmla="*/ 189 h 192"/>
              <a:gd name="T26" fmla="*/ 134 w 136"/>
              <a:gd name="T27" fmla="*/ 85 h 192"/>
              <a:gd name="T28" fmla="*/ 136 w 136"/>
              <a:gd name="T29" fmla="*/ 80 h 192"/>
              <a:gd name="T30" fmla="*/ 128 w 136"/>
              <a:gd name="T31" fmla="*/ 72 h 192"/>
              <a:gd name="T32" fmla="*/ 80 w 136"/>
              <a:gd name="T33" fmla="*/ 7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92">
                <a:moveTo>
                  <a:pt x="80" y="72"/>
                </a:moveTo>
                <a:cubicBezTo>
                  <a:pt x="96" y="10"/>
                  <a:pt x="96" y="10"/>
                  <a:pt x="96" y="10"/>
                </a:cubicBezTo>
                <a:cubicBezTo>
                  <a:pt x="96" y="10"/>
                  <a:pt x="96" y="9"/>
                  <a:pt x="96" y="8"/>
                </a:cubicBezTo>
                <a:cubicBezTo>
                  <a:pt x="96" y="4"/>
                  <a:pt x="92" y="0"/>
                  <a:pt x="88" y="0"/>
                </a:cubicBezTo>
                <a:cubicBezTo>
                  <a:pt x="86" y="0"/>
                  <a:pt x="83" y="1"/>
                  <a:pt x="82" y="3"/>
                </a:cubicBezTo>
                <a:cubicBezTo>
                  <a:pt x="2" y="107"/>
                  <a:pt x="2" y="107"/>
                  <a:pt x="2" y="107"/>
                </a:cubicBezTo>
                <a:cubicBezTo>
                  <a:pt x="1" y="108"/>
                  <a:pt x="0" y="110"/>
                  <a:pt x="0" y="112"/>
                </a:cubicBezTo>
                <a:cubicBezTo>
                  <a:pt x="0" y="116"/>
                  <a:pt x="4" y="120"/>
                  <a:pt x="8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40" y="182"/>
                  <a:pt x="40" y="182"/>
                  <a:pt x="40" y="182"/>
                </a:cubicBezTo>
                <a:cubicBezTo>
                  <a:pt x="40" y="182"/>
                  <a:pt x="40" y="183"/>
                  <a:pt x="40" y="184"/>
                </a:cubicBezTo>
                <a:cubicBezTo>
                  <a:pt x="40" y="188"/>
                  <a:pt x="44" y="192"/>
                  <a:pt x="48" y="192"/>
                </a:cubicBezTo>
                <a:cubicBezTo>
                  <a:pt x="50" y="192"/>
                  <a:pt x="53" y="191"/>
                  <a:pt x="54" y="189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5" y="84"/>
                  <a:pt x="136" y="82"/>
                  <a:pt x="136" y="80"/>
                </a:cubicBezTo>
                <a:cubicBezTo>
                  <a:pt x="136" y="76"/>
                  <a:pt x="132" y="72"/>
                  <a:pt x="128" y="72"/>
                </a:cubicBezTo>
                <a:lnTo>
                  <a:pt x="80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3" name="Freeform 35">
            <a:extLst>
              <a:ext uri="{FF2B5EF4-FFF2-40B4-BE49-F238E27FC236}">
                <a16:creationId xmlns:a16="http://schemas.microsoft.com/office/drawing/2014/main" id="{20B76275-D39F-4C6A-B92E-7EE152865445}"/>
              </a:ext>
            </a:extLst>
          </p:cNvPr>
          <p:cNvSpPr>
            <a:spLocks/>
          </p:cNvSpPr>
          <p:nvPr/>
        </p:nvSpPr>
        <p:spPr bwMode="auto">
          <a:xfrm>
            <a:off x="9109869" y="2624931"/>
            <a:ext cx="312738" cy="214312"/>
          </a:xfrm>
          <a:custGeom>
            <a:avLst/>
            <a:gdLst>
              <a:gd name="T0" fmla="*/ 0 w 192"/>
              <a:gd name="T1" fmla="*/ 88 h 132"/>
              <a:gd name="T2" fmla="*/ 44 w 192"/>
              <a:gd name="T3" fmla="*/ 132 h 132"/>
              <a:gd name="T4" fmla="*/ 148 w 192"/>
              <a:gd name="T5" fmla="*/ 132 h 132"/>
              <a:gd name="T6" fmla="*/ 192 w 192"/>
              <a:gd name="T7" fmla="*/ 88 h 132"/>
              <a:gd name="T8" fmla="*/ 164 w 192"/>
              <a:gd name="T9" fmla="*/ 47 h 132"/>
              <a:gd name="T10" fmla="*/ 164 w 192"/>
              <a:gd name="T11" fmla="*/ 46 h 132"/>
              <a:gd name="T12" fmla="*/ 118 w 192"/>
              <a:gd name="T13" fmla="*/ 0 h 132"/>
              <a:gd name="T14" fmla="*/ 80 w 192"/>
              <a:gd name="T15" fmla="*/ 21 h 132"/>
              <a:gd name="T16" fmla="*/ 64 w 192"/>
              <a:gd name="T17" fmla="*/ 16 h 132"/>
              <a:gd name="T18" fmla="*/ 36 w 192"/>
              <a:gd name="T19" fmla="*/ 44 h 132"/>
              <a:gd name="T20" fmla="*/ 36 w 192"/>
              <a:gd name="T21" fmla="*/ 45 h 132"/>
              <a:gd name="T22" fmla="*/ 0 w 192"/>
              <a:gd name="T23" fmla="*/ 8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" h="132">
                <a:moveTo>
                  <a:pt x="0" y="88"/>
                </a:moveTo>
                <a:cubicBezTo>
                  <a:pt x="0" y="112"/>
                  <a:pt x="20" y="132"/>
                  <a:pt x="44" y="132"/>
                </a:cubicBezTo>
                <a:cubicBezTo>
                  <a:pt x="148" y="132"/>
                  <a:pt x="148" y="132"/>
                  <a:pt x="148" y="132"/>
                </a:cubicBezTo>
                <a:cubicBezTo>
                  <a:pt x="172" y="132"/>
                  <a:pt x="192" y="112"/>
                  <a:pt x="192" y="88"/>
                </a:cubicBezTo>
                <a:cubicBezTo>
                  <a:pt x="192" y="69"/>
                  <a:pt x="180" y="53"/>
                  <a:pt x="164" y="47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64" y="21"/>
                  <a:pt x="143" y="0"/>
                  <a:pt x="118" y="0"/>
                </a:cubicBezTo>
                <a:cubicBezTo>
                  <a:pt x="102" y="0"/>
                  <a:pt x="88" y="8"/>
                  <a:pt x="80" y="21"/>
                </a:cubicBezTo>
                <a:cubicBezTo>
                  <a:pt x="75" y="18"/>
                  <a:pt x="70" y="16"/>
                  <a:pt x="64" y="16"/>
                </a:cubicBezTo>
                <a:cubicBezTo>
                  <a:pt x="49" y="16"/>
                  <a:pt x="36" y="29"/>
                  <a:pt x="36" y="44"/>
                </a:cubicBezTo>
                <a:cubicBezTo>
                  <a:pt x="36" y="45"/>
                  <a:pt x="36" y="45"/>
                  <a:pt x="36" y="45"/>
                </a:cubicBezTo>
                <a:cubicBezTo>
                  <a:pt x="16" y="48"/>
                  <a:pt x="0" y="66"/>
                  <a:pt x="0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BFE39020-90D8-4FCA-998D-2A9790BA939E}"/>
              </a:ext>
            </a:extLst>
          </p:cNvPr>
          <p:cNvSpPr>
            <a:spLocks noEditPoints="1"/>
          </p:cNvSpPr>
          <p:nvPr/>
        </p:nvSpPr>
        <p:spPr bwMode="auto">
          <a:xfrm>
            <a:off x="8405019" y="2577306"/>
            <a:ext cx="309563" cy="309562"/>
          </a:xfrm>
          <a:custGeom>
            <a:avLst/>
            <a:gdLst>
              <a:gd name="T0" fmla="*/ 59 w 190"/>
              <a:gd name="T1" fmla="*/ 106 h 190"/>
              <a:gd name="T2" fmla="*/ 13 w 190"/>
              <a:gd name="T3" fmla="*/ 108 h 190"/>
              <a:gd name="T4" fmla="*/ 8 w 190"/>
              <a:gd name="T5" fmla="*/ 127 h 190"/>
              <a:gd name="T6" fmla="*/ 25 w 190"/>
              <a:gd name="T7" fmla="*/ 157 h 190"/>
              <a:gd name="T8" fmla="*/ 45 w 190"/>
              <a:gd name="T9" fmla="*/ 162 h 190"/>
              <a:gd name="T10" fmla="*/ 69 w 190"/>
              <a:gd name="T11" fmla="*/ 123 h 190"/>
              <a:gd name="T12" fmla="*/ 85 w 190"/>
              <a:gd name="T13" fmla="*/ 154 h 190"/>
              <a:gd name="T14" fmla="*/ 64 w 190"/>
              <a:gd name="T15" fmla="*/ 186 h 190"/>
              <a:gd name="T16" fmla="*/ 95 w 190"/>
              <a:gd name="T17" fmla="*/ 168 h 190"/>
              <a:gd name="T18" fmla="*/ 126 w 190"/>
              <a:gd name="T19" fmla="*/ 186 h 190"/>
              <a:gd name="T20" fmla="*/ 105 w 190"/>
              <a:gd name="T21" fmla="*/ 154 h 190"/>
              <a:gd name="T22" fmla="*/ 121 w 190"/>
              <a:gd name="T23" fmla="*/ 123 h 190"/>
              <a:gd name="T24" fmla="*/ 145 w 190"/>
              <a:gd name="T25" fmla="*/ 162 h 190"/>
              <a:gd name="T26" fmla="*/ 165 w 190"/>
              <a:gd name="T27" fmla="*/ 157 h 190"/>
              <a:gd name="T28" fmla="*/ 182 w 190"/>
              <a:gd name="T29" fmla="*/ 127 h 190"/>
              <a:gd name="T30" fmla="*/ 177 w 190"/>
              <a:gd name="T31" fmla="*/ 108 h 190"/>
              <a:gd name="T32" fmla="*/ 131 w 190"/>
              <a:gd name="T33" fmla="*/ 106 h 190"/>
              <a:gd name="T34" fmla="*/ 131 w 190"/>
              <a:gd name="T35" fmla="*/ 83 h 190"/>
              <a:gd name="T36" fmla="*/ 177 w 190"/>
              <a:gd name="T37" fmla="*/ 82 h 190"/>
              <a:gd name="T38" fmla="*/ 182 w 190"/>
              <a:gd name="T39" fmla="*/ 63 h 190"/>
              <a:gd name="T40" fmla="*/ 165 w 190"/>
              <a:gd name="T41" fmla="*/ 33 h 190"/>
              <a:gd name="T42" fmla="*/ 145 w 190"/>
              <a:gd name="T43" fmla="*/ 28 h 190"/>
              <a:gd name="T44" fmla="*/ 121 w 190"/>
              <a:gd name="T45" fmla="*/ 67 h 190"/>
              <a:gd name="T46" fmla="*/ 105 w 190"/>
              <a:gd name="T47" fmla="*/ 40 h 190"/>
              <a:gd name="T48" fmla="*/ 126 w 190"/>
              <a:gd name="T49" fmla="*/ 4 h 190"/>
              <a:gd name="T50" fmla="*/ 95 w 190"/>
              <a:gd name="T51" fmla="*/ 22 h 190"/>
              <a:gd name="T52" fmla="*/ 64 w 190"/>
              <a:gd name="T53" fmla="*/ 4 h 190"/>
              <a:gd name="T54" fmla="*/ 85 w 190"/>
              <a:gd name="T55" fmla="*/ 40 h 190"/>
              <a:gd name="T56" fmla="*/ 69 w 190"/>
              <a:gd name="T57" fmla="*/ 67 h 190"/>
              <a:gd name="T58" fmla="*/ 45 w 190"/>
              <a:gd name="T59" fmla="*/ 28 h 190"/>
              <a:gd name="T60" fmla="*/ 25 w 190"/>
              <a:gd name="T61" fmla="*/ 33 h 190"/>
              <a:gd name="T62" fmla="*/ 8 w 190"/>
              <a:gd name="T63" fmla="*/ 63 h 190"/>
              <a:gd name="T64" fmla="*/ 13 w 190"/>
              <a:gd name="T65" fmla="*/ 82 h 190"/>
              <a:gd name="T66" fmla="*/ 59 w 190"/>
              <a:gd name="T67" fmla="*/ 83 h 190"/>
              <a:gd name="T68" fmla="*/ 95 w 190"/>
              <a:gd name="T69" fmla="*/ 113 h 190"/>
              <a:gd name="T70" fmla="*/ 95 w 190"/>
              <a:gd name="T71" fmla="*/ 77 h 190"/>
              <a:gd name="T72" fmla="*/ 95 w 190"/>
              <a:gd name="T73" fmla="*/ 113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0" h="190">
                <a:moveTo>
                  <a:pt x="57" y="95"/>
                </a:moveTo>
                <a:cubicBezTo>
                  <a:pt x="57" y="99"/>
                  <a:pt x="58" y="103"/>
                  <a:pt x="59" y="10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8" y="107"/>
                  <a:pt x="3" y="110"/>
                  <a:pt x="1" y="115"/>
                </a:cubicBezTo>
                <a:cubicBezTo>
                  <a:pt x="0" y="120"/>
                  <a:pt x="3" y="126"/>
                  <a:pt x="8" y="127"/>
                </a:cubicBezTo>
                <a:cubicBezTo>
                  <a:pt x="32" y="133"/>
                  <a:pt x="32" y="133"/>
                  <a:pt x="32" y="133"/>
                </a:cubicBezTo>
                <a:cubicBezTo>
                  <a:pt x="25" y="157"/>
                  <a:pt x="25" y="157"/>
                  <a:pt x="25" y="157"/>
                </a:cubicBezTo>
                <a:cubicBezTo>
                  <a:pt x="24" y="162"/>
                  <a:pt x="27" y="167"/>
                  <a:pt x="32" y="169"/>
                </a:cubicBezTo>
                <a:cubicBezTo>
                  <a:pt x="38" y="170"/>
                  <a:pt x="43" y="167"/>
                  <a:pt x="45" y="162"/>
                </a:cubicBezTo>
                <a:cubicBezTo>
                  <a:pt x="52" y="133"/>
                  <a:pt x="52" y="133"/>
                  <a:pt x="52" y="133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74" y="127"/>
                  <a:pt x="79" y="130"/>
                  <a:pt x="85" y="132"/>
                </a:cubicBezTo>
                <a:cubicBezTo>
                  <a:pt x="85" y="154"/>
                  <a:pt x="85" y="154"/>
                  <a:pt x="85" y="154"/>
                </a:cubicBezTo>
                <a:cubicBezTo>
                  <a:pt x="64" y="172"/>
                  <a:pt x="64" y="172"/>
                  <a:pt x="64" y="172"/>
                </a:cubicBezTo>
                <a:cubicBezTo>
                  <a:pt x="60" y="176"/>
                  <a:pt x="60" y="182"/>
                  <a:pt x="64" y="186"/>
                </a:cubicBezTo>
                <a:cubicBezTo>
                  <a:pt x="68" y="190"/>
                  <a:pt x="74" y="190"/>
                  <a:pt x="78" y="186"/>
                </a:cubicBezTo>
                <a:cubicBezTo>
                  <a:pt x="95" y="168"/>
                  <a:pt x="95" y="168"/>
                  <a:pt x="95" y="168"/>
                </a:cubicBezTo>
                <a:cubicBezTo>
                  <a:pt x="112" y="186"/>
                  <a:pt x="112" y="186"/>
                  <a:pt x="112" y="186"/>
                </a:cubicBezTo>
                <a:cubicBezTo>
                  <a:pt x="116" y="190"/>
                  <a:pt x="122" y="190"/>
                  <a:pt x="126" y="186"/>
                </a:cubicBezTo>
                <a:cubicBezTo>
                  <a:pt x="130" y="182"/>
                  <a:pt x="130" y="176"/>
                  <a:pt x="126" y="172"/>
                </a:cubicBezTo>
                <a:cubicBezTo>
                  <a:pt x="105" y="154"/>
                  <a:pt x="105" y="154"/>
                  <a:pt x="105" y="154"/>
                </a:cubicBezTo>
                <a:cubicBezTo>
                  <a:pt x="105" y="132"/>
                  <a:pt x="105" y="132"/>
                  <a:pt x="105" y="132"/>
                </a:cubicBezTo>
                <a:cubicBezTo>
                  <a:pt x="111" y="130"/>
                  <a:pt x="116" y="127"/>
                  <a:pt x="121" y="123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45" y="162"/>
                  <a:pt x="145" y="162"/>
                  <a:pt x="145" y="162"/>
                </a:cubicBezTo>
                <a:cubicBezTo>
                  <a:pt x="147" y="167"/>
                  <a:pt x="152" y="170"/>
                  <a:pt x="158" y="169"/>
                </a:cubicBezTo>
                <a:cubicBezTo>
                  <a:pt x="163" y="167"/>
                  <a:pt x="166" y="162"/>
                  <a:pt x="165" y="157"/>
                </a:cubicBezTo>
                <a:cubicBezTo>
                  <a:pt x="158" y="133"/>
                  <a:pt x="158" y="133"/>
                  <a:pt x="158" y="133"/>
                </a:cubicBezTo>
                <a:cubicBezTo>
                  <a:pt x="182" y="127"/>
                  <a:pt x="182" y="127"/>
                  <a:pt x="182" y="127"/>
                </a:cubicBezTo>
                <a:cubicBezTo>
                  <a:pt x="187" y="126"/>
                  <a:pt x="190" y="120"/>
                  <a:pt x="189" y="115"/>
                </a:cubicBezTo>
                <a:cubicBezTo>
                  <a:pt x="187" y="110"/>
                  <a:pt x="182" y="107"/>
                  <a:pt x="177" y="108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31" y="106"/>
                  <a:pt x="131" y="106"/>
                  <a:pt x="131" y="106"/>
                </a:cubicBezTo>
                <a:cubicBezTo>
                  <a:pt x="132" y="103"/>
                  <a:pt x="133" y="99"/>
                  <a:pt x="133" y="95"/>
                </a:cubicBezTo>
                <a:cubicBezTo>
                  <a:pt x="133" y="91"/>
                  <a:pt x="132" y="87"/>
                  <a:pt x="131" y="83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77" y="82"/>
                  <a:pt x="177" y="82"/>
                  <a:pt x="177" y="82"/>
                </a:cubicBezTo>
                <a:cubicBezTo>
                  <a:pt x="182" y="83"/>
                  <a:pt x="187" y="80"/>
                  <a:pt x="189" y="75"/>
                </a:cubicBezTo>
                <a:cubicBezTo>
                  <a:pt x="190" y="70"/>
                  <a:pt x="187" y="64"/>
                  <a:pt x="182" y="63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6" y="28"/>
                  <a:pt x="163" y="23"/>
                  <a:pt x="158" y="21"/>
                </a:cubicBezTo>
                <a:cubicBezTo>
                  <a:pt x="152" y="20"/>
                  <a:pt x="147" y="23"/>
                  <a:pt x="145" y="28"/>
                </a:cubicBezTo>
                <a:cubicBezTo>
                  <a:pt x="138" y="57"/>
                  <a:pt x="138" y="57"/>
                  <a:pt x="138" y="57"/>
                </a:cubicBezTo>
                <a:cubicBezTo>
                  <a:pt x="121" y="67"/>
                  <a:pt x="121" y="67"/>
                  <a:pt x="121" y="67"/>
                </a:cubicBezTo>
                <a:cubicBezTo>
                  <a:pt x="116" y="63"/>
                  <a:pt x="111" y="60"/>
                  <a:pt x="105" y="58"/>
                </a:cubicBezTo>
                <a:cubicBezTo>
                  <a:pt x="105" y="40"/>
                  <a:pt x="105" y="40"/>
                  <a:pt x="105" y="40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30" y="14"/>
                  <a:pt x="130" y="8"/>
                  <a:pt x="126" y="4"/>
                </a:cubicBezTo>
                <a:cubicBezTo>
                  <a:pt x="122" y="0"/>
                  <a:pt x="116" y="0"/>
                  <a:pt x="112" y="4"/>
                </a:cubicBezTo>
                <a:cubicBezTo>
                  <a:pt x="95" y="22"/>
                  <a:pt x="95" y="22"/>
                  <a:pt x="95" y="22"/>
                </a:cubicBezTo>
                <a:cubicBezTo>
                  <a:pt x="78" y="4"/>
                  <a:pt x="78" y="4"/>
                  <a:pt x="78" y="4"/>
                </a:cubicBezTo>
                <a:cubicBezTo>
                  <a:pt x="74" y="0"/>
                  <a:pt x="68" y="0"/>
                  <a:pt x="64" y="4"/>
                </a:cubicBezTo>
                <a:cubicBezTo>
                  <a:pt x="60" y="8"/>
                  <a:pt x="60" y="14"/>
                  <a:pt x="64" y="18"/>
                </a:cubicBezTo>
                <a:cubicBezTo>
                  <a:pt x="85" y="40"/>
                  <a:pt x="85" y="40"/>
                  <a:pt x="85" y="40"/>
                </a:cubicBezTo>
                <a:cubicBezTo>
                  <a:pt x="85" y="58"/>
                  <a:pt x="85" y="58"/>
                  <a:pt x="85" y="58"/>
                </a:cubicBezTo>
                <a:cubicBezTo>
                  <a:pt x="79" y="60"/>
                  <a:pt x="74" y="63"/>
                  <a:pt x="69" y="67"/>
                </a:cubicBezTo>
                <a:cubicBezTo>
                  <a:pt x="52" y="57"/>
                  <a:pt x="52" y="57"/>
                  <a:pt x="52" y="57"/>
                </a:cubicBezTo>
                <a:cubicBezTo>
                  <a:pt x="45" y="28"/>
                  <a:pt x="45" y="28"/>
                  <a:pt x="45" y="28"/>
                </a:cubicBezTo>
                <a:cubicBezTo>
                  <a:pt x="43" y="23"/>
                  <a:pt x="38" y="20"/>
                  <a:pt x="32" y="21"/>
                </a:cubicBezTo>
                <a:cubicBezTo>
                  <a:pt x="27" y="23"/>
                  <a:pt x="24" y="28"/>
                  <a:pt x="25" y="33"/>
                </a:cubicBezTo>
                <a:cubicBezTo>
                  <a:pt x="32" y="57"/>
                  <a:pt x="32" y="57"/>
                  <a:pt x="32" y="57"/>
                </a:cubicBezTo>
                <a:cubicBezTo>
                  <a:pt x="8" y="63"/>
                  <a:pt x="8" y="63"/>
                  <a:pt x="8" y="63"/>
                </a:cubicBezTo>
                <a:cubicBezTo>
                  <a:pt x="3" y="64"/>
                  <a:pt x="0" y="70"/>
                  <a:pt x="1" y="75"/>
                </a:cubicBezTo>
                <a:cubicBezTo>
                  <a:pt x="3" y="80"/>
                  <a:pt x="8" y="83"/>
                  <a:pt x="13" y="82"/>
                </a:cubicBezTo>
                <a:cubicBezTo>
                  <a:pt x="42" y="74"/>
                  <a:pt x="42" y="74"/>
                  <a:pt x="42" y="74"/>
                </a:cubicBezTo>
                <a:cubicBezTo>
                  <a:pt x="59" y="83"/>
                  <a:pt x="59" y="83"/>
                  <a:pt x="59" y="83"/>
                </a:cubicBezTo>
                <a:cubicBezTo>
                  <a:pt x="58" y="87"/>
                  <a:pt x="57" y="91"/>
                  <a:pt x="57" y="95"/>
                </a:cubicBezTo>
                <a:close/>
                <a:moveTo>
                  <a:pt x="95" y="113"/>
                </a:moveTo>
                <a:cubicBezTo>
                  <a:pt x="85" y="113"/>
                  <a:pt x="77" y="105"/>
                  <a:pt x="77" y="95"/>
                </a:cubicBezTo>
                <a:cubicBezTo>
                  <a:pt x="77" y="85"/>
                  <a:pt x="85" y="77"/>
                  <a:pt x="95" y="77"/>
                </a:cubicBezTo>
                <a:cubicBezTo>
                  <a:pt x="105" y="77"/>
                  <a:pt x="113" y="85"/>
                  <a:pt x="113" y="95"/>
                </a:cubicBezTo>
                <a:cubicBezTo>
                  <a:pt x="113" y="105"/>
                  <a:pt x="105" y="113"/>
                  <a:pt x="95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5" name="Freeform 37">
            <a:extLst>
              <a:ext uri="{FF2B5EF4-FFF2-40B4-BE49-F238E27FC236}">
                <a16:creationId xmlns:a16="http://schemas.microsoft.com/office/drawing/2014/main" id="{7B06967F-D235-4687-A6AF-6E3BB6DE8527}"/>
              </a:ext>
            </a:extLst>
          </p:cNvPr>
          <p:cNvSpPr>
            <a:spLocks noEditPoints="1"/>
          </p:cNvSpPr>
          <p:nvPr/>
        </p:nvSpPr>
        <p:spPr bwMode="auto">
          <a:xfrm>
            <a:off x="7704932" y="2590006"/>
            <a:ext cx="311150" cy="292100"/>
          </a:xfrm>
          <a:custGeom>
            <a:avLst/>
            <a:gdLst>
              <a:gd name="T0" fmla="*/ 36 w 192"/>
              <a:gd name="T1" fmla="*/ 81 h 180"/>
              <a:gd name="T2" fmla="*/ 66 w 192"/>
              <a:gd name="T3" fmla="*/ 81 h 180"/>
              <a:gd name="T4" fmla="*/ 74 w 192"/>
              <a:gd name="T5" fmla="*/ 89 h 180"/>
              <a:gd name="T6" fmla="*/ 72 w 192"/>
              <a:gd name="T7" fmla="*/ 95 h 180"/>
              <a:gd name="T8" fmla="*/ 72 w 192"/>
              <a:gd name="T9" fmla="*/ 95 h 180"/>
              <a:gd name="T10" fmla="*/ 51 w 192"/>
              <a:gd name="T11" fmla="*/ 115 h 180"/>
              <a:gd name="T12" fmla="*/ 51 w 192"/>
              <a:gd name="T13" fmla="*/ 166 h 180"/>
              <a:gd name="T14" fmla="*/ 102 w 192"/>
              <a:gd name="T15" fmla="*/ 166 h 180"/>
              <a:gd name="T16" fmla="*/ 102 w 192"/>
              <a:gd name="T17" fmla="*/ 115 h 180"/>
              <a:gd name="T18" fmla="*/ 88 w 192"/>
              <a:gd name="T19" fmla="*/ 106 h 180"/>
              <a:gd name="T20" fmla="*/ 94 w 192"/>
              <a:gd name="T21" fmla="*/ 101 h 180"/>
              <a:gd name="T22" fmla="*/ 162 w 192"/>
              <a:gd name="T23" fmla="*/ 101 h 180"/>
              <a:gd name="T24" fmla="*/ 192 w 192"/>
              <a:gd name="T25" fmla="*/ 70 h 180"/>
              <a:gd name="T26" fmla="*/ 192 w 192"/>
              <a:gd name="T27" fmla="*/ 69 h 180"/>
              <a:gd name="T28" fmla="*/ 183 w 192"/>
              <a:gd name="T29" fmla="*/ 61 h 180"/>
              <a:gd name="T30" fmla="*/ 134 w 192"/>
              <a:gd name="T31" fmla="*/ 61 h 180"/>
              <a:gd name="T32" fmla="*/ 169 w 192"/>
              <a:gd name="T33" fmla="*/ 25 h 180"/>
              <a:gd name="T34" fmla="*/ 170 w 192"/>
              <a:gd name="T35" fmla="*/ 13 h 180"/>
              <a:gd name="T36" fmla="*/ 169 w 192"/>
              <a:gd name="T37" fmla="*/ 13 h 180"/>
              <a:gd name="T38" fmla="*/ 126 w 192"/>
              <a:gd name="T39" fmla="*/ 12 h 180"/>
              <a:gd name="T40" fmla="*/ 77 w 192"/>
              <a:gd name="T41" fmla="*/ 61 h 180"/>
              <a:gd name="T42" fmla="*/ 68 w 192"/>
              <a:gd name="T43" fmla="*/ 61 h 180"/>
              <a:gd name="T44" fmla="*/ 72 w 192"/>
              <a:gd name="T45" fmla="*/ 45 h 180"/>
              <a:gd name="T46" fmla="*/ 36 w 192"/>
              <a:gd name="T47" fmla="*/ 9 h 180"/>
              <a:gd name="T48" fmla="*/ 0 w 192"/>
              <a:gd name="T49" fmla="*/ 45 h 180"/>
              <a:gd name="T50" fmla="*/ 36 w 192"/>
              <a:gd name="T51" fmla="*/ 81 h 180"/>
              <a:gd name="T52" fmla="*/ 52 w 192"/>
              <a:gd name="T53" fmla="*/ 45 h 180"/>
              <a:gd name="T54" fmla="*/ 36 w 192"/>
              <a:gd name="T55" fmla="*/ 61 h 180"/>
              <a:gd name="T56" fmla="*/ 20 w 192"/>
              <a:gd name="T57" fmla="*/ 45 h 180"/>
              <a:gd name="T58" fmla="*/ 36 w 192"/>
              <a:gd name="T59" fmla="*/ 29 h 180"/>
              <a:gd name="T60" fmla="*/ 52 w 192"/>
              <a:gd name="T61" fmla="*/ 45 h 180"/>
              <a:gd name="T62" fmla="*/ 88 w 192"/>
              <a:gd name="T63" fmla="*/ 129 h 180"/>
              <a:gd name="T64" fmla="*/ 88 w 192"/>
              <a:gd name="T65" fmla="*/ 152 h 180"/>
              <a:gd name="T66" fmla="*/ 65 w 192"/>
              <a:gd name="T67" fmla="*/ 152 h 180"/>
              <a:gd name="T68" fmla="*/ 65 w 192"/>
              <a:gd name="T69" fmla="*/ 129 h 180"/>
              <a:gd name="T70" fmla="*/ 88 w 192"/>
              <a:gd name="T71" fmla="*/ 129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80">
                <a:moveTo>
                  <a:pt x="36" y="81"/>
                </a:moveTo>
                <a:cubicBezTo>
                  <a:pt x="66" y="81"/>
                  <a:pt x="66" y="81"/>
                  <a:pt x="66" y="81"/>
                </a:cubicBezTo>
                <a:cubicBezTo>
                  <a:pt x="70" y="81"/>
                  <a:pt x="74" y="85"/>
                  <a:pt x="74" y="89"/>
                </a:cubicBezTo>
                <a:cubicBezTo>
                  <a:pt x="74" y="91"/>
                  <a:pt x="73" y="93"/>
                  <a:pt x="72" y="95"/>
                </a:cubicBezTo>
                <a:cubicBezTo>
                  <a:pt x="72" y="95"/>
                  <a:pt x="72" y="95"/>
                  <a:pt x="72" y="95"/>
                </a:cubicBezTo>
                <a:cubicBezTo>
                  <a:pt x="51" y="115"/>
                  <a:pt x="51" y="115"/>
                  <a:pt x="51" y="115"/>
                </a:cubicBezTo>
                <a:cubicBezTo>
                  <a:pt x="37" y="129"/>
                  <a:pt x="37" y="152"/>
                  <a:pt x="51" y="166"/>
                </a:cubicBezTo>
                <a:cubicBezTo>
                  <a:pt x="65" y="180"/>
                  <a:pt x="88" y="180"/>
                  <a:pt x="102" y="166"/>
                </a:cubicBezTo>
                <a:cubicBezTo>
                  <a:pt x="116" y="152"/>
                  <a:pt x="116" y="129"/>
                  <a:pt x="102" y="115"/>
                </a:cubicBezTo>
                <a:cubicBezTo>
                  <a:pt x="98" y="111"/>
                  <a:pt x="93" y="108"/>
                  <a:pt x="88" y="106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78" y="101"/>
                  <a:pt x="192" y="87"/>
                  <a:pt x="192" y="70"/>
                </a:cubicBezTo>
                <a:cubicBezTo>
                  <a:pt x="192" y="70"/>
                  <a:pt x="192" y="69"/>
                  <a:pt x="192" y="69"/>
                </a:cubicBezTo>
                <a:cubicBezTo>
                  <a:pt x="192" y="65"/>
                  <a:pt x="188" y="61"/>
                  <a:pt x="183" y="61"/>
                </a:cubicBezTo>
                <a:cubicBezTo>
                  <a:pt x="134" y="61"/>
                  <a:pt x="134" y="61"/>
                  <a:pt x="134" y="61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73" y="22"/>
                  <a:pt x="173" y="17"/>
                  <a:pt x="170" y="13"/>
                </a:cubicBezTo>
                <a:cubicBezTo>
                  <a:pt x="170" y="13"/>
                  <a:pt x="170" y="13"/>
                  <a:pt x="169" y="13"/>
                </a:cubicBezTo>
                <a:cubicBezTo>
                  <a:pt x="157" y="1"/>
                  <a:pt x="138" y="0"/>
                  <a:pt x="126" y="12"/>
                </a:cubicBezTo>
                <a:cubicBezTo>
                  <a:pt x="77" y="61"/>
                  <a:pt x="77" y="61"/>
                  <a:pt x="77" y="61"/>
                </a:cubicBezTo>
                <a:cubicBezTo>
                  <a:pt x="68" y="61"/>
                  <a:pt x="68" y="61"/>
                  <a:pt x="68" y="61"/>
                </a:cubicBezTo>
                <a:cubicBezTo>
                  <a:pt x="71" y="56"/>
                  <a:pt x="72" y="51"/>
                  <a:pt x="72" y="45"/>
                </a:cubicBezTo>
                <a:cubicBezTo>
                  <a:pt x="72" y="25"/>
                  <a:pt x="56" y="9"/>
                  <a:pt x="36" y="9"/>
                </a:cubicBezTo>
                <a:cubicBezTo>
                  <a:pt x="16" y="9"/>
                  <a:pt x="0" y="25"/>
                  <a:pt x="0" y="45"/>
                </a:cubicBezTo>
                <a:cubicBezTo>
                  <a:pt x="0" y="65"/>
                  <a:pt x="16" y="81"/>
                  <a:pt x="36" y="81"/>
                </a:cubicBezTo>
                <a:close/>
                <a:moveTo>
                  <a:pt x="52" y="45"/>
                </a:moveTo>
                <a:cubicBezTo>
                  <a:pt x="52" y="54"/>
                  <a:pt x="45" y="61"/>
                  <a:pt x="36" y="61"/>
                </a:cubicBezTo>
                <a:cubicBezTo>
                  <a:pt x="27" y="61"/>
                  <a:pt x="20" y="54"/>
                  <a:pt x="20" y="45"/>
                </a:cubicBezTo>
                <a:cubicBezTo>
                  <a:pt x="20" y="36"/>
                  <a:pt x="27" y="29"/>
                  <a:pt x="36" y="29"/>
                </a:cubicBezTo>
                <a:cubicBezTo>
                  <a:pt x="45" y="29"/>
                  <a:pt x="52" y="36"/>
                  <a:pt x="52" y="45"/>
                </a:cubicBezTo>
                <a:close/>
                <a:moveTo>
                  <a:pt x="88" y="129"/>
                </a:moveTo>
                <a:cubicBezTo>
                  <a:pt x="94" y="135"/>
                  <a:pt x="94" y="146"/>
                  <a:pt x="88" y="152"/>
                </a:cubicBezTo>
                <a:cubicBezTo>
                  <a:pt x="82" y="158"/>
                  <a:pt x="72" y="158"/>
                  <a:pt x="65" y="152"/>
                </a:cubicBezTo>
                <a:cubicBezTo>
                  <a:pt x="59" y="146"/>
                  <a:pt x="59" y="135"/>
                  <a:pt x="65" y="129"/>
                </a:cubicBezTo>
                <a:cubicBezTo>
                  <a:pt x="72" y="123"/>
                  <a:pt x="82" y="123"/>
                  <a:pt x="88" y="1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6" name="Freeform 38">
            <a:extLst>
              <a:ext uri="{FF2B5EF4-FFF2-40B4-BE49-F238E27FC236}">
                <a16:creationId xmlns:a16="http://schemas.microsoft.com/office/drawing/2014/main" id="{BD560F0D-4046-4B08-84C2-F539D09A8117}"/>
              </a:ext>
            </a:extLst>
          </p:cNvPr>
          <p:cNvSpPr>
            <a:spLocks noEditPoints="1"/>
          </p:cNvSpPr>
          <p:nvPr/>
        </p:nvSpPr>
        <p:spPr bwMode="auto">
          <a:xfrm>
            <a:off x="7001669" y="2578893"/>
            <a:ext cx="304800" cy="312737"/>
          </a:xfrm>
          <a:custGeom>
            <a:avLst/>
            <a:gdLst>
              <a:gd name="T0" fmla="*/ 44 w 188"/>
              <a:gd name="T1" fmla="*/ 4 h 192"/>
              <a:gd name="T2" fmla="*/ 32 w 188"/>
              <a:gd name="T3" fmla="*/ 0 h 192"/>
              <a:gd name="T4" fmla="*/ 0 w 188"/>
              <a:gd name="T5" fmla="*/ 32 h 192"/>
              <a:gd name="T6" fmla="*/ 44 w 188"/>
              <a:gd name="T7" fmla="*/ 80 h 192"/>
              <a:gd name="T8" fmla="*/ 44 w 188"/>
              <a:gd name="T9" fmla="*/ 86 h 192"/>
              <a:gd name="T10" fmla="*/ 84 w 188"/>
              <a:gd name="T11" fmla="*/ 135 h 192"/>
              <a:gd name="T12" fmla="*/ 84 w 188"/>
              <a:gd name="T13" fmla="*/ 164 h 192"/>
              <a:gd name="T14" fmla="*/ 76 w 188"/>
              <a:gd name="T15" fmla="*/ 172 h 192"/>
              <a:gd name="T16" fmla="*/ 54 w 188"/>
              <a:gd name="T17" fmla="*/ 172 h 192"/>
              <a:gd name="T18" fmla="*/ 44 w 188"/>
              <a:gd name="T19" fmla="*/ 182 h 192"/>
              <a:gd name="T20" fmla="*/ 54 w 188"/>
              <a:gd name="T21" fmla="*/ 192 h 192"/>
              <a:gd name="T22" fmla="*/ 134 w 188"/>
              <a:gd name="T23" fmla="*/ 192 h 192"/>
              <a:gd name="T24" fmla="*/ 144 w 188"/>
              <a:gd name="T25" fmla="*/ 182 h 192"/>
              <a:gd name="T26" fmla="*/ 134 w 188"/>
              <a:gd name="T27" fmla="*/ 172 h 192"/>
              <a:gd name="T28" fmla="*/ 112 w 188"/>
              <a:gd name="T29" fmla="*/ 172 h 192"/>
              <a:gd name="T30" fmla="*/ 104 w 188"/>
              <a:gd name="T31" fmla="*/ 164 h 192"/>
              <a:gd name="T32" fmla="*/ 104 w 188"/>
              <a:gd name="T33" fmla="*/ 135 h 192"/>
              <a:gd name="T34" fmla="*/ 144 w 188"/>
              <a:gd name="T35" fmla="*/ 86 h 192"/>
              <a:gd name="T36" fmla="*/ 144 w 188"/>
              <a:gd name="T37" fmla="*/ 80 h 192"/>
              <a:gd name="T38" fmla="*/ 188 w 188"/>
              <a:gd name="T39" fmla="*/ 32 h 192"/>
              <a:gd name="T40" fmla="*/ 156 w 188"/>
              <a:gd name="T41" fmla="*/ 0 h 192"/>
              <a:gd name="T42" fmla="*/ 144 w 188"/>
              <a:gd name="T43" fmla="*/ 4 h 192"/>
              <a:gd name="T44" fmla="*/ 44 w 188"/>
              <a:gd name="T45" fmla="*/ 4 h 192"/>
              <a:gd name="T46" fmla="*/ 80 w 188"/>
              <a:gd name="T47" fmla="*/ 32 h 192"/>
              <a:gd name="T48" fmla="*/ 80 w 188"/>
              <a:gd name="T49" fmla="*/ 80 h 192"/>
              <a:gd name="T50" fmla="*/ 72 w 188"/>
              <a:gd name="T51" fmla="*/ 88 h 192"/>
              <a:gd name="T52" fmla="*/ 64 w 188"/>
              <a:gd name="T53" fmla="*/ 80 h 192"/>
              <a:gd name="T54" fmla="*/ 64 w 188"/>
              <a:gd name="T55" fmla="*/ 32 h 192"/>
              <a:gd name="T56" fmla="*/ 72 w 188"/>
              <a:gd name="T57" fmla="*/ 24 h 192"/>
              <a:gd name="T58" fmla="*/ 80 w 188"/>
              <a:gd name="T59" fmla="*/ 32 h 192"/>
              <a:gd name="T60" fmla="*/ 20 w 188"/>
              <a:gd name="T61" fmla="*/ 32 h 192"/>
              <a:gd name="T62" fmla="*/ 32 w 188"/>
              <a:gd name="T63" fmla="*/ 20 h 192"/>
              <a:gd name="T64" fmla="*/ 44 w 188"/>
              <a:gd name="T65" fmla="*/ 32 h 192"/>
              <a:gd name="T66" fmla="*/ 44 w 188"/>
              <a:gd name="T67" fmla="*/ 57 h 192"/>
              <a:gd name="T68" fmla="*/ 20 w 188"/>
              <a:gd name="T69" fmla="*/ 32 h 192"/>
              <a:gd name="T70" fmla="*/ 168 w 188"/>
              <a:gd name="T71" fmla="*/ 32 h 192"/>
              <a:gd name="T72" fmla="*/ 144 w 188"/>
              <a:gd name="T73" fmla="*/ 57 h 192"/>
              <a:gd name="T74" fmla="*/ 144 w 188"/>
              <a:gd name="T75" fmla="*/ 32 h 192"/>
              <a:gd name="T76" fmla="*/ 156 w 188"/>
              <a:gd name="T77" fmla="*/ 20 h 192"/>
              <a:gd name="T78" fmla="*/ 168 w 188"/>
              <a:gd name="T79" fmla="*/ 3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8" h="192">
                <a:moveTo>
                  <a:pt x="44" y="4"/>
                </a:moveTo>
                <a:cubicBezTo>
                  <a:pt x="41" y="2"/>
                  <a:pt x="36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58"/>
                  <a:pt x="27" y="67"/>
                  <a:pt x="44" y="80"/>
                </a:cubicBezTo>
                <a:cubicBezTo>
                  <a:pt x="44" y="86"/>
                  <a:pt x="44" y="86"/>
                  <a:pt x="44" y="86"/>
                </a:cubicBezTo>
                <a:cubicBezTo>
                  <a:pt x="44" y="110"/>
                  <a:pt x="61" y="130"/>
                  <a:pt x="84" y="135"/>
                </a:cubicBezTo>
                <a:cubicBezTo>
                  <a:pt x="84" y="164"/>
                  <a:pt x="84" y="164"/>
                  <a:pt x="84" y="164"/>
                </a:cubicBezTo>
                <a:cubicBezTo>
                  <a:pt x="84" y="168"/>
                  <a:pt x="80" y="172"/>
                  <a:pt x="76" y="172"/>
                </a:cubicBezTo>
                <a:cubicBezTo>
                  <a:pt x="54" y="172"/>
                  <a:pt x="54" y="172"/>
                  <a:pt x="54" y="172"/>
                </a:cubicBezTo>
                <a:cubicBezTo>
                  <a:pt x="48" y="172"/>
                  <a:pt x="44" y="176"/>
                  <a:pt x="44" y="182"/>
                </a:cubicBezTo>
                <a:cubicBezTo>
                  <a:pt x="44" y="188"/>
                  <a:pt x="48" y="192"/>
                  <a:pt x="5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40" y="192"/>
                  <a:pt x="144" y="188"/>
                  <a:pt x="144" y="182"/>
                </a:cubicBezTo>
                <a:cubicBezTo>
                  <a:pt x="144" y="176"/>
                  <a:pt x="140" y="172"/>
                  <a:pt x="134" y="172"/>
                </a:cubicBezTo>
                <a:cubicBezTo>
                  <a:pt x="112" y="172"/>
                  <a:pt x="112" y="172"/>
                  <a:pt x="112" y="172"/>
                </a:cubicBezTo>
                <a:cubicBezTo>
                  <a:pt x="108" y="172"/>
                  <a:pt x="104" y="168"/>
                  <a:pt x="104" y="164"/>
                </a:cubicBezTo>
                <a:cubicBezTo>
                  <a:pt x="104" y="135"/>
                  <a:pt x="104" y="135"/>
                  <a:pt x="104" y="135"/>
                </a:cubicBezTo>
                <a:cubicBezTo>
                  <a:pt x="127" y="130"/>
                  <a:pt x="144" y="110"/>
                  <a:pt x="144" y="86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61" y="67"/>
                  <a:pt x="188" y="58"/>
                  <a:pt x="188" y="32"/>
                </a:cubicBezTo>
                <a:cubicBezTo>
                  <a:pt x="188" y="14"/>
                  <a:pt x="174" y="0"/>
                  <a:pt x="156" y="0"/>
                </a:cubicBezTo>
                <a:cubicBezTo>
                  <a:pt x="152" y="0"/>
                  <a:pt x="147" y="2"/>
                  <a:pt x="144" y="4"/>
                </a:cubicBezTo>
                <a:lnTo>
                  <a:pt x="44" y="4"/>
                </a:lnTo>
                <a:close/>
                <a:moveTo>
                  <a:pt x="80" y="32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4"/>
                  <a:pt x="76" y="88"/>
                  <a:pt x="72" y="88"/>
                </a:cubicBezTo>
                <a:cubicBezTo>
                  <a:pt x="68" y="88"/>
                  <a:pt x="64" y="84"/>
                  <a:pt x="64" y="80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28"/>
                  <a:pt x="68" y="24"/>
                  <a:pt x="72" y="24"/>
                </a:cubicBezTo>
                <a:cubicBezTo>
                  <a:pt x="76" y="24"/>
                  <a:pt x="80" y="28"/>
                  <a:pt x="80" y="32"/>
                </a:cubicBezTo>
                <a:close/>
                <a:moveTo>
                  <a:pt x="20" y="32"/>
                </a:moveTo>
                <a:cubicBezTo>
                  <a:pt x="20" y="26"/>
                  <a:pt x="25" y="20"/>
                  <a:pt x="32" y="20"/>
                </a:cubicBezTo>
                <a:cubicBezTo>
                  <a:pt x="39" y="20"/>
                  <a:pt x="44" y="26"/>
                  <a:pt x="44" y="32"/>
                </a:cubicBezTo>
                <a:cubicBezTo>
                  <a:pt x="44" y="57"/>
                  <a:pt x="44" y="57"/>
                  <a:pt x="44" y="57"/>
                </a:cubicBezTo>
                <a:cubicBezTo>
                  <a:pt x="32" y="50"/>
                  <a:pt x="20" y="45"/>
                  <a:pt x="20" y="32"/>
                </a:cubicBezTo>
                <a:close/>
                <a:moveTo>
                  <a:pt x="168" y="32"/>
                </a:moveTo>
                <a:cubicBezTo>
                  <a:pt x="168" y="45"/>
                  <a:pt x="156" y="50"/>
                  <a:pt x="144" y="57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6"/>
                  <a:pt x="149" y="20"/>
                  <a:pt x="156" y="20"/>
                </a:cubicBezTo>
                <a:cubicBezTo>
                  <a:pt x="163" y="20"/>
                  <a:pt x="168" y="26"/>
                  <a:pt x="16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F36BDE4C-2229-4850-8E0F-298D6188DB0D}"/>
              </a:ext>
            </a:extLst>
          </p:cNvPr>
          <p:cNvSpPr>
            <a:spLocks noEditPoints="1"/>
          </p:cNvSpPr>
          <p:nvPr/>
        </p:nvSpPr>
        <p:spPr bwMode="auto">
          <a:xfrm>
            <a:off x="6350794" y="2578893"/>
            <a:ext cx="207963" cy="312737"/>
          </a:xfrm>
          <a:custGeom>
            <a:avLst/>
            <a:gdLst>
              <a:gd name="T0" fmla="*/ 16 w 128"/>
              <a:gd name="T1" fmla="*/ 0 h 192"/>
              <a:gd name="T2" fmla="*/ 0 w 128"/>
              <a:gd name="T3" fmla="*/ 16 h 192"/>
              <a:gd name="T4" fmla="*/ 0 w 128"/>
              <a:gd name="T5" fmla="*/ 56 h 192"/>
              <a:gd name="T6" fmla="*/ 6 w 128"/>
              <a:gd name="T7" fmla="*/ 70 h 192"/>
              <a:gd name="T8" fmla="*/ 23 w 128"/>
              <a:gd name="T9" fmla="*/ 88 h 192"/>
              <a:gd name="T10" fmla="*/ 4 w 128"/>
              <a:gd name="T11" fmla="*/ 132 h 192"/>
              <a:gd name="T12" fmla="*/ 64 w 128"/>
              <a:gd name="T13" fmla="*/ 192 h 192"/>
              <a:gd name="T14" fmla="*/ 124 w 128"/>
              <a:gd name="T15" fmla="*/ 132 h 192"/>
              <a:gd name="T16" fmla="*/ 105 w 128"/>
              <a:gd name="T17" fmla="*/ 88 h 192"/>
              <a:gd name="T18" fmla="*/ 122 w 128"/>
              <a:gd name="T19" fmla="*/ 70 h 192"/>
              <a:gd name="T20" fmla="*/ 128 w 128"/>
              <a:gd name="T21" fmla="*/ 56 h 192"/>
              <a:gd name="T22" fmla="*/ 128 w 128"/>
              <a:gd name="T23" fmla="*/ 16 h 192"/>
              <a:gd name="T24" fmla="*/ 112 w 128"/>
              <a:gd name="T25" fmla="*/ 0 h 192"/>
              <a:gd name="T26" fmla="*/ 16 w 128"/>
              <a:gd name="T27" fmla="*/ 0 h 192"/>
              <a:gd name="T28" fmla="*/ 64 w 128"/>
              <a:gd name="T29" fmla="*/ 100 h 192"/>
              <a:gd name="T30" fmla="*/ 67 w 128"/>
              <a:gd name="T31" fmla="*/ 102 h 192"/>
              <a:gd name="T32" fmla="*/ 74 w 128"/>
              <a:gd name="T33" fmla="*/ 120 h 192"/>
              <a:gd name="T34" fmla="*/ 93 w 128"/>
              <a:gd name="T35" fmla="*/ 120 h 192"/>
              <a:gd name="T36" fmla="*/ 96 w 128"/>
              <a:gd name="T37" fmla="*/ 123 h 192"/>
              <a:gd name="T38" fmla="*/ 95 w 128"/>
              <a:gd name="T39" fmla="*/ 126 h 192"/>
              <a:gd name="T40" fmla="*/ 79 w 128"/>
              <a:gd name="T41" fmla="*/ 137 h 192"/>
              <a:gd name="T42" fmla="*/ 84 w 128"/>
              <a:gd name="T43" fmla="*/ 156 h 192"/>
              <a:gd name="T44" fmla="*/ 84 w 128"/>
              <a:gd name="T45" fmla="*/ 157 h 192"/>
              <a:gd name="T46" fmla="*/ 81 w 128"/>
              <a:gd name="T47" fmla="*/ 160 h 192"/>
              <a:gd name="T48" fmla="*/ 79 w 128"/>
              <a:gd name="T49" fmla="*/ 159 h 192"/>
              <a:gd name="T50" fmla="*/ 64 w 128"/>
              <a:gd name="T51" fmla="*/ 147 h 192"/>
              <a:gd name="T52" fmla="*/ 49 w 128"/>
              <a:gd name="T53" fmla="*/ 159 h 192"/>
              <a:gd name="T54" fmla="*/ 47 w 128"/>
              <a:gd name="T55" fmla="*/ 160 h 192"/>
              <a:gd name="T56" fmla="*/ 44 w 128"/>
              <a:gd name="T57" fmla="*/ 157 h 192"/>
              <a:gd name="T58" fmla="*/ 44 w 128"/>
              <a:gd name="T59" fmla="*/ 156 h 192"/>
              <a:gd name="T60" fmla="*/ 49 w 128"/>
              <a:gd name="T61" fmla="*/ 137 h 192"/>
              <a:gd name="T62" fmla="*/ 33 w 128"/>
              <a:gd name="T63" fmla="*/ 126 h 192"/>
              <a:gd name="T64" fmla="*/ 32 w 128"/>
              <a:gd name="T65" fmla="*/ 123 h 192"/>
              <a:gd name="T66" fmla="*/ 35 w 128"/>
              <a:gd name="T67" fmla="*/ 120 h 192"/>
              <a:gd name="T68" fmla="*/ 54 w 128"/>
              <a:gd name="T69" fmla="*/ 120 h 192"/>
              <a:gd name="T70" fmla="*/ 61 w 128"/>
              <a:gd name="T71" fmla="*/ 102 h 192"/>
              <a:gd name="T72" fmla="*/ 64 w 128"/>
              <a:gd name="T73" fmla="*/ 100 h 192"/>
              <a:gd name="T74" fmla="*/ 36 w 128"/>
              <a:gd name="T75" fmla="*/ 28 h 192"/>
              <a:gd name="T76" fmla="*/ 36 w 128"/>
              <a:gd name="T77" fmla="*/ 56 h 192"/>
              <a:gd name="T78" fmla="*/ 28 w 128"/>
              <a:gd name="T79" fmla="*/ 64 h 192"/>
              <a:gd name="T80" fmla="*/ 20 w 128"/>
              <a:gd name="T81" fmla="*/ 56 h 192"/>
              <a:gd name="T82" fmla="*/ 20 w 128"/>
              <a:gd name="T83" fmla="*/ 28 h 192"/>
              <a:gd name="T84" fmla="*/ 28 w 128"/>
              <a:gd name="T85" fmla="*/ 20 h 192"/>
              <a:gd name="T86" fmla="*/ 36 w 128"/>
              <a:gd name="T87" fmla="*/ 28 h 192"/>
              <a:gd name="T88" fmla="*/ 72 w 128"/>
              <a:gd name="T89" fmla="*/ 28 h 192"/>
              <a:gd name="T90" fmla="*/ 72 w 128"/>
              <a:gd name="T91" fmla="*/ 64 h 192"/>
              <a:gd name="T92" fmla="*/ 64 w 128"/>
              <a:gd name="T93" fmla="*/ 72 h 192"/>
              <a:gd name="T94" fmla="*/ 56 w 128"/>
              <a:gd name="T95" fmla="*/ 64 h 192"/>
              <a:gd name="T96" fmla="*/ 56 w 128"/>
              <a:gd name="T97" fmla="*/ 28 h 192"/>
              <a:gd name="T98" fmla="*/ 64 w 128"/>
              <a:gd name="T99" fmla="*/ 20 h 192"/>
              <a:gd name="T100" fmla="*/ 72 w 128"/>
              <a:gd name="T101" fmla="*/ 28 h 192"/>
              <a:gd name="T102" fmla="*/ 108 w 128"/>
              <a:gd name="T103" fmla="*/ 28 h 192"/>
              <a:gd name="T104" fmla="*/ 108 w 128"/>
              <a:gd name="T105" fmla="*/ 56 h 192"/>
              <a:gd name="T106" fmla="*/ 100 w 128"/>
              <a:gd name="T107" fmla="*/ 64 h 192"/>
              <a:gd name="T108" fmla="*/ 92 w 128"/>
              <a:gd name="T109" fmla="*/ 56 h 192"/>
              <a:gd name="T110" fmla="*/ 92 w 128"/>
              <a:gd name="T111" fmla="*/ 28 h 192"/>
              <a:gd name="T112" fmla="*/ 100 w 128"/>
              <a:gd name="T113" fmla="*/ 20 h 192"/>
              <a:gd name="T114" fmla="*/ 108 w 128"/>
              <a:gd name="T115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8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2"/>
                  <a:pt x="2" y="67"/>
                  <a:pt x="6" y="70"/>
                </a:cubicBezTo>
                <a:cubicBezTo>
                  <a:pt x="23" y="88"/>
                  <a:pt x="23" y="88"/>
                  <a:pt x="23" y="88"/>
                </a:cubicBezTo>
                <a:cubicBezTo>
                  <a:pt x="12" y="99"/>
                  <a:pt x="4" y="114"/>
                  <a:pt x="4" y="132"/>
                </a:cubicBezTo>
                <a:cubicBezTo>
                  <a:pt x="4" y="165"/>
                  <a:pt x="31" y="192"/>
                  <a:pt x="64" y="192"/>
                </a:cubicBezTo>
                <a:cubicBezTo>
                  <a:pt x="97" y="192"/>
                  <a:pt x="124" y="165"/>
                  <a:pt x="124" y="132"/>
                </a:cubicBezTo>
                <a:cubicBezTo>
                  <a:pt x="124" y="114"/>
                  <a:pt x="116" y="99"/>
                  <a:pt x="105" y="88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6" y="67"/>
                  <a:pt x="128" y="62"/>
                  <a:pt x="128" y="5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lnTo>
                  <a:pt x="16" y="0"/>
                </a:lnTo>
                <a:close/>
                <a:moveTo>
                  <a:pt x="64" y="100"/>
                </a:moveTo>
                <a:cubicBezTo>
                  <a:pt x="65" y="100"/>
                  <a:pt x="67" y="101"/>
                  <a:pt x="67" y="102"/>
                </a:cubicBezTo>
                <a:cubicBezTo>
                  <a:pt x="74" y="120"/>
                  <a:pt x="74" y="120"/>
                  <a:pt x="74" y="120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95" y="120"/>
                  <a:pt x="96" y="122"/>
                  <a:pt x="96" y="123"/>
                </a:cubicBezTo>
                <a:cubicBezTo>
                  <a:pt x="96" y="124"/>
                  <a:pt x="96" y="125"/>
                  <a:pt x="95" y="126"/>
                </a:cubicBezTo>
                <a:cubicBezTo>
                  <a:pt x="79" y="137"/>
                  <a:pt x="79" y="137"/>
                  <a:pt x="79" y="137"/>
                </a:cubicBezTo>
                <a:cubicBezTo>
                  <a:pt x="79" y="137"/>
                  <a:pt x="84" y="156"/>
                  <a:pt x="84" y="156"/>
                </a:cubicBezTo>
                <a:cubicBezTo>
                  <a:pt x="84" y="156"/>
                  <a:pt x="84" y="157"/>
                  <a:pt x="84" y="157"/>
                </a:cubicBezTo>
                <a:cubicBezTo>
                  <a:pt x="84" y="159"/>
                  <a:pt x="83" y="160"/>
                  <a:pt x="81" y="160"/>
                </a:cubicBezTo>
                <a:cubicBezTo>
                  <a:pt x="81" y="160"/>
                  <a:pt x="80" y="160"/>
                  <a:pt x="79" y="159"/>
                </a:cubicBezTo>
                <a:cubicBezTo>
                  <a:pt x="64" y="147"/>
                  <a:pt x="64" y="147"/>
                  <a:pt x="64" y="147"/>
                </a:cubicBezTo>
                <a:cubicBezTo>
                  <a:pt x="49" y="159"/>
                  <a:pt x="49" y="159"/>
                  <a:pt x="49" y="159"/>
                </a:cubicBezTo>
                <a:cubicBezTo>
                  <a:pt x="48" y="160"/>
                  <a:pt x="47" y="160"/>
                  <a:pt x="47" y="160"/>
                </a:cubicBezTo>
                <a:cubicBezTo>
                  <a:pt x="45" y="160"/>
                  <a:pt x="44" y="159"/>
                  <a:pt x="44" y="157"/>
                </a:cubicBezTo>
                <a:cubicBezTo>
                  <a:pt x="44" y="157"/>
                  <a:pt x="44" y="156"/>
                  <a:pt x="44" y="156"/>
                </a:cubicBezTo>
                <a:cubicBezTo>
                  <a:pt x="44" y="156"/>
                  <a:pt x="49" y="137"/>
                  <a:pt x="49" y="137"/>
                </a:cubicBezTo>
                <a:cubicBezTo>
                  <a:pt x="33" y="126"/>
                  <a:pt x="33" y="126"/>
                  <a:pt x="33" y="126"/>
                </a:cubicBezTo>
                <a:cubicBezTo>
                  <a:pt x="32" y="125"/>
                  <a:pt x="32" y="124"/>
                  <a:pt x="32" y="123"/>
                </a:cubicBezTo>
                <a:cubicBezTo>
                  <a:pt x="32" y="122"/>
                  <a:pt x="33" y="120"/>
                  <a:pt x="35" y="120"/>
                </a:cubicBezTo>
                <a:cubicBezTo>
                  <a:pt x="54" y="120"/>
                  <a:pt x="54" y="120"/>
                  <a:pt x="54" y="120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1" y="101"/>
                  <a:pt x="63" y="100"/>
                  <a:pt x="64" y="100"/>
                </a:cubicBezTo>
                <a:close/>
                <a:moveTo>
                  <a:pt x="36" y="28"/>
                </a:moveTo>
                <a:cubicBezTo>
                  <a:pt x="36" y="56"/>
                  <a:pt x="36" y="56"/>
                  <a:pt x="36" y="56"/>
                </a:cubicBezTo>
                <a:cubicBezTo>
                  <a:pt x="36" y="60"/>
                  <a:pt x="32" y="64"/>
                  <a:pt x="28" y="64"/>
                </a:cubicBezTo>
                <a:cubicBezTo>
                  <a:pt x="24" y="64"/>
                  <a:pt x="20" y="60"/>
                  <a:pt x="20" y="56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  <a:moveTo>
                  <a:pt x="72" y="28"/>
                </a:moveTo>
                <a:cubicBezTo>
                  <a:pt x="72" y="64"/>
                  <a:pt x="72" y="64"/>
                  <a:pt x="72" y="64"/>
                </a:cubicBezTo>
                <a:cubicBezTo>
                  <a:pt x="72" y="68"/>
                  <a:pt x="68" y="72"/>
                  <a:pt x="64" y="72"/>
                </a:cubicBezTo>
                <a:cubicBezTo>
                  <a:pt x="60" y="72"/>
                  <a:pt x="56" y="68"/>
                  <a:pt x="56" y="6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4"/>
                  <a:pt x="60" y="20"/>
                  <a:pt x="64" y="20"/>
                </a:cubicBezTo>
                <a:cubicBezTo>
                  <a:pt x="68" y="20"/>
                  <a:pt x="72" y="24"/>
                  <a:pt x="72" y="28"/>
                </a:cubicBezTo>
                <a:close/>
                <a:moveTo>
                  <a:pt x="108" y="28"/>
                </a:moveTo>
                <a:cubicBezTo>
                  <a:pt x="108" y="56"/>
                  <a:pt x="108" y="56"/>
                  <a:pt x="108" y="56"/>
                </a:cubicBezTo>
                <a:cubicBezTo>
                  <a:pt x="108" y="60"/>
                  <a:pt x="104" y="64"/>
                  <a:pt x="100" y="64"/>
                </a:cubicBezTo>
                <a:cubicBezTo>
                  <a:pt x="96" y="64"/>
                  <a:pt x="92" y="60"/>
                  <a:pt x="92" y="56"/>
                </a:cubicBezTo>
                <a:cubicBezTo>
                  <a:pt x="92" y="28"/>
                  <a:pt x="92" y="28"/>
                  <a:pt x="92" y="28"/>
                </a:cubicBezTo>
                <a:cubicBezTo>
                  <a:pt x="92" y="24"/>
                  <a:pt x="96" y="20"/>
                  <a:pt x="100" y="20"/>
                </a:cubicBezTo>
                <a:cubicBezTo>
                  <a:pt x="104" y="20"/>
                  <a:pt x="108" y="24"/>
                  <a:pt x="108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8" name="Freeform 40">
            <a:extLst>
              <a:ext uri="{FF2B5EF4-FFF2-40B4-BE49-F238E27FC236}">
                <a16:creationId xmlns:a16="http://schemas.microsoft.com/office/drawing/2014/main" id="{E72D0710-DA87-45E5-93CF-8A6E46C0C399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1888331"/>
            <a:ext cx="312738" cy="282575"/>
          </a:xfrm>
          <a:custGeom>
            <a:avLst/>
            <a:gdLst>
              <a:gd name="T0" fmla="*/ 96 w 192"/>
              <a:gd name="T1" fmla="*/ 25 h 173"/>
              <a:gd name="T2" fmla="*/ 56 w 192"/>
              <a:gd name="T3" fmla="*/ 0 h 173"/>
              <a:gd name="T4" fmla="*/ 0 w 192"/>
              <a:gd name="T5" fmla="*/ 56 h 173"/>
              <a:gd name="T6" fmla="*/ 88 w 192"/>
              <a:gd name="T7" fmla="*/ 168 h 173"/>
              <a:gd name="T8" fmla="*/ 89 w 192"/>
              <a:gd name="T9" fmla="*/ 169 h 173"/>
              <a:gd name="T10" fmla="*/ 103 w 192"/>
              <a:gd name="T11" fmla="*/ 169 h 173"/>
              <a:gd name="T12" fmla="*/ 104 w 192"/>
              <a:gd name="T13" fmla="*/ 168 h 173"/>
              <a:gd name="T14" fmla="*/ 192 w 192"/>
              <a:gd name="T15" fmla="*/ 56 h 173"/>
              <a:gd name="T16" fmla="*/ 136 w 192"/>
              <a:gd name="T17" fmla="*/ 0 h 173"/>
              <a:gd name="T18" fmla="*/ 96 w 192"/>
              <a:gd name="T19" fmla="*/ 25 h 173"/>
              <a:gd name="T20" fmla="*/ 139 w 192"/>
              <a:gd name="T21" fmla="*/ 36 h 173"/>
              <a:gd name="T22" fmla="*/ 132 w 192"/>
              <a:gd name="T23" fmla="*/ 28 h 173"/>
              <a:gd name="T24" fmla="*/ 140 w 192"/>
              <a:gd name="T25" fmla="*/ 20 h 173"/>
              <a:gd name="T26" fmla="*/ 161 w 192"/>
              <a:gd name="T27" fmla="*/ 31 h 173"/>
              <a:gd name="T28" fmla="*/ 172 w 192"/>
              <a:gd name="T29" fmla="*/ 52 h 173"/>
              <a:gd name="T30" fmla="*/ 164 w 192"/>
              <a:gd name="T31" fmla="*/ 60 h 173"/>
              <a:gd name="T32" fmla="*/ 156 w 192"/>
              <a:gd name="T33" fmla="*/ 53 h 173"/>
              <a:gd name="T34" fmla="*/ 139 w 192"/>
              <a:gd name="T35" fmla="*/ 36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73">
                <a:moveTo>
                  <a:pt x="96" y="25"/>
                </a:moveTo>
                <a:cubicBezTo>
                  <a:pt x="92" y="9"/>
                  <a:pt x="72" y="0"/>
                  <a:pt x="56" y="0"/>
                </a:cubicBezTo>
                <a:cubicBezTo>
                  <a:pt x="25" y="0"/>
                  <a:pt x="0" y="24"/>
                  <a:pt x="0" y="56"/>
                </a:cubicBezTo>
                <a:cubicBezTo>
                  <a:pt x="0" y="116"/>
                  <a:pt x="57" y="132"/>
                  <a:pt x="88" y="168"/>
                </a:cubicBezTo>
                <a:cubicBezTo>
                  <a:pt x="88" y="168"/>
                  <a:pt x="89" y="169"/>
                  <a:pt x="89" y="169"/>
                </a:cubicBezTo>
                <a:cubicBezTo>
                  <a:pt x="93" y="173"/>
                  <a:pt x="99" y="173"/>
                  <a:pt x="103" y="169"/>
                </a:cubicBezTo>
                <a:cubicBezTo>
                  <a:pt x="103" y="169"/>
                  <a:pt x="104" y="168"/>
                  <a:pt x="104" y="168"/>
                </a:cubicBezTo>
                <a:cubicBezTo>
                  <a:pt x="135" y="132"/>
                  <a:pt x="192" y="116"/>
                  <a:pt x="192" y="56"/>
                </a:cubicBezTo>
                <a:cubicBezTo>
                  <a:pt x="192" y="24"/>
                  <a:pt x="167" y="0"/>
                  <a:pt x="136" y="0"/>
                </a:cubicBezTo>
                <a:cubicBezTo>
                  <a:pt x="120" y="0"/>
                  <a:pt x="100" y="9"/>
                  <a:pt x="96" y="25"/>
                </a:cubicBezTo>
                <a:close/>
                <a:moveTo>
                  <a:pt x="139" y="36"/>
                </a:moveTo>
                <a:cubicBezTo>
                  <a:pt x="135" y="35"/>
                  <a:pt x="132" y="32"/>
                  <a:pt x="132" y="28"/>
                </a:cubicBezTo>
                <a:cubicBezTo>
                  <a:pt x="132" y="24"/>
                  <a:pt x="136" y="20"/>
                  <a:pt x="140" y="20"/>
                </a:cubicBezTo>
                <a:cubicBezTo>
                  <a:pt x="146" y="20"/>
                  <a:pt x="154" y="25"/>
                  <a:pt x="161" y="31"/>
                </a:cubicBezTo>
                <a:cubicBezTo>
                  <a:pt x="167" y="37"/>
                  <a:pt x="172" y="46"/>
                  <a:pt x="172" y="52"/>
                </a:cubicBezTo>
                <a:cubicBezTo>
                  <a:pt x="172" y="56"/>
                  <a:pt x="168" y="60"/>
                  <a:pt x="164" y="60"/>
                </a:cubicBezTo>
                <a:cubicBezTo>
                  <a:pt x="160" y="60"/>
                  <a:pt x="157" y="57"/>
                  <a:pt x="156" y="53"/>
                </a:cubicBezTo>
                <a:cubicBezTo>
                  <a:pt x="154" y="45"/>
                  <a:pt x="147" y="38"/>
                  <a:pt x="13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53B120A8-E318-444B-BEFF-A78DF82E44F4}"/>
              </a:ext>
            </a:extLst>
          </p:cNvPr>
          <p:cNvSpPr>
            <a:spLocks/>
          </p:cNvSpPr>
          <p:nvPr/>
        </p:nvSpPr>
        <p:spPr bwMode="auto">
          <a:xfrm>
            <a:off x="9819482" y="1881981"/>
            <a:ext cx="312738" cy="300037"/>
          </a:xfrm>
          <a:custGeom>
            <a:avLst/>
            <a:gdLst>
              <a:gd name="T0" fmla="*/ 96 w 192"/>
              <a:gd name="T1" fmla="*/ 0 h 184"/>
              <a:gd name="T2" fmla="*/ 89 w 192"/>
              <a:gd name="T3" fmla="*/ 6 h 184"/>
              <a:gd name="T4" fmla="*/ 70 w 192"/>
              <a:gd name="T5" fmla="*/ 64 h 184"/>
              <a:gd name="T6" fmla="*/ 8 w 192"/>
              <a:gd name="T7" fmla="*/ 64 h 184"/>
              <a:gd name="T8" fmla="*/ 0 w 192"/>
              <a:gd name="T9" fmla="*/ 72 h 184"/>
              <a:gd name="T10" fmla="*/ 3 w 192"/>
              <a:gd name="T11" fmla="*/ 78 h 184"/>
              <a:gd name="T12" fmla="*/ 53 w 192"/>
              <a:gd name="T13" fmla="*/ 115 h 184"/>
              <a:gd name="T14" fmla="*/ 34 w 192"/>
              <a:gd name="T15" fmla="*/ 173 h 184"/>
              <a:gd name="T16" fmla="*/ 34 w 192"/>
              <a:gd name="T17" fmla="*/ 176 h 184"/>
              <a:gd name="T18" fmla="*/ 42 w 192"/>
              <a:gd name="T19" fmla="*/ 184 h 184"/>
              <a:gd name="T20" fmla="*/ 46 w 192"/>
              <a:gd name="T21" fmla="*/ 183 h 184"/>
              <a:gd name="T22" fmla="*/ 96 w 192"/>
              <a:gd name="T23" fmla="*/ 146 h 184"/>
              <a:gd name="T24" fmla="*/ 146 w 192"/>
              <a:gd name="T25" fmla="*/ 183 h 184"/>
              <a:gd name="T26" fmla="*/ 150 w 192"/>
              <a:gd name="T27" fmla="*/ 184 h 184"/>
              <a:gd name="T28" fmla="*/ 158 w 192"/>
              <a:gd name="T29" fmla="*/ 176 h 184"/>
              <a:gd name="T30" fmla="*/ 158 w 192"/>
              <a:gd name="T31" fmla="*/ 173 h 184"/>
              <a:gd name="T32" fmla="*/ 139 w 192"/>
              <a:gd name="T33" fmla="*/ 115 h 184"/>
              <a:gd name="T34" fmla="*/ 189 w 192"/>
              <a:gd name="T35" fmla="*/ 78 h 184"/>
              <a:gd name="T36" fmla="*/ 192 w 192"/>
              <a:gd name="T37" fmla="*/ 72 h 184"/>
              <a:gd name="T38" fmla="*/ 184 w 192"/>
              <a:gd name="T39" fmla="*/ 64 h 184"/>
              <a:gd name="T40" fmla="*/ 122 w 192"/>
              <a:gd name="T41" fmla="*/ 64 h 184"/>
              <a:gd name="T42" fmla="*/ 103 w 192"/>
              <a:gd name="T43" fmla="*/ 6 h 184"/>
              <a:gd name="T44" fmla="*/ 96 w 192"/>
              <a:gd name="T45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96" y="0"/>
                </a:moveTo>
                <a:cubicBezTo>
                  <a:pt x="92" y="0"/>
                  <a:pt x="89" y="2"/>
                  <a:pt x="89" y="6"/>
                </a:cubicBezTo>
                <a:cubicBezTo>
                  <a:pt x="70" y="64"/>
                  <a:pt x="70" y="64"/>
                  <a:pt x="70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3" y="64"/>
                  <a:pt x="0" y="68"/>
                  <a:pt x="0" y="72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79"/>
                  <a:pt x="53" y="115"/>
                  <a:pt x="53" y="115"/>
                </a:cubicBezTo>
                <a:cubicBezTo>
                  <a:pt x="53" y="115"/>
                  <a:pt x="35" y="173"/>
                  <a:pt x="34" y="173"/>
                </a:cubicBezTo>
                <a:cubicBezTo>
                  <a:pt x="34" y="174"/>
                  <a:pt x="34" y="175"/>
                  <a:pt x="34" y="176"/>
                </a:cubicBezTo>
                <a:cubicBezTo>
                  <a:pt x="34" y="181"/>
                  <a:pt x="37" y="184"/>
                  <a:pt x="42" y="184"/>
                </a:cubicBezTo>
                <a:cubicBezTo>
                  <a:pt x="43" y="184"/>
                  <a:pt x="45" y="183"/>
                  <a:pt x="46" y="183"/>
                </a:cubicBezTo>
                <a:cubicBezTo>
                  <a:pt x="96" y="146"/>
                  <a:pt x="96" y="146"/>
                  <a:pt x="96" y="146"/>
                </a:cubicBezTo>
                <a:cubicBezTo>
                  <a:pt x="96" y="146"/>
                  <a:pt x="145" y="182"/>
                  <a:pt x="146" y="183"/>
                </a:cubicBezTo>
                <a:cubicBezTo>
                  <a:pt x="147" y="183"/>
                  <a:pt x="149" y="184"/>
                  <a:pt x="150" y="184"/>
                </a:cubicBezTo>
                <a:cubicBezTo>
                  <a:pt x="155" y="184"/>
                  <a:pt x="158" y="180"/>
                  <a:pt x="158" y="176"/>
                </a:cubicBezTo>
                <a:cubicBezTo>
                  <a:pt x="158" y="175"/>
                  <a:pt x="158" y="174"/>
                  <a:pt x="158" y="173"/>
                </a:cubicBezTo>
                <a:cubicBezTo>
                  <a:pt x="157" y="173"/>
                  <a:pt x="139" y="115"/>
                  <a:pt x="139" y="115"/>
                </a:cubicBezTo>
                <a:cubicBezTo>
                  <a:pt x="139" y="115"/>
                  <a:pt x="187" y="79"/>
                  <a:pt x="189" y="78"/>
                </a:cubicBezTo>
                <a:cubicBezTo>
                  <a:pt x="191" y="77"/>
                  <a:pt x="192" y="75"/>
                  <a:pt x="192" y="72"/>
                </a:cubicBezTo>
                <a:cubicBezTo>
                  <a:pt x="192" y="68"/>
                  <a:pt x="189" y="64"/>
                  <a:pt x="184" y="64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03" y="6"/>
                  <a:pt x="103" y="6"/>
                  <a:pt x="103" y="6"/>
                </a:cubicBezTo>
                <a:cubicBezTo>
                  <a:pt x="103" y="2"/>
                  <a:pt x="100" y="0"/>
                  <a:pt x="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8A51D971-ABCB-4DA3-A2DB-591C12AC0316}"/>
              </a:ext>
            </a:extLst>
          </p:cNvPr>
          <p:cNvSpPr>
            <a:spLocks noEditPoints="1"/>
          </p:cNvSpPr>
          <p:nvPr/>
        </p:nvSpPr>
        <p:spPr bwMode="auto">
          <a:xfrm>
            <a:off x="9122569" y="1875631"/>
            <a:ext cx="293688" cy="312737"/>
          </a:xfrm>
          <a:custGeom>
            <a:avLst/>
            <a:gdLst>
              <a:gd name="T0" fmla="*/ 20 w 180"/>
              <a:gd name="T1" fmla="*/ 139 h 192"/>
              <a:gd name="T2" fmla="*/ 56 w 180"/>
              <a:gd name="T3" fmla="*/ 128 h 192"/>
              <a:gd name="T4" fmla="*/ 131 w 180"/>
              <a:gd name="T5" fmla="*/ 148 h 192"/>
              <a:gd name="T6" fmla="*/ 175 w 180"/>
              <a:gd name="T7" fmla="*/ 131 h 192"/>
              <a:gd name="T8" fmla="*/ 180 w 180"/>
              <a:gd name="T9" fmla="*/ 119 h 192"/>
              <a:gd name="T10" fmla="*/ 180 w 180"/>
              <a:gd name="T11" fmla="*/ 22 h 192"/>
              <a:gd name="T12" fmla="*/ 172 w 180"/>
              <a:gd name="T13" fmla="*/ 13 h 192"/>
              <a:gd name="T14" fmla="*/ 163 w 180"/>
              <a:gd name="T15" fmla="*/ 17 h 192"/>
              <a:gd name="T16" fmla="*/ 126 w 180"/>
              <a:gd name="T17" fmla="*/ 28 h 192"/>
              <a:gd name="T18" fmla="*/ 59 w 180"/>
              <a:gd name="T19" fmla="*/ 8 h 192"/>
              <a:gd name="T20" fmla="*/ 20 w 180"/>
              <a:gd name="T21" fmla="*/ 17 h 192"/>
              <a:gd name="T22" fmla="*/ 20 w 180"/>
              <a:gd name="T23" fmla="*/ 10 h 192"/>
              <a:gd name="T24" fmla="*/ 10 w 180"/>
              <a:gd name="T25" fmla="*/ 0 h 192"/>
              <a:gd name="T26" fmla="*/ 0 w 180"/>
              <a:gd name="T27" fmla="*/ 10 h 192"/>
              <a:gd name="T28" fmla="*/ 0 w 180"/>
              <a:gd name="T29" fmla="*/ 182 h 192"/>
              <a:gd name="T30" fmla="*/ 10 w 180"/>
              <a:gd name="T31" fmla="*/ 192 h 192"/>
              <a:gd name="T32" fmla="*/ 20 w 180"/>
              <a:gd name="T33" fmla="*/ 182 h 192"/>
              <a:gd name="T34" fmla="*/ 20 w 180"/>
              <a:gd name="T35" fmla="*/ 139 h 192"/>
              <a:gd name="T36" fmla="*/ 36 w 180"/>
              <a:gd name="T37" fmla="*/ 40 h 192"/>
              <a:gd name="T38" fmla="*/ 36 w 180"/>
              <a:gd name="T39" fmla="*/ 104 h 192"/>
              <a:gd name="T40" fmla="*/ 28 w 180"/>
              <a:gd name="T41" fmla="*/ 112 h 192"/>
              <a:gd name="T42" fmla="*/ 20 w 180"/>
              <a:gd name="T43" fmla="*/ 104 h 192"/>
              <a:gd name="T44" fmla="*/ 20 w 180"/>
              <a:gd name="T45" fmla="*/ 40 h 192"/>
              <a:gd name="T46" fmla="*/ 28 w 180"/>
              <a:gd name="T47" fmla="*/ 32 h 192"/>
              <a:gd name="T48" fmla="*/ 36 w 180"/>
              <a:gd name="T49" fmla="*/ 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0" h="192">
                <a:moveTo>
                  <a:pt x="20" y="139"/>
                </a:moveTo>
                <a:cubicBezTo>
                  <a:pt x="20" y="139"/>
                  <a:pt x="32" y="128"/>
                  <a:pt x="56" y="128"/>
                </a:cubicBezTo>
                <a:cubicBezTo>
                  <a:pt x="84" y="128"/>
                  <a:pt x="107" y="148"/>
                  <a:pt x="131" y="148"/>
                </a:cubicBezTo>
                <a:cubicBezTo>
                  <a:pt x="152" y="148"/>
                  <a:pt x="167" y="139"/>
                  <a:pt x="175" y="131"/>
                </a:cubicBezTo>
                <a:cubicBezTo>
                  <a:pt x="178" y="128"/>
                  <a:pt x="180" y="124"/>
                  <a:pt x="180" y="119"/>
                </a:cubicBezTo>
                <a:cubicBezTo>
                  <a:pt x="180" y="22"/>
                  <a:pt x="180" y="22"/>
                  <a:pt x="180" y="22"/>
                </a:cubicBezTo>
                <a:cubicBezTo>
                  <a:pt x="180" y="17"/>
                  <a:pt x="177" y="13"/>
                  <a:pt x="172" y="13"/>
                </a:cubicBezTo>
                <a:cubicBezTo>
                  <a:pt x="168" y="13"/>
                  <a:pt x="166" y="15"/>
                  <a:pt x="163" y="17"/>
                </a:cubicBezTo>
                <a:cubicBezTo>
                  <a:pt x="160" y="21"/>
                  <a:pt x="150" y="28"/>
                  <a:pt x="126" y="28"/>
                </a:cubicBezTo>
                <a:cubicBezTo>
                  <a:pt x="104" y="28"/>
                  <a:pt x="87" y="8"/>
                  <a:pt x="59" y="8"/>
                </a:cubicBezTo>
                <a:cubicBezTo>
                  <a:pt x="32" y="8"/>
                  <a:pt x="20" y="17"/>
                  <a:pt x="20" y="17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4"/>
                  <a:pt x="16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8"/>
                  <a:pt x="4" y="192"/>
                  <a:pt x="10" y="192"/>
                </a:cubicBezTo>
                <a:cubicBezTo>
                  <a:pt x="16" y="192"/>
                  <a:pt x="20" y="188"/>
                  <a:pt x="20" y="182"/>
                </a:cubicBezTo>
                <a:lnTo>
                  <a:pt x="20" y="139"/>
                </a:lnTo>
                <a:close/>
                <a:moveTo>
                  <a:pt x="36" y="40"/>
                </a:moveTo>
                <a:cubicBezTo>
                  <a:pt x="36" y="104"/>
                  <a:pt x="36" y="104"/>
                  <a:pt x="36" y="104"/>
                </a:cubicBezTo>
                <a:cubicBezTo>
                  <a:pt x="36" y="108"/>
                  <a:pt x="32" y="112"/>
                  <a:pt x="28" y="112"/>
                </a:cubicBezTo>
                <a:cubicBezTo>
                  <a:pt x="24" y="112"/>
                  <a:pt x="20" y="108"/>
                  <a:pt x="20" y="104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36"/>
                  <a:pt x="24" y="32"/>
                  <a:pt x="28" y="32"/>
                </a:cubicBezTo>
                <a:cubicBezTo>
                  <a:pt x="32" y="32"/>
                  <a:pt x="36" y="36"/>
                  <a:pt x="36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A39CA51B-5654-4A4C-91C1-A7D946FBB38B}"/>
              </a:ext>
            </a:extLst>
          </p:cNvPr>
          <p:cNvSpPr>
            <a:spLocks/>
          </p:cNvSpPr>
          <p:nvPr/>
        </p:nvSpPr>
        <p:spPr bwMode="auto">
          <a:xfrm>
            <a:off x="8433594" y="1875631"/>
            <a:ext cx="273050" cy="312737"/>
          </a:xfrm>
          <a:custGeom>
            <a:avLst/>
            <a:gdLst>
              <a:gd name="T0" fmla="*/ 66 w 168"/>
              <a:gd name="T1" fmla="*/ 50 h 192"/>
              <a:gd name="T2" fmla="*/ 66 w 168"/>
              <a:gd name="T3" fmla="*/ 50 h 192"/>
              <a:gd name="T4" fmla="*/ 69 w 168"/>
              <a:gd name="T5" fmla="*/ 56 h 192"/>
              <a:gd name="T6" fmla="*/ 61 w 168"/>
              <a:gd name="T7" fmla="*/ 64 h 192"/>
              <a:gd name="T8" fmla="*/ 16 w 168"/>
              <a:gd name="T9" fmla="*/ 64 h 192"/>
              <a:gd name="T10" fmla="*/ 0 w 168"/>
              <a:gd name="T11" fmla="*/ 80 h 192"/>
              <a:gd name="T12" fmla="*/ 0 w 168"/>
              <a:gd name="T13" fmla="*/ 111 h 192"/>
              <a:gd name="T14" fmla="*/ 8 w 168"/>
              <a:gd name="T15" fmla="*/ 119 h 192"/>
              <a:gd name="T16" fmla="*/ 14 w 168"/>
              <a:gd name="T17" fmla="*/ 116 h 192"/>
              <a:gd name="T18" fmla="*/ 16 w 168"/>
              <a:gd name="T19" fmla="*/ 115 h 192"/>
              <a:gd name="T20" fmla="*/ 32 w 168"/>
              <a:gd name="T21" fmla="*/ 108 h 192"/>
              <a:gd name="T22" fmla="*/ 56 w 168"/>
              <a:gd name="T23" fmla="*/ 132 h 192"/>
              <a:gd name="T24" fmla="*/ 32 w 168"/>
              <a:gd name="T25" fmla="*/ 156 h 192"/>
              <a:gd name="T26" fmla="*/ 15 w 168"/>
              <a:gd name="T27" fmla="*/ 149 h 192"/>
              <a:gd name="T28" fmla="*/ 14 w 168"/>
              <a:gd name="T29" fmla="*/ 148 h 192"/>
              <a:gd name="T30" fmla="*/ 8 w 168"/>
              <a:gd name="T31" fmla="*/ 145 h 192"/>
              <a:gd name="T32" fmla="*/ 0 w 168"/>
              <a:gd name="T33" fmla="*/ 153 h 192"/>
              <a:gd name="T34" fmla="*/ 0 w 168"/>
              <a:gd name="T35" fmla="*/ 176 h 192"/>
              <a:gd name="T36" fmla="*/ 16 w 168"/>
              <a:gd name="T37" fmla="*/ 192 h 192"/>
              <a:gd name="T38" fmla="*/ 152 w 168"/>
              <a:gd name="T39" fmla="*/ 192 h 192"/>
              <a:gd name="T40" fmla="*/ 168 w 168"/>
              <a:gd name="T41" fmla="*/ 176 h 192"/>
              <a:gd name="T42" fmla="*/ 168 w 168"/>
              <a:gd name="T43" fmla="*/ 141 h 192"/>
              <a:gd name="T44" fmla="*/ 160 w 168"/>
              <a:gd name="T45" fmla="*/ 133 h 192"/>
              <a:gd name="T46" fmla="*/ 154 w 168"/>
              <a:gd name="T47" fmla="*/ 136 h 192"/>
              <a:gd name="T48" fmla="*/ 153 w 168"/>
              <a:gd name="T49" fmla="*/ 137 h 192"/>
              <a:gd name="T50" fmla="*/ 136 w 168"/>
              <a:gd name="T51" fmla="*/ 144 h 192"/>
              <a:gd name="T52" fmla="*/ 112 w 168"/>
              <a:gd name="T53" fmla="*/ 120 h 192"/>
              <a:gd name="T54" fmla="*/ 136 w 168"/>
              <a:gd name="T55" fmla="*/ 96 h 192"/>
              <a:gd name="T56" fmla="*/ 153 w 168"/>
              <a:gd name="T57" fmla="*/ 103 h 192"/>
              <a:gd name="T58" fmla="*/ 154 w 168"/>
              <a:gd name="T59" fmla="*/ 104 h 192"/>
              <a:gd name="T60" fmla="*/ 160 w 168"/>
              <a:gd name="T61" fmla="*/ 107 h 192"/>
              <a:gd name="T62" fmla="*/ 168 w 168"/>
              <a:gd name="T63" fmla="*/ 99 h 192"/>
              <a:gd name="T64" fmla="*/ 168 w 168"/>
              <a:gd name="T65" fmla="*/ 80 h 192"/>
              <a:gd name="T66" fmla="*/ 152 w 168"/>
              <a:gd name="T67" fmla="*/ 64 h 192"/>
              <a:gd name="T68" fmla="*/ 107 w 168"/>
              <a:gd name="T69" fmla="*/ 64 h 192"/>
              <a:gd name="T70" fmla="*/ 99 w 168"/>
              <a:gd name="T71" fmla="*/ 56 h 192"/>
              <a:gd name="T72" fmla="*/ 101 w 168"/>
              <a:gd name="T73" fmla="*/ 50 h 192"/>
              <a:gd name="T74" fmla="*/ 112 w 168"/>
              <a:gd name="T75" fmla="*/ 28 h 192"/>
              <a:gd name="T76" fmla="*/ 84 w 168"/>
              <a:gd name="T77" fmla="*/ 0 h 192"/>
              <a:gd name="T78" fmla="*/ 56 w 168"/>
              <a:gd name="T79" fmla="*/ 28 h 192"/>
              <a:gd name="T80" fmla="*/ 66 w 168"/>
              <a:gd name="T81" fmla="*/ 5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8" h="192">
                <a:moveTo>
                  <a:pt x="66" y="50"/>
                </a:moveTo>
                <a:cubicBezTo>
                  <a:pt x="66" y="50"/>
                  <a:pt x="66" y="50"/>
                  <a:pt x="66" y="50"/>
                </a:cubicBezTo>
                <a:cubicBezTo>
                  <a:pt x="68" y="51"/>
                  <a:pt x="69" y="54"/>
                  <a:pt x="69" y="56"/>
                </a:cubicBezTo>
                <a:cubicBezTo>
                  <a:pt x="69" y="60"/>
                  <a:pt x="66" y="64"/>
                  <a:pt x="61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7" y="64"/>
                  <a:pt x="0" y="71"/>
                  <a:pt x="0" y="80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5"/>
                  <a:pt x="4" y="119"/>
                  <a:pt x="8" y="119"/>
                </a:cubicBezTo>
                <a:cubicBezTo>
                  <a:pt x="10" y="119"/>
                  <a:pt x="13" y="118"/>
                  <a:pt x="14" y="116"/>
                </a:cubicBezTo>
                <a:cubicBezTo>
                  <a:pt x="14" y="116"/>
                  <a:pt x="15" y="115"/>
                  <a:pt x="16" y="115"/>
                </a:cubicBezTo>
                <a:cubicBezTo>
                  <a:pt x="20" y="110"/>
                  <a:pt x="26" y="108"/>
                  <a:pt x="32" y="108"/>
                </a:cubicBezTo>
                <a:cubicBezTo>
                  <a:pt x="45" y="108"/>
                  <a:pt x="56" y="119"/>
                  <a:pt x="56" y="132"/>
                </a:cubicBezTo>
                <a:cubicBezTo>
                  <a:pt x="56" y="145"/>
                  <a:pt x="45" y="156"/>
                  <a:pt x="32" y="156"/>
                </a:cubicBezTo>
                <a:cubicBezTo>
                  <a:pt x="26" y="156"/>
                  <a:pt x="20" y="153"/>
                  <a:pt x="15" y="149"/>
                </a:cubicBezTo>
                <a:cubicBezTo>
                  <a:pt x="15" y="149"/>
                  <a:pt x="14" y="148"/>
                  <a:pt x="14" y="148"/>
                </a:cubicBezTo>
                <a:cubicBezTo>
                  <a:pt x="13" y="146"/>
                  <a:pt x="10" y="145"/>
                  <a:pt x="8" y="145"/>
                </a:cubicBezTo>
                <a:cubicBezTo>
                  <a:pt x="4" y="145"/>
                  <a:pt x="0" y="149"/>
                  <a:pt x="0" y="153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52" y="192"/>
                  <a:pt x="152" y="192"/>
                  <a:pt x="152" y="192"/>
                </a:cubicBezTo>
                <a:cubicBezTo>
                  <a:pt x="161" y="192"/>
                  <a:pt x="168" y="185"/>
                  <a:pt x="168" y="176"/>
                </a:cubicBezTo>
                <a:cubicBezTo>
                  <a:pt x="168" y="141"/>
                  <a:pt x="168" y="141"/>
                  <a:pt x="168" y="141"/>
                </a:cubicBezTo>
                <a:cubicBezTo>
                  <a:pt x="168" y="137"/>
                  <a:pt x="164" y="133"/>
                  <a:pt x="160" y="133"/>
                </a:cubicBezTo>
                <a:cubicBezTo>
                  <a:pt x="158" y="133"/>
                  <a:pt x="156" y="134"/>
                  <a:pt x="154" y="136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48" y="141"/>
                  <a:pt x="142" y="144"/>
                  <a:pt x="136" y="144"/>
                </a:cubicBezTo>
                <a:cubicBezTo>
                  <a:pt x="123" y="144"/>
                  <a:pt x="112" y="133"/>
                  <a:pt x="112" y="120"/>
                </a:cubicBezTo>
                <a:cubicBezTo>
                  <a:pt x="112" y="107"/>
                  <a:pt x="123" y="96"/>
                  <a:pt x="136" y="96"/>
                </a:cubicBezTo>
                <a:cubicBezTo>
                  <a:pt x="143" y="96"/>
                  <a:pt x="148" y="99"/>
                  <a:pt x="153" y="103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55" y="106"/>
                  <a:pt x="158" y="107"/>
                  <a:pt x="160" y="107"/>
                </a:cubicBezTo>
                <a:cubicBezTo>
                  <a:pt x="164" y="107"/>
                  <a:pt x="168" y="103"/>
                  <a:pt x="168" y="99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68" y="71"/>
                  <a:pt x="161" y="64"/>
                  <a:pt x="152" y="64"/>
                </a:cubicBezTo>
                <a:cubicBezTo>
                  <a:pt x="107" y="64"/>
                  <a:pt x="107" y="64"/>
                  <a:pt x="107" y="64"/>
                </a:cubicBezTo>
                <a:cubicBezTo>
                  <a:pt x="102" y="64"/>
                  <a:pt x="99" y="60"/>
                  <a:pt x="99" y="56"/>
                </a:cubicBezTo>
                <a:cubicBezTo>
                  <a:pt x="99" y="54"/>
                  <a:pt x="99" y="52"/>
                  <a:pt x="101" y="50"/>
                </a:cubicBezTo>
                <a:cubicBezTo>
                  <a:pt x="108" y="45"/>
                  <a:pt x="112" y="37"/>
                  <a:pt x="112" y="28"/>
                </a:cubicBezTo>
                <a:cubicBezTo>
                  <a:pt x="112" y="13"/>
                  <a:pt x="99" y="0"/>
                  <a:pt x="84" y="0"/>
                </a:cubicBezTo>
                <a:cubicBezTo>
                  <a:pt x="69" y="0"/>
                  <a:pt x="56" y="13"/>
                  <a:pt x="56" y="28"/>
                </a:cubicBezTo>
                <a:cubicBezTo>
                  <a:pt x="56" y="37"/>
                  <a:pt x="60" y="45"/>
                  <a:pt x="66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BFA63ED5-C7B6-47D7-BC82-B3D5C8ED277B}"/>
              </a:ext>
            </a:extLst>
          </p:cNvPr>
          <p:cNvSpPr>
            <a:spLocks noEditPoints="1"/>
          </p:cNvSpPr>
          <p:nvPr/>
        </p:nvSpPr>
        <p:spPr bwMode="auto">
          <a:xfrm>
            <a:off x="7711282" y="1875631"/>
            <a:ext cx="311150" cy="312737"/>
          </a:xfrm>
          <a:custGeom>
            <a:avLst/>
            <a:gdLst>
              <a:gd name="T0" fmla="*/ 68 w 192"/>
              <a:gd name="T1" fmla="*/ 77 h 192"/>
              <a:gd name="T2" fmla="*/ 3 w 192"/>
              <a:gd name="T3" fmla="*/ 166 h 192"/>
              <a:gd name="T4" fmla="*/ 0 w 192"/>
              <a:gd name="T5" fmla="*/ 176 h 192"/>
              <a:gd name="T6" fmla="*/ 16 w 192"/>
              <a:gd name="T7" fmla="*/ 192 h 192"/>
              <a:gd name="T8" fmla="*/ 176 w 192"/>
              <a:gd name="T9" fmla="*/ 192 h 192"/>
              <a:gd name="T10" fmla="*/ 192 w 192"/>
              <a:gd name="T11" fmla="*/ 176 h 192"/>
              <a:gd name="T12" fmla="*/ 189 w 192"/>
              <a:gd name="T13" fmla="*/ 166 h 192"/>
              <a:gd name="T14" fmla="*/ 124 w 192"/>
              <a:gd name="T15" fmla="*/ 77 h 192"/>
              <a:gd name="T16" fmla="*/ 124 w 192"/>
              <a:gd name="T17" fmla="*/ 20 h 192"/>
              <a:gd name="T18" fmla="*/ 126 w 192"/>
              <a:gd name="T19" fmla="*/ 20 h 192"/>
              <a:gd name="T20" fmla="*/ 136 w 192"/>
              <a:gd name="T21" fmla="*/ 10 h 192"/>
              <a:gd name="T22" fmla="*/ 126 w 192"/>
              <a:gd name="T23" fmla="*/ 0 h 192"/>
              <a:gd name="T24" fmla="*/ 66 w 192"/>
              <a:gd name="T25" fmla="*/ 0 h 192"/>
              <a:gd name="T26" fmla="*/ 56 w 192"/>
              <a:gd name="T27" fmla="*/ 10 h 192"/>
              <a:gd name="T28" fmla="*/ 66 w 192"/>
              <a:gd name="T29" fmla="*/ 20 h 192"/>
              <a:gd name="T30" fmla="*/ 68 w 192"/>
              <a:gd name="T31" fmla="*/ 20 h 192"/>
              <a:gd name="T32" fmla="*/ 68 w 192"/>
              <a:gd name="T33" fmla="*/ 77 h 192"/>
              <a:gd name="T34" fmla="*/ 88 w 192"/>
              <a:gd name="T35" fmla="*/ 20 h 192"/>
              <a:gd name="T36" fmla="*/ 104 w 192"/>
              <a:gd name="T37" fmla="*/ 20 h 192"/>
              <a:gd name="T38" fmla="*/ 104 w 192"/>
              <a:gd name="T39" fmla="*/ 80 h 192"/>
              <a:gd name="T40" fmla="*/ 132 w 192"/>
              <a:gd name="T41" fmla="*/ 120 h 192"/>
              <a:gd name="T42" fmla="*/ 60 w 192"/>
              <a:gd name="T43" fmla="*/ 120 h 192"/>
              <a:gd name="T44" fmla="*/ 88 w 192"/>
              <a:gd name="T45" fmla="*/ 80 h 192"/>
              <a:gd name="T46" fmla="*/ 88 w 192"/>
              <a:gd name="T47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2" h="192">
                <a:moveTo>
                  <a:pt x="68" y="77"/>
                </a:moveTo>
                <a:cubicBezTo>
                  <a:pt x="3" y="166"/>
                  <a:pt x="3" y="166"/>
                  <a:pt x="3" y="166"/>
                </a:cubicBezTo>
                <a:cubicBezTo>
                  <a:pt x="1" y="169"/>
                  <a:pt x="0" y="172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172"/>
                  <a:pt x="191" y="169"/>
                  <a:pt x="189" y="166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32" y="20"/>
                  <a:pt x="136" y="16"/>
                  <a:pt x="136" y="10"/>
                </a:cubicBezTo>
                <a:cubicBezTo>
                  <a:pt x="136" y="4"/>
                  <a:pt x="132" y="0"/>
                  <a:pt x="12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0" y="0"/>
                  <a:pt x="56" y="4"/>
                  <a:pt x="56" y="10"/>
                </a:cubicBezTo>
                <a:cubicBezTo>
                  <a:pt x="56" y="16"/>
                  <a:pt x="60" y="20"/>
                  <a:pt x="66" y="20"/>
                </a:cubicBezTo>
                <a:cubicBezTo>
                  <a:pt x="68" y="20"/>
                  <a:pt x="68" y="20"/>
                  <a:pt x="68" y="20"/>
                </a:cubicBezTo>
                <a:lnTo>
                  <a:pt x="68" y="77"/>
                </a:lnTo>
                <a:close/>
                <a:moveTo>
                  <a:pt x="88" y="20"/>
                </a:moveTo>
                <a:cubicBezTo>
                  <a:pt x="104" y="20"/>
                  <a:pt x="104" y="20"/>
                  <a:pt x="104" y="2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32" y="120"/>
                  <a:pt x="132" y="120"/>
                  <a:pt x="132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88" y="80"/>
                  <a:pt x="88" y="80"/>
                  <a:pt x="88" y="80"/>
                </a:cubicBezTo>
                <a:lnTo>
                  <a:pt x="88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D3BF40A1-0B4B-415B-8BE5-0E1F57E73925}"/>
              </a:ext>
            </a:extLst>
          </p:cNvPr>
          <p:cNvSpPr>
            <a:spLocks noEditPoints="1"/>
          </p:cNvSpPr>
          <p:nvPr/>
        </p:nvSpPr>
        <p:spPr bwMode="auto">
          <a:xfrm>
            <a:off x="7052469" y="1875631"/>
            <a:ext cx="228600" cy="312737"/>
          </a:xfrm>
          <a:custGeom>
            <a:avLst/>
            <a:gdLst>
              <a:gd name="T0" fmla="*/ 60 w 140"/>
              <a:gd name="T1" fmla="*/ 139 h 192"/>
              <a:gd name="T2" fmla="*/ 60 w 140"/>
              <a:gd name="T3" fmla="*/ 182 h 192"/>
              <a:gd name="T4" fmla="*/ 70 w 140"/>
              <a:gd name="T5" fmla="*/ 192 h 192"/>
              <a:gd name="T6" fmla="*/ 80 w 140"/>
              <a:gd name="T7" fmla="*/ 182 h 192"/>
              <a:gd name="T8" fmla="*/ 80 w 140"/>
              <a:gd name="T9" fmla="*/ 139 h 192"/>
              <a:gd name="T10" fmla="*/ 140 w 140"/>
              <a:gd name="T11" fmla="*/ 70 h 192"/>
              <a:gd name="T12" fmla="*/ 70 w 140"/>
              <a:gd name="T13" fmla="*/ 0 h 192"/>
              <a:gd name="T14" fmla="*/ 0 w 140"/>
              <a:gd name="T15" fmla="*/ 70 h 192"/>
              <a:gd name="T16" fmla="*/ 60 w 140"/>
              <a:gd name="T17" fmla="*/ 139 h 192"/>
              <a:gd name="T18" fmla="*/ 76 w 140"/>
              <a:gd name="T19" fmla="*/ 78 h 192"/>
              <a:gd name="T20" fmla="*/ 69 w 140"/>
              <a:gd name="T21" fmla="*/ 65 h 192"/>
              <a:gd name="T22" fmla="*/ 58 w 140"/>
              <a:gd name="T23" fmla="*/ 81 h 192"/>
              <a:gd name="T24" fmla="*/ 76 w 140"/>
              <a:gd name="T25" fmla="*/ 102 h 192"/>
              <a:gd name="T26" fmla="*/ 106 w 140"/>
              <a:gd name="T27" fmla="*/ 72 h 192"/>
              <a:gd name="T28" fmla="*/ 68 w 140"/>
              <a:gd name="T29" fmla="*/ 34 h 192"/>
              <a:gd name="T30" fmla="*/ 29 w 140"/>
              <a:gd name="T31" fmla="*/ 76 h 192"/>
              <a:gd name="T32" fmla="*/ 31 w 140"/>
              <a:gd name="T33" fmla="*/ 95 h 192"/>
              <a:gd name="T34" fmla="*/ 24 w 140"/>
              <a:gd name="T35" fmla="*/ 97 h 192"/>
              <a:gd name="T36" fmla="*/ 18 w 140"/>
              <a:gd name="T37" fmla="*/ 72 h 192"/>
              <a:gd name="T38" fmla="*/ 68 w 140"/>
              <a:gd name="T39" fmla="*/ 20 h 192"/>
              <a:gd name="T40" fmla="*/ 120 w 140"/>
              <a:gd name="T41" fmla="*/ 72 h 192"/>
              <a:gd name="T42" fmla="*/ 78 w 140"/>
              <a:gd name="T43" fmla="*/ 116 h 192"/>
              <a:gd name="T44" fmla="*/ 41 w 140"/>
              <a:gd name="T45" fmla="*/ 80 h 192"/>
              <a:gd name="T46" fmla="*/ 70 w 140"/>
              <a:gd name="T47" fmla="*/ 50 h 192"/>
              <a:gd name="T48" fmla="*/ 92 w 140"/>
              <a:gd name="T49" fmla="*/ 70 h 192"/>
              <a:gd name="T50" fmla="*/ 87 w 140"/>
              <a:gd name="T51" fmla="*/ 84 h 192"/>
              <a:gd name="T52" fmla="*/ 76 w 140"/>
              <a:gd name="T53" fmla="*/ 7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0" h="192">
                <a:moveTo>
                  <a:pt x="60" y="139"/>
                </a:moveTo>
                <a:cubicBezTo>
                  <a:pt x="60" y="182"/>
                  <a:pt x="60" y="182"/>
                  <a:pt x="60" y="182"/>
                </a:cubicBezTo>
                <a:cubicBezTo>
                  <a:pt x="60" y="188"/>
                  <a:pt x="64" y="192"/>
                  <a:pt x="70" y="192"/>
                </a:cubicBezTo>
                <a:cubicBezTo>
                  <a:pt x="76" y="192"/>
                  <a:pt x="80" y="188"/>
                  <a:pt x="80" y="182"/>
                </a:cubicBezTo>
                <a:cubicBezTo>
                  <a:pt x="80" y="139"/>
                  <a:pt x="80" y="139"/>
                  <a:pt x="80" y="139"/>
                </a:cubicBezTo>
                <a:cubicBezTo>
                  <a:pt x="114" y="134"/>
                  <a:pt x="140" y="105"/>
                  <a:pt x="140" y="70"/>
                </a:cubicBezTo>
                <a:cubicBezTo>
                  <a:pt x="140" y="31"/>
                  <a:pt x="109" y="0"/>
                  <a:pt x="70" y="0"/>
                </a:cubicBezTo>
                <a:cubicBezTo>
                  <a:pt x="31" y="0"/>
                  <a:pt x="0" y="31"/>
                  <a:pt x="0" y="70"/>
                </a:cubicBezTo>
                <a:cubicBezTo>
                  <a:pt x="0" y="105"/>
                  <a:pt x="26" y="134"/>
                  <a:pt x="60" y="139"/>
                </a:cubicBezTo>
                <a:close/>
                <a:moveTo>
                  <a:pt x="76" y="78"/>
                </a:moveTo>
                <a:cubicBezTo>
                  <a:pt x="80" y="71"/>
                  <a:pt x="76" y="65"/>
                  <a:pt x="69" y="65"/>
                </a:cubicBezTo>
                <a:cubicBezTo>
                  <a:pt x="61" y="65"/>
                  <a:pt x="58" y="72"/>
                  <a:pt x="58" y="81"/>
                </a:cubicBezTo>
                <a:cubicBezTo>
                  <a:pt x="58" y="90"/>
                  <a:pt x="66" y="102"/>
                  <a:pt x="76" y="102"/>
                </a:cubicBezTo>
                <a:cubicBezTo>
                  <a:pt x="94" y="102"/>
                  <a:pt x="106" y="88"/>
                  <a:pt x="106" y="72"/>
                </a:cubicBezTo>
                <a:cubicBezTo>
                  <a:pt x="106" y="50"/>
                  <a:pt x="89" y="34"/>
                  <a:pt x="68" y="34"/>
                </a:cubicBezTo>
                <a:cubicBezTo>
                  <a:pt x="44" y="34"/>
                  <a:pt x="29" y="53"/>
                  <a:pt x="29" y="76"/>
                </a:cubicBezTo>
                <a:cubicBezTo>
                  <a:pt x="29" y="81"/>
                  <a:pt x="29" y="87"/>
                  <a:pt x="31" y="95"/>
                </a:cubicBezTo>
                <a:cubicBezTo>
                  <a:pt x="32" y="101"/>
                  <a:pt x="26" y="101"/>
                  <a:pt x="24" y="97"/>
                </a:cubicBezTo>
                <a:cubicBezTo>
                  <a:pt x="21" y="91"/>
                  <a:pt x="18" y="80"/>
                  <a:pt x="18" y="72"/>
                </a:cubicBezTo>
                <a:cubicBezTo>
                  <a:pt x="18" y="41"/>
                  <a:pt x="39" y="20"/>
                  <a:pt x="68" y="20"/>
                </a:cubicBezTo>
                <a:cubicBezTo>
                  <a:pt x="96" y="20"/>
                  <a:pt x="120" y="43"/>
                  <a:pt x="120" y="72"/>
                </a:cubicBezTo>
                <a:cubicBezTo>
                  <a:pt x="120" y="91"/>
                  <a:pt x="106" y="116"/>
                  <a:pt x="78" y="116"/>
                </a:cubicBezTo>
                <a:cubicBezTo>
                  <a:pt x="57" y="116"/>
                  <a:pt x="41" y="102"/>
                  <a:pt x="41" y="80"/>
                </a:cubicBezTo>
                <a:cubicBezTo>
                  <a:pt x="41" y="65"/>
                  <a:pt x="51" y="50"/>
                  <a:pt x="70" y="50"/>
                </a:cubicBezTo>
                <a:cubicBezTo>
                  <a:pt x="85" y="50"/>
                  <a:pt x="92" y="64"/>
                  <a:pt x="92" y="70"/>
                </a:cubicBezTo>
                <a:cubicBezTo>
                  <a:pt x="92" y="73"/>
                  <a:pt x="91" y="80"/>
                  <a:pt x="87" y="84"/>
                </a:cubicBezTo>
                <a:cubicBezTo>
                  <a:pt x="82" y="88"/>
                  <a:pt x="73" y="83"/>
                  <a:pt x="76" y="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43D9E83A-6702-40BC-929B-188F9C1BCF66}"/>
              </a:ext>
            </a:extLst>
          </p:cNvPr>
          <p:cNvSpPr>
            <a:spLocks noEditPoints="1"/>
          </p:cNvSpPr>
          <p:nvPr/>
        </p:nvSpPr>
        <p:spPr bwMode="auto">
          <a:xfrm>
            <a:off x="6304757" y="1875631"/>
            <a:ext cx="312738" cy="312737"/>
          </a:xfrm>
          <a:custGeom>
            <a:avLst/>
            <a:gdLst>
              <a:gd name="T0" fmla="*/ 148 w 192"/>
              <a:gd name="T1" fmla="*/ 154 h 192"/>
              <a:gd name="T2" fmla="*/ 160 w 192"/>
              <a:gd name="T3" fmla="*/ 156 h 192"/>
              <a:gd name="T4" fmla="*/ 192 w 192"/>
              <a:gd name="T5" fmla="*/ 124 h 192"/>
              <a:gd name="T6" fmla="*/ 192 w 192"/>
              <a:gd name="T7" fmla="*/ 64 h 192"/>
              <a:gd name="T8" fmla="*/ 160 w 192"/>
              <a:gd name="T9" fmla="*/ 32 h 192"/>
              <a:gd name="T10" fmla="*/ 148 w 192"/>
              <a:gd name="T11" fmla="*/ 34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76 h 192"/>
              <a:gd name="T22" fmla="*/ 16 w 192"/>
              <a:gd name="T23" fmla="*/ 192 h 192"/>
              <a:gd name="T24" fmla="*/ 132 w 192"/>
              <a:gd name="T25" fmla="*/ 192 h 192"/>
              <a:gd name="T26" fmla="*/ 148 w 192"/>
              <a:gd name="T27" fmla="*/ 176 h 192"/>
              <a:gd name="T28" fmla="*/ 148 w 192"/>
              <a:gd name="T29" fmla="*/ 154 h 192"/>
              <a:gd name="T30" fmla="*/ 29 w 192"/>
              <a:gd name="T31" fmla="*/ 20 h 192"/>
              <a:gd name="T32" fmla="*/ 119 w 192"/>
              <a:gd name="T33" fmla="*/ 20 h 192"/>
              <a:gd name="T34" fmla="*/ 128 w 192"/>
              <a:gd name="T35" fmla="*/ 29 h 192"/>
              <a:gd name="T36" fmla="*/ 128 w 192"/>
              <a:gd name="T37" fmla="*/ 51 h 192"/>
              <a:gd name="T38" fmla="*/ 119 w 192"/>
              <a:gd name="T39" fmla="*/ 60 h 192"/>
              <a:gd name="T40" fmla="*/ 29 w 192"/>
              <a:gd name="T41" fmla="*/ 60 h 192"/>
              <a:gd name="T42" fmla="*/ 20 w 192"/>
              <a:gd name="T43" fmla="*/ 51 h 192"/>
              <a:gd name="T44" fmla="*/ 20 w 192"/>
              <a:gd name="T45" fmla="*/ 29 h 192"/>
              <a:gd name="T46" fmla="*/ 29 w 192"/>
              <a:gd name="T47" fmla="*/ 20 h 192"/>
              <a:gd name="T48" fmla="*/ 172 w 192"/>
              <a:gd name="T49" fmla="*/ 124 h 192"/>
              <a:gd name="T50" fmla="*/ 160 w 192"/>
              <a:gd name="T51" fmla="*/ 136 h 192"/>
              <a:gd name="T52" fmla="*/ 148 w 192"/>
              <a:gd name="T53" fmla="*/ 124 h 192"/>
              <a:gd name="T54" fmla="*/ 148 w 192"/>
              <a:gd name="T55" fmla="*/ 64 h 192"/>
              <a:gd name="T56" fmla="*/ 160 w 192"/>
              <a:gd name="T57" fmla="*/ 52 h 192"/>
              <a:gd name="T58" fmla="*/ 172 w 192"/>
              <a:gd name="T59" fmla="*/ 64 h 192"/>
              <a:gd name="T60" fmla="*/ 172 w 192"/>
              <a:gd name="T61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2" h="192">
                <a:moveTo>
                  <a:pt x="148" y="154"/>
                </a:moveTo>
                <a:cubicBezTo>
                  <a:pt x="152" y="155"/>
                  <a:pt x="156" y="156"/>
                  <a:pt x="160" y="156"/>
                </a:cubicBezTo>
                <a:cubicBezTo>
                  <a:pt x="178" y="156"/>
                  <a:pt x="192" y="142"/>
                  <a:pt x="192" y="124"/>
                </a:cubicBezTo>
                <a:cubicBezTo>
                  <a:pt x="192" y="64"/>
                  <a:pt x="192" y="64"/>
                  <a:pt x="192" y="64"/>
                </a:cubicBezTo>
                <a:cubicBezTo>
                  <a:pt x="192" y="46"/>
                  <a:pt x="178" y="32"/>
                  <a:pt x="160" y="32"/>
                </a:cubicBezTo>
                <a:cubicBezTo>
                  <a:pt x="156" y="32"/>
                  <a:pt x="152" y="33"/>
                  <a:pt x="148" y="34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141" y="192"/>
                  <a:pt x="148" y="185"/>
                  <a:pt x="148" y="176"/>
                </a:cubicBezTo>
                <a:lnTo>
                  <a:pt x="148" y="154"/>
                </a:lnTo>
                <a:close/>
                <a:moveTo>
                  <a:pt x="29" y="20"/>
                </a:moveTo>
                <a:cubicBezTo>
                  <a:pt x="119" y="20"/>
                  <a:pt x="119" y="20"/>
                  <a:pt x="119" y="20"/>
                </a:cubicBezTo>
                <a:cubicBezTo>
                  <a:pt x="124" y="20"/>
                  <a:pt x="128" y="24"/>
                  <a:pt x="128" y="29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128" y="56"/>
                  <a:pt x="124" y="60"/>
                  <a:pt x="119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4" y="60"/>
                  <a:pt x="20" y="56"/>
                  <a:pt x="20" y="5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  <a:moveTo>
                  <a:pt x="172" y="124"/>
                </a:moveTo>
                <a:cubicBezTo>
                  <a:pt x="172" y="131"/>
                  <a:pt x="167" y="136"/>
                  <a:pt x="160" y="136"/>
                </a:cubicBezTo>
                <a:cubicBezTo>
                  <a:pt x="153" y="136"/>
                  <a:pt x="148" y="131"/>
                  <a:pt x="148" y="124"/>
                </a:cubicBezTo>
                <a:cubicBezTo>
                  <a:pt x="148" y="64"/>
                  <a:pt x="148" y="64"/>
                  <a:pt x="148" y="64"/>
                </a:cubicBezTo>
                <a:cubicBezTo>
                  <a:pt x="148" y="57"/>
                  <a:pt x="153" y="52"/>
                  <a:pt x="160" y="52"/>
                </a:cubicBezTo>
                <a:cubicBezTo>
                  <a:pt x="167" y="52"/>
                  <a:pt x="172" y="57"/>
                  <a:pt x="172" y="64"/>
                </a:cubicBezTo>
                <a:lnTo>
                  <a:pt x="172" y="1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9969C45C-9EA3-4485-9397-40872D3C9F7D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1173956"/>
            <a:ext cx="312738" cy="311150"/>
          </a:xfrm>
          <a:custGeom>
            <a:avLst/>
            <a:gdLst>
              <a:gd name="T0" fmla="*/ 64 w 192"/>
              <a:gd name="T1" fmla="*/ 120 h 192"/>
              <a:gd name="T2" fmla="*/ 64 w 192"/>
              <a:gd name="T3" fmla="*/ 164 h 192"/>
              <a:gd name="T4" fmla="*/ 56 w 192"/>
              <a:gd name="T5" fmla="*/ 172 h 192"/>
              <a:gd name="T6" fmla="*/ 34 w 192"/>
              <a:gd name="T7" fmla="*/ 172 h 192"/>
              <a:gd name="T8" fmla="*/ 24 w 192"/>
              <a:gd name="T9" fmla="*/ 182 h 192"/>
              <a:gd name="T10" fmla="*/ 34 w 192"/>
              <a:gd name="T11" fmla="*/ 192 h 192"/>
              <a:gd name="T12" fmla="*/ 114 w 192"/>
              <a:gd name="T13" fmla="*/ 192 h 192"/>
              <a:gd name="T14" fmla="*/ 124 w 192"/>
              <a:gd name="T15" fmla="*/ 182 h 192"/>
              <a:gd name="T16" fmla="*/ 114 w 192"/>
              <a:gd name="T17" fmla="*/ 172 h 192"/>
              <a:gd name="T18" fmla="*/ 92 w 192"/>
              <a:gd name="T19" fmla="*/ 172 h 192"/>
              <a:gd name="T20" fmla="*/ 84 w 192"/>
              <a:gd name="T21" fmla="*/ 164 h 192"/>
              <a:gd name="T22" fmla="*/ 84 w 192"/>
              <a:gd name="T23" fmla="*/ 120 h 192"/>
              <a:gd name="T24" fmla="*/ 116 w 192"/>
              <a:gd name="T25" fmla="*/ 87 h 192"/>
              <a:gd name="T26" fmla="*/ 144 w 192"/>
              <a:gd name="T27" fmla="*/ 96 h 192"/>
              <a:gd name="T28" fmla="*/ 192 w 192"/>
              <a:gd name="T29" fmla="*/ 48 h 192"/>
              <a:gd name="T30" fmla="*/ 144 w 192"/>
              <a:gd name="T31" fmla="*/ 0 h 192"/>
              <a:gd name="T32" fmla="*/ 96 w 192"/>
              <a:gd name="T33" fmla="*/ 44 h 192"/>
              <a:gd name="T34" fmla="*/ 8 w 192"/>
              <a:gd name="T35" fmla="*/ 44 h 192"/>
              <a:gd name="T36" fmla="*/ 0 w 192"/>
              <a:gd name="T37" fmla="*/ 52 h 192"/>
              <a:gd name="T38" fmla="*/ 2 w 192"/>
              <a:gd name="T39" fmla="*/ 58 h 192"/>
              <a:gd name="T40" fmla="*/ 64 w 192"/>
              <a:gd name="T41" fmla="*/ 120 h 192"/>
              <a:gd name="T42" fmla="*/ 131 w 192"/>
              <a:gd name="T43" fmla="*/ 73 h 192"/>
              <a:gd name="T44" fmla="*/ 146 w 192"/>
              <a:gd name="T45" fmla="*/ 58 h 192"/>
              <a:gd name="T46" fmla="*/ 148 w 192"/>
              <a:gd name="T47" fmla="*/ 52 h 192"/>
              <a:gd name="T48" fmla="*/ 140 w 192"/>
              <a:gd name="T49" fmla="*/ 44 h 192"/>
              <a:gd name="T50" fmla="*/ 116 w 192"/>
              <a:gd name="T51" fmla="*/ 44 h 192"/>
              <a:gd name="T52" fmla="*/ 144 w 192"/>
              <a:gd name="T53" fmla="*/ 20 h 192"/>
              <a:gd name="T54" fmla="*/ 172 w 192"/>
              <a:gd name="T55" fmla="*/ 48 h 192"/>
              <a:gd name="T56" fmla="*/ 144 w 192"/>
              <a:gd name="T57" fmla="*/ 76 h 192"/>
              <a:gd name="T58" fmla="*/ 131 w 192"/>
              <a:gd name="T59" fmla="*/ 7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2" h="192">
                <a:moveTo>
                  <a:pt x="64" y="120"/>
                </a:moveTo>
                <a:cubicBezTo>
                  <a:pt x="64" y="164"/>
                  <a:pt x="64" y="164"/>
                  <a:pt x="64" y="164"/>
                </a:cubicBezTo>
                <a:cubicBezTo>
                  <a:pt x="64" y="168"/>
                  <a:pt x="60" y="172"/>
                  <a:pt x="56" y="172"/>
                </a:cubicBezTo>
                <a:cubicBezTo>
                  <a:pt x="34" y="172"/>
                  <a:pt x="34" y="172"/>
                  <a:pt x="34" y="172"/>
                </a:cubicBezTo>
                <a:cubicBezTo>
                  <a:pt x="28" y="172"/>
                  <a:pt x="24" y="176"/>
                  <a:pt x="24" y="182"/>
                </a:cubicBezTo>
                <a:cubicBezTo>
                  <a:pt x="24" y="188"/>
                  <a:pt x="28" y="192"/>
                  <a:pt x="34" y="192"/>
                </a:cubicBezTo>
                <a:cubicBezTo>
                  <a:pt x="114" y="192"/>
                  <a:pt x="114" y="192"/>
                  <a:pt x="114" y="192"/>
                </a:cubicBezTo>
                <a:cubicBezTo>
                  <a:pt x="120" y="192"/>
                  <a:pt x="124" y="188"/>
                  <a:pt x="124" y="182"/>
                </a:cubicBezTo>
                <a:cubicBezTo>
                  <a:pt x="124" y="176"/>
                  <a:pt x="120" y="172"/>
                  <a:pt x="114" y="172"/>
                </a:cubicBezTo>
                <a:cubicBezTo>
                  <a:pt x="92" y="172"/>
                  <a:pt x="92" y="172"/>
                  <a:pt x="92" y="172"/>
                </a:cubicBezTo>
                <a:cubicBezTo>
                  <a:pt x="88" y="172"/>
                  <a:pt x="84" y="168"/>
                  <a:pt x="84" y="164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24" y="93"/>
                  <a:pt x="134" y="96"/>
                  <a:pt x="144" y="96"/>
                </a:cubicBezTo>
                <a:cubicBezTo>
                  <a:pt x="171" y="96"/>
                  <a:pt x="192" y="75"/>
                  <a:pt x="192" y="48"/>
                </a:cubicBezTo>
                <a:cubicBezTo>
                  <a:pt x="192" y="21"/>
                  <a:pt x="171" y="0"/>
                  <a:pt x="144" y="0"/>
                </a:cubicBezTo>
                <a:cubicBezTo>
                  <a:pt x="119" y="0"/>
                  <a:pt x="98" y="19"/>
                  <a:pt x="96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8"/>
                  <a:pt x="0" y="52"/>
                </a:cubicBezTo>
                <a:cubicBezTo>
                  <a:pt x="0" y="54"/>
                  <a:pt x="1" y="56"/>
                  <a:pt x="2" y="58"/>
                </a:cubicBezTo>
                <a:lnTo>
                  <a:pt x="64" y="120"/>
                </a:lnTo>
                <a:close/>
                <a:moveTo>
                  <a:pt x="131" y="73"/>
                </a:moveTo>
                <a:cubicBezTo>
                  <a:pt x="146" y="58"/>
                  <a:pt x="146" y="58"/>
                  <a:pt x="146" y="58"/>
                </a:cubicBezTo>
                <a:cubicBezTo>
                  <a:pt x="147" y="56"/>
                  <a:pt x="148" y="54"/>
                  <a:pt x="148" y="52"/>
                </a:cubicBezTo>
                <a:cubicBezTo>
                  <a:pt x="148" y="48"/>
                  <a:pt x="144" y="44"/>
                  <a:pt x="140" y="44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8" y="30"/>
                  <a:pt x="130" y="20"/>
                  <a:pt x="144" y="20"/>
                </a:cubicBezTo>
                <a:cubicBezTo>
                  <a:pt x="159" y="20"/>
                  <a:pt x="172" y="33"/>
                  <a:pt x="172" y="48"/>
                </a:cubicBezTo>
                <a:cubicBezTo>
                  <a:pt x="172" y="63"/>
                  <a:pt x="159" y="76"/>
                  <a:pt x="144" y="76"/>
                </a:cubicBezTo>
                <a:cubicBezTo>
                  <a:pt x="139" y="76"/>
                  <a:pt x="135" y="75"/>
                  <a:pt x="131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E92672B6-9B92-44AE-A7CD-5EC6CE3C0BF0}"/>
              </a:ext>
            </a:extLst>
          </p:cNvPr>
          <p:cNvSpPr>
            <a:spLocks noEditPoints="1"/>
          </p:cNvSpPr>
          <p:nvPr/>
        </p:nvSpPr>
        <p:spPr bwMode="auto">
          <a:xfrm>
            <a:off x="9859169" y="1173956"/>
            <a:ext cx="227013" cy="311150"/>
          </a:xfrm>
          <a:custGeom>
            <a:avLst/>
            <a:gdLst>
              <a:gd name="T0" fmla="*/ 0 w 140"/>
              <a:gd name="T1" fmla="*/ 66 h 192"/>
              <a:gd name="T2" fmla="*/ 60 w 140"/>
              <a:gd name="T3" fmla="*/ 135 h 192"/>
              <a:gd name="T4" fmla="*/ 60 w 140"/>
              <a:gd name="T5" fmla="*/ 164 h 192"/>
              <a:gd name="T6" fmla="*/ 52 w 140"/>
              <a:gd name="T7" fmla="*/ 172 h 192"/>
              <a:gd name="T8" fmla="*/ 30 w 140"/>
              <a:gd name="T9" fmla="*/ 172 h 192"/>
              <a:gd name="T10" fmla="*/ 20 w 140"/>
              <a:gd name="T11" fmla="*/ 182 h 192"/>
              <a:gd name="T12" fmla="*/ 30 w 140"/>
              <a:gd name="T13" fmla="*/ 192 h 192"/>
              <a:gd name="T14" fmla="*/ 110 w 140"/>
              <a:gd name="T15" fmla="*/ 192 h 192"/>
              <a:gd name="T16" fmla="*/ 120 w 140"/>
              <a:gd name="T17" fmla="*/ 182 h 192"/>
              <a:gd name="T18" fmla="*/ 110 w 140"/>
              <a:gd name="T19" fmla="*/ 172 h 192"/>
              <a:gd name="T20" fmla="*/ 88 w 140"/>
              <a:gd name="T21" fmla="*/ 172 h 192"/>
              <a:gd name="T22" fmla="*/ 80 w 140"/>
              <a:gd name="T23" fmla="*/ 164 h 192"/>
              <a:gd name="T24" fmla="*/ 80 w 140"/>
              <a:gd name="T25" fmla="*/ 135 h 192"/>
              <a:gd name="T26" fmla="*/ 140 w 140"/>
              <a:gd name="T27" fmla="*/ 66 h 192"/>
              <a:gd name="T28" fmla="*/ 140 w 140"/>
              <a:gd name="T29" fmla="*/ 16 h 192"/>
              <a:gd name="T30" fmla="*/ 124 w 140"/>
              <a:gd name="T31" fmla="*/ 0 h 192"/>
              <a:gd name="T32" fmla="*/ 16 w 140"/>
              <a:gd name="T33" fmla="*/ 0 h 192"/>
              <a:gd name="T34" fmla="*/ 0 w 140"/>
              <a:gd name="T35" fmla="*/ 16 h 192"/>
              <a:gd name="T36" fmla="*/ 0 w 140"/>
              <a:gd name="T37" fmla="*/ 66 h 192"/>
              <a:gd name="T38" fmla="*/ 29 w 140"/>
              <a:gd name="T39" fmla="*/ 20 h 192"/>
              <a:gd name="T40" fmla="*/ 111 w 140"/>
              <a:gd name="T41" fmla="*/ 20 h 192"/>
              <a:gd name="T42" fmla="*/ 120 w 140"/>
              <a:gd name="T43" fmla="*/ 29 h 192"/>
              <a:gd name="T44" fmla="*/ 120 w 140"/>
              <a:gd name="T45" fmla="*/ 51 h 192"/>
              <a:gd name="T46" fmla="*/ 111 w 140"/>
              <a:gd name="T47" fmla="*/ 60 h 192"/>
              <a:gd name="T48" fmla="*/ 29 w 140"/>
              <a:gd name="T49" fmla="*/ 60 h 192"/>
              <a:gd name="T50" fmla="*/ 20 w 140"/>
              <a:gd name="T51" fmla="*/ 51 h 192"/>
              <a:gd name="T52" fmla="*/ 20 w 140"/>
              <a:gd name="T53" fmla="*/ 29 h 192"/>
              <a:gd name="T54" fmla="*/ 29 w 140"/>
              <a:gd name="T55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40" h="192">
                <a:moveTo>
                  <a:pt x="0" y="66"/>
                </a:moveTo>
                <a:cubicBezTo>
                  <a:pt x="0" y="101"/>
                  <a:pt x="26" y="130"/>
                  <a:pt x="60" y="135"/>
                </a:cubicBezTo>
                <a:cubicBezTo>
                  <a:pt x="60" y="164"/>
                  <a:pt x="60" y="164"/>
                  <a:pt x="60" y="164"/>
                </a:cubicBezTo>
                <a:cubicBezTo>
                  <a:pt x="60" y="168"/>
                  <a:pt x="56" y="172"/>
                  <a:pt x="52" y="172"/>
                </a:cubicBezTo>
                <a:cubicBezTo>
                  <a:pt x="30" y="172"/>
                  <a:pt x="30" y="172"/>
                  <a:pt x="30" y="172"/>
                </a:cubicBezTo>
                <a:cubicBezTo>
                  <a:pt x="24" y="172"/>
                  <a:pt x="20" y="176"/>
                  <a:pt x="20" y="182"/>
                </a:cubicBezTo>
                <a:cubicBezTo>
                  <a:pt x="20" y="188"/>
                  <a:pt x="24" y="192"/>
                  <a:pt x="30" y="19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6" y="192"/>
                  <a:pt x="120" y="188"/>
                  <a:pt x="120" y="182"/>
                </a:cubicBezTo>
                <a:cubicBezTo>
                  <a:pt x="120" y="176"/>
                  <a:pt x="116" y="172"/>
                  <a:pt x="110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4" y="172"/>
                  <a:pt x="80" y="168"/>
                  <a:pt x="80" y="164"/>
                </a:cubicBezTo>
                <a:cubicBezTo>
                  <a:pt x="80" y="135"/>
                  <a:pt x="80" y="135"/>
                  <a:pt x="80" y="135"/>
                </a:cubicBezTo>
                <a:cubicBezTo>
                  <a:pt x="114" y="130"/>
                  <a:pt x="140" y="101"/>
                  <a:pt x="140" y="6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7"/>
                  <a:pt x="133" y="0"/>
                  <a:pt x="124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66"/>
                </a:lnTo>
                <a:close/>
                <a:moveTo>
                  <a:pt x="29" y="20"/>
                </a:moveTo>
                <a:cubicBezTo>
                  <a:pt x="111" y="20"/>
                  <a:pt x="111" y="20"/>
                  <a:pt x="111" y="20"/>
                </a:cubicBezTo>
                <a:cubicBezTo>
                  <a:pt x="116" y="20"/>
                  <a:pt x="120" y="24"/>
                  <a:pt x="120" y="29"/>
                </a:cubicBezTo>
                <a:cubicBezTo>
                  <a:pt x="120" y="51"/>
                  <a:pt x="120" y="51"/>
                  <a:pt x="120" y="51"/>
                </a:cubicBezTo>
                <a:cubicBezTo>
                  <a:pt x="120" y="56"/>
                  <a:pt x="116" y="60"/>
                  <a:pt x="111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4" y="60"/>
                  <a:pt x="20" y="56"/>
                  <a:pt x="20" y="5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9E86245A-D308-4713-AF26-148D1E2EB415}"/>
              </a:ext>
            </a:extLst>
          </p:cNvPr>
          <p:cNvSpPr>
            <a:spLocks noEditPoints="1"/>
          </p:cNvSpPr>
          <p:nvPr/>
        </p:nvSpPr>
        <p:spPr bwMode="auto">
          <a:xfrm>
            <a:off x="9116219" y="1173956"/>
            <a:ext cx="312738" cy="311150"/>
          </a:xfrm>
          <a:custGeom>
            <a:avLst/>
            <a:gdLst>
              <a:gd name="T0" fmla="*/ 148 w 192"/>
              <a:gd name="T1" fmla="*/ 146 h 192"/>
              <a:gd name="T2" fmla="*/ 160 w 192"/>
              <a:gd name="T3" fmla="*/ 148 h 192"/>
              <a:gd name="T4" fmla="*/ 192 w 192"/>
              <a:gd name="T5" fmla="*/ 116 h 192"/>
              <a:gd name="T6" fmla="*/ 192 w 192"/>
              <a:gd name="T7" fmla="*/ 56 h 192"/>
              <a:gd name="T8" fmla="*/ 160 w 192"/>
              <a:gd name="T9" fmla="*/ 24 h 192"/>
              <a:gd name="T10" fmla="*/ 148 w 192"/>
              <a:gd name="T11" fmla="*/ 26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51 h 192"/>
              <a:gd name="T22" fmla="*/ 41 w 192"/>
              <a:gd name="T23" fmla="*/ 192 h 192"/>
              <a:gd name="T24" fmla="*/ 107 w 192"/>
              <a:gd name="T25" fmla="*/ 192 h 192"/>
              <a:gd name="T26" fmla="*/ 148 w 192"/>
              <a:gd name="T27" fmla="*/ 151 h 192"/>
              <a:gd name="T28" fmla="*/ 148 w 192"/>
              <a:gd name="T29" fmla="*/ 146 h 192"/>
              <a:gd name="T30" fmla="*/ 36 w 192"/>
              <a:gd name="T31" fmla="*/ 28 h 192"/>
              <a:gd name="T32" fmla="*/ 36 w 192"/>
              <a:gd name="T33" fmla="*/ 144 h 192"/>
              <a:gd name="T34" fmla="*/ 28 w 192"/>
              <a:gd name="T35" fmla="*/ 152 h 192"/>
              <a:gd name="T36" fmla="*/ 20 w 192"/>
              <a:gd name="T37" fmla="*/ 144 h 192"/>
              <a:gd name="T38" fmla="*/ 20 w 192"/>
              <a:gd name="T39" fmla="*/ 28 h 192"/>
              <a:gd name="T40" fmla="*/ 28 w 192"/>
              <a:gd name="T41" fmla="*/ 20 h 192"/>
              <a:gd name="T42" fmla="*/ 36 w 192"/>
              <a:gd name="T43" fmla="*/ 28 h 192"/>
              <a:gd name="T44" fmla="*/ 172 w 192"/>
              <a:gd name="T45" fmla="*/ 116 h 192"/>
              <a:gd name="T46" fmla="*/ 160 w 192"/>
              <a:gd name="T47" fmla="*/ 128 h 192"/>
              <a:gd name="T48" fmla="*/ 148 w 192"/>
              <a:gd name="T49" fmla="*/ 116 h 192"/>
              <a:gd name="T50" fmla="*/ 148 w 192"/>
              <a:gd name="T51" fmla="*/ 56 h 192"/>
              <a:gd name="T52" fmla="*/ 160 w 192"/>
              <a:gd name="T53" fmla="*/ 44 h 192"/>
              <a:gd name="T54" fmla="*/ 172 w 192"/>
              <a:gd name="T55" fmla="*/ 56 h 192"/>
              <a:gd name="T56" fmla="*/ 172 w 192"/>
              <a:gd name="T57" fmla="*/ 1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2" h="192">
                <a:moveTo>
                  <a:pt x="148" y="146"/>
                </a:moveTo>
                <a:cubicBezTo>
                  <a:pt x="152" y="147"/>
                  <a:pt x="156" y="148"/>
                  <a:pt x="160" y="148"/>
                </a:cubicBezTo>
                <a:cubicBezTo>
                  <a:pt x="178" y="148"/>
                  <a:pt x="192" y="134"/>
                  <a:pt x="192" y="116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38"/>
                  <a:pt x="178" y="24"/>
                  <a:pt x="160" y="24"/>
                </a:cubicBezTo>
                <a:cubicBezTo>
                  <a:pt x="156" y="24"/>
                  <a:pt x="152" y="25"/>
                  <a:pt x="148" y="26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74"/>
                  <a:pt x="18" y="192"/>
                  <a:pt x="41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30" y="192"/>
                  <a:pt x="148" y="174"/>
                  <a:pt x="148" y="151"/>
                </a:cubicBezTo>
                <a:lnTo>
                  <a:pt x="148" y="146"/>
                </a:lnTo>
                <a:close/>
                <a:moveTo>
                  <a:pt x="36" y="28"/>
                </a:moveTo>
                <a:cubicBezTo>
                  <a:pt x="36" y="144"/>
                  <a:pt x="36" y="144"/>
                  <a:pt x="36" y="144"/>
                </a:cubicBezTo>
                <a:cubicBezTo>
                  <a:pt x="36" y="148"/>
                  <a:pt x="32" y="152"/>
                  <a:pt x="28" y="152"/>
                </a:cubicBezTo>
                <a:cubicBezTo>
                  <a:pt x="24" y="152"/>
                  <a:pt x="20" y="148"/>
                  <a:pt x="20" y="144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  <a:moveTo>
                  <a:pt x="172" y="116"/>
                </a:moveTo>
                <a:cubicBezTo>
                  <a:pt x="172" y="123"/>
                  <a:pt x="167" y="128"/>
                  <a:pt x="160" y="128"/>
                </a:cubicBezTo>
                <a:cubicBezTo>
                  <a:pt x="153" y="128"/>
                  <a:pt x="148" y="123"/>
                  <a:pt x="148" y="11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48" y="49"/>
                  <a:pt x="153" y="44"/>
                  <a:pt x="160" y="44"/>
                </a:cubicBezTo>
                <a:cubicBezTo>
                  <a:pt x="167" y="44"/>
                  <a:pt x="172" y="49"/>
                  <a:pt x="172" y="56"/>
                </a:cubicBezTo>
                <a:lnTo>
                  <a:pt x="172" y="1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8" name="Freeform 50">
            <a:extLst>
              <a:ext uri="{FF2B5EF4-FFF2-40B4-BE49-F238E27FC236}">
                <a16:creationId xmlns:a16="http://schemas.microsoft.com/office/drawing/2014/main" id="{07301136-E78E-4280-BA8C-53ECA7CBC69D}"/>
              </a:ext>
            </a:extLst>
          </p:cNvPr>
          <p:cNvSpPr>
            <a:spLocks noEditPoints="1"/>
          </p:cNvSpPr>
          <p:nvPr/>
        </p:nvSpPr>
        <p:spPr bwMode="auto">
          <a:xfrm>
            <a:off x="8414544" y="1199356"/>
            <a:ext cx="311150" cy="254000"/>
          </a:xfrm>
          <a:custGeom>
            <a:avLst/>
            <a:gdLst>
              <a:gd name="T0" fmla="*/ 0 w 192"/>
              <a:gd name="T1" fmla="*/ 115 h 156"/>
              <a:gd name="T2" fmla="*/ 41 w 192"/>
              <a:gd name="T3" fmla="*/ 156 h 156"/>
              <a:gd name="T4" fmla="*/ 107 w 192"/>
              <a:gd name="T5" fmla="*/ 156 h 156"/>
              <a:gd name="T6" fmla="*/ 148 w 192"/>
              <a:gd name="T7" fmla="*/ 115 h 156"/>
              <a:gd name="T8" fmla="*/ 148 w 192"/>
              <a:gd name="T9" fmla="*/ 107 h 156"/>
              <a:gd name="T10" fmla="*/ 192 w 192"/>
              <a:gd name="T11" fmla="*/ 60 h 156"/>
              <a:gd name="T12" fmla="*/ 160 w 192"/>
              <a:gd name="T13" fmla="*/ 28 h 156"/>
              <a:gd name="T14" fmla="*/ 148 w 192"/>
              <a:gd name="T15" fmla="*/ 30 h 156"/>
              <a:gd name="T16" fmla="*/ 148 w 192"/>
              <a:gd name="T17" fmla="*/ 16 h 156"/>
              <a:gd name="T18" fmla="*/ 132 w 192"/>
              <a:gd name="T19" fmla="*/ 0 h 156"/>
              <a:gd name="T20" fmla="*/ 16 w 192"/>
              <a:gd name="T21" fmla="*/ 0 h 156"/>
              <a:gd name="T22" fmla="*/ 0 w 192"/>
              <a:gd name="T23" fmla="*/ 16 h 156"/>
              <a:gd name="T24" fmla="*/ 0 w 192"/>
              <a:gd name="T25" fmla="*/ 115 h 156"/>
              <a:gd name="T26" fmla="*/ 148 w 192"/>
              <a:gd name="T27" fmla="*/ 84 h 156"/>
              <a:gd name="T28" fmla="*/ 148 w 192"/>
              <a:gd name="T29" fmla="*/ 60 h 156"/>
              <a:gd name="T30" fmla="*/ 160 w 192"/>
              <a:gd name="T31" fmla="*/ 48 h 156"/>
              <a:gd name="T32" fmla="*/ 172 w 192"/>
              <a:gd name="T33" fmla="*/ 60 h 156"/>
              <a:gd name="T34" fmla="*/ 148 w 192"/>
              <a:gd name="T35" fmla="*/ 84 h 156"/>
              <a:gd name="T36" fmla="*/ 36 w 192"/>
              <a:gd name="T37" fmla="*/ 28 h 156"/>
              <a:gd name="T38" fmla="*/ 36 w 192"/>
              <a:gd name="T39" fmla="*/ 108 h 156"/>
              <a:gd name="T40" fmla="*/ 28 w 192"/>
              <a:gd name="T41" fmla="*/ 116 h 156"/>
              <a:gd name="T42" fmla="*/ 20 w 192"/>
              <a:gd name="T43" fmla="*/ 108 h 156"/>
              <a:gd name="T44" fmla="*/ 20 w 192"/>
              <a:gd name="T45" fmla="*/ 28 h 156"/>
              <a:gd name="T46" fmla="*/ 28 w 192"/>
              <a:gd name="T47" fmla="*/ 20 h 156"/>
              <a:gd name="T48" fmla="*/ 36 w 192"/>
              <a:gd name="T49" fmla="*/ 28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2" h="156">
                <a:moveTo>
                  <a:pt x="0" y="115"/>
                </a:moveTo>
                <a:cubicBezTo>
                  <a:pt x="0" y="138"/>
                  <a:pt x="18" y="156"/>
                  <a:pt x="41" y="156"/>
                </a:cubicBezTo>
                <a:cubicBezTo>
                  <a:pt x="107" y="156"/>
                  <a:pt x="107" y="156"/>
                  <a:pt x="107" y="156"/>
                </a:cubicBezTo>
                <a:cubicBezTo>
                  <a:pt x="130" y="156"/>
                  <a:pt x="148" y="138"/>
                  <a:pt x="148" y="115"/>
                </a:cubicBezTo>
                <a:cubicBezTo>
                  <a:pt x="148" y="107"/>
                  <a:pt x="148" y="107"/>
                  <a:pt x="148" y="107"/>
                </a:cubicBezTo>
                <a:cubicBezTo>
                  <a:pt x="165" y="95"/>
                  <a:pt x="192" y="86"/>
                  <a:pt x="192" y="60"/>
                </a:cubicBezTo>
                <a:cubicBezTo>
                  <a:pt x="192" y="42"/>
                  <a:pt x="178" y="28"/>
                  <a:pt x="160" y="28"/>
                </a:cubicBezTo>
                <a:cubicBezTo>
                  <a:pt x="156" y="28"/>
                  <a:pt x="152" y="29"/>
                  <a:pt x="148" y="30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15"/>
                </a:lnTo>
                <a:close/>
                <a:moveTo>
                  <a:pt x="148" y="84"/>
                </a:moveTo>
                <a:cubicBezTo>
                  <a:pt x="148" y="60"/>
                  <a:pt x="148" y="60"/>
                  <a:pt x="148" y="60"/>
                </a:cubicBezTo>
                <a:cubicBezTo>
                  <a:pt x="148" y="53"/>
                  <a:pt x="153" y="48"/>
                  <a:pt x="160" y="48"/>
                </a:cubicBezTo>
                <a:cubicBezTo>
                  <a:pt x="167" y="48"/>
                  <a:pt x="172" y="53"/>
                  <a:pt x="172" y="60"/>
                </a:cubicBezTo>
                <a:cubicBezTo>
                  <a:pt x="172" y="72"/>
                  <a:pt x="160" y="77"/>
                  <a:pt x="148" y="84"/>
                </a:cubicBezTo>
                <a:close/>
                <a:moveTo>
                  <a:pt x="36" y="28"/>
                </a:moveTo>
                <a:cubicBezTo>
                  <a:pt x="36" y="108"/>
                  <a:pt x="36" y="108"/>
                  <a:pt x="36" y="108"/>
                </a:cubicBezTo>
                <a:cubicBezTo>
                  <a:pt x="36" y="112"/>
                  <a:pt x="32" y="116"/>
                  <a:pt x="28" y="116"/>
                </a:cubicBezTo>
                <a:cubicBezTo>
                  <a:pt x="24" y="116"/>
                  <a:pt x="20" y="112"/>
                  <a:pt x="20" y="10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9" name="Freeform 51">
            <a:extLst>
              <a:ext uri="{FF2B5EF4-FFF2-40B4-BE49-F238E27FC236}">
                <a16:creationId xmlns:a16="http://schemas.microsoft.com/office/drawing/2014/main" id="{C0B8ED6B-3AF7-4553-A182-E1AE2CB96CE8}"/>
              </a:ext>
            </a:extLst>
          </p:cNvPr>
          <p:cNvSpPr>
            <a:spLocks/>
          </p:cNvSpPr>
          <p:nvPr/>
        </p:nvSpPr>
        <p:spPr bwMode="auto">
          <a:xfrm>
            <a:off x="7708107" y="1172368"/>
            <a:ext cx="315913" cy="315912"/>
          </a:xfrm>
          <a:custGeom>
            <a:avLst/>
            <a:gdLst>
              <a:gd name="T0" fmla="*/ 95 w 195"/>
              <a:gd name="T1" fmla="*/ 40 h 195"/>
              <a:gd name="T2" fmla="*/ 82 w 195"/>
              <a:gd name="T3" fmla="*/ 82 h 195"/>
              <a:gd name="T4" fmla="*/ 16 w 195"/>
              <a:gd name="T5" fmla="*/ 15 h 195"/>
              <a:gd name="T6" fmla="*/ 10 w 195"/>
              <a:gd name="T7" fmla="*/ 12 h 195"/>
              <a:gd name="T8" fmla="*/ 2 w 195"/>
              <a:gd name="T9" fmla="*/ 20 h 195"/>
              <a:gd name="T10" fmla="*/ 2 w 195"/>
              <a:gd name="T11" fmla="*/ 23 h 195"/>
              <a:gd name="T12" fmla="*/ 45 w 195"/>
              <a:gd name="T13" fmla="*/ 128 h 195"/>
              <a:gd name="T14" fmla="*/ 7 w 195"/>
              <a:gd name="T15" fmla="*/ 166 h 195"/>
              <a:gd name="T16" fmla="*/ 7 w 195"/>
              <a:gd name="T17" fmla="*/ 188 h 195"/>
              <a:gd name="T18" fmla="*/ 29 w 195"/>
              <a:gd name="T19" fmla="*/ 188 h 195"/>
              <a:gd name="T20" fmla="*/ 67 w 195"/>
              <a:gd name="T21" fmla="*/ 150 h 195"/>
              <a:gd name="T22" fmla="*/ 90 w 195"/>
              <a:gd name="T23" fmla="*/ 173 h 195"/>
              <a:gd name="T24" fmla="*/ 110 w 195"/>
              <a:gd name="T25" fmla="*/ 155 h 195"/>
              <a:gd name="T26" fmla="*/ 143 w 195"/>
              <a:gd name="T27" fmla="*/ 188 h 195"/>
              <a:gd name="T28" fmla="*/ 165 w 195"/>
              <a:gd name="T29" fmla="*/ 188 h 195"/>
              <a:gd name="T30" fmla="*/ 165 w 195"/>
              <a:gd name="T31" fmla="*/ 166 h 195"/>
              <a:gd name="T32" fmla="*/ 113 w 195"/>
              <a:gd name="T33" fmla="*/ 113 h 195"/>
              <a:gd name="T34" fmla="*/ 155 w 195"/>
              <a:gd name="T35" fmla="*/ 100 h 195"/>
              <a:gd name="T36" fmla="*/ 191 w 195"/>
              <a:gd name="T37" fmla="*/ 64 h 195"/>
              <a:gd name="T38" fmla="*/ 191 w 195"/>
              <a:gd name="T39" fmla="*/ 50 h 195"/>
              <a:gd name="T40" fmla="*/ 177 w 195"/>
              <a:gd name="T41" fmla="*/ 50 h 195"/>
              <a:gd name="T42" fmla="*/ 145 w 195"/>
              <a:gd name="T43" fmla="*/ 81 h 195"/>
              <a:gd name="T44" fmla="*/ 137 w 195"/>
              <a:gd name="T45" fmla="*/ 81 h 195"/>
              <a:gd name="T46" fmla="*/ 137 w 195"/>
              <a:gd name="T47" fmla="*/ 73 h 195"/>
              <a:gd name="T48" fmla="*/ 168 w 195"/>
              <a:gd name="T49" fmla="*/ 41 h 195"/>
              <a:gd name="T50" fmla="*/ 168 w 195"/>
              <a:gd name="T51" fmla="*/ 27 h 195"/>
              <a:gd name="T52" fmla="*/ 154 w 195"/>
              <a:gd name="T53" fmla="*/ 27 h 195"/>
              <a:gd name="T54" fmla="*/ 122 w 195"/>
              <a:gd name="T55" fmla="*/ 58 h 195"/>
              <a:gd name="T56" fmla="*/ 114 w 195"/>
              <a:gd name="T57" fmla="*/ 58 h 195"/>
              <a:gd name="T58" fmla="*/ 114 w 195"/>
              <a:gd name="T59" fmla="*/ 50 h 195"/>
              <a:gd name="T60" fmla="*/ 145 w 195"/>
              <a:gd name="T61" fmla="*/ 18 h 195"/>
              <a:gd name="T62" fmla="*/ 145 w 195"/>
              <a:gd name="T63" fmla="*/ 4 h 195"/>
              <a:gd name="T64" fmla="*/ 131 w 195"/>
              <a:gd name="T65" fmla="*/ 4 h 195"/>
              <a:gd name="T66" fmla="*/ 95 w 195"/>
              <a:gd name="T67" fmla="*/ 40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5" h="195">
                <a:moveTo>
                  <a:pt x="95" y="40"/>
                </a:moveTo>
                <a:cubicBezTo>
                  <a:pt x="83" y="52"/>
                  <a:pt x="86" y="67"/>
                  <a:pt x="82" y="82"/>
                </a:cubicBezTo>
                <a:cubicBezTo>
                  <a:pt x="16" y="15"/>
                  <a:pt x="16" y="15"/>
                  <a:pt x="16" y="15"/>
                </a:cubicBezTo>
                <a:cubicBezTo>
                  <a:pt x="14" y="13"/>
                  <a:pt x="12" y="12"/>
                  <a:pt x="10" y="12"/>
                </a:cubicBezTo>
                <a:cubicBezTo>
                  <a:pt x="6" y="12"/>
                  <a:pt x="2" y="16"/>
                  <a:pt x="2" y="20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47"/>
                  <a:pt x="12" y="92"/>
                  <a:pt x="45" y="128"/>
                </a:cubicBezTo>
                <a:cubicBezTo>
                  <a:pt x="7" y="166"/>
                  <a:pt x="7" y="166"/>
                  <a:pt x="7" y="166"/>
                </a:cubicBezTo>
                <a:cubicBezTo>
                  <a:pt x="0" y="172"/>
                  <a:pt x="0" y="182"/>
                  <a:pt x="7" y="188"/>
                </a:cubicBezTo>
                <a:cubicBezTo>
                  <a:pt x="13" y="195"/>
                  <a:pt x="23" y="195"/>
                  <a:pt x="29" y="188"/>
                </a:cubicBezTo>
                <a:cubicBezTo>
                  <a:pt x="67" y="150"/>
                  <a:pt x="67" y="150"/>
                  <a:pt x="67" y="150"/>
                </a:cubicBezTo>
                <a:cubicBezTo>
                  <a:pt x="90" y="173"/>
                  <a:pt x="90" y="173"/>
                  <a:pt x="90" y="173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43" y="188"/>
                  <a:pt x="143" y="188"/>
                  <a:pt x="143" y="188"/>
                </a:cubicBezTo>
                <a:cubicBezTo>
                  <a:pt x="149" y="195"/>
                  <a:pt x="159" y="195"/>
                  <a:pt x="165" y="188"/>
                </a:cubicBezTo>
                <a:cubicBezTo>
                  <a:pt x="172" y="182"/>
                  <a:pt x="172" y="172"/>
                  <a:pt x="165" y="166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28" y="109"/>
                  <a:pt x="143" y="112"/>
                  <a:pt x="155" y="100"/>
                </a:cubicBezTo>
                <a:cubicBezTo>
                  <a:pt x="191" y="64"/>
                  <a:pt x="191" y="64"/>
                  <a:pt x="191" y="64"/>
                </a:cubicBezTo>
                <a:cubicBezTo>
                  <a:pt x="195" y="60"/>
                  <a:pt x="195" y="54"/>
                  <a:pt x="191" y="50"/>
                </a:cubicBezTo>
                <a:cubicBezTo>
                  <a:pt x="187" y="46"/>
                  <a:pt x="181" y="46"/>
                  <a:pt x="177" y="50"/>
                </a:cubicBezTo>
                <a:cubicBezTo>
                  <a:pt x="145" y="81"/>
                  <a:pt x="145" y="81"/>
                  <a:pt x="145" y="81"/>
                </a:cubicBezTo>
                <a:cubicBezTo>
                  <a:pt x="143" y="84"/>
                  <a:pt x="139" y="84"/>
                  <a:pt x="137" y="81"/>
                </a:cubicBezTo>
                <a:cubicBezTo>
                  <a:pt x="134" y="79"/>
                  <a:pt x="134" y="75"/>
                  <a:pt x="137" y="73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72" y="37"/>
                  <a:pt x="172" y="31"/>
                  <a:pt x="168" y="27"/>
                </a:cubicBezTo>
                <a:cubicBezTo>
                  <a:pt x="164" y="23"/>
                  <a:pt x="158" y="23"/>
                  <a:pt x="154" y="27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0" y="61"/>
                  <a:pt x="116" y="61"/>
                  <a:pt x="114" y="58"/>
                </a:cubicBezTo>
                <a:cubicBezTo>
                  <a:pt x="111" y="56"/>
                  <a:pt x="111" y="52"/>
                  <a:pt x="114" y="50"/>
                </a:cubicBezTo>
                <a:cubicBezTo>
                  <a:pt x="145" y="18"/>
                  <a:pt x="145" y="18"/>
                  <a:pt x="145" y="18"/>
                </a:cubicBezTo>
                <a:cubicBezTo>
                  <a:pt x="149" y="14"/>
                  <a:pt x="149" y="8"/>
                  <a:pt x="145" y="4"/>
                </a:cubicBezTo>
                <a:cubicBezTo>
                  <a:pt x="141" y="0"/>
                  <a:pt x="135" y="0"/>
                  <a:pt x="131" y="4"/>
                </a:cubicBezTo>
                <a:lnTo>
                  <a:pt x="95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0" name="Freeform 52">
            <a:extLst>
              <a:ext uri="{FF2B5EF4-FFF2-40B4-BE49-F238E27FC236}">
                <a16:creationId xmlns:a16="http://schemas.microsoft.com/office/drawing/2014/main" id="{6B6BD3A5-43C5-4BF8-B20A-6E384A84EB8C}"/>
              </a:ext>
            </a:extLst>
          </p:cNvPr>
          <p:cNvSpPr>
            <a:spLocks noEditPoints="1"/>
          </p:cNvSpPr>
          <p:nvPr/>
        </p:nvSpPr>
        <p:spPr bwMode="auto">
          <a:xfrm>
            <a:off x="7033419" y="1173956"/>
            <a:ext cx="254000" cy="304800"/>
          </a:xfrm>
          <a:custGeom>
            <a:avLst/>
            <a:gdLst>
              <a:gd name="T0" fmla="*/ 0 w 156"/>
              <a:gd name="T1" fmla="*/ 110 h 188"/>
              <a:gd name="T2" fmla="*/ 78 w 156"/>
              <a:gd name="T3" fmla="*/ 188 h 188"/>
              <a:gd name="T4" fmla="*/ 156 w 156"/>
              <a:gd name="T5" fmla="*/ 110 h 188"/>
              <a:gd name="T6" fmla="*/ 101 w 156"/>
              <a:gd name="T7" fmla="*/ 36 h 188"/>
              <a:gd name="T8" fmla="*/ 101 w 156"/>
              <a:gd name="T9" fmla="*/ 35 h 188"/>
              <a:gd name="T10" fmla="*/ 96 w 156"/>
              <a:gd name="T11" fmla="*/ 28 h 188"/>
              <a:gd name="T12" fmla="*/ 104 w 156"/>
              <a:gd name="T13" fmla="*/ 20 h 188"/>
              <a:gd name="T14" fmla="*/ 106 w 156"/>
              <a:gd name="T15" fmla="*/ 20 h 188"/>
              <a:gd name="T16" fmla="*/ 116 w 156"/>
              <a:gd name="T17" fmla="*/ 10 h 188"/>
              <a:gd name="T18" fmla="*/ 106 w 156"/>
              <a:gd name="T19" fmla="*/ 0 h 188"/>
              <a:gd name="T20" fmla="*/ 50 w 156"/>
              <a:gd name="T21" fmla="*/ 0 h 188"/>
              <a:gd name="T22" fmla="*/ 40 w 156"/>
              <a:gd name="T23" fmla="*/ 10 h 188"/>
              <a:gd name="T24" fmla="*/ 50 w 156"/>
              <a:gd name="T25" fmla="*/ 20 h 188"/>
              <a:gd name="T26" fmla="*/ 52 w 156"/>
              <a:gd name="T27" fmla="*/ 20 h 188"/>
              <a:gd name="T28" fmla="*/ 60 w 156"/>
              <a:gd name="T29" fmla="*/ 28 h 188"/>
              <a:gd name="T30" fmla="*/ 55 w 156"/>
              <a:gd name="T31" fmla="*/ 36 h 188"/>
              <a:gd name="T32" fmla="*/ 34 w 156"/>
              <a:gd name="T33" fmla="*/ 45 h 188"/>
              <a:gd name="T34" fmla="*/ 27 w 156"/>
              <a:gd name="T35" fmla="*/ 38 h 188"/>
              <a:gd name="T36" fmla="*/ 17 w 156"/>
              <a:gd name="T37" fmla="*/ 38 h 188"/>
              <a:gd name="T38" fmla="*/ 6 w 156"/>
              <a:gd name="T39" fmla="*/ 49 h 188"/>
              <a:gd name="T40" fmla="*/ 6 w 156"/>
              <a:gd name="T41" fmla="*/ 59 h 188"/>
              <a:gd name="T42" fmla="*/ 13 w 156"/>
              <a:gd name="T43" fmla="*/ 66 h 188"/>
              <a:gd name="T44" fmla="*/ 0 w 156"/>
              <a:gd name="T45" fmla="*/ 110 h 188"/>
              <a:gd name="T46" fmla="*/ 68 w 156"/>
              <a:gd name="T47" fmla="*/ 62 h 188"/>
              <a:gd name="T48" fmla="*/ 78 w 156"/>
              <a:gd name="T49" fmla="*/ 52 h 188"/>
              <a:gd name="T50" fmla="*/ 88 w 156"/>
              <a:gd name="T51" fmla="*/ 62 h 188"/>
              <a:gd name="T52" fmla="*/ 78 w 156"/>
              <a:gd name="T53" fmla="*/ 72 h 188"/>
              <a:gd name="T54" fmla="*/ 68 w 156"/>
              <a:gd name="T55" fmla="*/ 62 h 188"/>
              <a:gd name="T56" fmla="*/ 20 w 156"/>
              <a:gd name="T57" fmla="*/ 110 h 188"/>
              <a:gd name="T58" fmla="*/ 30 w 156"/>
              <a:gd name="T59" fmla="*/ 100 h 188"/>
              <a:gd name="T60" fmla="*/ 40 w 156"/>
              <a:gd name="T61" fmla="*/ 110 h 188"/>
              <a:gd name="T62" fmla="*/ 30 w 156"/>
              <a:gd name="T63" fmla="*/ 120 h 188"/>
              <a:gd name="T64" fmla="*/ 20 w 156"/>
              <a:gd name="T65" fmla="*/ 110 h 188"/>
              <a:gd name="T66" fmla="*/ 116 w 156"/>
              <a:gd name="T67" fmla="*/ 110 h 188"/>
              <a:gd name="T68" fmla="*/ 126 w 156"/>
              <a:gd name="T69" fmla="*/ 100 h 188"/>
              <a:gd name="T70" fmla="*/ 136 w 156"/>
              <a:gd name="T71" fmla="*/ 110 h 188"/>
              <a:gd name="T72" fmla="*/ 126 w 156"/>
              <a:gd name="T73" fmla="*/ 120 h 188"/>
              <a:gd name="T74" fmla="*/ 116 w 156"/>
              <a:gd name="T75" fmla="*/ 110 h 188"/>
              <a:gd name="T76" fmla="*/ 68 w 156"/>
              <a:gd name="T77" fmla="*/ 158 h 188"/>
              <a:gd name="T78" fmla="*/ 78 w 156"/>
              <a:gd name="T79" fmla="*/ 148 h 188"/>
              <a:gd name="T80" fmla="*/ 88 w 156"/>
              <a:gd name="T81" fmla="*/ 158 h 188"/>
              <a:gd name="T82" fmla="*/ 78 w 156"/>
              <a:gd name="T83" fmla="*/ 168 h 188"/>
              <a:gd name="T84" fmla="*/ 68 w 156"/>
              <a:gd name="T85" fmla="*/ 158 h 188"/>
              <a:gd name="T86" fmla="*/ 118 w 156"/>
              <a:gd name="T87" fmla="*/ 81 h 188"/>
              <a:gd name="T88" fmla="*/ 85 w 156"/>
              <a:gd name="T89" fmla="*/ 114 h 188"/>
              <a:gd name="T90" fmla="*/ 74 w 156"/>
              <a:gd name="T91" fmla="*/ 114 h 188"/>
              <a:gd name="T92" fmla="*/ 74 w 156"/>
              <a:gd name="T93" fmla="*/ 103 h 188"/>
              <a:gd name="T94" fmla="*/ 107 w 156"/>
              <a:gd name="T95" fmla="*/ 70 h 188"/>
              <a:gd name="T96" fmla="*/ 118 w 156"/>
              <a:gd name="T97" fmla="*/ 70 h 188"/>
              <a:gd name="T98" fmla="*/ 118 w 156"/>
              <a:gd name="T99" fmla="*/ 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6" h="188">
                <a:moveTo>
                  <a:pt x="0" y="110"/>
                </a:moveTo>
                <a:cubicBezTo>
                  <a:pt x="0" y="153"/>
                  <a:pt x="35" y="188"/>
                  <a:pt x="78" y="188"/>
                </a:cubicBezTo>
                <a:cubicBezTo>
                  <a:pt x="121" y="188"/>
                  <a:pt x="156" y="153"/>
                  <a:pt x="156" y="110"/>
                </a:cubicBezTo>
                <a:cubicBezTo>
                  <a:pt x="156" y="75"/>
                  <a:pt x="133" y="45"/>
                  <a:pt x="101" y="36"/>
                </a:cubicBezTo>
                <a:cubicBezTo>
                  <a:pt x="101" y="35"/>
                  <a:pt x="101" y="35"/>
                  <a:pt x="101" y="35"/>
                </a:cubicBezTo>
                <a:cubicBezTo>
                  <a:pt x="98" y="34"/>
                  <a:pt x="96" y="31"/>
                  <a:pt x="96" y="28"/>
                </a:cubicBezTo>
                <a:cubicBezTo>
                  <a:pt x="96" y="24"/>
                  <a:pt x="100" y="20"/>
                  <a:pt x="104" y="20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12" y="20"/>
                  <a:pt x="116" y="16"/>
                  <a:pt x="116" y="10"/>
                </a:cubicBezTo>
                <a:cubicBezTo>
                  <a:pt x="116" y="4"/>
                  <a:pt x="112" y="0"/>
                  <a:pt x="106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4" y="0"/>
                  <a:pt x="40" y="4"/>
                  <a:pt x="40" y="10"/>
                </a:cubicBezTo>
                <a:cubicBezTo>
                  <a:pt x="40" y="16"/>
                  <a:pt x="44" y="20"/>
                  <a:pt x="50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6" y="20"/>
                  <a:pt x="60" y="24"/>
                  <a:pt x="60" y="28"/>
                </a:cubicBezTo>
                <a:cubicBezTo>
                  <a:pt x="60" y="31"/>
                  <a:pt x="58" y="34"/>
                  <a:pt x="55" y="36"/>
                </a:cubicBezTo>
                <a:cubicBezTo>
                  <a:pt x="47" y="38"/>
                  <a:pt x="40" y="41"/>
                  <a:pt x="34" y="45"/>
                </a:cubicBezTo>
                <a:cubicBezTo>
                  <a:pt x="27" y="38"/>
                  <a:pt x="27" y="38"/>
                  <a:pt x="27" y="38"/>
                </a:cubicBezTo>
                <a:cubicBezTo>
                  <a:pt x="24" y="35"/>
                  <a:pt x="19" y="35"/>
                  <a:pt x="17" y="38"/>
                </a:cubicBezTo>
                <a:cubicBezTo>
                  <a:pt x="6" y="49"/>
                  <a:pt x="6" y="49"/>
                  <a:pt x="6" y="49"/>
                </a:cubicBezTo>
                <a:cubicBezTo>
                  <a:pt x="3" y="51"/>
                  <a:pt x="3" y="56"/>
                  <a:pt x="6" y="59"/>
                </a:cubicBezTo>
                <a:cubicBezTo>
                  <a:pt x="13" y="66"/>
                  <a:pt x="13" y="66"/>
                  <a:pt x="13" y="66"/>
                </a:cubicBezTo>
                <a:cubicBezTo>
                  <a:pt x="5" y="79"/>
                  <a:pt x="0" y="94"/>
                  <a:pt x="0" y="110"/>
                </a:cubicBezTo>
                <a:close/>
                <a:moveTo>
                  <a:pt x="68" y="62"/>
                </a:moveTo>
                <a:cubicBezTo>
                  <a:pt x="68" y="56"/>
                  <a:pt x="72" y="52"/>
                  <a:pt x="78" y="52"/>
                </a:cubicBezTo>
                <a:cubicBezTo>
                  <a:pt x="84" y="52"/>
                  <a:pt x="88" y="56"/>
                  <a:pt x="88" y="62"/>
                </a:cubicBezTo>
                <a:cubicBezTo>
                  <a:pt x="88" y="68"/>
                  <a:pt x="84" y="72"/>
                  <a:pt x="78" y="72"/>
                </a:cubicBezTo>
                <a:cubicBezTo>
                  <a:pt x="72" y="72"/>
                  <a:pt x="68" y="68"/>
                  <a:pt x="68" y="62"/>
                </a:cubicBezTo>
                <a:close/>
                <a:moveTo>
                  <a:pt x="20" y="110"/>
                </a:moveTo>
                <a:cubicBezTo>
                  <a:pt x="20" y="104"/>
                  <a:pt x="24" y="100"/>
                  <a:pt x="30" y="100"/>
                </a:cubicBezTo>
                <a:cubicBezTo>
                  <a:pt x="36" y="100"/>
                  <a:pt x="40" y="104"/>
                  <a:pt x="40" y="110"/>
                </a:cubicBezTo>
                <a:cubicBezTo>
                  <a:pt x="40" y="116"/>
                  <a:pt x="36" y="120"/>
                  <a:pt x="30" y="120"/>
                </a:cubicBezTo>
                <a:cubicBezTo>
                  <a:pt x="24" y="120"/>
                  <a:pt x="20" y="116"/>
                  <a:pt x="20" y="110"/>
                </a:cubicBezTo>
                <a:close/>
                <a:moveTo>
                  <a:pt x="116" y="110"/>
                </a:moveTo>
                <a:cubicBezTo>
                  <a:pt x="116" y="104"/>
                  <a:pt x="120" y="100"/>
                  <a:pt x="126" y="100"/>
                </a:cubicBezTo>
                <a:cubicBezTo>
                  <a:pt x="132" y="100"/>
                  <a:pt x="136" y="104"/>
                  <a:pt x="136" y="110"/>
                </a:cubicBezTo>
                <a:cubicBezTo>
                  <a:pt x="136" y="116"/>
                  <a:pt x="132" y="120"/>
                  <a:pt x="126" y="120"/>
                </a:cubicBezTo>
                <a:cubicBezTo>
                  <a:pt x="120" y="120"/>
                  <a:pt x="116" y="116"/>
                  <a:pt x="116" y="110"/>
                </a:cubicBezTo>
                <a:close/>
                <a:moveTo>
                  <a:pt x="68" y="158"/>
                </a:moveTo>
                <a:cubicBezTo>
                  <a:pt x="68" y="152"/>
                  <a:pt x="72" y="148"/>
                  <a:pt x="78" y="148"/>
                </a:cubicBezTo>
                <a:cubicBezTo>
                  <a:pt x="84" y="148"/>
                  <a:pt x="88" y="152"/>
                  <a:pt x="88" y="158"/>
                </a:cubicBezTo>
                <a:cubicBezTo>
                  <a:pt x="88" y="164"/>
                  <a:pt x="84" y="168"/>
                  <a:pt x="78" y="168"/>
                </a:cubicBezTo>
                <a:cubicBezTo>
                  <a:pt x="72" y="168"/>
                  <a:pt x="68" y="164"/>
                  <a:pt x="68" y="158"/>
                </a:cubicBezTo>
                <a:close/>
                <a:moveTo>
                  <a:pt x="118" y="81"/>
                </a:moveTo>
                <a:cubicBezTo>
                  <a:pt x="85" y="114"/>
                  <a:pt x="85" y="114"/>
                  <a:pt x="85" y="114"/>
                </a:cubicBezTo>
                <a:cubicBezTo>
                  <a:pt x="82" y="117"/>
                  <a:pt x="77" y="117"/>
                  <a:pt x="74" y="114"/>
                </a:cubicBezTo>
                <a:cubicBezTo>
                  <a:pt x="71" y="111"/>
                  <a:pt x="71" y="106"/>
                  <a:pt x="74" y="103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10" y="67"/>
                  <a:pt x="115" y="67"/>
                  <a:pt x="118" y="70"/>
                </a:cubicBezTo>
                <a:cubicBezTo>
                  <a:pt x="121" y="73"/>
                  <a:pt x="121" y="78"/>
                  <a:pt x="118" y="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1" name="Freeform 53">
            <a:extLst>
              <a:ext uri="{FF2B5EF4-FFF2-40B4-BE49-F238E27FC236}">
                <a16:creationId xmlns:a16="http://schemas.microsoft.com/office/drawing/2014/main" id="{A282F445-397F-448E-B303-33CF159199FC}"/>
              </a:ext>
            </a:extLst>
          </p:cNvPr>
          <p:cNvSpPr>
            <a:spLocks noEditPoints="1"/>
          </p:cNvSpPr>
          <p:nvPr/>
        </p:nvSpPr>
        <p:spPr bwMode="auto">
          <a:xfrm>
            <a:off x="6304757" y="1173956"/>
            <a:ext cx="306388" cy="304800"/>
          </a:xfrm>
          <a:custGeom>
            <a:avLst/>
            <a:gdLst>
              <a:gd name="T0" fmla="*/ 0 w 188"/>
              <a:gd name="T1" fmla="*/ 94 h 188"/>
              <a:gd name="T2" fmla="*/ 94 w 188"/>
              <a:gd name="T3" fmla="*/ 188 h 188"/>
              <a:gd name="T4" fmla="*/ 188 w 188"/>
              <a:gd name="T5" fmla="*/ 94 h 188"/>
              <a:gd name="T6" fmla="*/ 94 w 188"/>
              <a:gd name="T7" fmla="*/ 0 h 188"/>
              <a:gd name="T8" fmla="*/ 0 w 188"/>
              <a:gd name="T9" fmla="*/ 94 h 188"/>
              <a:gd name="T10" fmla="*/ 84 w 188"/>
              <a:gd name="T11" fmla="*/ 30 h 188"/>
              <a:gd name="T12" fmla="*/ 94 w 188"/>
              <a:gd name="T13" fmla="*/ 20 h 188"/>
              <a:gd name="T14" fmla="*/ 104 w 188"/>
              <a:gd name="T15" fmla="*/ 30 h 188"/>
              <a:gd name="T16" fmla="*/ 94 w 188"/>
              <a:gd name="T17" fmla="*/ 40 h 188"/>
              <a:gd name="T18" fmla="*/ 84 w 188"/>
              <a:gd name="T19" fmla="*/ 30 h 188"/>
              <a:gd name="T20" fmla="*/ 20 w 188"/>
              <a:gd name="T21" fmla="*/ 94 h 188"/>
              <a:gd name="T22" fmla="*/ 30 w 188"/>
              <a:gd name="T23" fmla="*/ 84 h 188"/>
              <a:gd name="T24" fmla="*/ 40 w 188"/>
              <a:gd name="T25" fmla="*/ 94 h 188"/>
              <a:gd name="T26" fmla="*/ 30 w 188"/>
              <a:gd name="T27" fmla="*/ 104 h 188"/>
              <a:gd name="T28" fmla="*/ 20 w 188"/>
              <a:gd name="T29" fmla="*/ 94 h 188"/>
              <a:gd name="T30" fmla="*/ 148 w 188"/>
              <a:gd name="T31" fmla="*/ 94 h 188"/>
              <a:gd name="T32" fmla="*/ 158 w 188"/>
              <a:gd name="T33" fmla="*/ 84 h 188"/>
              <a:gd name="T34" fmla="*/ 168 w 188"/>
              <a:gd name="T35" fmla="*/ 94 h 188"/>
              <a:gd name="T36" fmla="*/ 158 w 188"/>
              <a:gd name="T37" fmla="*/ 104 h 188"/>
              <a:gd name="T38" fmla="*/ 148 w 188"/>
              <a:gd name="T39" fmla="*/ 94 h 188"/>
              <a:gd name="T40" fmla="*/ 84 w 188"/>
              <a:gd name="T41" fmla="*/ 158 h 188"/>
              <a:gd name="T42" fmla="*/ 94 w 188"/>
              <a:gd name="T43" fmla="*/ 148 h 188"/>
              <a:gd name="T44" fmla="*/ 104 w 188"/>
              <a:gd name="T45" fmla="*/ 158 h 188"/>
              <a:gd name="T46" fmla="*/ 94 w 188"/>
              <a:gd name="T47" fmla="*/ 168 h 188"/>
              <a:gd name="T48" fmla="*/ 84 w 188"/>
              <a:gd name="T49" fmla="*/ 158 h 188"/>
              <a:gd name="T50" fmla="*/ 79 w 188"/>
              <a:gd name="T51" fmla="*/ 99 h 188"/>
              <a:gd name="T52" fmla="*/ 50 w 188"/>
              <a:gd name="T53" fmla="*/ 69 h 188"/>
              <a:gd name="T54" fmla="*/ 50 w 188"/>
              <a:gd name="T55" fmla="*/ 58 h 188"/>
              <a:gd name="T56" fmla="*/ 61 w 188"/>
              <a:gd name="T57" fmla="*/ 58 h 188"/>
              <a:gd name="T58" fmla="*/ 88 w 188"/>
              <a:gd name="T59" fmla="*/ 85 h 188"/>
              <a:gd name="T60" fmla="*/ 96 w 188"/>
              <a:gd name="T61" fmla="*/ 85 h 188"/>
              <a:gd name="T62" fmla="*/ 135 w 188"/>
              <a:gd name="T63" fmla="*/ 46 h 188"/>
              <a:gd name="T64" fmla="*/ 146 w 188"/>
              <a:gd name="T65" fmla="*/ 46 h 188"/>
              <a:gd name="T66" fmla="*/ 146 w 188"/>
              <a:gd name="T67" fmla="*/ 57 h 188"/>
              <a:gd name="T68" fmla="*/ 105 w 188"/>
              <a:gd name="T69" fmla="*/ 99 h 188"/>
              <a:gd name="T70" fmla="*/ 92 w 188"/>
              <a:gd name="T71" fmla="*/ 104 h 188"/>
              <a:gd name="T72" fmla="*/ 79 w 188"/>
              <a:gd name="T73" fmla="*/ 99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8" h="188">
                <a:moveTo>
                  <a:pt x="0" y="94"/>
                </a:moveTo>
                <a:cubicBezTo>
                  <a:pt x="0" y="146"/>
                  <a:pt x="42" y="188"/>
                  <a:pt x="94" y="188"/>
                </a:cubicBezTo>
                <a:cubicBezTo>
                  <a:pt x="146" y="188"/>
                  <a:pt x="188" y="146"/>
                  <a:pt x="188" y="94"/>
                </a:cubicBezTo>
                <a:cubicBezTo>
                  <a:pt x="188" y="42"/>
                  <a:pt x="146" y="0"/>
                  <a:pt x="94" y="0"/>
                </a:cubicBezTo>
                <a:cubicBezTo>
                  <a:pt x="42" y="0"/>
                  <a:pt x="0" y="42"/>
                  <a:pt x="0" y="94"/>
                </a:cubicBezTo>
                <a:close/>
                <a:moveTo>
                  <a:pt x="84" y="30"/>
                </a:moveTo>
                <a:cubicBezTo>
                  <a:pt x="84" y="24"/>
                  <a:pt x="88" y="20"/>
                  <a:pt x="94" y="20"/>
                </a:cubicBezTo>
                <a:cubicBezTo>
                  <a:pt x="100" y="20"/>
                  <a:pt x="104" y="24"/>
                  <a:pt x="104" y="30"/>
                </a:cubicBezTo>
                <a:cubicBezTo>
                  <a:pt x="104" y="36"/>
                  <a:pt x="100" y="40"/>
                  <a:pt x="94" y="40"/>
                </a:cubicBezTo>
                <a:cubicBezTo>
                  <a:pt x="88" y="40"/>
                  <a:pt x="84" y="36"/>
                  <a:pt x="84" y="30"/>
                </a:cubicBezTo>
                <a:close/>
                <a:moveTo>
                  <a:pt x="20" y="94"/>
                </a:moveTo>
                <a:cubicBezTo>
                  <a:pt x="20" y="88"/>
                  <a:pt x="24" y="84"/>
                  <a:pt x="30" y="84"/>
                </a:cubicBezTo>
                <a:cubicBezTo>
                  <a:pt x="36" y="84"/>
                  <a:pt x="40" y="88"/>
                  <a:pt x="40" y="94"/>
                </a:cubicBezTo>
                <a:cubicBezTo>
                  <a:pt x="40" y="100"/>
                  <a:pt x="36" y="104"/>
                  <a:pt x="30" y="104"/>
                </a:cubicBezTo>
                <a:cubicBezTo>
                  <a:pt x="24" y="104"/>
                  <a:pt x="20" y="100"/>
                  <a:pt x="20" y="94"/>
                </a:cubicBezTo>
                <a:close/>
                <a:moveTo>
                  <a:pt x="148" y="94"/>
                </a:moveTo>
                <a:cubicBezTo>
                  <a:pt x="148" y="88"/>
                  <a:pt x="152" y="84"/>
                  <a:pt x="158" y="84"/>
                </a:cubicBezTo>
                <a:cubicBezTo>
                  <a:pt x="164" y="84"/>
                  <a:pt x="168" y="88"/>
                  <a:pt x="168" y="94"/>
                </a:cubicBezTo>
                <a:cubicBezTo>
                  <a:pt x="168" y="100"/>
                  <a:pt x="164" y="104"/>
                  <a:pt x="158" y="104"/>
                </a:cubicBezTo>
                <a:cubicBezTo>
                  <a:pt x="152" y="104"/>
                  <a:pt x="148" y="100"/>
                  <a:pt x="148" y="94"/>
                </a:cubicBezTo>
                <a:close/>
                <a:moveTo>
                  <a:pt x="84" y="158"/>
                </a:moveTo>
                <a:cubicBezTo>
                  <a:pt x="84" y="152"/>
                  <a:pt x="88" y="148"/>
                  <a:pt x="94" y="148"/>
                </a:cubicBezTo>
                <a:cubicBezTo>
                  <a:pt x="100" y="148"/>
                  <a:pt x="104" y="152"/>
                  <a:pt x="104" y="158"/>
                </a:cubicBezTo>
                <a:cubicBezTo>
                  <a:pt x="104" y="164"/>
                  <a:pt x="100" y="168"/>
                  <a:pt x="94" y="168"/>
                </a:cubicBezTo>
                <a:cubicBezTo>
                  <a:pt x="88" y="168"/>
                  <a:pt x="84" y="164"/>
                  <a:pt x="84" y="158"/>
                </a:cubicBezTo>
                <a:close/>
                <a:moveTo>
                  <a:pt x="79" y="99"/>
                </a:moveTo>
                <a:cubicBezTo>
                  <a:pt x="77" y="97"/>
                  <a:pt x="50" y="69"/>
                  <a:pt x="50" y="69"/>
                </a:cubicBezTo>
                <a:cubicBezTo>
                  <a:pt x="47" y="66"/>
                  <a:pt x="47" y="61"/>
                  <a:pt x="50" y="58"/>
                </a:cubicBezTo>
                <a:cubicBezTo>
                  <a:pt x="53" y="55"/>
                  <a:pt x="58" y="55"/>
                  <a:pt x="61" y="58"/>
                </a:cubicBezTo>
                <a:cubicBezTo>
                  <a:pt x="88" y="85"/>
                  <a:pt x="88" y="85"/>
                  <a:pt x="88" y="85"/>
                </a:cubicBezTo>
                <a:cubicBezTo>
                  <a:pt x="90" y="87"/>
                  <a:pt x="94" y="87"/>
                  <a:pt x="96" y="85"/>
                </a:cubicBezTo>
                <a:cubicBezTo>
                  <a:pt x="135" y="46"/>
                  <a:pt x="135" y="46"/>
                  <a:pt x="135" y="46"/>
                </a:cubicBezTo>
                <a:cubicBezTo>
                  <a:pt x="138" y="43"/>
                  <a:pt x="143" y="43"/>
                  <a:pt x="146" y="46"/>
                </a:cubicBezTo>
                <a:cubicBezTo>
                  <a:pt x="149" y="49"/>
                  <a:pt x="149" y="54"/>
                  <a:pt x="146" y="57"/>
                </a:cubicBezTo>
                <a:cubicBezTo>
                  <a:pt x="146" y="57"/>
                  <a:pt x="107" y="97"/>
                  <a:pt x="105" y="99"/>
                </a:cubicBezTo>
                <a:cubicBezTo>
                  <a:pt x="101" y="102"/>
                  <a:pt x="97" y="104"/>
                  <a:pt x="92" y="104"/>
                </a:cubicBezTo>
                <a:cubicBezTo>
                  <a:pt x="87" y="104"/>
                  <a:pt x="83" y="102"/>
                  <a:pt x="79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2" name="Freeform 54">
            <a:extLst>
              <a:ext uri="{FF2B5EF4-FFF2-40B4-BE49-F238E27FC236}">
                <a16:creationId xmlns:a16="http://schemas.microsoft.com/office/drawing/2014/main" id="{5D6C601F-0EFF-4061-AE1B-2D724A055890}"/>
              </a:ext>
            </a:extLst>
          </p:cNvPr>
          <p:cNvSpPr>
            <a:spLocks noEditPoints="1"/>
          </p:cNvSpPr>
          <p:nvPr/>
        </p:nvSpPr>
        <p:spPr bwMode="auto">
          <a:xfrm>
            <a:off x="5666582" y="5374481"/>
            <a:ext cx="169863" cy="312737"/>
          </a:xfrm>
          <a:custGeom>
            <a:avLst/>
            <a:gdLst>
              <a:gd name="T0" fmla="*/ 20 w 104"/>
              <a:gd name="T1" fmla="*/ 32 h 192"/>
              <a:gd name="T2" fmla="*/ 52 w 104"/>
              <a:gd name="T3" fmla="*/ 64 h 192"/>
              <a:gd name="T4" fmla="*/ 84 w 104"/>
              <a:gd name="T5" fmla="*/ 32 h 192"/>
              <a:gd name="T6" fmla="*/ 52 w 104"/>
              <a:gd name="T7" fmla="*/ 0 h 192"/>
              <a:gd name="T8" fmla="*/ 20 w 104"/>
              <a:gd name="T9" fmla="*/ 32 h 192"/>
              <a:gd name="T10" fmla="*/ 20 w 104"/>
              <a:gd name="T11" fmla="*/ 100 h 192"/>
              <a:gd name="T12" fmla="*/ 20 w 104"/>
              <a:gd name="T13" fmla="*/ 172 h 192"/>
              <a:gd name="T14" fmla="*/ 10 w 104"/>
              <a:gd name="T15" fmla="*/ 172 h 192"/>
              <a:gd name="T16" fmla="*/ 0 w 104"/>
              <a:gd name="T17" fmla="*/ 182 h 192"/>
              <a:gd name="T18" fmla="*/ 10 w 104"/>
              <a:gd name="T19" fmla="*/ 192 h 192"/>
              <a:gd name="T20" fmla="*/ 94 w 104"/>
              <a:gd name="T21" fmla="*/ 192 h 192"/>
              <a:gd name="T22" fmla="*/ 104 w 104"/>
              <a:gd name="T23" fmla="*/ 182 h 192"/>
              <a:gd name="T24" fmla="*/ 94 w 104"/>
              <a:gd name="T25" fmla="*/ 172 h 192"/>
              <a:gd name="T26" fmla="*/ 84 w 104"/>
              <a:gd name="T27" fmla="*/ 172 h 192"/>
              <a:gd name="T28" fmla="*/ 84 w 104"/>
              <a:gd name="T29" fmla="*/ 89 h 192"/>
              <a:gd name="T30" fmla="*/ 75 w 104"/>
              <a:gd name="T31" fmla="*/ 80 h 192"/>
              <a:gd name="T32" fmla="*/ 10 w 104"/>
              <a:gd name="T33" fmla="*/ 80 h 192"/>
              <a:gd name="T34" fmla="*/ 0 w 104"/>
              <a:gd name="T35" fmla="*/ 90 h 192"/>
              <a:gd name="T36" fmla="*/ 10 w 104"/>
              <a:gd name="T37" fmla="*/ 100 h 192"/>
              <a:gd name="T38" fmla="*/ 20 w 104"/>
              <a:gd name="T39" fmla="*/ 10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4" h="192">
                <a:moveTo>
                  <a:pt x="20" y="32"/>
                </a:moveTo>
                <a:cubicBezTo>
                  <a:pt x="20" y="50"/>
                  <a:pt x="34" y="64"/>
                  <a:pt x="52" y="64"/>
                </a:cubicBezTo>
                <a:cubicBezTo>
                  <a:pt x="70" y="64"/>
                  <a:pt x="84" y="50"/>
                  <a:pt x="84" y="32"/>
                </a:cubicBezTo>
                <a:cubicBezTo>
                  <a:pt x="84" y="14"/>
                  <a:pt x="70" y="0"/>
                  <a:pt x="52" y="0"/>
                </a:cubicBezTo>
                <a:cubicBezTo>
                  <a:pt x="34" y="0"/>
                  <a:pt x="20" y="14"/>
                  <a:pt x="20" y="32"/>
                </a:cubicBezTo>
                <a:close/>
                <a:moveTo>
                  <a:pt x="20" y="100"/>
                </a:moveTo>
                <a:cubicBezTo>
                  <a:pt x="20" y="172"/>
                  <a:pt x="20" y="172"/>
                  <a:pt x="20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4" y="172"/>
                  <a:pt x="0" y="176"/>
                  <a:pt x="0" y="182"/>
                </a:cubicBezTo>
                <a:cubicBezTo>
                  <a:pt x="0" y="188"/>
                  <a:pt x="4" y="192"/>
                  <a:pt x="10" y="192"/>
                </a:cubicBezTo>
                <a:cubicBezTo>
                  <a:pt x="94" y="192"/>
                  <a:pt x="94" y="192"/>
                  <a:pt x="94" y="192"/>
                </a:cubicBezTo>
                <a:cubicBezTo>
                  <a:pt x="100" y="192"/>
                  <a:pt x="104" y="188"/>
                  <a:pt x="104" y="182"/>
                </a:cubicBezTo>
                <a:cubicBezTo>
                  <a:pt x="104" y="176"/>
                  <a:pt x="100" y="172"/>
                  <a:pt x="94" y="172"/>
                </a:cubicBezTo>
                <a:cubicBezTo>
                  <a:pt x="84" y="172"/>
                  <a:pt x="84" y="172"/>
                  <a:pt x="84" y="172"/>
                </a:cubicBezTo>
                <a:cubicBezTo>
                  <a:pt x="84" y="89"/>
                  <a:pt x="84" y="89"/>
                  <a:pt x="84" y="89"/>
                </a:cubicBezTo>
                <a:cubicBezTo>
                  <a:pt x="84" y="84"/>
                  <a:pt x="80" y="80"/>
                  <a:pt x="75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4" y="80"/>
                  <a:pt x="0" y="84"/>
                  <a:pt x="0" y="90"/>
                </a:cubicBezTo>
                <a:cubicBezTo>
                  <a:pt x="0" y="96"/>
                  <a:pt x="4" y="100"/>
                  <a:pt x="10" y="100"/>
                </a:cubicBezTo>
                <a:lnTo>
                  <a:pt x="20" y="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77530531-6E33-4226-B188-87ABC87361AD}"/>
              </a:ext>
            </a:extLst>
          </p:cNvPr>
          <p:cNvSpPr>
            <a:spLocks noEditPoints="1"/>
          </p:cNvSpPr>
          <p:nvPr/>
        </p:nvSpPr>
        <p:spPr bwMode="auto">
          <a:xfrm>
            <a:off x="4895057" y="5374481"/>
            <a:ext cx="296863" cy="314325"/>
          </a:xfrm>
          <a:custGeom>
            <a:avLst/>
            <a:gdLst>
              <a:gd name="T0" fmla="*/ 7 w 182"/>
              <a:gd name="T1" fmla="*/ 153 h 193"/>
              <a:gd name="T2" fmla="*/ 7 w 182"/>
              <a:gd name="T3" fmla="*/ 175 h 193"/>
              <a:gd name="T4" fmla="*/ 29 w 182"/>
              <a:gd name="T5" fmla="*/ 175 h 193"/>
              <a:gd name="T6" fmla="*/ 34 w 182"/>
              <a:gd name="T7" fmla="*/ 171 h 193"/>
              <a:gd name="T8" fmla="*/ 52 w 182"/>
              <a:gd name="T9" fmla="*/ 190 h 193"/>
              <a:gd name="T10" fmla="*/ 64 w 182"/>
              <a:gd name="T11" fmla="*/ 190 h 193"/>
              <a:gd name="T12" fmla="*/ 92 w 182"/>
              <a:gd name="T13" fmla="*/ 162 h 193"/>
              <a:gd name="T14" fmla="*/ 92 w 182"/>
              <a:gd name="T15" fmla="*/ 150 h 193"/>
              <a:gd name="T16" fmla="*/ 73 w 182"/>
              <a:gd name="T17" fmla="*/ 132 h 193"/>
              <a:gd name="T18" fmla="*/ 106 w 182"/>
              <a:gd name="T19" fmla="*/ 98 h 193"/>
              <a:gd name="T20" fmla="*/ 130 w 182"/>
              <a:gd name="T21" fmla="*/ 104 h 193"/>
              <a:gd name="T22" fmla="*/ 182 w 182"/>
              <a:gd name="T23" fmla="*/ 52 h 193"/>
              <a:gd name="T24" fmla="*/ 130 w 182"/>
              <a:gd name="T25" fmla="*/ 0 h 193"/>
              <a:gd name="T26" fmla="*/ 78 w 182"/>
              <a:gd name="T27" fmla="*/ 52 h 193"/>
              <a:gd name="T28" fmla="*/ 84 w 182"/>
              <a:gd name="T29" fmla="*/ 76 h 193"/>
              <a:gd name="T30" fmla="*/ 7 w 182"/>
              <a:gd name="T31" fmla="*/ 153 h 193"/>
              <a:gd name="T32" fmla="*/ 110 w 182"/>
              <a:gd name="T33" fmla="*/ 52 h 193"/>
              <a:gd name="T34" fmla="*/ 130 w 182"/>
              <a:gd name="T35" fmla="*/ 32 h 193"/>
              <a:gd name="T36" fmla="*/ 150 w 182"/>
              <a:gd name="T37" fmla="*/ 52 h 193"/>
              <a:gd name="T38" fmla="*/ 130 w 182"/>
              <a:gd name="T39" fmla="*/ 72 h 193"/>
              <a:gd name="T40" fmla="*/ 110 w 182"/>
              <a:gd name="T41" fmla="*/ 5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2" h="193"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34" y="171"/>
                  <a:pt x="34" y="171"/>
                  <a:pt x="34" y="171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5" y="193"/>
                  <a:pt x="61" y="193"/>
                  <a:pt x="64" y="190"/>
                </a:cubicBezTo>
                <a:cubicBezTo>
                  <a:pt x="92" y="162"/>
                  <a:pt x="92" y="162"/>
                  <a:pt x="92" y="162"/>
                </a:cubicBezTo>
                <a:cubicBezTo>
                  <a:pt x="95" y="159"/>
                  <a:pt x="95" y="153"/>
                  <a:pt x="92" y="150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13" y="102"/>
                  <a:pt x="121" y="104"/>
                  <a:pt x="130" y="104"/>
                </a:cubicBezTo>
                <a:cubicBezTo>
                  <a:pt x="159" y="104"/>
                  <a:pt x="182" y="81"/>
                  <a:pt x="182" y="52"/>
                </a:cubicBezTo>
                <a:cubicBezTo>
                  <a:pt x="182" y="23"/>
                  <a:pt x="159" y="0"/>
                  <a:pt x="130" y="0"/>
                </a:cubicBezTo>
                <a:cubicBezTo>
                  <a:pt x="101" y="0"/>
                  <a:pt x="78" y="23"/>
                  <a:pt x="78" y="52"/>
                </a:cubicBezTo>
                <a:cubicBezTo>
                  <a:pt x="78" y="61"/>
                  <a:pt x="80" y="69"/>
                  <a:pt x="84" y="76"/>
                </a:cubicBezTo>
                <a:lnTo>
                  <a:pt x="7" y="153"/>
                </a:lnTo>
                <a:close/>
                <a:moveTo>
                  <a:pt x="110" y="52"/>
                </a:moveTo>
                <a:cubicBezTo>
                  <a:pt x="110" y="41"/>
                  <a:pt x="119" y="32"/>
                  <a:pt x="130" y="32"/>
                </a:cubicBezTo>
                <a:cubicBezTo>
                  <a:pt x="141" y="32"/>
                  <a:pt x="150" y="41"/>
                  <a:pt x="150" y="52"/>
                </a:cubicBezTo>
                <a:cubicBezTo>
                  <a:pt x="150" y="63"/>
                  <a:pt x="141" y="72"/>
                  <a:pt x="130" y="72"/>
                </a:cubicBezTo>
                <a:cubicBezTo>
                  <a:pt x="119" y="72"/>
                  <a:pt x="110" y="63"/>
                  <a:pt x="110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4" name="Freeform 56">
            <a:extLst>
              <a:ext uri="{FF2B5EF4-FFF2-40B4-BE49-F238E27FC236}">
                <a16:creationId xmlns:a16="http://schemas.microsoft.com/office/drawing/2014/main" id="{6284D357-D399-4D7A-A839-7F76AA32C7E6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5374481"/>
            <a:ext cx="260350" cy="312737"/>
          </a:xfrm>
          <a:custGeom>
            <a:avLst/>
            <a:gdLst>
              <a:gd name="T0" fmla="*/ 0 w 160"/>
              <a:gd name="T1" fmla="*/ 176 h 192"/>
              <a:gd name="T2" fmla="*/ 16 w 160"/>
              <a:gd name="T3" fmla="*/ 192 h 192"/>
              <a:gd name="T4" fmla="*/ 144 w 160"/>
              <a:gd name="T5" fmla="*/ 192 h 192"/>
              <a:gd name="T6" fmla="*/ 160 w 160"/>
              <a:gd name="T7" fmla="*/ 176 h 192"/>
              <a:gd name="T8" fmla="*/ 160 w 160"/>
              <a:gd name="T9" fmla="*/ 96 h 192"/>
              <a:gd name="T10" fmla="*/ 144 w 160"/>
              <a:gd name="T11" fmla="*/ 80 h 192"/>
              <a:gd name="T12" fmla="*/ 48 w 160"/>
              <a:gd name="T13" fmla="*/ 80 h 192"/>
              <a:gd name="T14" fmla="*/ 48 w 160"/>
              <a:gd name="T15" fmla="*/ 52 h 192"/>
              <a:gd name="T16" fmla="*/ 80 w 160"/>
              <a:gd name="T17" fmla="*/ 20 h 192"/>
              <a:gd name="T18" fmla="*/ 112 w 160"/>
              <a:gd name="T19" fmla="*/ 52 h 192"/>
              <a:gd name="T20" fmla="*/ 112 w 160"/>
              <a:gd name="T21" fmla="*/ 54 h 192"/>
              <a:gd name="T22" fmla="*/ 122 w 160"/>
              <a:gd name="T23" fmla="*/ 64 h 192"/>
              <a:gd name="T24" fmla="*/ 132 w 160"/>
              <a:gd name="T25" fmla="*/ 54 h 192"/>
              <a:gd name="T26" fmla="*/ 132 w 160"/>
              <a:gd name="T27" fmla="*/ 52 h 192"/>
              <a:gd name="T28" fmla="*/ 80 w 160"/>
              <a:gd name="T29" fmla="*/ 0 h 192"/>
              <a:gd name="T30" fmla="*/ 28 w 160"/>
              <a:gd name="T31" fmla="*/ 52 h 192"/>
              <a:gd name="T32" fmla="*/ 28 w 160"/>
              <a:gd name="T33" fmla="*/ 80 h 192"/>
              <a:gd name="T34" fmla="*/ 16 w 160"/>
              <a:gd name="T35" fmla="*/ 80 h 192"/>
              <a:gd name="T36" fmla="*/ 0 w 160"/>
              <a:gd name="T37" fmla="*/ 96 h 192"/>
              <a:gd name="T38" fmla="*/ 0 w 160"/>
              <a:gd name="T39" fmla="*/ 176 h 192"/>
              <a:gd name="T40" fmla="*/ 64 w 160"/>
              <a:gd name="T41" fmla="*/ 124 h 192"/>
              <a:gd name="T42" fmla="*/ 80 w 160"/>
              <a:gd name="T43" fmla="*/ 108 h 192"/>
              <a:gd name="T44" fmla="*/ 96 w 160"/>
              <a:gd name="T45" fmla="*/ 124 h 192"/>
              <a:gd name="T46" fmla="*/ 89 w 160"/>
              <a:gd name="T47" fmla="*/ 137 h 192"/>
              <a:gd name="T48" fmla="*/ 92 w 160"/>
              <a:gd name="T49" fmla="*/ 158 h 192"/>
              <a:gd name="T50" fmla="*/ 86 w 160"/>
              <a:gd name="T51" fmla="*/ 164 h 192"/>
              <a:gd name="T52" fmla="*/ 74 w 160"/>
              <a:gd name="T53" fmla="*/ 164 h 192"/>
              <a:gd name="T54" fmla="*/ 68 w 160"/>
              <a:gd name="T55" fmla="*/ 158 h 192"/>
              <a:gd name="T56" fmla="*/ 71 w 160"/>
              <a:gd name="T57" fmla="*/ 137 h 192"/>
              <a:gd name="T58" fmla="*/ 64 w 160"/>
              <a:gd name="T59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4" y="192"/>
                  <a:pt x="144" y="192"/>
                  <a:pt x="144" y="192"/>
                </a:cubicBezTo>
                <a:cubicBezTo>
                  <a:pt x="153" y="192"/>
                  <a:pt x="160" y="185"/>
                  <a:pt x="160" y="17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0" y="87"/>
                  <a:pt x="153" y="80"/>
                  <a:pt x="14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34"/>
                  <a:pt x="62" y="20"/>
                  <a:pt x="80" y="20"/>
                </a:cubicBezTo>
                <a:cubicBezTo>
                  <a:pt x="98" y="20"/>
                  <a:pt x="112" y="34"/>
                  <a:pt x="112" y="52"/>
                </a:cubicBezTo>
                <a:cubicBezTo>
                  <a:pt x="112" y="54"/>
                  <a:pt x="112" y="54"/>
                  <a:pt x="112" y="54"/>
                </a:cubicBezTo>
                <a:cubicBezTo>
                  <a:pt x="112" y="60"/>
                  <a:pt x="116" y="64"/>
                  <a:pt x="122" y="64"/>
                </a:cubicBezTo>
                <a:cubicBezTo>
                  <a:pt x="128" y="64"/>
                  <a:pt x="132" y="60"/>
                  <a:pt x="132" y="54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1" y="0"/>
                  <a:pt x="28" y="23"/>
                  <a:pt x="28" y="52"/>
                </a:cubicBezTo>
                <a:cubicBezTo>
                  <a:pt x="28" y="80"/>
                  <a:pt x="28" y="80"/>
                  <a:pt x="28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7"/>
                  <a:pt x="0" y="96"/>
                </a:cubicBezTo>
                <a:lnTo>
                  <a:pt x="0" y="176"/>
                </a:lnTo>
                <a:close/>
                <a:moveTo>
                  <a:pt x="64" y="124"/>
                </a:moveTo>
                <a:cubicBezTo>
                  <a:pt x="64" y="115"/>
                  <a:pt x="71" y="108"/>
                  <a:pt x="80" y="108"/>
                </a:cubicBezTo>
                <a:cubicBezTo>
                  <a:pt x="89" y="108"/>
                  <a:pt x="96" y="115"/>
                  <a:pt x="96" y="124"/>
                </a:cubicBezTo>
                <a:cubicBezTo>
                  <a:pt x="96" y="130"/>
                  <a:pt x="93" y="135"/>
                  <a:pt x="89" y="137"/>
                </a:cubicBezTo>
                <a:cubicBezTo>
                  <a:pt x="89" y="137"/>
                  <a:pt x="90" y="147"/>
                  <a:pt x="92" y="158"/>
                </a:cubicBezTo>
                <a:cubicBezTo>
                  <a:pt x="92" y="161"/>
                  <a:pt x="89" y="164"/>
                  <a:pt x="86" y="164"/>
                </a:cubicBezTo>
                <a:cubicBezTo>
                  <a:pt x="74" y="164"/>
                  <a:pt x="74" y="164"/>
                  <a:pt x="74" y="164"/>
                </a:cubicBezTo>
                <a:cubicBezTo>
                  <a:pt x="71" y="164"/>
                  <a:pt x="68" y="161"/>
                  <a:pt x="68" y="158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7" y="135"/>
                  <a:pt x="64" y="130"/>
                  <a:pt x="64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5" name="Freeform 57">
            <a:extLst>
              <a:ext uri="{FF2B5EF4-FFF2-40B4-BE49-F238E27FC236}">
                <a16:creationId xmlns:a16="http://schemas.microsoft.com/office/drawing/2014/main" id="{63D1B21A-B5B7-437F-A9CE-943C48FCE3E8}"/>
              </a:ext>
            </a:extLst>
          </p:cNvPr>
          <p:cNvSpPr>
            <a:spLocks noEditPoints="1"/>
          </p:cNvSpPr>
          <p:nvPr/>
        </p:nvSpPr>
        <p:spPr bwMode="auto">
          <a:xfrm>
            <a:off x="3512344" y="5374481"/>
            <a:ext cx="260350" cy="312737"/>
          </a:xfrm>
          <a:custGeom>
            <a:avLst/>
            <a:gdLst>
              <a:gd name="T0" fmla="*/ 28 w 160"/>
              <a:gd name="T1" fmla="*/ 52 h 192"/>
              <a:gd name="T2" fmla="*/ 28 w 160"/>
              <a:gd name="T3" fmla="*/ 80 h 192"/>
              <a:gd name="T4" fmla="*/ 16 w 160"/>
              <a:gd name="T5" fmla="*/ 80 h 192"/>
              <a:gd name="T6" fmla="*/ 0 w 160"/>
              <a:gd name="T7" fmla="*/ 96 h 192"/>
              <a:gd name="T8" fmla="*/ 0 w 160"/>
              <a:gd name="T9" fmla="*/ 176 h 192"/>
              <a:gd name="T10" fmla="*/ 16 w 160"/>
              <a:gd name="T11" fmla="*/ 192 h 192"/>
              <a:gd name="T12" fmla="*/ 144 w 160"/>
              <a:gd name="T13" fmla="*/ 192 h 192"/>
              <a:gd name="T14" fmla="*/ 160 w 160"/>
              <a:gd name="T15" fmla="*/ 176 h 192"/>
              <a:gd name="T16" fmla="*/ 160 w 160"/>
              <a:gd name="T17" fmla="*/ 96 h 192"/>
              <a:gd name="T18" fmla="*/ 144 w 160"/>
              <a:gd name="T19" fmla="*/ 80 h 192"/>
              <a:gd name="T20" fmla="*/ 132 w 160"/>
              <a:gd name="T21" fmla="*/ 80 h 192"/>
              <a:gd name="T22" fmla="*/ 132 w 160"/>
              <a:gd name="T23" fmla="*/ 52 h 192"/>
              <a:gd name="T24" fmla="*/ 80 w 160"/>
              <a:gd name="T25" fmla="*/ 0 h 192"/>
              <a:gd name="T26" fmla="*/ 28 w 160"/>
              <a:gd name="T27" fmla="*/ 52 h 192"/>
              <a:gd name="T28" fmla="*/ 48 w 160"/>
              <a:gd name="T29" fmla="*/ 80 h 192"/>
              <a:gd name="T30" fmla="*/ 48 w 160"/>
              <a:gd name="T31" fmla="*/ 52 h 192"/>
              <a:gd name="T32" fmla="*/ 80 w 160"/>
              <a:gd name="T33" fmla="*/ 20 h 192"/>
              <a:gd name="T34" fmla="*/ 112 w 160"/>
              <a:gd name="T35" fmla="*/ 52 h 192"/>
              <a:gd name="T36" fmla="*/ 112 w 160"/>
              <a:gd name="T37" fmla="*/ 80 h 192"/>
              <a:gd name="T38" fmla="*/ 48 w 160"/>
              <a:gd name="T39" fmla="*/ 80 h 192"/>
              <a:gd name="T40" fmla="*/ 64 w 160"/>
              <a:gd name="T41" fmla="*/ 124 h 192"/>
              <a:gd name="T42" fmla="*/ 80 w 160"/>
              <a:gd name="T43" fmla="*/ 108 h 192"/>
              <a:gd name="T44" fmla="*/ 96 w 160"/>
              <a:gd name="T45" fmla="*/ 124 h 192"/>
              <a:gd name="T46" fmla="*/ 89 w 160"/>
              <a:gd name="T47" fmla="*/ 137 h 192"/>
              <a:gd name="T48" fmla="*/ 92 w 160"/>
              <a:gd name="T49" fmla="*/ 158 h 192"/>
              <a:gd name="T50" fmla="*/ 86 w 160"/>
              <a:gd name="T51" fmla="*/ 164 h 192"/>
              <a:gd name="T52" fmla="*/ 74 w 160"/>
              <a:gd name="T53" fmla="*/ 164 h 192"/>
              <a:gd name="T54" fmla="*/ 68 w 160"/>
              <a:gd name="T55" fmla="*/ 158 h 192"/>
              <a:gd name="T56" fmla="*/ 71 w 160"/>
              <a:gd name="T57" fmla="*/ 137 h 192"/>
              <a:gd name="T58" fmla="*/ 64 w 160"/>
              <a:gd name="T59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92">
                <a:moveTo>
                  <a:pt x="28" y="52"/>
                </a:moveTo>
                <a:cubicBezTo>
                  <a:pt x="28" y="80"/>
                  <a:pt x="28" y="80"/>
                  <a:pt x="28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7"/>
                  <a:pt x="0" y="9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4" y="192"/>
                  <a:pt x="144" y="192"/>
                  <a:pt x="144" y="192"/>
                </a:cubicBezTo>
                <a:cubicBezTo>
                  <a:pt x="153" y="192"/>
                  <a:pt x="160" y="185"/>
                  <a:pt x="160" y="17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0" y="87"/>
                  <a:pt x="153" y="80"/>
                  <a:pt x="144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1" y="0"/>
                  <a:pt x="28" y="23"/>
                  <a:pt x="28" y="52"/>
                </a:cubicBezTo>
                <a:close/>
                <a:moveTo>
                  <a:pt x="48" y="80"/>
                </a:moveTo>
                <a:cubicBezTo>
                  <a:pt x="48" y="52"/>
                  <a:pt x="48" y="52"/>
                  <a:pt x="48" y="52"/>
                </a:cubicBezTo>
                <a:cubicBezTo>
                  <a:pt x="48" y="34"/>
                  <a:pt x="62" y="20"/>
                  <a:pt x="80" y="20"/>
                </a:cubicBezTo>
                <a:cubicBezTo>
                  <a:pt x="98" y="20"/>
                  <a:pt x="112" y="34"/>
                  <a:pt x="112" y="52"/>
                </a:cubicBezTo>
                <a:cubicBezTo>
                  <a:pt x="112" y="80"/>
                  <a:pt x="112" y="80"/>
                  <a:pt x="112" y="80"/>
                </a:cubicBezTo>
                <a:lnTo>
                  <a:pt x="48" y="80"/>
                </a:lnTo>
                <a:close/>
                <a:moveTo>
                  <a:pt x="64" y="124"/>
                </a:moveTo>
                <a:cubicBezTo>
                  <a:pt x="64" y="115"/>
                  <a:pt x="71" y="108"/>
                  <a:pt x="80" y="108"/>
                </a:cubicBezTo>
                <a:cubicBezTo>
                  <a:pt x="89" y="108"/>
                  <a:pt x="96" y="115"/>
                  <a:pt x="96" y="124"/>
                </a:cubicBezTo>
                <a:cubicBezTo>
                  <a:pt x="96" y="130"/>
                  <a:pt x="93" y="135"/>
                  <a:pt x="89" y="137"/>
                </a:cubicBezTo>
                <a:cubicBezTo>
                  <a:pt x="89" y="137"/>
                  <a:pt x="90" y="147"/>
                  <a:pt x="92" y="158"/>
                </a:cubicBezTo>
                <a:cubicBezTo>
                  <a:pt x="92" y="161"/>
                  <a:pt x="89" y="164"/>
                  <a:pt x="86" y="164"/>
                </a:cubicBezTo>
                <a:cubicBezTo>
                  <a:pt x="74" y="164"/>
                  <a:pt x="74" y="164"/>
                  <a:pt x="74" y="164"/>
                </a:cubicBezTo>
                <a:cubicBezTo>
                  <a:pt x="71" y="164"/>
                  <a:pt x="68" y="161"/>
                  <a:pt x="68" y="158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7" y="135"/>
                  <a:pt x="64" y="130"/>
                  <a:pt x="64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6" name="Freeform 58">
            <a:extLst>
              <a:ext uri="{FF2B5EF4-FFF2-40B4-BE49-F238E27FC236}">
                <a16:creationId xmlns:a16="http://schemas.microsoft.com/office/drawing/2014/main" id="{54E53B4B-093E-4864-9139-88A09AB430DD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5374481"/>
            <a:ext cx="304800" cy="312737"/>
          </a:xfrm>
          <a:custGeom>
            <a:avLst/>
            <a:gdLst>
              <a:gd name="T0" fmla="*/ 0 w 188"/>
              <a:gd name="T1" fmla="*/ 182 h 192"/>
              <a:gd name="T2" fmla="*/ 10 w 188"/>
              <a:gd name="T3" fmla="*/ 192 h 192"/>
              <a:gd name="T4" fmla="*/ 178 w 188"/>
              <a:gd name="T5" fmla="*/ 192 h 192"/>
              <a:gd name="T6" fmla="*/ 188 w 188"/>
              <a:gd name="T7" fmla="*/ 182 h 192"/>
              <a:gd name="T8" fmla="*/ 178 w 188"/>
              <a:gd name="T9" fmla="*/ 172 h 192"/>
              <a:gd name="T10" fmla="*/ 156 w 188"/>
              <a:gd name="T11" fmla="*/ 172 h 192"/>
              <a:gd name="T12" fmla="*/ 103 w 188"/>
              <a:gd name="T13" fmla="*/ 7 h 192"/>
              <a:gd name="T14" fmla="*/ 94 w 188"/>
              <a:gd name="T15" fmla="*/ 0 h 192"/>
              <a:gd name="T16" fmla="*/ 85 w 188"/>
              <a:gd name="T17" fmla="*/ 7 h 192"/>
              <a:gd name="T18" fmla="*/ 32 w 188"/>
              <a:gd name="T19" fmla="*/ 172 h 192"/>
              <a:gd name="T20" fmla="*/ 10 w 188"/>
              <a:gd name="T21" fmla="*/ 172 h 192"/>
              <a:gd name="T22" fmla="*/ 0 w 188"/>
              <a:gd name="T23" fmla="*/ 182 h 192"/>
              <a:gd name="T24" fmla="*/ 58 w 188"/>
              <a:gd name="T25" fmla="*/ 152 h 192"/>
              <a:gd name="T26" fmla="*/ 66 w 188"/>
              <a:gd name="T27" fmla="*/ 124 h 192"/>
              <a:gd name="T28" fmla="*/ 122 w 188"/>
              <a:gd name="T29" fmla="*/ 124 h 192"/>
              <a:gd name="T30" fmla="*/ 130 w 188"/>
              <a:gd name="T31" fmla="*/ 152 h 192"/>
              <a:gd name="T32" fmla="*/ 58 w 188"/>
              <a:gd name="T33" fmla="*/ 152 h 192"/>
              <a:gd name="T34" fmla="*/ 77 w 188"/>
              <a:gd name="T35" fmla="*/ 88 h 192"/>
              <a:gd name="T36" fmla="*/ 87 w 188"/>
              <a:gd name="T37" fmla="*/ 56 h 192"/>
              <a:gd name="T38" fmla="*/ 101 w 188"/>
              <a:gd name="T39" fmla="*/ 56 h 192"/>
              <a:gd name="T40" fmla="*/ 111 w 188"/>
              <a:gd name="T41" fmla="*/ 88 h 192"/>
              <a:gd name="T42" fmla="*/ 77 w 188"/>
              <a:gd name="T43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8" h="192">
                <a:moveTo>
                  <a:pt x="0" y="182"/>
                </a:moveTo>
                <a:cubicBezTo>
                  <a:pt x="0" y="188"/>
                  <a:pt x="4" y="192"/>
                  <a:pt x="10" y="192"/>
                </a:cubicBezTo>
                <a:cubicBezTo>
                  <a:pt x="178" y="192"/>
                  <a:pt x="178" y="192"/>
                  <a:pt x="178" y="192"/>
                </a:cubicBezTo>
                <a:cubicBezTo>
                  <a:pt x="184" y="192"/>
                  <a:pt x="188" y="188"/>
                  <a:pt x="188" y="182"/>
                </a:cubicBezTo>
                <a:cubicBezTo>
                  <a:pt x="188" y="176"/>
                  <a:pt x="184" y="172"/>
                  <a:pt x="178" y="172"/>
                </a:cubicBezTo>
                <a:cubicBezTo>
                  <a:pt x="156" y="172"/>
                  <a:pt x="156" y="172"/>
                  <a:pt x="156" y="172"/>
                </a:cubicBezTo>
                <a:cubicBezTo>
                  <a:pt x="103" y="7"/>
                  <a:pt x="103" y="7"/>
                  <a:pt x="103" y="7"/>
                </a:cubicBezTo>
                <a:cubicBezTo>
                  <a:pt x="102" y="3"/>
                  <a:pt x="98" y="0"/>
                  <a:pt x="94" y="0"/>
                </a:cubicBezTo>
                <a:cubicBezTo>
                  <a:pt x="90" y="0"/>
                  <a:pt x="86" y="3"/>
                  <a:pt x="85" y="7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4" y="172"/>
                  <a:pt x="0" y="176"/>
                  <a:pt x="0" y="182"/>
                </a:cubicBezTo>
                <a:close/>
                <a:moveTo>
                  <a:pt x="58" y="152"/>
                </a:moveTo>
                <a:cubicBezTo>
                  <a:pt x="66" y="124"/>
                  <a:pt x="66" y="124"/>
                  <a:pt x="66" y="124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130" y="152"/>
                  <a:pt x="130" y="152"/>
                  <a:pt x="130" y="152"/>
                </a:cubicBezTo>
                <a:lnTo>
                  <a:pt x="58" y="152"/>
                </a:lnTo>
                <a:close/>
                <a:moveTo>
                  <a:pt x="77" y="88"/>
                </a:moveTo>
                <a:cubicBezTo>
                  <a:pt x="87" y="56"/>
                  <a:pt x="87" y="56"/>
                  <a:pt x="87" y="56"/>
                </a:cubicBezTo>
                <a:cubicBezTo>
                  <a:pt x="101" y="56"/>
                  <a:pt x="101" y="56"/>
                  <a:pt x="101" y="56"/>
                </a:cubicBezTo>
                <a:cubicBezTo>
                  <a:pt x="111" y="88"/>
                  <a:pt x="111" y="88"/>
                  <a:pt x="111" y="88"/>
                </a:cubicBezTo>
                <a:lnTo>
                  <a:pt x="77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7" name="Freeform 59">
            <a:extLst>
              <a:ext uri="{FF2B5EF4-FFF2-40B4-BE49-F238E27FC236}">
                <a16:creationId xmlns:a16="http://schemas.microsoft.com/office/drawing/2014/main" id="{3A3595A5-5A91-478F-AE03-19126BB3A0B8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5374481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56 h 192"/>
              <a:gd name="T10" fmla="*/ 176 w 192"/>
              <a:gd name="T11" fmla="*/ 40 h 192"/>
              <a:gd name="T12" fmla="*/ 144 w 192"/>
              <a:gd name="T13" fmla="*/ 40 h 192"/>
              <a:gd name="T14" fmla="*/ 144 w 192"/>
              <a:gd name="T15" fmla="*/ 16 h 192"/>
              <a:gd name="T16" fmla="*/ 128 w 192"/>
              <a:gd name="T17" fmla="*/ 0 h 192"/>
              <a:gd name="T18" fmla="*/ 64 w 192"/>
              <a:gd name="T19" fmla="*/ 0 h 192"/>
              <a:gd name="T20" fmla="*/ 48 w 192"/>
              <a:gd name="T21" fmla="*/ 16 h 192"/>
              <a:gd name="T22" fmla="*/ 48 w 192"/>
              <a:gd name="T23" fmla="*/ 40 h 192"/>
              <a:gd name="T24" fmla="*/ 16 w 192"/>
              <a:gd name="T25" fmla="*/ 40 h 192"/>
              <a:gd name="T26" fmla="*/ 0 w 192"/>
              <a:gd name="T27" fmla="*/ 56 h 192"/>
              <a:gd name="T28" fmla="*/ 0 w 192"/>
              <a:gd name="T29" fmla="*/ 176 h 192"/>
              <a:gd name="T30" fmla="*/ 124 w 192"/>
              <a:gd name="T31" fmla="*/ 40 h 192"/>
              <a:gd name="T32" fmla="*/ 68 w 192"/>
              <a:gd name="T33" fmla="*/ 40 h 192"/>
              <a:gd name="T34" fmla="*/ 68 w 192"/>
              <a:gd name="T35" fmla="*/ 29 h 192"/>
              <a:gd name="T36" fmla="*/ 77 w 192"/>
              <a:gd name="T37" fmla="*/ 20 h 192"/>
              <a:gd name="T38" fmla="*/ 115 w 192"/>
              <a:gd name="T39" fmla="*/ 20 h 192"/>
              <a:gd name="T40" fmla="*/ 124 w 192"/>
              <a:gd name="T41" fmla="*/ 29 h 192"/>
              <a:gd name="T42" fmla="*/ 124 w 192"/>
              <a:gd name="T43" fmla="*/ 40 h 192"/>
              <a:gd name="T44" fmla="*/ 57 w 192"/>
              <a:gd name="T45" fmla="*/ 96 h 192"/>
              <a:gd name="T46" fmla="*/ 76 w 192"/>
              <a:gd name="T47" fmla="*/ 96 h 192"/>
              <a:gd name="T48" fmla="*/ 76 w 192"/>
              <a:gd name="T49" fmla="*/ 77 h 192"/>
              <a:gd name="T50" fmla="*/ 85 w 192"/>
              <a:gd name="T51" fmla="*/ 68 h 192"/>
              <a:gd name="T52" fmla="*/ 107 w 192"/>
              <a:gd name="T53" fmla="*/ 68 h 192"/>
              <a:gd name="T54" fmla="*/ 116 w 192"/>
              <a:gd name="T55" fmla="*/ 77 h 192"/>
              <a:gd name="T56" fmla="*/ 116 w 192"/>
              <a:gd name="T57" fmla="*/ 96 h 192"/>
              <a:gd name="T58" fmla="*/ 135 w 192"/>
              <a:gd name="T59" fmla="*/ 96 h 192"/>
              <a:gd name="T60" fmla="*/ 144 w 192"/>
              <a:gd name="T61" fmla="*/ 105 h 192"/>
              <a:gd name="T62" fmla="*/ 144 w 192"/>
              <a:gd name="T63" fmla="*/ 127 h 192"/>
              <a:gd name="T64" fmla="*/ 135 w 192"/>
              <a:gd name="T65" fmla="*/ 136 h 192"/>
              <a:gd name="T66" fmla="*/ 116 w 192"/>
              <a:gd name="T67" fmla="*/ 136 h 192"/>
              <a:gd name="T68" fmla="*/ 116 w 192"/>
              <a:gd name="T69" fmla="*/ 155 h 192"/>
              <a:gd name="T70" fmla="*/ 107 w 192"/>
              <a:gd name="T71" fmla="*/ 164 h 192"/>
              <a:gd name="T72" fmla="*/ 85 w 192"/>
              <a:gd name="T73" fmla="*/ 164 h 192"/>
              <a:gd name="T74" fmla="*/ 76 w 192"/>
              <a:gd name="T75" fmla="*/ 155 h 192"/>
              <a:gd name="T76" fmla="*/ 76 w 192"/>
              <a:gd name="T77" fmla="*/ 136 h 192"/>
              <a:gd name="T78" fmla="*/ 57 w 192"/>
              <a:gd name="T79" fmla="*/ 136 h 192"/>
              <a:gd name="T80" fmla="*/ 48 w 192"/>
              <a:gd name="T81" fmla="*/ 127 h 192"/>
              <a:gd name="T82" fmla="*/ 48 w 192"/>
              <a:gd name="T83" fmla="*/ 105 h 192"/>
              <a:gd name="T84" fmla="*/ 57 w 192"/>
              <a:gd name="T85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47"/>
                  <a:pt x="185" y="40"/>
                  <a:pt x="176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40"/>
                  <a:pt x="48" y="40"/>
                  <a:pt x="48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lnTo>
                  <a:pt x="0" y="176"/>
                </a:lnTo>
                <a:close/>
                <a:moveTo>
                  <a:pt x="124" y="40"/>
                </a:moveTo>
                <a:cubicBezTo>
                  <a:pt x="68" y="40"/>
                  <a:pt x="68" y="40"/>
                  <a:pt x="68" y="40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4"/>
                  <a:pt x="72" y="20"/>
                  <a:pt x="77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20" y="20"/>
                  <a:pt x="124" y="24"/>
                  <a:pt x="124" y="29"/>
                </a:cubicBezTo>
                <a:lnTo>
                  <a:pt x="124" y="40"/>
                </a:lnTo>
                <a:close/>
                <a:moveTo>
                  <a:pt x="57" y="96"/>
                </a:moveTo>
                <a:cubicBezTo>
                  <a:pt x="76" y="96"/>
                  <a:pt x="76" y="96"/>
                  <a:pt x="76" y="96"/>
                </a:cubicBezTo>
                <a:cubicBezTo>
                  <a:pt x="76" y="77"/>
                  <a:pt x="76" y="77"/>
                  <a:pt x="76" y="77"/>
                </a:cubicBezTo>
                <a:cubicBezTo>
                  <a:pt x="76" y="72"/>
                  <a:pt x="80" y="68"/>
                  <a:pt x="85" y="68"/>
                </a:cubicBezTo>
                <a:cubicBezTo>
                  <a:pt x="107" y="68"/>
                  <a:pt x="107" y="68"/>
                  <a:pt x="107" y="68"/>
                </a:cubicBezTo>
                <a:cubicBezTo>
                  <a:pt x="112" y="68"/>
                  <a:pt x="116" y="72"/>
                  <a:pt x="116" y="77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35" y="96"/>
                  <a:pt x="135" y="96"/>
                  <a:pt x="135" y="96"/>
                </a:cubicBezTo>
                <a:cubicBezTo>
                  <a:pt x="140" y="96"/>
                  <a:pt x="144" y="100"/>
                  <a:pt x="144" y="105"/>
                </a:cubicBezTo>
                <a:cubicBezTo>
                  <a:pt x="144" y="127"/>
                  <a:pt x="144" y="127"/>
                  <a:pt x="144" y="127"/>
                </a:cubicBezTo>
                <a:cubicBezTo>
                  <a:pt x="144" y="132"/>
                  <a:pt x="140" y="136"/>
                  <a:pt x="135" y="136"/>
                </a:cubicBezTo>
                <a:cubicBezTo>
                  <a:pt x="116" y="136"/>
                  <a:pt x="116" y="136"/>
                  <a:pt x="116" y="136"/>
                </a:cubicBezTo>
                <a:cubicBezTo>
                  <a:pt x="116" y="155"/>
                  <a:pt x="116" y="155"/>
                  <a:pt x="116" y="155"/>
                </a:cubicBezTo>
                <a:cubicBezTo>
                  <a:pt x="116" y="160"/>
                  <a:pt x="112" y="164"/>
                  <a:pt x="107" y="164"/>
                </a:cubicBezTo>
                <a:cubicBezTo>
                  <a:pt x="85" y="164"/>
                  <a:pt x="85" y="164"/>
                  <a:pt x="85" y="164"/>
                </a:cubicBezTo>
                <a:cubicBezTo>
                  <a:pt x="80" y="164"/>
                  <a:pt x="76" y="160"/>
                  <a:pt x="76" y="155"/>
                </a:cubicBezTo>
                <a:cubicBezTo>
                  <a:pt x="76" y="136"/>
                  <a:pt x="76" y="136"/>
                  <a:pt x="76" y="136"/>
                </a:cubicBezTo>
                <a:cubicBezTo>
                  <a:pt x="57" y="136"/>
                  <a:pt x="57" y="136"/>
                  <a:pt x="57" y="136"/>
                </a:cubicBezTo>
                <a:cubicBezTo>
                  <a:pt x="52" y="136"/>
                  <a:pt x="48" y="132"/>
                  <a:pt x="48" y="127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48" y="100"/>
                  <a:pt x="52" y="96"/>
                  <a:pt x="57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8" name="Freeform 60">
            <a:extLst>
              <a:ext uri="{FF2B5EF4-FFF2-40B4-BE49-F238E27FC236}">
                <a16:creationId xmlns:a16="http://schemas.microsoft.com/office/drawing/2014/main" id="{948DF778-5CD9-4C4F-9DC7-15BCC76648BB}"/>
              </a:ext>
            </a:extLst>
          </p:cNvPr>
          <p:cNvSpPr>
            <a:spLocks noEditPoints="1"/>
          </p:cNvSpPr>
          <p:nvPr/>
        </p:nvSpPr>
        <p:spPr bwMode="auto">
          <a:xfrm>
            <a:off x="1356519" y="5353844"/>
            <a:ext cx="354013" cy="354012"/>
          </a:xfrm>
          <a:custGeom>
            <a:avLst/>
            <a:gdLst>
              <a:gd name="T0" fmla="*/ 20 w 218"/>
              <a:gd name="T1" fmla="*/ 145 h 218"/>
              <a:gd name="T2" fmla="*/ 145 w 218"/>
              <a:gd name="T3" fmla="*/ 198 h 218"/>
              <a:gd name="T4" fmla="*/ 198 w 218"/>
              <a:gd name="T5" fmla="*/ 73 h 218"/>
              <a:gd name="T6" fmla="*/ 73 w 218"/>
              <a:gd name="T7" fmla="*/ 20 h 218"/>
              <a:gd name="T8" fmla="*/ 20 w 218"/>
              <a:gd name="T9" fmla="*/ 145 h 218"/>
              <a:gd name="T10" fmla="*/ 39 w 218"/>
              <a:gd name="T11" fmla="*/ 137 h 218"/>
              <a:gd name="T12" fmla="*/ 65 w 218"/>
              <a:gd name="T13" fmla="*/ 127 h 218"/>
              <a:gd name="T14" fmla="*/ 91 w 218"/>
              <a:gd name="T15" fmla="*/ 153 h 218"/>
              <a:gd name="T16" fmla="*/ 80 w 218"/>
              <a:gd name="T17" fmla="*/ 178 h 218"/>
              <a:gd name="T18" fmla="*/ 39 w 218"/>
              <a:gd name="T19" fmla="*/ 137 h 218"/>
              <a:gd name="T20" fmla="*/ 138 w 218"/>
              <a:gd name="T21" fmla="*/ 179 h 218"/>
              <a:gd name="T22" fmla="*/ 127 w 218"/>
              <a:gd name="T23" fmla="*/ 153 h 218"/>
              <a:gd name="T24" fmla="*/ 153 w 218"/>
              <a:gd name="T25" fmla="*/ 127 h 218"/>
              <a:gd name="T26" fmla="*/ 178 w 218"/>
              <a:gd name="T27" fmla="*/ 138 h 218"/>
              <a:gd name="T28" fmla="*/ 138 w 218"/>
              <a:gd name="T29" fmla="*/ 179 h 218"/>
              <a:gd name="T30" fmla="*/ 179 w 218"/>
              <a:gd name="T31" fmla="*/ 80 h 218"/>
              <a:gd name="T32" fmla="*/ 153 w 218"/>
              <a:gd name="T33" fmla="*/ 91 h 218"/>
              <a:gd name="T34" fmla="*/ 127 w 218"/>
              <a:gd name="T35" fmla="*/ 65 h 218"/>
              <a:gd name="T36" fmla="*/ 138 w 218"/>
              <a:gd name="T37" fmla="*/ 40 h 218"/>
              <a:gd name="T38" fmla="*/ 179 w 218"/>
              <a:gd name="T39" fmla="*/ 80 h 218"/>
              <a:gd name="T40" fmla="*/ 81 w 218"/>
              <a:gd name="T41" fmla="*/ 39 h 218"/>
              <a:gd name="T42" fmla="*/ 91 w 218"/>
              <a:gd name="T43" fmla="*/ 65 h 218"/>
              <a:gd name="T44" fmla="*/ 65 w 218"/>
              <a:gd name="T45" fmla="*/ 91 h 218"/>
              <a:gd name="T46" fmla="*/ 40 w 218"/>
              <a:gd name="T47" fmla="*/ 80 h 218"/>
              <a:gd name="T48" fmla="*/ 81 w 218"/>
              <a:gd name="T49" fmla="*/ 39 h 218"/>
              <a:gd name="T50" fmla="*/ 83 w 218"/>
              <a:gd name="T51" fmla="*/ 119 h 218"/>
              <a:gd name="T52" fmla="*/ 99 w 218"/>
              <a:gd name="T53" fmla="*/ 83 h 218"/>
              <a:gd name="T54" fmla="*/ 135 w 218"/>
              <a:gd name="T55" fmla="*/ 98 h 218"/>
              <a:gd name="T56" fmla="*/ 120 w 218"/>
              <a:gd name="T57" fmla="*/ 135 h 218"/>
              <a:gd name="T58" fmla="*/ 83 w 218"/>
              <a:gd name="T59" fmla="*/ 119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18" h="218">
                <a:moveTo>
                  <a:pt x="20" y="145"/>
                </a:moveTo>
                <a:cubicBezTo>
                  <a:pt x="40" y="194"/>
                  <a:pt x="96" y="218"/>
                  <a:pt x="145" y="198"/>
                </a:cubicBezTo>
                <a:cubicBezTo>
                  <a:pt x="194" y="178"/>
                  <a:pt x="218" y="122"/>
                  <a:pt x="198" y="73"/>
                </a:cubicBezTo>
                <a:cubicBezTo>
                  <a:pt x="178" y="24"/>
                  <a:pt x="122" y="0"/>
                  <a:pt x="73" y="20"/>
                </a:cubicBezTo>
                <a:cubicBezTo>
                  <a:pt x="24" y="40"/>
                  <a:pt x="0" y="96"/>
                  <a:pt x="20" y="145"/>
                </a:cubicBezTo>
                <a:close/>
                <a:moveTo>
                  <a:pt x="39" y="137"/>
                </a:moveTo>
                <a:cubicBezTo>
                  <a:pt x="65" y="127"/>
                  <a:pt x="65" y="127"/>
                  <a:pt x="65" y="127"/>
                </a:cubicBezTo>
                <a:cubicBezTo>
                  <a:pt x="70" y="139"/>
                  <a:pt x="79" y="148"/>
                  <a:pt x="91" y="153"/>
                </a:cubicBezTo>
                <a:cubicBezTo>
                  <a:pt x="80" y="178"/>
                  <a:pt x="80" y="178"/>
                  <a:pt x="80" y="178"/>
                </a:cubicBezTo>
                <a:cubicBezTo>
                  <a:pt x="62" y="171"/>
                  <a:pt x="47" y="157"/>
                  <a:pt x="39" y="137"/>
                </a:cubicBezTo>
                <a:close/>
                <a:moveTo>
                  <a:pt x="138" y="179"/>
                </a:moveTo>
                <a:cubicBezTo>
                  <a:pt x="127" y="153"/>
                  <a:pt x="127" y="153"/>
                  <a:pt x="127" y="153"/>
                </a:cubicBezTo>
                <a:cubicBezTo>
                  <a:pt x="139" y="148"/>
                  <a:pt x="148" y="139"/>
                  <a:pt x="153" y="127"/>
                </a:cubicBezTo>
                <a:cubicBezTo>
                  <a:pt x="178" y="138"/>
                  <a:pt x="178" y="138"/>
                  <a:pt x="178" y="138"/>
                </a:cubicBezTo>
                <a:cubicBezTo>
                  <a:pt x="171" y="156"/>
                  <a:pt x="157" y="171"/>
                  <a:pt x="138" y="179"/>
                </a:cubicBezTo>
                <a:close/>
                <a:moveTo>
                  <a:pt x="179" y="80"/>
                </a:moveTo>
                <a:cubicBezTo>
                  <a:pt x="153" y="91"/>
                  <a:pt x="153" y="91"/>
                  <a:pt x="153" y="91"/>
                </a:cubicBezTo>
                <a:cubicBezTo>
                  <a:pt x="148" y="79"/>
                  <a:pt x="139" y="70"/>
                  <a:pt x="127" y="65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56" y="47"/>
                  <a:pt x="171" y="61"/>
                  <a:pt x="179" y="80"/>
                </a:cubicBezTo>
                <a:close/>
                <a:moveTo>
                  <a:pt x="81" y="39"/>
                </a:moveTo>
                <a:cubicBezTo>
                  <a:pt x="91" y="65"/>
                  <a:pt x="91" y="65"/>
                  <a:pt x="91" y="65"/>
                </a:cubicBezTo>
                <a:cubicBezTo>
                  <a:pt x="79" y="70"/>
                  <a:pt x="70" y="79"/>
                  <a:pt x="65" y="91"/>
                </a:cubicBezTo>
                <a:cubicBezTo>
                  <a:pt x="40" y="80"/>
                  <a:pt x="40" y="80"/>
                  <a:pt x="40" y="80"/>
                </a:cubicBezTo>
                <a:cubicBezTo>
                  <a:pt x="47" y="62"/>
                  <a:pt x="61" y="47"/>
                  <a:pt x="81" y="39"/>
                </a:cubicBezTo>
                <a:close/>
                <a:moveTo>
                  <a:pt x="83" y="119"/>
                </a:moveTo>
                <a:cubicBezTo>
                  <a:pt x="78" y="105"/>
                  <a:pt x="84" y="89"/>
                  <a:pt x="99" y="83"/>
                </a:cubicBezTo>
                <a:cubicBezTo>
                  <a:pt x="113" y="78"/>
                  <a:pt x="129" y="84"/>
                  <a:pt x="135" y="98"/>
                </a:cubicBezTo>
                <a:cubicBezTo>
                  <a:pt x="140" y="113"/>
                  <a:pt x="134" y="129"/>
                  <a:pt x="120" y="135"/>
                </a:cubicBezTo>
                <a:cubicBezTo>
                  <a:pt x="105" y="140"/>
                  <a:pt x="89" y="134"/>
                  <a:pt x="83" y="1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9" name="Freeform 61">
            <a:extLst>
              <a:ext uri="{FF2B5EF4-FFF2-40B4-BE49-F238E27FC236}">
                <a16:creationId xmlns:a16="http://schemas.microsoft.com/office/drawing/2014/main" id="{1ADDFF01-259D-46BE-9579-E0EAA11F448D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4671219"/>
            <a:ext cx="312738" cy="315912"/>
          </a:xfrm>
          <a:custGeom>
            <a:avLst/>
            <a:gdLst>
              <a:gd name="T0" fmla="*/ 0 w 192"/>
              <a:gd name="T1" fmla="*/ 164 h 194"/>
              <a:gd name="T2" fmla="*/ 28 w 192"/>
              <a:gd name="T3" fmla="*/ 192 h 194"/>
              <a:gd name="T4" fmla="*/ 48 w 192"/>
              <a:gd name="T5" fmla="*/ 184 h 194"/>
              <a:gd name="T6" fmla="*/ 99 w 192"/>
              <a:gd name="T7" fmla="*/ 133 h 194"/>
              <a:gd name="T8" fmla="*/ 113 w 192"/>
              <a:gd name="T9" fmla="*/ 147 h 194"/>
              <a:gd name="T10" fmla="*/ 118 w 192"/>
              <a:gd name="T11" fmla="*/ 166 h 194"/>
              <a:gd name="T12" fmla="*/ 138 w 192"/>
              <a:gd name="T13" fmla="*/ 186 h 194"/>
              <a:gd name="T14" fmla="*/ 166 w 192"/>
              <a:gd name="T15" fmla="*/ 186 h 194"/>
              <a:gd name="T16" fmla="*/ 166 w 192"/>
              <a:gd name="T17" fmla="*/ 158 h 194"/>
              <a:gd name="T18" fmla="*/ 146 w 192"/>
              <a:gd name="T19" fmla="*/ 138 h 194"/>
              <a:gd name="T20" fmla="*/ 127 w 192"/>
              <a:gd name="T21" fmla="*/ 133 h 194"/>
              <a:gd name="T22" fmla="*/ 113 w 192"/>
              <a:gd name="T23" fmla="*/ 119 h 194"/>
              <a:gd name="T24" fmla="*/ 122 w 192"/>
              <a:gd name="T25" fmla="*/ 110 h 194"/>
              <a:gd name="T26" fmla="*/ 176 w 192"/>
              <a:gd name="T27" fmla="*/ 96 h 194"/>
              <a:gd name="T28" fmla="*/ 192 w 192"/>
              <a:gd name="T29" fmla="*/ 61 h 194"/>
              <a:gd name="T30" fmla="*/ 192 w 192"/>
              <a:gd name="T31" fmla="*/ 60 h 194"/>
              <a:gd name="T32" fmla="*/ 184 w 192"/>
              <a:gd name="T33" fmla="*/ 52 h 194"/>
              <a:gd name="T34" fmla="*/ 178 w 192"/>
              <a:gd name="T35" fmla="*/ 54 h 194"/>
              <a:gd name="T36" fmla="*/ 176 w 192"/>
              <a:gd name="T37" fmla="*/ 57 h 194"/>
              <a:gd name="T38" fmla="*/ 168 w 192"/>
              <a:gd name="T39" fmla="*/ 65 h 194"/>
              <a:gd name="T40" fmla="*/ 148 w 192"/>
              <a:gd name="T41" fmla="*/ 72 h 194"/>
              <a:gd name="T42" fmla="*/ 128 w 192"/>
              <a:gd name="T43" fmla="*/ 64 h 194"/>
              <a:gd name="T44" fmla="*/ 120 w 192"/>
              <a:gd name="T45" fmla="*/ 44 h 194"/>
              <a:gd name="T46" fmla="*/ 127 w 192"/>
              <a:gd name="T47" fmla="*/ 24 h 194"/>
              <a:gd name="T48" fmla="*/ 135 w 192"/>
              <a:gd name="T49" fmla="*/ 16 h 194"/>
              <a:gd name="T50" fmla="*/ 138 w 192"/>
              <a:gd name="T51" fmla="*/ 14 h 194"/>
              <a:gd name="T52" fmla="*/ 140 w 192"/>
              <a:gd name="T53" fmla="*/ 8 h 194"/>
              <a:gd name="T54" fmla="*/ 132 w 192"/>
              <a:gd name="T55" fmla="*/ 0 h 194"/>
              <a:gd name="T56" fmla="*/ 131 w 192"/>
              <a:gd name="T57" fmla="*/ 0 h 194"/>
              <a:gd name="T58" fmla="*/ 96 w 192"/>
              <a:gd name="T59" fmla="*/ 16 h 194"/>
              <a:gd name="T60" fmla="*/ 82 w 192"/>
              <a:gd name="T61" fmla="*/ 70 h 194"/>
              <a:gd name="T62" fmla="*/ 73 w 192"/>
              <a:gd name="T63" fmla="*/ 79 h 194"/>
              <a:gd name="T64" fmla="*/ 36 w 192"/>
              <a:gd name="T65" fmla="*/ 42 h 194"/>
              <a:gd name="T66" fmla="*/ 36 w 192"/>
              <a:gd name="T67" fmla="*/ 32 h 194"/>
              <a:gd name="T68" fmla="*/ 12 w 192"/>
              <a:gd name="T69" fmla="*/ 20 h 194"/>
              <a:gd name="T70" fmla="*/ 0 w 192"/>
              <a:gd name="T71" fmla="*/ 32 h 194"/>
              <a:gd name="T72" fmla="*/ 12 w 192"/>
              <a:gd name="T73" fmla="*/ 56 h 194"/>
              <a:gd name="T74" fmla="*/ 22 w 192"/>
              <a:gd name="T75" fmla="*/ 56 h 194"/>
              <a:gd name="T76" fmla="*/ 59 w 192"/>
              <a:gd name="T77" fmla="*/ 93 h 194"/>
              <a:gd name="T78" fmla="*/ 8 w 192"/>
              <a:gd name="T79" fmla="*/ 144 h 194"/>
              <a:gd name="T80" fmla="*/ 0 w 192"/>
              <a:gd name="T81" fmla="*/ 164 h 194"/>
              <a:gd name="T82" fmla="*/ 20 w 192"/>
              <a:gd name="T83" fmla="*/ 162 h 194"/>
              <a:gd name="T84" fmla="*/ 30 w 192"/>
              <a:gd name="T85" fmla="*/ 152 h 194"/>
              <a:gd name="T86" fmla="*/ 40 w 192"/>
              <a:gd name="T87" fmla="*/ 162 h 194"/>
              <a:gd name="T88" fmla="*/ 30 w 192"/>
              <a:gd name="T89" fmla="*/ 172 h 194"/>
              <a:gd name="T90" fmla="*/ 20 w 192"/>
              <a:gd name="T91" fmla="*/ 16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194">
                <a:moveTo>
                  <a:pt x="0" y="164"/>
                </a:moveTo>
                <a:cubicBezTo>
                  <a:pt x="0" y="179"/>
                  <a:pt x="13" y="192"/>
                  <a:pt x="28" y="192"/>
                </a:cubicBezTo>
                <a:cubicBezTo>
                  <a:pt x="36" y="192"/>
                  <a:pt x="43" y="189"/>
                  <a:pt x="48" y="184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11" y="153"/>
                  <a:pt x="113" y="161"/>
                  <a:pt x="118" y="166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46" y="194"/>
                  <a:pt x="158" y="194"/>
                  <a:pt x="166" y="186"/>
                </a:cubicBezTo>
                <a:cubicBezTo>
                  <a:pt x="174" y="178"/>
                  <a:pt x="174" y="166"/>
                  <a:pt x="166" y="15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41" y="133"/>
                  <a:pt x="133" y="131"/>
                  <a:pt x="127" y="133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22" y="110"/>
                  <a:pt x="122" y="110"/>
                  <a:pt x="122" y="110"/>
                </a:cubicBezTo>
                <a:cubicBezTo>
                  <a:pt x="140" y="115"/>
                  <a:pt x="161" y="110"/>
                  <a:pt x="176" y="96"/>
                </a:cubicBezTo>
                <a:cubicBezTo>
                  <a:pt x="186" y="86"/>
                  <a:pt x="191" y="73"/>
                  <a:pt x="192" y="61"/>
                </a:cubicBezTo>
                <a:cubicBezTo>
                  <a:pt x="192" y="60"/>
                  <a:pt x="192" y="60"/>
                  <a:pt x="192" y="60"/>
                </a:cubicBezTo>
                <a:cubicBezTo>
                  <a:pt x="192" y="56"/>
                  <a:pt x="188" y="52"/>
                  <a:pt x="184" y="52"/>
                </a:cubicBezTo>
                <a:cubicBezTo>
                  <a:pt x="182" y="52"/>
                  <a:pt x="180" y="53"/>
                  <a:pt x="178" y="54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68" y="65"/>
                  <a:pt x="168" y="65"/>
                  <a:pt x="168" y="65"/>
                </a:cubicBezTo>
                <a:cubicBezTo>
                  <a:pt x="163" y="69"/>
                  <a:pt x="156" y="72"/>
                  <a:pt x="148" y="72"/>
                </a:cubicBezTo>
                <a:cubicBezTo>
                  <a:pt x="140" y="72"/>
                  <a:pt x="133" y="69"/>
                  <a:pt x="128" y="64"/>
                </a:cubicBezTo>
                <a:cubicBezTo>
                  <a:pt x="123" y="59"/>
                  <a:pt x="120" y="52"/>
                  <a:pt x="120" y="44"/>
                </a:cubicBezTo>
                <a:cubicBezTo>
                  <a:pt x="120" y="36"/>
                  <a:pt x="123" y="29"/>
                  <a:pt x="127" y="24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8" y="14"/>
                  <a:pt x="138" y="14"/>
                  <a:pt x="138" y="14"/>
                </a:cubicBezTo>
                <a:cubicBezTo>
                  <a:pt x="139" y="12"/>
                  <a:pt x="140" y="10"/>
                  <a:pt x="140" y="8"/>
                </a:cubicBezTo>
                <a:cubicBezTo>
                  <a:pt x="140" y="4"/>
                  <a:pt x="136" y="0"/>
                  <a:pt x="132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19" y="1"/>
                  <a:pt x="106" y="6"/>
                  <a:pt x="96" y="16"/>
                </a:cubicBezTo>
                <a:cubicBezTo>
                  <a:pt x="82" y="31"/>
                  <a:pt x="77" y="52"/>
                  <a:pt x="82" y="70"/>
                </a:cubicBezTo>
                <a:cubicBezTo>
                  <a:pt x="73" y="79"/>
                  <a:pt x="73" y="79"/>
                  <a:pt x="73" y="79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2"/>
                  <a:pt x="36" y="32"/>
                  <a:pt x="36" y="32"/>
                </a:cubicBezTo>
                <a:cubicBezTo>
                  <a:pt x="12" y="20"/>
                  <a:pt x="12" y="20"/>
                  <a:pt x="12" y="20"/>
                </a:cubicBezTo>
                <a:cubicBezTo>
                  <a:pt x="0" y="32"/>
                  <a:pt x="0" y="32"/>
                  <a:pt x="0" y="32"/>
                </a:cubicBezTo>
                <a:cubicBezTo>
                  <a:pt x="12" y="56"/>
                  <a:pt x="12" y="56"/>
                  <a:pt x="1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59" y="93"/>
                  <a:pt x="59" y="93"/>
                  <a:pt x="59" y="93"/>
                </a:cubicBezTo>
                <a:cubicBezTo>
                  <a:pt x="8" y="144"/>
                  <a:pt x="8" y="144"/>
                  <a:pt x="8" y="144"/>
                </a:cubicBezTo>
                <a:cubicBezTo>
                  <a:pt x="3" y="149"/>
                  <a:pt x="0" y="156"/>
                  <a:pt x="0" y="164"/>
                </a:cubicBezTo>
                <a:close/>
                <a:moveTo>
                  <a:pt x="20" y="162"/>
                </a:moveTo>
                <a:cubicBezTo>
                  <a:pt x="20" y="156"/>
                  <a:pt x="24" y="152"/>
                  <a:pt x="30" y="152"/>
                </a:cubicBezTo>
                <a:cubicBezTo>
                  <a:pt x="36" y="152"/>
                  <a:pt x="40" y="156"/>
                  <a:pt x="40" y="162"/>
                </a:cubicBezTo>
                <a:cubicBezTo>
                  <a:pt x="40" y="168"/>
                  <a:pt x="36" y="172"/>
                  <a:pt x="30" y="172"/>
                </a:cubicBezTo>
                <a:cubicBezTo>
                  <a:pt x="24" y="172"/>
                  <a:pt x="20" y="168"/>
                  <a:pt x="20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0" name="Freeform 62">
            <a:extLst>
              <a:ext uri="{FF2B5EF4-FFF2-40B4-BE49-F238E27FC236}">
                <a16:creationId xmlns:a16="http://schemas.microsoft.com/office/drawing/2014/main" id="{15C8D32D-5745-4D60-A4CB-C26D49A714E8}"/>
              </a:ext>
            </a:extLst>
          </p:cNvPr>
          <p:cNvSpPr>
            <a:spLocks noEditPoints="1"/>
          </p:cNvSpPr>
          <p:nvPr/>
        </p:nvSpPr>
        <p:spPr bwMode="auto">
          <a:xfrm>
            <a:off x="4944269" y="4671219"/>
            <a:ext cx="207963" cy="315912"/>
          </a:xfrm>
          <a:custGeom>
            <a:avLst/>
            <a:gdLst>
              <a:gd name="T0" fmla="*/ 32 w 128"/>
              <a:gd name="T1" fmla="*/ 148 h 194"/>
              <a:gd name="T2" fmla="*/ 32 w 128"/>
              <a:gd name="T3" fmla="*/ 160 h 194"/>
              <a:gd name="T4" fmla="*/ 38 w 128"/>
              <a:gd name="T5" fmla="*/ 174 h 194"/>
              <a:gd name="T6" fmla="*/ 50 w 128"/>
              <a:gd name="T7" fmla="*/ 186 h 194"/>
              <a:gd name="T8" fmla="*/ 78 w 128"/>
              <a:gd name="T9" fmla="*/ 186 h 194"/>
              <a:gd name="T10" fmla="*/ 90 w 128"/>
              <a:gd name="T11" fmla="*/ 174 h 194"/>
              <a:gd name="T12" fmla="*/ 96 w 128"/>
              <a:gd name="T13" fmla="*/ 160 h 194"/>
              <a:gd name="T14" fmla="*/ 96 w 128"/>
              <a:gd name="T15" fmla="*/ 152 h 194"/>
              <a:gd name="T16" fmla="*/ 60 w 128"/>
              <a:gd name="T17" fmla="*/ 152 h 194"/>
              <a:gd name="T18" fmla="*/ 52 w 128"/>
              <a:gd name="T19" fmla="*/ 144 h 194"/>
              <a:gd name="T20" fmla="*/ 60 w 128"/>
              <a:gd name="T21" fmla="*/ 136 h 194"/>
              <a:gd name="T22" fmla="*/ 97 w 128"/>
              <a:gd name="T23" fmla="*/ 136 h 194"/>
              <a:gd name="T24" fmla="*/ 128 w 128"/>
              <a:gd name="T25" fmla="*/ 62 h 194"/>
              <a:gd name="T26" fmla="*/ 64 w 128"/>
              <a:gd name="T27" fmla="*/ 0 h 194"/>
              <a:gd name="T28" fmla="*/ 0 w 128"/>
              <a:gd name="T29" fmla="*/ 62 h 194"/>
              <a:gd name="T30" fmla="*/ 32 w 128"/>
              <a:gd name="T31" fmla="*/ 148 h 194"/>
              <a:gd name="T32" fmla="*/ 75 w 128"/>
              <a:gd name="T33" fmla="*/ 36 h 194"/>
              <a:gd name="T34" fmla="*/ 68 w 128"/>
              <a:gd name="T35" fmla="*/ 28 h 194"/>
              <a:gd name="T36" fmla="*/ 76 w 128"/>
              <a:gd name="T37" fmla="*/ 20 h 194"/>
              <a:gd name="T38" fmla="*/ 97 w 128"/>
              <a:gd name="T39" fmla="*/ 31 h 194"/>
              <a:gd name="T40" fmla="*/ 108 w 128"/>
              <a:gd name="T41" fmla="*/ 52 h 194"/>
              <a:gd name="T42" fmla="*/ 100 w 128"/>
              <a:gd name="T43" fmla="*/ 60 h 194"/>
              <a:gd name="T44" fmla="*/ 92 w 128"/>
              <a:gd name="T45" fmla="*/ 53 h 194"/>
              <a:gd name="T46" fmla="*/ 75 w 128"/>
              <a:gd name="T47" fmla="*/ 3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8" h="194">
                <a:moveTo>
                  <a:pt x="32" y="148"/>
                </a:moveTo>
                <a:cubicBezTo>
                  <a:pt x="32" y="160"/>
                  <a:pt x="32" y="160"/>
                  <a:pt x="32" y="160"/>
                </a:cubicBezTo>
                <a:cubicBezTo>
                  <a:pt x="32" y="166"/>
                  <a:pt x="34" y="171"/>
                  <a:pt x="38" y="174"/>
                </a:cubicBezTo>
                <a:cubicBezTo>
                  <a:pt x="50" y="186"/>
                  <a:pt x="50" y="186"/>
                  <a:pt x="50" y="186"/>
                </a:cubicBezTo>
                <a:cubicBezTo>
                  <a:pt x="58" y="194"/>
                  <a:pt x="70" y="194"/>
                  <a:pt x="78" y="186"/>
                </a:cubicBezTo>
                <a:cubicBezTo>
                  <a:pt x="90" y="174"/>
                  <a:pt x="90" y="174"/>
                  <a:pt x="90" y="174"/>
                </a:cubicBezTo>
                <a:cubicBezTo>
                  <a:pt x="94" y="171"/>
                  <a:pt x="96" y="166"/>
                  <a:pt x="96" y="160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60" y="152"/>
                  <a:pt x="60" y="152"/>
                  <a:pt x="60" y="152"/>
                </a:cubicBezTo>
                <a:cubicBezTo>
                  <a:pt x="56" y="152"/>
                  <a:pt x="52" y="148"/>
                  <a:pt x="52" y="144"/>
                </a:cubicBezTo>
                <a:cubicBezTo>
                  <a:pt x="52" y="140"/>
                  <a:pt x="56" y="136"/>
                  <a:pt x="60" y="136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103" y="105"/>
                  <a:pt x="128" y="92"/>
                  <a:pt x="128" y="62"/>
                </a:cubicBezTo>
                <a:cubicBezTo>
                  <a:pt x="128" y="28"/>
                  <a:pt x="99" y="0"/>
                  <a:pt x="64" y="0"/>
                </a:cubicBezTo>
                <a:cubicBezTo>
                  <a:pt x="29" y="0"/>
                  <a:pt x="0" y="28"/>
                  <a:pt x="0" y="62"/>
                </a:cubicBezTo>
                <a:cubicBezTo>
                  <a:pt x="0" y="96"/>
                  <a:pt x="32" y="108"/>
                  <a:pt x="32" y="148"/>
                </a:cubicBezTo>
                <a:close/>
                <a:moveTo>
                  <a:pt x="75" y="36"/>
                </a:moveTo>
                <a:cubicBezTo>
                  <a:pt x="71" y="35"/>
                  <a:pt x="68" y="32"/>
                  <a:pt x="68" y="28"/>
                </a:cubicBezTo>
                <a:cubicBezTo>
                  <a:pt x="68" y="24"/>
                  <a:pt x="72" y="20"/>
                  <a:pt x="76" y="20"/>
                </a:cubicBezTo>
                <a:cubicBezTo>
                  <a:pt x="82" y="20"/>
                  <a:pt x="90" y="25"/>
                  <a:pt x="97" y="31"/>
                </a:cubicBezTo>
                <a:cubicBezTo>
                  <a:pt x="103" y="37"/>
                  <a:pt x="108" y="46"/>
                  <a:pt x="108" y="52"/>
                </a:cubicBezTo>
                <a:cubicBezTo>
                  <a:pt x="108" y="56"/>
                  <a:pt x="104" y="60"/>
                  <a:pt x="100" y="60"/>
                </a:cubicBezTo>
                <a:cubicBezTo>
                  <a:pt x="96" y="60"/>
                  <a:pt x="93" y="57"/>
                  <a:pt x="92" y="53"/>
                </a:cubicBezTo>
                <a:cubicBezTo>
                  <a:pt x="90" y="45"/>
                  <a:pt x="83" y="38"/>
                  <a:pt x="75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1" name="Freeform 63">
            <a:extLst>
              <a:ext uri="{FF2B5EF4-FFF2-40B4-BE49-F238E27FC236}">
                <a16:creationId xmlns:a16="http://schemas.microsoft.com/office/drawing/2014/main" id="{29F20DB5-4151-4A38-8F43-2236BC4E51AC}"/>
              </a:ext>
            </a:extLst>
          </p:cNvPr>
          <p:cNvSpPr>
            <a:spLocks noEditPoints="1"/>
          </p:cNvSpPr>
          <p:nvPr/>
        </p:nvSpPr>
        <p:spPr bwMode="auto">
          <a:xfrm>
            <a:off x="4182269" y="4664869"/>
            <a:ext cx="325438" cy="319087"/>
          </a:xfrm>
          <a:custGeom>
            <a:avLst/>
            <a:gdLst>
              <a:gd name="T0" fmla="*/ 72 w 200"/>
              <a:gd name="T1" fmla="*/ 16 h 196"/>
              <a:gd name="T2" fmla="*/ 16 w 200"/>
              <a:gd name="T3" fmla="*/ 16 h 196"/>
              <a:gd name="T4" fmla="*/ 16 w 200"/>
              <a:gd name="T5" fmla="*/ 72 h 196"/>
              <a:gd name="T6" fmla="*/ 44 w 200"/>
              <a:gd name="T7" fmla="*/ 84 h 196"/>
              <a:gd name="T8" fmla="*/ 13 w 200"/>
              <a:gd name="T9" fmla="*/ 84 h 196"/>
              <a:gd name="T10" fmla="*/ 4 w 200"/>
              <a:gd name="T11" fmla="*/ 93 h 196"/>
              <a:gd name="T12" fmla="*/ 4 w 200"/>
              <a:gd name="T13" fmla="*/ 111 h 196"/>
              <a:gd name="T14" fmla="*/ 13 w 200"/>
              <a:gd name="T15" fmla="*/ 120 h 196"/>
              <a:gd name="T16" fmla="*/ 20 w 200"/>
              <a:gd name="T17" fmla="*/ 120 h 196"/>
              <a:gd name="T18" fmla="*/ 20 w 200"/>
              <a:gd name="T19" fmla="*/ 180 h 196"/>
              <a:gd name="T20" fmla="*/ 36 w 200"/>
              <a:gd name="T21" fmla="*/ 196 h 196"/>
              <a:gd name="T22" fmla="*/ 164 w 200"/>
              <a:gd name="T23" fmla="*/ 196 h 196"/>
              <a:gd name="T24" fmla="*/ 180 w 200"/>
              <a:gd name="T25" fmla="*/ 180 h 196"/>
              <a:gd name="T26" fmla="*/ 180 w 200"/>
              <a:gd name="T27" fmla="*/ 120 h 196"/>
              <a:gd name="T28" fmla="*/ 187 w 200"/>
              <a:gd name="T29" fmla="*/ 120 h 196"/>
              <a:gd name="T30" fmla="*/ 196 w 200"/>
              <a:gd name="T31" fmla="*/ 111 h 196"/>
              <a:gd name="T32" fmla="*/ 196 w 200"/>
              <a:gd name="T33" fmla="*/ 93 h 196"/>
              <a:gd name="T34" fmla="*/ 187 w 200"/>
              <a:gd name="T35" fmla="*/ 84 h 196"/>
              <a:gd name="T36" fmla="*/ 156 w 200"/>
              <a:gd name="T37" fmla="*/ 84 h 196"/>
              <a:gd name="T38" fmla="*/ 184 w 200"/>
              <a:gd name="T39" fmla="*/ 72 h 196"/>
              <a:gd name="T40" fmla="*/ 184 w 200"/>
              <a:gd name="T41" fmla="*/ 16 h 196"/>
              <a:gd name="T42" fmla="*/ 128 w 200"/>
              <a:gd name="T43" fmla="*/ 16 h 196"/>
              <a:gd name="T44" fmla="*/ 100 w 200"/>
              <a:gd name="T45" fmla="*/ 44 h 196"/>
              <a:gd name="T46" fmla="*/ 72 w 200"/>
              <a:gd name="T47" fmla="*/ 16 h 196"/>
              <a:gd name="T48" fmla="*/ 121 w 200"/>
              <a:gd name="T49" fmla="*/ 51 h 196"/>
              <a:gd name="T50" fmla="*/ 142 w 200"/>
              <a:gd name="T51" fmla="*/ 30 h 196"/>
              <a:gd name="T52" fmla="*/ 170 w 200"/>
              <a:gd name="T53" fmla="*/ 30 h 196"/>
              <a:gd name="T54" fmla="*/ 170 w 200"/>
              <a:gd name="T55" fmla="*/ 58 h 196"/>
              <a:gd name="T56" fmla="*/ 156 w 200"/>
              <a:gd name="T57" fmla="*/ 64 h 196"/>
              <a:gd name="T58" fmla="*/ 127 w 200"/>
              <a:gd name="T59" fmla="*/ 64 h 196"/>
              <a:gd name="T60" fmla="*/ 119 w 200"/>
              <a:gd name="T61" fmla="*/ 56 h 196"/>
              <a:gd name="T62" fmla="*/ 121 w 200"/>
              <a:gd name="T63" fmla="*/ 51 h 196"/>
              <a:gd name="T64" fmla="*/ 58 w 200"/>
              <a:gd name="T65" fmla="*/ 30 h 196"/>
              <a:gd name="T66" fmla="*/ 79 w 200"/>
              <a:gd name="T67" fmla="*/ 50 h 196"/>
              <a:gd name="T68" fmla="*/ 79 w 200"/>
              <a:gd name="T69" fmla="*/ 50 h 196"/>
              <a:gd name="T70" fmla="*/ 81 w 200"/>
              <a:gd name="T71" fmla="*/ 56 h 196"/>
              <a:gd name="T72" fmla="*/ 73 w 200"/>
              <a:gd name="T73" fmla="*/ 64 h 196"/>
              <a:gd name="T74" fmla="*/ 44 w 200"/>
              <a:gd name="T75" fmla="*/ 64 h 196"/>
              <a:gd name="T76" fmla="*/ 30 w 200"/>
              <a:gd name="T77" fmla="*/ 58 h 196"/>
              <a:gd name="T78" fmla="*/ 30 w 200"/>
              <a:gd name="T79" fmla="*/ 30 h 196"/>
              <a:gd name="T80" fmla="*/ 58 w 200"/>
              <a:gd name="T81" fmla="*/ 30 h 196"/>
              <a:gd name="T82" fmla="*/ 80 w 200"/>
              <a:gd name="T83" fmla="*/ 84 h 196"/>
              <a:gd name="T84" fmla="*/ 120 w 200"/>
              <a:gd name="T85" fmla="*/ 84 h 196"/>
              <a:gd name="T86" fmla="*/ 120 w 200"/>
              <a:gd name="T87" fmla="*/ 167 h 196"/>
              <a:gd name="T88" fmla="*/ 111 w 200"/>
              <a:gd name="T89" fmla="*/ 176 h 196"/>
              <a:gd name="T90" fmla="*/ 89 w 200"/>
              <a:gd name="T91" fmla="*/ 176 h 196"/>
              <a:gd name="T92" fmla="*/ 80 w 200"/>
              <a:gd name="T93" fmla="*/ 167 h 196"/>
              <a:gd name="T94" fmla="*/ 80 w 200"/>
              <a:gd name="T95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0" h="196">
                <a:moveTo>
                  <a:pt x="72" y="16"/>
                </a:moveTo>
                <a:cubicBezTo>
                  <a:pt x="56" y="0"/>
                  <a:pt x="31" y="0"/>
                  <a:pt x="16" y="16"/>
                </a:cubicBezTo>
                <a:cubicBezTo>
                  <a:pt x="0" y="31"/>
                  <a:pt x="0" y="57"/>
                  <a:pt x="16" y="72"/>
                </a:cubicBezTo>
                <a:cubicBezTo>
                  <a:pt x="24" y="80"/>
                  <a:pt x="34" y="84"/>
                  <a:pt x="44" y="84"/>
                </a:cubicBezTo>
                <a:cubicBezTo>
                  <a:pt x="13" y="84"/>
                  <a:pt x="13" y="84"/>
                  <a:pt x="13" y="84"/>
                </a:cubicBezTo>
                <a:cubicBezTo>
                  <a:pt x="8" y="84"/>
                  <a:pt x="4" y="88"/>
                  <a:pt x="4" y="93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6"/>
                  <a:pt x="8" y="120"/>
                  <a:pt x="13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180"/>
                  <a:pt x="20" y="180"/>
                  <a:pt x="20" y="180"/>
                </a:cubicBezTo>
                <a:cubicBezTo>
                  <a:pt x="20" y="189"/>
                  <a:pt x="27" y="196"/>
                  <a:pt x="36" y="196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173" y="196"/>
                  <a:pt x="180" y="189"/>
                  <a:pt x="180" y="180"/>
                </a:cubicBezTo>
                <a:cubicBezTo>
                  <a:pt x="180" y="120"/>
                  <a:pt x="180" y="120"/>
                  <a:pt x="180" y="120"/>
                </a:cubicBezTo>
                <a:cubicBezTo>
                  <a:pt x="187" y="120"/>
                  <a:pt x="187" y="120"/>
                  <a:pt x="187" y="120"/>
                </a:cubicBezTo>
                <a:cubicBezTo>
                  <a:pt x="192" y="120"/>
                  <a:pt x="196" y="116"/>
                  <a:pt x="196" y="111"/>
                </a:cubicBezTo>
                <a:cubicBezTo>
                  <a:pt x="196" y="93"/>
                  <a:pt x="196" y="93"/>
                  <a:pt x="196" y="93"/>
                </a:cubicBezTo>
                <a:cubicBezTo>
                  <a:pt x="196" y="88"/>
                  <a:pt x="192" y="84"/>
                  <a:pt x="187" y="84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66" y="84"/>
                  <a:pt x="176" y="80"/>
                  <a:pt x="184" y="72"/>
                </a:cubicBezTo>
                <a:cubicBezTo>
                  <a:pt x="200" y="57"/>
                  <a:pt x="200" y="31"/>
                  <a:pt x="184" y="16"/>
                </a:cubicBezTo>
                <a:cubicBezTo>
                  <a:pt x="169" y="0"/>
                  <a:pt x="144" y="0"/>
                  <a:pt x="128" y="16"/>
                </a:cubicBezTo>
                <a:cubicBezTo>
                  <a:pt x="100" y="44"/>
                  <a:pt x="100" y="44"/>
                  <a:pt x="100" y="44"/>
                </a:cubicBezTo>
                <a:lnTo>
                  <a:pt x="72" y="16"/>
                </a:lnTo>
                <a:close/>
                <a:moveTo>
                  <a:pt x="121" y="51"/>
                </a:moveTo>
                <a:cubicBezTo>
                  <a:pt x="142" y="30"/>
                  <a:pt x="142" y="30"/>
                  <a:pt x="142" y="30"/>
                </a:cubicBezTo>
                <a:cubicBezTo>
                  <a:pt x="150" y="22"/>
                  <a:pt x="162" y="22"/>
                  <a:pt x="170" y="30"/>
                </a:cubicBezTo>
                <a:cubicBezTo>
                  <a:pt x="178" y="38"/>
                  <a:pt x="178" y="50"/>
                  <a:pt x="170" y="58"/>
                </a:cubicBezTo>
                <a:cubicBezTo>
                  <a:pt x="166" y="62"/>
                  <a:pt x="161" y="64"/>
                  <a:pt x="156" y="64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3" y="64"/>
                  <a:pt x="119" y="60"/>
                  <a:pt x="119" y="56"/>
                </a:cubicBezTo>
                <a:cubicBezTo>
                  <a:pt x="119" y="54"/>
                  <a:pt x="120" y="52"/>
                  <a:pt x="121" y="51"/>
                </a:cubicBezTo>
                <a:close/>
                <a:moveTo>
                  <a:pt x="58" y="30"/>
                </a:moveTo>
                <a:cubicBezTo>
                  <a:pt x="79" y="50"/>
                  <a:pt x="79" y="50"/>
                  <a:pt x="79" y="50"/>
                </a:cubicBezTo>
                <a:cubicBezTo>
                  <a:pt x="79" y="50"/>
                  <a:pt x="79" y="50"/>
                  <a:pt x="79" y="50"/>
                </a:cubicBezTo>
                <a:cubicBezTo>
                  <a:pt x="80" y="52"/>
                  <a:pt x="81" y="54"/>
                  <a:pt x="81" y="56"/>
                </a:cubicBezTo>
                <a:cubicBezTo>
                  <a:pt x="81" y="60"/>
                  <a:pt x="77" y="64"/>
                  <a:pt x="73" y="64"/>
                </a:cubicBezTo>
                <a:cubicBezTo>
                  <a:pt x="44" y="64"/>
                  <a:pt x="44" y="64"/>
                  <a:pt x="44" y="64"/>
                </a:cubicBezTo>
                <a:cubicBezTo>
                  <a:pt x="39" y="64"/>
                  <a:pt x="34" y="62"/>
                  <a:pt x="30" y="58"/>
                </a:cubicBezTo>
                <a:cubicBezTo>
                  <a:pt x="22" y="50"/>
                  <a:pt x="22" y="38"/>
                  <a:pt x="30" y="30"/>
                </a:cubicBezTo>
                <a:cubicBezTo>
                  <a:pt x="38" y="22"/>
                  <a:pt x="50" y="22"/>
                  <a:pt x="58" y="30"/>
                </a:cubicBezTo>
                <a:close/>
                <a:moveTo>
                  <a:pt x="80" y="84"/>
                </a:moveTo>
                <a:cubicBezTo>
                  <a:pt x="120" y="84"/>
                  <a:pt x="120" y="84"/>
                  <a:pt x="120" y="84"/>
                </a:cubicBezTo>
                <a:cubicBezTo>
                  <a:pt x="120" y="167"/>
                  <a:pt x="120" y="167"/>
                  <a:pt x="120" y="167"/>
                </a:cubicBezTo>
                <a:cubicBezTo>
                  <a:pt x="120" y="172"/>
                  <a:pt x="116" y="176"/>
                  <a:pt x="111" y="176"/>
                </a:cubicBezTo>
                <a:cubicBezTo>
                  <a:pt x="89" y="176"/>
                  <a:pt x="89" y="176"/>
                  <a:pt x="89" y="176"/>
                </a:cubicBezTo>
                <a:cubicBezTo>
                  <a:pt x="84" y="176"/>
                  <a:pt x="80" y="172"/>
                  <a:pt x="80" y="167"/>
                </a:cubicBezTo>
                <a:lnTo>
                  <a:pt x="80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2" name="Freeform 64">
            <a:extLst>
              <a:ext uri="{FF2B5EF4-FFF2-40B4-BE49-F238E27FC236}">
                <a16:creationId xmlns:a16="http://schemas.microsoft.com/office/drawing/2014/main" id="{C7BB5AF5-CB55-49B5-9DF9-14DE619F1A05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4683919"/>
            <a:ext cx="311150" cy="287337"/>
          </a:xfrm>
          <a:custGeom>
            <a:avLst/>
            <a:gdLst>
              <a:gd name="T0" fmla="*/ 0 w 192"/>
              <a:gd name="T1" fmla="*/ 160 h 176"/>
              <a:gd name="T2" fmla="*/ 16 w 192"/>
              <a:gd name="T3" fmla="*/ 176 h 176"/>
              <a:gd name="T4" fmla="*/ 160 w 192"/>
              <a:gd name="T5" fmla="*/ 176 h 176"/>
              <a:gd name="T6" fmla="*/ 176 w 192"/>
              <a:gd name="T7" fmla="*/ 160 h 176"/>
              <a:gd name="T8" fmla="*/ 176 w 192"/>
              <a:gd name="T9" fmla="*/ 136 h 176"/>
              <a:gd name="T10" fmla="*/ 183 w 192"/>
              <a:gd name="T11" fmla="*/ 136 h 176"/>
              <a:gd name="T12" fmla="*/ 192 w 192"/>
              <a:gd name="T13" fmla="*/ 127 h 176"/>
              <a:gd name="T14" fmla="*/ 192 w 192"/>
              <a:gd name="T15" fmla="*/ 85 h 176"/>
              <a:gd name="T16" fmla="*/ 183 w 192"/>
              <a:gd name="T17" fmla="*/ 76 h 176"/>
              <a:gd name="T18" fmla="*/ 176 w 192"/>
              <a:gd name="T19" fmla="*/ 76 h 176"/>
              <a:gd name="T20" fmla="*/ 176 w 192"/>
              <a:gd name="T21" fmla="*/ 52 h 176"/>
              <a:gd name="T22" fmla="*/ 160 w 192"/>
              <a:gd name="T23" fmla="*/ 36 h 176"/>
              <a:gd name="T24" fmla="*/ 28 w 192"/>
              <a:gd name="T25" fmla="*/ 36 h 176"/>
              <a:gd name="T26" fmla="*/ 20 w 192"/>
              <a:gd name="T27" fmla="*/ 28 h 176"/>
              <a:gd name="T28" fmla="*/ 28 w 192"/>
              <a:gd name="T29" fmla="*/ 20 h 176"/>
              <a:gd name="T30" fmla="*/ 146 w 192"/>
              <a:gd name="T31" fmla="*/ 20 h 176"/>
              <a:gd name="T32" fmla="*/ 156 w 192"/>
              <a:gd name="T33" fmla="*/ 10 h 176"/>
              <a:gd name="T34" fmla="*/ 146 w 192"/>
              <a:gd name="T35" fmla="*/ 0 h 176"/>
              <a:gd name="T36" fmla="*/ 16 w 192"/>
              <a:gd name="T37" fmla="*/ 0 h 176"/>
              <a:gd name="T38" fmla="*/ 0 w 192"/>
              <a:gd name="T39" fmla="*/ 16 h 176"/>
              <a:gd name="T40" fmla="*/ 0 w 192"/>
              <a:gd name="T41" fmla="*/ 160 h 176"/>
              <a:gd name="T42" fmla="*/ 136 w 192"/>
              <a:gd name="T43" fmla="*/ 106 h 176"/>
              <a:gd name="T44" fmla="*/ 146 w 192"/>
              <a:gd name="T45" fmla="*/ 96 h 176"/>
              <a:gd name="T46" fmla="*/ 156 w 192"/>
              <a:gd name="T47" fmla="*/ 106 h 176"/>
              <a:gd name="T48" fmla="*/ 146 w 192"/>
              <a:gd name="T49" fmla="*/ 116 h 176"/>
              <a:gd name="T50" fmla="*/ 136 w 192"/>
              <a:gd name="T51" fmla="*/ 10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92" h="176">
                <a:moveTo>
                  <a:pt x="0" y="160"/>
                </a:move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36"/>
                  <a:pt x="176" y="136"/>
                  <a:pt x="176" y="136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8" y="136"/>
                  <a:pt x="192" y="132"/>
                  <a:pt x="192" y="127"/>
                </a:cubicBezTo>
                <a:cubicBezTo>
                  <a:pt x="192" y="85"/>
                  <a:pt x="192" y="85"/>
                  <a:pt x="192" y="85"/>
                </a:cubicBezTo>
                <a:cubicBezTo>
                  <a:pt x="192" y="80"/>
                  <a:pt x="188" y="76"/>
                  <a:pt x="183" y="76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43"/>
                  <a:pt x="169" y="36"/>
                  <a:pt x="160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4" y="36"/>
                  <a:pt x="20" y="32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146" y="20"/>
                  <a:pt x="146" y="20"/>
                  <a:pt x="146" y="20"/>
                </a:cubicBezTo>
                <a:cubicBezTo>
                  <a:pt x="152" y="20"/>
                  <a:pt x="156" y="16"/>
                  <a:pt x="156" y="10"/>
                </a:cubicBezTo>
                <a:cubicBezTo>
                  <a:pt x="156" y="4"/>
                  <a:pt x="152" y="0"/>
                  <a:pt x="14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60"/>
                </a:lnTo>
                <a:close/>
                <a:moveTo>
                  <a:pt x="136" y="106"/>
                </a:moveTo>
                <a:cubicBezTo>
                  <a:pt x="136" y="100"/>
                  <a:pt x="140" y="96"/>
                  <a:pt x="146" y="96"/>
                </a:cubicBezTo>
                <a:cubicBezTo>
                  <a:pt x="152" y="96"/>
                  <a:pt x="156" y="100"/>
                  <a:pt x="156" y="106"/>
                </a:cubicBezTo>
                <a:cubicBezTo>
                  <a:pt x="156" y="112"/>
                  <a:pt x="152" y="116"/>
                  <a:pt x="146" y="116"/>
                </a:cubicBezTo>
                <a:cubicBezTo>
                  <a:pt x="140" y="116"/>
                  <a:pt x="136" y="112"/>
                  <a:pt x="136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3" name="Freeform 65">
            <a:extLst>
              <a:ext uri="{FF2B5EF4-FFF2-40B4-BE49-F238E27FC236}">
                <a16:creationId xmlns:a16="http://schemas.microsoft.com/office/drawing/2014/main" id="{9C39EF9B-5B41-4151-AA16-4EAB1488CD0F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4704556"/>
            <a:ext cx="311150" cy="247650"/>
          </a:xfrm>
          <a:custGeom>
            <a:avLst/>
            <a:gdLst>
              <a:gd name="T0" fmla="*/ 106 w 192"/>
              <a:gd name="T1" fmla="*/ 92 h 152"/>
              <a:gd name="T2" fmla="*/ 50 w 192"/>
              <a:gd name="T3" fmla="*/ 92 h 152"/>
              <a:gd name="T4" fmla="*/ 40 w 192"/>
              <a:gd name="T5" fmla="*/ 102 h 152"/>
              <a:gd name="T6" fmla="*/ 50 w 192"/>
              <a:gd name="T7" fmla="*/ 112 h 152"/>
              <a:gd name="T8" fmla="*/ 106 w 192"/>
              <a:gd name="T9" fmla="*/ 112 h 152"/>
              <a:gd name="T10" fmla="*/ 116 w 192"/>
              <a:gd name="T11" fmla="*/ 102 h 152"/>
              <a:gd name="T12" fmla="*/ 106 w 192"/>
              <a:gd name="T13" fmla="*/ 92 h 152"/>
              <a:gd name="T14" fmla="*/ 0 w 192"/>
              <a:gd name="T15" fmla="*/ 136 h 152"/>
              <a:gd name="T16" fmla="*/ 16 w 192"/>
              <a:gd name="T17" fmla="*/ 152 h 152"/>
              <a:gd name="T18" fmla="*/ 176 w 192"/>
              <a:gd name="T19" fmla="*/ 152 h 152"/>
              <a:gd name="T20" fmla="*/ 192 w 192"/>
              <a:gd name="T21" fmla="*/ 136 h 152"/>
              <a:gd name="T22" fmla="*/ 192 w 192"/>
              <a:gd name="T23" fmla="*/ 16 h 152"/>
              <a:gd name="T24" fmla="*/ 176 w 192"/>
              <a:gd name="T25" fmla="*/ 0 h 152"/>
              <a:gd name="T26" fmla="*/ 16 w 192"/>
              <a:gd name="T27" fmla="*/ 0 h 152"/>
              <a:gd name="T28" fmla="*/ 0 w 192"/>
              <a:gd name="T29" fmla="*/ 16 h 152"/>
              <a:gd name="T30" fmla="*/ 0 w 192"/>
              <a:gd name="T31" fmla="*/ 136 h 152"/>
              <a:gd name="T32" fmla="*/ 29 w 192"/>
              <a:gd name="T33" fmla="*/ 20 h 152"/>
              <a:gd name="T34" fmla="*/ 163 w 192"/>
              <a:gd name="T35" fmla="*/ 20 h 152"/>
              <a:gd name="T36" fmla="*/ 172 w 192"/>
              <a:gd name="T37" fmla="*/ 29 h 152"/>
              <a:gd name="T38" fmla="*/ 172 w 192"/>
              <a:gd name="T39" fmla="*/ 40 h 152"/>
              <a:gd name="T40" fmla="*/ 20 w 192"/>
              <a:gd name="T41" fmla="*/ 40 h 152"/>
              <a:gd name="T42" fmla="*/ 20 w 192"/>
              <a:gd name="T43" fmla="*/ 29 h 152"/>
              <a:gd name="T44" fmla="*/ 29 w 192"/>
              <a:gd name="T45" fmla="*/ 20 h 152"/>
              <a:gd name="T46" fmla="*/ 20 w 192"/>
              <a:gd name="T47" fmla="*/ 72 h 152"/>
              <a:gd name="T48" fmla="*/ 172 w 192"/>
              <a:gd name="T49" fmla="*/ 72 h 152"/>
              <a:gd name="T50" fmla="*/ 172 w 192"/>
              <a:gd name="T51" fmla="*/ 123 h 152"/>
              <a:gd name="T52" fmla="*/ 163 w 192"/>
              <a:gd name="T53" fmla="*/ 132 h 152"/>
              <a:gd name="T54" fmla="*/ 29 w 192"/>
              <a:gd name="T55" fmla="*/ 132 h 152"/>
              <a:gd name="T56" fmla="*/ 20 w 192"/>
              <a:gd name="T57" fmla="*/ 123 h 152"/>
              <a:gd name="T58" fmla="*/ 20 w 192"/>
              <a:gd name="T59" fmla="*/ 7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2" h="152">
                <a:moveTo>
                  <a:pt x="106" y="92"/>
                </a:moveTo>
                <a:cubicBezTo>
                  <a:pt x="50" y="92"/>
                  <a:pt x="50" y="92"/>
                  <a:pt x="50" y="92"/>
                </a:cubicBezTo>
                <a:cubicBezTo>
                  <a:pt x="44" y="92"/>
                  <a:pt x="40" y="96"/>
                  <a:pt x="40" y="102"/>
                </a:cubicBezTo>
                <a:cubicBezTo>
                  <a:pt x="40" y="108"/>
                  <a:pt x="44" y="112"/>
                  <a:pt x="50" y="112"/>
                </a:cubicBezTo>
                <a:cubicBezTo>
                  <a:pt x="106" y="112"/>
                  <a:pt x="106" y="112"/>
                  <a:pt x="106" y="112"/>
                </a:cubicBezTo>
                <a:cubicBezTo>
                  <a:pt x="112" y="112"/>
                  <a:pt x="116" y="108"/>
                  <a:pt x="116" y="102"/>
                </a:cubicBezTo>
                <a:cubicBezTo>
                  <a:pt x="116" y="96"/>
                  <a:pt x="112" y="92"/>
                  <a:pt x="106" y="92"/>
                </a:cubicBezTo>
                <a:close/>
                <a:moveTo>
                  <a:pt x="0" y="136"/>
                </a:moveTo>
                <a:cubicBezTo>
                  <a:pt x="0" y="145"/>
                  <a:pt x="7" y="152"/>
                  <a:pt x="16" y="152"/>
                </a:cubicBezTo>
                <a:cubicBezTo>
                  <a:pt x="176" y="152"/>
                  <a:pt x="176" y="152"/>
                  <a:pt x="176" y="152"/>
                </a:cubicBezTo>
                <a:cubicBezTo>
                  <a:pt x="185" y="152"/>
                  <a:pt x="192" y="145"/>
                  <a:pt x="192" y="13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36"/>
                </a:lnTo>
                <a:close/>
                <a:moveTo>
                  <a:pt x="29" y="20"/>
                </a:moveTo>
                <a:cubicBezTo>
                  <a:pt x="163" y="20"/>
                  <a:pt x="163" y="20"/>
                  <a:pt x="163" y="20"/>
                </a:cubicBezTo>
                <a:cubicBezTo>
                  <a:pt x="168" y="20"/>
                  <a:pt x="172" y="24"/>
                  <a:pt x="172" y="29"/>
                </a:cubicBezTo>
                <a:cubicBezTo>
                  <a:pt x="172" y="40"/>
                  <a:pt x="172" y="40"/>
                  <a:pt x="172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  <a:moveTo>
                  <a:pt x="20" y="72"/>
                </a:moveTo>
                <a:cubicBezTo>
                  <a:pt x="172" y="72"/>
                  <a:pt x="172" y="72"/>
                  <a:pt x="172" y="72"/>
                </a:cubicBezTo>
                <a:cubicBezTo>
                  <a:pt x="172" y="123"/>
                  <a:pt x="172" y="123"/>
                  <a:pt x="172" y="123"/>
                </a:cubicBezTo>
                <a:cubicBezTo>
                  <a:pt x="172" y="128"/>
                  <a:pt x="168" y="132"/>
                  <a:pt x="163" y="132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4" y="132"/>
                  <a:pt x="20" y="128"/>
                  <a:pt x="20" y="123"/>
                </a:cubicBezTo>
                <a:lnTo>
                  <a:pt x="20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4" name="Freeform 66">
            <a:extLst>
              <a:ext uri="{FF2B5EF4-FFF2-40B4-BE49-F238E27FC236}">
                <a16:creationId xmlns:a16="http://schemas.microsoft.com/office/drawing/2014/main" id="{A60A215C-6DC2-4C32-A9C5-697DF9A0A956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4683919"/>
            <a:ext cx="312738" cy="287337"/>
          </a:xfrm>
          <a:custGeom>
            <a:avLst/>
            <a:gdLst>
              <a:gd name="T0" fmla="*/ 144 w 192"/>
              <a:gd name="T1" fmla="*/ 40 h 176"/>
              <a:gd name="T2" fmla="*/ 144 w 192"/>
              <a:gd name="T3" fmla="*/ 16 h 176"/>
              <a:gd name="T4" fmla="*/ 128 w 192"/>
              <a:gd name="T5" fmla="*/ 0 h 176"/>
              <a:gd name="T6" fmla="*/ 64 w 192"/>
              <a:gd name="T7" fmla="*/ 0 h 176"/>
              <a:gd name="T8" fmla="*/ 48 w 192"/>
              <a:gd name="T9" fmla="*/ 16 h 176"/>
              <a:gd name="T10" fmla="*/ 48 w 192"/>
              <a:gd name="T11" fmla="*/ 40 h 176"/>
              <a:gd name="T12" fmla="*/ 16 w 192"/>
              <a:gd name="T13" fmla="*/ 40 h 176"/>
              <a:gd name="T14" fmla="*/ 0 w 192"/>
              <a:gd name="T15" fmla="*/ 56 h 176"/>
              <a:gd name="T16" fmla="*/ 0 w 192"/>
              <a:gd name="T17" fmla="*/ 160 h 176"/>
              <a:gd name="T18" fmla="*/ 16 w 192"/>
              <a:gd name="T19" fmla="*/ 176 h 176"/>
              <a:gd name="T20" fmla="*/ 176 w 192"/>
              <a:gd name="T21" fmla="*/ 176 h 176"/>
              <a:gd name="T22" fmla="*/ 192 w 192"/>
              <a:gd name="T23" fmla="*/ 160 h 176"/>
              <a:gd name="T24" fmla="*/ 192 w 192"/>
              <a:gd name="T25" fmla="*/ 56 h 176"/>
              <a:gd name="T26" fmla="*/ 176 w 192"/>
              <a:gd name="T27" fmla="*/ 40 h 176"/>
              <a:gd name="T28" fmla="*/ 144 w 192"/>
              <a:gd name="T29" fmla="*/ 40 h 176"/>
              <a:gd name="T30" fmla="*/ 77 w 192"/>
              <a:gd name="T31" fmla="*/ 20 h 176"/>
              <a:gd name="T32" fmla="*/ 115 w 192"/>
              <a:gd name="T33" fmla="*/ 20 h 176"/>
              <a:gd name="T34" fmla="*/ 124 w 192"/>
              <a:gd name="T35" fmla="*/ 29 h 176"/>
              <a:gd name="T36" fmla="*/ 124 w 192"/>
              <a:gd name="T37" fmla="*/ 40 h 176"/>
              <a:gd name="T38" fmla="*/ 68 w 192"/>
              <a:gd name="T39" fmla="*/ 40 h 176"/>
              <a:gd name="T40" fmla="*/ 68 w 192"/>
              <a:gd name="T41" fmla="*/ 29 h 176"/>
              <a:gd name="T42" fmla="*/ 77 w 192"/>
              <a:gd name="T43" fmla="*/ 20 h 176"/>
              <a:gd name="T44" fmla="*/ 48 w 192"/>
              <a:gd name="T45" fmla="*/ 68 h 176"/>
              <a:gd name="T46" fmla="*/ 48 w 192"/>
              <a:gd name="T47" fmla="*/ 148 h 176"/>
              <a:gd name="T48" fmla="*/ 40 w 192"/>
              <a:gd name="T49" fmla="*/ 156 h 176"/>
              <a:gd name="T50" fmla="*/ 32 w 192"/>
              <a:gd name="T51" fmla="*/ 148 h 176"/>
              <a:gd name="T52" fmla="*/ 32 w 192"/>
              <a:gd name="T53" fmla="*/ 68 h 176"/>
              <a:gd name="T54" fmla="*/ 40 w 192"/>
              <a:gd name="T55" fmla="*/ 60 h 176"/>
              <a:gd name="T56" fmla="*/ 48 w 192"/>
              <a:gd name="T57" fmla="*/ 68 h 176"/>
              <a:gd name="T58" fmla="*/ 160 w 192"/>
              <a:gd name="T59" fmla="*/ 68 h 176"/>
              <a:gd name="T60" fmla="*/ 160 w 192"/>
              <a:gd name="T61" fmla="*/ 148 h 176"/>
              <a:gd name="T62" fmla="*/ 152 w 192"/>
              <a:gd name="T63" fmla="*/ 156 h 176"/>
              <a:gd name="T64" fmla="*/ 144 w 192"/>
              <a:gd name="T65" fmla="*/ 148 h 176"/>
              <a:gd name="T66" fmla="*/ 144 w 192"/>
              <a:gd name="T67" fmla="*/ 68 h 176"/>
              <a:gd name="T68" fmla="*/ 152 w 192"/>
              <a:gd name="T69" fmla="*/ 60 h 176"/>
              <a:gd name="T70" fmla="*/ 160 w 192"/>
              <a:gd name="T71" fmla="*/ 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76">
                <a:moveTo>
                  <a:pt x="144" y="40"/>
                </a:move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40"/>
                  <a:pt x="48" y="40"/>
                  <a:pt x="48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185" y="176"/>
                  <a:pt x="192" y="169"/>
                  <a:pt x="192" y="160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47"/>
                  <a:pt x="185" y="40"/>
                  <a:pt x="176" y="40"/>
                </a:cubicBezTo>
                <a:lnTo>
                  <a:pt x="144" y="40"/>
                </a:lnTo>
                <a:close/>
                <a:moveTo>
                  <a:pt x="77" y="20"/>
                </a:moveTo>
                <a:cubicBezTo>
                  <a:pt x="115" y="20"/>
                  <a:pt x="115" y="20"/>
                  <a:pt x="115" y="20"/>
                </a:cubicBezTo>
                <a:cubicBezTo>
                  <a:pt x="120" y="20"/>
                  <a:pt x="124" y="24"/>
                  <a:pt x="124" y="29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4"/>
                  <a:pt x="72" y="20"/>
                  <a:pt x="77" y="20"/>
                </a:cubicBezTo>
                <a:close/>
                <a:moveTo>
                  <a:pt x="48" y="68"/>
                </a:moveTo>
                <a:cubicBezTo>
                  <a:pt x="48" y="148"/>
                  <a:pt x="48" y="148"/>
                  <a:pt x="48" y="148"/>
                </a:cubicBezTo>
                <a:cubicBezTo>
                  <a:pt x="48" y="152"/>
                  <a:pt x="44" y="156"/>
                  <a:pt x="40" y="156"/>
                </a:cubicBezTo>
                <a:cubicBezTo>
                  <a:pt x="36" y="156"/>
                  <a:pt x="32" y="152"/>
                  <a:pt x="32" y="148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64"/>
                  <a:pt x="36" y="60"/>
                  <a:pt x="40" y="60"/>
                </a:cubicBezTo>
                <a:cubicBezTo>
                  <a:pt x="44" y="60"/>
                  <a:pt x="48" y="64"/>
                  <a:pt x="48" y="68"/>
                </a:cubicBezTo>
                <a:close/>
                <a:moveTo>
                  <a:pt x="160" y="68"/>
                </a:moveTo>
                <a:cubicBezTo>
                  <a:pt x="160" y="148"/>
                  <a:pt x="160" y="148"/>
                  <a:pt x="160" y="148"/>
                </a:cubicBezTo>
                <a:cubicBezTo>
                  <a:pt x="160" y="152"/>
                  <a:pt x="156" y="156"/>
                  <a:pt x="152" y="156"/>
                </a:cubicBezTo>
                <a:cubicBezTo>
                  <a:pt x="148" y="156"/>
                  <a:pt x="144" y="152"/>
                  <a:pt x="144" y="14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64"/>
                  <a:pt x="148" y="60"/>
                  <a:pt x="152" y="60"/>
                </a:cubicBezTo>
                <a:cubicBezTo>
                  <a:pt x="156" y="60"/>
                  <a:pt x="160" y="64"/>
                  <a:pt x="160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5" name="Freeform 67">
            <a:extLst>
              <a:ext uri="{FF2B5EF4-FFF2-40B4-BE49-F238E27FC236}">
                <a16:creationId xmlns:a16="http://schemas.microsoft.com/office/drawing/2014/main" id="{E0C7230F-E99C-4D23-AB72-89093239347F}"/>
              </a:ext>
            </a:extLst>
          </p:cNvPr>
          <p:cNvSpPr>
            <a:spLocks noEditPoints="1"/>
          </p:cNvSpPr>
          <p:nvPr/>
        </p:nvSpPr>
        <p:spPr bwMode="auto">
          <a:xfrm>
            <a:off x="1377157" y="4671219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76 h 192"/>
              <a:gd name="T10" fmla="*/ 176 w 192"/>
              <a:gd name="T11" fmla="*/ 60 h 192"/>
              <a:gd name="T12" fmla="*/ 160 w 192"/>
              <a:gd name="T13" fmla="*/ 60 h 192"/>
              <a:gd name="T14" fmla="*/ 160 w 192"/>
              <a:gd name="T15" fmla="*/ 42 h 192"/>
              <a:gd name="T16" fmla="*/ 118 w 192"/>
              <a:gd name="T17" fmla="*/ 0 h 192"/>
              <a:gd name="T18" fmla="*/ 93 w 192"/>
              <a:gd name="T19" fmla="*/ 8 h 192"/>
              <a:gd name="T20" fmla="*/ 74 w 192"/>
              <a:gd name="T21" fmla="*/ 4 h 192"/>
              <a:gd name="T22" fmla="*/ 32 w 192"/>
              <a:gd name="T23" fmla="*/ 46 h 192"/>
              <a:gd name="T24" fmla="*/ 32 w 192"/>
              <a:gd name="T25" fmla="*/ 60 h 192"/>
              <a:gd name="T26" fmla="*/ 16 w 192"/>
              <a:gd name="T27" fmla="*/ 60 h 192"/>
              <a:gd name="T28" fmla="*/ 0 w 192"/>
              <a:gd name="T29" fmla="*/ 76 h 192"/>
              <a:gd name="T30" fmla="*/ 0 w 192"/>
              <a:gd name="T31" fmla="*/ 176 h 192"/>
              <a:gd name="T32" fmla="*/ 140 w 192"/>
              <a:gd name="T33" fmla="*/ 60 h 192"/>
              <a:gd name="T34" fmla="*/ 96 w 192"/>
              <a:gd name="T35" fmla="*/ 60 h 192"/>
              <a:gd name="T36" fmla="*/ 96 w 192"/>
              <a:gd name="T37" fmla="*/ 42 h 192"/>
              <a:gd name="T38" fmla="*/ 118 w 192"/>
              <a:gd name="T39" fmla="*/ 20 h 192"/>
              <a:gd name="T40" fmla="*/ 140 w 192"/>
              <a:gd name="T41" fmla="*/ 42 h 192"/>
              <a:gd name="T42" fmla="*/ 140 w 192"/>
              <a:gd name="T43" fmla="*/ 60 h 192"/>
              <a:gd name="T44" fmla="*/ 76 w 192"/>
              <a:gd name="T45" fmla="*/ 60 h 192"/>
              <a:gd name="T46" fmla="*/ 52 w 192"/>
              <a:gd name="T47" fmla="*/ 60 h 192"/>
              <a:gd name="T48" fmla="*/ 52 w 192"/>
              <a:gd name="T49" fmla="*/ 46 h 192"/>
              <a:gd name="T50" fmla="*/ 74 w 192"/>
              <a:gd name="T51" fmla="*/ 24 h 192"/>
              <a:gd name="T52" fmla="*/ 80 w 192"/>
              <a:gd name="T53" fmla="*/ 25 h 192"/>
              <a:gd name="T54" fmla="*/ 76 w 192"/>
              <a:gd name="T55" fmla="*/ 42 h 192"/>
              <a:gd name="T56" fmla="*/ 76 w 192"/>
              <a:gd name="T57" fmla="*/ 60 h 192"/>
              <a:gd name="T58" fmla="*/ 76 w 192"/>
              <a:gd name="T59" fmla="*/ 86 h 192"/>
              <a:gd name="T60" fmla="*/ 86 w 192"/>
              <a:gd name="T61" fmla="*/ 76 h 192"/>
              <a:gd name="T62" fmla="*/ 96 w 192"/>
              <a:gd name="T63" fmla="*/ 86 h 192"/>
              <a:gd name="T64" fmla="*/ 86 w 192"/>
              <a:gd name="T65" fmla="*/ 96 h 192"/>
              <a:gd name="T66" fmla="*/ 76 w 192"/>
              <a:gd name="T67" fmla="*/ 86 h 192"/>
              <a:gd name="T68" fmla="*/ 140 w 192"/>
              <a:gd name="T69" fmla="*/ 86 h 192"/>
              <a:gd name="T70" fmla="*/ 150 w 192"/>
              <a:gd name="T71" fmla="*/ 76 h 192"/>
              <a:gd name="T72" fmla="*/ 160 w 192"/>
              <a:gd name="T73" fmla="*/ 86 h 192"/>
              <a:gd name="T74" fmla="*/ 150 w 192"/>
              <a:gd name="T75" fmla="*/ 96 h 192"/>
              <a:gd name="T76" fmla="*/ 140 w 192"/>
              <a:gd name="T77" fmla="*/ 86 h 192"/>
              <a:gd name="T78" fmla="*/ 36 w 192"/>
              <a:gd name="T79" fmla="*/ 88 h 192"/>
              <a:gd name="T80" fmla="*/ 36 w 192"/>
              <a:gd name="T81" fmla="*/ 164 h 192"/>
              <a:gd name="T82" fmla="*/ 28 w 192"/>
              <a:gd name="T83" fmla="*/ 172 h 192"/>
              <a:gd name="T84" fmla="*/ 20 w 192"/>
              <a:gd name="T85" fmla="*/ 164 h 192"/>
              <a:gd name="T86" fmla="*/ 20 w 192"/>
              <a:gd name="T87" fmla="*/ 88 h 192"/>
              <a:gd name="T88" fmla="*/ 28 w 192"/>
              <a:gd name="T89" fmla="*/ 80 h 192"/>
              <a:gd name="T90" fmla="*/ 36 w 192"/>
              <a:gd name="T91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76"/>
                  <a:pt x="192" y="76"/>
                  <a:pt x="192" y="76"/>
                </a:cubicBezTo>
                <a:cubicBezTo>
                  <a:pt x="192" y="67"/>
                  <a:pt x="185" y="60"/>
                  <a:pt x="176" y="60"/>
                </a:cubicBezTo>
                <a:cubicBezTo>
                  <a:pt x="160" y="60"/>
                  <a:pt x="160" y="60"/>
                  <a:pt x="160" y="60"/>
                </a:cubicBezTo>
                <a:cubicBezTo>
                  <a:pt x="160" y="42"/>
                  <a:pt x="160" y="42"/>
                  <a:pt x="160" y="42"/>
                </a:cubicBezTo>
                <a:cubicBezTo>
                  <a:pt x="160" y="19"/>
                  <a:pt x="141" y="0"/>
                  <a:pt x="118" y="0"/>
                </a:cubicBezTo>
                <a:cubicBezTo>
                  <a:pt x="109" y="0"/>
                  <a:pt x="100" y="3"/>
                  <a:pt x="93" y="8"/>
                </a:cubicBezTo>
                <a:cubicBezTo>
                  <a:pt x="87" y="6"/>
                  <a:pt x="81" y="4"/>
                  <a:pt x="74" y="4"/>
                </a:cubicBezTo>
                <a:cubicBezTo>
                  <a:pt x="51" y="4"/>
                  <a:pt x="32" y="23"/>
                  <a:pt x="32" y="46"/>
                </a:cubicBezTo>
                <a:cubicBezTo>
                  <a:pt x="32" y="60"/>
                  <a:pt x="32" y="60"/>
                  <a:pt x="32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7" y="60"/>
                  <a:pt x="0" y="67"/>
                  <a:pt x="0" y="76"/>
                </a:cubicBezTo>
                <a:lnTo>
                  <a:pt x="0" y="176"/>
                </a:lnTo>
                <a:close/>
                <a:moveTo>
                  <a:pt x="140" y="60"/>
                </a:moveTo>
                <a:cubicBezTo>
                  <a:pt x="96" y="60"/>
                  <a:pt x="96" y="60"/>
                  <a:pt x="96" y="60"/>
                </a:cubicBezTo>
                <a:cubicBezTo>
                  <a:pt x="96" y="42"/>
                  <a:pt x="96" y="42"/>
                  <a:pt x="96" y="42"/>
                </a:cubicBezTo>
                <a:cubicBezTo>
                  <a:pt x="96" y="30"/>
                  <a:pt x="106" y="20"/>
                  <a:pt x="118" y="20"/>
                </a:cubicBezTo>
                <a:cubicBezTo>
                  <a:pt x="130" y="20"/>
                  <a:pt x="140" y="30"/>
                  <a:pt x="140" y="42"/>
                </a:cubicBezTo>
                <a:lnTo>
                  <a:pt x="140" y="60"/>
                </a:lnTo>
                <a:close/>
                <a:moveTo>
                  <a:pt x="76" y="60"/>
                </a:moveTo>
                <a:cubicBezTo>
                  <a:pt x="52" y="60"/>
                  <a:pt x="52" y="60"/>
                  <a:pt x="52" y="60"/>
                </a:cubicBezTo>
                <a:cubicBezTo>
                  <a:pt x="52" y="46"/>
                  <a:pt x="52" y="46"/>
                  <a:pt x="52" y="46"/>
                </a:cubicBezTo>
                <a:cubicBezTo>
                  <a:pt x="52" y="34"/>
                  <a:pt x="62" y="24"/>
                  <a:pt x="74" y="24"/>
                </a:cubicBezTo>
                <a:cubicBezTo>
                  <a:pt x="76" y="24"/>
                  <a:pt x="78" y="24"/>
                  <a:pt x="80" y="25"/>
                </a:cubicBezTo>
                <a:cubicBezTo>
                  <a:pt x="77" y="30"/>
                  <a:pt x="76" y="36"/>
                  <a:pt x="76" y="42"/>
                </a:cubicBezTo>
                <a:lnTo>
                  <a:pt x="76" y="60"/>
                </a:lnTo>
                <a:close/>
                <a:moveTo>
                  <a:pt x="76" y="86"/>
                </a:moveTo>
                <a:cubicBezTo>
                  <a:pt x="76" y="80"/>
                  <a:pt x="80" y="76"/>
                  <a:pt x="86" y="76"/>
                </a:cubicBezTo>
                <a:cubicBezTo>
                  <a:pt x="92" y="76"/>
                  <a:pt x="96" y="80"/>
                  <a:pt x="96" y="86"/>
                </a:cubicBezTo>
                <a:cubicBezTo>
                  <a:pt x="96" y="92"/>
                  <a:pt x="92" y="96"/>
                  <a:pt x="86" y="96"/>
                </a:cubicBezTo>
                <a:cubicBezTo>
                  <a:pt x="80" y="96"/>
                  <a:pt x="76" y="92"/>
                  <a:pt x="76" y="86"/>
                </a:cubicBezTo>
                <a:close/>
                <a:moveTo>
                  <a:pt x="140" y="86"/>
                </a:moveTo>
                <a:cubicBezTo>
                  <a:pt x="140" y="80"/>
                  <a:pt x="144" y="76"/>
                  <a:pt x="150" y="76"/>
                </a:cubicBezTo>
                <a:cubicBezTo>
                  <a:pt x="156" y="76"/>
                  <a:pt x="160" y="80"/>
                  <a:pt x="160" y="86"/>
                </a:cubicBezTo>
                <a:cubicBezTo>
                  <a:pt x="160" y="92"/>
                  <a:pt x="156" y="96"/>
                  <a:pt x="150" y="96"/>
                </a:cubicBezTo>
                <a:cubicBezTo>
                  <a:pt x="144" y="96"/>
                  <a:pt x="140" y="92"/>
                  <a:pt x="140" y="86"/>
                </a:cubicBezTo>
                <a:close/>
                <a:moveTo>
                  <a:pt x="36" y="88"/>
                </a:moveTo>
                <a:cubicBezTo>
                  <a:pt x="36" y="164"/>
                  <a:pt x="36" y="164"/>
                  <a:pt x="36" y="164"/>
                </a:cubicBezTo>
                <a:cubicBezTo>
                  <a:pt x="36" y="168"/>
                  <a:pt x="32" y="172"/>
                  <a:pt x="28" y="172"/>
                </a:cubicBezTo>
                <a:cubicBezTo>
                  <a:pt x="24" y="172"/>
                  <a:pt x="20" y="168"/>
                  <a:pt x="20" y="164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84"/>
                  <a:pt x="24" y="80"/>
                  <a:pt x="28" y="80"/>
                </a:cubicBezTo>
                <a:cubicBezTo>
                  <a:pt x="32" y="80"/>
                  <a:pt x="36" y="84"/>
                  <a:pt x="36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6" name="Freeform 68">
            <a:extLst>
              <a:ext uri="{FF2B5EF4-FFF2-40B4-BE49-F238E27FC236}">
                <a16:creationId xmlns:a16="http://schemas.microsoft.com/office/drawing/2014/main" id="{6AF9CBB4-419B-4DA5-8A34-207C0BEBB728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3988594"/>
            <a:ext cx="312738" cy="273050"/>
          </a:xfrm>
          <a:custGeom>
            <a:avLst/>
            <a:gdLst>
              <a:gd name="T0" fmla="*/ 100 w 192"/>
              <a:gd name="T1" fmla="*/ 138 h 168"/>
              <a:gd name="T2" fmla="*/ 98 w 192"/>
              <a:gd name="T3" fmla="*/ 128 h 168"/>
              <a:gd name="T4" fmla="*/ 122 w 192"/>
              <a:gd name="T5" fmla="*/ 128 h 168"/>
              <a:gd name="T6" fmla="*/ 120 w 192"/>
              <a:gd name="T7" fmla="*/ 138 h 168"/>
              <a:gd name="T8" fmla="*/ 150 w 192"/>
              <a:gd name="T9" fmla="*/ 168 h 168"/>
              <a:gd name="T10" fmla="*/ 180 w 192"/>
              <a:gd name="T11" fmla="*/ 138 h 168"/>
              <a:gd name="T12" fmla="*/ 150 w 192"/>
              <a:gd name="T13" fmla="*/ 108 h 168"/>
              <a:gd name="T14" fmla="*/ 84 w 192"/>
              <a:gd name="T15" fmla="*/ 108 h 168"/>
              <a:gd name="T16" fmla="*/ 76 w 192"/>
              <a:gd name="T17" fmla="*/ 100 h 168"/>
              <a:gd name="T18" fmla="*/ 84 w 192"/>
              <a:gd name="T19" fmla="*/ 92 h 168"/>
              <a:gd name="T20" fmla="*/ 153 w 192"/>
              <a:gd name="T21" fmla="*/ 92 h 168"/>
              <a:gd name="T22" fmla="*/ 169 w 192"/>
              <a:gd name="T23" fmla="*/ 82 h 168"/>
              <a:gd name="T24" fmla="*/ 191 w 192"/>
              <a:gd name="T25" fmla="*/ 32 h 168"/>
              <a:gd name="T26" fmla="*/ 192 w 192"/>
              <a:gd name="T27" fmla="*/ 28 h 168"/>
              <a:gd name="T28" fmla="*/ 184 w 192"/>
              <a:gd name="T29" fmla="*/ 20 h 168"/>
              <a:gd name="T30" fmla="*/ 59 w 192"/>
              <a:gd name="T31" fmla="*/ 20 h 168"/>
              <a:gd name="T32" fmla="*/ 56 w 192"/>
              <a:gd name="T33" fmla="*/ 10 h 168"/>
              <a:gd name="T34" fmla="*/ 44 w 192"/>
              <a:gd name="T35" fmla="*/ 0 h 168"/>
              <a:gd name="T36" fmla="*/ 10 w 192"/>
              <a:gd name="T37" fmla="*/ 0 h 168"/>
              <a:gd name="T38" fmla="*/ 0 w 192"/>
              <a:gd name="T39" fmla="*/ 10 h 168"/>
              <a:gd name="T40" fmla="*/ 10 w 192"/>
              <a:gd name="T41" fmla="*/ 20 h 168"/>
              <a:gd name="T42" fmla="*/ 31 w 192"/>
              <a:gd name="T43" fmla="*/ 20 h 168"/>
              <a:gd name="T44" fmla="*/ 39 w 192"/>
              <a:gd name="T45" fmla="*/ 25 h 168"/>
              <a:gd name="T46" fmla="*/ 55 w 192"/>
              <a:gd name="T47" fmla="*/ 112 h 168"/>
              <a:gd name="T48" fmla="*/ 40 w 192"/>
              <a:gd name="T49" fmla="*/ 138 h 168"/>
              <a:gd name="T50" fmla="*/ 70 w 192"/>
              <a:gd name="T51" fmla="*/ 168 h 168"/>
              <a:gd name="T52" fmla="*/ 100 w 192"/>
              <a:gd name="T53" fmla="*/ 138 h 168"/>
              <a:gd name="T54" fmla="*/ 80 w 192"/>
              <a:gd name="T55" fmla="*/ 138 h 168"/>
              <a:gd name="T56" fmla="*/ 70 w 192"/>
              <a:gd name="T57" fmla="*/ 148 h 168"/>
              <a:gd name="T58" fmla="*/ 60 w 192"/>
              <a:gd name="T59" fmla="*/ 138 h 168"/>
              <a:gd name="T60" fmla="*/ 70 w 192"/>
              <a:gd name="T61" fmla="*/ 128 h 168"/>
              <a:gd name="T62" fmla="*/ 80 w 192"/>
              <a:gd name="T63" fmla="*/ 138 h 168"/>
              <a:gd name="T64" fmla="*/ 160 w 192"/>
              <a:gd name="T65" fmla="*/ 138 h 168"/>
              <a:gd name="T66" fmla="*/ 150 w 192"/>
              <a:gd name="T67" fmla="*/ 148 h 168"/>
              <a:gd name="T68" fmla="*/ 140 w 192"/>
              <a:gd name="T69" fmla="*/ 138 h 168"/>
              <a:gd name="T70" fmla="*/ 150 w 192"/>
              <a:gd name="T71" fmla="*/ 128 h 168"/>
              <a:gd name="T72" fmla="*/ 160 w 192"/>
              <a:gd name="T73" fmla="*/ 13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68">
                <a:moveTo>
                  <a:pt x="100" y="138"/>
                </a:moveTo>
                <a:cubicBezTo>
                  <a:pt x="100" y="134"/>
                  <a:pt x="99" y="131"/>
                  <a:pt x="98" y="128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21" y="131"/>
                  <a:pt x="120" y="134"/>
                  <a:pt x="120" y="138"/>
                </a:cubicBezTo>
                <a:cubicBezTo>
                  <a:pt x="120" y="155"/>
                  <a:pt x="133" y="168"/>
                  <a:pt x="150" y="168"/>
                </a:cubicBezTo>
                <a:cubicBezTo>
                  <a:pt x="167" y="168"/>
                  <a:pt x="180" y="155"/>
                  <a:pt x="180" y="138"/>
                </a:cubicBezTo>
                <a:cubicBezTo>
                  <a:pt x="180" y="121"/>
                  <a:pt x="167" y="108"/>
                  <a:pt x="150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0" y="108"/>
                  <a:pt x="76" y="104"/>
                  <a:pt x="76" y="100"/>
                </a:cubicBezTo>
                <a:cubicBezTo>
                  <a:pt x="76" y="96"/>
                  <a:pt x="80" y="92"/>
                  <a:pt x="84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60" y="92"/>
                  <a:pt x="166" y="88"/>
                  <a:pt x="169" y="82"/>
                </a:cubicBezTo>
                <a:cubicBezTo>
                  <a:pt x="170" y="79"/>
                  <a:pt x="191" y="32"/>
                  <a:pt x="191" y="32"/>
                </a:cubicBezTo>
                <a:cubicBezTo>
                  <a:pt x="191" y="31"/>
                  <a:pt x="192" y="29"/>
                  <a:pt x="192" y="28"/>
                </a:cubicBezTo>
                <a:cubicBezTo>
                  <a:pt x="192" y="24"/>
                  <a:pt x="188" y="20"/>
                  <a:pt x="184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6" y="10"/>
                  <a:pt x="56" y="10"/>
                  <a:pt x="56" y="10"/>
                </a:cubicBezTo>
                <a:cubicBezTo>
                  <a:pt x="54" y="4"/>
                  <a:pt x="50" y="0"/>
                  <a:pt x="4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6"/>
                  <a:pt x="4" y="20"/>
                  <a:pt x="10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5" y="20"/>
                  <a:pt x="38" y="22"/>
                  <a:pt x="39" y="25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46" y="117"/>
                  <a:pt x="40" y="127"/>
                  <a:pt x="40" y="138"/>
                </a:cubicBezTo>
                <a:cubicBezTo>
                  <a:pt x="40" y="155"/>
                  <a:pt x="53" y="168"/>
                  <a:pt x="70" y="168"/>
                </a:cubicBezTo>
                <a:cubicBezTo>
                  <a:pt x="87" y="168"/>
                  <a:pt x="100" y="155"/>
                  <a:pt x="100" y="138"/>
                </a:cubicBezTo>
                <a:close/>
                <a:moveTo>
                  <a:pt x="80" y="138"/>
                </a:moveTo>
                <a:cubicBezTo>
                  <a:pt x="80" y="144"/>
                  <a:pt x="76" y="148"/>
                  <a:pt x="70" y="148"/>
                </a:cubicBezTo>
                <a:cubicBezTo>
                  <a:pt x="64" y="148"/>
                  <a:pt x="60" y="144"/>
                  <a:pt x="60" y="138"/>
                </a:cubicBezTo>
                <a:cubicBezTo>
                  <a:pt x="60" y="132"/>
                  <a:pt x="64" y="128"/>
                  <a:pt x="70" y="128"/>
                </a:cubicBezTo>
                <a:cubicBezTo>
                  <a:pt x="76" y="128"/>
                  <a:pt x="80" y="132"/>
                  <a:pt x="80" y="138"/>
                </a:cubicBezTo>
                <a:close/>
                <a:moveTo>
                  <a:pt x="160" y="138"/>
                </a:moveTo>
                <a:cubicBezTo>
                  <a:pt x="160" y="144"/>
                  <a:pt x="156" y="148"/>
                  <a:pt x="150" y="148"/>
                </a:cubicBezTo>
                <a:cubicBezTo>
                  <a:pt x="144" y="148"/>
                  <a:pt x="140" y="144"/>
                  <a:pt x="140" y="138"/>
                </a:cubicBezTo>
                <a:cubicBezTo>
                  <a:pt x="140" y="132"/>
                  <a:pt x="144" y="128"/>
                  <a:pt x="150" y="128"/>
                </a:cubicBezTo>
                <a:cubicBezTo>
                  <a:pt x="156" y="128"/>
                  <a:pt x="160" y="132"/>
                  <a:pt x="160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7" name="Freeform 69">
            <a:extLst>
              <a:ext uri="{FF2B5EF4-FFF2-40B4-BE49-F238E27FC236}">
                <a16:creationId xmlns:a16="http://schemas.microsoft.com/office/drawing/2014/main" id="{C07E0734-E048-4B25-824D-3F7B85319CB9}"/>
              </a:ext>
            </a:extLst>
          </p:cNvPr>
          <p:cNvSpPr>
            <a:spLocks noEditPoints="1"/>
          </p:cNvSpPr>
          <p:nvPr/>
        </p:nvSpPr>
        <p:spPr bwMode="auto">
          <a:xfrm>
            <a:off x="4912519" y="3969544"/>
            <a:ext cx="273050" cy="311150"/>
          </a:xfrm>
          <a:custGeom>
            <a:avLst/>
            <a:gdLst>
              <a:gd name="T0" fmla="*/ 158 w 168"/>
              <a:gd name="T1" fmla="*/ 40 h 192"/>
              <a:gd name="T2" fmla="*/ 132 w 168"/>
              <a:gd name="T3" fmla="*/ 40 h 192"/>
              <a:gd name="T4" fmla="*/ 132 w 168"/>
              <a:gd name="T5" fmla="*/ 16 h 192"/>
              <a:gd name="T6" fmla="*/ 116 w 168"/>
              <a:gd name="T7" fmla="*/ 0 h 192"/>
              <a:gd name="T8" fmla="*/ 52 w 168"/>
              <a:gd name="T9" fmla="*/ 0 h 192"/>
              <a:gd name="T10" fmla="*/ 36 w 168"/>
              <a:gd name="T11" fmla="*/ 16 h 192"/>
              <a:gd name="T12" fmla="*/ 36 w 168"/>
              <a:gd name="T13" fmla="*/ 40 h 192"/>
              <a:gd name="T14" fmla="*/ 10 w 168"/>
              <a:gd name="T15" fmla="*/ 40 h 192"/>
              <a:gd name="T16" fmla="*/ 0 w 168"/>
              <a:gd name="T17" fmla="*/ 50 h 192"/>
              <a:gd name="T18" fmla="*/ 10 w 168"/>
              <a:gd name="T19" fmla="*/ 60 h 192"/>
              <a:gd name="T20" fmla="*/ 16 w 168"/>
              <a:gd name="T21" fmla="*/ 60 h 192"/>
              <a:gd name="T22" fmla="*/ 16 w 168"/>
              <a:gd name="T23" fmla="*/ 176 h 192"/>
              <a:gd name="T24" fmla="*/ 32 w 168"/>
              <a:gd name="T25" fmla="*/ 192 h 192"/>
              <a:gd name="T26" fmla="*/ 136 w 168"/>
              <a:gd name="T27" fmla="*/ 192 h 192"/>
              <a:gd name="T28" fmla="*/ 152 w 168"/>
              <a:gd name="T29" fmla="*/ 176 h 192"/>
              <a:gd name="T30" fmla="*/ 152 w 168"/>
              <a:gd name="T31" fmla="*/ 60 h 192"/>
              <a:gd name="T32" fmla="*/ 158 w 168"/>
              <a:gd name="T33" fmla="*/ 60 h 192"/>
              <a:gd name="T34" fmla="*/ 168 w 168"/>
              <a:gd name="T35" fmla="*/ 50 h 192"/>
              <a:gd name="T36" fmla="*/ 158 w 168"/>
              <a:gd name="T37" fmla="*/ 40 h 192"/>
              <a:gd name="T38" fmla="*/ 112 w 168"/>
              <a:gd name="T39" fmla="*/ 40 h 192"/>
              <a:gd name="T40" fmla="*/ 56 w 168"/>
              <a:gd name="T41" fmla="*/ 40 h 192"/>
              <a:gd name="T42" fmla="*/ 56 w 168"/>
              <a:gd name="T43" fmla="*/ 29 h 192"/>
              <a:gd name="T44" fmla="*/ 65 w 168"/>
              <a:gd name="T45" fmla="*/ 20 h 192"/>
              <a:gd name="T46" fmla="*/ 103 w 168"/>
              <a:gd name="T47" fmla="*/ 20 h 192"/>
              <a:gd name="T48" fmla="*/ 112 w 168"/>
              <a:gd name="T49" fmla="*/ 29 h 192"/>
              <a:gd name="T50" fmla="*/ 112 w 168"/>
              <a:gd name="T51" fmla="*/ 40 h 192"/>
              <a:gd name="T52" fmla="*/ 56 w 168"/>
              <a:gd name="T53" fmla="*/ 68 h 192"/>
              <a:gd name="T54" fmla="*/ 56 w 168"/>
              <a:gd name="T55" fmla="*/ 164 h 192"/>
              <a:gd name="T56" fmla="*/ 48 w 168"/>
              <a:gd name="T57" fmla="*/ 172 h 192"/>
              <a:gd name="T58" fmla="*/ 40 w 168"/>
              <a:gd name="T59" fmla="*/ 164 h 192"/>
              <a:gd name="T60" fmla="*/ 40 w 168"/>
              <a:gd name="T61" fmla="*/ 68 h 192"/>
              <a:gd name="T62" fmla="*/ 48 w 168"/>
              <a:gd name="T63" fmla="*/ 60 h 192"/>
              <a:gd name="T64" fmla="*/ 56 w 168"/>
              <a:gd name="T65" fmla="*/ 68 h 192"/>
              <a:gd name="T66" fmla="*/ 92 w 168"/>
              <a:gd name="T67" fmla="*/ 68 h 192"/>
              <a:gd name="T68" fmla="*/ 92 w 168"/>
              <a:gd name="T69" fmla="*/ 164 h 192"/>
              <a:gd name="T70" fmla="*/ 84 w 168"/>
              <a:gd name="T71" fmla="*/ 172 h 192"/>
              <a:gd name="T72" fmla="*/ 76 w 168"/>
              <a:gd name="T73" fmla="*/ 164 h 192"/>
              <a:gd name="T74" fmla="*/ 76 w 168"/>
              <a:gd name="T75" fmla="*/ 68 h 192"/>
              <a:gd name="T76" fmla="*/ 84 w 168"/>
              <a:gd name="T77" fmla="*/ 60 h 192"/>
              <a:gd name="T78" fmla="*/ 92 w 168"/>
              <a:gd name="T79" fmla="*/ 68 h 192"/>
              <a:gd name="T80" fmla="*/ 128 w 168"/>
              <a:gd name="T81" fmla="*/ 68 h 192"/>
              <a:gd name="T82" fmla="*/ 128 w 168"/>
              <a:gd name="T83" fmla="*/ 164 h 192"/>
              <a:gd name="T84" fmla="*/ 120 w 168"/>
              <a:gd name="T85" fmla="*/ 172 h 192"/>
              <a:gd name="T86" fmla="*/ 112 w 168"/>
              <a:gd name="T87" fmla="*/ 164 h 192"/>
              <a:gd name="T88" fmla="*/ 112 w 168"/>
              <a:gd name="T89" fmla="*/ 68 h 192"/>
              <a:gd name="T90" fmla="*/ 120 w 168"/>
              <a:gd name="T91" fmla="*/ 60 h 192"/>
              <a:gd name="T92" fmla="*/ 128 w 168"/>
              <a:gd name="T93" fmla="*/ 6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8" h="192">
                <a:moveTo>
                  <a:pt x="158" y="40"/>
                </a:moveTo>
                <a:cubicBezTo>
                  <a:pt x="132" y="40"/>
                  <a:pt x="132" y="40"/>
                  <a:pt x="132" y="40"/>
                </a:cubicBezTo>
                <a:cubicBezTo>
                  <a:pt x="132" y="16"/>
                  <a:pt x="132" y="16"/>
                  <a:pt x="132" y="16"/>
                </a:cubicBezTo>
                <a:cubicBezTo>
                  <a:pt x="132" y="7"/>
                  <a:pt x="125" y="0"/>
                  <a:pt x="11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3" y="0"/>
                  <a:pt x="36" y="7"/>
                  <a:pt x="36" y="16"/>
                </a:cubicBezTo>
                <a:cubicBezTo>
                  <a:pt x="36" y="40"/>
                  <a:pt x="36" y="40"/>
                  <a:pt x="36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4" y="40"/>
                  <a:pt x="0" y="44"/>
                  <a:pt x="0" y="50"/>
                </a:cubicBezTo>
                <a:cubicBezTo>
                  <a:pt x="0" y="56"/>
                  <a:pt x="4" y="60"/>
                  <a:pt x="10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176"/>
                  <a:pt x="16" y="176"/>
                  <a:pt x="16" y="176"/>
                </a:cubicBezTo>
                <a:cubicBezTo>
                  <a:pt x="16" y="185"/>
                  <a:pt x="23" y="192"/>
                  <a:pt x="32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45" y="192"/>
                  <a:pt x="152" y="185"/>
                  <a:pt x="152" y="176"/>
                </a:cubicBezTo>
                <a:cubicBezTo>
                  <a:pt x="152" y="60"/>
                  <a:pt x="152" y="60"/>
                  <a:pt x="152" y="60"/>
                </a:cubicBezTo>
                <a:cubicBezTo>
                  <a:pt x="158" y="60"/>
                  <a:pt x="158" y="60"/>
                  <a:pt x="158" y="60"/>
                </a:cubicBezTo>
                <a:cubicBezTo>
                  <a:pt x="164" y="60"/>
                  <a:pt x="168" y="56"/>
                  <a:pt x="168" y="50"/>
                </a:cubicBezTo>
                <a:cubicBezTo>
                  <a:pt x="168" y="44"/>
                  <a:pt x="164" y="40"/>
                  <a:pt x="158" y="40"/>
                </a:cubicBezTo>
                <a:close/>
                <a:moveTo>
                  <a:pt x="112" y="40"/>
                </a:moveTo>
                <a:cubicBezTo>
                  <a:pt x="56" y="40"/>
                  <a:pt x="56" y="40"/>
                  <a:pt x="56" y="4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4"/>
                  <a:pt x="60" y="20"/>
                  <a:pt x="65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8" y="20"/>
                  <a:pt x="112" y="24"/>
                  <a:pt x="112" y="29"/>
                </a:cubicBezTo>
                <a:lnTo>
                  <a:pt x="112" y="40"/>
                </a:lnTo>
                <a:close/>
                <a:moveTo>
                  <a:pt x="56" y="68"/>
                </a:moveTo>
                <a:cubicBezTo>
                  <a:pt x="56" y="164"/>
                  <a:pt x="56" y="164"/>
                  <a:pt x="56" y="164"/>
                </a:cubicBezTo>
                <a:cubicBezTo>
                  <a:pt x="56" y="168"/>
                  <a:pt x="52" y="172"/>
                  <a:pt x="48" y="172"/>
                </a:cubicBezTo>
                <a:cubicBezTo>
                  <a:pt x="44" y="172"/>
                  <a:pt x="40" y="168"/>
                  <a:pt x="40" y="164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64"/>
                  <a:pt x="44" y="60"/>
                  <a:pt x="48" y="60"/>
                </a:cubicBezTo>
                <a:cubicBezTo>
                  <a:pt x="52" y="60"/>
                  <a:pt x="56" y="64"/>
                  <a:pt x="56" y="68"/>
                </a:cubicBezTo>
                <a:close/>
                <a:moveTo>
                  <a:pt x="92" y="68"/>
                </a:moveTo>
                <a:cubicBezTo>
                  <a:pt x="92" y="164"/>
                  <a:pt x="92" y="164"/>
                  <a:pt x="92" y="164"/>
                </a:cubicBezTo>
                <a:cubicBezTo>
                  <a:pt x="92" y="168"/>
                  <a:pt x="88" y="172"/>
                  <a:pt x="84" y="172"/>
                </a:cubicBezTo>
                <a:cubicBezTo>
                  <a:pt x="80" y="172"/>
                  <a:pt x="76" y="168"/>
                  <a:pt x="76" y="164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4"/>
                  <a:pt x="80" y="60"/>
                  <a:pt x="84" y="60"/>
                </a:cubicBezTo>
                <a:cubicBezTo>
                  <a:pt x="88" y="60"/>
                  <a:pt x="92" y="64"/>
                  <a:pt x="92" y="68"/>
                </a:cubicBezTo>
                <a:close/>
                <a:moveTo>
                  <a:pt x="128" y="68"/>
                </a:moveTo>
                <a:cubicBezTo>
                  <a:pt x="128" y="164"/>
                  <a:pt x="128" y="164"/>
                  <a:pt x="128" y="164"/>
                </a:cubicBezTo>
                <a:cubicBezTo>
                  <a:pt x="128" y="168"/>
                  <a:pt x="124" y="172"/>
                  <a:pt x="120" y="172"/>
                </a:cubicBezTo>
                <a:cubicBezTo>
                  <a:pt x="116" y="172"/>
                  <a:pt x="112" y="168"/>
                  <a:pt x="112" y="164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64"/>
                  <a:pt x="116" y="60"/>
                  <a:pt x="120" y="60"/>
                </a:cubicBezTo>
                <a:cubicBezTo>
                  <a:pt x="124" y="60"/>
                  <a:pt x="128" y="64"/>
                  <a:pt x="128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8" name="Freeform 70">
            <a:extLst>
              <a:ext uri="{FF2B5EF4-FFF2-40B4-BE49-F238E27FC236}">
                <a16:creationId xmlns:a16="http://schemas.microsoft.com/office/drawing/2014/main" id="{5172A6BE-1C72-45B3-917D-9D6CF3DA296C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135 w 156"/>
              <a:gd name="T3" fmla="*/ 123 h 192"/>
              <a:gd name="T4" fmla="*/ 78 w 156"/>
              <a:gd name="T5" fmla="*/ 160 h 192"/>
              <a:gd name="T6" fmla="*/ 21 w 156"/>
              <a:gd name="T7" fmla="*/ 123 h 192"/>
              <a:gd name="T8" fmla="*/ 5 w 156"/>
              <a:gd name="T9" fmla="*/ 138 h 192"/>
              <a:gd name="T10" fmla="*/ 0 w 156"/>
              <a:gd name="T11" fmla="*/ 156 h 192"/>
              <a:gd name="T12" fmla="*/ 0 w 156"/>
              <a:gd name="T13" fmla="*/ 176 h 192"/>
              <a:gd name="T14" fmla="*/ 16 w 156"/>
              <a:gd name="T15" fmla="*/ 192 h 192"/>
              <a:gd name="T16" fmla="*/ 140 w 156"/>
              <a:gd name="T17" fmla="*/ 192 h 192"/>
              <a:gd name="T18" fmla="*/ 156 w 156"/>
              <a:gd name="T19" fmla="*/ 176 h 192"/>
              <a:gd name="T20" fmla="*/ 156 w 156"/>
              <a:gd name="T21" fmla="*/ 156 h 192"/>
              <a:gd name="T22" fmla="*/ 151 w 156"/>
              <a:gd name="T23" fmla="*/ 138 h 192"/>
              <a:gd name="T24" fmla="*/ 56 w 156"/>
              <a:gd name="T25" fmla="*/ 113 h 192"/>
              <a:gd name="T26" fmla="*/ 47 w 156"/>
              <a:gd name="T27" fmla="*/ 114 h 192"/>
              <a:gd name="T28" fmla="*/ 41 w 156"/>
              <a:gd name="T29" fmla="*/ 122 h 192"/>
              <a:gd name="T30" fmla="*/ 42 w 156"/>
              <a:gd name="T31" fmla="*/ 126 h 192"/>
              <a:gd name="T32" fmla="*/ 78 w 156"/>
              <a:gd name="T33" fmla="*/ 144 h 192"/>
              <a:gd name="T34" fmla="*/ 114 w 156"/>
              <a:gd name="T35" fmla="*/ 127 h 192"/>
              <a:gd name="T36" fmla="*/ 115 w 156"/>
              <a:gd name="T37" fmla="*/ 122 h 192"/>
              <a:gd name="T38" fmla="*/ 109 w 156"/>
              <a:gd name="T39" fmla="*/ 114 h 192"/>
              <a:gd name="T40" fmla="*/ 99 w 156"/>
              <a:gd name="T41" fmla="*/ 113 h 192"/>
              <a:gd name="T42" fmla="*/ 91 w 156"/>
              <a:gd name="T43" fmla="*/ 104 h 192"/>
              <a:gd name="T44" fmla="*/ 99 w 156"/>
              <a:gd name="T45" fmla="*/ 96 h 192"/>
              <a:gd name="T46" fmla="*/ 100 w 156"/>
              <a:gd name="T47" fmla="*/ 96 h 192"/>
              <a:gd name="T48" fmla="*/ 146 w 156"/>
              <a:gd name="T49" fmla="*/ 81 h 192"/>
              <a:gd name="T50" fmla="*/ 148 w 156"/>
              <a:gd name="T51" fmla="*/ 76 h 192"/>
              <a:gd name="T52" fmla="*/ 141 w 156"/>
              <a:gd name="T53" fmla="*/ 68 h 192"/>
              <a:gd name="T54" fmla="*/ 120 w 156"/>
              <a:gd name="T55" fmla="*/ 44 h 192"/>
              <a:gd name="T56" fmla="*/ 120 w 156"/>
              <a:gd name="T57" fmla="*/ 42 h 192"/>
              <a:gd name="T58" fmla="*/ 78 w 156"/>
              <a:gd name="T59" fmla="*/ 0 h 192"/>
              <a:gd name="T60" fmla="*/ 36 w 156"/>
              <a:gd name="T61" fmla="*/ 42 h 192"/>
              <a:gd name="T62" fmla="*/ 36 w 156"/>
              <a:gd name="T63" fmla="*/ 44 h 192"/>
              <a:gd name="T64" fmla="*/ 15 w 156"/>
              <a:gd name="T65" fmla="*/ 68 h 192"/>
              <a:gd name="T66" fmla="*/ 8 w 156"/>
              <a:gd name="T67" fmla="*/ 76 h 192"/>
              <a:gd name="T68" fmla="*/ 10 w 156"/>
              <a:gd name="T69" fmla="*/ 81 h 192"/>
              <a:gd name="T70" fmla="*/ 56 w 156"/>
              <a:gd name="T71" fmla="*/ 96 h 192"/>
              <a:gd name="T72" fmla="*/ 58 w 156"/>
              <a:gd name="T73" fmla="*/ 96 h 192"/>
              <a:gd name="T74" fmla="*/ 65 w 156"/>
              <a:gd name="T75" fmla="*/ 104 h 192"/>
              <a:gd name="T76" fmla="*/ 56 w 156"/>
              <a:gd name="T77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46" y="132"/>
                  <a:pt x="141" y="127"/>
                  <a:pt x="135" y="123"/>
                </a:cubicBezTo>
                <a:cubicBezTo>
                  <a:pt x="125" y="145"/>
                  <a:pt x="103" y="160"/>
                  <a:pt x="78" y="160"/>
                </a:cubicBezTo>
                <a:cubicBezTo>
                  <a:pt x="53" y="160"/>
                  <a:pt x="31" y="145"/>
                  <a:pt x="21" y="123"/>
                </a:cubicBezTo>
                <a:cubicBezTo>
                  <a:pt x="15" y="127"/>
                  <a:pt x="10" y="132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  <a:moveTo>
                  <a:pt x="56" y="113"/>
                </a:moveTo>
                <a:cubicBezTo>
                  <a:pt x="53" y="113"/>
                  <a:pt x="50" y="114"/>
                  <a:pt x="47" y="114"/>
                </a:cubicBezTo>
                <a:cubicBezTo>
                  <a:pt x="43" y="115"/>
                  <a:pt x="41" y="118"/>
                  <a:pt x="41" y="122"/>
                </a:cubicBezTo>
                <a:cubicBezTo>
                  <a:pt x="41" y="124"/>
                  <a:pt x="41" y="125"/>
                  <a:pt x="42" y="126"/>
                </a:cubicBezTo>
                <a:cubicBezTo>
                  <a:pt x="50" y="137"/>
                  <a:pt x="63" y="144"/>
                  <a:pt x="78" y="144"/>
                </a:cubicBezTo>
                <a:cubicBezTo>
                  <a:pt x="92" y="144"/>
                  <a:pt x="105" y="137"/>
                  <a:pt x="114" y="127"/>
                </a:cubicBezTo>
                <a:cubicBezTo>
                  <a:pt x="115" y="126"/>
                  <a:pt x="115" y="124"/>
                  <a:pt x="115" y="122"/>
                </a:cubicBezTo>
                <a:cubicBezTo>
                  <a:pt x="115" y="118"/>
                  <a:pt x="113" y="115"/>
                  <a:pt x="109" y="114"/>
                </a:cubicBezTo>
                <a:cubicBezTo>
                  <a:pt x="106" y="114"/>
                  <a:pt x="102" y="113"/>
                  <a:pt x="99" y="113"/>
                </a:cubicBezTo>
                <a:cubicBezTo>
                  <a:pt x="94" y="112"/>
                  <a:pt x="91" y="109"/>
                  <a:pt x="91" y="104"/>
                </a:cubicBezTo>
                <a:cubicBezTo>
                  <a:pt x="91" y="100"/>
                  <a:pt x="94" y="96"/>
                  <a:pt x="99" y="96"/>
                </a:cubicBezTo>
                <a:cubicBezTo>
                  <a:pt x="99" y="96"/>
                  <a:pt x="100" y="96"/>
                  <a:pt x="100" y="96"/>
                </a:cubicBezTo>
                <a:cubicBezTo>
                  <a:pt x="122" y="94"/>
                  <a:pt x="136" y="90"/>
                  <a:pt x="146" y="81"/>
                </a:cubicBezTo>
                <a:cubicBezTo>
                  <a:pt x="147" y="80"/>
                  <a:pt x="148" y="78"/>
                  <a:pt x="148" y="76"/>
                </a:cubicBezTo>
                <a:cubicBezTo>
                  <a:pt x="148" y="72"/>
                  <a:pt x="145" y="68"/>
                  <a:pt x="141" y="68"/>
                </a:cubicBezTo>
                <a:cubicBezTo>
                  <a:pt x="129" y="66"/>
                  <a:pt x="120" y="56"/>
                  <a:pt x="120" y="44"/>
                </a:cubicBezTo>
                <a:cubicBezTo>
                  <a:pt x="120" y="42"/>
                  <a:pt x="120" y="42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56"/>
                  <a:pt x="27" y="66"/>
                  <a:pt x="15" y="68"/>
                </a:cubicBezTo>
                <a:cubicBezTo>
                  <a:pt x="11" y="68"/>
                  <a:pt x="8" y="72"/>
                  <a:pt x="8" y="76"/>
                </a:cubicBezTo>
                <a:cubicBezTo>
                  <a:pt x="8" y="78"/>
                  <a:pt x="9" y="80"/>
                  <a:pt x="10" y="81"/>
                </a:cubicBezTo>
                <a:cubicBezTo>
                  <a:pt x="20" y="90"/>
                  <a:pt x="34" y="94"/>
                  <a:pt x="56" y="96"/>
                </a:cubicBezTo>
                <a:cubicBezTo>
                  <a:pt x="57" y="96"/>
                  <a:pt x="57" y="96"/>
                  <a:pt x="58" y="96"/>
                </a:cubicBezTo>
                <a:cubicBezTo>
                  <a:pt x="62" y="96"/>
                  <a:pt x="65" y="100"/>
                  <a:pt x="65" y="104"/>
                </a:cubicBezTo>
                <a:cubicBezTo>
                  <a:pt x="65" y="109"/>
                  <a:pt x="61" y="112"/>
                  <a:pt x="56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9" name="Freeform 71">
            <a:extLst>
              <a:ext uri="{FF2B5EF4-FFF2-40B4-BE49-F238E27FC236}">
                <a16:creationId xmlns:a16="http://schemas.microsoft.com/office/drawing/2014/main" id="{9ACD4678-B6F8-4DC2-9D60-AF44E3F18D14}"/>
              </a:ext>
            </a:extLst>
          </p:cNvPr>
          <p:cNvSpPr>
            <a:spLocks noEditPoints="1"/>
          </p:cNvSpPr>
          <p:nvPr/>
        </p:nvSpPr>
        <p:spPr bwMode="auto">
          <a:xfrm>
            <a:off x="3512344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118 w 156"/>
              <a:gd name="T3" fmla="*/ 116 h 192"/>
              <a:gd name="T4" fmla="*/ 104 w 156"/>
              <a:gd name="T5" fmla="*/ 164 h 192"/>
              <a:gd name="T6" fmla="*/ 96 w 156"/>
              <a:gd name="T7" fmla="*/ 172 h 192"/>
              <a:gd name="T8" fmla="*/ 88 w 156"/>
              <a:gd name="T9" fmla="*/ 164 h 192"/>
              <a:gd name="T10" fmla="*/ 88 w 156"/>
              <a:gd name="T11" fmla="*/ 126 h 192"/>
              <a:gd name="T12" fmla="*/ 78 w 156"/>
              <a:gd name="T13" fmla="*/ 116 h 192"/>
              <a:gd name="T14" fmla="*/ 68 w 156"/>
              <a:gd name="T15" fmla="*/ 126 h 192"/>
              <a:gd name="T16" fmla="*/ 68 w 156"/>
              <a:gd name="T17" fmla="*/ 164 h 192"/>
              <a:gd name="T18" fmla="*/ 60 w 156"/>
              <a:gd name="T19" fmla="*/ 172 h 192"/>
              <a:gd name="T20" fmla="*/ 52 w 156"/>
              <a:gd name="T21" fmla="*/ 164 h 192"/>
              <a:gd name="T22" fmla="*/ 38 w 156"/>
              <a:gd name="T23" fmla="*/ 116 h 192"/>
              <a:gd name="T24" fmla="*/ 5 w 156"/>
              <a:gd name="T25" fmla="*/ 138 h 192"/>
              <a:gd name="T26" fmla="*/ 0 w 156"/>
              <a:gd name="T27" fmla="*/ 156 h 192"/>
              <a:gd name="T28" fmla="*/ 0 w 156"/>
              <a:gd name="T29" fmla="*/ 160 h 192"/>
              <a:gd name="T30" fmla="*/ 0 w 156"/>
              <a:gd name="T31" fmla="*/ 168 h 192"/>
              <a:gd name="T32" fmla="*/ 0 w 156"/>
              <a:gd name="T33" fmla="*/ 176 h 192"/>
              <a:gd name="T34" fmla="*/ 16 w 156"/>
              <a:gd name="T35" fmla="*/ 192 h 192"/>
              <a:gd name="T36" fmla="*/ 140 w 156"/>
              <a:gd name="T37" fmla="*/ 192 h 192"/>
              <a:gd name="T38" fmla="*/ 156 w 156"/>
              <a:gd name="T39" fmla="*/ 176 h 192"/>
              <a:gd name="T40" fmla="*/ 156 w 156"/>
              <a:gd name="T41" fmla="*/ 168 h 192"/>
              <a:gd name="T42" fmla="*/ 156 w 156"/>
              <a:gd name="T43" fmla="*/ 160 h 192"/>
              <a:gd name="T44" fmla="*/ 156 w 156"/>
              <a:gd name="T45" fmla="*/ 156 h 192"/>
              <a:gd name="T46" fmla="*/ 151 w 156"/>
              <a:gd name="T47" fmla="*/ 138 h 192"/>
              <a:gd name="T48" fmla="*/ 36 w 156"/>
              <a:gd name="T49" fmla="*/ 42 h 192"/>
              <a:gd name="T50" fmla="*/ 78 w 156"/>
              <a:gd name="T51" fmla="*/ 100 h 192"/>
              <a:gd name="T52" fmla="*/ 120 w 156"/>
              <a:gd name="T53" fmla="*/ 42 h 192"/>
              <a:gd name="T54" fmla="*/ 78 w 156"/>
              <a:gd name="T55" fmla="*/ 0 h 192"/>
              <a:gd name="T56" fmla="*/ 36 w 156"/>
              <a:gd name="T57" fmla="*/ 4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42" y="127"/>
                  <a:pt x="132" y="120"/>
                  <a:pt x="118" y="116"/>
                </a:cubicBezTo>
                <a:cubicBezTo>
                  <a:pt x="104" y="164"/>
                  <a:pt x="104" y="164"/>
                  <a:pt x="104" y="164"/>
                </a:cubicBezTo>
                <a:cubicBezTo>
                  <a:pt x="104" y="168"/>
                  <a:pt x="100" y="172"/>
                  <a:pt x="96" y="172"/>
                </a:cubicBezTo>
                <a:cubicBezTo>
                  <a:pt x="92" y="172"/>
                  <a:pt x="88" y="168"/>
                  <a:pt x="88" y="164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8" y="120"/>
                  <a:pt x="84" y="116"/>
                  <a:pt x="78" y="116"/>
                </a:cubicBezTo>
                <a:cubicBezTo>
                  <a:pt x="72" y="116"/>
                  <a:pt x="68" y="120"/>
                  <a:pt x="68" y="126"/>
                </a:cubicBezTo>
                <a:cubicBezTo>
                  <a:pt x="68" y="164"/>
                  <a:pt x="68" y="164"/>
                  <a:pt x="68" y="164"/>
                </a:cubicBezTo>
                <a:cubicBezTo>
                  <a:pt x="68" y="168"/>
                  <a:pt x="64" y="172"/>
                  <a:pt x="60" y="172"/>
                </a:cubicBezTo>
                <a:cubicBezTo>
                  <a:pt x="56" y="172"/>
                  <a:pt x="52" y="168"/>
                  <a:pt x="52" y="164"/>
                </a:cubicBezTo>
                <a:cubicBezTo>
                  <a:pt x="38" y="116"/>
                  <a:pt x="38" y="116"/>
                  <a:pt x="38" y="116"/>
                </a:cubicBezTo>
                <a:cubicBezTo>
                  <a:pt x="24" y="120"/>
                  <a:pt x="14" y="127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59"/>
                  <a:pt x="0" y="16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68"/>
                  <a:pt x="156" y="168"/>
                  <a:pt x="156" y="168"/>
                </a:cubicBezTo>
                <a:cubicBezTo>
                  <a:pt x="156" y="160"/>
                  <a:pt x="156" y="160"/>
                  <a:pt x="156" y="160"/>
                </a:cubicBezTo>
                <a:cubicBezTo>
                  <a:pt x="156" y="159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  <a:moveTo>
                  <a:pt x="36" y="42"/>
                </a:moveTo>
                <a:cubicBezTo>
                  <a:pt x="36" y="66"/>
                  <a:pt x="51" y="100"/>
                  <a:pt x="78" y="100"/>
                </a:cubicBezTo>
                <a:cubicBezTo>
                  <a:pt x="105" y="100"/>
                  <a:pt x="120" y="66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0" name="Freeform 72">
            <a:extLst>
              <a:ext uri="{FF2B5EF4-FFF2-40B4-BE49-F238E27FC236}">
                <a16:creationId xmlns:a16="http://schemas.microsoft.com/office/drawing/2014/main" id="{74D4AEC8-119D-4CDE-816D-63F5FDDA695C}"/>
              </a:ext>
            </a:extLst>
          </p:cNvPr>
          <p:cNvSpPr>
            <a:spLocks/>
          </p:cNvSpPr>
          <p:nvPr/>
        </p:nvSpPr>
        <p:spPr bwMode="auto">
          <a:xfrm>
            <a:off x="2809082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99 w 156"/>
              <a:gd name="T3" fmla="*/ 113 h 192"/>
              <a:gd name="T4" fmla="*/ 91 w 156"/>
              <a:gd name="T5" fmla="*/ 103 h 192"/>
              <a:gd name="T6" fmla="*/ 102 w 156"/>
              <a:gd name="T7" fmla="*/ 89 h 192"/>
              <a:gd name="T8" fmla="*/ 120 w 156"/>
              <a:gd name="T9" fmla="*/ 42 h 192"/>
              <a:gd name="T10" fmla="*/ 78 w 156"/>
              <a:gd name="T11" fmla="*/ 0 h 192"/>
              <a:gd name="T12" fmla="*/ 36 w 156"/>
              <a:gd name="T13" fmla="*/ 42 h 192"/>
              <a:gd name="T14" fmla="*/ 54 w 156"/>
              <a:gd name="T15" fmla="*/ 89 h 192"/>
              <a:gd name="T16" fmla="*/ 65 w 156"/>
              <a:gd name="T17" fmla="*/ 103 h 192"/>
              <a:gd name="T18" fmla="*/ 56 w 156"/>
              <a:gd name="T19" fmla="*/ 113 h 192"/>
              <a:gd name="T20" fmla="*/ 5 w 156"/>
              <a:gd name="T21" fmla="*/ 138 h 192"/>
              <a:gd name="T22" fmla="*/ 0 w 156"/>
              <a:gd name="T23" fmla="*/ 156 h 192"/>
              <a:gd name="T24" fmla="*/ 0 w 156"/>
              <a:gd name="T25" fmla="*/ 176 h 192"/>
              <a:gd name="T26" fmla="*/ 16 w 156"/>
              <a:gd name="T27" fmla="*/ 192 h 192"/>
              <a:gd name="T28" fmla="*/ 140 w 156"/>
              <a:gd name="T29" fmla="*/ 192 h 192"/>
              <a:gd name="T30" fmla="*/ 156 w 156"/>
              <a:gd name="T31" fmla="*/ 176 h 192"/>
              <a:gd name="T32" fmla="*/ 156 w 156"/>
              <a:gd name="T33" fmla="*/ 156 h 192"/>
              <a:gd name="T34" fmla="*/ 151 w 156"/>
              <a:gd name="T35" fmla="*/ 13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39" y="123"/>
                  <a:pt x="124" y="115"/>
                  <a:pt x="99" y="113"/>
                </a:cubicBezTo>
                <a:cubicBezTo>
                  <a:pt x="94" y="112"/>
                  <a:pt x="91" y="108"/>
                  <a:pt x="91" y="103"/>
                </a:cubicBezTo>
                <a:cubicBezTo>
                  <a:pt x="91" y="100"/>
                  <a:pt x="102" y="89"/>
                  <a:pt x="102" y="89"/>
                </a:cubicBezTo>
                <a:cubicBezTo>
                  <a:pt x="114" y="77"/>
                  <a:pt x="120" y="57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57"/>
                  <a:pt x="42" y="77"/>
                  <a:pt x="54" y="89"/>
                </a:cubicBezTo>
                <a:cubicBezTo>
                  <a:pt x="54" y="89"/>
                  <a:pt x="65" y="100"/>
                  <a:pt x="65" y="103"/>
                </a:cubicBezTo>
                <a:cubicBezTo>
                  <a:pt x="65" y="108"/>
                  <a:pt x="61" y="112"/>
                  <a:pt x="56" y="113"/>
                </a:cubicBezTo>
                <a:cubicBezTo>
                  <a:pt x="32" y="116"/>
                  <a:pt x="17" y="123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1" name="Freeform 73">
            <a:extLst>
              <a:ext uri="{FF2B5EF4-FFF2-40B4-BE49-F238E27FC236}">
                <a16:creationId xmlns:a16="http://schemas.microsoft.com/office/drawing/2014/main" id="{1A4375E3-C377-442F-9F83-26C758D60E6D}"/>
              </a:ext>
            </a:extLst>
          </p:cNvPr>
          <p:cNvSpPr>
            <a:spLocks/>
          </p:cNvSpPr>
          <p:nvPr/>
        </p:nvSpPr>
        <p:spPr bwMode="auto">
          <a:xfrm>
            <a:off x="2080419" y="3967956"/>
            <a:ext cx="314325" cy="312737"/>
          </a:xfrm>
          <a:custGeom>
            <a:avLst/>
            <a:gdLst>
              <a:gd name="T0" fmla="*/ 92 w 193"/>
              <a:gd name="T1" fmla="*/ 112 h 193"/>
              <a:gd name="T2" fmla="*/ 25 w 193"/>
              <a:gd name="T3" fmla="*/ 179 h 193"/>
              <a:gd name="T4" fmla="*/ 22 w 193"/>
              <a:gd name="T5" fmla="*/ 185 h 193"/>
              <a:gd name="T6" fmla="*/ 30 w 193"/>
              <a:gd name="T7" fmla="*/ 193 h 193"/>
              <a:gd name="T8" fmla="*/ 34 w 193"/>
              <a:gd name="T9" fmla="*/ 192 h 193"/>
              <a:gd name="T10" fmla="*/ 148 w 193"/>
              <a:gd name="T11" fmla="*/ 143 h 193"/>
              <a:gd name="T12" fmla="*/ 153 w 193"/>
              <a:gd name="T13" fmla="*/ 136 h 193"/>
              <a:gd name="T14" fmla="*/ 172 w 193"/>
              <a:gd name="T15" fmla="*/ 70 h 193"/>
              <a:gd name="T16" fmla="*/ 175 w 193"/>
              <a:gd name="T17" fmla="*/ 74 h 193"/>
              <a:gd name="T18" fmla="*/ 189 w 193"/>
              <a:gd name="T19" fmla="*/ 74 h 193"/>
              <a:gd name="T20" fmla="*/ 189 w 193"/>
              <a:gd name="T21" fmla="*/ 60 h 193"/>
              <a:gd name="T22" fmla="*/ 133 w 193"/>
              <a:gd name="T23" fmla="*/ 4 h 193"/>
              <a:gd name="T24" fmla="*/ 119 w 193"/>
              <a:gd name="T25" fmla="*/ 4 h 193"/>
              <a:gd name="T26" fmla="*/ 119 w 193"/>
              <a:gd name="T27" fmla="*/ 18 h 193"/>
              <a:gd name="T28" fmla="*/ 123 w 193"/>
              <a:gd name="T29" fmla="*/ 21 h 193"/>
              <a:gd name="T30" fmla="*/ 57 w 193"/>
              <a:gd name="T31" fmla="*/ 40 h 193"/>
              <a:gd name="T32" fmla="*/ 50 w 193"/>
              <a:gd name="T33" fmla="*/ 45 h 193"/>
              <a:gd name="T34" fmla="*/ 1 w 193"/>
              <a:gd name="T35" fmla="*/ 160 h 193"/>
              <a:gd name="T36" fmla="*/ 0 w 193"/>
              <a:gd name="T37" fmla="*/ 163 h 193"/>
              <a:gd name="T38" fmla="*/ 8 w 193"/>
              <a:gd name="T39" fmla="*/ 171 h 193"/>
              <a:gd name="T40" fmla="*/ 14 w 193"/>
              <a:gd name="T41" fmla="*/ 168 h 193"/>
              <a:gd name="T42" fmla="*/ 81 w 193"/>
              <a:gd name="T43" fmla="*/ 101 h 193"/>
              <a:gd name="T44" fmla="*/ 80 w 193"/>
              <a:gd name="T45" fmla="*/ 93 h 193"/>
              <a:gd name="T46" fmla="*/ 100 w 193"/>
              <a:gd name="T47" fmla="*/ 73 h 193"/>
              <a:gd name="T48" fmla="*/ 120 w 193"/>
              <a:gd name="T49" fmla="*/ 93 h 193"/>
              <a:gd name="T50" fmla="*/ 100 w 193"/>
              <a:gd name="T51" fmla="*/ 113 h 193"/>
              <a:gd name="T52" fmla="*/ 92 w 193"/>
              <a:gd name="T53" fmla="*/ 1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3" h="193">
                <a:moveTo>
                  <a:pt x="92" y="112"/>
                </a:moveTo>
                <a:cubicBezTo>
                  <a:pt x="25" y="179"/>
                  <a:pt x="25" y="179"/>
                  <a:pt x="25" y="179"/>
                </a:cubicBezTo>
                <a:cubicBezTo>
                  <a:pt x="23" y="181"/>
                  <a:pt x="22" y="183"/>
                  <a:pt x="22" y="185"/>
                </a:cubicBezTo>
                <a:cubicBezTo>
                  <a:pt x="22" y="189"/>
                  <a:pt x="26" y="193"/>
                  <a:pt x="30" y="193"/>
                </a:cubicBezTo>
                <a:cubicBezTo>
                  <a:pt x="31" y="193"/>
                  <a:pt x="33" y="193"/>
                  <a:pt x="34" y="192"/>
                </a:cubicBezTo>
                <a:cubicBezTo>
                  <a:pt x="34" y="192"/>
                  <a:pt x="147" y="143"/>
                  <a:pt x="148" y="143"/>
                </a:cubicBezTo>
                <a:cubicBezTo>
                  <a:pt x="150" y="142"/>
                  <a:pt x="152" y="139"/>
                  <a:pt x="153" y="136"/>
                </a:cubicBezTo>
                <a:cubicBezTo>
                  <a:pt x="172" y="70"/>
                  <a:pt x="172" y="70"/>
                  <a:pt x="172" y="70"/>
                </a:cubicBezTo>
                <a:cubicBezTo>
                  <a:pt x="175" y="74"/>
                  <a:pt x="175" y="74"/>
                  <a:pt x="175" y="74"/>
                </a:cubicBezTo>
                <a:cubicBezTo>
                  <a:pt x="179" y="78"/>
                  <a:pt x="185" y="78"/>
                  <a:pt x="189" y="74"/>
                </a:cubicBezTo>
                <a:cubicBezTo>
                  <a:pt x="193" y="70"/>
                  <a:pt x="193" y="64"/>
                  <a:pt x="189" y="60"/>
                </a:cubicBezTo>
                <a:cubicBezTo>
                  <a:pt x="133" y="4"/>
                  <a:pt x="133" y="4"/>
                  <a:pt x="133" y="4"/>
                </a:cubicBezTo>
                <a:cubicBezTo>
                  <a:pt x="129" y="0"/>
                  <a:pt x="123" y="0"/>
                  <a:pt x="119" y="4"/>
                </a:cubicBezTo>
                <a:cubicBezTo>
                  <a:pt x="115" y="8"/>
                  <a:pt x="115" y="14"/>
                  <a:pt x="119" y="18"/>
                </a:cubicBezTo>
                <a:cubicBezTo>
                  <a:pt x="123" y="21"/>
                  <a:pt x="123" y="21"/>
                  <a:pt x="123" y="21"/>
                </a:cubicBezTo>
                <a:cubicBezTo>
                  <a:pt x="57" y="40"/>
                  <a:pt x="57" y="40"/>
                  <a:pt x="57" y="40"/>
                </a:cubicBezTo>
                <a:cubicBezTo>
                  <a:pt x="54" y="41"/>
                  <a:pt x="51" y="43"/>
                  <a:pt x="50" y="45"/>
                </a:cubicBezTo>
                <a:cubicBezTo>
                  <a:pt x="1" y="160"/>
                  <a:pt x="1" y="160"/>
                  <a:pt x="1" y="160"/>
                </a:cubicBezTo>
                <a:cubicBezTo>
                  <a:pt x="0" y="161"/>
                  <a:pt x="0" y="162"/>
                  <a:pt x="0" y="163"/>
                </a:cubicBezTo>
                <a:cubicBezTo>
                  <a:pt x="0" y="167"/>
                  <a:pt x="4" y="171"/>
                  <a:pt x="8" y="171"/>
                </a:cubicBezTo>
                <a:cubicBezTo>
                  <a:pt x="10" y="171"/>
                  <a:pt x="12" y="170"/>
                  <a:pt x="14" y="168"/>
                </a:cubicBezTo>
                <a:cubicBezTo>
                  <a:pt x="81" y="101"/>
                  <a:pt x="81" y="101"/>
                  <a:pt x="81" y="101"/>
                </a:cubicBezTo>
                <a:cubicBezTo>
                  <a:pt x="81" y="98"/>
                  <a:pt x="80" y="96"/>
                  <a:pt x="80" y="93"/>
                </a:cubicBezTo>
                <a:cubicBezTo>
                  <a:pt x="80" y="82"/>
                  <a:pt x="89" y="73"/>
                  <a:pt x="100" y="73"/>
                </a:cubicBezTo>
                <a:cubicBezTo>
                  <a:pt x="111" y="73"/>
                  <a:pt x="120" y="82"/>
                  <a:pt x="120" y="93"/>
                </a:cubicBezTo>
                <a:cubicBezTo>
                  <a:pt x="120" y="104"/>
                  <a:pt x="111" y="113"/>
                  <a:pt x="100" y="113"/>
                </a:cubicBezTo>
                <a:cubicBezTo>
                  <a:pt x="97" y="113"/>
                  <a:pt x="95" y="112"/>
                  <a:pt x="92" y="1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B80F6D70-795A-4313-971D-0744C1352220}"/>
              </a:ext>
            </a:extLst>
          </p:cNvPr>
          <p:cNvSpPr>
            <a:spLocks noEditPoints="1"/>
          </p:cNvSpPr>
          <p:nvPr/>
        </p:nvSpPr>
        <p:spPr bwMode="auto">
          <a:xfrm>
            <a:off x="1373982" y="3966369"/>
            <a:ext cx="319088" cy="317500"/>
          </a:xfrm>
          <a:custGeom>
            <a:avLst/>
            <a:gdLst>
              <a:gd name="T0" fmla="*/ 24 w 196"/>
              <a:gd name="T1" fmla="*/ 83 h 196"/>
              <a:gd name="T2" fmla="*/ 17 w 196"/>
              <a:gd name="T3" fmla="*/ 98 h 196"/>
              <a:gd name="T4" fmla="*/ 2 w 196"/>
              <a:gd name="T5" fmla="*/ 170 h 196"/>
              <a:gd name="T6" fmla="*/ 26 w 196"/>
              <a:gd name="T7" fmla="*/ 194 h 196"/>
              <a:gd name="T8" fmla="*/ 98 w 196"/>
              <a:gd name="T9" fmla="*/ 179 h 196"/>
              <a:gd name="T10" fmla="*/ 113 w 196"/>
              <a:gd name="T11" fmla="*/ 172 h 196"/>
              <a:gd name="T12" fmla="*/ 189 w 196"/>
              <a:gd name="T13" fmla="*/ 96 h 196"/>
              <a:gd name="T14" fmla="*/ 189 w 196"/>
              <a:gd name="T15" fmla="*/ 73 h 196"/>
              <a:gd name="T16" fmla="*/ 123 w 196"/>
              <a:gd name="T17" fmla="*/ 7 h 196"/>
              <a:gd name="T18" fmla="*/ 100 w 196"/>
              <a:gd name="T19" fmla="*/ 7 h 196"/>
              <a:gd name="T20" fmla="*/ 24 w 196"/>
              <a:gd name="T21" fmla="*/ 83 h 196"/>
              <a:gd name="T22" fmla="*/ 98 w 196"/>
              <a:gd name="T23" fmla="*/ 160 h 196"/>
              <a:gd name="T24" fmla="*/ 60 w 196"/>
              <a:gd name="T25" fmla="*/ 167 h 196"/>
              <a:gd name="T26" fmla="*/ 29 w 196"/>
              <a:gd name="T27" fmla="*/ 136 h 196"/>
              <a:gd name="T28" fmla="*/ 36 w 196"/>
              <a:gd name="T29" fmla="*/ 99 h 196"/>
              <a:gd name="T30" fmla="*/ 92 w 196"/>
              <a:gd name="T31" fmla="*/ 43 h 196"/>
              <a:gd name="T32" fmla="*/ 103 w 196"/>
              <a:gd name="T33" fmla="*/ 43 h 196"/>
              <a:gd name="T34" fmla="*/ 103 w 196"/>
              <a:gd name="T35" fmla="*/ 54 h 196"/>
              <a:gd name="T36" fmla="*/ 52 w 196"/>
              <a:gd name="T37" fmla="*/ 105 h 196"/>
              <a:gd name="T38" fmla="*/ 52 w 196"/>
              <a:gd name="T39" fmla="*/ 119 h 196"/>
              <a:gd name="T40" fmla="*/ 66 w 196"/>
              <a:gd name="T41" fmla="*/ 119 h 196"/>
              <a:gd name="T42" fmla="*/ 117 w 196"/>
              <a:gd name="T43" fmla="*/ 68 h 196"/>
              <a:gd name="T44" fmla="*/ 128 w 196"/>
              <a:gd name="T45" fmla="*/ 68 h 196"/>
              <a:gd name="T46" fmla="*/ 128 w 196"/>
              <a:gd name="T47" fmla="*/ 79 h 196"/>
              <a:gd name="T48" fmla="*/ 77 w 196"/>
              <a:gd name="T49" fmla="*/ 131 h 196"/>
              <a:gd name="T50" fmla="*/ 77 w 196"/>
              <a:gd name="T51" fmla="*/ 144 h 196"/>
              <a:gd name="T52" fmla="*/ 91 w 196"/>
              <a:gd name="T53" fmla="*/ 144 h 196"/>
              <a:gd name="T54" fmla="*/ 142 w 196"/>
              <a:gd name="T55" fmla="*/ 93 h 196"/>
              <a:gd name="T56" fmla="*/ 153 w 196"/>
              <a:gd name="T57" fmla="*/ 93 h 196"/>
              <a:gd name="T58" fmla="*/ 153 w 196"/>
              <a:gd name="T59" fmla="*/ 104 h 196"/>
              <a:gd name="T60" fmla="*/ 98 w 196"/>
              <a:gd name="T61" fmla="*/ 16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6" h="196">
                <a:moveTo>
                  <a:pt x="24" y="83"/>
                </a:moveTo>
                <a:cubicBezTo>
                  <a:pt x="20" y="87"/>
                  <a:pt x="18" y="92"/>
                  <a:pt x="17" y="98"/>
                </a:cubicBezTo>
                <a:cubicBezTo>
                  <a:pt x="2" y="170"/>
                  <a:pt x="2" y="170"/>
                  <a:pt x="2" y="170"/>
                </a:cubicBezTo>
                <a:cubicBezTo>
                  <a:pt x="0" y="183"/>
                  <a:pt x="13" y="196"/>
                  <a:pt x="26" y="194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03" y="178"/>
                  <a:pt x="109" y="176"/>
                  <a:pt x="113" y="172"/>
                </a:cubicBezTo>
                <a:cubicBezTo>
                  <a:pt x="189" y="96"/>
                  <a:pt x="189" y="96"/>
                  <a:pt x="189" y="96"/>
                </a:cubicBezTo>
                <a:cubicBezTo>
                  <a:pt x="196" y="90"/>
                  <a:pt x="196" y="80"/>
                  <a:pt x="189" y="73"/>
                </a:cubicBezTo>
                <a:cubicBezTo>
                  <a:pt x="123" y="7"/>
                  <a:pt x="123" y="7"/>
                  <a:pt x="123" y="7"/>
                </a:cubicBezTo>
                <a:cubicBezTo>
                  <a:pt x="116" y="0"/>
                  <a:pt x="107" y="0"/>
                  <a:pt x="100" y="7"/>
                </a:cubicBezTo>
                <a:lnTo>
                  <a:pt x="24" y="83"/>
                </a:lnTo>
                <a:close/>
                <a:moveTo>
                  <a:pt x="98" y="160"/>
                </a:moveTo>
                <a:cubicBezTo>
                  <a:pt x="60" y="167"/>
                  <a:pt x="60" y="167"/>
                  <a:pt x="60" y="167"/>
                </a:cubicBezTo>
                <a:cubicBezTo>
                  <a:pt x="29" y="136"/>
                  <a:pt x="29" y="136"/>
                  <a:pt x="29" y="136"/>
                </a:cubicBezTo>
                <a:cubicBezTo>
                  <a:pt x="36" y="99"/>
                  <a:pt x="36" y="99"/>
                  <a:pt x="36" y="99"/>
                </a:cubicBezTo>
                <a:cubicBezTo>
                  <a:pt x="92" y="43"/>
                  <a:pt x="92" y="43"/>
                  <a:pt x="92" y="43"/>
                </a:cubicBezTo>
                <a:cubicBezTo>
                  <a:pt x="95" y="40"/>
                  <a:pt x="100" y="40"/>
                  <a:pt x="103" y="43"/>
                </a:cubicBezTo>
                <a:cubicBezTo>
                  <a:pt x="106" y="46"/>
                  <a:pt x="106" y="51"/>
                  <a:pt x="103" y="54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48" y="109"/>
                  <a:pt x="48" y="116"/>
                  <a:pt x="52" y="119"/>
                </a:cubicBezTo>
                <a:cubicBezTo>
                  <a:pt x="56" y="123"/>
                  <a:pt x="62" y="123"/>
                  <a:pt x="66" y="119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20" y="65"/>
                  <a:pt x="125" y="65"/>
                  <a:pt x="128" y="68"/>
                </a:cubicBezTo>
                <a:cubicBezTo>
                  <a:pt x="131" y="71"/>
                  <a:pt x="131" y="76"/>
                  <a:pt x="128" y="79"/>
                </a:cubicBezTo>
                <a:cubicBezTo>
                  <a:pt x="77" y="131"/>
                  <a:pt x="77" y="131"/>
                  <a:pt x="77" y="131"/>
                </a:cubicBezTo>
                <a:cubicBezTo>
                  <a:pt x="73" y="134"/>
                  <a:pt x="73" y="141"/>
                  <a:pt x="77" y="144"/>
                </a:cubicBezTo>
                <a:cubicBezTo>
                  <a:pt x="81" y="148"/>
                  <a:pt x="87" y="148"/>
                  <a:pt x="91" y="144"/>
                </a:cubicBezTo>
                <a:cubicBezTo>
                  <a:pt x="142" y="93"/>
                  <a:pt x="142" y="93"/>
                  <a:pt x="142" y="93"/>
                </a:cubicBezTo>
                <a:cubicBezTo>
                  <a:pt x="145" y="90"/>
                  <a:pt x="150" y="90"/>
                  <a:pt x="153" y="93"/>
                </a:cubicBezTo>
                <a:cubicBezTo>
                  <a:pt x="156" y="96"/>
                  <a:pt x="156" y="101"/>
                  <a:pt x="153" y="104"/>
                </a:cubicBezTo>
                <a:lnTo>
                  <a:pt x="98" y="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9B0FA242-6505-4F38-9743-24DED729FE86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3278981"/>
            <a:ext cx="312738" cy="287337"/>
          </a:xfrm>
          <a:custGeom>
            <a:avLst/>
            <a:gdLst>
              <a:gd name="T0" fmla="*/ 94 w 192"/>
              <a:gd name="T1" fmla="*/ 120 h 176"/>
              <a:gd name="T2" fmla="*/ 76 w 192"/>
              <a:gd name="T3" fmla="*/ 110 h 176"/>
              <a:gd name="T4" fmla="*/ 73 w 192"/>
              <a:gd name="T5" fmla="*/ 107 h 176"/>
              <a:gd name="T6" fmla="*/ 77 w 192"/>
              <a:gd name="T7" fmla="*/ 101 h 176"/>
              <a:gd name="T8" fmla="*/ 84 w 192"/>
              <a:gd name="T9" fmla="*/ 84 h 176"/>
              <a:gd name="T10" fmla="*/ 66 w 192"/>
              <a:gd name="T11" fmla="*/ 68 h 176"/>
              <a:gd name="T12" fmla="*/ 48 w 192"/>
              <a:gd name="T13" fmla="*/ 84 h 176"/>
              <a:gd name="T14" fmla="*/ 55 w 192"/>
              <a:gd name="T15" fmla="*/ 102 h 176"/>
              <a:gd name="T16" fmla="*/ 59 w 192"/>
              <a:gd name="T17" fmla="*/ 107 h 176"/>
              <a:gd name="T18" fmla="*/ 56 w 192"/>
              <a:gd name="T19" fmla="*/ 111 h 176"/>
              <a:gd name="T20" fmla="*/ 38 w 192"/>
              <a:gd name="T21" fmla="*/ 120 h 176"/>
              <a:gd name="T22" fmla="*/ 36 w 192"/>
              <a:gd name="T23" fmla="*/ 126 h 176"/>
              <a:gd name="T24" fmla="*/ 36 w 192"/>
              <a:gd name="T25" fmla="*/ 134 h 176"/>
              <a:gd name="T26" fmla="*/ 42 w 192"/>
              <a:gd name="T27" fmla="*/ 140 h 176"/>
              <a:gd name="T28" fmla="*/ 90 w 192"/>
              <a:gd name="T29" fmla="*/ 140 h 176"/>
              <a:gd name="T30" fmla="*/ 96 w 192"/>
              <a:gd name="T31" fmla="*/ 134 h 176"/>
              <a:gd name="T32" fmla="*/ 96 w 192"/>
              <a:gd name="T33" fmla="*/ 126 h 176"/>
              <a:gd name="T34" fmla="*/ 94 w 192"/>
              <a:gd name="T35" fmla="*/ 120 h 176"/>
              <a:gd name="T36" fmla="*/ 142 w 192"/>
              <a:gd name="T37" fmla="*/ 76 h 176"/>
              <a:gd name="T38" fmla="*/ 122 w 192"/>
              <a:gd name="T39" fmla="*/ 76 h 176"/>
              <a:gd name="T40" fmla="*/ 112 w 192"/>
              <a:gd name="T41" fmla="*/ 86 h 176"/>
              <a:gd name="T42" fmla="*/ 122 w 192"/>
              <a:gd name="T43" fmla="*/ 96 h 176"/>
              <a:gd name="T44" fmla="*/ 142 w 192"/>
              <a:gd name="T45" fmla="*/ 96 h 176"/>
              <a:gd name="T46" fmla="*/ 152 w 192"/>
              <a:gd name="T47" fmla="*/ 86 h 176"/>
              <a:gd name="T48" fmla="*/ 142 w 192"/>
              <a:gd name="T49" fmla="*/ 76 h 176"/>
              <a:gd name="T50" fmla="*/ 142 w 192"/>
              <a:gd name="T51" fmla="*/ 112 h 176"/>
              <a:gd name="T52" fmla="*/ 122 w 192"/>
              <a:gd name="T53" fmla="*/ 112 h 176"/>
              <a:gd name="T54" fmla="*/ 112 w 192"/>
              <a:gd name="T55" fmla="*/ 122 h 176"/>
              <a:gd name="T56" fmla="*/ 122 w 192"/>
              <a:gd name="T57" fmla="*/ 132 h 176"/>
              <a:gd name="T58" fmla="*/ 142 w 192"/>
              <a:gd name="T59" fmla="*/ 132 h 176"/>
              <a:gd name="T60" fmla="*/ 152 w 192"/>
              <a:gd name="T61" fmla="*/ 122 h 176"/>
              <a:gd name="T62" fmla="*/ 142 w 192"/>
              <a:gd name="T63" fmla="*/ 112 h 176"/>
              <a:gd name="T64" fmla="*/ 0 w 192"/>
              <a:gd name="T65" fmla="*/ 160 h 176"/>
              <a:gd name="T66" fmla="*/ 16 w 192"/>
              <a:gd name="T67" fmla="*/ 176 h 176"/>
              <a:gd name="T68" fmla="*/ 176 w 192"/>
              <a:gd name="T69" fmla="*/ 176 h 176"/>
              <a:gd name="T70" fmla="*/ 192 w 192"/>
              <a:gd name="T71" fmla="*/ 160 h 176"/>
              <a:gd name="T72" fmla="*/ 192 w 192"/>
              <a:gd name="T73" fmla="*/ 32 h 176"/>
              <a:gd name="T74" fmla="*/ 176 w 192"/>
              <a:gd name="T75" fmla="*/ 16 h 176"/>
              <a:gd name="T76" fmla="*/ 128 w 192"/>
              <a:gd name="T77" fmla="*/ 16 h 176"/>
              <a:gd name="T78" fmla="*/ 128 w 192"/>
              <a:gd name="T79" fmla="*/ 9 h 176"/>
              <a:gd name="T80" fmla="*/ 119 w 192"/>
              <a:gd name="T81" fmla="*/ 0 h 176"/>
              <a:gd name="T82" fmla="*/ 73 w 192"/>
              <a:gd name="T83" fmla="*/ 0 h 176"/>
              <a:gd name="T84" fmla="*/ 64 w 192"/>
              <a:gd name="T85" fmla="*/ 9 h 176"/>
              <a:gd name="T86" fmla="*/ 64 w 192"/>
              <a:gd name="T87" fmla="*/ 16 h 176"/>
              <a:gd name="T88" fmla="*/ 16 w 192"/>
              <a:gd name="T89" fmla="*/ 16 h 176"/>
              <a:gd name="T90" fmla="*/ 0 w 192"/>
              <a:gd name="T91" fmla="*/ 32 h 176"/>
              <a:gd name="T92" fmla="*/ 0 w 192"/>
              <a:gd name="T93" fmla="*/ 160 h 176"/>
              <a:gd name="T94" fmla="*/ 29 w 192"/>
              <a:gd name="T95" fmla="*/ 36 h 176"/>
              <a:gd name="T96" fmla="*/ 64 w 192"/>
              <a:gd name="T97" fmla="*/ 36 h 176"/>
              <a:gd name="T98" fmla="*/ 64 w 192"/>
              <a:gd name="T99" fmla="*/ 43 h 176"/>
              <a:gd name="T100" fmla="*/ 73 w 192"/>
              <a:gd name="T101" fmla="*/ 52 h 176"/>
              <a:gd name="T102" fmla="*/ 119 w 192"/>
              <a:gd name="T103" fmla="*/ 52 h 176"/>
              <a:gd name="T104" fmla="*/ 128 w 192"/>
              <a:gd name="T105" fmla="*/ 43 h 176"/>
              <a:gd name="T106" fmla="*/ 128 w 192"/>
              <a:gd name="T107" fmla="*/ 36 h 176"/>
              <a:gd name="T108" fmla="*/ 163 w 192"/>
              <a:gd name="T109" fmla="*/ 36 h 176"/>
              <a:gd name="T110" fmla="*/ 172 w 192"/>
              <a:gd name="T111" fmla="*/ 45 h 176"/>
              <a:gd name="T112" fmla="*/ 172 w 192"/>
              <a:gd name="T113" fmla="*/ 147 h 176"/>
              <a:gd name="T114" fmla="*/ 163 w 192"/>
              <a:gd name="T115" fmla="*/ 156 h 176"/>
              <a:gd name="T116" fmla="*/ 29 w 192"/>
              <a:gd name="T117" fmla="*/ 156 h 176"/>
              <a:gd name="T118" fmla="*/ 20 w 192"/>
              <a:gd name="T119" fmla="*/ 147 h 176"/>
              <a:gd name="T120" fmla="*/ 20 w 192"/>
              <a:gd name="T121" fmla="*/ 45 h 176"/>
              <a:gd name="T122" fmla="*/ 29 w 192"/>
              <a:gd name="T123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2" h="176">
                <a:moveTo>
                  <a:pt x="94" y="120"/>
                </a:moveTo>
                <a:cubicBezTo>
                  <a:pt x="90" y="114"/>
                  <a:pt x="86" y="111"/>
                  <a:pt x="76" y="110"/>
                </a:cubicBezTo>
                <a:cubicBezTo>
                  <a:pt x="74" y="110"/>
                  <a:pt x="73" y="109"/>
                  <a:pt x="73" y="107"/>
                </a:cubicBezTo>
                <a:cubicBezTo>
                  <a:pt x="73" y="105"/>
                  <a:pt x="77" y="102"/>
                  <a:pt x="77" y="101"/>
                </a:cubicBezTo>
                <a:cubicBezTo>
                  <a:pt x="82" y="97"/>
                  <a:pt x="84" y="90"/>
                  <a:pt x="84" y="84"/>
                </a:cubicBezTo>
                <a:cubicBezTo>
                  <a:pt x="84" y="75"/>
                  <a:pt x="76" y="68"/>
                  <a:pt x="66" y="68"/>
                </a:cubicBezTo>
                <a:cubicBezTo>
                  <a:pt x="56" y="68"/>
                  <a:pt x="48" y="75"/>
                  <a:pt x="48" y="84"/>
                </a:cubicBezTo>
                <a:cubicBezTo>
                  <a:pt x="48" y="90"/>
                  <a:pt x="50" y="97"/>
                  <a:pt x="55" y="102"/>
                </a:cubicBezTo>
                <a:cubicBezTo>
                  <a:pt x="55" y="102"/>
                  <a:pt x="59" y="105"/>
                  <a:pt x="59" y="107"/>
                </a:cubicBezTo>
                <a:cubicBezTo>
                  <a:pt x="59" y="109"/>
                  <a:pt x="58" y="110"/>
                  <a:pt x="56" y="111"/>
                </a:cubicBezTo>
                <a:cubicBezTo>
                  <a:pt x="46" y="111"/>
                  <a:pt x="42" y="114"/>
                  <a:pt x="38" y="120"/>
                </a:cubicBezTo>
                <a:cubicBezTo>
                  <a:pt x="37" y="122"/>
                  <a:pt x="36" y="125"/>
                  <a:pt x="36" y="126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7"/>
                  <a:pt x="39" y="140"/>
                  <a:pt x="42" y="140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93" y="140"/>
                  <a:pt x="96" y="137"/>
                  <a:pt x="96" y="134"/>
                </a:cubicBezTo>
                <a:cubicBezTo>
                  <a:pt x="96" y="126"/>
                  <a:pt x="96" y="126"/>
                  <a:pt x="96" y="126"/>
                </a:cubicBezTo>
                <a:cubicBezTo>
                  <a:pt x="96" y="125"/>
                  <a:pt x="95" y="122"/>
                  <a:pt x="94" y="120"/>
                </a:cubicBezTo>
                <a:close/>
                <a:moveTo>
                  <a:pt x="142" y="76"/>
                </a:moveTo>
                <a:cubicBezTo>
                  <a:pt x="122" y="76"/>
                  <a:pt x="122" y="76"/>
                  <a:pt x="122" y="76"/>
                </a:cubicBezTo>
                <a:cubicBezTo>
                  <a:pt x="116" y="76"/>
                  <a:pt x="112" y="80"/>
                  <a:pt x="112" y="86"/>
                </a:cubicBezTo>
                <a:cubicBezTo>
                  <a:pt x="112" y="92"/>
                  <a:pt x="116" y="96"/>
                  <a:pt x="122" y="96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48" y="96"/>
                  <a:pt x="152" y="92"/>
                  <a:pt x="152" y="86"/>
                </a:cubicBezTo>
                <a:cubicBezTo>
                  <a:pt x="152" y="80"/>
                  <a:pt x="148" y="76"/>
                  <a:pt x="142" y="76"/>
                </a:cubicBezTo>
                <a:close/>
                <a:moveTo>
                  <a:pt x="142" y="112"/>
                </a:moveTo>
                <a:cubicBezTo>
                  <a:pt x="122" y="112"/>
                  <a:pt x="122" y="112"/>
                  <a:pt x="122" y="112"/>
                </a:cubicBezTo>
                <a:cubicBezTo>
                  <a:pt x="116" y="112"/>
                  <a:pt x="112" y="116"/>
                  <a:pt x="112" y="122"/>
                </a:cubicBezTo>
                <a:cubicBezTo>
                  <a:pt x="112" y="128"/>
                  <a:pt x="116" y="132"/>
                  <a:pt x="122" y="132"/>
                </a:cubicBezTo>
                <a:cubicBezTo>
                  <a:pt x="142" y="132"/>
                  <a:pt x="142" y="132"/>
                  <a:pt x="142" y="132"/>
                </a:cubicBezTo>
                <a:cubicBezTo>
                  <a:pt x="148" y="132"/>
                  <a:pt x="152" y="128"/>
                  <a:pt x="152" y="122"/>
                </a:cubicBezTo>
                <a:cubicBezTo>
                  <a:pt x="152" y="116"/>
                  <a:pt x="148" y="112"/>
                  <a:pt x="142" y="112"/>
                </a:cubicBezTo>
                <a:close/>
                <a:moveTo>
                  <a:pt x="0" y="160"/>
                </a:moveTo>
                <a:cubicBezTo>
                  <a:pt x="0" y="169"/>
                  <a:pt x="7" y="176"/>
                  <a:pt x="16" y="176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185" y="176"/>
                  <a:pt x="192" y="169"/>
                  <a:pt x="192" y="160"/>
                </a:cubicBezTo>
                <a:cubicBezTo>
                  <a:pt x="192" y="32"/>
                  <a:pt x="192" y="32"/>
                  <a:pt x="192" y="32"/>
                </a:cubicBezTo>
                <a:cubicBezTo>
                  <a:pt x="192" y="23"/>
                  <a:pt x="185" y="16"/>
                  <a:pt x="176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9"/>
                  <a:pt x="128" y="9"/>
                  <a:pt x="128" y="9"/>
                </a:cubicBezTo>
                <a:cubicBezTo>
                  <a:pt x="128" y="4"/>
                  <a:pt x="124" y="0"/>
                  <a:pt x="119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68" y="0"/>
                  <a:pt x="64" y="4"/>
                  <a:pt x="64" y="9"/>
                </a:cubicBezTo>
                <a:cubicBezTo>
                  <a:pt x="64" y="16"/>
                  <a:pt x="64" y="16"/>
                  <a:pt x="64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60"/>
                </a:lnTo>
                <a:close/>
                <a:moveTo>
                  <a:pt x="29" y="36"/>
                </a:moveTo>
                <a:cubicBezTo>
                  <a:pt x="64" y="36"/>
                  <a:pt x="64" y="36"/>
                  <a:pt x="64" y="36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8"/>
                  <a:pt x="68" y="52"/>
                  <a:pt x="73" y="52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24" y="52"/>
                  <a:pt x="128" y="48"/>
                  <a:pt x="128" y="43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8" y="36"/>
                  <a:pt x="172" y="40"/>
                  <a:pt x="172" y="45"/>
                </a:cubicBezTo>
                <a:cubicBezTo>
                  <a:pt x="172" y="147"/>
                  <a:pt x="172" y="147"/>
                  <a:pt x="172" y="147"/>
                </a:cubicBezTo>
                <a:cubicBezTo>
                  <a:pt x="172" y="152"/>
                  <a:pt x="168" y="156"/>
                  <a:pt x="163" y="156"/>
                </a:cubicBezTo>
                <a:cubicBezTo>
                  <a:pt x="29" y="156"/>
                  <a:pt x="29" y="156"/>
                  <a:pt x="29" y="156"/>
                </a:cubicBezTo>
                <a:cubicBezTo>
                  <a:pt x="24" y="156"/>
                  <a:pt x="20" y="152"/>
                  <a:pt x="20" y="147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0"/>
                  <a:pt x="24" y="36"/>
                  <a:pt x="2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974146BA-AA90-4B42-9F98-CC6CD7F8FB20}"/>
              </a:ext>
            </a:extLst>
          </p:cNvPr>
          <p:cNvSpPr>
            <a:spLocks noEditPoints="1"/>
          </p:cNvSpPr>
          <p:nvPr/>
        </p:nvSpPr>
        <p:spPr bwMode="auto">
          <a:xfrm>
            <a:off x="4918869" y="3266281"/>
            <a:ext cx="254000" cy="312737"/>
          </a:xfrm>
          <a:custGeom>
            <a:avLst/>
            <a:gdLst>
              <a:gd name="T0" fmla="*/ 0 w 156"/>
              <a:gd name="T1" fmla="*/ 176 h 192"/>
              <a:gd name="T2" fmla="*/ 16 w 156"/>
              <a:gd name="T3" fmla="*/ 192 h 192"/>
              <a:gd name="T4" fmla="*/ 140 w 156"/>
              <a:gd name="T5" fmla="*/ 192 h 192"/>
              <a:gd name="T6" fmla="*/ 156 w 156"/>
              <a:gd name="T7" fmla="*/ 176 h 192"/>
              <a:gd name="T8" fmla="*/ 156 w 156"/>
              <a:gd name="T9" fmla="*/ 40 h 192"/>
              <a:gd name="T10" fmla="*/ 140 w 156"/>
              <a:gd name="T11" fmla="*/ 24 h 192"/>
              <a:gd name="T12" fmla="*/ 107 w 156"/>
              <a:gd name="T13" fmla="*/ 24 h 192"/>
              <a:gd name="T14" fmla="*/ 78 w 156"/>
              <a:gd name="T15" fmla="*/ 0 h 192"/>
              <a:gd name="T16" fmla="*/ 49 w 156"/>
              <a:gd name="T17" fmla="*/ 24 h 192"/>
              <a:gd name="T18" fmla="*/ 16 w 156"/>
              <a:gd name="T19" fmla="*/ 24 h 192"/>
              <a:gd name="T20" fmla="*/ 0 w 156"/>
              <a:gd name="T21" fmla="*/ 40 h 192"/>
              <a:gd name="T22" fmla="*/ 0 w 156"/>
              <a:gd name="T23" fmla="*/ 176 h 192"/>
              <a:gd name="T24" fmla="*/ 29 w 156"/>
              <a:gd name="T25" fmla="*/ 44 h 192"/>
              <a:gd name="T26" fmla="*/ 48 w 156"/>
              <a:gd name="T27" fmla="*/ 44 h 192"/>
              <a:gd name="T28" fmla="*/ 48 w 156"/>
              <a:gd name="T29" fmla="*/ 51 h 192"/>
              <a:gd name="T30" fmla="*/ 57 w 156"/>
              <a:gd name="T31" fmla="*/ 60 h 192"/>
              <a:gd name="T32" fmla="*/ 99 w 156"/>
              <a:gd name="T33" fmla="*/ 60 h 192"/>
              <a:gd name="T34" fmla="*/ 108 w 156"/>
              <a:gd name="T35" fmla="*/ 51 h 192"/>
              <a:gd name="T36" fmla="*/ 108 w 156"/>
              <a:gd name="T37" fmla="*/ 44 h 192"/>
              <a:gd name="T38" fmla="*/ 127 w 156"/>
              <a:gd name="T39" fmla="*/ 44 h 192"/>
              <a:gd name="T40" fmla="*/ 136 w 156"/>
              <a:gd name="T41" fmla="*/ 53 h 192"/>
              <a:gd name="T42" fmla="*/ 136 w 156"/>
              <a:gd name="T43" fmla="*/ 163 h 192"/>
              <a:gd name="T44" fmla="*/ 127 w 156"/>
              <a:gd name="T45" fmla="*/ 172 h 192"/>
              <a:gd name="T46" fmla="*/ 29 w 156"/>
              <a:gd name="T47" fmla="*/ 172 h 192"/>
              <a:gd name="T48" fmla="*/ 20 w 156"/>
              <a:gd name="T49" fmla="*/ 163 h 192"/>
              <a:gd name="T50" fmla="*/ 20 w 156"/>
              <a:gd name="T51" fmla="*/ 53 h 192"/>
              <a:gd name="T52" fmla="*/ 29 w 156"/>
              <a:gd name="T53" fmla="*/ 44 h 192"/>
              <a:gd name="T54" fmla="*/ 68 w 156"/>
              <a:gd name="T55" fmla="*/ 30 h 192"/>
              <a:gd name="T56" fmla="*/ 78 w 156"/>
              <a:gd name="T57" fmla="*/ 20 h 192"/>
              <a:gd name="T58" fmla="*/ 88 w 156"/>
              <a:gd name="T59" fmla="*/ 30 h 192"/>
              <a:gd name="T60" fmla="*/ 78 w 156"/>
              <a:gd name="T61" fmla="*/ 40 h 192"/>
              <a:gd name="T62" fmla="*/ 68 w 156"/>
              <a:gd name="T63" fmla="*/ 3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6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31"/>
                  <a:pt x="149" y="24"/>
                  <a:pt x="140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10"/>
                  <a:pt x="93" y="0"/>
                  <a:pt x="78" y="0"/>
                </a:cubicBezTo>
                <a:cubicBezTo>
                  <a:pt x="63" y="0"/>
                  <a:pt x="51" y="10"/>
                  <a:pt x="49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76"/>
                </a:lnTo>
                <a:close/>
                <a:moveTo>
                  <a:pt x="29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6"/>
                  <a:pt x="52" y="60"/>
                  <a:pt x="57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8" y="56"/>
                  <a:pt x="108" y="51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27" y="44"/>
                  <a:pt x="127" y="44"/>
                  <a:pt x="127" y="44"/>
                </a:cubicBezTo>
                <a:cubicBezTo>
                  <a:pt x="132" y="44"/>
                  <a:pt x="136" y="48"/>
                  <a:pt x="136" y="53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36" y="168"/>
                  <a:pt x="132" y="172"/>
                  <a:pt x="127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8"/>
                  <a:pt x="24" y="44"/>
                  <a:pt x="29" y="44"/>
                </a:cubicBezTo>
                <a:close/>
                <a:moveTo>
                  <a:pt x="68" y="30"/>
                </a:moveTo>
                <a:cubicBezTo>
                  <a:pt x="68" y="24"/>
                  <a:pt x="72" y="20"/>
                  <a:pt x="78" y="20"/>
                </a:cubicBezTo>
                <a:cubicBezTo>
                  <a:pt x="84" y="20"/>
                  <a:pt x="88" y="24"/>
                  <a:pt x="88" y="30"/>
                </a:cubicBezTo>
                <a:cubicBezTo>
                  <a:pt x="88" y="36"/>
                  <a:pt x="84" y="40"/>
                  <a:pt x="78" y="40"/>
                </a:cubicBezTo>
                <a:cubicBezTo>
                  <a:pt x="72" y="40"/>
                  <a:pt x="68" y="36"/>
                  <a:pt x="68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6C025E86-33B4-4CFF-A6E0-06B8A542CD03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3266281"/>
            <a:ext cx="254000" cy="312737"/>
          </a:xfrm>
          <a:custGeom>
            <a:avLst/>
            <a:gdLst>
              <a:gd name="T0" fmla="*/ 106 w 156"/>
              <a:gd name="T1" fmla="*/ 96 h 192"/>
              <a:gd name="T2" fmla="*/ 50 w 156"/>
              <a:gd name="T3" fmla="*/ 96 h 192"/>
              <a:gd name="T4" fmla="*/ 40 w 156"/>
              <a:gd name="T5" fmla="*/ 106 h 192"/>
              <a:gd name="T6" fmla="*/ 50 w 156"/>
              <a:gd name="T7" fmla="*/ 116 h 192"/>
              <a:gd name="T8" fmla="*/ 106 w 156"/>
              <a:gd name="T9" fmla="*/ 116 h 192"/>
              <a:gd name="T10" fmla="*/ 116 w 156"/>
              <a:gd name="T11" fmla="*/ 106 h 192"/>
              <a:gd name="T12" fmla="*/ 106 w 156"/>
              <a:gd name="T13" fmla="*/ 96 h 192"/>
              <a:gd name="T14" fmla="*/ 106 w 156"/>
              <a:gd name="T15" fmla="*/ 132 h 192"/>
              <a:gd name="T16" fmla="*/ 50 w 156"/>
              <a:gd name="T17" fmla="*/ 132 h 192"/>
              <a:gd name="T18" fmla="*/ 40 w 156"/>
              <a:gd name="T19" fmla="*/ 142 h 192"/>
              <a:gd name="T20" fmla="*/ 50 w 156"/>
              <a:gd name="T21" fmla="*/ 152 h 192"/>
              <a:gd name="T22" fmla="*/ 106 w 156"/>
              <a:gd name="T23" fmla="*/ 152 h 192"/>
              <a:gd name="T24" fmla="*/ 116 w 156"/>
              <a:gd name="T25" fmla="*/ 142 h 192"/>
              <a:gd name="T26" fmla="*/ 106 w 156"/>
              <a:gd name="T27" fmla="*/ 132 h 192"/>
              <a:gd name="T28" fmla="*/ 0 w 156"/>
              <a:gd name="T29" fmla="*/ 176 h 192"/>
              <a:gd name="T30" fmla="*/ 16 w 156"/>
              <a:gd name="T31" fmla="*/ 192 h 192"/>
              <a:gd name="T32" fmla="*/ 140 w 156"/>
              <a:gd name="T33" fmla="*/ 192 h 192"/>
              <a:gd name="T34" fmla="*/ 156 w 156"/>
              <a:gd name="T35" fmla="*/ 176 h 192"/>
              <a:gd name="T36" fmla="*/ 156 w 156"/>
              <a:gd name="T37" fmla="*/ 40 h 192"/>
              <a:gd name="T38" fmla="*/ 140 w 156"/>
              <a:gd name="T39" fmla="*/ 24 h 192"/>
              <a:gd name="T40" fmla="*/ 107 w 156"/>
              <a:gd name="T41" fmla="*/ 24 h 192"/>
              <a:gd name="T42" fmla="*/ 78 w 156"/>
              <a:gd name="T43" fmla="*/ 0 h 192"/>
              <a:gd name="T44" fmla="*/ 49 w 156"/>
              <a:gd name="T45" fmla="*/ 24 h 192"/>
              <a:gd name="T46" fmla="*/ 16 w 156"/>
              <a:gd name="T47" fmla="*/ 24 h 192"/>
              <a:gd name="T48" fmla="*/ 0 w 156"/>
              <a:gd name="T49" fmla="*/ 40 h 192"/>
              <a:gd name="T50" fmla="*/ 0 w 156"/>
              <a:gd name="T51" fmla="*/ 176 h 192"/>
              <a:gd name="T52" fmla="*/ 29 w 156"/>
              <a:gd name="T53" fmla="*/ 44 h 192"/>
              <a:gd name="T54" fmla="*/ 48 w 156"/>
              <a:gd name="T55" fmla="*/ 44 h 192"/>
              <a:gd name="T56" fmla="*/ 48 w 156"/>
              <a:gd name="T57" fmla="*/ 51 h 192"/>
              <a:gd name="T58" fmla="*/ 57 w 156"/>
              <a:gd name="T59" fmla="*/ 60 h 192"/>
              <a:gd name="T60" fmla="*/ 99 w 156"/>
              <a:gd name="T61" fmla="*/ 60 h 192"/>
              <a:gd name="T62" fmla="*/ 108 w 156"/>
              <a:gd name="T63" fmla="*/ 51 h 192"/>
              <a:gd name="T64" fmla="*/ 108 w 156"/>
              <a:gd name="T65" fmla="*/ 44 h 192"/>
              <a:gd name="T66" fmla="*/ 127 w 156"/>
              <a:gd name="T67" fmla="*/ 44 h 192"/>
              <a:gd name="T68" fmla="*/ 136 w 156"/>
              <a:gd name="T69" fmla="*/ 53 h 192"/>
              <a:gd name="T70" fmla="*/ 136 w 156"/>
              <a:gd name="T71" fmla="*/ 163 h 192"/>
              <a:gd name="T72" fmla="*/ 127 w 156"/>
              <a:gd name="T73" fmla="*/ 172 h 192"/>
              <a:gd name="T74" fmla="*/ 29 w 156"/>
              <a:gd name="T75" fmla="*/ 172 h 192"/>
              <a:gd name="T76" fmla="*/ 20 w 156"/>
              <a:gd name="T77" fmla="*/ 163 h 192"/>
              <a:gd name="T78" fmla="*/ 20 w 156"/>
              <a:gd name="T79" fmla="*/ 53 h 192"/>
              <a:gd name="T80" fmla="*/ 29 w 156"/>
              <a:gd name="T81" fmla="*/ 44 h 192"/>
              <a:gd name="T82" fmla="*/ 68 w 156"/>
              <a:gd name="T83" fmla="*/ 30 h 192"/>
              <a:gd name="T84" fmla="*/ 78 w 156"/>
              <a:gd name="T85" fmla="*/ 20 h 192"/>
              <a:gd name="T86" fmla="*/ 88 w 156"/>
              <a:gd name="T87" fmla="*/ 30 h 192"/>
              <a:gd name="T88" fmla="*/ 78 w 156"/>
              <a:gd name="T89" fmla="*/ 40 h 192"/>
              <a:gd name="T90" fmla="*/ 68 w 156"/>
              <a:gd name="T91" fmla="*/ 3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6" h="192">
                <a:moveTo>
                  <a:pt x="106" y="96"/>
                </a:moveTo>
                <a:cubicBezTo>
                  <a:pt x="50" y="96"/>
                  <a:pt x="50" y="96"/>
                  <a:pt x="50" y="96"/>
                </a:cubicBezTo>
                <a:cubicBezTo>
                  <a:pt x="44" y="96"/>
                  <a:pt x="40" y="100"/>
                  <a:pt x="40" y="106"/>
                </a:cubicBezTo>
                <a:cubicBezTo>
                  <a:pt x="40" y="112"/>
                  <a:pt x="44" y="116"/>
                  <a:pt x="50" y="116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12" y="116"/>
                  <a:pt x="116" y="112"/>
                  <a:pt x="116" y="106"/>
                </a:cubicBezTo>
                <a:cubicBezTo>
                  <a:pt x="116" y="100"/>
                  <a:pt x="112" y="96"/>
                  <a:pt x="106" y="96"/>
                </a:cubicBezTo>
                <a:close/>
                <a:moveTo>
                  <a:pt x="106" y="132"/>
                </a:moveTo>
                <a:cubicBezTo>
                  <a:pt x="50" y="132"/>
                  <a:pt x="50" y="132"/>
                  <a:pt x="50" y="132"/>
                </a:cubicBezTo>
                <a:cubicBezTo>
                  <a:pt x="44" y="132"/>
                  <a:pt x="40" y="136"/>
                  <a:pt x="40" y="142"/>
                </a:cubicBezTo>
                <a:cubicBezTo>
                  <a:pt x="40" y="148"/>
                  <a:pt x="44" y="152"/>
                  <a:pt x="50" y="152"/>
                </a:cubicBezTo>
                <a:cubicBezTo>
                  <a:pt x="106" y="152"/>
                  <a:pt x="106" y="152"/>
                  <a:pt x="106" y="152"/>
                </a:cubicBezTo>
                <a:cubicBezTo>
                  <a:pt x="112" y="152"/>
                  <a:pt x="116" y="148"/>
                  <a:pt x="116" y="142"/>
                </a:cubicBezTo>
                <a:cubicBezTo>
                  <a:pt x="116" y="136"/>
                  <a:pt x="112" y="132"/>
                  <a:pt x="106" y="132"/>
                </a:cubicBezTo>
                <a:close/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31"/>
                  <a:pt x="149" y="24"/>
                  <a:pt x="140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10"/>
                  <a:pt x="93" y="0"/>
                  <a:pt x="78" y="0"/>
                </a:cubicBezTo>
                <a:cubicBezTo>
                  <a:pt x="63" y="0"/>
                  <a:pt x="51" y="10"/>
                  <a:pt x="49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76"/>
                </a:lnTo>
                <a:close/>
                <a:moveTo>
                  <a:pt x="29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6"/>
                  <a:pt x="52" y="60"/>
                  <a:pt x="57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8" y="56"/>
                  <a:pt x="108" y="51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27" y="44"/>
                  <a:pt x="127" y="44"/>
                  <a:pt x="127" y="44"/>
                </a:cubicBezTo>
                <a:cubicBezTo>
                  <a:pt x="132" y="44"/>
                  <a:pt x="136" y="48"/>
                  <a:pt x="136" y="53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36" y="168"/>
                  <a:pt x="132" y="172"/>
                  <a:pt x="127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8"/>
                  <a:pt x="24" y="44"/>
                  <a:pt x="29" y="44"/>
                </a:cubicBezTo>
                <a:close/>
                <a:moveTo>
                  <a:pt x="68" y="30"/>
                </a:moveTo>
                <a:cubicBezTo>
                  <a:pt x="68" y="24"/>
                  <a:pt x="72" y="20"/>
                  <a:pt x="78" y="20"/>
                </a:cubicBezTo>
                <a:cubicBezTo>
                  <a:pt x="84" y="20"/>
                  <a:pt x="88" y="24"/>
                  <a:pt x="88" y="30"/>
                </a:cubicBezTo>
                <a:cubicBezTo>
                  <a:pt x="88" y="36"/>
                  <a:pt x="84" y="40"/>
                  <a:pt x="78" y="40"/>
                </a:cubicBezTo>
                <a:cubicBezTo>
                  <a:pt x="72" y="40"/>
                  <a:pt x="68" y="36"/>
                  <a:pt x="68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AD50B463-39B9-490E-95A4-777FFBE94A0F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3266281"/>
            <a:ext cx="311150" cy="312737"/>
          </a:xfrm>
          <a:custGeom>
            <a:avLst/>
            <a:gdLst>
              <a:gd name="T0" fmla="*/ 176 w 192"/>
              <a:gd name="T1" fmla="*/ 176 h 192"/>
              <a:gd name="T2" fmla="*/ 183 w 192"/>
              <a:gd name="T3" fmla="*/ 156 h 192"/>
              <a:gd name="T4" fmla="*/ 192 w 192"/>
              <a:gd name="T5" fmla="*/ 105 h 192"/>
              <a:gd name="T6" fmla="*/ 176 w 192"/>
              <a:gd name="T7" fmla="*/ 96 h 192"/>
              <a:gd name="T8" fmla="*/ 183 w 192"/>
              <a:gd name="T9" fmla="*/ 80 h 192"/>
              <a:gd name="T10" fmla="*/ 192 w 192"/>
              <a:gd name="T11" fmla="*/ 29 h 192"/>
              <a:gd name="T12" fmla="*/ 176 w 192"/>
              <a:gd name="T13" fmla="*/ 20 h 192"/>
              <a:gd name="T14" fmla="*/ 160 w 192"/>
              <a:gd name="T15" fmla="*/ 0 h 192"/>
              <a:gd name="T16" fmla="*/ 20 w 192"/>
              <a:gd name="T17" fmla="*/ 16 h 192"/>
              <a:gd name="T18" fmla="*/ 10 w 192"/>
              <a:gd name="T19" fmla="*/ 32 h 192"/>
              <a:gd name="T20" fmla="*/ 10 w 192"/>
              <a:gd name="T21" fmla="*/ 52 h 192"/>
              <a:gd name="T22" fmla="*/ 20 w 192"/>
              <a:gd name="T23" fmla="*/ 68 h 192"/>
              <a:gd name="T24" fmla="*/ 0 w 192"/>
              <a:gd name="T25" fmla="*/ 78 h 192"/>
              <a:gd name="T26" fmla="*/ 20 w 192"/>
              <a:gd name="T27" fmla="*/ 88 h 192"/>
              <a:gd name="T28" fmla="*/ 10 w 192"/>
              <a:gd name="T29" fmla="*/ 104 h 192"/>
              <a:gd name="T30" fmla="*/ 10 w 192"/>
              <a:gd name="T31" fmla="*/ 124 h 192"/>
              <a:gd name="T32" fmla="*/ 20 w 192"/>
              <a:gd name="T33" fmla="*/ 140 h 192"/>
              <a:gd name="T34" fmla="*/ 0 w 192"/>
              <a:gd name="T35" fmla="*/ 150 h 192"/>
              <a:gd name="T36" fmla="*/ 20 w 192"/>
              <a:gd name="T37" fmla="*/ 160 h 192"/>
              <a:gd name="T38" fmla="*/ 36 w 192"/>
              <a:gd name="T39" fmla="*/ 192 h 192"/>
              <a:gd name="T40" fmla="*/ 40 w 192"/>
              <a:gd name="T41" fmla="*/ 163 h 192"/>
              <a:gd name="T42" fmla="*/ 54 w 192"/>
              <a:gd name="T43" fmla="*/ 160 h 192"/>
              <a:gd name="T44" fmla="*/ 54 w 192"/>
              <a:gd name="T45" fmla="*/ 140 h 192"/>
              <a:gd name="T46" fmla="*/ 40 w 192"/>
              <a:gd name="T47" fmla="*/ 124 h 192"/>
              <a:gd name="T48" fmla="*/ 64 w 192"/>
              <a:gd name="T49" fmla="*/ 114 h 192"/>
              <a:gd name="T50" fmla="*/ 40 w 192"/>
              <a:gd name="T51" fmla="*/ 104 h 192"/>
              <a:gd name="T52" fmla="*/ 54 w 192"/>
              <a:gd name="T53" fmla="*/ 88 h 192"/>
              <a:gd name="T54" fmla="*/ 54 w 192"/>
              <a:gd name="T55" fmla="*/ 68 h 192"/>
              <a:gd name="T56" fmla="*/ 40 w 192"/>
              <a:gd name="T57" fmla="*/ 52 h 192"/>
              <a:gd name="T58" fmla="*/ 64 w 192"/>
              <a:gd name="T59" fmla="*/ 42 h 192"/>
              <a:gd name="T60" fmla="*/ 40 w 192"/>
              <a:gd name="T61" fmla="*/ 32 h 192"/>
              <a:gd name="T62" fmla="*/ 49 w 192"/>
              <a:gd name="T63" fmla="*/ 20 h 192"/>
              <a:gd name="T64" fmla="*/ 84 w 192"/>
              <a:gd name="T65" fmla="*/ 29 h 192"/>
              <a:gd name="T66" fmla="*/ 75 w 192"/>
              <a:gd name="T67" fmla="*/ 172 h 192"/>
              <a:gd name="T68" fmla="*/ 40 w 192"/>
              <a:gd name="T69" fmla="*/ 16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2" h="192">
                <a:moveTo>
                  <a:pt x="160" y="192"/>
                </a:moveTo>
                <a:cubicBezTo>
                  <a:pt x="169" y="192"/>
                  <a:pt x="176" y="185"/>
                  <a:pt x="176" y="17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83" y="156"/>
                  <a:pt x="183" y="156"/>
                  <a:pt x="183" y="156"/>
                </a:cubicBezTo>
                <a:cubicBezTo>
                  <a:pt x="188" y="156"/>
                  <a:pt x="192" y="152"/>
                  <a:pt x="192" y="147"/>
                </a:cubicBezTo>
                <a:cubicBezTo>
                  <a:pt x="192" y="105"/>
                  <a:pt x="192" y="105"/>
                  <a:pt x="192" y="105"/>
                </a:cubicBezTo>
                <a:cubicBezTo>
                  <a:pt x="192" y="100"/>
                  <a:pt x="188" y="96"/>
                  <a:pt x="183" y="96"/>
                </a:cubicBezTo>
                <a:cubicBezTo>
                  <a:pt x="176" y="96"/>
                  <a:pt x="176" y="96"/>
                  <a:pt x="176" y="96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83" y="80"/>
                  <a:pt x="183" y="80"/>
                  <a:pt x="183" y="80"/>
                </a:cubicBezTo>
                <a:cubicBezTo>
                  <a:pt x="188" y="80"/>
                  <a:pt x="192" y="76"/>
                  <a:pt x="192" y="71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2" y="24"/>
                  <a:pt x="188" y="20"/>
                  <a:pt x="183" y="20"/>
                </a:cubicBezTo>
                <a:cubicBezTo>
                  <a:pt x="176" y="20"/>
                  <a:pt x="176" y="20"/>
                  <a:pt x="176" y="2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27" y="0"/>
                  <a:pt x="20" y="7"/>
                  <a:pt x="20" y="16"/>
                </a:cubicBezTo>
                <a:cubicBezTo>
                  <a:pt x="20" y="32"/>
                  <a:pt x="20" y="32"/>
                  <a:pt x="20" y="32"/>
                </a:cubicBezTo>
                <a:cubicBezTo>
                  <a:pt x="10" y="32"/>
                  <a:pt x="10" y="32"/>
                  <a:pt x="10" y="32"/>
                </a:cubicBezTo>
                <a:cubicBezTo>
                  <a:pt x="4" y="32"/>
                  <a:pt x="0" y="36"/>
                  <a:pt x="0" y="42"/>
                </a:cubicBezTo>
                <a:cubicBezTo>
                  <a:pt x="0" y="48"/>
                  <a:pt x="4" y="52"/>
                  <a:pt x="10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68"/>
                  <a:pt x="20" y="68"/>
                  <a:pt x="20" y="68"/>
                </a:cubicBezTo>
                <a:cubicBezTo>
                  <a:pt x="10" y="68"/>
                  <a:pt x="10" y="68"/>
                  <a:pt x="10" y="68"/>
                </a:cubicBezTo>
                <a:cubicBezTo>
                  <a:pt x="4" y="68"/>
                  <a:pt x="0" y="72"/>
                  <a:pt x="0" y="78"/>
                </a:cubicBezTo>
                <a:cubicBezTo>
                  <a:pt x="0" y="84"/>
                  <a:pt x="4" y="88"/>
                  <a:pt x="10" y="88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4" y="104"/>
                  <a:pt x="0" y="108"/>
                  <a:pt x="0" y="114"/>
                </a:cubicBezTo>
                <a:cubicBezTo>
                  <a:pt x="0" y="120"/>
                  <a:pt x="4" y="124"/>
                  <a:pt x="10" y="124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4" y="140"/>
                  <a:pt x="0" y="144"/>
                  <a:pt x="0" y="150"/>
                </a:cubicBezTo>
                <a:cubicBezTo>
                  <a:pt x="0" y="156"/>
                  <a:pt x="4" y="160"/>
                  <a:pt x="10" y="160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0" y="176"/>
                  <a:pt x="20" y="176"/>
                  <a:pt x="20" y="176"/>
                </a:cubicBezTo>
                <a:cubicBezTo>
                  <a:pt x="20" y="185"/>
                  <a:pt x="27" y="192"/>
                  <a:pt x="36" y="192"/>
                </a:cubicBezTo>
                <a:lnTo>
                  <a:pt x="160" y="192"/>
                </a:lnTo>
                <a:close/>
                <a:moveTo>
                  <a:pt x="40" y="163"/>
                </a:moveTo>
                <a:cubicBezTo>
                  <a:pt x="40" y="160"/>
                  <a:pt x="40" y="160"/>
                  <a:pt x="40" y="160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60" y="160"/>
                  <a:pt x="64" y="156"/>
                  <a:pt x="64" y="150"/>
                </a:cubicBezTo>
                <a:cubicBezTo>
                  <a:pt x="64" y="144"/>
                  <a:pt x="60" y="140"/>
                  <a:pt x="54" y="140"/>
                </a:cubicBezTo>
                <a:cubicBezTo>
                  <a:pt x="40" y="140"/>
                  <a:pt x="40" y="140"/>
                  <a:pt x="40" y="140"/>
                </a:cubicBezTo>
                <a:cubicBezTo>
                  <a:pt x="40" y="124"/>
                  <a:pt x="40" y="124"/>
                  <a:pt x="40" y="124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60" y="124"/>
                  <a:pt x="64" y="120"/>
                  <a:pt x="64" y="114"/>
                </a:cubicBezTo>
                <a:cubicBezTo>
                  <a:pt x="64" y="108"/>
                  <a:pt x="60" y="104"/>
                  <a:pt x="54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88"/>
                  <a:pt x="40" y="88"/>
                  <a:pt x="40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60" y="88"/>
                  <a:pt x="64" y="84"/>
                  <a:pt x="64" y="78"/>
                </a:cubicBezTo>
                <a:cubicBezTo>
                  <a:pt x="64" y="72"/>
                  <a:pt x="60" y="68"/>
                  <a:pt x="54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52"/>
                  <a:pt x="40" y="52"/>
                  <a:pt x="40" y="52"/>
                </a:cubicBezTo>
                <a:cubicBezTo>
                  <a:pt x="54" y="52"/>
                  <a:pt x="54" y="52"/>
                  <a:pt x="54" y="52"/>
                </a:cubicBezTo>
                <a:cubicBezTo>
                  <a:pt x="60" y="52"/>
                  <a:pt x="64" y="48"/>
                  <a:pt x="64" y="42"/>
                </a:cubicBezTo>
                <a:cubicBezTo>
                  <a:pt x="64" y="36"/>
                  <a:pt x="60" y="32"/>
                  <a:pt x="54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4"/>
                  <a:pt x="44" y="20"/>
                  <a:pt x="49" y="20"/>
                </a:cubicBezTo>
                <a:cubicBezTo>
                  <a:pt x="75" y="20"/>
                  <a:pt x="75" y="20"/>
                  <a:pt x="75" y="20"/>
                </a:cubicBezTo>
                <a:cubicBezTo>
                  <a:pt x="80" y="20"/>
                  <a:pt x="84" y="24"/>
                  <a:pt x="84" y="29"/>
                </a:cubicBezTo>
                <a:cubicBezTo>
                  <a:pt x="84" y="163"/>
                  <a:pt x="84" y="163"/>
                  <a:pt x="84" y="163"/>
                </a:cubicBezTo>
                <a:cubicBezTo>
                  <a:pt x="84" y="168"/>
                  <a:pt x="80" y="172"/>
                  <a:pt x="75" y="172"/>
                </a:cubicBezTo>
                <a:cubicBezTo>
                  <a:pt x="49" y="172"/>
                  <a:pt x="49" y="172"/>
                  <a:pt x="49" y="172"/>
                </a:cubicBezTo>
                <a:cubicBezTo>
                  <a:pt x="44" y="172"/>
                  <a:pt x="40" y="168"/>
                  <a:pt x="40" y="1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C28682CB-CCE8-4CED-A514-E4ACCB823049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3266281"/>
            <a:ext cx="311150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36 h 192"/>
              <a:gd name="T10" fmla="*/ 176 w 192"/>
              <a:gd name="T11" fmla="*/ 20 h 192"/>
              <a:gd name="T12" fmla="*/ 160 w 192"/>
              <a:gd name="T13" fmla="*/ 20 h 192"/>
              <a:gd name="T14" fmla="*/ 160 w 192"/>
              <a:gd name="T15" fmla="*/ 10 h 192"/>
              <a:gd name="T16" fmla="*/ 150 w 192"/>
              <a:gd name="T17" fmla="*/ 0 h 192"/>
              <a:gd name="T18" fmla="*/ 140 w 192"/>
              <a:gd name="T19" fmla="*/ 10 h 192"/>
              <a:gd name="T20" fmla="*/ 140 w 192"/>
              <a:gd name="T21" fmla="*/ 20 h 192"/>
              <a:gd name="T22" fmla="*/ 124 w 192"/>
              <a:gd name="T23" fmla="*/ 20 h 192"/>
              <a:gd name="T24" fmla="*/ 124 w 192"/>
              <a:gd name="T25" fmla="*/ 10 h 192"/>
              <a:gd name="T26" fmla="*/ 114 w 192"/>
              <a:gd name="T27" fmla="*/ 0 h 192"/>
              <a:gd name="T28" fmla="*/ 104 w 192"/>
              <a:gd name="T29" fmla="*/ 10 h 192"/>
              <a:gd name="T30" fmla="*/ 104 w 192"/>
              <a:gd name="T31" fmla="*/ 20 h 192"/>
              <a:gd name="T32" fmla="*/ 88 w 192"/>
              <a:gd name="T33" fmla="*/ 20 h 192"/>
              <a:gd name="T34" fmla="*/ 88 w 192"/>
              <a:gd name="T35" fmla="*/ 10 h 192"/>
              <a:gd name="T36" fmla="*/ 78 w 192"/>
              <a:gd name="T37" fmla="*/ 0 h 192"/>
              <a:gd name="T38" fmla="*/ 68 w 192"/>
              <a:gd name="T39" fmla="*/ 10 h 192"/>
              <a:gd name="T40" fmla="*/ 68 w 192"/>
              <a:gd name="T41" fmla="*/ 20 h 192"/>
              <a:gd name="T42" fmla="*/ 52 w 192"/>
              <a:gd name="T43" fmla="*/ 20 h 192"/>
              <a:gd name="T44" fmla="*/ 52 w 192"/>
              <a:gd name="T45" fmla="*/ 10 h 192"/>
              <a:gd name="T46" fmla="*/ 42 w 192"/>
              <a:gd name="T47" fmla="*/ 0 h 192"/>
              <a:gd name="T48" fmla="*/ 32 w 192"/>
              <a:gd name="T49" fmla="*/ 10 h 192"/>
              <a:gd name="T50" fmla="*/ 32 w 192"/>
              <a:gd name="T51" fmla="*/ 20 h 192"/>
              <a:gd name="T52" fmla="*/ 16 w 192"/>
              <a:gd name="T53" fmla="*/ 20 h 192"/>
              <a:gd name="T54" fmla="*/ 0 w 192"/>
              <a:gd name="T55" fmla="*/ 36 h 192"/>
              <a:gd name="T56" fmla="*/ 0 w 192"/>
              <a:gd name="T57" fmla="*/ 176 h 192"/>
              <a:gd name="T58" fmla="*/ 29 w 192"/>
              <a:gd name="T59" fmla="*/ 40 h 192"/>
              <a:gd name="T60" fmla="*/ 32 w 192"/>
              <a:gd name="T61" fmla="*/ 40 h 192"/>
              <a:gd name="T62" fmla="*/ 32 w 192"/>
              <a:gd name="T63" fmla="*/ 54 h 192"/>
              <a:gd name="T64" fmla="*/ 42 w 192"/>
              <a:gd name="T65" fmla="*/ 64 h 192"/>
              <a:gd name="T66" fmla="*/ 52 w 192"/>
              <a:gd name="T67" fmla="*/ 54 h 192"/>
              <a:gd name="T68" fmla="*/ 52 w 192"/>
              <a:gd name="T69" fmla="*/ 40 h 192"/>
              <a:gd name="T70" fmla="*/ 68 w 192"/>
              <a:gd name="T71" fmla="*/ 40 h 192"/>
              <a:gd name="T72" fmla="*/ 68 w 192"/>
              <a:gd name="T73" fmla="*/ 54 h 192"/>
              <a:gd name="T74" fmla="*/ 78 w 192"/>
              <a:gd name="T75" fmla="*/ 64 h 192"/>
              <a:gd name="T76" fmla="*/ 88 w 192"/>
              <a:gd name="T77" fmla="*/ 54 h 192"/>
              <a:gd name="T78" fmla="*/ 88 w 192"/>
              <a:gd name="T79" fmla="*/ 40 h 192"/>
              <a:gd name="T80" fmla="*/ 104 w 192"/>
              <a:gd name="T81" fmla="*/ 40 h 192"/>
              <a:gd name="T82" fmla="*/ 104 w 192"/>
              <a:gd name="T83" fmla="*/ 54 h 192"/>
              <a:gd name="T84" fmla="*/ 114 w 192"/>
              <a:gd name="T85" fmla="*/ 64 h 192"/>
              <a:gd name="T86" fmla="*/ 124 w 192"/>
              <a:gd name="T87" fmla="*/ 54 h 192"/>
              <a:gd name="T88" fmla="*/ 124 w 192"/>
              <a:gd name="T89" fmla="*/ 40 h 192"/>
              <a:gd name="T90" fmla="*/ 140 w 192"/>
              <a:gd name="T91" fmla="*/ 40 h 192"/>
              <a:gd name="T92" fmla="*/ 140 w 192"/>
              <a:gd name="T93" fmla="*/ 54 h 192"/>
              <a:gd name="T94" fmla="*/ 150 w 192"/>
              <a:gd name="T95" fmla="*/ 64 h 192"/>
              <a:gd name="T96" fmla="*/ 160 w 192"/>
              <a:gd name="T97" fmla="*/ 54 h 192"/>
              <a:gd name="T98" fmla="*/ 160 w 192"/>
              <a:gd name="T99" fmla="*/ 40 h 192"/>
              <a:gd name="T100" fmla="*/ 163 w 192"/>
              <a:gd name="T101" fmla="*/ 40 h 192"/>
              <a:gd name="T102" fmla="*/ 172 w 192"/>
              <a:gd name="T103" fmla="*/ 49 h 192"/>
              <a:gd name="T104" fmla="*/ 172 w 192"/>
              <a:gd name="T105" fmla="*/ 91 h 192"/>
              <a:gd name="T106" fmla="*/ 163 w 192"/>
              <a:gd name="T107" fmla="*/ 100 h 192"/>
              <a:gd name="T108" fmla="*/ 29 w 192"/>
              <a:gd name="T109" fmla="*/ 100 h 192"/>
              <a:gd name="T110" fmla="*/ 20 w 192"/>
              <a:gd name="T111" fmla="*/ 91 h 192"/>
              <a:gd name="T112" fmla="*/ 20 w 192"/>
              <a:gd name="T113" fmla="*/ 49 h 192"/>
              <a:gd name="T114" fmla="*/ 29 w 192"/>
              <a:gd name="T115" fmla="*/ 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36"/>
                  <a:pt x="192" y="36"/>
                  <a:pt x="192" y="36"/>
                </a:cubicBezTo>
                <a:cubicBezTo>
                  <a:pt x="192" y="27"/>
                  <a:pt x="185" y="20"/>
                  <a:pt x="176" y="20"/>
                </a:cubicBezTo>
                <a:cubicBezTo>
                  <a:pt x="160" y="20"/>
                  <a:pt x="160" y="20"/>
                  <a:pt x="160" y="20"/>
                </a:cubicBezTo>
                <a:cubicBezTo>
                  <a:pt x="160" y="10"/>
                  <a:pt x="160" y="10"/>
                  <a:pt x="160" y="10"/>
                </a:cubicBezTo>
                <a:cubicBezTo>
                  <a:pt x="160" y="4"/>
                  <a:pt x="156" y="0"/>
                  <a:pt x="150" y="0"/>
                </a:cubicBezTo>
                <a:cubicBezTo>
                  <a:pt x="144" y="0"/>
                  <a:pt x="140" y="4"/>
                  <a:pt x="140" y="10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10"/>
                  <a:pt x="124" y="10"/>
                  <a:pt x="124" y="10"/>
                </a:cubicBezTo>
                <a:cubicBezTo>
                  <a:pt x="124" y="4"/>
                  <a:pt x="120" y="0"/>
                  <a:pt x="114" y="0"/>
                </a:cubicBezTo>
                <a:cubicBezTo>
                  <a:pt x="108" y="0"/>
                  <a:pt x="104" y="4"/>
                  <a:pt x="104" y="1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88" y="20"/>
                  <a:pt x="88" y="20"/>
                  <a:pt x="88" y="20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4"/>
                  <a:pt x="84" y="0"/>
                  <a:pt x="78" y="0"/>
                </a:cubicBezTo>
                <a:cubicBezTo>
                  <a:pt x="72" y="0"/>
                  <a:pt x="68" y="4"/>
                  <a:pt x="68" y="10"/>
                </a:cubicBezTo>
                <a:cubicBezTo>
                  <a:pt x="68" y="20"/>
                  <a:pt x="68" y="20"/>
                  <a:pt x="68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10"/>
                  <a:pt x="52" y="10"/>
                  <a:pt x="52" y="10"/>
                </a:cubicBezTo>
                <a:cubicBezTo>
                  <a:pt x="52" y="4"/>
                  <a:pt x="48" y="0"/>
                  <a:pt x="42" y="0"/>
                </a:cubicBezTo>
                <a:cubicBezTo>
                  <a:pt x="36" y="0"/>
                  <a:pt x="32" y="4"/>
                  <a:pt x="32" y="10"/>
                </a:cubicBezTo>
                <a:cubicBezTo>
                  <a:pt x="32" y="20"/>
                  <a:pt x="32" y="20"/>
                  <a:pt x="32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7" y="20"/>
                  <a:pt x="0" y="27"/>
                  <a:pt x="0" y="36"/>
                </a:cubicBezTo>
                <a:lnTo>
                  <a:pt x="0" y="176"/>
                </a:lnTo>
                <a:close/>
                <a:moveTo>
                  <a:pt x="29" y="40"/>
                </a:moveTo>
                <a:cubicBezTo>
                  <a:pt x="32" y="40"/>
                  <a:pt x="32" y="40"/>
                  <a:pt x="32" y="40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60"/>
                  <a:pt x="36" y="64"/>
                  <a:pt x="42" y="64"/>
                </a:cubicBezTo>
                <a:cubicBezTo>
                  <a:pt x="48" y="64"/>
                  <a:pt x="52" y="60"/>
                  <a:pt x="52" y="54"/>
                </a:cubicBezTo>
                <a:cubicBezTo>
                  <a:pt x="52" y="40"/>
                  <a:pt x="52" y="40"/>
                  <a:pt x="52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54"/>
                  <a:pt x="68" y="54"/>
                  <a:pt x="68" y="54"/>
                </a:cubicBezTo>
                <a:cubicBezTo>
                  <a:pt x="68" y="60"/>
                  <a:pt x="72" y="64"/>
                  <a:pt x="78" y="64"/>
                </a:cubicBezTo>
                <a:cubicBezTo>
                  <a:pt x="84" y="64"/>
                  <a:pt x="88" y="60"/>
                  <a:pt x="88" y="54"/>
                </a:cubicBezTo>
                <a:cubicBezTo>
                  <a:pt x="88" y="40"/>
                  <a:pt x="88" y="40"/>
                  <a:pt x="88" y="40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4" y="60"/>
                  <a:pt x="108" y="64"/>
                  <a:pt x="114" y="64"/>
                </a:cubicBezTo>
                <a:cubicBezTo>
                  <a:pt x="120" y="64"/>
                  <a:pt x="124" y="60"/>
                  <a:pt x="124" y="54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40" y="40"/>
                  <a:pt x="140" y="40"/>
                  <a:pt x="140" y="40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0" y="60"/>
                  <a:pt x="144" y="64"/>
                  <a:pt x="150" y="64"/>
                </a:cubicBezTo>
                <a:cubicBezTo>
                  <a:pt x="156" y="64"/>
                  <a:pt x="160" y="60"/>
                  <a:pt x="160" y="54"/>
                </a:cubicBezTo>
                <a:cubicBezTo>
                  <a:pt x="160" y="40"/>
                  <a:pt x="160" y="40"/>
                  <a:pt x="160" y="40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8" y="40"/>
                  <a:pt x="172" y="44"/>
                  <a:pt x="172" y="49"/>
                </a:cubicBezTo>
                <a:cubicBezTo>
                  <a:pt x="172" y="91"/>
                  <a:pt x="172" y="91"/>
                  <a:pt x="172" y="91"/>
                </a:cubicBezTo>
                <a:cubicBezTo>
                  <a:pt x="172" y="96"/>
                  <a:pt x="168" y="100"/>
                  <a:pt x="163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4" y="100"/>
                  <a:pt x="20" y="96"/>
                  <a:pt x="20" y="91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4"/>
                  <a:pt x="24" y="40"/>
                  <a:pt x="29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1BAD4C2D-98CC-47D6-AC44-134A4F947BFB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3285331"/>
            <a:ext cx="312738" cy="266700"/>
          </a:xfrm>
          <a:custGeom>
            <a:avLst/>
            <a:gdLst>
              <a:gd name="T0" fmla="*/ 0 w 192"/>
              <a:gd name="T1" fmla="*/ 148 h 164"/>
              <a:gd name="T2" fmla="*/ 16 w 192"/>
              <a:gd name="T3" fmla="*/ 164 h 164"/>
              <a:gd name="T4" fmla="*/ 176 w 192"/>
              <a:gd name="T5" fmla="*/ 164 h 164"/>
              <a:gd name="T6" fmla="*/ 192 w 192"/>
              <a:gd name="T7" fmla="*/ 148 h 164"/>
              <a:gd name="T8" fmla="*/ 192 w 192"/>
              <a:gd name="T9" fmla="*/ 16 h 164"/>
              <a:gd name="T10" fmla="*/ 176 w 192"/>
              <a:gd name="T11" fmla="*/ 0 h 164"/>
              <a:gd name="T12" fmla="*/ 52 w 192"/>
              <a:gd name="T13" fmla="*/ 0 h 164"/>
              <a:gd name="T14" fmla="*/ 36 w 192"/>
              <a:gd name="T15" fmla="*/ 16 h 164"/>
              <a:gd name="T16" fmla="*/ 36 w 192"/>
              <a:gd name="T17" fmla="*/ 136 h 164"/>
              <a:gd name="T18" fmla="*/ 28 w 192"/>
              <a:gd name="T19" fmla="*/ 144 h 164"/>
              <a:gd name="T20" fmla="*/ 20 w 192"/>
              <a:gd name="T21" fmla="*/ 136 h 164"/>
              <a:gd name="T22" fmla="*/ 20 w 192"/>
              <a:gd name="T23" fmla="*/ 30 h 164"/>
              <a:gd name="T24" fmla="*/ 10 w 192"/>
              <a:gd name="T25" fmla="*/ 20 h 164"/>
              <a:gd name="T26" fmla="*/ 0 w 192"/>
              <a:gd name="T27" fmla="*/ 30 h 164"/>
              <a:gd name="T28" fmla="*/ 0 w 192"/>
              <a:gd name="T29" fmla="*/ 148 h 164"/>
              <a:gd name="T30" fmla="*/ 112 w 192"/>
              <a:gd name="T31" fmla="*/ 29 h 164"/>
              <a:gd name="T32" fmla="*/ 112 w 192"/>
              <a:gd name="T33" fmla="*/ 59 h 164"/>
              <a:gd name="T34" fmla="*/ 103 w 192"/>
              <a:gd name="T35" fmla="*/ 68 h 164"/>
              <a:gd name="T36" fmla="*/ 65 w 192"/>
              <a:gd name="T37" fmla="*/ 68 h 164"/>
              <a:gd name="T38" fmla="*/ 56 w 192"/>
              <a:gd name="T39" fmla="*/ 59 h 164"/>
              <a:gd name="T40" fmla="*/ 56 w 192"/>
              <a:gd name="T41" fmla="*/ 29 h 164"/>
              <a:gd name="T42" fmla="*/ 65 w 192"/>
              <a:gd name="T43" fmla="*/ 20 h 164"/>
              <a:gd name="T44" fmla="*/ 103 w 192"/>
              <a:gd name="T45" fmla="*/ 20 h 164"/>
              <a:gd name="T46" fmla="*/ 112 w 192"/>
              <a:gd name="T47" fmla="*/ 29 h 164"/>
              <a:gd name="T48" fmla="*/ 164 w 192"/>
              <a:gd name="T49" fmla="*/ 100 h 164"/>
              <a:gd name="T50" fmla="*/ 64 w 192"/>
              <a:gd name="T51" fmla="*/ 100 h 164"/>
              <a:gd name="T52" fmla="*/ 56 w 192"/>
              <a:gd name="T53" fmla="*/ 92 h 164"/>
              <a:gd name="T54" fmla="*/ 64 w 192"/>
              <a:gd name="T55" fmla="*/ 84 h 164"/>
              <a:gd name="T56" fmla="*/ 164 w 192"/>
              <a:gd name="T57" fmla="*/ 84 h 164"/>
              <a:gd name="T58" fmla="*/ 172 w 192"/>
              <a:gd name="T59" fmla="*/ 92 h 164"/>
              <a:gd name="T60" fmla="*/ 164 w 192"/>
              <a:gd name="T61" fmla="*/ 100 h 164"/>
              <a:gd name="T62" fmla="*/ 164 w 192"/>
              <a:gd name="T63" fmla="*/ 132 h 164"/>
              <a:gd name="T64" fmla="*/ 64 w 192"/>
              <a:gd name="T65" fmla="*/ 132 h 164"/>
              <a:gd name="T66" fmla="*/ 56 w 192"/>
              <a:gd name="T67" fmla="*/ 124 h 164"/>
              <a:gd name="T68" fmla="*/ 64 w 192"/>
              <a:gd name="T69" fmla="*/ 116 h 164"/>
              <a:gd name="T70" fmla="*/ 164 w 192"/>
              <a:gd name="T71" fmla="*/ 116 h 164"/>
              <a:gd name="T72" fmla="*/ 172 w 192"/>
              <a:gd name="T73" fmla="*/ 124 h 164"/>
              <a:gd name="T74" fmla="*/ 164 w 192"/>
              <a:gd name="T75" fmla="*/ 132 h 164"/>
              <a:gd name="T76" fmla="*/ 164 w 192"/>
              <a:gd name="T77" fmla="*/ 36 h 164"/>
              <a:gd name="T78" fmla="*/ 136 w 192"/>
              <a:gd name="T79" fmla="*/ 36 h 164"/>
              <a:gd name="T80" fmla="*/ 128 w 192"/>
              <a:gd name="T81" fmla="*/ 28 h 164"/>
              <a:gd name="T82" fmla="*/ 136 w 192"/>
              <a:gd name="T83" fmla="*/ 20 h 164"/>
              <a:gd name="T84" fmla="*/ 164 w 192"/>
              <a:gd name="T85" fmla="*/ 20 h 164"/>
              <a:gd name="T86" fmla="*/ 172 w 192"/>
              <a:gd name="T87" fmla="*/ 28 h 164"/>
              <a:gd name="T88" fmla="*/ 164 w 192"/>
              <a:gd name="T89" fmla="*/ 36 h 164"/>
              <a:gd name="T90" fmla="*/ 164 w 192"/>
              <a:gd name="T91" fmla="*/ 68 h 164"/>
              <a:gd name="T92" fmla="*/ 136 w 192"/>
              <a:gd name="T93" fmla="*/ 68 h 164"/>
              <a:gd name="T94" fmla="*/ 128 w 192"/>
              <a:gd name="T95" fmla="*/ 60 h 164"/>
              <a:gd name="T96" fmla="*/ 136 w 192"/>
              <a:gd name="T97" fmla="*/ 52 h 164"/>
              <a:gd name="T98" fmla="*/ 164 w 192"/>
              <a:gd name="T99" fmla="*/ 52 h 164"/>
              <a:gd name="T100" fmla="*/ 172 w 192"/>
              <a:gd name="T101" fmla="*/ 60 h 164"/>
              <a:gd name="T102" fmla="*/ 164 w 192"/>
              <a:gd name="T103" fmla="*/ 6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2" h="164">
                <a:moveTo>
                  <a:pt x="0" y="148"/>
                </a:moveTo>
                <a:cubicBezTo>
                  <a:pt x="0" y="157"/>
                  <a:pt x="7" y="164"/>
                  <a:pt x="16" y="164"/>
                </a:cubicBezTo>
                <a:cubicBezTo>
                  <a:pt x="176" y="164"/>
                  <a:pt x="176" y="164"/>
                  <a:pt x="176" y="164"/>
                </a:cubicBezTo>
                <a:cubicBezTo>
                  <a:pt x="185" y="164"/>
                  <a:pt x="192" y="157"/>
                  <a:pt x="192" y="148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3" y="0"/>
                  <a:pt x="36" y="7"/>
                  <a:pt x="36" y="1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40"/>
                  <a:pt x="32" y="144"/>
                  <a:pt x="28" y="144"/>
                </a:cubicBezTo>
                <a:cubicBezTo>
                  <a:pt x="24" y="144"/>
                  <a:pt x="20" y="140"/>
                  <a:pt x="20" y="136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24"/>
                  <a:pt x="16" y="20"/>
                  <a:pt x="10" y="20"/>
                </a:cubicBezTo>
                <a:cubicBezTo>
                  <a:pt x="4" y="20"/>
                  <a:pt x="0" y="24"/>
                  <a:pt x="0" y="30"/>
                </a:cubicBezTo>
                <a:lnTo>
                  <a:pt x="0" y="148"/>
                </a:lnTo>
                <a:close/>
                <a:moveTo>
                  <a:pt x="112" y="29"/>
                </a:moveTo>
                <a:cubicBezTo>
                  <a:pt x="112" y="59"/>
                  <a:pt x="112" y="59"/>
                  <a:pt x="112" y="59"/>
                </a:cubicBezTo>
                <a:cubicBezTo>
                  <a:pt x="112" y="64"/>
                  <a:pt x="108" y="68"/>
                  <a:pt x="103" y="68"/>
                </a:cubicBezTo>
                <a:cubicBezTo>
                  <a:pt x="65" y="68"/>
                  <a:pt x="65" y="68"/>
                  <a:pt x="65" y="68"/>
                </a:cubicBezTo>
                <a:cubicBezTo>
                  <a:pt x="60" y="68"/>
                  <a:pt x="56" y="64"/>
                  <a:pt x="56" y="5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4"/>
                  <a:pt x="60" y="20"/>
                  <a:pt x="65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8" y="20"/>
                  <a:pt x="112" y="24"/>
                  <a:pt x="112" y="29"/>
                </a:cubicBezTo>
                <a:close/>
                <a:moveTo>
                  <a:pt x="164" y="100"/>
                </a:moveTo>
                <a:cubicBezTo>
                  <a:pt x="64" y="100"/>
                  <a:pt x="64" y="100"/>
                  <a:pt x="64" y="100"/>
                </a:cubicBezTo>
                <a:cubicBezTo>
                  <a:pt x="60" y="100"/>
                  <a:pt x="56" y="96"/>
                  <a:pt x="56" y="92"/>
                </a:cubicBezTo>
                <a:cubicBezTo>
                  <a:pt x="56" y="88"/>
                  <a:pt x="60" y="84"/>
                  <a:pt x="64" y="84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168" y="84"/>
                  <a:pt x="172" y="88"/>
                  <a:pt x="172" y="92"/>
                </a:cubicBezTo>
                <a:cubicBezTo>
                  <a:pt x="172" y="96"/>
                  <a:pt x="168" y="100"/>
                  <a:pt x="164" y="100"/>
                </a:cubicBezTo>
                <a:close/>
                <a:moveTo>
                  <a:pt x="164" y="132"/>
                </a:moveTo>
                <a:cubicBezTo>
                  <a:pt x="64" y="132"/>
                  <a:pt x="64" y="132"/>
                  <a:pt x="64" y="132"/>
                </a:cubicBezTo>
                <a:cubicBezTo>
                  <a:pt x="60" y="132"/>
                  <a:pt x="56" y="128"/>
                  <a:pt x="56" y="124"/>
                </a:cubicBezTo>
                <a:cubicBezTo>
                  <a:pt x="56" y="120"/>
                  <a:pt x="60" y="116"/>
                  <a:pt x="64" y="116"/>
                </a:cubicBezTo>
                <a:cubicBezTo>
                  <a:pt x="164" y="116"/>
                  <a:pt x="164" y="116"/>
                  <a:pt x="164" y="116"/>
                </a:cubicBezTo>
                <a:cubicBezTo>
                  <a:pt x="168" y="116"/>
                  <a:pt x="172" y="120"/>
                  <a:pt x="172" y="124"/>
                </a:cubicBezTo>
                <a:cubicBezTo>
                  <a:pt x="172" y="128"/>
                  <a:pt x="168" y="132"/>
                  <a:pt x="164" y="132"/>
                </a:cubicBezTo>
                <a:close/>
                <a:moveTo>
                  <a:pt x="164" y="36"/>
                </a:moveTo>
                <a:cubicBezTo>
                  <a:pt x="136" y="36"/>
                  <a:pt x="136" y="36"/>
                  <a:pt x="136" y="36"/>
                </a:cubicBezTo>
                <a:cubicBezTo>
                  <a:pt x="132" y="36"/>
                  <a:pt x="128" y="32"/>
                  <a:pt x="128" y="28"/>
                </a:cubicBezTo>
                <a:cubicBezTo>
                  <a:pt x="128" y="24"/>
                  <a:pt x="132" y="20"/>
                  <a:pt x="136" y="20"/>
                </a:cubicBezTo>
                <a:cubicBezTo>
                  <a:pt x="164" y="20"/>
                  <a:pt x="164" y="20"/>
                  <a:pt x="164" y="20"/>
                </a:cubicBezTo>
                <a:cubicBezTo>
                  <a:pt x="168" y="20"/>
                  <a:pt x="172" y="24"/>
                  <a:pt x="172" y="28"/>
                </a:cubicBezTo>
                <a:cubicBezTo>
                  <a:pt x="172" y="32"/>
                  <a:pt x="168" y="36"/>
                  <a:pt x="164" y="36"/>
                </a:cubicBezTo>
                <a:close/>
                <a:moveTo>
                  <a:pt x="164" y="68"/>
                </a:moveTo>
                <a:cubicBezTo>
                  <a:pt x="136" y="68"/>
                  <a:pt x="136" y="68"/>
                  <a:pt x="136" y="68"/>
                </a:cubicBezTo>
                <a:cubicBezTo>
                  <a:pt x="132" y="68"/>
                  <a:pt x="128" y="64"/>
                  <a:pt x="128" y="60"/>
                </a:cubicBezTo>
                <a:cubicBezTo>
                  <a:pt x="128" y="56"/>
                  <a:pt x="132" y="52"/>
                  <a:pt x="136" y="52"/>
                </a:cubicBezTo>
                <a:cubicBezTo>
                  <a:pt x="164" y="52"/>
                  <a:pt x="164" y="52"/>
                  <a:pt x="164" y="52"/>
                </a:cubicBezTo>
                <a:cubicBezTo>
                  <a:pt x="168" y="52"/>
                  <a:pt x="172" y="56"/>
                  <a:pt x="172" y="60"/>
                </a:cubicBezTo>
                <a:cubicBezTo>
                  <a:pt x="172" y="64"/>
                  <a:pt x="168" y="68"/>
                  <a:pt x="164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9" name="Freeform 81">
            <a:extLst>
              <a:ext uri="{FF2B5EF4-FFF2-40B4-BE49-F238E27FC236}">
                <a16:creationId xmlns:a16="http://schemas.microsoft.com/office/drawing/2014/main" id="{1915EAAA-FCC4-4D53-8560-88FB82E3C1AA}"/>
              </a:ext>
            </a:extLst>
          </p:cNvPr>
          <p:cNvSpPr>
            <a:spLocks/>
          </p:cNvSpPr>
          <p:nvPr/>
        </p:nvSpPr>
        <p:spPr bwMode="auto">
          <a:xfrm>
            <a:off x="1402557" y="3266281"/>
            <a:ext cx="260350" cy="312737"/>
          </a:xfrm>
          <a:custGeom>
            <a:avLst/>
            <a:gdLst>
              <a:gd name="T0" fmla="*/ 0 w 160"/>
              <a:gd name="T1" fmla="*/ 16 h 192"/>
              <a:gd name="T2" fmla="*/ 0 w 160"/>
              <a:gd name="T3" fmla="*/ 176 h 192"/>
              <a:gd name="T4" fmla="*/ 16 w 160"/>
              <a:gd name="T5" fmla="*/ 192 h 192"/>
              <a:gd name="T6" fmla="*/ 150 w 160"/>
              <a:gd name="T7" fmla="*/ 192 h 192"/>
              <a:gd name="T8" fmla="*/ 160 w 160"/>
              <a:gd name="T9" fmla="*/ 182 h 192"/>
              <a:gd name="T10" fmla="*/ 150 w 160"/>
              <a:gd name="T11" fmla="*/ 172 h 192"/>
              <a:gd name="T12" fmla="*/ 28 w 160"/>
              <a:gd name="T13" fmla="*/ 172 h 192"/>
              <a:gd name="T14" fmla="*/ 20 w 160"/>
              <a:gd name="T15" fmla="*/ 164 h 192"/>
              <a:gd name="T16" fmla="*/ 28 w 160"/>
              <a:gd name="T17" fmla="*/ 156 h 192"/>
              <a:gd name="T18" fmla="*/ 144 w 160"/>
              <a:gd name="T19" fmla="*/ 156 h 192"/>
              <a:gd name="T20" fmla="*/ 160 w 160"/>
              <a:gd name="T21" fmla="*/ 140 h 192"/>
              <a:gd name="T22" fmla="*/ 160 w 160"/>
              <a:gd name="T23" fmla="*/ 16 h 192"/>
              <a:gd name="T24" fmla="*/ 144 w 160"/>
              <a:gd name="T25" fmla="*/ 0 h 192"/>
              <a:gd name="T26" fmla="*/ 88 w 160"/>
              <a:gd name="T27" fmla="*/ 0 h 192"/>
              <a:gd name="T28" fmla="*/ 88 w 160"/>
              <a:gd name="T29" fmla="*/ 72 h 192"/>
              <a:gd name="T30" fmla="*/ 87 w 160"/>
              <a:gd name="T31" fmla="*/ 75 h 192"/>
              <a:gd name="T32" fmla="*/ 81 w 160"/>
              <a:gd name="T33" fmla="*/ 75 h 192"/>
              <a:gd name="T34" fmla="*/ 64 w 160"/>
              <a:gd name="T35" fmla="*/ 60 h 192"/>
              <a:gd name="T36" fmla="*/ 47 w 160"/>
              <a:gd name="T37" fmla="*/ 75 h 192"/>
              <a:gd name="T38" fmla="*/ 41 w 160"/>
              <a:gd name="T39" fmla="*/ 75 h 192"/>
              <a:gd name="T40" fmla="*/ 40 w 160"/>
              <a:gd name="T41" fmla="*/ 72 h 192"/>
              <a:gd name="T42" fmla="*/ 40 w 160"/>
              <a:gd name="T43" fmla="*/ 0 h 192"/>
              <a:gd name="T44" fmla="*/ 16 w 160"/>
              <a:gd name="T45" fmla="*/ 0 h 192"/>
              <a:gd name="T46" fmla="*/ 0 w 160"/>
              <a:gd name="T4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92">
                <a:moveTo>
                  <a:pt x="0" y="16"/>
                </a:move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50" y="192"/>
                  <a:pt x="150" y="192"/>
                  <a:pt x="150" y="192"/>
                </a:cubicBezTo>
                <a:cubicBezTo>
                  <a:pt x="156" y="192"/>
                  <a:pt x="160" y="188"/>
                  <a:pt x="160" y="182"/>
                </a:cubicBezTo>
                <a:cubicBezTo>
                  <a:pt x="160" y="176"/>
                  <a:pt x="156" y="172"/>
                  <a:pt x="150" y="172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24" y="172"/>
                  <a:pt x="20" y="168"/>
                  <a:pt x="20" y="164"/>
                </a:cubicBezTo>
                <a:cubicBezTo>
                  <a:pt x="20" y="160"/>
                  <a:pt x="24" y="156"/>
                  <a:pt x="28" y="156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153" y="156"/>
                  <a:pt x="160" y="149"/>
                  <a:pt x="160" y="140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60" y="7"/>
                  <a:pt x="153" y="0"/>
                  <a:pt x="144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72"/>
                  <a:pt x="88" y="72"/>
                  <a:pt x="88" y="72"/>
                </a:cubicBezTo>
                <a:cubicBezTo>
                  <a:pt x="88" y="73"/>
                  <a:pt x="88" y="74"/>
                  <a:pt x="87" y="75"/>
                </a:cubicBezTo>
                <a:cubicBezTo>
                  <a:pt x="85" y="76"/>
                  <a:pt x="83" y="76"/>
                  <a:pt x="81" y="75"/>
                </a:cubicBezTo>
                <a:cubicBezTo>
                  <a:pt x="80" y="74"/>
                  <a:pt x="64" y="60"/>
                  <a:pt x="64" y="60"/>
                </a:cubicBezTo>
                <a:cubicBezTo>
                  <a:pt x="64" y="60"/>
                  <a:pt x="48" y="74"/>
                  <a:pt x="47" y="75"/>
                </a:cubicBezTo>
                <a:cubicBezTo>
                  <a:pt x="45" y="76"/>
                  <a:pt x="43" y="76"/>
                  <a:pt x="41" y="75"/>
                </a:cubicBezTo>
                <a:cubicBezTo>
                  <a:pt x="40" y="74"/>
                  <a:pt x="40" y="73"/>
                  <a:pt x="40" y="72"/>
                </a:cubicBezTo>
                <a:cubicBezTo>
                  <a:pt x="40" y="0"/>
                  <a:pt x="40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86A54260-B5ED-4016-8C7C-4EDB2A5D24D8}"/>
              </a:ext>
            </a:extLst>
          </p:cNvPr>
          <p:cNvSpPr>
            <a:spLocks/>
          </p:cNvSpPr>
          <p:nvPr/>
        </p:nvSpPr>
        <p:spPr bwMode="auto">
          <a:xfrm>
            <a:off x="5660232" y="2563019"/>
            <a:ext cx="176213" cy="312737"/>
          </a:xfrm>
          <a:custGeom>
            <a:avLst/>
            <a:gdLst>
              <a:gd name="T0" fmla="*/ 16 w 108"/>
              <a:gd name="T1" fmla="*/ 0 h 192"/>
              <a:gd name="T2" fmla="*/ 0 w 108"/>
              <a:gd name="T3" fmla="*/ 16 h 192"/>
              <a:gd name="T4" fmla="*/ 0 w 108"/>
              <a:gd name="T5" fmla="*/ 184 h 192"/>
              <a:gd name="T6" fmla="*/ 8 w 108"/>
              <a:gd name="T7" fmla="*/ 192 h 192"/>
              <a:gd name="T8" fmla="*/ 14 w 108"/>
              <a:gd name="T9" fmla="*/ 190 h 192"/>
              <a:gd name="T10" fmla="*/ 34 w 108"/>
              <a:gd name="T11" fmla="*/ 169 h 192"/>
              <a:gd name="T12" fmla="*/ 46 w 108"/>
              <a:gd name="T13" fmla="*/ 169 h 192"/>
              <a:gd name="T14" fmla="*/ 66 w 108"/>
              <a:gd name="T15" fmla="*/ 190 h 192"/>
              <a:gd name="T16" fmla="*/ 72 w 108"/>
              <a:gd name="T17" fmla="*/ 192 h 192"/>
              <a:gd name="T18" fmla="*/ 80 w 108"/>
              <a:gd name="T19" fmla="*/ 184 h 192"/>
              <a:gd name="T20" fmla="*/ 80 w 108"/>
              <a:gd name="T21" fmla="*/ 28 h 192"/>
              <a:gd name="T22" fmla="*/ 88 w 108"/>
              <a:gd name="T23" fmla="*/ 20 h 192"/>
              <a:gd name="T24" fmla="*/ 98 w 108"/>
              <a:gd name="T25" fmla="*/ 20 h 192"/>
              <a:gd name="T26" fmla="*/ 108 w 108"/>
              <a:gd name="T27" fmla="*/ 10 h 192"/>
              <a:gd name="T28" fmla="*/ 98 w 108"/>
              <a:gd name="T29" fmla="*/ 0 h 192"/>
              <a:gd name="T30" fmla="*/ 16 w 108"/>
              <a:gd name="T31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88"/>
                  <a:pt x="4" y="192"/>
                  <a:pt x="8" y="192"/>
                </a:cubicBezTo>
                <a:cubicBezTo>
                  <a:pt x="10" y="192"/>
                  <a:pt x="12" y="191"/>
                  <a:pt x="14" y="190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37" y="166"/>
                  <a:pt x="43" y="166"/>
                  <a:pt x="46" y="169"/>
                </a:cubicBezTo>
                <a:cubicBezTo>
                  <a:pt x="66" y="190"/>
                  <a:pt x="66" y="190"/>
                  <a:pt x="66" y="190"/>
                </a:cubicBezTo>
                <a:cubicBezTo>
                  <a:pt x="68" y="191"/>
                  <a:pt x="70" y="192"/>
                  <a:pt x="72" y="192"/>
                </a:cubicBezTo>
                <a:cubicBezTo>
                  <a:pt x="76" y="192"/>
                  <a:pt x="80" y="188"/>
                  <a:pt x="80" y="184"/>
                </a:cubicBezTo>
                <a:cubicBezTo>
                  <a:pt x="80" y="28"/>
                  <a:pt x="80" y="28"/>
                  <a:pt x="80" y="28"/>
                </a:cubicBezTo>
                <a:cubicBezTo>
                  <a:pt x="80" y="23"/>
                  <a:pt x="84" y="20"/>
                  <a:pt x="88" y="20"/>
                </a:cubicBezTo>
                <a:cubicBezTo>
                  <a:pt x="98" y="20"/>
                  <a:pt x="98" y="20"/>
                  <a:pt x="98" y="20"/>
                </a:cubicBezTo>
                <a:cubicBezTo>
                  <a:pt x="104" y="20"/>
                  <a:pt x="108" y="16"/>
                  <a:pt x="108" y="10"/>
                </a:cubicBezTo>
                <a:cubicBezTo>
                  <a:pt x="108" y="4"/>
                  <a:pt x="104" y="0"/>
                  <a:pt x="98" y="0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45CDE833-ACE6-42A5-AADA-34A30A98EFEB}"/>
              </a:ext>
            </a:extLst>
          </p:cNvPr>
          <p:cNvSpPr>
            <a:spLocks/>
          </p:cNvSpPr>
          <p:nvPr/>
        </p:nvSpPr>
        <p:spPr bwMode="auto">
          <a:xfrm>
            <a:off x="4882357" y="2575719"/>
            <a:ext cx="325438" cy="290512"/>
          </a:xfrm>
          <a:custGeom>
            <a:avLst/>
            <a:gdLst>
              <a:gd name="T0" fmla="*/ 138 w 200"/>
              <a:gd name="T1" fmla="*/ 49 h 179"/>
              <a:gd name="T2" fmla="*/ 68 w 200"/>
              <a:gd name="T3" fmla="*/ 119 h 179"/>
              <a:gd name="T4" fmla="*/ 59 w 200"/>
              <a:gd name="T5" fmla="*/ 119 h 179"/>
              <a:gd name="T6" fmla="*/ 59 w 200"/>
              <a:gd name="T7" fmla="*/ 111 h 179"/>
              <a:gd name="T8" fmla="*/ 141 w 200"/>
              <a:gd name="T9" fmla="*/ 28 h 179"/>
              <a:gd name="T10" fmla="*/ 154 w 200"/>
              <a:gd name="T11" fmla="*/ 28 h 179"/>
              <a:gd name="T12" fmla="*/ 172 w 200"/>
              <a:gd name="T13" fmla="*/ 47 h 179"/>
              <a:gd name="T14" fmla="*/ 172 w 200"/>
              <a:gd name="T15" fmla="*/ 59 h 179"/>
              <a:gd name="T16" fmla="*/ 90 w 200"/>
              <a:gd name="T17" fmla="*/ 142 h 179"/>
              <a:gd name="T18" fmla="*/ 37 w 200"/>
              <a:gd name="T19" fmla="*/ 142 h 179"/>
              <a:gd name="T20" fmla="*/ 37 w 200"/>
              <a:gd name="T21" fmla="*/ 88 h 179"/>
              <a:gd name="T22" fmla="*/ 107 w 200"/>
              <a:gd name="T23" fmla="*/ 18 h 179"/>
              <a:gd name="T24" fmla="*/ 107 w 200"/>
              <a:gd name="T25" fmla="*/ 4 h 179"/>
              <a:gd name="T26" fmla="*/ 93 w 200"/>
              <a:gd name="T27" fmla="*/ 4 h 179"/>
              <a:gd name="T28" fmla="*/ 23 w 200"/>
              <a:gd name="T29" fmla="*/ 74 h 179"/>
              <a:gd name="T30" fmla="*/ 23 w 200"/>
              <a:gd name="T31" fmla="*/ 156 h 179"/>
              <a:gd name="T32" fmla="*/ 104 w 200"/>
              <a:gd name="T33" fmla="*/ 156 h 179"/>
              <a:gd name="T34" fmla="*/ 192 w 200"/>
              <a:gd name="T35" fmla="*/ 67 h 179"/>
              <a:gd name="T36" fmla="*/ 192 w 200"/>
              <a:gd name="T37" fmla="*/ 39 h 179"/>
              <a:gd name="T38" fmla="*/ 161 w 200"/>
              <a:gd name="T39" fmla="*/ 8 h 179"/>
              <a:gd name="T40" fmla="*/ 133 w 200"/>
              <a:gd name="T41" fmla="*/ 8 h 179"/>
              <a:gd name="T42" fmla="*/ 45 w 200"/>
              <a:gd name="T43" fmla="*/ 97 h 179"/>
              <a:gd name="T44" fmla="*/ 45 w 200"/>
              <a:gd name="T45" fmla="*/ 134 h 179"/>
              <a:gd name="T46" fmla="*/ 82 w 200"/>
              <a:gd name="T47" fmla="*/ 134 h 179"/>
              <a:gd name="T48" fmla="*/ 152 w 200"/>
              <a:gd name="T49" fmla="*/ 63 h 179"/>
              <a:gd name="T50" fmla="*/ 152 w 200"/>
              <a:gd name="T51" fmla="*/ 49 h 179"/>
              <a:gd name="T52" fmla="*/ 138 w 200"/>
              <a:gd name="T5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00" h="179">
                <a:moveTo>
                  <a:pt x="138" y="49"/>
                </a:moveTo>
                <a:cubicBezTo>
                  <a:pt x="68" y="119"/>
                  <a:pt x="68" y="119"/>
                  <a:pt x="68" y="119"/>
                </a:cubicBezTo>
                <a:cubicBezTo>
                  <a:pt x="65" y="122"/>
                  <a:pt x="62" y="122"/>
                  <a:pt x="59" y="119"/>
                </a:cubicBezTo>
                <a:cubicBezTo>
                  <a:pt x="57" y="117"/>
                  <a:pt x="57" y="113"/>
                  <a:pt x="59" y="111"/>
                </a:cubicBezTo>
                <a:cubicBezTo>
                  <a:pt x="141" y="28"/>
                  <a:pt x="141" y="28"/>
                  <a:pt x="141" y="28"/>
                </a:cubicBezTo>
                <a:cubicBezTo>
                  <a:pt x="145" y="25"/>
                  <a:pt x="150" y="25"/>
                  <a:pt x="154" y="28"/>
                </a:cubicBezTo>
                <a:cubicBezTo>
                  <a:pt x="172" y="47"/>
                  <a:pt x="172" y="47"/>
                  <a:pt x="172" y="47"/>
                </a:cubicBezTo>
                <a:cubicBezTo>
                  <a:pt x="175" y="50"/>
                  <a:pt x="175" y="56"/>
                  <a:pt x="172" y="59"/>
                </a:cubicBezTo>
                <a:cubicBezTo>
                  <a:pt x="90" y="142"/>
                  <a:pt x="90" y="142"/>
                  <a:pt x="90" y="142"/>
                </a:cubicBezTo>
                <a:cubicBezTo>
                  <a:pt x="75" y="157"/>
                  <a:pt x="52" y="157"/>
                  <a:pt x="37" y="142"/>
                </a:cubicBezTo>
                <a:cubicBezTo>
                  <a:pt x="22" y="127"/>
                  <a:pt x="22" y="103"/>
                  <a:pt x="37" y="8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11" y="14"/>
                  <a:pt x="111" y="8"/>
                  <a:pt x="107" y="4"/>
                </a:cubicBezTo>
                <a:cubicBezTo>
                  <a:pt x="103" y="0"/>
                  <a:pt x="97" y="0"/>
                  <a:pt x="93" y="4"/>
                </a:cubicBezTo>
                <a:cubicBezTo>
                  <a:pt x="23" y="74"/>
                  <a:pt x="23" y="74"/>
                  <a:pt x="23" y="74"/>
                </a:cubicBezTo>
                <a:cubicBezTo>
                  <a:pt x="0" y="97"/>
                  <a:pt x="0" y="134"/>
                  <a:pt x="23" y="156"/>
                </a:cubicBezTo>
                <a:cubicBezTo>
                  <a:pt x="45" y="179"/>
                  <a:pt x="82" y="179"/>
                  <a:pt x="104" y="156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200" y="60"/>
                  <a:pt x="200" y="47"/>
                  <a:pt x="192" y="39"/>
                </a:cubicBezTo>
                <a:cubicBezTo>
                  <a:pt x="161" y="8"/>
                  <a:pt x="161" y="8"/>
                  <a:pt x="161" y="8"/>
                </a:cubicBezTo>
                <a:cubicBezTo>
                  <a:pt x="154" y="0"/>
                  <a:pt x="141" y="0"/>
                  <a:pt x="133" y="8"/>
                </a:cubicBezTo>
                <a:cubicBezTo>
                  <a:pt x="45" y="97"/>
                  <a:pt x="45" y="97"/>
                  <a:pt x="45" y="97"/>
                </a:cubicBezTo>
                <a:cubicBezTo>
                  <a:pt x="35" y="107"/>
                  <a:pt x="35" y="123"/>
                  <a:pt x="45" y="134"/>
                </a:cubicBezTo>
                <a:cubicBezTo>
                  <a:pt x="55" y="144"/>
                  <a:pt x="72" y="144"/>
                  <a:pt x="82" y="134"/>
                </a:cubicBezTo>
                <a:cubicBezTo>
                  <a:pt x="152" y="63"/>
                  <a:pt x="152" y="63"/>
                  <a:pt x="152" y="63"/>
                </a:cubicBezTo>
                <a:cubicBezTo>
                  <a:pt x="155" y="59"/>
                  <a:pt x="155" y="53"/>
                  <a:pt x="152" y="49"/>
                </a:cubicBezTo>
                <a:cubicBezTo>
                  <a:pt x="148" y="45"/>
                  <a:pt x="141" y="45"/>
                  <a:pt x="138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FB0CC1B9-74FD-49D4-BCE8-67EFC867FA03}"/>
              </a:ext>
            </a:extLst>
          </p:cNvPr>
          <p:cNvSpPr>
            <a:spLocks noEditPoints="1"/>
          </p:cNvSpPr>
          <p:nvPr/>
        </p:nvSpPr>
        <p:spPr bwMode="auto">
          <a:xfrm>
            <a:off x="4188619" y="2572544"/>
            <a:ext cx="306388" cy="290512"/>
          </a:xfrm>
          <a:custGeom>
            <a:avLst/>
            <a:gdLst>
              <a:gd name="T0" fmla="*/ 0 w 188"/>
              <a:gd name="T1" fmla="*/ 163 h 179"/>
              <a:gd name="T2" fmla="*/ 16 w 188"/>
              <a:gd name="T3" fmla="*/ 179 h 179"/>
              <a:gd name="T4" fmla="*/ 68 w 188"/>
              <a:gd name="T5" fmla="*/ 179 h 179"/>
              <a:gd name="T6" fmla="*/ 84 w 188"/>
              <a:gd name="T7" fmla="*/ 163 h 179"/>
              <a:gd name="T8" fmla="*/ 84 w 188"/>
              <a:gd name="T9" fmla="*/ 99 h 179"/>
              <a:gd name="T10" fmla="*/ 68 w 188"/>
              <a:gd name="T11" fmla="*/ 83 h 179"/>
              <a:gd name="T12" fmla="*/ 42 w 188"/>
              <a:gd name="T13" fmla="*/ 83 h 179"/>
              <a:gd name="T14" fmla="*/ 34 w 188"/>
              <a:gd name="T15" fmla="*/ 75 h 179"/>
              <a:gd name="T16" fmla="*/ 35 w 188"/>
              <a:gd name="T17" fmla="*/ 73 h 179"/>
              <a:gd name="T18" fmla="*/ 74 w 188"/>
              <a:gd name="T19" fmla="*/ 31 h 179"/>
              <a:gd name="T20" fmla="*/ 74 w 188"/>
              <a:gd name="T21" fmla="*/ 31 h 179"/>
              <a:gd name="T22" fmla="*/ 84 w 188"/>
              <a:gd name="T23" fmla="*/ 16 h 179"/>
              <a:gd name="T24" fmla="*/ 68 w 188"/>
              <a:gd name="T25" fmla="*/ 0 h 179"/>
              <a:gd name="T26" fmla="*/ 62 w 188"/>
              <a:gd name="T27" fmla="*/ 1 h 179"/>
              <a:gd name="T28" fmla="*/ 61 w 188"/>
              <a:gd name="T29" fmla="*/ 1 h 179"/>
              <a:gd name="T30" fmla="*/ 0 w 188"/>
              <a:gd name="T31" fmla="*/ 91 h 179"/>
              <a:gd name="T32" fmla="*/ 0 w 188"/>
              <a:gd name="T33" fmla="*/ 163 h 179"/>
              <a:gd name="T34" fmla="*/ 104 w 188"/>
              <a:gd name="T35" fmla="*/ 163 h 179"/>
              <a:gd name="T36" fmla="*/ 120 w 188"/>
              <a:gd name="T37" fmla="*/ 179 h 179"/>
              <a:gd name="T38" fmla="*/ 172 w 188"/>
              <a:gd name="T39" fmla="*/ 179 h 179"/>
              <a:gd name="T40" fmla="*/ 188 w 188"/>
              <a:gd name="T41" fmla="*/ 163 h 179"/>
              <a:gd name="T42" fmla="*/ 188 w 188"/>
              <a:gd name="T43" fmla="*/ 99 h 179"/>
              <a:gd name="T44" fmla="*/ 172 w 188"/>
              <a:gd name="T45" fmla="*/ 83 h 179"/>
              <a:gd name="T46" fmla="*/ 146 w 188"/>
              <a:gd name="T47" fmla="*/ 83 h 179"/>
              <a:gd name="T48" fmla="*/ 138 w 188"/>
              <a:gd name="T49" fmla="*/ 75 h 179"/>
              <a:gd name="T50" fmla="*/ 139 w 188"/>
              <a:gd name="T51" fmla="*/ 73 h 179"/>
              <a:gd name="T52" fmla="*/ 178 w 188"/>
              <a:gd name="T53" fmla="*/ 31 h 179"/>
              <a:gd name="T54" fmla="*/ 178 w 188"/>
              <a:gd name="T55" fmla="*/ 31 h 179"/>
              <a:gd name="T56" fmla="*/ 188 w 188"/>
              <a:gd name="T57" fmla="*/ 16 h 179"/>
              <a:gd name="T58" fmla="*/ 172 w 188"/>
              <a:gd name="T59" fmla="*/ 0 h 179"/>
              <a:gd name="T60" fmla="*/ 166 w 188"/>
              <a:gd name="T61" fmla="*/ 1 h 179"/>
              <a:gd name="T62" fmla="*/ 165 w 188"/>
              <a:gd name="T63" fmla="*/ 1 h 179"/>
              <a:gd name="T64" fmla="*/ 104 w 188"/>
              <a:gd name="T65" fmla="*/ 91 h 179"/>
              <a:gd name="T66" fmla="*/ 104 w 188"/>
              <a:gd name="T67" fmla="*/ 163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8" h="179">
                <a:moveTo>
                  <a:pt x="0" y="163"/>
                </a:moveTo>
                <a:cubicBezTo>
                  <a:pt x="0" y="172"/>
                  <a:pt x="7" y="179"/>
                  <a:pt x="16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77" y="179"/>
                  <a:pt x="84" y="172"/>
                  <a:pt x="84" y="163"/>
                </a:cubicBezTo>
                <a:cubicBezTo>
                  <a:pt x="84" y="99"/>
                  <a:pt x="84" y="99"/>
                  <a:pt x="84" y="99"/>
                </a:cubicBezTo>
                <a:cubicBezTo>
                  <a:pt x="84" y="90"/>
                  <a:pt x="77" y="83"/>
                  <a:pt x="68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38" y="83"/>
                  <a:pt x="34" y="79"/>
                  <a:pt x="34" y="75"/>
                </a:cubicBezTo>
                <a:cubicBezTo>
                  <a:pt x="34" y="74"/>
                  <a:pt x="35" y="73"/>
                  <a:pt x="35" y="73"/>
                </a:cubicBezTo>
                <a:cubicBezTo>
                  <a:pt x="41" y="53"/>
                  <a:pt x="55" y="38"/>
                  <a:pt x="74" y="31"/>
                </a:cubicBezTo>
                <a:cubicBezTo>
                  <a:pt x="74" y="31"/>
                  <a:pt x="74" y="31"/>
                  <a:pt x="74" y="31"/>
                </a:cubicBezTo>
                <a:cubicBezTo>
                  <a:pt x="80" y="28"/>
                  <a:pt x="84" y="23"/>
                  <a:pt x="84" y="16"/>
                </a:cubicBezTo>
                <a:cubicBezTo>
                  <a:pt x="84" y="7"/>
                  <a:pt x="77" y="0"/>
                  <a:pt x="68" y="0"/>
                </a:cubicBezTo>
                <a:cubicBezTo>
                  <a:pt x="66" y="0"/>
                  <a:pt x="64" y="0"/>
                  <a:pt x="62" y="1"/>
                </a:cubicBezTo>
                <a:cubicBezTo>
                  <a:pt x="61" y="1"/>
                  <a:pt x="61" y="1"/>
                  <a:pt x="61" y="1"/>
                </a:cubicBezTo>
                <a:cubicBezTo>
                  <a:pt x="25" y="15"/>
                  <a:pt x="0" y="50"/>
                  <a:pt x="0" y="91"/>
                </a:cubicBezTo>
                <a:lnTo>
                  <a:pt x="0" y="163"/>
                </a:lnTo>
                <a:close/>
                <a:moveTo>
                  <a:pt x="104" y="163"/>
                </a:moveTo>
                <a:cubicBezTo>
                  <a:pt x="104" y="172"/>
                  <a:pt x="111" y="179"/>
                  <a:pt x="120" y="179"/>
                </a:cubicBezTo>
                <a:cubicBezTo>
                  <a:pt x="172" y="179"/>
                  <a:pt x="172" y="179"/>
                  <a:pt x="172" y="179"/>
                </a:cubicBezTo>
                <a:cubicBezTo>
                  <a:pt x="181" y="179"/>
                  <a:pt x="188" y="172"/>
                  <a:pt x="188" y="163"/>
                </a:cubicBezTo>
                <a:cubicBezTo>
                  <a:pt x="188" y="99"/>
                  <a:pt x="188" y="99"/>
                  <a:pt x="188" y="99"/>
                </a:cubicBezTo>
                <a:cubicBezTo>
                  <a:pt x="188" y="90"/>
                  <a:pt x="181" y="83"/>
                  <a:pt x="172" y="83"/>
                </a:cubicBezTo>
                <a:cubicBezTo>
                  <a:pt x="146" y="83"/>
                  <a:pt x="146" y="83"/>
                  <a:pt x="146" y="83"/>
                </a:cubicBezTo>
                <a:cubicBezTo>
                  <a:pt x="142" y="83"/>
                  <a:pt x="138" y="79"/>
                  <a:pt x="138" y="75"/>
                </a:cubicBezTo>
                <a:cubicBezTo>
                  <a:pt x="138" y="74"/>
                  <a:pt x="139" y="73"/>
                  <a:pt x="139" y="73"/>
                </a:cubicBezTo>
                <a:cubicBezTo>
                  <a:pt x="145" y="53"/>
                  <a:pt x="159" y="38"/>
                  <a:pt x="178" y="31"/>
                </a:cubicBezTo>
                <a:cubicBezTo>
                  <a:pt x="178" y="31"/>
                  <a:pt x="178" y="31"/>
                  <a:pt x="178" y="31"/>
                </a:cubicBezTo>
                <a:cubicBezTo>
                  <a:pt x="184" y="28"/>
                  <a:pt x="188" y="23"/>
                  <a:pt x="188" y="16"/>
                </a:cubicBezTo>
                <a:cubicBezTo>
                  <a:pt x="188" y="7"/>
                  <a:pt x="181" y="0"/>
                  <a:pt x="172" y="0"/>
                </a:cubicBezTo>
                <a:cubicBezTo>
                  <a:pt x="170" y="0"/>
                  <a:pt x="168" y="0"/>
                  <a:pt x="166" y="1"/>
                </a:cubicBezTo>
                <a:cubicBezTo>
                  <a:pt x="165" y="1"/>
                  <a:pt x="165" y="1"/>
                  <a:pt x="165" y="1"/>
                </a:cubicBezTo>
                <a:cubicBezTo>
                  <a:pt x="129" y="15"/>
                  <a:pt x="104" y="50"/>
                  <a:pt x="104" y="91"/>
                </a:cubicBezTo>
                <a:lnTo>
                  <a:pt x="104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1DD8F8ED-D74B-4E58-9509-BED7F0F9CD43}"/>
              </a:ext>
            </a:extLst>
          </p:cNvPr>
          <p:cNvSpPr>
            <a:spLocks noEditPoints="1"/>
          </p:cNvSpPr>
          <p:nvPr/>
        </p:nvSpPr>
        <p:spPr bwMode="auto">
          <a:xfrm>
            <a:off x="3482182" y="2563019"/>
            <a:ext cx="315913" cy="315912"/>
          </a:xfrm>
          <a:custGeom>
            <a:avLst/>
            <a:gdLst>
              <a:gd name="T0" fmla="*/ 138 w 194"/>
              <a:gd name="T1" fmla="*/ 46 h 194"/>
              <a:gd name="T2" fmla="*/ 148 w 194"/>
              <a:gd name="T3" fmla="*/ 56 h 194"/>
              <a:gd name="T4" fmla="*/ 158 w 194"/>
              <a:gd name="T5" fmla="*/ 46 h 194"/>
              <a:gd name="T6" fmla="*/ 148 w 194"/>
              <a:gd name="T7" fmla="*/ 36 h 194"/>
              <a:gd name="T8" fmla="*/ 138 w 194"/>
              <a:gd name="T9" fmla="*/ 46 h 194"/>
              <a:gd name="T10" fmla="*/ 68 w 194"/>
              <a:gd name="T11" fmla="*/ 187 h 194"/>
              <a:gd name="T12" fmla="*/ 90 w 194"/>
              <a:gd name="T13" fmla="*/ 187 h 194"/>
              <a:gd name="T14" fmla="*/ 188 w 194"/>
              <a:gd name="T15" fmla="*/ 90 h 194"/>
              <a:gd name="T16" fmla="*/ 194 w 194"/>
              <a:gd name="T17" fmla="*/ 76 h 194"/>
              <a:gd name="T18" fmla="*/ 194 w 194"/>
              <a:gd name="T19" fmla="*/ 20 h 194"/>
              <a:gd name="T20" fmla="*/ 174 w 194"/>
              <a:gd name="T21" fmla="*/ 0 h 194"/>
              <a:gd name="T22" fmla="*/ 118 w 194"/>
              <a:gd name="T23" fmla="*/ 0 h 194"/>
              <a:gd name="T24" fmla="*/ 104 w 194"/>
              <a:gd name="T25" fmla="*/ 6 h 194"/>
              <a:gd name="T26" fmla="*/ 7 w 194"/>
              <a:gd name="T27" fmla="*/ 104 h 194"/>
              <a:gd name="T28" fmla="*/ 7 w 194"/>
              <a:gd name="T29" fmla="*/ 126 h 194"/>
              <a:gd name="T30" fmla="*/ 68 w 194"/>
              <a:gd name="T31" fmla="*/ 187 h 194"/>
              <a:gd name="T32" fmla="*/ 122 w 194"/>
              <a:gd name="T33" fmla="*/ 46 h 194"/>
              <a:gd name="T34" fmla="*/ 148 w 194"/>
              <a:gd name="T35" fmla="*/ 20 h 194"/>
              <a:gd name="T36" fmla="*/ 174 w 194"/>
              <a:gd name="T37" fmla="*/ 46 h 194"/>
              <a:gd name="T38" fmla="*/ 148 w 194"/>
              <a:gd name="T39" fmla="*/ 72 h 194"/>
              <a:gd name="T40" fmla="*/ 122 w 194"/>
              <a:gd name="T41" fmla="*/ 4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94">
                <a:moveTo>
                  <a:pt x="138" y="46"/>
                </a:moveTo>
                <a:cubicBezTo>
                  <a:pt x="138" y="52"/>
                  <a:pt x="142" y="56"/>
                  <a:pt x="148" y="56"/>
                </a:cubicBezTo>
                <a:cubicBezTo>
                  <a:pt x="154" y="56"/>
                  <a:pt x="158" y="52"/>
                  <a:pt x="158" y="46"/>
                </a:cubicBezTo>
                <a:cubicBezTo>
                  <a:pt x="158" y="40"/>
                  <a:pt x="154" y="36"/>
                  <a:pt x="148" y="36"/>
                </a:cubicBezTo>
                <a:cubicBezTo>
                  <a:pt x="142" y="36"/>
                  <a:pt x="138" y="40"/>
                  <a:pt x="138" y="46"/>
                </a:cubicBezTo>
                <a:close/>
                <a:moveTo>
                  <a:pt x="68" y="187"/>
                </a:moveTo>
                <a:cubicBezTo>
                  <a:pt x="74" y="194"/>
                  <a:pt x="84" y="194"/>
                  <a:pt x="90" y="187"/>
                </a:cubicBezTo>
                <a:cubicBezTo>
                  <a:pt x="188" y="90"/>
                  <a:pt x="188" y="90"/>
                  <a:pt x="188" y="90"/>
                </a:cubicBezTo>
                <a:cubicBezTo>
                  <a:pt x="192" y="86"/>
                  <a:pt x="194" y="81"/>
                  <a:pt x="194" y="76"/>
                </a:cubicBezTo>
                <a:cubicBezTo>
                  <a:pt x="194" y="20"/>
                  <a:pt x="194" y="20"/>
                  <a:pt x="194" y="20"/>
                </a:cubicBezTo>
                <a:cubicBezTo>
                  <a:pt x="194" y="9"/>
                  <a:pt x="185" y="0"/>
                  <a:pt x="174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3" y="0"/>
                  <a:pt x="108" y="2"/>
                  <a:pt x="104" y="6"/>
                </a:cubicBezTo>
                <a:cubicBezTo>
                  <a:pt x="7" y="104"/>
                  <a:pt x="7" y="104"/>
                  <a:pt x="7" y="104"/>
                </a:cubicBezTo>
                <a:cubicBezTo>
                  <a:pt x="0" y="110"/>
                  <a:pt x="0" y="120"/>
                  <a:pt x="7" y="126"/>
                </a:cubicBezTo>
                <a:lnTo>
                  <a:pt x="68" y="187"/>
                </a:lnTo>
                <a:close/>
                <a:moveTo>
                  <a:pt x="122" y="46"/>
                </a:moveTo>
                <a:cubicBezTo>
                  <a:pt x="122" y="32"/>
                  <a:pt x="134" y="20"/>
                  <a:pt x="148" y="20"/>
                </a:cubicBezTo>
                <a:cubicBezTo>
                  <a:pt x="162" y="20"/>
                  <a:pt x="174" y="32"/>
                  <a:pt x="174" y="46"/>
                </a:cubicBezTo>
                <a:cubicBezTo>
                  <a:pt x="174" y="60"/>
                  <a:pt x="162" y="72"/>
                  <a:pt x="148" y="72"/>
                </a:cubicBezTo>
                <a:cubicBezTo>
                  <a:pt x="134" y="72"/>
                  <a:pt x="122" y="60"/>
                  <a:pt x="122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31BDC561-BC62-4A7E-A588-E50805FB2DC6}"/>
              </a:ext>
            </a:extLst>
          </p:cNvPr>
          <p:cNvSpPr>
            <a:spLocks noEditPoints="1"/>
          </p:cNvSpPr>
          <p:nvPr/>
        </p:nvSpPr>
        <p:spPr bwMode="auto">
          <a:xfrm>
            <a:off x="2815432" y="2563019"/>
            <a:ext cx="247650" cy="312737"/>
          </a:xfrm>
          <a:custGeom>
            <a:avLst/>
            <a:gdLst>
              <a:gd name="T0" fmla="*/ 16 w 152"/>
              <a:gd name="T1" fmla="*/ 0 h 192"/>
              <a:gd name="T2" fmla="*/ 0 w 152"/>
              <a:gd name="T3" fmla="*/ 16 h 192"/>
              <a:gd name="T4" fmla="*/ 0 w 152"/>
              <a:gd name="T5" fmla="*/ 176 h 192"/>
              <a:gd name="T6" fmla="*/ 16 w 152"/>
              <a:gd name="T7" fmla="*/ 192 h 192"/>
              <a:gd name="T8" fmla="*/ 136 w 152"/>
              <a:gd name="T9" fmla="*/ 192 h 192"/>
              <a:gd name="T10" fmla="*/ 152 w 152"/>
              <a:gd name="T11" fmla="*/ 176 h 192"/>
              <a:gd name="T12" fmla="*/ 152 w 152"/>
              <a:gd name="T13" fmla="*/ 56 h 192"/>
              <a:gd name="T14" fmla="*/ 146 w 152"/>
              <a:gd name="T15" fmla="*/ 42 h 192"/>
              <a:gd name="T16" fmla="*/ 110 w 152"/>
              <a:gd name="T17" fmla="*/ 6 h 192"/>
              <a:gd name="T18" fmla="*/ 96 w 152"/>
              <a:gd name="T19" fmla="*/ 0 h 192"/>
              <a:gd name="T20" fmla="*/ 16 w 152"/>
              <a:gd name="T21" fmla="*/ 0 h 192"/>
              <a:gd name="T22" fmla="*/ 72 w 152"/>
              <a:gd name="T23" fmla="*/ 28 h 192"/>
              <a:gd name="T24" fmla="*/ 80 w 152"/>
              <a:gd name="T25" fmla="*/ 20 h 192"/>
              <a:gd name="T26" fmla="*/ 88 w 152"/>
              <a:gd name="T27" fmla="*/ 28 h 192"/>
              <a:gd name="T28" fmla="*/ 88 w 152"/>
              <a:gd name="T29" fmla="*/ 58 h 192"/>
              <a:gd name="T30" fmla="*/ 94 w 152"/>
              <a:gd name="T31" fmla="*/ 64 h 192"/>
              <a:gd name="T32" fmla="*/ 124 w 152"/>
              <a:gd name="T33" fmla="*/ 64 h 192"/>
              <a:gd name="T34" fmla="*/ 132 w 152"/>
              <a:gd name="T35" fmla="*/ 72 h 192"/>
              <a:gd name="T36" fmla="*/ 124 w 152"/>
              <a:gd name="T37" fmla="*/ 80 h 192"/>
              <a:gd name="T38" fmla="*/ 88 w 152"/>
              <a:gd name="T39" fmla="*/ 80 h 192"/>
              <a:gd name="T40" fmla="*/ 72 w 152"/>
              <a:gd name="T41" fmla="*/ 64 h 192"/>
              <a:gd name="T42" fmla="*/ 72 w 152"/>
              <a:gd name="T43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2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45" y="192"/>
                  <a:pt x="152" y="185"/>
                  <a:pt x="152" y="176"/>
                </a:cubicBezTo>
                <a:cubicBezTo>
                  <a:pt x="152" y="56"/>
                  <a:pt x="152" y="56"/>
                  <a:pt x="152" y="56"/>
                </a:cubicBezTo>
                <a:cubicBezTo>
                  <a:pt x="152" y="50"/>
                  <a:pt x="150" y="46"/>
                  <a:pt x="146" y="42"/>
                </a:cubicBezTo>
                <a:cubicBezTo>
                  <a:pt x="110" y="6"/>
                  <a:pt x="110" y="6"/>
                  <a:pt x="110" y="6"/>
                </a:cubicBezTo>
                <a:cubicBezTo>
                  <a:pt x="107" y="2"/>
                  <a:pt x="102" y="0"/>
                  <a:pt x="96" y="0"/>
                </a:cubicBezTo>
                <a:lnTo>
                  <a:pt x="16" y="0"/>
                </a:lnTo>
                <a:close/>
                <a:moveTo>
                  <a:pt x="72" y="28"/>
                </a:moveTo>
                <a:cubicBezTo>
                  <a:pt x="72" y="24"/>
                  <a:pt x="76" y="20"/>
                  <a:pt x="80" y="20"/>
                </a:cubicBezTo>
                <a:cubicBezTo>
                  <a:pt x="84" y="20"/>
                  <a:pt x="88" y="24"/>
                  <a:pt x="88" y="28"/>
                </a:cubicBezTo>
                <a:cubicBezTo>
                  <a:pt x="88" y="58"/>
                  <a:pt x="88" y="58"/>
                  <a:pt x="88" y="58"/>
                </a:cubicBezTo>
                <a:cubicBezTo>
                  <a:pt x="88" y="61"/>
                  <a:pt x="91" y="64"/>
                  <a:pt x="94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8" y="64"/>
                  <a:pt x="132" y="68"/>
                  <a:pt x="132" y="72"/>
                </a:cubicBezTo>
                <a:cubicBezTo>
                  <a:pt x="132" y="76"/>
                  <a:pt x="128" y="80"/>
                  <a:pt x="124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79" y="80"/>
                  <a:pt x="72" y="73"/>
                  <a:pt x="72" y="64"/>
                </a:cubicBezTo>
                <a:lnTo>
                  <a:pt x="72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34949AE8-E0A7-4851-A7CE-3B36BB61BA17}"/>
              </a:ext>
            </a:extLst>
          </p:cNvPr>
          <p:cNvSpPr>
            <a:spLocks noEditPoints="1"/>
          </p:cNvSpPr>
          <p:nvPr/>
        </p:nvSpPr>
        <p:spPr bwMode="auto">
          <a:xfrm>
            <a:off x="2112169" y="2563019"/>
            <a:ext cx="247650" cy="312737"/>
          </a:xfrm>
          <a:custGeom>
            <a:avLst/>
            <a:gdLst>
              <a:gd name="T0" fmla="*/ 32 w 152"/>
              <a:gd name="T1" fmla="*/ 88 h 192"/>
              <a:gd name="T2" fmla="*/ 2 w 152"/>
              <a:gd name="T3" fmla="*/ 118 h 192"/>
              <a:gd name="T4" fmla="*/ 0 w 152"/>
              <a:gd name="T5" fmla="*/ 124 h 192"/>
              <a:gd name="T6" fmla="*/ 8 w 152"/>
              <a:gd name="T7" fmla="*/ 132 h 192"/>
              <a:gd name="T8" fmla="*/ 64 w 152"/>
              <a:gd name="T9" fmla="*/ 132 h 192"/>
              <a:gd name="T10" fmla="*/ 64 w 152"/>
              <a:gd name="T11" fmla="*/ 182 h 192"/>
              <a:gd name="T12" fmla="*/ 74 w 152"/>
              <a:gd name="T13" fmla="*/ 192 h 192"/>
              <a:gd name="T14" fmla="*/ 84 w 152"/>
              <a:gd name="T15" fmla="*/ 182 h 192"/>
              <a:gd name="T16" fmla="*/ 84 w 152"/>
              <a:gd name="T17" fmla="*/ 132 h 192"/>
              <a:gd name="T18" fmla="*/ 144 w 152"/>
              <a:gd name="T19" fmla="*/ 132 h 192"/>
              <a:gd name="T20" fmla="*/ 152 w 152"/>
              <a:gd name="T21" fmla="*/ 124 h 192"/>
              <a:gd name="T22" fmla="*/ 150 w 152"/>
              <a:gd name="T23" fmla="*/ 118 h 192"/>
              <a:gd name="T24" fmla="*/ 120 w 152"/>
              <a:gd name="T25" fmla="*/ 88 h 192"/>
              <a:gd name="T26" fmla="*/ 120 w 152"/>
              <a:gd name="T27" fmla="*/ 20 h 192"/>
              <a:gd name="T28" fmla="*/ 126 w 152"/>
              <a:gd name="T29" fmla="*/ 20 h 192"/>
              <a:gd name="T30" fmla="*/ 136 w 152"/>
              <a:gd name="T31" fmla="*/ 10 h 192"/>
              <a:gd name="T32" fmla="*/ 126 w 152"/>
              <a:gd name="T33" fmla="*/ 0 h 192"/>
              <a:gd name="T34" fmla="*/ 26 w 152"/>
              <a:gd name="T35" fmla="*/ 0 h 192"/>
              <a:gd name="T36" fmla="*/ 16 w 152"/>
              <a:gd name="T37" fmla="*/ 10 h 192"/>
              <a:gd name="T38" fmla="*/ 26 w 152"/>
              <a:gd name="T39" fmla="*/ 20 h 192"/>
              <a:gd name="T40" fmla="*/ 32 w 152"/>
              <a:gd name="T41" fmla="*/ 20 h 192"/>
              <a:gd name="T42" fmla="*/ 32 w 152"/>
              <a:gd name="T43" fmla="*/ 88 h 192"/>
              <a:gd name="T44" fmla="*/ 68 w 152"/>
              <a:gd name="T45" fmla="*/ 28 h 192"/>
              <a:gd name="T46" fmla="*/ 68 w 152"/>
              <a:gd name="T47" fmla="*/ 80 h 192"/>
              <a:gd name="T48" fmla="*/ 60 w 152"/>
              <a:gd name="T49" fmla="*/ 88 h 192"/>
              <a:gd name="T50" fmla="*/ 52 w 152"/>
              <a:gd name="T51" fmla="*/ 80 h 192"/>
              <a:gd name="T52" fmla="*/ 52 w 152"/>
              <a:gd name="T53" fmla="*/ 28 h 192"/>
              <a:gd name="T54" fmla="*/ 60 w 152"/>
              <a:gd name="T55" fmla="*/ 20 h 192"/>
              <a:gd name="T56" fmla="*/ 68 w 152"/>
              <a:gd name="T57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2" h="192">
                <a:moveTo>
                  <a:pt x="32" y="88"/>
                </a:moveTo>
                <a:cubicBezTo>
                  <a:pt x="2" y="118"/>
                  <a:pt x="2" y="118"/>
                  <a:pt x="2" y="118"/>
                </a:cubicBezTo>
                <a:cubicBezTo>
                  <a:pt x="1" y="120"/>
                  <a:pt x="0" y="122"/>
                  <a:pt x="0" y="124"/>
                </a:cubicBezTo>
                <a:cubicBezTo>
                  <a:pt x="0" y="128"/>
                  <a:pt x="4" y="132"/>
                  <a:pt x="8" y="132"/>
                </a:cubicBezTo>
                <a:cubicBezTo>
                  <a:pt x="64" y="132"/>
                  <a:pt x="64" y="132"/>
                  <a:pt x="64" y="132"/>
                </a:cubicBezTo>
                <a:cubicBezTo>
                  <a:pt x="64" y="182"/>
                  <a:pt x="64" y="182"/>
                  <a:pt x="64" y="182"/>
                </a:cubicBezTo>
                <a:cubicBezTo>
                  <a:pt x="64" y="188"/>
                  <a:pt x="68" y="192"/>
                  <a:pt x="74" y="192"/>
                </a:cubicBezTo>
                <a:cubicBezTo>
                  <a:pt x="80" y="192"/>
                  <a:pt x="84" y="188"/>
                  <a:pt x="84" y="182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144" y="132"/>
                  <a:pt x="144" y="132"/>
                  <a:pt x="144" y="132"/>
                </a:cubicBezTo>
                <a:cubicBezTo>
                  <a:pt x="148" y="132"/>
                  <a:pt x="152" y="128"/>
                  <a:pt x="152" y="124"/>
                </a:cubicBezTo>
                <a:cubicBezTo>
                  <a:pt x="152" y="122"/>
                  <a:pt x="151" y="120"/>
                  <a:pt x="150" y="118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32" y="20"/>
                  <a:pt x="136" y="16"/>
                  <a:pt x="136" y="10"/>
                </a:cubicBezTo>
                <a:cubicBezTo>
                  <a:pt x="136" y="4"/>
                  <a:pt x="132" y="0"/>
                  <a:pt x="1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0" y="0"/>
                  <a:pt x="16" y="4"/>
                  <a:pt x="16" y="10"/>
                </a:cubicBezTo>
                <a:cubicBezTo>
                  <a:pt x="16" y="16"/>
                  <a:pt x="20" y="20"/>
                  <a:pt x="26" y="20"/>
                </a:cubicBezTo>
                <a:cubicBezTo>
                  <a:pt x="32" y="20"/>
                  <a:pt x="32" y="20"/>
                  <a:pt x="32" y="20"/>
                </a:cubicBezTo>
                <a:lnTo>
                  <a:pt x="32" y="88"/>
                </a:lnTo>
                <a:close/>
                <a:moveTo>
                  <a:pt x="68" y="28"/>
                </a:moveTo>
                <a:cubicBezTo>
                  <a:pt x="68" y="80"/>
                  <a:pt x="68" y="80"/>
                  <a:pt x="68" y="80"/>
                </a:cubicBezTo>
                <a:cubicBezTo>
                  <a:pt x="68" y="84"/>
                  <a:pt x="64" y="88"/>
                  <a:pt x="60" y="88"/>
                </a:cubicBezTo>
                <a:cubicBezTo>
                  <a:pt x="56" y="88"/>
                  <a:pt x="52" y="84"/>
                  <a:pt x="52" y="80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4"/>
                  <a:pt x="56" y="20"/>
                  <a:pt x="60" y="20"/>
                </a:cubicBezTo>
                <a:cubicBezTo>
                  <a:pt x="64" y="20"/>
                  <a:pt x="68" y="24"/>
                  <a:pt x="68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B1C90945-2D47-4662-B134-7995FAA835A0}"/>
              </a:ext>
            </a:extLst>
          </p:cNvPr>
          <p:cNvSpPr>
            <a:spLocks noEditPoints="1"/>
          </p:cNvSpPr>
          <p:nvPr/>
        </p:nvSpPr>
        <p:spPr bwMode="auto">
          <a:xfrm>
            <a:off x="1429544" y="2563019"/>
            <a:ext cx="201613" cy="312737"/>
          </a:xfrm>
          <a:custGeom>
            <a:avLst/>
            <a:gdLst>
              <a:gd name="T0" fmla="*/ 52 w 124"/>
              <a:gd name="T1" fmla="*/ 62 h 192"/>
              <a:gd name="T2" fmla="*/ 62 w 124"/>
              <a:gd name="T3" fmla="*/ 52 h 192"/>
              <a:gd name="T4" fmla="*/ 72 w 124"/>
              <a:gd name="T5" fmla="*/ 62 h 192"/>
              <a:gd name="T6" fmla="*/ 62 w 124"/>
              <a:gd name="T7" fmla="*/ 72 h 192"/>
              <a:gd name="T8" fmla="*/ 52 w 124"/>
              <a:gd name="T9" fmla="*/ 62 h 192"/>
              <a:gd name="T10" fmla="*/ 62 w 124"/>
              <a:gd name="T11" fmla="*/ 36 h 192"/>
              <a:gd name="T12" fmla="*/ 36 w 124"/>
              <a:gd name="T13" fmla="*/ 62 h 192"/>
              <a:gd name="T14" fmla="*/ 62 w 124"/>
              <a:gd name="T15" fmla="*/ 88 h 192"/>
              <a:gd name="T16" fmla="*/ 88 w 124"/>
              <a:gd name="T17" fmla="*/ 62 h 192"/>
              <a:gd name="T18" fmla="*/ 62 w 124"/>
              <a:gd name="T19" fmla="*/ 36 h 192"/>
              <a:gd name="T20" fmla="*/ 0 w 124"/>
              <a:gd name="T21" fmla="*/ 61 h 192"/>
              <a:gd name="T22" fmla="*/ 52 w 124"/>
              <a:gd name="T23" fmla="*/ 180 h 192"/>
              <a:gd name="T24" fmla="*/ 52 w 124"/>
              <a:gd name="T25" fmla="*/ 182 h 192"/>
              <a:gd name="T26" fmla="*/ 62 w 124"/>
              <a:gd name="T27" fmla="*/ 192 h 192"/>
              <a:gd name="T28" fmla="*/ 72 w 124"/>
              <a:gd name="T29" fmla="*/ 182 h 192"/>
              <a:gd name="T30" fmla="*/ 72 w 124"/>
              <a:gd name="T31" fmla="*/ 180 h 192"/>
              <a:gd name="T32" fmla="*/ 124 w 124"/>
              <a:gd name="T33" fmla="*/ 61 h 192"/>
              <a:gd name="T34" fmla="*/ 62 w 124"/>
              <a:gd name="T35" fmla="*/ 0 h 192"/>
              <a:gd name="T36" fmla="*/ 0 w 124"/>
              <a:gd name="T37" fmla="*/ 61 h 192"/>
              <a:gd name="T38" fmla="*/ 62 w 124"/>
              <a:gd name="T39" fmla="*/ 20 h 192"/>
              <a:gd name="T40" fmla="*/ 104 w 124"/>
              <a:gd name="T41" fmla="*/ 62 h 192"/>
              <a:gd name="T42" fmla="*/ 62 w 124"/>
              <a:gd name="T43" fmla="*/ 104 h 192"/>
              <a:gd name="T44" fmla="*/ 20 w 124"/>
              <a:gd name="T45" fmla="*/ 62 h 192"/>
              <a:gd name="T46" fmla="*/ 62 w 124"/>
              <a:gd name="T47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" h="192">
                <a:moveTo>
                  <a:pt x="52" y="62"/>
                </a:moveTo>
                <a:cubicBezTo>
                  <a:pt x="52" y="56"/>
                  <a:pt x="56" y="52"/>
                  <a:pt x="62" y="52"/>
                </a:cubicBezTo>
                <a:cubicBezTo>
                  <a:pt x="68" y="52"/>
                  <a:pt x="72" y="56"/>
                  <a:pt x="72" y="62"/>
                </a:cubicBezTo>
                <a:cubicBezTo>
                  <a:pt x="72" y="68"/>
                  <a:pt x="68" y="72"/>
                  <a:pt x="62" y="72"/>
                </a:cubicBezTo>
                <a:cubicBezTo>
                  <a:pt x="56" y="72"/>
                  <a:pt x="52" y="68"/>
                  <a:pt x="52" y="62"/>
                </a:cubicBezTo>
                <a:close/>
                <a:moveTo>
                  <a:pt x="62" y="36"/>
                </a:moveTo>
                <a:cubicBezTo>
                  <a:pt x="48" y="36"/>
                  <a:pt x="36" y="48"/>
                  <a:pt x="36" y="62"/>
                </a:cubicBezTo>
                <a:cubicBezTo>
                  <a:pt x="36" y="76"/>
                  <a:pt x="48" y="88"/>
                  <a:pt x="62" y="88"/>
                </a:cubicBezTo>
                <a:cubicBezTo>
                  <a:pt x="76" y="88"/>
                  <a:pt x="88" y="76"/>
                  <a:pt x="88" y="62"/>
                </a:cubicBezTo>
                <a:cubicBezTo>
                  <a:pt x="88" y="48"/>
                  <a:pt x="76" y="36"/>
                  <a:pt x="62" y="36"/>
                </a:cubicBezTo>
                <a:close/>
                <a:moveTo>
                  <a:pt x="0" y="61"/>
                </a:moveTo>
                <a:cubicBezTo>
                  <a:pt x="0" y="102"/>
                  <a:pt x="48" y="133"/>
                  <a:pt x="52" y="180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52" y="188"/>
                  <a:pt x="56" y="192"/>
                  <a:pt x="62" y="192"/>
                </a:cubicBezTo>
                <a:cubicBezTo>
                  <a:pt x="68" y="192"/>
                  <a:pt x="72" y="188"/>
                  <a:pt x="72" y="182"/>
                </a:cubicBezTo>
                <a:cubicBezTo>
                  <a:pt x="72" y="180"/>
                  <a:pt x="72" y="180"/>
                  <a:pt x="72" y="180"/>
                </a:cubicBezTo>
                <a:cubicBezTo>
                  <a:pt x="76" y="133"/>
                  <a:pt x="124" y="102"/>
                  <a:pt x="124" y="61"/>
                </a:cubicBezTo>
                <a:cubicBezTo>
                  <a:pt x="124" y="27"/>
                  <a:pt x="96" y="0"/>
                  <a:pt x="62" y="0"/>
                </a:cubicBezTo>
                <a:cubicBezTo>
                  <a:pt x="28" y="0"/>
                  <a:pt x="0" y="27"/>
                  <a:pt x="0" y="61"/>
                </a:cubicBezTo>
                <a:close/>
                <a:moveTo>
                  <a:pt x="62" y="20"/>
                </a:moveTo>
                <a:cubicBezTo>
                  <a:pt x="85" y="20"/>
                  <a:pt x="104" y="39"/>
                  <a:pt x="104" y="62"/>
                </a:cubicBezTo>
                <a:cubicBezTo>
                  <a:pt x="104" y="85"/>
                  <a:pt x="85" y="104"/>
                  <a:pt x="62" y="104"/>
                </a:cubicBezTo>
                <a:cubicBezTo>
                  <a:pt x="39" y="104"/>
                  <a:pt x="20" y="85"/>
                  <a:pt x="20" y="62"/>
                </a:cubicBezTo>
                <a:cubicBezTo>
                  <a:pt x="20" y="39"/>
                  <a:pt x="39" y="20"/>
                  <a:pt x="62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8BD7517D-CB6C-413C-9B05-773B59773C22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1874044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68 w 192"/>
              <a:gd name="T5" fmla="*/ 192 h 192"/>
              <a:gd name="T6" fmla="*/ 84 w 192"/>
              <a:gd name="T7" fmla="*/ 176 h 192"/>
              <a:gd name="T8" fmla="*/ 84 w 192"/>
              <a:gd name="T9" fmla="*/ 112 h 192"/>
              <a:gd name="T10" fmla="*/ 108 w 192"/>
              <a:gd name="T11" fmla="*/ 112 h 192"/>
              <a:gd name="T12" fmla="*/ 108 w 192"/>
              <a:gd name="T13" fmla="*/ 176 h 192"/>
              <a:gd name="T14" fmla="*/ 124 w 192"/>
              <a:gd name="T15" fmla="*/ 192 h 192"/>
              <a:gd name="T16" fmla="*/ 176 w 192"/>
              <a:gd name="T17" fmla="*/ 192 h 192"/>
              <a:gd name="T18" fmla="*/ 192 w 192"/>
              <a:gd name="T19" fmla="*/ 176 h 192"/>
              <a:gd name="T20" fmla="*/ 192 w 192"/>
              <a:gd name="T21" fmla="*/ 72 h 192"/>
              <a:gd name="T22" fmla="*/ 176 w 192"/>
              <a:gd name="T23" fmla="*/ 56 h 192"/>
              <a:gd name="T24" fmla="*/ 168 w 192"/>
              <a:gd name="T25" fmla="*/ 56 h 192"/>
              <a:gd name="T26" fmla="*/ 168 w 192"/>
              <a:gd name="T27" fmla="*/ 20 h 192"/>
              <a:gd name="T28" fmla="*/ 170 w 192"/>
              <a:gd name="T29" fmla="*/ 20 h 192"/>
              <a:gd name="T30" fmla="*/ 180 w 192"/>
              <a:gd name="T31" fmla="*/ 10 h 192"/>
              <a:gd name="T32" fmla="*/ 170 w 192"/>
              <a:gd name="T33" fmla="*/ 0 h 192"/>
              <a:gd name="T34" fmla="*/ 118 w 192"/>
              <a:gd name="T35" fmla="*/ 0 h 192"/>
              <a:gd name="T36" fmla="*/ 108 w 192"/>
              <a:gd name="T37" fmla="*/ 10 h 192"/>
              <a:gd name="T38" fmla="*/ 118 w 192"/>
              <a:gd name="T39" fmla="*/ 20 h 192"/>
              <a:gd name="T40" fmla="*/ 120 w 192"/>
              <a:gd name="T41" fmla="*/ 20 h 192"/>
              <a:gd name="T42" fmla="*/ 120 w 192"/>
              <a:gd name="T43" fmla="*/ 56 h 192"/>
              <a:gd name="T44" fmla="*/ 72 w 192"/>
              <a:gd name="T45" fmla="*/ 56 h 192"/>
              <a:gd name="T46" fmla="*/ 72 w 192"/>
              <a:gd name="T47" fmla="*/ 20 h 192"/>
              <a:gd name="T48" fmla="*/ 74 w 192"/>
              <a:gd name="T49" fmla="*/ 20 h 192"/>
              <a:gd name="T50" fmla="*/ 84 w 192"/>
              <a:gd name="T51" fmla="*/ 10 h 192"/>
              <a:gd name="T52" fmla="*/ 74 w 192"/>
              <a:gd name="T53" fmla="*/ 0 h 192"/>
              <a:gd name="T54" fmla="*/ 22 w 192"/>
              <a:gd name="T55" fmla="*/ 0 h 192"/>
              <a:gd name="T56" fmla="*/ 12 w 192"/>
              <a:gd name="T57" fmla="*/ 10 h 192"/>
              <a:gd name="T58" fmla="*/ 22 w 192"/>
              <a:gd name="T59" fmla="*/ 20 h 192"/>
              <a:gd name="T60" fmla="*/ 24 w 192"/>
              <a:gd name="T61" fmla="*/ 20 h 192"/>
              <a:gd name="T62" fmla="*/ 24 w 192"/>
              <a:gd name="T63" fmla="*/ 56 h 192"/>
              <a:gd name="T64" fmla="*/ 16 w 192"/>
              <a:gd name="T65" fmla="*/ 56 h 192"/>
              <a:gd name="T66" fmla="*/ 0 w 192"/>
              <a:gd name="T67" fmla="*/ 72 h 192"/>
              <a:gd name="T68" fmla="*/ 0 w 192"/>
              <a:gd name="T69" fmla="*/ 176 h 192"/>
              <a:gd name="T70" fmla="*/ 104 w 192"/>
              <a:gd name="T71" fmla="*/ 92 h 192"/>
              <a:gd name="T72" fmla="*/ 88 w 192"/>
              <a:gd name="T73" fmla="*/ 92 h 192"/>
              <a:gd name="T74" fmla="*/ 80 w 192"/>
              <a:gd name="T75" fmla="*/ 84 h 192"/>
              <a:gd name="T76" fmla="*/ 88 w 192"/>
              <a:gd name="T77" fmla="*/ 76 h 192"/>
              <a:gd name="T78" fmla="*/ 104 w 192"/>
              <a:gd name="T79" fmla="*/ 76 h 192"/>
              <a:gd name="T80" fmla="*/ 112 w 192"/>
              <a:gd name="T81" fmla="*/ 84 h 192"/>
              <a:gd name="T82" fmla="*/ 104 w 192"/>
              <a:gd name="T83" fmla="*/ 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7" y="192"/>
                  <a:pt x="84" y="185"/>
                  <a:pt x="84" y="176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08" y="112"/>
                  <a:pt x="108" y="112"/>
                  <a:pt x="108" y="112"/>
                </a:cubicBezTo>
                <a:cubicBezTo>
                  <a:pt x="108" y="176"/>
                  <a:pt x="108" y="176"/>
                  <a:pt x="108" y="176"/>
                </a:cubicBezTo>
                <a:cubicBezTo>
                  <a:pt x="108" y="185"/>
                  <a:pt x="115" y="192"/>
                  <a:pt x="124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72"/>
                  <a:pt x="192" y="72"/>
                  <a:pt x="192" y="72"/>
                </a:cubicBezTo>
                <a:cubicBezTo>
                  <a:pt x="192" y="63"/>
                  <a:pt x="185" y="56"/>
                  <a:pt x="176" y="56"/>
                </a:cubicBezTo>
                <a:cubicBezTo>
                  <a:pt x="168" y="56"/>
                  <a:pt x="168" y="56"/>
                  <a:pt x="168" y="56"/>
                </a:cubicBezTo>
                <a:cubicBezTo>
                  <a:pt x="168" y="20"/>
                  <a:pt x="168" y="20"/>
                  <a:pt x="168" y="20"/>
                </a:cubicBezTo>
                <a:cubicBezTo>
                  <a:pt x="170" y="20"/>
                  <a:pt x="170" y="20"/>
                  <a:pt x="170" y="20"/>
                </a:cubicBezTo>
                <a:cubicBezTo>
                  <a:pt x="176" y="20"/>
                  <a:pt x="180" y="16"/>
                  <a:pt x="180" y="10"/>
                </a:cubicBezTo>
                <a:cubicBezTo>
                  <a:pt x="180" y="4"/>
                  <a:pt x="176" y="0"/>
                  <a:pt x="170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2" y="0"/>
                  <a:pt x="108" y="4"/>
                  <a:pt x="108" y="10"/>
                </a:cubicBezTo>
                <a:cubicBezTo>
                  <a:pt x="108" y="16"/>
                  <a:pt x="112" y="20"/>
                  <a:pt x="118" y="20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72" y="20"/>
                  <a:pt x="72" y="20"/>
                  <a:pt x="72" y="20"/>
                </a:cubicBezTo>
                <a:cubicBezTo>
                  <a:pt x="74" y="20"/>
                  <a:pt x="74" y="20"/>
                  <a:pt x="74" y="20"/>
                </a:cubicBezTo>
                <a:cubicBezTo>
                  <a:pt x="80" y="20"/>
                  <a:pt x="84" y="16"/>
                  <a:pt x="84" y="10"/>
                </a:cubicBezTo>
                <a:cubicBezTo>
                  <a:pt x="84" y="4"/>
                  <a:pt x="80" y="0"/>
                  <a:pt x="7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6" y="0"/>
                  <a:pt x="12" y="4"/>
                  <a:pt x="12" y="10"/>
                </a:cubicBezTo>
                <a:cubicBezTo>
                  <a:pt x="12" y="16"/>
                  <a:pt x="16" y="20"/>
                  <a:pt x="22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56"/>
                  <a:pt x="24" y="56"/>
                  <a:pt x="24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7" y="56"/>
                  <a:pt x="0" y="63"/>
                  <a:pt x="0" y="72"/>
                </a:cubicBezTo>
                <a:lnTo>
                  <a:pt x="0" y="176"/>
                </a:lnTo>
                <a:close/>
                <a:moveTo>
                  <a:pt x="104" y="92"/>
                </a:moveTo>
                <a:cubicBezTo>
                  <a:pt x="88" y="92"/>
                  <a:pt x="88" y="92"/>
                  <a:pt x="88" y="92"/>
                </a:cubicBezTo>
                <a:cubicBezTo>
                  <a:pt x="84" y="92"/>
                  <a:pt x="80" y="88"/>
                  <a:pt x="80" y="84"/>
                </a:cubicBezTo>
                <a:cubicBezTo>
                  <a:pt x="80" y="80"/>
                  <a:pt x="84" y="76"/>
                  <a:pt x="88" y="76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8" y="76"/>
                  <a:pt x="112" y="80"/>
                  <a:pt x="112" y="84"/>
                </a:cubicBezTo>
                <a:cubicBezTo>
                  <a:pt x="112" y="88"/>
                  <a:pt x="108" y="92"/>
                  <a:pt x="104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C8C306CA-E153-46CF-BCCF-37D47BAD12BA}"/>
              </a:ext>
            </a:extLst>
          </p:cNvPr>
          <p:cNvSpPr>
            <a:spLocks noEditPoints="1"/>
          </p:cNvSpPr>
          <p:nvPr/>
        </p:nvSpPr>
        <p:spPr bwMode="auto">
          <a:xfrm>
            <a:off x="4895057" y="1880394"/>
            <a:ext cx="296863" cy="296862"/>
          </a:xfrm>
          <a:custGeom>
            <a:avLst/>
            <a:gdLst>
              <a:gd name="T0" fmla="*/ 92 w 182"/>
              <a:gd name="T1" fmla="*/ 60 h 182"/>
              <a:gd name="T2" fmla="*/ 82 w 182"/>
              <a:gd name="T3" fmla="*/ 70 h 182"/>
              <a:gd name="T4" fmla="*/ 92 w 182"/>
              <a:gd name="T5" fmla="*/ 80 h 182"/>
              <a:gd name="T6" fmla="*/ 102 w 182"/>
              <a:gd name="T7" fmla="*/ 80 h 182"/>
              <a:gd name="T8" fmla="*/ 102 w 182"/>
              <a:gd name="T9" fmla="*/ 90 h 182"/>
              <a:gd name="T10" fmla="*/ 112 w 182"/>
              <a:gd name="T11" fmla="*/ 100 h 182"/>
              <a:gd name="T12" fmla="*/ 122 w 182"/>
              <a:gd name="T13" fmla="*/ 90 h 182"/>
              <a:gd name="T14" fmla="*/ 122 w 182"/>
              <a:gd name="T15" fmla="*/ 80 h 182"/>
              <a:gd name="T16" fmla="*/ 132 w 182"/>
              <a:gd name="T17" fmla="*/ 80 h 182"/>
              <a:gd name="T18" fmla="*/ 142 w 182"/>
              <a:gd name="T19" fmla="*/ 70 h 182"/>
              <a:gd name="T20" fmla="*/ 132 w 182"/>
              <a:gd name="T21" fmla="*/ 60 h 182"/>
              <a:gd name="T22" fmla="*/ 122 w 182"/>
              <a:gd name="T23" fmla="*/ 60 h 182"/>
              <a:gd name="T24" fmla="*/ 122 w 182"/>
              <a:gd name="T25" fmla="*/ 50 h 182"/>
              <a:gd name="T26" fmla="*/ 112 w 182"/>
              <a:gd name="T27" fmla="*/ 40 h 182"/>
              <a:gd name="T28" fmla="*/ 102 w 182"/>
              <a:gd name="T29" fmla="*/ 50 h 182"/>
              <a:gd name="T30" fmla="*/ 102 w 182"/>
              <a:gd name="T31" fmla="*/ 60 h 182"/>
              <a:gd name="T32" fmla="*/ 92 w 182"/>
              <a:gd name="T33" fmla="*/ 60 h 182"/>
              <a:gd name="T34" fmla="*/ 7 w 182"/>
              <a:gd name="T35" fmla="*/ 153 h 182"/>
              <a:gd name="T36" fmla="*/ 7 w 182"/>
              <a:gd name="T37" fmla="*/ 175 h 182"/>
              <a:gd name="T38" fmla="*/ 29 w 182"/>
              <a:gd name="T39" fmla="*/ 175 h 182"/>
              <a:gd name="T40" fmla="*/ 75 w 182"/>
              <a:gd name="T41" fmla="*/ 129 h 182"/>
              <a:gd name="T42" fmla="*/ 112 w 182"/>
              <a:gd name="T43" fmla="*/ 140 h 182"/>
              <a:gd name="T44" fmla="*/ 182 w 182"/>
              <a:gd name="T45" fmla="*/ 70 h 182"/>
              <a:gd name="T46" fmla="*/ 112 w 182"/>
              <a:gd name="T47" fmla="*/ 0 h 182"/>
              <a:gd name="T48" fmla="*/ 42 w 182"/>
              <a:gd name="T49" fmla="*/ 70 h 182"/>
              <a:gd name="T50" fmla="*/ 53 w 182"/>
              <a:gd name="T51" fmla="*/ 107 h 182"/>
              <a:gd name="T52" fmla="*/ 7 w 182"/>
              <a:gd name="T53" fmla="*/ 153 h 182"/>
              <a:gd name="T54" fmla="*/ 62 w 182"/>
              <a:gd name="T55" fmla="*/ 70 h 182"/>
              <a:gd name="T56" fmla="*/ 112 w 182"/>
              <a:gd name="T57" fmla="*/ 20 h 182"/>
              <a:gd name="T58" fmla="*/ 162 w 182"/>
              <a:gd name="T59" fmla="*/ 70 h 182"/>
              <a:gd name="T60" fmla="*/ 112 w 182"/>
              <a:gd name="T61" fmla="*/ 120 h 182"/>
              <a:gd name="T62" fmla="*/ 62 w 182"/>
              <a:gd name="T63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" h="182">
                <a:moveTo>
                  <a:pt x="92" y="60"/>
                </a:moveTo>
                <a:cubicBezTo>
                  <a:pt x="86" y="60"/>
                  <a:pt x="82" y="64"/>
                  <a:pt x="82" y="70"/>
                </a:cubicBezTo>
                <a:cubicBezTo>
                  <a:pt x="82" y="76"/>
                  <a:pt x="86" y="80"/>
                  <a:pt x="92" y="80"/>
                </a:cubicBezTo>
                <a:cubicBezTo>
                  <a:pt x="102" y="80"/>
                  <a:pt x="102" y="80"/>
                  <a:pt x="102" y="80"/>
                </a:cubicBezTo>
                <a:cubicBezTo>
                  <a:pt x="102" y="90"/>
                  <a:pt x="102" y="90"/>
                  <a:pt x="102" y="90"/>
                </a:cubicBezTo>
                <a:cubicBezTo>
                  <a:pt x="102" y="96"/>
                  <a:pt x="106" y="100"/>
                  <a:pt x="112" y="100"/>
                </a:cubicBezTo>
                <a:cubicBezTo>
                  <a:pt x="118" y="100"/>
                  <a:pt x="122" y="96"/>
                  <a:pt x="122" y="9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8" y="80"/>
                  <a:pt x="142" y="76"/>
                  <a:pt x="142" y="70"/>
                </a:cubicBezTo>
                <a:cubicBezTo>
                  <a:pt x="142" y="64"/>
                  <a:pt x="138" y="60"/>
                  <a:pt x="132" y="6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2" y="44"/>
                  <a:pt x="118" y="40"/>
                  <a:pt x="112" y="40"/>
                </a:cubicBezTo>
                <a:cubicBezTo>
                  <a:pt x="106" y="40"/>
                  <a:pt x="102" y="44"/>
                  <a:pt x="102" y="50"/>
                </a:cubicBezTo>
                <a:cubicBezTo>
                  <a:pt x="102" y="60"/>
                  <a:pt x="102" y="60"/>
                  <a:pt x="102" y="60"/>
                </a:cubicBezTo>
                <a:lnTo>
                  <a:pt x="92" y="60"/>
                </a:ln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894BD32D-80E5-49C3-96D4-7FC0D1C214A4}"/>
              </a:ext>
            </a:extLst>
          </p:cNvPr>
          <p:cNvSpPr>
            <a:spLocks noEditPoints="1"/>
          </p:cNvSpPr>
          <p:nvPr/>
        </p:nvSpPr>
        <p:spPr bwMode="auto">
          <a:xfrm>
            <a:off x="4191794" y="1880394"/>
            <a:ext cx="296863" cy="296862"/>
          </a:xfrm>
          <a:custGeom>
            <a:avLst/>
            <a:gdLst>
              <a:gd name="T0" fmla="*/ 92 w 182"/>
              <a:gd name="T1" fmla="*/ 60 h 182"/>
              <a:gd name="T2" fmla="*/ 82 w 182"/>
              <a:gd name="T3" fmla="*/ 70 h 182"/>
              <a:gd name="T4" fmla="*/ 92 w 182"/>
              <a:gd name="T5" fmla="*/ 80 h 182"/>
              <a:gd name="T6" fmla="*/ 132 w 182"/>
              <a:gd name="T7" fmla="*/ 80 h 182"/>
              <a:gd name="T8" fmla="*/ 142 w 182"/>
              <a:gd name="T9" fmla="*/ 70 h 182"/>
              <a:gd name="T10" fmla="*/ 132 w 182"/>
              <a:gd name="T11" fmla="*/ 60 h 182"/>
              <a:gd name="T12" fmla="*/ 92 w 182"/>
              <a:gd name="T13" fmla="*/ 60 h 182"/>
              <a:gd name="T14" fmla="*/ 7 w 182"/>
              <a:gd name="T15" fmla="*/ 153 h 182"/>
              <a:gd name="T16" fmla="*/ 7 w 182"/>
              <a:gd name="T17" fmla="*/ 175 h 182"/>
              <a:gd name="T18" fmla="*/ 29 w 182"/>
              <a:gd name="T19" fmla="*/ 175 h 182"/>
              <a:gd name="T20" fmla="*/ 75 w 182"/>
              <a:gd name="T21" fmla="*/ 129 h 182"/>
              <a:gd name="T22" fmla="*/ 112 w 182"/>
              <a:gd name="T23" fmla="*/ 140 h 182"/>
              <a:gd name="T24" fmla="*/ 182 w 182"/>
              <a:gd name="T25" fmla="*/ 70 h 182"/>
              <a:gd name="T26" fmla="*/ 112 w 182"/>
              <a:gd name="T27" fmla="*/ 0 h 182"/>
              <a:gd name="T28" fmla="*/ 42 w 182"/>
              <a:gd name="T29" fmla="*/ 70 h 182"/>
              <a:gd name="T30" fmla="*/ 53 w 182"/>
              <a:gd name="T31" fmla="*/ 107 h 182"/>
              <a:gd name="T32" fmla="*/ 7 w 182"/>
              <a:gd name="T33" fmla="*/ 153 h 182"/>
              <a:gd name="T34" fmla="*/ 62 w 182"/>
              <a:gd name="T35" fmla="*/ 70 h 182"/>
              <a:gd name="T36" fmla="*/ 112 w 182"/>
              <a:gd name="T37" fmla="*/ 20 h 182"/>
              <a:gd name="T38" fmla="*/ 162 w 182"/>
              <a:gd name="T39" fmla="*/ 70 h 182"/>
              <a:gd name="T40" fmla="*/ 112 w 182"/>
              <a:gd name="T41" fmla="*/ 120 h 182"/>
              <a:gd name="T42" fmla="*/ 62 w 182"/>
              <a:gd name="T43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2" h="182">
                <a:moveTo>
                  <a:pt x="92" y="60"/>
                </a:moveTo>
                <a:cubicBezTo>
                  <a:pt x="86" y="60"/>
                  <a:pt x="82" y="64"/>
                  <a:pt x="82" y="70"/>
                </a:cubicBezTo>
                <a:cubicBezTo>
                  <a:pt x="82" y="76"/>
                  <a:pt x="86" y="80"/>
                  <a:pt x="92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8" y="80"/>
                  <a:pt x="142" y="76"/>
                  <a:pt x="142" y="70"/>
                </a:cubicBezTo>
                <a:cubicBezTo>
                  <a:pt x="142" y="64"/>
                  <a:pt x="138" y="60"/>
                  <a:pt x="132" y="60"/>
                </a:cubicBezTo>
                <a:lnTo>
                  <a:pt x="92" y="60"/>
                </a:ln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1CE8998-2097-4399-8CDB-E8F9CAD44342}"/>
              </a:ext>
            </a:extLst>
          </p:cNvPr>
          <p:cNvSpPr>
            <a:spLocks noEditPoints="1"/>
          </p:cNvSpPr>
          <p:nvPr/>
        </p:nvSpPr>
        <p:spPr bwMode="auto">
          <a:xfrm>
            <a:off x="3490119" y="1880394"/>
            <a:ext cx="295275" cy="296862"/>
          </a:xfrm>
          <a:custGeom>
            <a:avLst/>
            <a:gdLst>
              <a:gd name="T0" fmla="*/ 117 w 182"/>
              <a:gd name="T1" fmla="*/ 48 h 182"/>
              <a:gd name="T2" fmla="*/ 134 w 182"/>
              <a:gd name="T3" fmla="*/ 65 h 182"/>
              <a:gd name="T4" fmla="*/ 142 w 182"/>
              <a:gd name="T5" fmla="*/ 72 h 182"/>
              <a:gd name="T6" fmla="*/ 150 w 182"/>
              <a:gd name="T7" fmla="*/ 64 h 182"/>
              <a:gd name="T8" fmla="*/ 139 w 182"/>
              <a:gd name="T9" fmla="*/ 43 h 182"/>
              <a:gd name="T10" fmla="*/ 118 w 182"/>
              <a:gd name="T11" fmla="*/ 32 h 182"/>
              <a:gd name="T12" fmla="*/ 110 w 182"/>
              <a:gd name="T13" fmla="*/ 40 h 182"/>
              <a:gd name="T14" fmla="*/ 117 w 182"/>
              <a:gd name="T15" fmla="*/ 48 h 182"/>
              <a:gd name="T16" fmla="*/ 7 w 182"/>
              <a:gd name="T17" fmla="*/ 153 h 182"/>
              <a:gd name="T18" fmla="*/ 7 w 182"/>
              <a:gd name="T19" fmla="*/ 175 h 182"/>
              <a:gd name="T20" fmla="*/ 29 w 182"/>
              <a:gd name="T21" fmla="*/ 175 h 182"/>
              <a:gd name="T22" fmla="*/ 75 w 182"/>
              <a:gd name="T23" fmla="*/ 129 h 182"/>
              <a:gd name="T24" fmla="*/ 112 w 182"/>
              <a:gd name="T25" fmla="*/ 140 h 182"/>
              <a:gd name="T26" fmla="*/ 182 w 182"/>
              <a:gd name="T27" fmla="*/ 70 h 182"/>
              <a:gd name="T28" fmla="*/ 112 w 182"/>
              <a:gd name="T29" fmla="*/ 0 h 182"/>
              <a:gd name="T30" fmla="*/ 42 w 182"/>
              <a:gd name="T31" fmla="*/ 70 h 182"/>
              <a:gd name="T32" fmla="*/ 53 w 182"/>
              <a:gd name="T33" fmla="*/ 107 h 182"/>
              <a:gd name="T34" fmla="*/ 7 w 182"/>
              <a:gd name="T35" fmla="*/ 153 h 182"/>
              <a:gd name="T36" fmla="*/ 62 w 182"/>
              <a:gd name="T37" fmla="*/ 70 h 182"/>
              <a:gd name="T38" fmla="*/ 112 w 182"/>
              <a:gd name="T39" fmla="*/ 20 h 182"/>
              <a:gd name="T40" fmla="*/ 162 w 182"/>
              <a:gd name="T41" fmla="*/ 70 h 182"/>
              <a:gd name="T42" fmla="*/ 112 w 182"/>
              <a:gd name="T43" fmla="*/ 120 h 182"/>
              <a:gd name="T44" fmla="*/ 62 w 182"/>
              <a:gd name="T45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2" h="182">
                <a:moveTo>
                  <a:pt x="117" y="48"/>
                </a:moveTo>
                <a:cubicBezTo>
                  <a:pt x="125" y="50"/>
                  <a:pt x="132" y="57"/>
                  <a:pt x="134" y="65"/>
                </a:cubicBezTo>
                <a:cubicBezTo>
                  <a:pt x="135" y="69"/>
                  <a:pt x="138" y="72"/>
                  <a:pt x="142" y="72"/>
                </a:cubicBezTo>
                <a:cubicBezTo>
                  <a:pt x="146" y="72"/>
                  <a:pt x="150" y="68"/>
                  <a:pt x="150" y="64"/>
                </a:cubicBezTo>
                <a:cubicBezTo>
                  <a:pt x="150" y="58"/>
                  <a:pt x="145" y="49"/>
                  <a:pt x="139" y="43"/>
                </a:cubicBezTo>
                <a:cubicBezTo>
                  <a:pt x="132" y="37"/>
                  <a:pt x="124" y="32"/>
                  <a:pt x="118" y="32"/>
                </a:cubicBezTo>
                <a:cubicBezTo>
                  <a:pt x="114" y="32"/>
                  <a:pt x="110" y="36"/>
                  <a:pt x="110" y="40"/>
                </a:cubicBezTo>
                <a:cubicBezTo>
                  <a:pt x="110" y="44"/>
                  <a:pt x="113" y="47"/>
                  <a:pt x="117" y="48"/>
                </a:cubicBez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F1473684-1198-4E57-B8C9-755F3098547F}"/>
              </a:ext>
            </a:extLst>
          </p:cNvPr>
          <p:cNvSpPr>
            <a:spLocks/>
          </p:cNvSpPr>
          <p:nvPr/>
        </p:nvSpPr>
        <p:spPr bwMode="auto">
          <a:xfrm>
            <a:off x="2783682" y="1899444"/>
            <a:ext cx="311150" cy="254000"/>
          </a:xfrm>
          <a:custGeom>
            <a:avLst/>
            <a:gdLst>
              <a:gd name="T0" fmla="*/ 0 w 192"/>
              <a:gd name="T1" fmla="*/ 140 h 156"/>
              <a:gd name="T2" fmla="*/ 16 w 192"/>
              <a:gd name="T3" fmla="*/ 156 h 156"/>
              <a:gd name="T4" fmla="*/ 176 w 192"/>
              <a:gd name="T5" fmla="*/ 156 h 156"/>
              <a:gd name="T6" fmla="*/ 192 w 192"/>
              <a:gd name="T7" fmla="*/ 140 h 156"/>
              <a:gd name="T8" fmla="*/ 192 w 192"/>
              <a:gd name="T9" fmla="*/ 32 h 156"/>
              <a:gd name="T10" fmla="*/ 176 w 192"/>
              <a:gd name="T11" fmla="*/ 16 h 156"/>
              <a:gd name="T12" fmla="*/ 96 w 192"/>
              <a:gd name="T13" fmla="*/ 16 h 156"/>
              <a:gd name="T14" fmla="*/ 96 w 192"/>
              <a:gd name="T15" fmla="*/ 9 h 156"/>
              <a:gd name="T16" fmla="*/ 87 w 192"/>
              <a:gd name="T17" fmla="*/ 0 h 156"/>
              <a:gd name="T18" fmla="*/ 45 w 192"/>
              <a:gd name="T19" fmla="*/ 0 h 156"/>
              <a:gd name="T20" fmla="*/ 36 w 192"/>
              <a:gd name="T21" fmla="*/ 9 h 156"/>
              <a:gd name="T22" fmla="*/ 36 w 192"/>
              <a:gd name="T23" fmla="*/ 128 h 156"/>
              <a:gd name="T24" fmla="*/ 28 w 192"/>
              <a:gd name="T25" fmla="*/ 136 h 156"/>
              <a:gd name="T26" fmla="*/ 20 w 192"/>
              <a:gd name="T27" fmla="*/ 128 h 156"/>
              <a:gd name="T28" fmla="*/ 20 w 192"/>
              <a:gd name="T29" fmla="*/ 26 h 156"/>
              <a:gd name="T30" fmla="*/ 10 w 192"/>
              <a:gd name="T31" fmla="*/ 16 h 156"/>
              <a:gd name="T32" fmla="*/ 0 w 192"/>
              <a:gd name="T33" fmla="*/ 26 h 156"/>
              <a:gd name="T34" fmla="*/ 0 w 192"/>
              <a:gd name="T35" fmla="*/ 14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56">
                <a:moveTo>
                  <a:pt x="0" y="140"/>
                </a:moveTo>
                <a:cubicBezTo>
                  <a:pt x="0" y="149"/>
                  <a:pt x="7" y="156"/>
                  <a:pt x="16" y="15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85" y="156"/>
                  <a:pt x="192" y="149"/>
                  <a:pt x="192" y="140"/>
                </a:cubicBezTo>
                <a:cubicBezTo>
                  <a:pt x="192" y="32"/>
                  <a:pt x="192" y="32"/>
                  <a:pt x="192" y="32"/>
                </a:cubicBezTo>
                <a:cubicBezTo>
                  <a:pt x="192" y="23"/>
                  <a:pt x="185" y="16"/>
                  <a:pt x="17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36" y="132"/>
                  <a:pt x="32" y="136"/>
                  <a:pt x="28" y="136"/>
                </a:cubicBezTo>
                <a:cubicBezTo>
                  <a:pt x="24" y="136"/>
                  <a:pt x="20" y="132"/>
                  <a:pt x="20" y="128"/>
                </a:cubicBezTo>
                <a:cubicBezTo>
                  <a:pt x="20" y="26"/>
                  <a:pt x="20" y="26"/>
                  <a:pt x="20" y="26"/>
                </a:cubicBezTo>
                <a:cubicBezTo>
                  <a:pt x="20" y="20"/>
                  <a:pt x="16" y="16"/>
                  <a:pt x="10" y="16"/>
                </a:cubicBezTo>
                <a:cubicBezTo>
                  <a:pt x="4" y="16"/>
                  <a:pt x="0" y="20"/>
                  <a:pt x="0" y="26"/>
                </a:cubicBezTo>
                <a:lnTo>
                  <a:pt x="0" y="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312A0C5E-0B78-4D1B-98DB-9D1786022F22}"/>
              </a:ext>
            </a:extLst>
          </p:cNvPr>
          <p:cNvSpPr>
            <a:spLocks noEditPoints="1"/>
          </p:cNvSpPr>
          <p:nvPr/>
        </p:nvSpPr>
        <p:spPr bwMode="auto">
          <a:xfrm>
            <a:off x="2124869" y="1874044"/>
            <a:ext cx="215900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36 h 192"/>
              <a:gd name="T32" fmla="*/ 103 w 132"/>
              <a:gd name="T33" fmla="*/ 36 h 192"/>
              <a:gd name="T34" fmla="*/ 112 w 132"/>
              <a:gd name="T35" fmla="*/ 45 h 192"/>
              <a:gd name="T36" fmla="*/ 112 w 132"/>
              <a:gd name="T37" fmla="*/ 59 h 192"/>
              <a:gd name="T38" fmla="*/ 103 w 132"/>
              <a:gd name="T39" fmla="*/ 68 h 192"/>
              <a:gd name="T40" fmla="*/ 29 w 132"/>
              <a:gd name="T41" fmla="*/ 68 h 192"/>
              <a:gd name="T42" fmla="*/ 20 w 132"/>
              <a:gd name="T43" fmla="*/ 59 h 192"/>
              <a:gd name="T44" fmla="*/ 20 w 132"/>
              <a:gd name="T45" fmla="*/ 45 h 192"/>
              <a:gd name="T46" fmla="*/ 29 w 132"/>
              <a:gd name="T47" fmla="*/ 36 h 192"/>
              <a:gd name="T48" fmla="*/ 29 w 132"/>
              <a:gd name="T49" fmla="*/ 140 h 192"/>
              <a:gd name="T50" fmla="*/ 103 w 132"/>
              <a:gd name="T51" fmla="*/ 140 h 192"/>
              <a:gd name="T52" fmla="*/ 112 w 132"/>
              <a:gd name="T53" fmla="*/ 149 h 192"/>
              <a:gd name="T54" fmla="*/ 112 w 132"/>
              <a:gd name="T55" fmla="*/ 163 h 192"/>
              <a:gd name="T56" fmla="*/ 103 w 132"/>
              <a:gd name="T57" fmla="*/ 172 h 192"/>
              <a:gd name="T58" fmla="*/ 29 w 132"/>
              <a:gd name="T59" fmla="*/ 172 h 192"/>
              <a:gd name="T60" fmla="*/ 20 w 132"/>
              <a:gd name="T61" fmla="*/ 163 h 192"/>
              <a:gd name="T62" fmla="*/ 20 w 132"/>
              <a:gd name="T63" fmla="*/ 149 h 192"/>
              <a:gd name="T64" fmla="*/ 29 w 132"/>
              <a:gd name="T65" fmla="*/ 140 h 192"/>
              <a:gd name="T66" fmla="*/ 29 w 132"/>
              <a:gd name="T67" fmla="*/ 88 h 192"/>
              <a:gd name="T68" fmla="*/ 103 w 132"/>
              <a:gd name="T69" fmla="*/ 88 h 192"/>
              <a:gd name="T70" fmla="*/ 112 w 132"/>
              <a:gd name="T71" fmla="*/ 97 h 192"/>
              <a:gd name="T72" fmla="*/ 112 w 132"/>
              <a:gd name="T73" fmla="*/ 111 h 192"/>
              <a:gd name="T74" fmla="*/ 103 w 132"/>
              <a:gd name="T75" fmla="*/ 120 h 192"/>
              <a:gd name="T76" fmla="*/ 29 w 132"/>
              <a:gd name="T77" fmla="*/ 120 h 192"/>
              <a:gd name="T78" fmla="*/ 20 w 132"/>
              <a:gd name="T79" fmla="*/ 111 h 192"/>
              <a:gd name="T80" fmla="*/ 20 w 132"/>
              <a:gd name="T81" fmla="*/ 97 h 192"/>
              <a:gd name="T82" fmla="*/ 29 w 132"/>
              <a:gd name="T83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36"/>
                </a:moveTo>
                <a:cubicBezTo>
                  <a:pt x="103" y="36"/>
                  <a:pt x="103" y="36"/>
                  <a:pt x="103" y="36"/>
                </a:cubicBezTo>
                <a:cubicBezTo>
                  <a:pt x="108" y="36"/>
                  <a:pt x="112" y="40"/>
                  <a:pt x="112" y="45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12" y="64"/>
                  <a:pt x="108" y="68"/>
                  <a:pt x="103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4" y="68"/>
                  <a:pt x="20" y="64"/>
                  <a:pt x="20" y="59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0"/>
                  <a:pt x="24" y="36"/>
                  <a:pt x="29" y="36"/>
                </a:cubicBez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  <a:moveTo>
                  <a:pt x="29" y="88"/>
                </a:moveTo>
                <a:cubicBezTo>
                  <a:pt x="103" y="88"/>
                  <a:pt x="103" y="88"/>
                  <a:pt x="103" y="88"/>
                </a:cubicBezTo>
                <a:cubicBezTo>
                  <a:pt x="108" y="88"/>
                  <a:pt x="112" y="92"/>
                  <a:pt x="112" y="97"/>
                </a:cubicBezTo>
                <a:cubicBezTo>
                  <a:pt x="112" y="111"/>
                  <a:pt x="112" y="111"/>
                  <a:pt x="112" y="111"/>
                </a:cubicBezTo>
                <a:cubicBezTo>
                  <a:pt x="112" y="116"/>
                  <a:pt x="108" y="120"/>
                  <a:pt x="10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4" y="120"/>
                  <a:pt x="20" y="116"/>
                  <a:pt x="20" y="111"/>
                </a:cubicBezTo>
                <a:cubicBezTo>
                  <a:pt x="20" y="97"/>
                  <a:pt x="20" y="97"/>
                  <a:pt x="20" y="97"/>
                </a:cubicBezTo>
                <a:cubicBezTo>
                  <a:pt x="20" y="92"/>
                  <a:pt x="24" y="88"/>
                  <a:pt x="29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4296282A-A148-46D4-86D0-7298E22F127F}"/>
              </a:ext>
            </a:extLst>
          </p:cNvPr>
          <p:cNvSpPr>
            <a:spLocks noEditPoints="1"/>
          </p:cNvSpPr>
          <p:nvPr/>
        </p:nvSpPr>
        <p:spPr bwMode="auto">
          <a:xfrm>
            <a:off x="1423194" y="1874044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140 h 192"/>
              <a:gd name="T32" fmla="*/ 103 w 132"/>
              <a:gd name="T33" fmla="*/ 140 h 192"/>
              <a:gd name="T34" fmla="*/ 112 w 132"/>
              <a:gd name="T35" fmla="*/ 149 h 192"/>
              <a:gd name="T36" fmla="*/ 112 w 132"/>
              <a:gd name="T37" fmla="*/ 163 h 192"/>
              <a:gd name="T38" fmla="*/ 103 w 132"/>
              <a:gd name="T39" fmla="*/ 172 h 192"/>
              <a:gd name="T40" fmla="*/ 29 w 132"/>
              <a:gd name="T41" fmla="*/ 172 h 192"/>
              <a:gd name="T42" fmla="*/ 20 w 132"/>
              <a:gd name="T43" fmla="*/ 163 h 192"/>
              <a:gd name="T44" fmla="*/ 20 w 132"/>
              <a:gd name="T45" fmla="*/ 149 h 192"/>
              <a:gd name="T46" fmla="*/ 29 w 132"/>
              <a:gd name="T47" fmla="*/ 140 h 192"/>
              <a:gd name="T48" fmla="*/ 29 w 132"/>
              <a:gd name="T49" fmla="*/ 88 h 192"/>
              <a:gd name="T50" fmla="*/ 103 w 132"/>
              <a:gd name="T51" fmla="*/ 88 h 192"/>
              <a:gd name="T52" fmla="*/ 112 w 132"/>
              <a:gd name="T53" fmla="*/ 97 h 192"/>
              <a:gd name="T54" fmla="*/ 112 w 132"/>
              <a:gd name="T55" fmla="*/ 111 h 192"/>
              <a:gd name="T56" fmla="*/ 103 w 132"/>
              <a:gd name="T57" fmla="*/ 120 h 192"/>
              <a:gd name="T58" fmla="*/ 29 w 132"/>
              <a:gd name="T59" fmla="*/ 120 h 192"/>
              <a:gd name="T60" fmla="*/ 20 w 132"/>
              <a:gd name="T61" fmla="*/ 111 h 192"/>
              <a:gd name="T62" fmla="*/ 20 w 132"/>
              <a:gd name="T63" fmla="*/ 97 h 192"/>
              <a:gd name="T64" fmla="*/ 29 w 132"/>
              <a:gd name="T65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  <a:moveTo>
                  <a:pt x="29" y="88"/>
                </a:moveTo>
                <a:cubicBezTo>
                  <a:pt x="103" y="88"/>
                  <a:pt x="103" y="88"/>
                  <a:pt x="103" y="88"/>
                </a:cubicBezTo>
                <a:cubicBezTo>
                  <a:pt x="108" y="88"/>
                  <a:pt x="112" y="92"/>
                  <a:pt x="112" y="97"/>
                </a:cubicBezTo>
                <a:cubicBezTo>
                  <a:pt x="112" y="111"/>
                  <a:pt x="112" y="111"/>
                  <a:pt x="112" y="111"/>
                </a:cubicBezTo>
                <a:cubicBezTo>
                  <a:pt x="112" y="116"/>
                  <a:pt x="108" y="120"/>
                  <a:pt x="10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4" y="120"/>
                  <a:pt x="20" y="116"/>
                  <a:pt x="20" y="111"/>
                </a:cubicBezTo>
                <a:cubicBezTo>
                  <a:pt x="20" y="97"/>
                  <a:pt x="20" y="97"/>
                  <a:pt x="20" y="97"/>
                </a:cubicBezTo>
                <a:cubicBezTo>
                  <a:pt x="20" y="92"/>
                  <a:pt x="24" y="88"/>
                  <a:pt x="29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5D6C8063-4097-4699-B331-DD609201A414}"/>
              </a:ext>
            </a:extLst>
          </p:cNvPr>
          <p:cNvSpPr>
            <a:spLocks noEditPoints="1"/>
          </p:cNvSpPr>
          <p:nvPr/>
        </p:nvSpPr>
        <p:spPr bwMode="auto">
          <a:xfrm>
            <a:off x="5641182" y="1158081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140 h 192"/>
              <a:gd name="T32" fmla="*/ 103 w 132"/>
              <a:gd name="T33" fmla="*/ 140 h 192"/>
              <a:gd name="T34" fmla="*/ 112 w 132"/>
              <a:gd name="T35" fmla="*/ 149 h 192"/>
              <a:gd name="T36" fmla="*/ 112 w 132"/>
              <a:gd name="T37" fmla="*/ 163 h 192"/>
              <a:gd name="T38" fmla="*/ 103 w 132"/>
              <a:gd name="T39" fmla="*/ 172 h 192"/>
              <a:gd name="T40" fmla="*/ 29 w 132"/>
              <a:gd name="T41" fmla="*/ 172 h 192"/>
              <a:gd name="T42" fmla="*/ 20 w 132"/>
              <a:gd name="T43" fmla="*/ 163 h 192"/>
              <a:gd name="T44" fmla="*/ 20 w 132"/>
              <a:gd name="T45" fmla="*/ 149 h 192"/>
              <a:gd name="T46" fmla="*/ 29 w 132"/>
              <a:gd name="T47" fmla="*/ 1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4CD857BC-AADF-4C56-84FC-E4BE54E7DD57}"/>
              </a:ext>
            </a:extLst>
          </p:cNvPr>
          <p:cNvSpPr>
            <a:spLocks/>
          </p:cNvSpPr>
          <p:nvPr/>
        </p:nvSpPr>
        <p:spPr bwMode="auto">
          <a:xfrm>
            <a:off x="4937919" y="1158081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A4C9D86D-134E-44BE-AA33-A53F43D653AF}"/>
              </a:ext>
            </a:extLst>
          </p:cNvPr>
          <p:cNvSpPr>
            <a:spLocks noEditPoints="1"/>
          </p:cNvSpPr>
          <p:nvPr/>
        </p:nvSpPr>
        <p:spPr bwMode="auto">
          <a:xfrm>
            <a:off x="4180682" y="1150144"/>
            <a:ext cx="328613" cy="328612"/>
          </a:xfrm>
          <a:custGeom>
            <a:avLst/>
            <a:gdLst>
              <a:gd name="T0" fmla="*/ 13 w 202"/>
              <a:gd name="T1" fmla="*/ 13 h 202"/>
              <a:gd name="T2" fmla="*/ 23 w 202"/>
              <a:gd name="T3" fmla="*/ 85 h 202"/>
              <a:gd name="T4" fmla="*/ 21 w 202"/>
              <a:gd name="T5" fmla="*/ 101 h 202"/>
              <a:gd name="T6" fmla="*/ 101 w 202"/>
              <a:gd name="T7" fmla="*/ 181 h 202"/>
              <a:gd name="T8" fmla="*/ 117 w 202"/>
              <a:gd name="T9" fmla="*/ 179 h 202"/>
              <a:gd name="T10" fmla="*/ 189 w 202"/>
              <a:gd name="T11" fmla="*/ 189 h 202"/>
              <a:gd name="T12" fmla="*/ 179 w 202"/>
              <a:gd name="T13" fmla="*/ 117 h 202"/>
              <a:gd name="T14" fmla="*/ 181 w 202"/>
              <a:gd name="T15" fmla="*/ 101 h 202"/>
              <a:gd name="T16" fmla="*/ 101 w 202"/>
              <a:gd name="T17" fmla="*/ 21 h 202"/>
              <a:gd name="T18" fmla="*/ 85 w 202"/>
              <a:gd name="T19" fmla="*/ 23 h 202"/>
              <a:gd name="T20" fmla="*/ 13 w 202"/>
              <a:gd name="T21" fmla="*/ 13 h 202"/>
              <a:gd name="T22" fmla="*/ 173 w 202"/>
              <a:gd name="T23" fmla="*/ 175 h 202"/>
              <a:gd name="T24" fmla="*/ 28 w 202"/>
              <a:gd name="T25" fmla="*/ 28 h 202"/>
              <a:gd name="T26" fmla="*/ 61 w 202"/>
              <a:gd name="T27" fmla="*/ 32 h 202"/>
              <a:gd name="T28" fmla="*/ 43 w 202"/>
              <a:gd name="T29" fmla="*/ 46 h 202"/>
              <a:gd name="T30" fmla="*/ 156 w 202"/>
              <a:gd name="T31" fmla="*/ 159 h 202"/>
              <a:gd name="T32" fmla="*/ 170 w 202"/>
              <a:gd name="T33" fmla="*/ 141 h 202"/>
              <a:gd name="T34" fmla="*/ 173 w 202"/>
              <a:gd name="T35" fmla="*/ 175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2" h="202">
                <a:moveTo>
                  <a:pt x="13" y="13"/>
                </a:moveTo>
                <a:cubicBezTo>
                  <a:pt x="0" y="26"/>
                  <a:pt x="5" y="54"/>
                  <a:pt x="23" y="85"/>
                </a:cubicBezTo>
                <a:cubicBezTo>
                  <a:pt x="22" y="90"/>
                  <a:pt x="21" y="95"/>
                  <a:pt x="21" y="101"/>
                </a:cubicBezTo>
                <a:cubicBezTo>
                  <a:pt x="21" y="145"/>
                  <a:pt x="57" y="181"/>
                  <a:pt x="101" y="181"/>
                </a:cubicBezTo>
                <a:cubicBezTo>
                  <a:pt x="107" y="181"/>
                  <a:pt x="112" y="180"/>
                  <a:pt x="117" y="179"/>
                </a:cubicBezTo>
                <a:cubicBezTo>
                  <a:pt x="148" y="197"/>
                  <a:pt x="176" y="202"/>
                  <a:pt x="189" y="189"/>
                </a:cubicBezTo>
                <a:cubicBezTo>
                  <a:pt x="202" y="176"/>
                  <a:pt x="197" y="148"/>
                  <a:pt x="179" y="117"/>
                </a:cubicBezTo>
                <a:cubicBezTo>
                  <a:pt x="180" y="112"/>
                  <a:pt x="181" y="107"/>
                  <a:pt x="181" y="101"/>
                </a:cubicBezTo>
                <a:cubicBezTo>
                  <a:pt x="181" y="57"/>
                  <a:pt x="145" y="21"/>
                  <a:pt x="101" y="21"/>
                </a:cubicBezTo>
                <a:cubicBezTo>
                  <a:pt x="95" y="21"/>
                  <a:pt x="90" y="22"/>
                  <a:pt x="85" y="23"/>
                </a:cubicBezTo>
                <a:cubicBezTo>
                  <a:pt x="54" y="5"/>
                  <a:pt x="26" y="0"/>
                  <a:pt x="13" y="13"/>
                </a:cubicBezTo>
                <a:close/>
                <a:moveTo>
                  <a:pt x="173" y="175"/>
                </a:moveTo>
                <a:cubicBezTo>
                  <a:pt x="124" y="191"/>
                  <a:pt x="3" y="52"/>
                  <a:pt x="28" y="28"/>
                </a:cubicBezTo>
                <a:cubicBezTo>
                  <a:pt x="33" y="22"/>
                  <a:pt x="45" y="24"/>
                  <a:pt x="61" y="32"/>
                </a:cubicBezTo>
                <a:cubicBezTo>
                  <a:pt x="54" y="36"/>
                  <a:pt x="48" y="41"/>
                  <a:pt x="43" y="46"/>
                </a:cubicBezTo>
                <a:cubicBezTo>
                  <a:pt x="60" y="89"/>
                  <a:pt x="114" y="143"/>
                  <a:pt x="156" y="159"/>
                </a:cubicBezTo>
                <a:cubicBezTo>
                  <a:pt x="162" y="153"/>
                  <a:pt x="167" y="147"/>
                  <a:pt x="170" y="141"/>
                </a:cubicBezTo>
                <a:cubicBezTo>
                  <a:pt x="177" y="155"/>
                  <a:pt x="178" y="167"/>
                  <a:pt x="173" y="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013EA121-C143-4E52-B466-DBD8FA2E0312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1158081"/>
            <a:ext cx="304800" cy="306387"/>
          </a:xfrm>
          <a:custGeom>
            <a:avLst/>
            <a:gdLst>
              <a:gd name="T0" fmla="*/ 94 w 188"/>
              <a:gd name="T1" fmla="*/ 188 h 188"/>
              <a:gd name="T2" fmla="*/ 94 w 188"/>
              <a:gd name="T3" fmla="*/ 0 h 188"/>
              <a:gd name="T4" fmla="*/ 20 w 188"/>
              <a:gd name="T5" fmla="*/ 94 h 188"/>
              <a:gd name="T6" fmla="*/ 41 w 188"/>
              <a:gd name="T7" fmla="*/ 80 h 188"/>
              <a:gd name="T8" fmla="*/ 41 w 188"/>
              <a:gd name="T9" fmla="*/ 104 h 188"/>
              <a:gd name="T10" fmla="*/ 20 w 188"/>
              <a:gd name="T11" fmla="*/ 94 h 188"/>
              <a:gd name="T12" fmla="*/ 53 w 188"/>
              <a:gd name="T13" fmla="*/ 32 h 188"/>
              <a:gd name="T14" fmla="*/ 28 w 188"/>
              <a:gd name="T15" fmla="*/ 60 h 188"/>
              <a:gd name="T16" fmla="*/ 84 w 188"/>
              <a:gd name="T17" fmla="*/ 21 h 188"/>
              <a:gd name="T18" fmla="*/ 64 w 188"/>
              <a:gd name="T19" fmla="*/ 60 h 188"/>
              <a:gd name="T20" fmla="*/ 104 w 188"/>
              <a:gd name="T21" fmla="*/ 21 h 188"/>
              <a:gd name="T22" fmla="*/ 124 w 188"/>
              <a:gd name="T23" fmla="*/ 60 h 188"/>
              <a:gd name="T24" fmla="*/ 104 w 188"/>
              <a:gd name="T25" fmla="*/ 21 h 188"/>
              <a:gd name="T26" fmla="*/ 160 w 188"/>
              <a:gd name="T27" fmla="*/ 60 h 188"/>
              <a:gd name="T28" fmla="*/ 135 w 188"/>
              <a:gd name="T29" fmla="*/ 32 h 188"/>
              <a:gd name="T30" fmla="*/ 168 w 188"/>
              <a:gd name="T31" fmla="*/ 94 h 188"/>
              <a:gd name="T32" fmla="*/ 148 w 188"/>
              <a:gd name="T33" fmla="*/ 104 h 188"/>
              <a:gd name="T34" fmla="*/ 148 w 188"/>
              <a:gd name="T35" fmla="*/ 80 h 188"/>
              <a:gd name="T36" fmla="*/ 162 w 188"/>
              <a:gd name="T37" fmla="*/ 124 h 188"/>
              <a:gd name="T38" fmla="*/ 144 w 188"/>
              <a:gd name="T39" fmla="*/ 124 h 188"/>
              <a:gd name="T40" fmla="*/ 56 w 188"/>
              <a:gd name="T41" fmla="*/ 158 h 188"/>
              <a:gd name="T42" fmla="*/ 44 w 188"/>
              <a:gd name="T43" fmla="*/ 124 h 188"/>
              <a:gd name="T44" fmla="*/ 61 w 188"/>
              <a:gd name="T45" fmla="*/ 80 h 188"/>
              <a:gd name="T46" fmla="*/ 84 w 188"/>
              <a:gd name="T47" fmla="*/ 104 h 188"/>
              <a:gd name="T48" fmla="*/ 60 w 188"/>
              <a:gd name="T49" fmla="*/ 92 h 188"/>
              <a:gd name="T50" fmla="*/ 104 w 188"/>
              <a:gd name="T51" fmla="*/ 80 h 188"/>
              <a:gd name="T52" fmla="*/ 128 w 188"/>
              <a:gd name="T53" fmla="*/ 92 h 188"/>
              <a:gd name="T54" fmla="*/ 104 w 188"/>
              <a:gd name="T55" fmla="*/ 104 h 188"/>
              <a:gd name="T56" fmla="*/ 64 w 188"/>
              <a:gd name="T57" fmla="*/ 124 h 188"/>
              <a:gd name="T58" fmla="*/ 84 w 188"/>
              <a:gd name="T59" fmla="*/ 164 h 188"/>
              <a:gd name="T60" fmla="*/ 104 w 188"/>
              <a:gd name="T61" fmla="*/ 124 h 188"/>
              <a:gd name="T62" fmla="*/ 104 w 188"/>
              <a:gd name="T63" fmla="*/ 16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8" h="188">
                <a:moveTo>
                  <a:pt x="0" y="94"/>
                </a:moveTo>
                <a:cubicBezTo>
                  <a:pt x="0" y="146"/>
                  <a:pt x="42" y="188"/>
                  <a:pt x="94" y="188"/>
                </a:cubicBezTo>
                <a:cubicBezTo>
                  <a:pt x="146" y="188"/>
                  <a:pt x="188" y="146"/>
                  <a:pt x="188" y="94"/>
                </a:cubicBezTo>
                <a:cubicBezTo>
                  <a:pt x="188" y="42"/>
                  <a:pt x="146" y="0"/>
                  <a:pt x="94" y="0"/>
                </a:cubicBezTo>
                <a:cubicBezTo>
                  <a:pt x="42" y="0"/>
                  <a:pt x="0" y="42"/>
                  <a:pt x="0" y="94"/>
                </a:cubicBezTo>
                <a:close/>
                <a:moveTo>
                  <a:pt x="20" y="94"/>
                </a:moveTo>
                <a:cubicBezTo>
                  <a:pt x="20" y="89"/>
                  <a:pt x="20" y="85"/>
                  <a:pt x="2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4"/>
                  <a:pt x="40" y="88"/>
                  <a:pt x="40" y="92"/>
                </a:cubicBezTo>
                <a:cubicBezTo>
                  <a:pt x="40" y="96"/>
                  <a:pt x="40" y="100"/>
                  <a:pt x="41" y="104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0" y="101"/>
                  <a:pt x="20" y="97"/>
                  <a:pt x="20" y="94"/>
                </a:cubicBezTo>
                <a:close/>
                <a:moveTo>
                  <a:pt x="28" y="60"/>
                </a:moveTo>
                <a:cubicBezTo>
                  <a:pt x="34" y="49"/>
                  <a:pt x="43" y="39"/>
                  <a:pt x="53" y="32"/>
                </a:cubicBezTo>
                <a:cubicBezTo>
                  <a:pt x="49" y="41"/>
                  <a:pt x="46" y="50"/>
                  <a:pt x="44" y="60"/>
                </a:cubicBezTo>
                <a:lnTo>
                  <a:pt x="28" y="60"/>
                </a:lnTo>
                <a:close/>
                <a:moveTo>
                  <a:pt x="83" y="21"/>
                </a:moveTo>
                <a:cubicBezTo>
                  <a:pt x="84" y="21"/>
                  <a:pt x="84" y="21"/>
                  <a:pt x="84" y="21"/>
                </a:cubicBezTo>
                <a:cubicBezTo>
                  <a:pt x="84" y="60"/>
                  <a:pt x="84" y="60"/>
                  <a:pt x="8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8" y="46"/>
                  <a:pt x="75" y="32"/>
                  <a:pt x="83" y="21"/>
                </a:cubicBezTo>
                <a:close/>
                <a:moveTo>
                  <a:pt x="104" y="21"/>
                </a:moveTo>
                <a:cubicBezTo>
                  <a:pt x="105" y="21"/>
                  <a:pt x="105" y="21"/>
                  <a:pt x="105" y="21"/>
                </a:cubicBezTo>
                <a:cubicBezTo>
                  <a:pt x="113" y="32"/>
                  <a:pt x="120" y="46"/>
                  <a:pt x="124" y="60"/>
                </a:cubicBezTo>
                <a:cubicBezTo>
                  <a:pt x="104" y="60"/>
                  <a:pt x="104" y="60"/>
                  <a:pt x="104" y="60"/>
                </a:cubicBezTo>
                <a:lnTo>
                  <a:pt x="104" y="21"/>
                </a:lnTo>
                <a:close/>
                <a:moveTo>
                  <a:pt x="135" y="32"/>
                </a:moveTo>
                <a:cubicBezTo>
                  <a:pt x="145" y="39"/>
                  <a:pt x="154" y="49"/>
                  <a:pt x="160" y="60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42" y="50"/>
                  <a:pt x="139" y="41"/>
                  <a:pt x="135" y="32"/>
                </a:cubicBezTo>
                <a:close/>
                <a:moveTo>
                  <a:pt x="167" y="80"/>
                </a:moveTo>
                <a:cubicBezTo>
                  <a:pt x="168" y="85"/>
                  <a:pt x="168" y="89"/>
                  <a:pt x="168" y="94"/>
                </a:cubicBezTo>
                <a:cubicBezTo>
                  <a:pt x="168" y="97"/>
                  <a:pt x="168" y="101"/>
                  <a:pt x="167" y="104"/>
                </a:cubicBezTo>
                <a:cubicBezTo>
                  <a:pt x="148" y="104"/>
                  <a:pt x="148" y="104"/>
                  <a:pt x="148" y="104"/>
                </a:cubicBezTo>
                <a:cubicBezTo>
                  <a:pt x="148" y="100"/>
                  <a:pt x="148" y="96"/>
                  <a:pt x="148" y="92"/>
                </a:cubicBezTo>
                <a:cubicBezTo>
                  <a:pt x="148" y="88"/>
                  <a:pt x="148" y="84"/>
                  <a:pt x="148" y="80"/>
                </a:cubicBezTo>
                <a:lnTo>
                  <a:pt x="167" y="80"/>
                </a:lnTo>
                <a:close/>
                <a:moveTo>
                  <a:pt x="162" y="124"/>
                </a:moveTo>
                <a:cubicBezTo>
                  <a:pt x="155" y="138"/>
                  <a:pt x="145" y="150"/>
                  <a:pt x="132" y="158"/>
                </a:cubicBezTo>
                <a:cubicBezTo>
                  <a:pt x="137" y="147"/>
                  <a:pt x="142" y="136"/>
                  <a:pt x="144" y="124"/>
                </a:cubicBezTo>
                <a:lnTo>
                  <a:pt x="162" y="124"/>
                </a:lnTo>
                <a:close/>
                <a:moveTo>
                  <a:pt x="56" y="158"/>
                </a:moveTo>
                <a:cubicBezTo>
                  <a:pt x="43" y="150"/>
                  <a:pt x="33" y="138"/>
                  <a:pt x="26" y="12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6" y="136"/>
                  <a:pt x="51" y="147"/>
                  <a:pt x="56" y="158"/>
                </a:cubicBezTo>
                <a:close/>
                <a:moveTo>
                  <a:pt x="61" y="80"/>
                </a:moveTo>
                <a:cubicBezTo>
                  <a:pt x="84" y="80"/>
                  <a:pt x="84" y="80"/>
                  <a:pt x="84" y="80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0" y="100"/>
                  <a:pt x="60" y="96"/>
                  <a:pt x="60" y="92"/>
                </a:cubicBezTo>
                <a:cubicBezTo>
                  <a:pt x="60" y="88"/>
                  <a:pt x="60" y="84"/>
                  <a:pt x="61" y="80"/>
                </a:cubicBezTo>
                <a:close/>
                <a:moveTo>
                  <a:pt x="104" y="80"/>
                </a:moveTo>
                <a:cubicBezTo>
                  <a:pt x="127" y="80"/>
                  <a:pt x="127" y="80"/>
                  <a:pt x="127" y="80"/>
                </a:cubicBezTo>
                <a:cubicBezTo>
                  <a:pt x="128" y="84"/>
                  <a:pt x="128" y="88"/>
                  <a:pt x="128" y="92"/>
                </a:cubicBezTo>
                <a:cubicBezTo>
                  <a:pt x="128" y="96"/>
                  <a:pt x="128" y="100"/>
                  <a:pt x="127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80"/>
                </a:lnTo>
                <a:close/>
                <a:moveTo>
                  <a:pt x="64" y="124"/>
                </a:moveTo>
                <a:cubicBezTo>
                  <a:pt x="84" y="124"/>
                  <a:pt x="84" y="124"/>
                  <a:pt x="84" y="124"/>
                </a:cubicBezTo>
                <a:cubicBezTo>
                  <a:pt x="84" y="164"/>
                  <a:pt x="84" y="164"/>
                  <a:pt x="84" y="164"/>
                </a:cubicBezTo>
                <a:cubicBezTo>
                  <a:pt x="75" y="152"/>
                  <a:pt x="68" y="139"/>
                  <a:pt x="64" y="124"/>
                </a:cubicBezTo>
                <a:close/>
                <a:moveTo>
                  <a:pt x="104" y="124"/>
                </a:moveTo>
                <a:cubicBezTo>
                  <a:pt x="124" y="124"/>
                  <a:pt x="124" y="124"/>
                  <a:pt x="124" y="124"/>
                </a:cubicBezTo>
                <a:cubicBezTo>
                  <a:pt x="120" y="139"/>
                  <a:pt x="113" y="152"/>
                  <a:pt x="104" y="164"/>
                </a:cubicBezTo>
                <a:lnTo>
                  <a:pt x="104" y="1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0BFB6594-F4E8-452C-A923-050554AEAF62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1158081"/>
            <a:ext cx="311150" cy="312737"/>
          </a:xfrm>
          <a:custGeom>
            <a:avLst/>
            <a:gdLst>
              <a:gd name="T0" fmla="*/ 0 w 192"/>
              <a:gd name="T1" fmla="*/ 96 h 192"/>
              <a:gd name="T2" fmla="*/ 96 w 192"/>
              <a:gd name="T3" fmla="*/ 192 h 192"/>
              <a:gd name="T4" fmla="*/ 192 w 192"/>
              <a:gd name="T5" fmla="*/ 96 h 192"/>
              <a:gd name="T6" fmla="*/ 96 w 192"/>
              <a:gd name="T7" fmla="*/ 0 h 192"/>
              <a:gd name="T8" fmla="*/ 0 w 192"/>
              <a:gd name="T9" fmla="*/ 96 h 192"/>
              <a:gd name="T10" fmla="*/ 20 w 192"/>
              <a:gd name="T11" fmla="*/ 96 h 192"/>
              <a:gd name="T12" fmla="*/ 22 w 192"/>
              <a:gd name="T13" fmla="*/ 78 h 192"/>
              <a:gd name="T14" fmla="*/ 40 w 192"/>
              <a:gd name="T15" fmla="*/ 96 h 192"/>
              <a:gd name="T16" fmla="*/ 36 w 192"/>
              <a:gd name="T17" fmla="*/ 120 h 192"/>
              <a:gd name="T18" fmla="*/ 52 w 192"/>
              <a:gd name="T19" fmla="*/ 136 h 192"/>
              <a:gd name="T20" fmla="*/ 52 w 192"/>
              <a:gd name="T21" fmla="*/ 158 h 192"/>
              <a:gd name="T22" fmla="*/ 20 w 192"/>
              <a:gd name="T23" fmla="*/ 96 h 192"/>
              <a:gd name="T24" fmla="*/ 79 w 192"/>
              <a:gd name="T25" fmla="*/ 22 h 192"/>
              <a:gd name="T26" fmla="*/ 96 w 192"/>
              <a:gd name="T27" fmla="*/ 20 h 192"/>
              <a:gd name="T28" fmla="*/ 115 w 192"/>
              <a:gd name="T29" fmla="*/ 22 h 192"/>
              <a:gd name="T30" fmla="*/ 112 w 192"/>
              <a:gd name="T31" fmla="*/ 28 h 192"/>
              <a:gd name="T32" fmla="*/ 116 w 192"/>
              <a:gd name="T33" fmla="*/ 32 h 192"/>
              <a:gd name="T34" fmla="*/ 128 w 192"/>
              <a:gd name="T35" fmla="*/ 32 h 192"/>
              <a:gd name="T36" fmla="*/ 131 w 192"/>
              <a:gd name="T37" fmla="*/ 29 h 192"/>
              <a:gd name="T38" fmla="*/ 139 w 192"/>
              <a:gd name="T39" fmla="*/ 34 h 192"/>
              <a:gd name="T40" fmla="*/ 132 w 192"/>
              <a:gd name="T41" fmla="*/ 36 h 192"/>
              <a:gd name="T42" fmla="*/ 124 w 192"/>
              <a:gd name="T43" fmla="*/ 44 h 192"/>
              <a:gd name="T44" fmla="*/ 132 w 192"/>
              <a:gd name="T45" fmla="*/ 48 h 192"/>
              <a:gd name="T46" fmla="*/ 132 w 192"/>
              <a:gd name="T47" fmla="*/ 52 h 192"/>
              <a:gd name="T48" fmla="*/ 124 w 192"/>
              <a:gd name="T49" fmla="*/ 52 h 192"/>
              <a:gd name="T50" fmla="*/ 124 w 192"/>
              <a:gd name="T51" fmla="*/ 60 h 192"/>
              <a:gd name="T52" fmla="*/ 136 w 192"/>
              <a:gd name="T53" fmla="*/ 64 h 192"/>
              <a:gd name="T54" fmla="*/ 144 w 192"/>
              <a:gd name="T55" fmla="*/ 52 h 192"/>
              <a:gd name="T56" fmla="*/ 154 w 192"/>
              <a:gd name="T57" fmla="*/ 49 h 192"/>
              <a:gd name="T58" fmla="*/ 157 w 192"/>
              <a:gd name="T59" fmla="*/ 50 h 192"/>
              <a:gd name="T60" fmla="*/ 168 w 192"/>
              <a:gd name="T61" fmla="*/ 72 h 192"/>
              <a:gd name="T62" fmla="*/ 168 w 192"/>
              <a:gd name="T63" fmla="*/ 72 h 192"/>
              <a:gd name="T64" fmla="*/ 152 w 192"/>
              <a:gd name="T65" fmla="*/ 68 h 192"/>
              <a:gd name="T66" fmla="*/ 132 w 192"/>
              <a:gd name="T67" fmla="*/ 72 h 192"/>
              <a:gd name="T68" fmla="*/ 120 w 192"/>
              <a:gd name="T69" fmla="*/ 84 h 192"/>
              <a:gd name="T70" fmla="*/ 124 w 192"/>
              <a:gd name="T71" fmla="*/ 104 h 192"/>
              <a:gd name="T72" fmla="*/ 144 w 192"/>
              <a:gd name="T73" fmla="*/ 116 h 192"/>
              <a:gd name="T74" fmla="*/ 144 w 192"/>
              <a:gd name="T75" fmla="*/ 155 h 192"/>
              <a:gd name="T76" fmla="*/ 96 w 192"/>
              <a:gd name="T77" fmla="*/ 172 h 192"/>
              <a:gd name="T78" fmla="*/ 71 w 192"/>
              <a:gd name="T79" fmla="*/ 168 h 192"/>
              <a:gd name="T80" fmla="*/ 92 w 192"/>
              <a:gd name="T81" fmla="*/ 120 h 192"/>
              <a:gd name="T82" fmla="*/ 88 w 192"/>
              <a:gd name="T83" fmla="*/ 100 h 192"/>
              <a:gd name="T84" fmla="*/ 64 w 192"/>
              <a:gd name="T85" fmla="*/ 80 h 192"/>
              <a:gd name="T86" fmla="*/ 52 w 192"/>
              <a:gd name="T87" fmla="*/ 92 h 192"/>
              <a:gd name="T88" fmla="*/ 44 w 192"/>
              <a:gd name="T89" fmla="*/ 76 h 192"/>
              <a:gd name="T90" fmla="*/ 68 w 192"/>
              <a:gd name="T91" fmla="*/ 60 h 192"/>
              <a:gd name="T92" fmla="*/ 80 w 192"/>
              <a:gd name="T93" fmla="*/ 28 h 192"/>
              <a:gd name="T94" fmla="*/ 79 w 192"/>
              <a:gd name="T95" fmla="*/ 2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2" h="192">
                <a:moveTo>
                  <a:pt x="0" y="96"/>
                </a:move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ubicBezTo>
                  <a:pt x="43" y="0"/>
                  <a:pt x="0" y="43"/>
                  <a:pt x="0" y="96"/>
                </a:cubicBezTo>
                <a:close/>
                <a:moveTo>
                  <a:pt x="20" y="96"/>
                </a:moveTo>
                <a:cubicBezTo>
                  <a:pt x="20" y="90"/>
                  <a:pt x="21" y="84"/>
                  <a:pt x="22" y="78"/>
                </a:cubicBezTo>
                <a:cubicBezTo>
                  <a:pt x="40" y="96"/>
                  <a:pt x="40" y="96"/>
                  <a:pt x="40" y="96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33" y="144"/>
                  <a:pt x="20" y="122"/>
                  <a:pt x="20" y="96"/>
                </a:cubicBezTo>
                <a:close/>
                <a:moveTo>
                  <a:pt x="79" y="22"/>
                </a:moveTo>
                <a:cubicBezTo>
                  <a:pt x="84" y="21"/>
                  <a:pt x="90" y="20"/>
                  <a:pt x="96" y="20"/>
                </a:cubicBezTo>
                <a:cubicBezTo>
                  <a:pt x="103" y="20"/>
                  <a:pt x="109" y="21"/>
                  <a:pt x="115" y="22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4" y="30"/>
                  <a:pt x="137" y="32"/>
                  <a:pt x="139" y="34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24" y="44"/>
                  <a:pt x="124" y="44"/>
                  <a:pt x="124" y="44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24" y="52"/>
                  <a:pt x="124" y="52"/>
                  <a:pt x="124" y="52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4" y="60"/>
                  <a:pt x="130" y="64"/>
                  <a:pt x="136" y="64"/>
                </a:cubicBezTo>
                <a:cubicBezTo>
                  <a:pt x="142" y="64"/>
                  <a:pt x="140" y="55"/>
                  <a:pt x="144" y="52"/>
                </a:cubicBezTo>
                <a:cubicBezTo>
                  <a:pt x="149" y="49"/>
                  <a:pt x="154" y="49"/>
                  <a:pt x="154" y="49"/>
                </a:cubicBezTo>
                <a:cubicBezTo>
                  <a:pt x="157" y="50"/>
                  <a:pt x="157" y="50"/>
                  <a:pt x="157" y="50"/>
                </a:cubicBezTo>
                <a:cubicBezTo>
                  <a:pt x="161" y="57"/>
                  <a:pt x="165" y="64"/>
                  <a:pt x="168" y="72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68" y="72"/>
                  <a:pt x="162" y="68"/>
                  <a:pt x="152" y="68"/>
                </a:cubicBezTo>
                <a:cubicBezTo>
                  <a:pt x="142" y="68"/>
                  <a:pt x="132" y="72"/>
                  <a:pt x="132" y="72"/>
                </a:cubicBezTo>
                <a:cubicBezTo>
                  <a:pt x="132" y="72"/>
                  <a:pt x="121" y="75"/>
                  <a:pt x="120" y="84"/>
                </a:cubicBezTo>
                <a:cubicBezTo>
                  <a:pt x="119" y="99"/>
                  <a:pt x="124" y="104"/>
                  <a:pt x="124" y="104"/>
                </a:cubicBezTo>
                <a:cubicBezTo>
                  <a:pt x="144" y="116"/>
                  <a:pt x="144" y="116"/>
                  <a:pt x="144" y="116"/>
                </a:cubicBezTo>
                <a:cubicBezTo>
                  <a:pt x="144" y="155"/>
                  <a:pt x="144" y="155"/>
                  <a:pt x="144" y="155"/>
                </a:cubicBezTo>
                <a:cubicBezTo>
                  <a:pt x="131" y="166"/>
                  <a:pt x="114" y="172"/>
                  <a:pt x="96" y="172"/>
                </a:cubicBezTo>
                <a:cubicBezTo>
                  <a:pt x="87" y="172"/>
                  <a:pt x="79" y="171"/>
                  <a:pt x="71" y="168"/>
                </a:cubicBezTo>
                <a:cubicBezTo>
                  <a:pt x="92" y="120"/>
                  <a:pt x="92" y="120"/>
                  <a:pt x="92" y="120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0"/>
                  <a:pt x="72" y="80"/>
                  <a:pt x="64" y="80"/>
                </a:cubicBezTo>
                <a:cubicBezTo>
                  <a:pt x="56" y="80"/>
                  <a:pt x="52" y="92"/>
                  <a:pt x="52" y="92"/>
                </a:cubicBezTo>
                <a:cubicBezTo>
                  <a:pt x="44" y="76"/>
                  <a:pt x="44" y="76"/>
                  <a:pt x="44" y="76"/>
                </a:cubicBezTo>
                <a:cubicBezTo>
                  <a:pt x="68" y="60"/>
                  <a:pt x="68" y="60"/>
                  <a:pt x="68" y="60"/>
                </a:cubicBezTo>
                <a:cubicBezTo>
                  <a:pt x="80" y="28"/>
                  <a:pt x="80" y="28"/>
                  <a:pt x="80" y="28"/>
                </a:cubicBezTo>
                <a:lnTo>
                  <a:pt x="79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D269FCA7-EF03-4327-B728-3B68A0C7C451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1158081"/>
            <a:ext cx="306388" cy="306387"/>
          </a:xfrm>
          <a:custGeom>
            <a:avLst/>
            <a:gdLst>
              <a:gd name="T0" fmla="*/ 84 w 188"/>
              <a:gd name="T1" fmla="*/ 10 h 188"/>
              <a:gd name="T2" fmla="*/ 68 w 188"/>
              <a:gd name="T3" fmla="*/ 29 h 188"/>
              <a:gd name="T4" fmla="*/ 47 w 188"/>
              <a:gd name="T5" fmla="*/ 13 h 188"/>
              <a:gd name="T6" fmla="*/ 51 w 188"/>
              <a:gd name="T7" fmla="*/ 39 h 188"/>
              <a:gd name="T8" fmla="*/ 26 w 188"/>
              <a:gd name="T9" fmla="*/ 43 h 188"/>
              <a:gd name="T10" fmla="*/ 16 w 188"/>
              <a:gd name="T11" fmla="*/ 61 h 188"/>
              <a:gd name="T12" fmla="*/ 25 w 188"/>
              <a:gd name="T13" fmla="*/ 84 h 188"/>
              <a:gd name="T14" fmla="*/ 0 w 188"/>
              <a:gd name="T15" fmla="*/ 94 h 188"/>
              <a:gd name="T16" fmla="*/ 25 w 188"/>
              <a:gd name="T17" fmla="*/ 104 h 188"/>
              <a:gd name="T18" fmla="*/ 16 w 188"/>
              <a:gd name="T19" fmla="*/ 127 h 188"/>
              <a:gd name="T20" fmla="*/ 26 w 188"/>
              <a:gd name="T21" fmla="*/ 145 h 188"/>
              <a:gd name="T22" fmla="*/ 51 w 188"/>
              <a:gd name="T23" fmla="*/ 149 h 188"/>
              <a:gd name="T24" fmla="*/ 47 w 188"/>
              <a:gd name="T25" fmla="*/ 175 h 188"/>
              <a:gd name="T26" fmla="*/ 68 w 188"/>
              <a:gd name="T27" fmla="*/ 159 h 188"/>
              <a:gd name="T28" fmla="*/ 84 w 188"/>
              <a:gd name="T29" fmla="*/ 178 h 188"/>
              <a:gd name="T30" fmla="*/ 104 w 188"/>
              <a:gd name="T31" fmla="*/ 178 h 188"/>
              <a:gd name="T32" fmla="*/ 120 w 188"/>
              <a:gd name="T33" fmla="*/ 159 h 188"/>
              <a:gd name="T34" fmla="*/ 141 w 188"/>
              <a:gd name="T35" fmla="*/ 175 h 188"/>
              <a:gd name="T36" fmla="*/ 137 w 188"/>
              <a:gd name="T37" fmla="*/ 149 h 188"/>
              <a:gd name="T38" fmla="*/ 162 w 188"/>
              <a:gd name="T39" fmla="*/ 145 h 188"/>
              <a:gd name="T40" fmla="*/ 172 w 188"/>
              <a:gd name="T41" fmla="*/ 127 h 188"/>
              <a:gd name="T42" fmla="*/ 163 w 188"/>
              <a:gd name="T43" fmla="*/ 104 h 188"/>
              <a:gd name="T44" fmla="*/ 188 w 188"/>
              <a:gd name="T45" fmla="*/ 94 h 188"/>
              <a:gd name="T46" fmla="*/ 163 w 188"/>
              <a:gd name="T47" fmla="*/ 84 h 188"/>
              <a:gd name="T48" fmla="*/ 172 w 188"/>
              <a:gd name="T49" fmla="*/ 61 h 188"/>
              <a:gd name="T50" fmla="*/ 162 w 188"/>
              <a:gd name="T51" fmla="*/ 43 h 188"/>
              <a:gd name="T52" fmla="*/ 137 w 188"/>
              <a:gd name="T53" fmla="*/ 39 h 188"/>
              <a:gd name="T54" fmla="*/ 141 w 188"/>
              <a:gd name="T55" fmla="*/ 13 h 188"/>
              <a:gd name="T56" fmla="*/ 120 w 188"/>
              <a:gd name="T57" fmla="*/ 29 h 188"/>
              <a:gd name="T58" fmla="*/ 104 w 188"/>
              <a:gd name="T59" fmla="*/ 10 h 188"/>
              <a:gd name="T60" fmla="*/ 68 w 188"/>
              <a:gd name="T61" fmla="*/ 116 h 188"/>
              <a:gd name="T62" fmla="*/ 108 w 188"/>
              <a:gd name="T63" fmla="*/ 116 h 188"/>
              <a:gd name="T64" fmla="*/ 68 w 188"/>
              <a:gd name="T65" fmla="*/ 116 h 188"/>
              <a:gd name="T66" fmla="*/ 122 w 188"/>
              <a:gd name="T67" fmla="*/ 64 h 188"/>
              <a:gd name="T68" fmla="*/ 122 w 188"/>
              <a:gd name="T69" fmla="*/ 92 h 188"/>
              <a:gd name="T70" fmla="*/ 76 w 188"/>
              <a:gd name="T71" fmla="*/ 58 h 188"/>
              <a:gd name="T72" fmla="*/ 96 w 188"/>
              <a:gd name="T73" fmla="*/ 58 h 188"/>
              <a:gd name="T74" fmla="*/ 76 w 188"/>
              <a:gd name="T75" fmla="*/ 5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8" h="188">
                <a:moveTo>
                  <a:pt x="94" y="0"/>
                </a:moveTo>
                <a:cubicBezTo>
                  <a:pt x="88" y="0"/>
                  <a:pt x="84" y="4"/>
                  <a:pt x="84" y="10"/>
                </a:cubicBezTo>
                <a:cubicBezTo>
                  <a:pt x="84" y="25"/>
                  <a:pt x="84" y="25"/>
                  <a:pt x="84" y="25"/>
                </a:cubicBezTo>
                <a:cubicBezTo>
                  <a:pt x="78" y="25"/>
                  <a:pt x="73" y="27"/>
                  <a:pt x="68" y="29"/>
                </a:cubicBezTo>
                <a:cubicBezTo>
                  <a:pt x="61" y="16"/>
                  <a:pt x="61" y="16"/>
                  <a:pt x="61" y="16"/>
                </a:cubicBezTo>
                <a:cubicBezTo>
                  <a:pt x="58" y="11"/>
                  <a:pt x="52" y="10"/>
                  <a:pt x="47" y="13"/>
                </a:cubicBezTo>
                <a:cubicBezTo>
                  <a:pt x="42" y="15"/>
                  <a:pt x="41" y="21"/>
                  <a:pt x="43" y="26"/>
                </a:cubicBezTo>
                <a:cubicBezTo>
                  <a:pt x="51" y="39"/>
                  <a:pt x="51" y="39"/>
                  <a:pt x="51" y="39"/>
                </a:cubicBezTo>
                <a:cubicBezTo>
                  <a:pt x="46" y="42"/>
                  <a:pt x="42" y="46"/>
                  <a:pt x="39" y="51"/>
                </a:cubicBezTo>
                <a:cubicBezTo>
                  <a:pt x="26" y="43"/>
                  <a:pt x="26" y="43"/>
                  <a:pt x="26" y="43"/>
                </a:cubicBezTo>
                <a:cubicBezTo>
                  <a:pt x="21" y="41"/>
                  <a:pt x="15" y="42"/>
                  <a:pt x="13" y="47"/>
                </a:cubicBezTo>
                <a:cubicBezTo>
                  <a:pt x="10" y="52"/>
                  <a:pt x="11" y="58"/>
                  <a:pt x="16" y="61"/>
                </a:cubicBezTo>
                <a:cubicBezTo>
                  <a:pt x="29" y="68"/>
                  <a:pt x="29" y="68"/>
                  <a:pt x="29" y="68"/>
                </a:cubicBezTo>
                <a:cubicBezTo>
                  <a:pt x="27" y="73"/>
                  <a:pt x="25" y="78"/>
                  <a:pt x="25" y="84"/>
                </a:cubicBezTo>
                <a:cubicBezTo>
                  <a:pt x="10" y="84"/>
                  <a:pt x="10" y="84"/>
                  <a:pt x="10" y="84"/>
                </a:cubicBezTo>
                <a:cubicBezTo>
                  <a:pt x="4" y="84"/>
                  <a:pt x="0" y="88"/>
                  <a:pt x="0" y="94"/>
                </a:cubicBezTo>
                <a:cubicBezTo>
                  <a:pt x="0" y="100"/>
                  <a:pt x="4" y="104"/>
                  <a:pt x="10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10"/>
                  <a:pt x="27" y="115"/>
                  <a:pt x="29" y="120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11" y="130"/>
                  <a:pt x="10" y="136"/>
                  <a:pt x="13" y="141"/>
                </a:cubicBezTo>
                <a:cubicBezTo>
                  <a:pt x="15" y="146"/>
                  <a:pt x="21" y="147"/>
                  <a:pt x="26" y="145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2"/>
                  <a:pt x="46" y="146"/>
                  <a:pt x="51" y="149"/>
                </a:cubicBezTo>
                <a:cubicBezTo>
                  <a:pt x="43" y="162"/>
                  <a:pt x="43" y="162"/>
                  <a:pt x="43" y="162"/>
                </a:cubicBezTo>
                <a:cubicBezTo>
                  <a:pt x="41" y="167"/>
                  <a:pt x="42" y="173"/>
                  <a:pt x="47" y="175"/>
                </a:cubicBezTo>
                <a:cubicBezTo>
                  <a:pt x="52" y="178"/>
                  <a:pt x="58" y="177"/>
                  <a:pt x="61" y="172"/>
                </a:cubicBezTo>
                <a:cubicBezTo>
                  <a:pt x="68" y="159"/>
                  <a:pt x="68" y="159"/>
                  <a:pt x="68" y="159"/>
                </a:cubicBezTo>
                <a:cubicBezTo>
                  <a:pt x="73" y="161"/>
                  <a:pt x="78" y="163"/>
                  <a:pt x="84" y="163"/>
                </a:cubicBezTo>
                <a:cubicBezTo>
                  <a:pt x="84" y="178"/>
                  <a:pt x="84" y="178"/>
                  <a:pt x="84" y="178"/>
                </a:cubicBezTo>
                <a:cubicBezTo>
                  <a:pt x="84" y="184"/>
                  <a:pt x="88" y="188"/>
                  <a:pt x="94" y="188"/>
                </a:cubicBezTo>
                <a:cubicBezTo>
                  <a:pt x="100" y="188"/>
                  <a:pt x="104" y="184"/>
                  <a:pt x="104" y="178"/>
                </a:cubicBezTo>
                <a:cubicBezTo>
                  <a:pt x="104" y="163"/>
                  <a:pt x="104" y="163"/>
                  <a:pt x="104" y="163"/>
                </a:cubicBezTo>
                <a:cubicBezTo>
                  <a:pt x="110" y="163"/>
                  <a:pt x="115" y="161"/>
                  <a:pt x="120" y="159"/>
                </a:cubicBezTo>
                <a:cubicBezTo>
                  <a:pt x="127" y="172"/>
                  <a:pt x="127" y="172"/>
                  <a:pt x="127" y="172"/>
                </a:cubicBezTo>
                <a:cubicBezTo>
                  <a:pt x="130" y="177"/>
                  <a:pt x="136" y="178"/>
                  <a:pt x="141" y="175"/>
                </a:cubicBezTo>
                <a:cubicBezTo>
                  <a:pt x="146" y="173"/>
                  <a:pt x="147" y="167"/>
                  <a:pt x="145" y="162"/>
                </a:cubicBezTo>
                <a:cubicBezTo>
                  <a:pt x="137" y="149"/>
                  <a:pt x="137" y="149"/>
                  <a:pt x="137" y="149"/>
                </a:cubicBezTo>
                <a:cubicBezTo>
                  <a:pt x="142" y="146"/>
                  <a:pt x="146" y="142"/>
                  <a:pt x="149" y="137"/>
                </a:cubicBezTo>
                <a:cubicBezTo>
                  <a:pt x="162" y="145"/>
                  <a:pt x="162" y="145"/>
                  <a:pt x="162" y="145"/>
                </a:cubicBezTo>
                <a:cubicBezTo>
                  <a:pt x="167" y="147"/>
                  <a:pt x="173" y="146"/>
                  <a:pt x="175" y="141"/>
                </a:cubicBezTo>
                <a:cubicBezTo>
                  <a:pt x="178" y="136"/>
                  <a:pt x="177" y="130"/>
                  <a:pt x="172" y="127"/>
                </a:cubicBezTo>
                <a:cubicBezTo>
                  <a:pt x="159" y="120"/>
                  <a:pt x="159" y="120"/>
                  <a:pt x="159" y="120"/>
                </a:cubicBezTo>
                <a:cubicBezTo>
                  <a:pt x="161" y="115"/>
                  <a:pt x="163" y="110"/>
                  <a:pt x="163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84" y="104"/>
                  <a:pt x="188" y="100"/>
                  <a:pt x="188" y="94"/>
                </a:cubicBezTo>
                <a:cubicBezTo>
                  <a:pt x="188" y="88"/>
                  <a:pt x="184" y="84"/>
                  <a:pt x="178" y="84"/>
                </a:cubicBezTo>
                <a:cubicBezTo>
                  <a:pt x="163" y="84"/>
                  <a:pt x="163" y="84"/>
                  <a:pt x="163" y="84"/>
                </a:cubicBezTo>
                <a:cubicBezTo>
                  <a:pt x="163" y="78"/>
                  <a:pt x="161" y="73"/>
                  <a:pt x="159" y="68"/>
                </a:cubicBezTo>
                <a:cubicBezTo>
                  <a:pt x="172" y="61"/>
                  <a:pt x="172" y="61"/>
                  <a:pt x="172" y="61"/>
                </a:cubicBezTo>
                <a:cubicBezTo>
                  <a:pt x="177" y="58"/>
                  <a:pt x="178" y="52"/>
                  <a:pt x="175" y="47"/>
                </a:cubicBezTo>
                <a:cubicBezTo>
                  <a:pt x="173" y="42"/>
                  <a:pt x="167" y="41"/>
                  <a:pt x="162" y="43"/>
                </a:cubicBezTo>
                <a:cubicBezTo>
                  <a:pt x="149" y="51"/>
                  <a:pt x="149" y="51"/>
                  <a:pt x="149" y="51"/>
                </a:cubicBezTo>
                <a:cubicBezTo>
                  <a:pt x="146" y="46"/>
                  <a:pt x="142" y="42"/>
                  <a:pt x="137" y="39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47" y="21"/>
                  <a:pt x="146" y="15"/>
                  <a:pt x="141" y="13"/>
                </a:cubicBezTo>
                <a:cubicBezTo>
                  <a:pt x="136" y="10"/>
                  <a:pt x="130" y="11"/>
                  <a:pt x="127" y="16"/>
                </a:cubicBezTo>
                <a:cubicBezTo>
                  <a:pt x="120" y="29"/>
                  <a:pt x="120" y="29"/>
                  <a:pt x="120" y="29"/>
                </a:cubicBezTo>
                <a:cubicBezTo>
                  <a:pt x="115" y="27"/>
                  <a:pt x="110" y="25"/>
                  <a:pt x="104" y="25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4"/>
                  <a:pt x="100" y="0"/>
                  <a:pt x="94" y="0"/>
                </a:cubicBezTo>
                <a:close/>
                <a:moveTo>
                  <a:pt x="68" y="116"/>
                </a:moveTo>
                <a:cubicBezTo>
                  <a:pt x="68" y="105"/>
                  <a:pt x="77" y="96"/>
                  <a:pt x="88" y="96"/>
                </a:cubicBezTo>
                <a:cubicBezTo>
                  <a:pt x="99" y="96"/>
                  <a:pt x="108" y="105"/>
                  <a:pt x="108" y="116"/>
                </a:cubicBezTo>
                <a:cubicBezTo>
                  <a:pt x="108" y="127"/>
                  <a:pt x="99" y="136"/>
                  <a:pt x="88" y="136"/>
                </a:cubicBezTo>
                <a:cubicBezTo>
                  <a:pt x="77" y="136"/>
                  <a:pt x="68" y="127"/>
                  <a:pt x="68" y="116"/>
                </a:cubicBezTo>
                <a:close/>
                <a:moveTo>
                  <a:pt x="108" y="78"/>
                </a:moveTo>
                <a:cubicBezTo>
                  <a:pt x="108" y="70"/>
                  <a:pt x="114" y="64"/>
                  <a:pt x="122" y="64"/>
                </a:cubicBezTo>
                <a:cubicBezTo>
                  <a:pt x="130" y="64"/>
                  <a:pt x="136" y="70"/>
                  <a:pt x="136" y="78"/>
                </a:cubicBezTo>
                <a:cubicBezTo>
                  <a:pt x="136" y="86"/>
                  <a:pt x="130" y="92"/>
                  <a:pt x="122" y="92"/>
                </a:cubicBezTo>
                <a:cubicBezTo>
                  <a:pt x="114" y="92"/>
                  <a:pt x="108" y="86"/>
                  <a:pt x="108" y="78"/>
                </a:cubicBezTo>
                <a:close/>
                <a:moveTo>
                  <a:pt x="76" y="58"/>
                </a:moveTo>
                <a:cubicBezTo>
                  <a:pt x="76" y="52"/>
                  <a:pt x="80" y="48"/>
                  <a:pt x="86" y="48"/>
                </a:cubicBezTo>
                <a:cubicBezTo>
                  <a:pt x="92" y="48"/>
                  <a:pt x="96" y="52"/>
                  <a:pt x="96" y="58"/>
                </a:cubicBezTo>
                <a:cubicBezTo>
                  <a:pt x="96" y="64"/>
                  <a:pt x="92" y="68"/>
                  <a:pt x="86" y="68"/>
                </a:cubicBezTo>
                <a:cubicBezTo>
                  <a:pt x="80" y="68"/>
                  <a:pt x="76" y="64"/>
                  <a:pt x="76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0" name="Freeform 102">
            <a:extLst>
              <a:ext uri="{FF2B5EF4-FFF2-40B4-BE49-F238E27FC236}">
                <a16:creationId xmlns:a16="http://schemas.microsoft.com/office/drawing/2014/main" id="{25587C31-54E4-4AF6-9932-D3CEE38E43D6}"/>
              </a:ext>
            </a:extLst>
          </p:cNvPr>
          <p:cNvSpPr>
            <a:spLocks/>
          </p:cNvSpPr>
          <p:nvPr/>
        </p:nvSpPr>
        <p:spPr bwMode="auto">
          <a:xfrm>
            <a:off x="1377157" y="1159669"/>
            <a:ext cx="312738" cy="311150"/>
          </a:xfrm>
          <a:custGeom>
            <a:avLst/>
            <a:gdLst>
              <a:gd name="T0" fmla="*/ 10 w 192"/>
              <a:gd name="T1" fmla="*/ 139 h 191"/>
              <a:gd name="T2" fmla="*/ 20 w 192"/>
              <a:gd name="T3" fmla="*/ 120 h 191"/>
              <a:gd name="T4" fmla="*/ 32 w 192"/>
              <a:gd name="T5" fmla="*/ 111 h 191"/>
              <a:gd name="T6" fmla="*/ 36 w 192"/>
              <a:gd name="T7" fmla="*/ 139 h 191"/>
              <a:gd name="T8" fmla="*/ 20 w 192"/>
              <a:gd name="T9" fmla="*/ 163 h 191"/>
              <a:gd name="T10" fmla="*/ 30 w 192"/>
              <a:gd name="T11" fmla="*/ 191 h 191"/>
              <a:gd name="T12" fmla="*/ 40 w 192"/>
              <a:gd name="T13" fmla="*/ 169 h 191"/>
              <a:gd name="T14" fmla="*/ 48 w 192"/>
              <a:gd name="T15" fmla="*/ 157 h 191"/>
              <a:gd name="T16" fmla="*/ 78 w 192"/>
              <a:gd name="T17" fmla="*/ 179 h 191"/>
              <a:gd name="T18" fmla="*/ 88 w 192"/>
              <a:gd name="T19" fmla="*/ 171 h 191"/>
              <a:gd name="T20" fmla="*/ 96 w 192"/>
              <a:gd name="T21" fmla="*/ 95 h 191"/>
              <a:gd name="T22" fmla="*/ 104 w 192"/>
              <a:gd name="T23" fmla="*/ 171 h 191"/>
              <a:gd name="T24" fmla="*/ 114 w 192"/>
              <a:gd name="T25" fmla="*/ 179 h 191"/>
              <a:gd name="T26" fmla="*/ 144 w 192"/>
              <a:gd name="T27" fmla="*/ 157 h 191"/>
              <a:gd name="T28" fmla="*/ 152 w 192"/>
              <a:gd name="T29" fmla="*/ 169 h 191"/>
              <a:gd name="T30" fmla="*/ 162 w 192"/>
              <a:gd name="T31" fmla="*/ 191 h 191"/>
              <a:gd name="T32" fmla="*/ 172 w 192"/>
              <a:gd name="T33" fmla="*/ 163 h 191"/>
              <a:gd name="T34" fmla="*/ 156 w 192"/>
              <a:gd name="T35" fmla="*/ 139 h 191"/>
              <a:gd name="T36" fmla="*/ 160 w 192"/>
              <a:gd name="T37" fmla="*/ 111 h 191"/>
              <a:gd name="T38" fmla="*/ 172 w 192"/>
              <a:gd name="T39" fmla="*/ 120 h 191"/>
              <a:gd name="T40" fmla="*/ 182 w 192"/>
              <a:gd name="T41" fmla="*/ 139 h 191"/>
              <a:gd name="T42" fmla="*/ 192 w 192"/>
              <a:gd name="T43" fmla="*/ 111 h 191"/>
              <a:gd name="T44" fmla="*/ 153 w 192"/>
              <a:gd name="T45" fmla="*/ 91 h 191"/>
              <a:gd name="T46" fmla="*/ 164 w 192"/>
              <a:gd name="T47" fmla="*/ 63 h 191"/>
              <a:gd name="T48" fmla="*/ 168 w 192"/>
              <a:gd name="T49" fmla="*/ 33 h 191"/>
              <a:gd name="T50" fmla="*/ 148 w 192"/>
              <a:gd name="T51" fmla="*/ 33 h 191"/>
              <a:gd name="T52" fmla="*/ 147 w 192"/>
              <a:gd name="T53" fmla="*/ 51 h 191"/>
              <a:gd name="T54" fmla="*/ 128 w 192"/>
              <a:gd name="T55" fmla="*/ 31 h 191"/>
              <a:gd name="T56" fmla="*/ 104 w 192"/>
              <a:gd name="T57" fmla="*/ 19 h 191"/>
              <a:gd name="T58" fmla="*/ 88 w 192"/>
              <a:gd name="T59" fmla="*/ 19 h 191"/>
              <a:gd name="T60" fmla="*/ 64 w 192"/>
              <a:gd name="T61" fmla="*/ 31 h 191"/>
              <a:gd name="T62" fmla="*/ 45 w 192"/>
              <a:gd name="T63" fmla="*/ 51 h 191"/>
              <a:gd name="T64" fmla="*/ 44 w 192"/>
              <a:gd name="T65" fmla="*/ 33 h 191"/>
              <a:gd name="T66" fmla="*/ 24 w 192"/>
              <a:gd name="T67" fmla="*/ 33 h 191"/>
              <a:gd name="T68" fmla="*/ 28 w 192"/>
              <a:gd name="T69" fmla="*/ 63 h 191"/>
              <a:gd name="T70" fmla="*/ 39 w 192"/>
              <a:gd name="T71" fmla="*/ 91 h 191"/>
              <a:gd name="T72" fmla="*/ 0 w 192"/>
              <a:gd name="T73" fmla="*/ 11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91">
                <a:moveTo>
                  <a:pt x="0" y="129"/>
                </a:moveTo>
                <a:cubicBezTo>
                  <a:pt x="0" y="135"/>
                  <a:pt x="4" y="139"/>
                  <a:pt x="10" y="139"/>
                </a:cubicBezTo>
                <a:cubicBezTo>
                  <a:pt x="16" y="139"/>
                  <a:pt x="20" y="135"/>
                  <a:pt x="20" y="129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115"/>
                  <a:pt x="24" y="111"/>
                  <a:pt x="29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2" y="113"/>
                  <a:pt x="32" y="115"/>
                  <a:pt x="32" y="117"/>
                </a:cubicBezTo>
                <a:cubicBezTo>
                  <a:pt x="32" y="125"/>
                  <a:pt x="33" y="132"/>
                  <a:pt x="36" y="139"/>
                </a:cubicBezTo>
                <a:cubicBezTo>
                  <a:pt x="24" y="152"/>
                  <a:pt x="24" y="152"/>
                  <a:pt x="24" y="152"/>
                </a:cubicBezTo>
                <a:cubicBezTo>
                  <a:pt x="22" y="154"/>
                  <a:pt x="20" y="160"/>
                  <a:pt x="20" y="163"/>
                </a:cubicBezTo>
                <a:cubicBezTo>
                  <a:pt x="20" y="181"/>
                  <a:pt x="20" y="181"/>
                  <a:pt x="20" y="181"/>
                </a:cubicBezTo>
                <a:cubicBezTo>
                  <a:pt x="20" y="187"/>
                  <a:pt x="24" y="191"/>
                  <a:pt x="30" y="191"/>
                </a:cubicBezTo>
                <a:cubicBezTo>
                  <a:pt x="36" y="191"/>
                  <a:pt x="40" y="187"/>
                  <a:pt x="40" y="181"/>
                </a:cubicBezTo>
                <a:cubicBezTo>
                  <a:pt x="40" y="169"/>
                  <a:pt x="40" y="169"/>
                  <a:pt x="40" y="169"/>
                </a:cubicBezTo>
                <a:cubicBezTo>
                  <a:pt x="40" y="167"/>
                  <a:pt x="41" y="165"/>
                  <a:pt x="41" y="164"/>
                </a:cubicBezTo>
                <a:cubicBezTo>
                  <a:pt x="48" y="157"/>
                  <a:pt x="48" y="157"/>
                  <a:pt x="48" y="157"/>
                </a:cubicBezTo>
                <a:cubicBezTo>
                  <a:pt x="55" y="166"/>
                  <a:pt x="64" y="175"/>
                  <a:pt x="77" y="178"/>
                </a:cubicBezTo>
                <a:cubicBezTo>
                  <a:pt x="77" y="179"/>
                  <a:pt x="78" y="179"/>
                  <a:pt x="78" y="179"/>
                </a:cubicBezTo>
                <a:cubicBezTo>
                  <a:pt x="79" y="179"/>
                  <a:pt x="79" y="179"/>
                  <a:pt x="80" y="179"/>
                </a:cubicBezTo>
                <a:cubicBezTo>
                  <a:pt x="84" y="179"/>
                  <a:pt x="88" y="175"/>
                  <a:pt x="88" y="171"/>
                </a:cubicBezTo>
                <a:cubicBezTo>
                  <a:pt x="88" y="103"/>
                  <a:pt x="88" y="103"/>
                  <a:pt x="88" y="103"/>
                </a:cubicBezTo>
                <a:cubicBezTo>
                  <a:pt x="88" y="99"/>
                  <a:pt x="92" y="95"/>
                  <a:pt x="96" y="95"/>
                </a:cubicBezTo>
                <a:cubicBezTo>
                  <a:pt x="100" y="95"/>
                  <a:pt x="104" y="99"/>
                  <a:pt x="104" y="103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104" y="175"/>
                  <a:pt x="108" y="179"/>
                  <a:pt x="112" y="179"/>
                </a:cubicBezTo>
                <a:cubicBezTo>
                  <a:pt x="113" y="179"/>
                  <a:pt x="114" y="179"/>
                  <a:pt x="114" y="179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28" y="175"/>
                  <a:pt x="137" y="166"/>
                  <a:pt x="144" y="157"/>
                </a:cubicBezTo>
                <a:cubicBezTo>
                  <a:pt x="151" y="164"/>
                  <a:pt x="151" y="164"/>
                  <a:pt x="151" y="164"/>
                </a:cubicBezTo>
                <a:cubicBezTo>
                  <a:pt x="151" y="165"/>
                  <a:pt x="152" y="167"/>
                  <a:pt x="152" y="169"/>
                </a:cubicBezTo>
                <a:cubicBezTo>
                  <a:pt x="152" y="181"/>
                  <a:pt x="152" y="181"/>
                  <a:pt x="152" y="181"/>
                </a:cubicBezTo>
                <a:cubicBezTo>
                  <a:pt x="152" y="187"/>
                  <a:pt x="156" y="191"/>
                  <a:pt x="162" y="191"/>
                </a:cubicBezTo>
                <a:cubicBezTo>
                  <a:pt x="168" y="191"/>
                  <a:pt x="172" y="187"/>
                  <a:pt x="172" y="181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2" y="160"/>
                  <a:pt x="170" y="154"/>
                  <a:pt x="168" y="15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2"/>
                  <a:pt x="160" y="125"/>
                  <a:pt x="160" y="117"/>
                </a:cubicBezTo>
                <a:cubicBezTo>
                  <a:pt x="160" y="115"/>
                  <a:pt x="160" y="113"/>
                  <a:pt x="160" y="111"/>
                </a:cubicBezTo>
                <a:cubicBezTo>
                  <a:pt x="163" y="111"/>
                  <a:pt x="163" y="111"/>
                  <a:pt x="163" y="111"/>
                </a:cubicBezTo>
                <a:cubicBezTo>
                  <a:pt x="168" y="111"/>
                  <a:pt x="172" y="115"/>
                  <a:pt x="172" y="120"/>
                </a:cubicBezTo>
                <a:cubicBezTo>
                  <a:pt x="172" y="129"/>
                  <a:pt x="172" y="129"/>
                  <a:pt x="172" y="129"/>
                </a:cubicBezTo>
                <a:cubicBezTo>
                  <a:pt x="172" y="135"/>
                  <a:pt x="176" y="139"/>
                  <a:pt x="182" y="139"/>
                </a:cubicBezTo>
                <a:cubicBezTo>
                  <a:pt x="188" y="139"/>
                  <a:pt x="192" y="135"/>
                  <a:pt x="192" y="129"/>
                </a:cubicBezTo>
                <a:cubicBezTo>
                  <a:pt x="192" y="111"/>
                  <a:pt x="192" y="111"/>
                  <a:pt x="192" y="111"/>
                </a:cubicBezTo>
                <a:cubicBezTo>
                  <a:pt x="192" y="100"/>
                  <a:pt x="183" y="91"/>
                  <a:pt x="172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1" y="88"/>
                  <a:pt x="149" y="84"/>
                  <a:pt x="147" y="81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66" y="61"/>
                  <a:pt x="168" y="55"/>
                  <a:pt x="168" y="51"/>
                </a:cubicBezTo>
                <a:cubicBezTo>
                  <a:pt x="168" y="33"/>
                  <a:pt x="168" y="33"/>
                  <a:pt x="168" y="33"/>
                </a:cubicBezTo>
                <a:cubicBezTo>
                  <a:pt x="168" y="27"/>
                  <a:pt x="164" y="23"/>
                  <a:pt x="158" y="23"/>
                </a:cubicBezTo>
                <a:cubicBezTo>
                  <a:pt x="152" y="23"/>
                  <a:pt x="148" y="27"/>
                  <a:pt x="148" y="33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8" y="48"/>
                  <a:pt x="147" y="50"/>
                  <a:pt x="147" y="51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131" y="54"/>
                  <a:pt x="128" y="44"/>
                  <a:pt x="128" y="31"/>
                </a:cubicBezTo>
                <a:cubicBezTo>
                  <a:pt x="128" y="16"/>
                  <a:pt x="118" y="4"/>
                  <a:pt x="104" y="0"/>
                </a:cubicBezTo>
                <a:cubicBezTo>
                  <a:pt x="104" y="19"/>
                  <a:pt x="104" y="19"/>
                  <a:pt x="104" y="19"/>
                </a:cubicBezTo>
                <a:cubicBezTo>
                  <a:pt x="104" y="23"/>
                  <a:pt x="100" y="27"/>
                  <a:pt x="96" y="27"/>
                </a:cubicBezTo>
                <a:cubicBezTo>
                  <a:pt x="92" y="27"/>
                  <a:pt x="88" y="23"/>
                  <a:pt x="88" y="19"/>
                </a:cubicBezTo>
                <a:cubicBezTo>
                  <a:pt x="88" y="0"/>
                  <a:pt x="88" y="0"/>
                  <a:pt x="88" y="0"/>
                </a:cubicBezTo>
                <a:cubicBezTo>
                  <a:pt x="74" y="4"/>
                  <a:pt x="64" y="16"/>
                  <a:pt x="64" y="31"/>
                </a:cubicBezTo>
                <a:cubicBezTo>
                  <a:pt x="64" y="44"/>
                  <a:pt x="61" y="54"/>
                  <a:pt x="56" y="62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4" y="48"/>
                  <a:pt x="44" y="46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27"/>
                  <a:pt x="40" y="23"/>
                  <a:pt x="34" y="23"/>
                </a:cubicBezTo>
                <a:cubicBezTo>
                  <a:pt x="28" y="23"/>
                  <a:pt x="24" y="27"/>
                  <a:pt x="24" y="33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5"/>
                  <a:pt x="26" y="61"/>
                  <a:pt x="28" y="63"/>
                </a:cubicBezTo>
                <a:cubicBezTo>
                  <a:pt x="45" y="81"/>
                  <a:pt x="45" y="81"/>
                  <a:pt x="45" y="81"/>
                </a:cubicBezTo>
                <a:cubicBezTo>
                  <a:pt x="43" y="84"/>
                  <a:pt x="41" y="88"/>
                  <a:pt x="39" y="91"/>
                </a:cubicBezTo>
                <a:cubicBezTo>
                  <a:pt x="20" y="91"/>
                  <a:pt x="20" y="91"/>
                  <a:pt x="20" y="91"/>
                </a:cubicBezTo>
                <a:cubicBezTo>
                  <a:pt x="9" y="91"/>
                  <a:pt x="0" y="100"/>
                  <a:pt x="0" y="111"/>
                </a:cubicBezTo>
                <a:lnTo>
                  <a:pt x="0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CF97611-D2B8-4F4E-BCDB-B5A844AF2284}"/>
              </a:ext>
            </a:extLst>
          </p:cNvPr>
          <p:cNvSpPr/>
          <p:nvPr/>
        </p:nvSpPr>
        <p:spPr>
          <a:xfrm>
            <a:off x="244998" y="251750"/>
            <a:ext cx="11702005" cy="6354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OfficePLUS.cn-14">
            <a:hlinkClick r:id="rId2"/>
            <a:extLst>
              <a:ext uri="{FF2B5EF4-FFF2-40B4-BE49-F238E27FC236}">
                <a16:creationId xmlns:a16="http://schemas.microsoft.com/office/drawing/2014/main" id="{90002294-6E35-42FA-8059-470F75D941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03" y="533398"/>
            <a:ext cx="1556367" cy="20751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CAEDEDA-362D-48A0-8B29-AB316677639A}"/>
              </a:ext>
            </a:extLst>
          </p:cNvPr>
          <p:cNvSpPr txBox="1"/>
          <p:nvPr/>
        </p:nvSpPr>
        <p:spPr>
          <a:xfrm>
            <a:off x="531779" y="5626070"/>
            <a:ext cx="3596976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IF YOU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DREAM IT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YOU CAN DO IT</a:t>
            </a:r>
            <a:endParaRPr lang="zh-CN" altLang="en-US" sz="12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31ED548-51AC-43CF-AB71-0CE68E43540D}"/>
              </a:ext>
            </a:extLst>
          </p:cNvPr>
          <p:cNvSpPr txBox="1"/>
          <p:nvPr/>
        </p:nvSpPr>
        <p:spPr>
          <a:xfrm>
            <a:off x="9752894" y="6034566"/>
            <a:ext cx="1779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</a:t>
            </a:r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日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99D15D11-F5F0-4AD1-824A-2D6386290641}"/>
              </a:ext>
            </a:extLst>
          </p:cNvPr>
          <p:cNvSpPr/>
          <p:nvPr/>
        </p:nvSpPr>
        <p:spPr>
          <a:xfrm>
            <a:off x="662526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D292F13-B5A9-4AAD-81DC-A81C1F4E5D0A}"/>
              </a:ext>
            </a:extLst>
          </p:cNvPr>
          <p:cNvSpPr/>
          <p:nvPr/>
        </p:nvSpPr>
        <p:spPr>
          <a:xfrm>
            <a:off x="1085323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5827401-D90A-4EFD-B0BC-BD0790452E5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ACBB7E-E76E-4112-A37C-2E2CDB15CE11}"/>
              </a:ext>
            </a:extLst>
          </p:cNvPr>
          <p:cNvGrpSpPr/>
          <p:nvPr/>
        </p:nvGrpSpPr>
        <p:grpSpPr>
          <a:xfrm>
            <a:off x="1081499" y="1942363"/>
            <a:ext cx="10029003" cy="2973275"/>
            <a:chOff x="1263123" y="1926291"/>
            <a:chExt cx="10029003" cy="2973275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ED7994A-C056-4580-BE30-5D704CAC8E84}"/>
                </a:ext>
              </a:extLst>
            </p:cNvPr>
            <p:cNvGrpSpPr/>
            <p:nvPr/>
          </p:nvGrpSpPr>
          <p:grpSpPr>
            <a:xfrm>
              <a:off x="1263123" y="1926291"/>
              <a:ext cx="4194623" cy="1220849"/>
              <a:chOff x="1815572" y="2089037"/>
              <a:chExt cx="7840609" cy="2407534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EB5DC33A-3A18-4C38-9C4F-3CBD6FA0932D}"/>
                  </a:ext>
                </a:extLst>
              </p:cNvPr>
              <p:cNvSpPr/>
              <p:nvPr/>
            </p:nvSpPr>
            <p:spPr>
              <a:xfrm>
                <a:off x="1815572" y="2089037"/>
                <a:ext cx="7840609" cy="2407534"/>
              </a:xfrm>
              <a:prstGeom prst="rect">
                <a:avLst/>
              </a:prstGeom>
              <a:solidFill>
                <a:srgbClr val="FC450C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Plak"/>
                  <a:ea typeface="思源黑体 CN"/>
                  <a:cs typeface="+mn-cs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9D17A36-6726-4EC7-81FA-FDCC8C31379A}"/>
                  </a:ext>
                </a:extLst>
              </p:cNvPr>
              <p:cNvSpPr/>
              <p:nvPr/>
            </p:nvSpPr>
            <p:spPr>
              <a:xfrm>
                <a:off x="1992039" y="2261480"/>
                <a:ext cx="7487674" cy="20626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Plak"/>
                  <a:ea typeface="思源黑体 CN"/>
                  <a:cs typeface="+mn-cs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2B79BDB-9288-4C0A-830E-4772641486F7}"/>
                </a:ext>
              </a:extLst>
            </p:cNvPr>
            <p:cNvSpPr txBox="1"/>
            <p:nvPr/>
          </p:nvSpPr>
          <p:spPr>
            <a:xfrm>
              <a:off x="1847916" y="2121217"/>
              <a:ext cx="3025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dirty="0">
                  <a:solidFill>
                    <a:schemeClr val="bg1"/>
                  </a:solidFill>
                  <a:latin typeface="+mj-ea"/>
                  <a:ea typeface="+mj-ea"/>
                </a:rPr>
                <a:t>企业概述</a:t>
              </a: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46906CDA-326D-4F21-BAC9-928186C8EF53}"/>
                </a:ext>
              </a:extLst>
            </p:cNvPr>
            <p:cNvGrpSpPr/>
            <p:nvPr/>
          </p:nvGrpSpPr>
          <p:grpSpPr>
            <a:xfrm>
              <a:off x="6132303" y="1926291"/>
              <a:ext cx="4194623" cy="1220849"/>
              <a:chOff x="1815572" y="2089037"/>
              <a:chExt cx="7840609" cy="2407534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23F960A-B0B9-4512-ACC2-494396CA48E1}"/>
                  </a:ext>
                </a:extLst>
              </p:cNvPr>
              <p:cNvSpPr/>
              <p:nvPr/>
            </p:nvSpPr>
            <p:spPr>
              <a:xfrm>
                <a:off x="1815572" y="2089037"/>
                <a:ext cx="7840609" cy="2407534"/>
              </a:xfrm>
              <a:prstGeom prst="rect">
                <a:avLst/>
              </a:prstGeom>
              <a:solidFill>
                <a:srgbClr val="FC450C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Plak"/>
                  <a:ea typeface="思源黑体 CN"/>
                  <a:cs typeface="+mn-cs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000FC782-8A29-497B-A663-38D499731C60}"/>
                  </a:ext>
                </a:extLst>
              </p:cNvPr>
              <p:cNvSpPr/>
              <p:nvPr/>
            </p:nvSpPr>
            <p:spPr>
              <a:xfrm>
                <a:off x="1992039" y="2261480"/>
                <a:ext cx="7487674" cy="20626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Plak"/>
                  <a:ea typeface="思源黑体 CN"/>
                  <a:cs typeface="+mn-cs"/>
                </a:endParaRPr>
              </a:p>
            </p:txBody>
          </p: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C600547-D675-4DA7-9D5D-BF67C0712563}"/>
                </a:ext>
              </a:extLst>
            </p:cNvPr>
            <p:cNvSpPr txBox="1"/>
            <p:nvPr/>
          </p:nvSpPr>
          <p:spPr>
            <a:xfrm>
              <a:off x="6717096" y="2121217"/>
              <a:ext cx="3025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dirty="0">
                  <a:solidFill>
                    <a:schemeClr val="bg1"/>
                  </a:solidFill>
                  <a:latin typeface="+mj-ea"/>
                  <a:ea typeface="+mj-ea"/>
                </a:rPr>
                <a:t>产品介绍</a:t>
              </a: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19AED725-60F4-494D-9761-96C0C8AED212}"/>
                </a:ext>
              </a:extLst>
            </p:cNvPr>
            <p:cNvGrpSpPr/>
            <p:nvPr/>
          </p:nvGrpSpPr>
          <p:grpSpPr>
            <a:xfrm>
              <a:off x="2228323" y="3678717"/>
              <a:ext cx="4194623" cy="1220849"/>
              <a:chOff x="1815572" y="2089037"/>
              <a:chExt cx="7840609" cy="2407534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37DCB6CE-D904-4DB8-87AC-09C2C950EA47}"/>
                  </a:ext>
                </a:extLst>
              </p:cNvPr>
              <p:cNvSpPr/>
              <p:nvPr/>
            </p:nvSpPr>
            <p:spPr>
              <a:xfrm>
                <a:off x="1815572" y="2089037"/>
                <a:ext cx="7840609" cy="2407534"/>
              </a:xfrm>
              <a:prstGeom prst="rect">
                <a:avLst/>
              </a:prstGeom>
              <a:solidFill>
                <a:srgbClr val="FC450C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Plak"/>
                  <a:ea typeface="思源黑体 CN"/>
                  <a:cs typeface="+mn-cs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1681EB81-2A61-4FA4-AFDE-3E8A80302830}"/>
                  </a:ext>
                </a:extLst>
              </p:cNvPr>
              <p:cNvSpPr/>
              <p:nvPr/>
            </p:nvSpPr>
            <p:spPr>
              <a:xfrm>
                <a:off x="1992039" y="2261480"/>
                <a:ext cx="7487674" cy="20626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Plak"/>
                  <a:ea typeface="思源黑体 CN"/>
                  <a:cs typeface="+mn-cs"/>
                </a:endParaRPr>
              </a:p>
            </p:txBody>
          </p:sp>
        </p:grp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34EC2C3-AD26-439A-973B-4ECC70029D8D}"/>
                </a:ext>
              </a:extLst>
            </p:cNvPr>
            <p:cNvSpPr txBox="1"/>
            <p:nvPr/>
          </p:nvSpPr>
          <p:spPr>
            <a:xfrm>
              <a:off x="2813116" y="3873643"/>
              <a:ext cx="3025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dirty="0">
                  <a:solidFill>
                    <a:schemeClr val="bg1"/>
                  </a:solidFill>
                  <a:latin typeface="+mj-ea"/>
                  <a:ea typeface="+mj-ea"/>
                </a:rPr>
                <a:t>发展计划</a:t>
              </a: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1F85A63-27E9-4B80-A781-D6BF961B0783}"/>
                </a:ext>
              </a:extLst>
            </p:cNvPr>
            <p:cNvGrpSpPr/>
            <p:nvPr/>
          </p:nvGrpSpPr>
          <p:grpSpPr>
            <a:xfrm>
              <a:off x="7097503" y="3678717"/>
              <a:ext cx="4194623" cy="1220849"/>
              <a:chOff x="1815572" y="2089037"/>
              <a:chExt cx="7840609" cy="2407534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04748F0F-2B75-4F07-858F-D4E9191428C2}"/>
                  </a:ext>
                </a:extLst>
              </p:cNvPr>
              <p:cNvSpPr/>
              <p:nvPr/>
            </p:nvSpPr>
            <p:spPr>
              <a:xfrm>
                <a:off x="1815572" y="2089037"/>
                <a:ext cx="7840609" cy="2407534"/>
              </a:xfrm>
              <a:prstGeom prst="rect">
                <a:avLst/>
              </a:prstGeom>
              <a:solidFill>
                <a:srgbClr val="FC450C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Plak"/>
                  <a:ea typeface="思源黑体 CN"/>
                  <a:cs typeface="+mn-cs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656FA36E-B8C6-41B5-8FDF-60999AD907F5}"/>
                  </a:ext>
                </a:extLst>
              </p:cNvPr>
              <p:cNvSpPr/>
              <p:nvPr/>
            </p:nvSpPr>
            <p:spPr>
              <a:xfrm>
                <a:off x="1992039" y="2261480"/>
                <a:ext cx="7487674" cy="20626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Plak"/>
                  <a:ea typeface="思源黑体 CN"/>
                  <a:cs typeface="+mn-cs"/>
                </a:endParaRPr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44A38D8-F01B-4556-8859-C5CA6DE981FD}"/>
                </a:ext>
              </a:extLst>
            </p:cNvPr>
            <p:cNvSpPr txBox="1"/>
            <p:nvPr/>
          </p:nvSpPr>
          <p:spPr>
            <a:xfrm>
              <a:off x="7682296" y="3873643"/>
              <a:ext cx="3025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dirty="0">
                  <a:solidFill>
                    <a:schemeClr val="bg1"/>
                  </a:solidFill>
                  <a:latin typeface="+mj-ea"/>
                  <a:ea typeface="+mj-ea"/>
                </a:rPr>
                <a:t>未来展望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307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D8CB7CF1-E66B-4059-A092-1585D3EF8A24}"/>
              </a:ext>
            </a:extLst>
          </p:cNvPr>
          <p:cNvSpPr/>
          <p:nvPr/>
        </p:nvSpPr>
        <p:spPr>
          <a:xfrm>
            <a:off x="244998" y="251750"/>
            <a:ext cx="11702005" cy="6354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B587AA5-C637-4903-9B48-DACA46AB908E}"/>
              </a:ext>
            </a:extLst>
          </p:cNvPr>
          <p:cNvSpPr txBox="1"/>
          <p:nvPr/>
        </p:nvSpPr>
        <p:spPr>
          <a:xfrm>
            <a:off x="531779" y="5626070"/>
            <a:ext cx="3596976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IF YOU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DREAM IT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YOU CAN DO IT</a:t>
            </a:r>
            <a:endParaRPr lang="zh-CN" altLang="en-US" sz="12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D2B693-3CC0-4433-BA51-550CD06B0EA0}"/>
              </a:ext>
            </a:extLst>
          </p:cNvPr>
          <p:cNvSpPr txBox="1"/>
          <p:nvPr/>
        </p:nvSpPr>
        <p:spPr>
          <a:xfrm>
            <a:off x="9752894" y="6034566"/>
            <a:ext cx="1779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</a:t>
            </a:r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日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FEAF902-CDC7-4735-B301-174248A0C3E0}"/>
              </a:ext>
            </a:extLst>
          </p:cNvPr>
          <p:cNvSpPr/>
          <p:nvPr/>
        </p:nvSpPr>
        <p:spPr>
          <a:xfrm>
            <a:off x="662526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8EB9FCF-4290-43E1-9585-EA1E8EF25A05}"/>
              </a:ext>
            </a:extLst>
          </p:cNvPr>
          <p:cNvSpPr/>
          <p:nvPr/>
        </p:nvSpPr>
        <p:spPr>
          <a:xfrm>
            <a:off x="1085323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13FF8D4-BB2C-4F5C-ADFA-D6BD7C7B4A4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E9A842-36ED-4A1C-A33B-4FD0CA8723C8}"/>
              </a:ext>
            </a:extLst>
          </p:cNvPr>
          <p:cNvSpPr txBox="1"/>
          <p:nvPr/>
        </p:nvSpPr>
        <p:spPr>
          <a:xfrm>
            <a:off x="4323774" y="645926"/>
            <a:ext cx="35444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ln>
                  <a:gradFill>
                    <a:gsLst>
                      <a:gs pos="0">
                        <a:schemeClr val="accent1"/>
                      </a:gs>
                      <a:gs pos="83000">
                        <a:srgbClr val="FC450C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01</a:t>
            </a:r>
            <a:endParaRPr lang="zh-CN" altLang="en-US" sz="16600" dirty="0">
              <a:ln>
                <a:gradFill>
                  <a:gsLst>
                    <a:gs pos="0">
                      <a:schemeClr val="accent1"/>
                    </a:gs>
                    <a:gs pos="83000">
                      <a:srgbClr val="FC450C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35602C-2FCC-49B0-ACC6-141FD43428E4}"/>
              </a:ext>
            </a:extLst>
          </p:cNvPr>
          <p:cNvGrpSpPr/>
          <p:nvPr/>
        </p:nvGrpSpPr>
        <p:grpSpPr>
          <a:xfrm>
            <a:off x="2175696" y="2089037"/>
            <a:ext cx="7840609" cy="2407534"/>
            <a:chOff x="1815572" y="2089037"/>
            <a:chExt cx="7840609" cy="240753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B5F7904-0F20-4AEC-BEEC-39A882FC43C6}"/>
                </a:ext>
              </a:extLst>
            </p:cNvPr>
            <p:cNvSpPr/>
            <p:nvPr/>
          </p:nvSpPr>
          <p:spPr>
            <a:xfrm>
              <a:off x="1815572" y="2089037"/>
              <a:ext cx="7840609" cy="2407534"/>
            </a:xfrm>
            <a:prstGeom prst="rect">
              <a:avLst/>
            </a:prstGeom>
            <a:solidFill>
              <a:srgbClr val="FC450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1992FE-4632-4895-9E55-13314EF23B7C}"/>
                </a:ext>
              </a:extLst>
            </p:cNvPr>
            <p:cNvSpPr/>
            <p:nvPr/>
          </p:nvSpPr>
          <p:spPr>
            <a:xfrm>
              <a:off x="1992039" y="2261480"/>
              <a:ext cx="7487674" cy="206264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A0E2A0E-4712-4FCD-9B87-72DB4CC337EF}"/>
              </a:ext>
            </a:extLst>
          </p:cNvPr>
          <p:cNvSpPr txBox="1"/>
          <p:nvPr/>
        </p:nvSpPr>
        <p:spPr>
          <a:xfrm>
            <a:off x="4169803" y="2701608"/>
            <a:ext cx="38523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公司概况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75E29B0-4E90-4FF1-A702-CF558D2978E2}"/>
              </a:ext>
            </a:extLst>
          </p:cNvPr>
          <p:cNvSpPr/>
          <p:nvPr/>
        </p:nvSpPr>
        <p:spPr>
          <a:xfrm>
            <a:off x="2352163" y="3809604"/>
            <a:ext cx="7487674" cy="255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ea typeface="思源黑体 CN ExtraLight" panose="020B0200000000000000" pitchFamily="34" charset="-122"/>
                <a:sym typeface="+mn-lt"/>
              </a:rPr>
              <a:t>Click here to enter your text and change the color or size of the text. Insert the data text icon, change the picture, and have a good time.contents</a:t>
            </a:r>
          </a:p>
        </p:txBody>
      </p:sp>
      <p:pic>
        <p:nvPicPr>
          <p:cNvPr id="19" name="OfficePLUS.cn-14">
            <a:hlinkClick r:id="rId3"/>
            <a:extLst>
              <a:ext uri="{FF2B5EF4-FFF2-40B4-BE49-F238E27FC236}">
                <a16:creationId xmlns:a16="http://schemas.microsoft.com/office/drawing/2014/main" id="{067FF0C6-1F43-49F8-9478-9F03DE3537F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03" y="533398"/>
            <a:ext cx="1556367" cy="20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8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672269-F201-47B7-BDA0-16057C768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1" b="9717"/>
          <a:stretch/>
        </p:blipFill>
        <p:spPr>
          <a:xfrm>
            <a:off x="-17352" y="0"/>
            <a:ext cx="12226705" cy="4994031"/>
          </a:xfrm>
          <a:prstGeom prst="rect">
            <a:avLst/>
          </a:prstGeom>
        </p:spPr>
      </p:pic>
      <p:sp>
        <p:nvSpPr>
          <p:cNvPr id="52" name="平行四边形 51">
            <a:extLst>
              <a:ext uri="{FF2B5EF4-FFF2-40B4-BE49-F238E27FC236}">
                <a16:creationId xmlns:a16="http://schemas.microsoft.com/office/drawing/2014/main" id="{0E2E3BE0-A53F-403E-AAE7-D74047CAD49F}"/>
              </a:ext>
            </a:extLst>
          </p:cNvPr>
          <p:cNvSpPr/>
          <p:nvPr/>
        </p:nvSpPr>
        <p:spPr>
          <a:xfrm>
            <a:off x="821803" y="-1163256"/>
            <a:ext cx="1064953" cy="2326512"/>
          </a:xfrm>
          <a:prstGeom prst="parallelogram">
            <a:avLst>
              <a:gd name="adj" fmla="val 66538"/>
            </a:avLst>
          </a:prstGeom>
          <a:gradFill flip="none" rotWithShape="1">
            <a:gsLst>
              <a:gs pos="100000">
                <a:srgbClr val="C61A02">
                  <a:alpha val="95000"/>
                </a:srgbClr>
              </a:gs>
              <a:gs pos="0">
                <a:srgbClr val="CC3403">
                  <a:alpha val="2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平行四边形 52">
            <a:extLst>
              <a:ext uri="{FF2B5EF4-FFF2-40B4-BE49-F238E27FC236}">
                <a16:creationId xmlns:a16="http://schemas.microsoft.com/office/drawing/2014/main" id="{62FFC275-878E-4FF0-9B31-BC242860B2B4}"/>
              </a:ext>
            </a:extLst>
          </p:cNvPr>
          <p:cNvSpPr/>
          <p:nvPr/>
        </p:nvSpPr>
        <p:spPr>
          <a:xfrm>
            <a:off x="249476" y="-1493486"/>
            <a:ext cx="1560502" cy="3409096"/>
          </a:xfrm>
          <a:prstGeom prst="parallelogram">
            <a:avLst>
              <a:gd name="adj" fmla="val 66538"/>
            </a:avLst>
          </a:prstGeom>
          <a:gradFill flip="none" rotWithShape="1">
            <a:gsLst>
              <a:gs pos="100000">
                <a:srgbClr val="C61A02">
                  <a:alpha val="27000"/>
                </a:srgbClr>
              </a:gs>
              <a:gs pos="0">
                <a:srgbClr val="CC3403">
                  <a:alpha val="2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A2E0863E-12E8-482A-8BBD-AD1A7AEAB678}"/>
              </a:ext>
            </a:extLst>
          </p:cNvPr>
          <p:cNvSpPr txBox="1"/>
          <p:nvPr/>
        </p:nvSpPr>
        <p:spPr>
          <a:xfrm>
            <a:off x="1162366" y="1476399"/>
            <a:ext cx="5797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请输入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有关体育类标题</a:t>
            </a:r>
          </a:p>
        </p:txBody>
      </p:sp>
      <p:sp>
        <p:nvSpPr>
          <p:cNvPr id="56" name="平行四边形 55">
            <a:extLst>
              <a:ext uri="{FF2B5EF4-FFF2-40B4-BE49-F238E27FC236}">
                <a16:creationId xmlns:a16="http://schemas.microsoft.com/office/drawing/2014/main" id="{1BC44B8B-231E-42CC-8098-122011B75CA6}"/>
              </a:ext>
            </a:extLst>
          </p:cNvPr>
          <p:cNvSpPr/>
          <p:nvPr/>
        </p:nvSpPr>
        <p:spPr>
          <a:xfrm flipH="1" flipV="1">
            <a:off x="5553122" y="2585038"/>
            <a:ext cx="550715" cy="935736"/>
          </a:xfrm>
          <a:prstGeom prst="parallelogram">
            <a:avLst>
              <a:gd name="adj" fmla="val 54166"/>
            </a:avLst>
          </a:prstGeom>
          <a:gradFill flip="none" rotWithShape="1">
            <a:gsLst>
              <a:gs pos="100000">
                <a:srgbClr val="C61A02">
                  <a:alpha val="95000"/>
                </a:srgbClr>
              </a:gs>
              <a:gs pos="2000">
                <a:srgbClr val="CC3403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平行四边形 56">
            <a:extLst>
              <a:ext uri="{FF2B5EF4-FFF2-40B4-BE49-F238E27FC236}">
                <a16:creationId xmlns:a16="http://schemas.microsoft.com/office/drawing/2014/main" id="{518BA8AC-0A30-4BCF-A8C5-154366951548}"/>
              </a:ext>
            </a:extLst>
          </p:cNvPr>
          <p:cNvSpPr/>
          <p:nvPr/>
        </p:nvSpPr>
        <p:spPr>
          <a:xfrm flipH="1" flipV="1">
            <a:off x="5277764" y="2890849"/>
            <a:ext cx="550715" cy="935736"/>
          </a:xfrm>
          <a:prstGeom prst="parallelogram">
            <a:avLst>
              <a:gd name="adj" fmla="val 54166"/>
            </a:avLst>
          </a:prstGeom>
          <a:gradFill flip="none" rotWithShape="1">
            <a:gsLst>
              <a:gs pos="100000">
                <a:srgbClr val="C61A02">
                  <a:alpha val="41000"/>
                </a:srgbClr>
              </a:gs>
              <a:gs pos="2000">
                <a:srgbClr val="CC3403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F93DDAB0-69A6-4E88-9508-CCD314A4ADA2}"/>
              </a:ext>
            </a:extLst>
          </p:cNvPr>
          <p:cNvSpPr/>
          <p:nvPr/>
        </p:nvSpPr>
        <p:spPr>
          <a:xfrm>
            <a:off x="7313800" y="2307396"/>
            <a:ext cx="3736445" cy="3856338"/>
          </a:xfrm>
          <a:prstGeom prst="parallelogram">
            <a:avLst/>
          </a:prstGeom>
          <a:solidFill>
            <a:srgbClr val="FC450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平行四边形 57">
            <a:extLst>
              <a:ext uri="{FF2B5EF4-FFF2-40B4-BE49-F238E27FC236}">
                <a16:creationId xmlns:a16="http://schemas.microsoft.com/office/drawing/2014/main" id="{8E8D4AC9-C7A2-4F25-9BF6-7A5EA37CE079}"/>
              </a:ext>
            </a:extLst>
          </p:cNvPr>
          <p:cNvSpPr/>
          <p:nvPr/>
        </p:nvSpPr>
        <p:spPr>
          <a:xfrm>
            <a:off x="4067802" y="3679118"/>
            <a:ext cx="3419577" cy="2484616"/>
          </a:xfrm>
          <a:prstGeom prst="parallelogram">
            <a:avLst/>
          </a:prstGeom>
          <a:solidFill>
            <a:srgbClr val="FC450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平行四边形 58">
            <a:extLst>
              <a:ext uri="{FF2B5EF4-FFF2-40B4-BE49-F238E27FC236}">
                <a16:creationId xmlns:a16="http://schemas.microsoft.com/office/drawing/2014/main" id="{EDDD242E-6E21-4EB9-9CBA-C36318F41865}"/>
              </a:ext>
            </a:extLst>
          </p:cNvPr>
          <p:cNvSpPr/>
          <p:nvPr/>
        </p:nvSpPr>
        <p:spPr>
          <a:xfrm>
            <a:off x="821803" y="3679118"/>
            <a:ext cx="3419577" cy="2484616"/>
          </a:xfrm>
          <a:prstGeom prst="parallelogram">
            <a:avLst/>
          </a:prstGeom>
          <a:solidFill>
            <a:srgbClr val="FC450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542846-5364-446B-B273-B2EEC764888D}"/>
              </a:ext>
            </a:extLst>
          </p:cNvPr>
          <p:cNvSpPr txBox="1"/>
          <p:nvPr/>
        </p:nvSpPr>
        <p:spPr>
          <a:xfrm>
            <a:off x="4599620" y="4285441"/>
            <a:ext cx="2457718" cy="134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32E894F-6535-4365-9666-AA8B5C5878A6}"/>
              </a:ext>
            </a:extLst>
          </p:cNvPr>
          <p:cNvSpPr txBox="1"/>
          <p:nvPr/>
        </p:nvSpPr>
        <p:spPr>
          <a:xfrm>
            <a:off x="1302732" y="4285441"/>
            <a:ext cx="2457718" cy="134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CB4E3FE-0DD6-4694-A80A-4DCDE35F3B96}"/>
              </a:ext>
            </a:extLst>
          </p:cNvPr>
          <p:cNvSpPr txBox="1"/>
          <p:nvPr/>
        </p:nvSpPr>
        <p:spPr>
          <a:xfrm>
            <a:off x="7794731" y="4285441"/>
            <a:ext cx="2457718" cy="134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A616523-FBD0-421A-94AD-CB4B7FCEBD4A}"/>
              </a:ext>
            </a:extLst>
          </p:cNvPr>
          <p:cNvSpPr txBox="1"/>
          <p:nvPr/>
        </p:nvSpPr>
        <p:spPr>
          <a:xfrm>
            <a:off x="8169475" y="2636215"/>
            <a:ext cx="2457718" cy="134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</p:spTree>
    <p:extLst>
      <p:ext uri="{BB962C8B-B14F-4D97-AF65-F5344CB8AC3E}">
        <p14:creationId xmlns:p14="http://schemas.microsoft.com/office/powerpoint/2010/main" val="4079220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CA3FAF47-A484-4928-B729-B637A2E3D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DDC8C3F-292B-428A-B520-5A535BECE12B}"/>
              </a:ext>
            </a:extLst>
          </p:cNvPr>
          <p:cNvSpPr/>
          <p:nvPr/>
        </p:nvSpPr>
        <p:spPr>
          <a:xfrm>
            <a:off x="-19974" y="-4"/>
            <a:ext cx="1825472" cy="46520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L 形 4">
            <a:extLst>
              <a:ext uri="{FF2B5EF4-FFF2-40B4-BE49-F238E27FC236}">
                <a16:creationId xmlns:a16="http://schemas.microsoft.com/office/drawing/2014/main" id="{29A14FA2-3D2F-421C-B9EE-3DC1875D5572}"/>
              </a:ext>
            </a:extLst>
          </p:cNvPr>
          <p:cNvSpPr/>
          <p:nvPr/>
        </p:nvSpPr>
        <p:spPr>
          <a:xfrm rot="13500000">
            <a:off x="11056805" y="757670"/>
            <a:ext cx="225258" cy="225258"/>
          </a:xfrm>
          <a:prstGeom prst="corner">
            <a:avLst>
              <a:gd name="adj1" fmla="val 31352"/>
              <a:gd name="adj2" fmla="val 31506"/>
            </a:avLst>
          </a:prstGeom>
          <a:solidFill>
            <a:srgbClr val="FC450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L 形 5">
            <a:extLst>
              <a:ext uri="{FF2B5EF4-FFF2-40B4-BE49-F238E27FC236}">
                <a16:creationId xmlns:a16="http://schemas.microsoft.com/office/drawing/2014/main" id="{27B61640-1C53-4B4D-AD84-5B6CA334BCBD}"/>
              </a:ext>
            </a:extLst>
          </p:cNvPr>
          <p:cNvSpPr/>
          <p:nvPr/>
        </p:nvSpPr>
        <p:spPr>
          <a:xfrm rot="13500000">
            <a:off x="11295056" y="757670"/>
            <a:ext cx="225258" cy="225258"/>
          </a:xfrm>
          <a:prstGeom prst="corner">
            <a:avLst>
              <a:gd name="adj1" fmla="val 31352"/>
              <a:gd name="adj2" fmla="val 31506"/>
            </a:avLst>
          </a:prstGeom>
          <a:solidFill>
            <a:srgbClr val="FC450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7970AB-0B4F-4A90-B0BE-FD23DE8D56A6}"/>
              </a:ext>
            </a:extLst>
          </p:cNvPr>
          <p:cNvSpPr/>
          <p:nvPr/>
        </p:nvSpPr>
        <p:spPr>
          <a:xfrm>
            <a:off x="-19974" y="4551680"/>
            <a:ext cx="12211974" cy="2306320"/>
          </a:xfrm>
          <a:prstGeom prst="rect">
            <a:avLst/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L 形 7">
            <a:extLst>
              <a:ext uri="{FF2B5EF4-FFF2-40B4-BE49-F238E27FC236}">
                <a16:creationId xmlns:a16="http://schemas.microsoft.com/office/drawing/2014/main" id="{1C75D77E-4C47-42FA-9689-B22E73EC32D8}"/>
              </a:ext>
            </a:extLst>
          </p:cNvPr>
          <p:cNvSpPr/>
          <p:nvPr/>
        </p:nvSpPr>
        <p:spPr>
          <a:xfrm rot="13500000">
            <a:off x="10100512" y="757671"/>
            <a:ext cx="225258" cy="225258"/>
          </a:xfrm>
          <a:prstGeom prst="corner">
            <a:avLst>
              <a:gd name="adj1" fmla="val 31352"/>
              <a:gd name="adj2" fmla="val 31506"/>
            </a:avLst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L 形 8">
            <a:extLst>
              <a:ext uri="{FF2B5EF4-FFF2-40B4-BE49-F238E27FC236}">
                <a16:creationId xmlns:a16="http://schemas.microsoft.com/office/drawing/2014/main" id="{FDA92150-D011-4547-9A55-C5EB12CFC178}"/>
              </a:ext>
            </a:extLst>
          </p:cNvPr>
          <p:cNvSpPr/>
          <p:nvPr/>
        </p:nvSpPr>
        <p:spPr>
          <a:xfrm rot="13500000">
            <a:off x="10338763" y="757671"/>
            <a:ext cx="225258" cy="225258"/>
          </a:xfrm>
          <a:prstGeom prst="corner">
            <a:avLst>
              <a:gd name="adj1" fmla="val 31352"/>
              <a:gd name="adj2" fmla="val 31506"/>
            </a:avLst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L 形 9">
            <a:extLst>
              <a:ext uri="{FF2B5EF4-FFF2-40B4-BE49-F238E27FC236}">
                <a16:creationId xmlns:a16="http://schemas.microsoft.com/office/drawing/2014/main" id="{A2FA5657-2FAB-4E8D-8656-7E7335A53948}"/>
              </a:ext>
            </a:extLst>
          </p:cNvPr>
          <p:cNvSpPr/>
          <p:nvPr/>
        </p:nvSpPr>
        <p:spPr>
          <a:xfrm rot="13500000">
            <a:off x="10577014" y="757671"/>
            <a:ext cx="225258" cy="225258"/>
          </a:xfrm>
          <a:prstGeom prst="corner">
            <a:avLst>
              <a:gd name="adj1" fmla="val 31352"/>
              <a:gd name="adj2" fmla="val 31506"/>
            </a:avLst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L 形 10">
            <a:extLst>
              <a:ext uri="{FF2B5EF4-FFF2-40B4-BE49-F238E27FC236}">
                <a16:creationId xmlns:a16="http://schemas.microsoft.com/office/drawing/2014/main" id="{AEBA7B73-92FC-4942-993B-8769806A1A7E}"/>
              </a:ext>
            </a:extLst>
          </p:cNvPr>
          <p:cNvSpPr/>
          <p:nvPr/>
        </p:nvSpPr>
        <p:spPr>
          <a:xfrm rot="13500000">
            <a:off x="10818554" y="757670"/>
            <a:ext cx="225258" cy="225258"/>
          </a:xfrm>
          <a:prstGeom prst="corner">
            <a:avLst>
              <a:gd name="adj1" fmla="val 31352"/>
              <a:gd name="adj2" fmla="val 31506"/>
            </a:avLst>
          </a:prstGeom>
          <a:solidFill>
            <a:srgbClr val="FC450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A8D24B8-9286-4DFC-AF5C-1ED3DB88A7C4}"/>
              </a:ext>
            </a:extLst>
          </p:cNvPr>
          <p:cNvGrpSpPr/>
          <p:nvPr/>
        </p:nvGrpSpPr>
        <p:grpSpPr>
          <a:xfrm rot="16200000">
            <a:off x="-422460" y="950703"/>
            <a:ext cx="2175832" cy="780512"/>
            <a:chOff x="1380089" y="4120779"/>
            <a:chExt cx="2175832" cy="780512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1BCCCBA8-18C5-47D9-8476-0B2CDBF7678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339735" y="3551390"/>
              <a:ext cx="0" cy="19192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DE573AE9-13EA-4D10-93FB-CDBF324EDB4C}"/>
                </a:ext>
              </a:extLst>
            </p:cNvPr>
            <p:cNvSpPr/>
            <p:nvPr/>
          </p:nvSpPr>
          <p:spPr>
            <a:xfrm flipH="1" flipV="1">
              <a:off x="3088561" y="4120779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弧形 14">
              <a:extLst>
                <a:ext uri="{FF2B5EF4-FFF2-40B4-BE49-F238E27FC236}">
                  <a16:creationId xmlns:a16="http://schemas.microsoft.com/office/drawing/2014/main" id="{E09DE24B-0452-487C-8ADD-0E31037F29A5}"/>
                </a:ext>
              </a:extLst>
            </p:cNvPr>
            <p:cNvSpPr/>
            <p:nvPr/>
          </p:nvSpPr>
          <p:spPr>
            <a:xfrm flipH="1">
              <a:off x="3088561" y="4511035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2B24DECC-8026-4852-B36B-900452200E5F}"/>
              </a:ext>
            </a:extLst>
          </p:cNvPr>
          <p:cNvSpPr/>
          <p:nvPr/>
        </p:nvSpPr>
        <p:spPr>
          <a:xfrm>
            <a:off x="11320067" y="3340913"/>
            <a:ext cx="318564" cy="318564"/>
          </a:xfrm>
          <a:prstGeom prst="rect">
            <a:avLst/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E4921B0-6E5D-4738-81DC-F8186001D2A4}"/>
              </a:ext>
            </a:extLst>
          </p:cNvPr>
          <p:cNvSpPr/>
          <p:nvPr/>
        </p:nvSpPr>
        <p:spPr>
          <a:xfrm>
            <a:off x="11392355" y="3408735"/>
            <a:ext cx="182920" cy="1829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5C3EE5F-68BF-478D-BC6C-179A9CF1F855}"/>
              </a:ext>
            </a:extLst>
          </p:cNvPr>
          <p:cNvSpPr/>
          <p:nvPr/>
        </p:nvSpPr>
        <p:spPr>
          <a:xfrm>
            <a:off x="11460880" y="3479343"/>
            <a:ext cx="45870" cy="4587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86FA772-7D90-4D67-B273-EDE3A2B57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23671" r="4222" b="1789"/>
          <a:stretch/>
        </p:blipFill>
        <p:spPr>
          <a:xfrm>
            <a:off x="1213650" y="720403"/>
            <a:ext cx="4284500" cy="5659929"/>
          </a:xfrm>
          <a:prstGeom prst="rect">
            <a:avLst/>
          </a:prstGeom>
          <a:effectLst>
            <a:outerShdw blurRad="431800" dist="38100" dir="5400000" sx="101000" sy="101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4CEFF34-92D8-4D3E-A4DB-E80AC8C128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3" t="31104" r="7302" b="21641"/>
          <a:stretch/>
        </p:blipFill>
        <p:spPr>
          <a:xfrm>
            <a:off x="6610512" y="3846556"/>
            <a:ext cx="1909823" cy="1909823"/>
          </a:xfrm>
          <a:custGeom>
            <a:avLst/>
            <a:gdLst>
              <a:gd name="connsiteX0" fmla="*/ 0 w 3588152"/>
              <a:gd name="connsiteY0" fmla="*/ 0 h 3588152"/>
              <a:gd name="connsiteX1" fmla="*/ 3588152 w 3588152"/>
              <a:gd name="connsiteY1" fmla="*/ 0 h 3588152"/>
              <a:gd name="connsiteX2" fmla="*/ 3588152 w 3588152"/>
              <a:gd name="connsiteY2" fmla="*/ 3588152 h 3588152"/>
              <a:gd name="connsiteX3" fmla="*/ 0 w 3588152"/>
              <a:gd name="connsiteY3" fmla="*/ 3588152 h 358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8152" h="3588152">
                <a:moveTo>
                  <a:pt x="0" y="0"/>
                </a:moveTo>
                <a:lnTo>
                  <a:pt x="3588152" y="0"/>
                </a:lnTo>
                <a:lnTo>
                  <a:pt x="3588152" y="3588152"/>
                </a:lnTo>
                <a:lnTo>
                  <a:pt x="0" y="3588152"/>
                </a:lnTo>
                <a:close/>
              </a:path>
            </a:pathLst>
          </a:custGeom>
          <a:effectLst>
            <a:outerShdw blurRad="431800" dist="38100" dir="5400000" sx="101000" sy="101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B8F7A3B-1C4F-44F4-9AB1-12E88136F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3" t="31104" r="7302" b="21641"/>
          <a:stretch/>
        </p:blipFill>
        <p:spPr>
          <a:xfrm>
            <a:off x="9068527" y="3846556"/>
            <a:ext cx="1909823" cy="1909823"/>
          </a:xfrm>
          <a:custGeom>
            <a:avLst/>
            <a:gdLst>
              <a:gd name="connsiteX0" fmla="*/ 0 w 3588152"/>
              <a:gd name="connsiteY0" fmla="*/ 0 h 3588152"/>
              <a:gd name="connsiteX1" fmla="*/ 3588152 w 3588152"/>
              <a:gd name="connsiteY1" fmla="*/ 0 h 3588152"/>
              <a:gd name="connsiteX2" fmla="*/ 3588152 w 3588152"/>
              <a:gd name="connsiteY2" fmla="*/ 3588152 h 3588152"/>
              <a:gd name="connsiteX3" fmla="*/ 0 w 3588152"/>
              <a:gd name="connsiteY3" fmla="*/ 3588152 h 358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8152" h="3588152">
                <a:moveTo>
                  <a:pt x="0" y="0"/>
                </a:moveTo>
                <a:lnTo>
                  <a:pt x="3588152" y="0"/>
                </a:lnTo>
                <a:lnTo>
                  <a:pt x="3588152" y="3588152"/>
                </a:lnTo>
                <a:lnTo>
                  <a:pt x="0" y="3588152"/>
                </a:lnTo>
                <a:close/>
              </a:path>
            </a:pathLst>
          </a:custGeom>
          <a:effectLst>
            <a:outerShdw blurRad="431800" dist="38100" dir="5400000" sx="101000" sy="101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7958874-C8D1-4423-A916-9C27A1C9AF97}"/>
              </a:ext>
            </a:extLst>
          </p:cNvPr>
          <p:cNvSpPr txBox="1"/>
          <p:nvPr/>
        </p:nvSpPr>
        <p:spPr>
          <a:xfrm>
            <a:off x="6558188" y="1672839"/>
            <a:ext cx="4864960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D84A712-855A-4DE9-99D1-6A30C192196D}"/>
              </a:ext>
            </a:extLst>
          </p:cNvPr>
          <p:cNvSpPr txBox="1"/>
          <p:nvPr/>
        </p:nvSpPr>
        <p:spPr>
          <a:xfrm>
            <a:off x="6582579" y="2454256"/>
            <a:ext cx="4759546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ea typeface="+mj-ea"/>
              </a:rPr>
              <a:t>Enter a description of this product description here for better understanding by the audience</a:t>
            </a:r>
            <a:endParaRPr lang="zh-CN" altLang="en-US" sz="16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9017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75342C4-C767-4C9E-9C41-21182165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18855D0-F393-49D3-B79D-52D2BFCD714D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6" t="58168" r="79815" b="11634"/>
          <a:stretch/>
        </p:blipFill>
        <p:spPr>
          <a:xfrm>
            <a:off x="0" y="3429000"/>
            <a:ext cx="2963119" cy="3429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4EF3BB-D2A2-4295-A167-043E6A6499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23671" r="4222" b="1789"/>
          <a:stretch/>
        </p:blipFill>
        <p:spPr>
          <a:xfrm>
            <a:off x="820869" y="720403"/>
            <a:ext cx="4284500" cy="5659929"/>
          </a:xfrm>
          <a:prstGeom prst="rect">
            <a:avLst/>
          </a:prstGeom>
          <a:effectLst/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ED8315B-F867-43CD-909B-9F48FD292F43}"/>
              </a:ext>
            </a:extLst>
          </p:cNvPr>
          <p:cNvSpPr/>
          <p:nvPr/>
        </p:nvSpPr>
        <p:spPr>
          <a:xfrm>
            <a:off x="4819837" y="1820588"/>
            <a:ext cx="518615" cy="2036926"/>
          </a:xfrm>
          <a:prstGeom prst="rect">
            <a:avLst/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 panose="020B0504030202020204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2278AF2-C071-4121-9DD6-B89644D02560}"/>
              </a:ext>
            </a:extLst>
          </p:cNvPr>
          <p:cNvSpPr/>
          <p:nvPr/>
        </p:nvSpPr>
        <p:spPr>
          <a:xfrm>
            <a:off x="4723334" y="1925256"/>
            <a:ext cx="518615" cy="20369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 panose="020B0504030202020204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ABOUT US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CF245DA-DF9E-4F2C-95E3-B7E458BAD122}"/>
              </a:ext>
            </a:extLst>
          </p:cNvPr>
          <p:cNvGrpSpPr/>
          <p:nvPr/>
        </p:nvGrpSpPr>
        <p:grpSpPr>
          <a:xfrm>
            <a:off x="4955018" y="2149760"/>
            <a:ext cx="55245" cy="1587919"/>
            <a:chOff x="4885570" y="3793365"/>
            <a:chExt cx="55245" cy="1587919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CC6A2D7-D353-43B8-A9CF-C27599EA0781}"/>
                </a:ext>
              </a:extLst>
            </p:cNvPr>
            <p:cNvSpPr/>
            <p:nvPr/>
          </p:nvSpPr>
          <p:spPr>
            <a:xfrm>
              <a:off x="4885570" y="3793365"/>
              <a:ext cx="55245" cy="55245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C8944215-1BF0-45C1-B50D-D91EB046E9AB}"/>
                </a:ext>
              </a:extLst>
            </p:cNvPr>
            <p:cNvSpPr/>
            <p:nvPr/>
          </p:nvSpPr>
          <p:spPr>
            <a:xfrm>
              <a:off x="4885570" y="5326039"/>
              <a:ext cx="55245" cy="55245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4D510A8-8183-4C23-9829-6EBA24BED60E}"/>
              </a:ext>
            </a:extLst>
          </p:cNvPr>
          <p:cNvGrpSpPr/>
          <p:nvPr/>
        </p:nvGrpSpPr>
        <p:grpSpPr>
          <a:xfrm>
            <a:off x="8913219" y="5954246"/>
            <a:ext cx="2829725" cy="780512"/>
            <a:chOff x="726196" y="4120779"/>
            <a:chExt cx="2829725" cy="780512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EFC9EB1-468A-4664-9577-D327BD576E04}"/>
                </a:ext>
              </a:extLst>
            </p:cNvPr>
            <p:cNvCxnSpPr>
              <a:cxnSpLocks/>
            </p:cNvCxnSpPr>
            <p:nvPr/>
          </p:nvCxnSpPr>
          <p:spPr>
            <a:xfrm>
              <a:off x="726196" y="4511035"/>
              <a:ext cx="2573185" cy="0"/>
            </a:xfrm>
            <a:prstGeom prst="line">
              <a:avLst/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E787E97D-B963-4757-B145-893C607DE18A}"/>
                </a:ext>
              </a:extLst>
            </p:cNvPr>
            <p:cNvSpPr/>
            <p:nvPr/>
          </p:nvSpPr>
          <p:spPr>
            <a:xfrm flipH="1" flipV="1">
              <a:off x="3088561" y="4120779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9C7860F9-C5C9-42C9-9D9C-934710596E99}"/>
                </a:ext>
              </a:extLst>
            </p:cNvPr>
            <p:cNvSpPr/>
            <p:nvPr/>
          </p:nvSpPr>
          <p:spPr>
            <a:xfrm flipH="1">
              <a:off x="3088561" y="4511035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7A9A735D-8855-400B-96D0-9312D1B15AE7}"/>
              </a:ext>
            </a:extLst>
          </p:cNvPr>
          <p:cNvSpPr/>
          <p:nvPr/>
        </p:nvSpPr>
        <p:spPr>
          <a:xfrm>
            <a:off x="12073890" y="3498918"/>
            <a:ext cx="118110" cy="2036926"/>
          </a:xfrm>
          <a:prstGeom prst="rect">
            <a:avLst/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 panose="020B0504030202020204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006257-3C7E-4418-B0C9-8489FDA94B6A}"/>
              </a:ext>
            </a:extLst>
          </p:cNvPr>
          <p:cNvSpPr txBox="1"/>
          <p:nvPr/>
        </p:nvSpPr>
        <p:spPr>
          <a:xfrm>
            <a:off x="6273691" y="1672839"/>
            <a:ext cx="4864960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33DC97E-0AA8-4563-97DA-49B901C393EA}"/>
              </a:ext>
            </a:extLst>
          </p:cNvPr>
          <p:cNvSpPr txBox="1"/>
          <p:nvPr/>
        </p:nvSpPr>
        <p:spPr>
          <a:xfrm>
            <a:off x="6298082" y="2454256"/>
            <a:ext cx="4759546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ea typeface="+mj-ea"/>
              </a:rPr>
              <a:t>Enter a description of this product description here for better understanding by the audience</a:t>
            </a:r>
            <a:endParaRPr lang="zh-CN" altLang="en-US" sz="1600" dirty="0"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160257B-654F-4045-9425-4249EBE9589A}"/>
              </a:ext>
            </a:extLst>
          </p:cNvPr>
          <p:cNvSpPr txBox="1"/>
          <p:nvPr/>
        </p:nvSpPr>
        <p:spPr>
          <a:xfrm>
            <a:off x="6273691" y="3702271"/>
            <a:ext cx="4864960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815C399-17BA-4A60-899E-4191380F9A94}"/>
              </a:ext>
            </a:extLst>
          </p:cNvPr>
          <p:cNvSpPr txBox="1"/>
          <p:nvPr/>
        </p:nvSpPr>
        <p:spPr>
          <a:xfrm>
            <a:off x="6298082" y="4483688"/>
            <a:ext cx="4759546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ea typeface="+mj-ea"/>
              </a:rPr>
              <a:t>Enter a description of this product description here for better understanding by the audience</a:t>
            </a:r>
            <a:endParaRPr lang="zh-CN" altLang="en-US" sz="16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3125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C4B829B-EB79-44DA-8774-1193F853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平行四边形 4">
            <a:extLst>
              <a:ext uri="{FF2B5EF4-FFF2-40B4-BE49-F238E27FC236}">
                <a16:creationId xmlns:a16="http://schemas.microsoft.com/office/drawing/2014/main" id="{AADB1F2D-8E92-4024-AD3F-429D8F058AB3}"/>
              </a:ext>
            </a:extLst>
          </p:cNvPr>
          <p:cNvSpPr/>
          <p:nvPr/>
        </p:nvSpPr>
        <p:spPr>
          <a:xfrm>
            <a:off x="2938973" y="-2829570"/>
            <a:ext cx="6314054" cy="9451350"/>
          </a:xfrm>
          <a:prstGeom prst="parallelogram">
            <a:avLst>
              <a:gd name="adj" fmla="val 4996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8D989309-03EA-4C21-99CF-E3465D6A1361}"/>
              </a:ext>
            </a:extLst>
          </p:cNvPr>
          <p:cNvSpPr/>
          <p:nvPr/>
        </p:nvSpPr>
        <p:spPr>
          <a:xfrm>
            <a:off x="2632815" y="236220"/>
            <a:ext cx="6314054" cy="9451350"/>
          </a:xfrm>
          <a:prstGeom prst="parallelogram">
            <a:avLst>
              <a:gd name="adj" fmla="val 49969"/>
            </a:avLst>
          </a:prstGeom>
          <a:solidFill>
            <a:srgbClr val="FC4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3FA677-54EC-474B-93BF-93AE24C34B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30415" r="325" b="34292"/>
          <a:stretch/>
        </p:blipFill>
        <p:spPr>
          <a:xfrm>
            <a:off x="951230" y="685123"/>
            <a:ext cx="10289540" cy="5487755"/>
          </a:xfrm>
          <a:prstGeom prst="rect">
            <a:avLst/>
          </a:prstGeom>
          <a:effectLst/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295FF63-A762-465B-82AA-4C600FC4E8C5}"/>
              </a:ext>
            </a:extLst>
          </p:cNvPr>
          <p:cNvSpPr/>
          <p:nvPr/>
        </p:nvSpPr>
        <p:spPr>
          <a:xfrm>
            <a:off x="5258409" y="3234930"/>
            <a:ext cx="5370045" cy="2407534"/>
          </a:xfrm>
          <a:prstGeom prst="rect">
            <a:avLst/>
          </a:prstGeom>
          <a:solidFill>
            <a:srgbClr val="FC450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A017C54-1647-41C8-8E89-EB70F7C2B1E9}"/>
              </a:ext>
            </a:extLst>
          </p:cNvPr>
          <p:cNvSpPr/>
          <p:nvPr/>
        </p:nvSpPr>
        <p:spPr>
          <a:xfrm>
            <a:off x="5464225" y="3407373"/>
            <a:ext cx="4958413" cy="20626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0559F96-7749-4BED-B5BB-CD3D7DC2E345}"/>
              </a:ext>
            </a:extLst>
          </p:cNvPr>
          <p:cNvSpPr txBox="1"/>
          <p:nvPr/>
        </p:nvSpPr>
        <p:spPr>
          <a:xfrm>
            <a:off x="5511566" y="3689736"/>
            <a:ext cx="4864960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4683639-48C5-4BE5-8B76-997C6B43F9B3}"/>
              </a:ext>
            </a:extLst>
          </p:cNvPr>
          <p:cNvSpPr txBox="1"/>
          <p:nvPr/>
        </p:nvSpPr>
        <p:spPr>
          <a:xfrm>
            <a:off x="5535957" y="4471153"/>
            <a:ext cx="4759546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ea typeface="+mj-ea"/>
              </a:rPr>
              <a:t>Enter a description of this product description here for better understanding by the audience</a:t>
            </a:r>
            <a:endParaRPr lang="zh-CN" altLang="en-US" sz="1600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9386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13F949CF-EF43-4DCF-BF1A-BCAF5C94EB78}"/>
              </a:ext>
            </a:extLst>
          </p:cNvPr>
          <p:cNvSpPr/>
          <p:nvPr/>
        </p:nvSpPr>
        <p:spPr>
          <a:xfrm>
            <a:off x="244998" y="251750"/>
            <a:ext cx="11702005" cy="6354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OfficePLUS.cn-14">
            <a:hlinkClick r:id="rId2"/>
            <a:extLst>
              <a:ext uri="{FF2B5EF4-FFF2-40B4-BE49-F238E27FC236}">
                <a16:creationId xmlns:a16="http://schemas.microsoft.com/office/drawing/2014/main" id="{185C3ACC-57E4-4F7F-B834-6235F16EC17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03" y="533398"/>
            <a:ext cx="1556367" cy="20751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7E0E4D6-9477-4A3D-8953-55FB1190D8B2}"/>
              </a:ext>
            </a:extLst>
          </p:cNvPr>
          <p:cNvSpPr txBox="1"/>
          <p:nvPr/>
        </p:nvSpPr>
        <p:spPr>
          <a:xfrm>
            <a:off x="531779" y="5626070"/>
            <a:ext cx="3596976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IF YOU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DREAM IT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accent1"/>
                </a:solidFill>
                <a:ea typeface="+mj-ea"/>
              </a:rPr>
              <a:t>YOU CAN DO IT</a:t>
            </a:r>
            <a:endParaRPr lang="zh-CN" altLang="en-US" sz="12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2D69802-F532-421D-9991-ED5683F7BF8E}"/>
              </a:ext>
            </a:extLst>
          </p:cNvPr>
          <p:cNvSpPr txBox="1"/>
          <p:nvPr/>
        </p:nvSpPr>
        <p:spPr>
          <a:xfrm>
            <a:off x="9752894" y="6034566"/>
            <a:ext cx="1779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</a:t>
            </a:r>
            <a:r>
              <a:rPr lang="en-US" altLang="zh-CN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</a:t>
            </a:r>
            <a:r>
              <a:rPr lang="zh-CN" altLang="en-US" sz="11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日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D648570-83DB-46C3-9C97-1843EC8703D8}"/>
              </a:ext>
            </a:extLst>
          </p:cNvPr>
          <p:cNvSpPr/>
          <p:nvPr/>
        </p:nvSpPr>
        <p:spPr>
          <a:xfrm>
            <a:off x="662526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941B170-9746-4EC3-AF0F-6505CF8E5B2A}"/>
              </a:ext>
            </a:extLst>
          </p:cNvPr>
          <p:cNvSpPr/>
          <p:nvPr/>
        </p:nvSpPr>
        <p:spPr>
          <a:xfrm>
            <a:off x="1085323" y="490410"/>
            <a:ext cx="177800" cy="177800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BA4F441-9F2F-4B5F-BF0E-ECDB178733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E9A842-36ED-4A1C-A33B-4FD0CA8723C8}"/>
              </a:ext>
            </a:extLst>
          </p:cNvPr>
          <p:cNvSpPr txBox="1"/>
          <p:nvPr/>
        </p:nvSpPr>
        <p:spPr>
          <a:xfrm>
            <a:off x="4323774" y="645926"/>
            <a:ext cx="35444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dirty="0">
                <a:ln>
                  <a:gradFill>
                    <a:gsLst>
                      <a:gs pos="0">
                        <a:schemeClr val="accent1"/>
                      </a:gs>
                      <a:gs pos="83000">
                        <a:srgbClr val="FC450C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02</a:t>
            </a:r>
            <a:endParaRPr lang="zh-CN" altLang="en-US" sz="16600" dirty="0">
              <a:ln>
                <a:gradFill>
                  <a:gsLst>
                    <a:gs pos="0">
                      <a:schemeClr val="accent1"/>
                    </a:gs>
                    <a:gs pos="83000">
                      <a:srgbClr val="FC450C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35602C-2FCC-49B0-ACC6-141FD43428E4}"/>
              </a:ext>
            </a:extLst>
          </p:cNvPr>
          <p:cNvGrpSpPr/>
          <p:nvPr/>
        </p:nvGrpSpPr>
        <p:grpSpPr>
          <a:xfrm>
            <a:off x="2175696" y="2089037"/>
            <a:ext cx="7840609" cy="2407534"/>
            <a:chOff x="1815572" y="2089037"/>
            <a:chExt cx="7840609" cy="240753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B5F7904-0F20-4AEC-BEEC-39A882FC43C6}"/>
                </a:ext>
              </a:extLst>
            </p:cNvPr>
            <p:cNvSpPr/>
            <p:nvPr/>
          </p:nvSpPr>
          <p:spPr>
            <a:xfrm>
              <a:off x="1815572" y="2089037"/>
              <a:ext cx="7840609" cy="2407534"/>
            </a:xfrm>
            <a:prstGeom prst="rect">
              <a:avLst/>
            </a:prstGeom>
            <a:solidFill>
              <a:srgbClr val="FC450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1992FE-4632-4895-9E55-13314EF23B7C}"/>
                </a:ext>
              </a:extLst>
            </p:cNvPr>
            <p:cNvSpPr/>
            <p:nvPr/>
          </p:nvSpPr>
          <p:spPr>
            <a:xfrm>
              <a:off x="1992039" y="2261480"/>
              <a:ext cx="7487674" cy="206264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A0E2A0E-4712-4FCD-9B87-72DB4CC337EF}"/>
              </a:ext>
            </a:extLst>
          </p:cNvPr>
          <p:cNvSpPr txBox="1"/>
          <p:nvPr/>
        </p:nvSpPr>
        <p:spPr>
          <a:xfrm>
            <a:off x="4169803" y="2701608"/>
            <a:ext cx="38523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产品介绍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75E29B0-4E90-4FF1-A702-CF558D2978E2}"/>
              </a:ext>
            </a:extLst>
          </p:cNvPr>
          <p:cNvSpPr/>
          <p:nvPr/>
        </p:nvSpPr>
        <p:spPr>
          <a:xfrm>
            <a:off x="2352163" y="3809604"/>
            <a:ext cx="7487674" cy="255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ea typeface="思源黑体 CN ExtraLight" panose="020B0200000000000000" pitchFamily="34" charset="-122"/>
                <a:sym typeface="+mn-lt"/>
              </a:rPr>
              <a:t>Click here to enter your text and change the color or size of the text. Insert the data text icon, change the picture, and have a good time.contents</a:t>
            </a:r>
          </a:p>
        </p:txBody>
      </p:sp>
    </p:spTree>
    <p:extLst>
      <p:ext uri="{BB962C8B-B14F-4D97-AF65-F5344CB8AC3E}">
        <p14:creationId xmlns:p14="http://schemas.microsoft.com/office/powerpoint/2010/main" val="3629072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0B6BE7-D190-4947-91F9-356501160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96D8DB8-EF52-420A-9B0D-E9C69A6A4608}"/>
              </a:ext>
            </a:extLst>
          </p:cNvPr>
          <p:cNvSpPr/>
          <p:nvPr/>
        </p:nvSpPr>
        <p:spPr>
          <a:xfrm>
            <a:off x="0" y="3999008"/>
            <a:ext cx="12192000" cy="2858991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69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F7F8338-4363-41EC-BAB3-0CB22A21932F}"/>
              </a:ext>
            </a:extLst>
          </p:cNvPr>
          <p:cNvSpPr/>
          <p:nvPr/>
        </p:nvSpPr>
        <p:spPr>
          <a:xfrm>
            <a:off x="964583" y="1362075"/>
            <a:ext cx="3113123" cy="4746625"/>
          </a:xfrm>
          <a:prstGeom prst="rect">
            <a:avLst/>
          </a:prstGeom>
          <a:solidFill>
            <a:srgbClr val="FC450C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3600000" sx="86000" sy="86000" algn="t" rotWithShape="0">
              <a:srgbClr val="D13226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8C7283B-C081-4F33-86C7-5D134C0C5FDA}"/>
              </a:ext>
            </a:extLst>
          </p:cNvPr>
          <p:cNvSpPr/>
          <p:nvPr/>
        </p:nvSpPr>
        <p:spPr>
          <a:xfrm>
            <a:off x="4551444" y="1362075"/>
            <a:ext cx="3113123" cy="4746625"/>
          </a:xfrm>
          <a:prstGeom prst="rect">
            <a:avLst/>
          </a:prstGeom>
          <a:solidFill>
            <a:srgbClr val="FC450C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3600000" sx="86000" sy="86000" algn="t" rotWithShape="0">
              <a:srgbClr val="D13226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E468DEB-FBF1-4CF2-BF2B-7CDB3EED4D58}"/>
              </a:ext>
            </a:extLst>
          </p:cNvPr>
          <p:cNvSpPr/>
          <p:nvPr/>
        </p:nvSpPr>
        <p:spPr>
          <a:xfrm>
            <a:off x="8138305" y="1362075"/>
            <a:ext cx="3113123" cy="4746625"/>
          </a:xfrm>
          <a:prstGeom prst="rect">
            <a:avLst/>
          </a:prstGeom>
          <a:solidFill>
            <a:srgbClr val="FC450C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3600000" sx="86000" sy="86000" algn="t" rotWithShape="0">
              <a:srgbClr val="D13226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32B4FA5-6851-4B79-98D5-13E863107312}"/>
              </a:ext>
            </a:extLst>
          </p:cNvPr>
          <p:cNvSpPr/>
          <p:nvPr/>
        </p:nvSpPr>
        <p:spPr>
          <a:xfrm>
            <a:off x="143091" y="4063999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3E3AD8A-DA0D-4131-A26B-7475597422CF}"/>
              </a:ext>
            </a:extLst>
          </p:cNvPr>
          <p:cNvSpPr/>
          <p:nvPr/>
        </p:nvSpPr>
        <p:spPr>
          <a:xfrm>
            <a:off x="654464" y="4063999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C5B5722-DCAE-488F-B012-433798F8F259}"/>
              </a:ext>
            </a:extLst>
          </p:cNvPr>
          <p:cNvSpPr/>
          <p:nvPr/>
        </p:nvSpPr>
        <p:spPr>
          <a:xfrm>
            <a:off x="4234075" y="4063999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5F8E31D-AF7B-4C73-9B9D-6B61658B0DC6}"/>
              </a:ext>
            </a:extLst>
          </p:cNvPr>
          <p:cNvSpPr/>
          <p:nvPr/>
        </p:nvSpPr>
        <p:spPr>
          <a:xfrm>
            <a:off x="7813686" y="4063999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458AF8E-4C00-4AF5-951C-4F2673D6DCA6}"/>
              </a:ext>
            </a:extLst>
          </p:cNvPr>
          <p:cNvSpPr/>
          <p:nvPr/>
        </p:nvSpPr>
        <p:spPr>
          <a:xfrm>
            <a:off x="11393297" y="4063999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601043C-73A9-452B-A4F5-D83A731A07EC}"/>
              </a:ext>
            </a:extLst>
          </p:cNvPr>
          <p:cNvSpPr/>
          <p:nvPr/>
        </p:nvSpPr>
        <p:spPr>
          <a:xfrm>
            <a:off x="11904670" y="4063999"/>
            <a:ext cx="177800" cy="177800"/>
          </a:xfrm>
          <a:prstGeom prst="ellips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" name="Isosceles Triangle 18">
            <a:extLst>
              <a:ext uri="{FF2B5EF4-FFF2-40B4-BE49-F238E27FC236}">
                <a16:creationId xmlns:a16="http://schemas.microsoft.com/office/drawing/2014/main" id="{E9906162-7B4A-4893-A45B-B9B6F21B86BE}"/>
              </a:ext>
            </a:extLst>
          </p:cNvPr>
          <p:cNvSpPr/>
          <p:nvPr/>
        </p:nvSpPr>
        <p:spPr>
          <a:xfrm>
            <a:off x="5765230" y="6424621"/>
            <a:ext cx="661540" cy="433379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 panose="020B050403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Isosceles Triangle 18">
            <a:extLst>
              <a:ext uri="{FF2B5EF4-FFF2-40B4-BE49-F238E27FC236}">
                <a16:creationId xmlns:a16="http://schemas.microsoft.com/office/drawing/2014/main" id="{65215886-8572-4FA8-A060-D7258BC0BD85}"/>
              </a:ext>
            </a:extLst>
          </p:cNvPr>
          <p:cNvSpPr/>
          <p:nvPr/>
        </p:nvSpPr>
        <p:spPr>
          <a:xfrm>
            <a:off x="5765230" y="6716117"/>
            <a:ext cx="661540" cy="433379"/>
          </a:xfrm>
          <a:prstGeom prst="triangle">
            <a:avLst/>
          </a:prstGeom>
          <a:solidFill>
            <a:srgbClr val="FC45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Plak" panose="020B050403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09DD345-DDCB-4C6A-948A-E222C35667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23671" r="4222" b="9297"/>
          <a:stretch/>
        </p:blipFill>
        <p:spPr>
          <a:xfrm>
            <a:off x="1225451" y="1564639"/>
            <a:ext cx="2591387" cy="3078481"/>
          </a:xfrm>
          <a:prstGeom prst="rect">
            <a:avLst/>
          </a:prstGeom>
          <a:effectLst/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435EFFC-D745-42DB-983A-B7802785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23671" r="4222" b="9297"/>
          <a:stretch/>
        </p:blipFill>
        <p:spPr>
          <a:xfrm>
            <a:off x="4812311" y="1564639"/>
            <a:ext cx="2591387" cy="3078481"/>
          </a:xfrm>
          <a:prstGeom prst="rect">
            <a:avLst/>
          </a:prstGeom>
          <a:effectLst/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0183EC1-2035-41E5-8011-AFF3D7782F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23671" r="4222" b="9297"/>
          <a:stretch/>
        </p:blipFill>
        <p:spPr>
          <a:xfrm>
            <a:off x="8399171" y="1564639"/>
            <a:ext cx="2591387" cy="3078481"/>
          </a:xfrm>
          <a:prstGeom prst="rect">
            <a:avLst/>
          </a:prstGeom>
          <a:effectLst/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7CD18B2-A958-453C-A30D-2B2967156B41}"/>
              </a:ext>
            </a:extLst>
          </p:cNvPr>
          <p:cNvSpPr txBox="1"/>
          <p:nvPr/>
        </p:nvSpPr>
        <p:spPr>
          <a:xfrm>
            <a:off x="1008885" y="4865129"/>
            <a:ext cx="3024518" cy="102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302955C-35E5-486F-8535-FB2807A280A2}"/>
              </a:ext>
            </a:extLst>
          </p:cNvPr>
          <p:cNvSpPr txBox="1"/>
          <p:nvPr/>
        </p:nvSpPr>
        <p:spPr>
          <a:xfrm>
            <a:off x="4595745" y="4865129"/>
            <a:ext cx="3024518" cy="102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253EA23-A5D4-47C6-B4DC-822D1AA01AA1}"/>
              </a:ext>
            </a:extLst>
          </p:cNvPr>
          <p:cNvSpPr txBox="1"/>
          <p:nvPr/>
        </p:nvSpPr>
        <p:spPr>
          <a:xfrm>
            <a:off x="8182605" y="4865129"/>
            <a:ext cx="3024518" cy="102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384309-A7E8-4182-862C-A8E425391E21}"/>
              </a:ext>
            </a:extLst>
          </p:cNvPr>
          <p:cNvGrpSpPr/>
          <p:nvPr/>
        </p:nvGrpSpPr>
        <p:grpSpPr>
          <a:xfrm>
            <a:off x="6036171" y="527452"/>
            <a:ext cx="4442428" cy="780512"/>
            <a:chOff x="-886507" y="4120779"/>
            <a:chExt cx="4442428" cy="780512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C2CD93EB-EC08-432F-8C64-0CB6F1811F22}"/>
                </a:ext>
              </a:extLst>
            </p:cNvPr>
            <p:cNvCxnSpPr>
              <a:cxnSpLocks/>
            </p:cNvCxnSpPr>
            <p:nvPr/>
          </p:nvCxnSpPr>
          <p:spPr>
            <a:xfrm>
              <a:off x="-886507" y="4511035"/>
              <a:ext cx="4185888" cy="0"/>
            </a:xfrm>
            <a:prstGeom prst="line">
              <a:avLst/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FBE49024-CE40-4ED1-A0AF-20EBBC283381}"/>
                </a:ext>
              </a:extLst>
            </p:cNvPr>
            <p:cNvSpPr/>
            <p:nvPr/>
          </p:nvSpPr>
          <p:spPr>
            <a:xfrm flipH="1" flipV="1">
              <a:off x="3088561" y="4120779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157DF477-B57F-4186-819C-CBDC2B67BE78}"/>
                </a:ext>
              </a:extLst>
            </p:cNvPr>
            <p:cNvSpPr/>
            <p:nvPr/>
          </p:nvSpPr>
          <p:spPr>
            <a:xfrm flipH="1">
              <a:off x="3088561" y="4511035"/>
              <a:ext cx="467360" cy="390256"/>
            </a:xfrm>
            <a:prstGeom prst="arc">
              <a:avLst>
                <a:gd name="adj1" fmla="val 16200000"/>
                <a:gd name="adj2" fmla="val 20302275"/>
              </a:avLst>
            </a:prstGeom>
            <a:ln>
              <a:solidFill>
                <a:srgbClr val="FC45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7000C427-64C6-4FEB-8C63-4C7E26EF2278}"/>
              </a:ext>
            </a:extLst>
          </p:cNvPr>
          <p:cNvSpPr txBox="1"/>
          <p:nvPr/>
        </p:nvSpPr>
        <p:spPr>
          <a:xfrm>
            <a:off x="937929" y="384434"/>
            <a:ext cx="5074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8000">
                <a:ln>
                  <a:gradFill>
                    <a:gsLst>
                      <a:gs pos="36000">
                        <a:schemeClr val="accent2"/>
                      </a:gs>
                      <a:gs pos="48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en-US" altLang="zh-CN" dirty="0"/>
              <a:t>SPORTS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5785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450C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Medium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7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4E87BA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自定义 1">
      <a:majorFont>
        <a:latin typeface="思源黑体 CN Medium"/>
        <a:ea typeface="思源黑体 CN Medium"/>
        <a:cs typeface=""/>
      </a:majorFont>
      <a:minorFont>
        <a:latin typeface="思源黑体 CN Light"/>
        <a:ea typeface="思源黑体 CN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921</Words>
  <Application>Microsoft Office PowerPoint</Application>
  <PresentationFormat>宽屏</PresentationFormat>
  <Paragraphs>95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Neue Plak</vt:lpstr>
      <vt:lpstr>Neue Plak Compressed Black</vt:lpstr>
      <vt:lpstr>Microsoft YaHei</vt:lpstr>
      <vt:lpstr>Microsoft YaHei</vt:lpstr>
      <vt:lpstr>微软雅黑 Light</vt:lpstr>
      <vt:lpstr>优设标题黑</vt:lpstr>
      <vt:lpstr>Arial</vt:lpstr>
      <vt:lpstr>Calibri</vt:lpstr>
      <vt:lpstr>Microsoft Sans Serif</vt:lpstr>
      <vt:lpstr>Roboto</vt:lpstr>
      <vt:lpstr>Segoe UI Light</vt:lpstr>
      <vt:lpstr>思源黑体 CN Heavy</vt:lpstr>
      <vt:lpstr>思源黑体 CN Light</vt:lpstr>
      <vt:lpstr>思源黑体 CN Medium</vt:lpstr>
      <vt:lpstr>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贺 子琪</dc:creator>
  <cp:lastModifiedBy>贺 子琪</cp:lastModifiedBy>
  <cp:revision>6</cp:revision>
  <dcterms:created xsi:type="dcterms:W3CDTF">2021-10-30T06:10:41Z</dcterms:created>
  <dcterms:modified xsi:type="dcterms:W3CDTF">2021-11-17T01:07:00Z</dcterms:modified>
</cp:coreProperties>
</file>