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4" r:id="rId2"/>
    <p:sldId id="265" r:id="rId3"/>
    <p:sldId id="266" r:id="rId4"/>
    <p:sldId id="350" r:id="rId5"/>
    <p:sldId id="273" r:id="rId6"/>
    <p:sldId id="342" r:id="rId7"/>
    <p:sldId id="272" r:id="rId8"/>
    <p:sldId id="340" r:id="rId9"/>
    <p:sldId id="341" r:id="rId10"/>
    <p:sldId id="267" r:id="rId11"/>
    <p:sldId id="343" r:id="rId12"/>
    <p:sldId id="344" r:id="rId13"/>
    <p:sldId id="362" r:id="rId14"/>
    <p:sldId id="345" r:id="rId15"/>
    <p:sldId id="346" r:id="rId16"/>
    <p:sldId id="347" r:id="rId17"/>
    <p:sldId id="349" r:id="rId18"/>
    <p:sldId id="348" r:id="rId19"/>
    <p:sldId id="268" r:id="rId20"/>
    <p:sldId id="351" r:id="rId21"/>
    <p:sldId id="352" r:id="rId22"/>
    <p:sldId id="353" r:id="rId23"/>
    <p:sldId id="354" r:id="rId24"/>
    <p:sldId id="269" r:id="rId25"/>
    <p:sldId id="358" r:id="rId26"/>
    <p:sldId id="359" r:id="rId27"/>
    <p:sldId id="360" r:id="rId28"/>
    <p:sldId id="436" r:id="rId29"/>
    <p:sldId id="361" r:id="rId30"/>
    <p:sldId id="270" r:id="rId31"/>
    <p:sldId id="437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orient="horz" pos="1003" userDrawn="1">
          <p15:clr>
            <a:srgbClr val="A4A3A4"/>
          </p15:clr>
        </p15:guide>
        <p15:guide id="6" orient="horz" pos="346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3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F28C"/>
    <a:srgbClr val="307AF2"/>
    <a:srgbClr val="0D9FD9"/>
    <a:srgbClr val="0DD9CF"/>
    <a:srgbClr val="0DCFD9"/>
    <a:srgbClr val="560DD9"/>
    <a:srgbClr val="0D0DD9"/>
    <a:srgbClr val="0D5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7" d="100"/>
          <a:sy n="77" d="100"/>
        </p:scale>
        <p:origin x="883" y="72"/>
      </p:cViewPr>
      <p:guideLst>
        <p:guide orient="horz" pos="2160"/>
        <p:guide pos="3840"/>
        <p:guide pos="438"/>
        <p:guide pos="7242"/>
        <p:guide orient="horz" pos="1003"/>
        <p:guide orient="horz" pos="346"/>
        <p:guide orient="horz" pos="799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0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342691559974661E-3"/>
          <c:y val="0"/>
          <c:w val="0.9750460785680557"/>
          <c:h val="0.800029568868503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4.3</c:v>
                </c:pt>
                <c:pt idx="5">
                  <c:v>2.5</c:v>
                </c:pt>
                <c:pt idx="6">
                  <c:v>3.5</c:v>
                </c:pt>
                <c:pt idx="7">
                  <c:v>4.5</c:v>
                </c:pt>
                <c:pt idx="8">
                  <c:v>4.3</c:v>
                </c:pt>
                <c:pt idx="9">
                  <c:v>2.5</c:v>
                </c:pt>
                <c:pt idx="10">
                  <c:v>3.5</c:v>
                </c:pt>
                <c:pt idx="11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63-4639-88C8-FF9AEBB39A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2.4</c:v>
                </c:pt>
                <c:pt idx="5">
                  <c:v>4.4000000000000004</c:v>
                </c:pt>
                <c:pt idx="6">
                  <c:v>1.8</c:v>
                </c:pt>
                <c:pt idx="7">
                  <c:v>2.8</c:v>
                </c:pt>
                <c:pt idx="8">
                  <c:v>2.4</c:v>
                </c:pt>
                <c:pt idx="9">
                  <c:v>4.4000000000000004</c:v>
                </c:pt>
                <c:pt idx="10">
                  <c:v>1.8</c:v>
                </c:pt>
                <c:pt idx="11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63-4639-88C8-FF9AEBB39A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35145279"/>
        <c:axId val="1035145695"/>
      </c:barChart>
      <c:catAx>
        <c:axId val="103514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35145695"/>
        <c:crosses val="autoZero"/>
        <c:auto val="1"/>
        <c:lblAlgn val="ctr"/>
        <c:lblOffset val="100"/>
        <c:noMultiLvlLbl val="0"/>
      </c:catAx>
      <c:valAx>
        <c:axId val="10351456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BEDFF0">
                  <a:alpha val="2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35145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20000"/>
        </a:lnSpc>
        <a:spcBef>
          <a:spcPts val="0"/>
        </a:spcBef>
        <a:spcAft>
          <a:spcPts val="0"/>
        </a:spcAft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7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350BE-59AF-45B1-B3BB-54B8D7373ADA}" type="datetimeFigureOut">
              <a:rPr lang="zh-CN" altLang="en-US" smtClean="0"/>
              <a:t>2022/7/18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23501-0CE4-4B99-882A-18983FFAA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9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23501-0CE4-4B99-882A-18983FFAA90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23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06E8F-B69B-45BA-9C0B-5EA7746AD6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88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00D3138B-D1AD-EB16-DB74-542D443A79C0}"/>
              </a:ext>
            </a:extLst>
          </p:cNvPr>
          <p:cNvSpPr/>
          <p:nvPr userDrawn="1"/>
        </p:nvSpPr>
        <p:spPr>
          <a:xfrm rot="16200000" flipH="1">
            <a:off x="6866647" y="682233"/>
            <a:ext cx="6007587" cy="4643120"/>
          </a:xfrm>
          <a:custGeom>
            <a:avLst/>
            <a:gdLst>
              <a:gd name="connsiteX0" fmla="*/ 0 w 6007587"/>
              <a:gd name="connsiteY0" fmla="*/ 3829697 h 4643120"/>
              <a:gd name="connsiteX1" fmla="*/ 0 w 6007587"/>
              <a:gd name="connsiteY1" fmla="*/ 4643120 h 4643120"/>
              <a:gd name="connsiteX2" fmla="*/ 4987076 w 6007587"/>
              <a:gd name="connsiteY2" fmla="*/ 4643120 h 4643120"/>
              <a:gd name="connsiteX3" fmla="*/ 6007587 w 6007587"/>
              <a:gd name="connsiteY3" fmla="*/ 0 h 4643120"/>
              <a:gd name="connsiteX4" fmla="*/ 841729 w 6007587"/>
              <a:gd name="connsiteY4" fmla="*/ 0 h 464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587" h="4643120">
                <a:moveTo>
                  <a:pt x="0" y="3829697"/>
                </a:moveTo>
                <a:lnTo>
                  <a:pt x="0" y="4643120"/>
                </a:lnTo>
                <a:lnTo>
                  <a:pt x="4987076" y="4643120"/>
                </a:lnTo>
                <a:lnTo>
                  <a:pt x="6007587" y="0"/>
                </a:lnTo>
                <a:lnTo>
                  <a:pt x="841729" y="0"/>
                </a:lnTo>
                <a:close/>
              </a:path>
            </a:pathLst>
          </a:custGeom>
          <a:gradFill flip="none" rotWithShape="0">
            <a:gsLst>
              <a:gs pos="100000">
                <a:schemeClr val="accent1">
                  <a:alpha val="0"/>
                </a:schemeClr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424608-A1B7-1A04-716F-A931CC10B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5" b="98785" l="846" r="99712">
                        <a14:foregroundMark x1="13468" y1="92439" x2="6968" y2="97137"/>
                        <a14:foregroundMark x1="19517" y1="90602" x2="19517" y2="90602"/>
                        <a14:foregroundMark x1="6662" y1="97353" x2="3295" y2="96327"/>
                        <a14:foregroundMark x1="92528" y1="39671" x2="99640" y2="80988"/>
                        <a14:foregroundMark x1="79132" y1="93465" x2="80969" y2="98785"/>
                        <a14:foregroundMark x1="97497" y1="10019" x2="99712" y2="2052"/>
                        <a14:foregroundMark x1="2143" y1="97948" x2="846" y2="98164"/>
                        <a14:foregroundMark x1="77980" y1="20038" x2="78754" y2="22711"/>
                        <a14:foregroundMark x1="82121" y1="16365" x2="82733" y2="18417"/>
                        <a14:foregroundMark x1="86028" y1="13097" x2="86478" y2="1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26" r="13081"/>
          <a:stretch>
            <a:fillRect/>
          </a:stretch>
        </p:blipFill>
        <p:spPr>
          <a:xfrm>
            <a:off x="0" y="1964987"/>
            <a:ext cx="12192000" cy="4893013"/>
          </a:xfrm>
          <a:custGeom>
            <a:avLst/>
            <a:gdLst>
              <a:gd name="connsiteX0" fmla="*/ 0 w 12192000"/>
              <a:gd name="connsiteY0" fmla="*/ 0 h 4893013"/>
              <a:gd name="connsiteX1" fmla="*/ 12192000 w 12192000"/>
              <a:gd name="connsiteY1" fmla="*/ 0 h 4893013"/>
              <a:gd name="connsiteX2" fmla="*/ 12192000 w 12192000"/>
              <a:gd name="connsiteY2" fmla="*/ 4893013 h 4893013"/>
              <a:gd name="connsiteX3" fmla="*/ 0 w 12192000"/>
              <a:gd name="connsiteY3" fmla="*/ 4893013 h 489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893013">
                <a:moveTo>
                  <a:pt x="0" y="0"/>
                </a:moveTo>
                <a:lnTo>
                  <a:pt x="12192000" y="0"/>
                </a:lnTo>
                <a:lnTo>
                  <a:pt x="12192000" y="4893013"/>
                </a:lnTo>
                <a:lnTo>
                  <a:pt x="0" y="4893013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06ED2C5-9583-0810-0AAE-EC9A3E516FCD}"/>
              </a:ext>
            </a:extLst>
          </p:cNvPr>
          <p:cNvSpPr/>
          <p:nvPr userDrawn="1"/>
        </p:nvSpPr>
        <p:spPr>
          <a:xfrm>
            <a:off x="0" y="850413"/>
            <a:ext cx="7548880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2000">
                <a:schemeClr val="accent2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6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>
          <a:gsLst>
            <a:gs pos="20000">
              <a:schemeClr val="bg1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CB53F008-E402-F944-BC5C-27D431528D52}"/>
              </a:ext>
            </a:extLst>
          </p:cNvPr>
          <p:cNvSpPr/>
          <p:nvPr userDrawn="1"/>
        </p:nvSpPr>
        <p:spPr>
          <a:xfrm rot="20409395">
            <a:off x="479427" y="-2089839"/>
            <a:ext cx="11775243" cy="6586703"/>
          </a:xfrm>
          <a:custGeom>
            <a:avLst/>
            <a:gdLst>
              <a:gd name="connsiteX0" fmla="*/ 307158 w 11775243"/>
              <a:gd name="connsiteY0" fmla="*/ 0 h 6586703"/>
              <a:gd name="connsiteX1" fmla="*/ 11775243 w 11775243"/>
              <a:gd name="connsiteY1" fmla="*/ 4138584 h 6586703"/>
              <a:gd name="connsiteX2" fmla="*/ 10891770 w 11775243"/>
              <a:gd name="connsiteY2" fmla="*/ 6586703 h 6586703"/>
              <a:gd name="connsiteX3" fmla="*/ 733125 w 11775243"/>
              <a:gd name="connsiteY3" fmla="*/ 6586703 h 6586703"/>
              <a:gd name="connsiteX4" fmla="*/ 0 w 11775243"/>
              <a:gd name="connsiteY4" fmla="*/ 5853578 h 6586703"/>
              <a:gd name="connsiteX5" fmla="*/ 0 w 11775243"/>
              <a:gd name="connsiteY5" fmla="*/ 851140 h 658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75243" h="6586703">
                <a:moveTo>
                  <a:pt x="307158" y="0"/>
                </a:moveTo>
                <a:lnTo>
                  <a:pt x="11775243" y="4138584"/>
                </a:lnTo>
                <a:lnTo>
                  <a:pt x="10891770" y="6586703"/>
                </a:lnTo>
                <a:lnTo>
                  <a:pt x="733125" y="6586703"/>
                </a:lnTo>
                <a:cubicBezTo>
                  <a:pt x="328231" y="6586703"/>
                  <a:pt x="0" y="6258472"/>
                  <a:pt x="0" y="5853578"/>
                </a:cubicBezTo>
                <a:lnTo>
                  <a:pt x="0" y="85114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22EE2F7-304C-1877-2575-DD1C2BC4C1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1278" y="0"/>
            <a:ext cx="12180722" cy="6858000"/>
          </a:xfrm>
          <a:custGeom>
            <a:avLst/>
            <a:gdLst>
              <a:gd name="connsiteX0" fmla="*/ 0 w 12180722"/>
              <a:gd name="connsiteY0" fmla="*/ 936116 h 6858000"/>
              <a:gd name="connsiteX1" fmla="*/ 1686806 w 12180722"/>
              <a:gd name="connsiteY1" fmla="*/ 5610282 h 6858000"/>
              <a:gd name="connsiteX2" fmla="*/ 2625260 w 12180722"/>
              <a:gd name="connsiteY2" fmla="*/ 6051017 h 6858000"/>
              <a:gd name="connsiteX3" fmla="*/ 12180722 w 12180722"/>
              <a:gd name="connsiteY3" fmla="*/ 2602657 h 6858000"/>
              <a:gd name="connsiteX4" fmla="*/ 12180722 w 12180722"/>
              <a:gd name="connsiteY4" fmla="*/ 6858000 h 6858000"/>
              <a:gd name="connsiteX5" fmla="*/ 0 w 12180722"/>
              <a:gd name="connsiteY5" fmla="*/ 6858000 h 6858000"/>
              <a:gd name="connsiteX6" fmla="*/ 0 w 12180722"/>
              <a:gd name="connsiteY6" fmla="*/ 0 h 6858000"/>
              <a:gd name="connsiteX7" fmla="*/ 12180722 w 12180722"/>
              <a:gd name="connsiteY7" fmla="*/ 0 h 6858000"/>
              <a:gd name="connsiteX8" fmla="*/ 12180722 w 12180722"/>
              <a:gd name="connsiteY8" fmla="*/ 2 h 6858000"/>
              <a:gd name="connsiteX9" fmla="*/ 0 w 12180722"/>
              <a:gd name="connsiteY9" fmla="*/ 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0722" h="6858000">
                <a:moveTo>
                  <a:pt x="0" y="936116"/>
                </a:moveTo>
                <a:lnTo>
                  <a:pt x="1686806" y="5610282"/>
                </a:lnTo>
                <a:cubicBezTo>
                  <a:pt x="1824247" y="5991134"/>
                  <a:pt x="2244408" y="6188458"/>
                  <a:pt x="2625260" y="6051017"/>
                </a:cubicBezTo>
                <a:lnTo>
                  <a:pt x="12180722" y="2602657"/>
                </a:lnTo>
                <a:lnTo>
                  <a:pt x="12180722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80722" y="0"/>
                </a:lnTo>
                <a:lnTo>
                  <a:pt x="12180722" y="2"/>
                </a:lnTo>
                <a:lnTo>
                  <a:pt x="0" y="2"/>
                </a:lnTo>
                <a:close/>
              </a:path>
            </a:pathLst>
          </a:cu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A9F4859-24CD-F24E-ED15-5235339284D0}"/>
              </a:ext>
            </a:extLst>
          </p:cNvPr>
          <p:cNvSpPr/>
          <p:nvPr userDrawn="1"/>
        </p:nvSpPr>
        <p:spPr>
          <a:xfrm>
            <a:off x="33834" y="0"/>
            <a:ext cx="12180722" cy="6858000"/>
          </a:xfrm>
          <a:prstGeom prst="rect">
            <a:avLst/>
          </a:prstGeom>
          <a:gradFill>
            <a:gsLst>
              <a:gs pos="20000">
                <a:schemeClr val="bg1">
                  <a:alpha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7A6840F-1587-4F78-7F8E-9FB3FD255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1129"/>
          <a:stretch>
            <a:fillRect/>
          </a:stretch>
        </p:blipFill>
        <p:spPr>
          <a:xfrm>
            <a:off x="-11278" y="0"/>
            <a:ext cx="12180722" cy="6094744"/>
          </a:xfrm>
          <a:custGeom>
            <a:avLst/>
            <a:gdLst>
              <a:gd name="connsiteX0" fmla="*/ 0 w 12180722"/>
              <a:gd name="connsiteY0" fmla="*/ 0 h 6094744"/>
              <a:gd name="connsiteX1" fmla="*/ 12180722 w 12180722"/>
              <a:gd name="connsiteY1" fmla="*/ 0 h 6094744"/>
              <a:gd name="connsiteX2" fmla="*/ 12180722 w 12180722"/>
              <a:gd name="connsiteY2" fmla="*/ 2602655 h 6094744"/>
              <a:gd name="connsiteX3" fmla="*/ 2625260 w 12180722"/>
              <a:gd name="connsiteY3" fmla="*/ 6051015 h 6094744"/>
              <a:gd name="connsiteX4" fmla="*/ 1686806 w 12180722"/>
              <a:gd name="connsiteY4" fmla="*/ 5610280 h 6094744"/>
              <a:gd name="connsiteX5" fmla="*/ 0 w 12180722"/>
              <a:gd name="connsiteY5" fmla="*/ 936114 h 609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0722" h="6094744">
                <a:moveTo>
                  <a:pt x="0" y="0"/>
                </a:moveTo>
                <a:lnTo>
                  <a:pt x="12180722" y="0"/>
                </a:lnTo>
                <a:lnTo>
                  <a:pt x="12180722" y="2602655"/>
                </a:lnTo>
                <a:lnTo>
                  <a:pt x="2625260" y="6051015"/>
                </a:lnTo>
                <a:cubicBezTo>
                  <a:pt x="2244408" y="6188456"/>
                  <a:pt x="1824247" y="5991132"/>
                  <a:pt x="1686806" y="5610280"/>
                </a:cubicBezTo>
                <a:lnTo>
                  <a:pt x="0" y="93611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017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gradFill>
          <a:gsLst>
            <a:gs pos="20000">
              <a:schemeClr val="bg1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BB28BA1-0E83-7AAD-49DC-0209723E1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18E383B-B3E6-8CC5-472D-028BE5A519D7}"/>
              </a:ext>
            </a:extLst>
          </p:cNvPr>
          <p:cNvSpPr/>
          <p:nvPr userDrawn="1"/>
        </p:nvSpPr>
        <p:spPr bwMode="auto">
          <a:xfrm>
            <a:off x="7223760" y="1628766"/>
            <a:ext cx="4968240" cy="3380106"/>
          </a:xfrm>
          <a:prstGeom prst="rect">
            <a:avLst/>
          </a:pr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 dirty="0">
              <a:latin typeface="Arial" charset="0"/>
              <a:ea typeface="宋体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F93A6F-FB53-1B9A-EC37-27F8DE0842BB}"/>
              </a:ext>
            </a:extLst>
          </p:cNvPr>
          <p:cNvSpPr/>
          <p:nvPr userDrawn="1"/>
        </p:nvSpPr>
        <p:spPr bwMode="auto">
          <a:xfrm>
            <a:off x="0" y="1628774"/>
            <a:ext cx="7223760" cy="3380105"/>
          </a:xfrm>
          <a:prstGeom prst="rect">
            <a:avLst/>
          </a:prstGeom>
          <a:solidFill>
            <a:schemeClr val="accent2">
              <a:alpha val="8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 dirty="0"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385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gradFill>
          <a:gsLst>
            <a:gs pos="100000">
              <a:schemeClr val="accent2">
                <a:lumMod val="20000"/>
                <a:lumOff val="80000"/>
                <a:alpha val="80000"/>
              </a:schemeClr>
            </a:gs>
            <a:gs pos="2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780FC308-DFE0-C788-021C-188F43FD80F4}"/>
              </a:ext>
            </a:extLst>
          </p:cNvPr>
          <p:cNvSpPr txBox="1"/>
          <p:nvPr userDrawn="1"/>
        </p:nvSpPr>
        <p:spPr>
          <a:xfrm>
            <a:off x="10323510" y="896457"/>
            <a:ext cx="11747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FEE57EF-D51E-98A0-FD07-F4EAFB28A580}"/>
              </a:ext>
            </a:extLst>
          </p:cNvPr>
          <p:cNvGrpSpPr/>
          <p:nvPr userDrawn="1"/>
        </p:nvGrpSpPr>
        <p:grpSpPr>
          <a:xfrm>
            <a:off x="613053" y="578988"/>
            <a:ext cx="2776097" cy="286694"/>
            <a:chOff x="525501" y="578988"/>
            <a:chExt cx="2776097" cy="286694"/>
          </a:xfrm>
        </p:grpSpPr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00119B3B-38E4-F951-3507-EDF5B68211CA}"/>
                </a:ext>
              </a:extLst>
            </p:cNvPr>
            <p:cNvSpPr/>
            <p:nvPr/>
          </p:nvSpPr>
          <p:spPr>
            <a:xfrm flipH="1" flipV="1">
              <a:off x="1784682" y="640224"/>
              <a:ext cx="1516916" cy="161250"/>
            </a:xfrm>
            <a:prstGeom prst="parallelogram">
              <a:avLst>
                <a:gd name="adj" fmla="val 47377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2962962F-B3B8-D4B0-4591-9CB1B3EA9C05}"/>
                </a:ext>
              </a:extLst>
            </p:cNvPr>
            <p:cNvSpPr/>
            <p:nvPr/>
          </p:nvSpPr>
          <p:spPr>
            <a:xfrm flipH="1" flipV="1">
              <a:off x="1287723" y="745372"/>
              <a:ext cx="993964" cy="120310"/>
            </a:xfrm>
            <a:prstGeom prst="parallelogram">
              <a:avLst>
                <a:gd name="adj" fmla="val 47377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F851D8C9-F85C-EC5C-4A9C-419EEB48689C}"/>
                </a:ext>
              </a:extLst>
            </p:cNvPr>
            <p:cNvSpPr/>
            <p:nvPr/>
          </p:nvSpPr>
          <p:spPr>
            <a:xfrm flipH="1" flipV="1">
              <a:off x="525501" y="578988"/>
              <a:ext cx="1259204" cy="59567"/>
            </a:xfrm>
            <a:prstGeom prst="parallelogram">
              <a:avLst>
                <a:gd name="adj" fmla="val 47377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313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19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致谢页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51B51E7-B34D-38D2-D784-FAB5A314E6F2}"/>
              </a:ext>
            </a:extLst>
          </p:cNvPr>
          <p:cNvSpPr/>
          <p:nvPr userDrawn="1"/>
        </p:nvSpPr>
        <p:spPr>
          <a:xfrm rot="5400000">
            <a:off x="-720333" y="720334"/>
            <a:ext cx="6083787" cy="4643120"/>
          </a:xfrm>
          <a:custGeom>
            <a:avLst/>
            <a:gdLst>
              <a:gd name="connsiteX0" fmla="*/ 0 w 6083787"/>
              <a:gd name="connsiteY0" fmla="*/ 4643120 h 4643120"/>
              <a:gd name="connsiteX1" fmla="*/ 0 w 6083787"/>
              <a:gd name="connsiteY1" fmla="*/ 4176391 h 4643120"/>
              <a:gd name="connsiteX2" fmla="*/ 917929 w 6083787"/>
              <a:gd name="connsiteY2" fmla="*/ 0 h 4643120"/>
              <a:gd name="connsiteX3" fmla="*/ 6083787 w 6083787"/>
              <a:gd name="connsiteY3" fmla="*/ 0 h 4643120"/>
              <a:gd name="connsiteX4" fmla="*/ 5063276 w 6083787"/>
              <a:gd name="connsiteY4" fmla="*/ 4643120 h 464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3787" h="4643120">
                <a:moveTo>
                  <a:pt x="0" y="4643120"/>
                </a:moveTo>
                <a:lnTo>
                  <a:pt x="0" y="4176391"/>
                </a:lnTo>
                <a:lnTo>
                  <a:pt x="917929" y="0"/>
                </a:lnTo>
                <a:lnTo>
                  <a:pt x="6083787" y="0"/>
                </a:lnTo>
                <a:lnTo>
                  <a:pt x="5063276" y="464312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02933A-88AB-F931-66CF-5D8D609C98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5" b="98785" l="846" r="99712">
                        <a14:foregroundMark x1="13468" y1="92439" x2="6968" y2="97137"/>
                        <a14:foregroundMark x1="19517" y1="90602" x2="19517" y2="90602"/>
                        <a14:foregroundMark x1="6662" y1="97353" x2="3295" y2="96327"/>
                        <a14:foregroundMark x1="92528" y1="39671" x2="99640" y2="80988"/>
                        <a14:foregroundMark x1="79132" y1="93465" x2="80969" y2="98785"/>
                        <a14:foregroundMark x1="97497" y1="10019" x2="99712" y2="2052"/>
                        <a14:foregroundMark x1="2143" y1="97948" x2="846" y2="98164"/>
                        <a14:foregroundMark x1="77980" y1="20038" x2="78754" y2="22711"/>
                        <a14:foregroundMark x1="82121" y1="16365" x2="82733" y2="18417"/>
                        <a14:foregroundMark x1="86028" y1="13097" x2="86478" y2="1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26" r="13081"/>
          <a:stretch>
            <a:fillRect/>
          </a:stretch>
        </p:blipFill>
        <p:spPr>
          <a:xfrm flipH="1">
            <a:off x="0" y="1904026"/>
            <a:ext cx="12192000" cy="4893013"/>
          </a:xfrm>
          <a:custGeom>
            <a:avLst/>
            <a:gdLst>
              <a:gd name="connsiteX0" fmla="*/ 0 w 12192000"/>
              <a:gd name="connsiteY0" fmla="*/ 0 h 4893013"/>
              <a:gd name="connsiteX1" fmla="*/ 12192000 w 12192000"/>
              <a:gd name="connsiteY1" fmla="*/ 0 h 4893013"/>
              <a:gd name="connsiteX2" fmla="*/ 12192000 w 12192000"/>
              <a:gd name="connsiteY2" fmla="*/ 4893013 h 4893013"/>
              <a:gd name="connsiteX3" fmla="*/ 0 w 12192000"/>
              <a:gd name="connsiteY3" fmla="*/ 4893013 h 489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893013">
                <a:moveTo>
                  <a:pt x="0" y="0"/>
                </a:moveTo>
                <a:lnTo>
                  <a:pt x="12192000" y="0"/>
                </a:lnTo>
                <a:lnTo>
                  <a:pt x="12192000" y="4893013"/>
                </a:lnTo>
                <a:lnTo>
                  <a:pt x="0" y="4893013"/>
                </a:lnTo>
                <a:close/>
              </a:path>
            </a:pathLst>
          </a:cu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C99D1DA-51D6-8CA3-1E78-0B848C40143D}"/>
              </a:ext>
            </a:extLst>
          </p:cNvPr>
          <p:cNvSpPr/>
          <p:nvPr userDrawn="1"/>
        </p:nvSpPr>
        <p:spPr>
          <a:xfrm flipH="1">
            <a:off x="4643120" y="921533"/>
            <a:ext cx="7548880" cy="685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2000">
                <a:schemeClr val="accent2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94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0027522-01AC-4A98-9CDF-4A079DDC376C}"/>
              </a:ext>
            </a:extLst>
          </p:cNvPr>
          <p:cNvSpPr/>
          <p:nvPr userDrawn="1"/>
        </p:nvSpPr>
        <p:spPr>
          <a:xfrm>
            <a:off x="-12492" y="0"/>
            <a:ext cx="12204492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94D4D06-BCFD-430D-91B0-52D18BD60330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ECF7CC4B-FBE2-416F-87FD-90249C498082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 微软雅黑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Arail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Unsplash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Pexels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临渊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0D00F6-D5E6-4ECE-83E5-DFB5A6B0A61A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  <a:endParaRPr kumimoji="1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D92BECDC-2E26-4D93-83D1-05B97B8E363A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544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12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9" r:id="rId4"/>
    <p:sldLayoutId id="2147483662" r:id="rId5"/>
    <p:sldLayoutId id="2147483658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63D3D1B-A463-D92B-634A-E86A6711290C}"/>
              </a:ext>
            </a:extLst>
          </p:cNvPr>
          <p:cNvSpPr txBox="1"/>
          <p:nvPr/>
        </p:nvSpPr>
        <p:spPr>
          <a:xfrm>
            <a:off x="696913" y="4157969"/>
            <a:ext cx="3039743" cy="4979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汇报人：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OfficePLUS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848F651-555D-AA20-BB71-25D0D6A7C17E}"/>
              </a:ext>
            </a:extLst>
          </p:cNvPr>
          <p:cNvSpPr txBox="1"/>
          <p:nvPr/>
        </p:nvSpPr>
        <p:spPr>
          <a:xfrm>
            <a:off x="10323510" y="888921"/>
            <a:ext cx="1174753" cy="4024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F18546E-77E4-CFFC-3D6D-98046E609830}"/>
              </a:ext>
            </a:extLst>
          </p:cNvPr>
          <p:cNvGrpSpPr/>
          <p:nvPr/>
        </p:nvGrpSpPr>
        <p:grpSpPr>
          <a:xfrm>
            <a:off x="787719" y="2569130"/>
            <a:ext cx="5508844" cy="526207"/>
            <a:chOff x="3277130" y="478839"/>
            <a:chExt cx="5508844" cy="526207"/>
          </a:xfrm>
        </p:grpSpPr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EF86A7EC-6F86-4E22-F31D-BF6807E16D27}"/>
                </a:ext>
              </a:extLst>
            </p:cNvPr>
            <p:cNvSpPr/>
            <p:nvPr/>
          </p:nvSpPr>
          <p:spPr>
            <a:xfrm>
              <a:off x="6261100" y="590831"/>
              <a:ext cx="2485185" cy="139419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93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67A03215-1A83-839E-8A2F-A94188360D97}"/>
                </a:ext>
              </a:extLst>
            </p:cNvPr>
            <p:cNvSpPr/>
            <p:nvPr/>
          </p:nvSpPr>
          <p:spPr>
            <a:xfrm flipH="1">
              <a:off x="3486150" y="824651"/>
              <a:ext cx="2485185" cy="180395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93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B01C0EB7-ACC8-FF2F-60AD-4624F436D6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0713" y="824651"/>
              <a:ext cx="545261" cy="0"/>
            </a:xfrm>
            <a:prstGeom prst="line">
              <a:avLst/>
            </a:prstGeom>
            <a:ln w="12700">
              <a:gradFill>
                <a:gsLst>
                  <a:gs pos="11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83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EDBE9D6-85B8-9BC2-553B-E2A2E15EEE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9988" y="478839"/>
              <a:ext cx="545261" cy="0"/>
            </a:xfrm>
            <a:prstGeom prst="line">
              <a:avLst/>
            </a:prstGeom>
            <a:ln w="12700">
              <a:gradFill>
                <a:gsLst>
                  <a:gs pos="11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83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80EBBD7D-858D-5358-1C2C-D07E72B82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2088" y="947152"/>
              <a:ext cx="545261" cy="0"/>
            </a:xfrm>
            <a:prstGeom prst="line">
              <a:avLst/>
            </a:prstGeom>
            <a:ln w="12700">
              <a:gradFill>
                <a:gsLst>
                  <a:gs pos="11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83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A7C0CC1-881B-305E-FF82-6989A9095017}"/>
                </a:ext>
              </a:extLst>
            </p:cNvPr>
            <p:cNvCxnSpPr>
              <a:cxnSpLocks/>
            </p:cNvCxnSpPr>
            <p:nvPr/>
          </p:nvCxnSpPr>
          <p:spPr>
            <a:xfrm>
              <a:off x="3277130" y="660540"/>
              <a:ext cx="545261" cy="0"/>
            </a:xfrm>
            <a:prstGeom prst="line">
              <a:avLst/>
            </a:prstGeom>
            <a:ln w="12700">
              <a:gradFill>
                <a:gsLst>
                  <a:gs pos="11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83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449745DF-4317-047C-CC67-6EFA65126190}"/>
                </a:ext>
              </a:extLst>
            </p:cNvPr>
            <p:cNvCxnSpPr>
              <a:cxnSpLocks/>
            </p:cNvCxnSpPr>
            <p:nvPr/>
          </p:nvCxnSpPr>
          <p:spPr>
            <a:xfrm>
              <a:off x="3610505" y="749440"/>
              <a:ext cx="545261" cy="0"/>
            </a:xfrm>
            <a:prstGeom prst="line">
              <a:avLst/>
            </a:prstGeom>
            <a:ln w="12700">
              <a:gradFill>
                <a:gsLst>
                  <a:gs pos="11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  <a:gs pos="83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C8A23E72-A7D7-E683-23AA-FD47CCBED47C}"/>
              </a:ext>
            </a:extLst>
          </p:cNvPr>
          <p:cNvSpPr txBox="1"/>
          <p:nvPr/>
        </p:nvSpPr>
        <p:spPr>
          <a:xfrm>
            <a:off x="1291701" y="2647567"/>
            <a:ext cx="4500880" cy="394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</a:rPr>
              <a:t>YEAR-END WORK SUMMARY REPORT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E93BB81-0F5A-B20C-A9E3-FDCB4C191321}"/>
              </a:ext>
            </a:extLst>
          </p:cNvPr>
          <p:cNvSpPr txBox="1"/>
          <p:nvPr/>
        </p:nvSpPr>
        <p:spPr>
          <a:xfrm>
            <a:off x="1564639" y="855183"/>
            <a:ext cx="3911601" cy="2020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1500" b="1" i="1" dirty="0">
                <a:gradFill>
                  <a:gsLst>
                    <a:gs pos="75000">
                      <a:schemeClr val="bg1">
                        <a:alpha val="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</a:rPr>
              <a:t>20XX</a:t>
            </a:r>
            <a:endParaRPr lang="zh-CN" altLang="en-US" sz="13800" b="1" i="1" dirty="0">
              <a:gradFill>
                <a:gsLst>
                  <a:gs pos="75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5400000" scaled="0"/>
              </a:gra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9EA3CAE-0C1D-9ED1-85D9-90ACE6E3B188}"/>
              </a:ext>
            </a:extLst>
          </p:cNvPr>
          <p:cNvSpPr txBox="1"/>
          <p:nvPr/>
        </p:nvSpPr>
        <p:spPr>
          <a:xfrm>
            <a:off x="711325" y="1637088"/>
            <a:ext cx="5696998" cy="1005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年终工作总结汇报</a:t>
            </a:r>
          </a:p>
        </p:txBody>
      </p:sp>
    </p:spTree>
    <p:extLst>
      <p:ext uri="{BB962C8B-B14F-4D97-AF65-F5344CB8AC3E}">
        <p14:creationId xmlns:p14="http://schemas.microsoft.com/office/powerpoint/2010/main" val="3080154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4">
            <a:extLst>
              <a:ext uri="{FF2B5EF4-FFF2-40B4-BE49-F238E27FC236}">
                <a16:creationId xmlns:a16="http://schemas.microsoft.com/office/drawing/2014/main" id="{876B6B9B-0A51-B688-F3F8-60EAAFD4E15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005024" y="2721565"/>
            <a:ext cx="2236510" cy="76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工作成果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 Box 94">
            <a:extLst>
              <a:ext uri="{FF2B5EF4-FFF2-40B4-BE49-F238E27FC236}">
                <a16:creationId xmlns:a16="http://schemas.microsoft.com/office/drawing/2014/main" id="{7CC29120-C51B-BDA2-BDB0-96595C49D1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33925" y="1963123"/>
            <a:ext cx="2553904" cy="287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600" b="1" dirty="0">
                <a:solidFill>
                  <a:schemeClr val="bg1"/>
                </a:solidFill>
                <a:latin typeface="+mn-lt"/>
                <a:ea typeface="+mj-ea"/>
              </a:rPr>
              <a:t>02</a:t>
            </a:r>
            <a:endParaRPr lang="zh-CN" altLang="en-US" sz="16600" b="1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6416A4B-54F9-0382-C9CE-3A6219E57B0C}"/>
              </a:ext>
            </a:extLst>
          </p:cNvPr>
          <p:cNvCxnSpPr/>
          <p:nvPr/>
        </p:nvCxnSpPr>
        <p:spPr bwMode="auto">
          <a:xfrm>
            <a:off x="4086304" y="2397760"/>
            <a:ext cx="1991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6B711E6-B796-B5A7-7E37-2335284C3B97}"/>
              </a:ext>
            </a:extLst>
          </p:cNvPr>
          <p:cNvCxnSpPr/>
          <p:nvPr/>
        </p:nvCxnSpPr>
        <p:spPr bwMode="auto">
          <a:xfrm>
            <a:off x="4086304" y="4206240"/>
            <a:ext cx="1991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86F23298-58DE-5CE0-B5C6-7D069A7695C6}"/>
              </a:ext>
            </a:extLst>
          </p:cNvPr>
          <p:cNvSpPr txBox="1"/>
          <p:nvPr/>
        </p:nvSpPr>
        <p:spPr>
          <a:xfrm>
            <a:off x="4086304" y="3425499"/>
            <a:ext cx="2232896" cy="494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Work Results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CEEB5A3-D09D-9D4C-49F4-E6ABBC6DCE04}"/>
              </a:ext>
            </a:extLst>
          </p:cNvPr>
          <p:cNvSpPr/>
          <p:nvPr/>
        </p:nvSpPr>
        <p:spPr>
          <a:xfrm>
            <a:off x="7756052" y="2116984"/>
            <a:ext cx="1723549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目标完成情况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86749AB-2C6C-6FC1-3872-A7508BE802DF}"/>
              </a:ext>
            </a:extLst>
          </p:cNvPr>
          <p:cNvSpPr/>
          <p:nvPr/>
        </p:nvSpPr>
        <p:spPr>
          <a:xfrm>
            <a:off x="7756052" y="2767767"/>
            <a:ext cx="1723549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全年业绩情况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83C1C3B-165B-2F46-AA69-647EE30AAA87}"/>
              </a:ext>
            </a:extLst>
          </p:cNvPr>
          <p:cNvSpPr/>
          <p:nvPr/>
        </p:nvSpPr>
        <p:spPr>
          <a:xfrm>
            <a:off x="7756052" y="3418550"/>
            <a:ext cx="1723549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全年支出情况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540829C-0AED-9658-661A-002F7B7EB8D5}"/>
              </a:ext>
            </a:extLst>
          </p:cNvPr>
          <p:cNvSpPr/>
          <p:nvPr/>
        </p:nvSpPr>
        <p:spPr>
          <a:xfrm>
            <a:off x="7756052" y="4069334"/>
            <a:ext cx="1723549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产品亮点总结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B7F5AB4-D60E-7DF4-27EA-10FC7754A868}"/>
              </a:ext>
            </a:extLst>
          </p:cNvPr>
          <p:cNvSpPr/>
          <p:nvPr/>
        </p:nvSpPr>
        <p:spPr>
          <a:xfrm>
            <a:off x="10460362" y="2116984"/>
            <a:ext cx="1210588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工作成果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CFCE6D-A0E4-5D88-CA10-AE0287EE138A}"/>
              </a:ext>
            </a:extLst>
          </p:cNvPr>
          <p:cNvSpPr/>
          <p:nvPr/>
        </p:nvSpPr>
        <p:spPr>
          <a:xfrm>
            <a:off x="9947401" y="2767767"/>
            <a:ext cx="1723549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团队高光时刻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08E976F-C9EA-9896-E762-CFA01F8F60DF}"/>
              </a:ext>
            </a:extLst>
          </p:cNvPr>
          <p:cNvSpPr/>
          <p:nvPr/>
        </p:nvSpPr>
        <p:spPr>
          <a:xfrm>
            <a:off x="9947400" y="3418550"/>
            <a:ext cx="1723549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工作亮点分析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A9D8B6A-792D-A753-70B2-69CDA46C0F76}"/>
              </a:ext>
            </a:extLst>
          </p:cNvPr>
          <p:cNvSpPr/>
          <p:nvPr/>
        </p:nvSpPr>
        <p:spPr>
          <a:xfrm>
            <a:off x="10424134" y="4069333"/>
            <a:ext cx="1210588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合作企业</a:t>
            </a:r>
          </a:p>
        </p:txBody>
      </p:sp>
    </p:spTree>
    <p:extLst>
      <p:ext uri="{BB962C8B-B14F-4D97-AF65-F5344CB8AC3E}">
        <p14:creationId xmlns:p14="http://schemas.microsoft.com/office/powerpoint/2010/main" val="288931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55EFC9F-9A4F-6192-6B70-C45415E2CEC0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目标完成情况</a:t>
            </a:r>
          </a:p>
        </p:txBody>
      </p:sp>
      <p:sp>
        <p:nvSpPr>
          <p:cNvPr id="3" name="图形 13">
            <a:extLst>
              <a:ext uri="{FF2B5EF4-FFF2-40B4-BE49-F238E27FC236}">
                <a16:creationId xmlns:a16="http://schemas.microsoft.com/office/drawing/2014/main" id="{F8FECDD0-50F6-E726-618A-B91EB55FB7D3}"/>
              </a:ext>
            </a:extLst>
          </p:cNvPr>
          <p:cNvSpPr/>
          <p:nvPr/>
        </p:nvSpPr>
        <p:spPr>
          <a:xfrm>
            <a:off x="695324" y="1665288"/>
            <a:ext cx="5804170" cy="4643437"/>
          </a:xfrm>
          <a:custGeom>
            <a:avLst/>
            <a:gdLst>
              <a:gd name="connsiteX0" fmla="*/ 3808095 w 4680584"/>
              <a:gd name="connsiteY0" fmla="*/ 0 h 3738562"/>
              <a:gd name="connsiteX1" fmla="*/ 4457700 w 4680584"/>
              <a:gd name="connsiteY1" fmla="*/ 0 h 3738562"/>
              <a:gd name="connsiteX2" fmla="*/ 4680585 w 4680584"/>
              <a:gd name="connsiteY2" fmla="*/ 222885 h 3738562"/>
              <a:gd name="connsiteX3" fmla="*/ 4680585 w 4680584"/>
              <a:gd name="connsiteY3" fmla="*/ 1430655 h 3738562"/>
              <a:gd name="connsiteX4" fmla="*/ 4564380 w 4680584"/>
              <a:gd name="connsiteY4" fmla="*/ 1625918 h 3738562"/>
              <a:gd name="connsiteX5" fmla="*/ 4021455 w 4680584"/>
              <a:gd name="connsiteY5" fmla="*/ 1921193 h 3738562"/>
              <a:gd name="connsiteX6" fmla="*/ 3905250 w 4680584"/>
              <a:gd name="connsiteY6" fmla="*/ 2116455 h 3738562"/>
              <a:gd name="connsiteX7" fmla="*/ 3905250 w 4680584"/>
              <a:gd name="connsiteY7" fmla="*/ 3515678 h 3738562"/>
              <a:gd name="connsiteX8" fmla="*/ 3682365 w 4680584"/>
              <a:gd name="connsiteY8" fmla="*/ 3738563 h 3738562"/>
              <a:gd name="connsiteX9" fmla="*/ 222885 w 4680584"/>
              <a:gd name="connsiteY9" fmla="*/ 3738563 h 3738562"/>
              <a:gd name="connsiteX10" fmla="*/ 0 w 4680584"/>
              <a:gd name="connsiteY10" fmla="*/ 3516630 h 3738562"/>
              <a:gd name="connsiteX11" fmla="*/ 0 w 4680584"/>
              <a:gd name="connsiteY11" fmla="*/ 222885 h 3738562"/>
              <a:gd name="connsiteX12" fmla="*/ 222885 w 4680584"/>
              <a:gd name="connsiteY12" fmla="*/ 0 h 3738562"/>
              <a:gd name="connsiteX13" fmla="*/ 3808095 w 4680584"/>
              <a:gd name="connsiteY13" fmla="*/ 0 h 3738562"/>
              <a:gd name="connsiteX14" fmla="*/ 3808095 w 4680584"/>
              <a:gd name="connsiteY14" fmla="*/ 0 h 3738562"/>
              <a:gd name="connsiteX15" fmla="*/ 3808095 w 4680584"/>
              <a:gd name="connsiteY15" fmla="*/ 0 h 373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80584" h="3738562">
                <a:moveTo>
                  <a:pt x="3808095" y="0"/>
                </a:moveTo>
                <a:lnTo>
                  <a:pt x="4457700" y="0"/>
                </a:lnTo>
                <a:cubicBezTo>
                  <a:pt x="4580573" y="0"/>
                  <a:pt x="4680585" y="100013"/>
                  <a:pt x="4680585" y="222885"/>
                </a:cubicBezTo>
                <a:lnTo>
                  <a:pt x="4680585" y="1430655"/>
                </a:lnTo>
                <a:cubicBezTo>
                  <a:pt x="4680585" y="1512570"/>
                  <a:pt x="4635818" y="1586865"/>
                  <a:pt x="4564380" y="1625918"/>
                </a:cubicBezTo>
                <a:lnTo>
                  <a:pt x="4021455" y="1921193"/>
                </a:lnTo>
                <a:cubicBezTo>
                  <a:pt x="3950018" y="1960245"/>
                  <a:pt x="3905250" y="2035493"/>
                  <a:pt x="3905250" y="2116455"/>
                </a:cubicBezTo>
                <a:lnTo>
                  <a:pt x="3905250" y="3515678"/>
                </a:lnTo>
                <a:cubicBezTo>
                  <a:pt x="3905250" y="3638550"/>
                  <a:pt x="3805238" y="3738563"/>
                  <a:pt x="3682365" y="3738563"/>
                </a:cubicBezTo>
                <a:lnTo>
                  <a:pt x="222885" y="3738563"/>
                </a:lnTo>
                <a:cubicBezTo>
                  <a:pt x="100013" y="3738563"/>
                  <a:pt x="0" y="3639503"/>
                  <a:pt x="0" y="3516630"/>
                </a:cubicBezTo>
                <a:lnTo>
                  <a:pt x="0" y="222885"/>
                </a:lnTo>
                <a:cubicBezTo>
                  <a:pt x="0" y="100013"/>
                  <a:pt x="100013" y="0"/>
                  <a:pt x="222885" y="0"/>
                </a:cubicBezTo>
                <a:lnTo>
                  <a:pt x="3808095" y="0"/>
                </a:lnTo>
                <a:lnTo>
                  <a:pt x="3808095" y="0"/>
                </a:lnTo>
                <a:lnTo>
                  <a:pt x="3808095" y="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  <a:ln w="12700" cap="flat">
            <a:solidFill>
              <a:schemeClr val="accent2">
                <a:alpha val="56000"/>
              </a:schemeClr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E606F980-1156-4194-03FE-02B73E32FC25}"/>
              </a:ext>
            </a:extLst>
          </p:cNvPr>
          <p:cNvSpPr/>
          <p:nvPr/>
        </p:nvSpPr>
        <p:spPr>
          <a:xfrm>
            <a:off x="1122744" y="3014812"/>
            <a:ext cx="4112196" cy="7042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419100" dist="215900" dir="2700000" sx="98000" sy="98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751EE59-2BD2-8B37-6168-C17BDD18DDBC}"/>
              </a:ext>
            </a:extLst>
          </p:cNvPr>
          <p:cNvSpPr/>
          <p:nvPr/>
        </p:nvSpPr>
        <p:spPr>
          <a:xfrm>
            <a:off x="1122744" y="4009004"/>
            <a:ext cx="4112196" cy="7042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419100" dist="215900" dir="2700000" sx="98000" sy="98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BD25C98-4C57-DCD4-95FB-0681CB18C254}"/>
              </a:ext>
            </a:extLst>
          </p:cNvPr>
          <p:cNvSpPr/>
          <p:nvPr/>
        </p:nvSpPr>
        <p:spPr>
          <a:xfrm>
            <a:off x="1122744" y="5003196"/>
            <a:ext cx="4112196" cy="7042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419100" dist="215900" dir="2700000" sx="98000" sy="98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7" name="图形 13">
            <a:extLst>
              <a:ext uri="{FF2B5EF4-FFF2-40B4-BE49-F238E27FC236}">
                <a16:creationId xmlns:a16="http://schemas.microsoft.com/office/drawing/2014/main" id="{D4D95B9C-AFB1-0B68-2EB0-11A0409F9F3E}"/>
              </a:ext>
            </a:extLst>
          </p:cNvPr>
          <p:cNvSpPr/>
          <p:nvPr/>
        </p:nvSpPr>
        <p:spPr>
          <a:xfrm flipH="1" flipV="1">
            <a:off x="5692505" y="1665288"/>
            <a:ext cx="5804170" cy="4643437"/>
          </a:xfrm>
          <a:custGeom>
            <a:avLst/>
            <a:gdLst>
              <a:gd name="connsiteX0" fmla="*/ 3808095 w 4680584"/>
              <a:gd name="connsiteY0" fmla="*/ 0 h 3738562"/>
              <a:gd name="connsiteX1" fmla="*/ 4457700 w 4680584"/>
              <a:gd name="connsiteY1" fmla="*/ 0 h 3738562"/>
              <a:gd name="connsiteX2" fmla="*/ 4680585 w 4680584"/>
              <a:gd name="connsiteY2" fmla="*/ 222885 h 3738562"/>
              <a:gd name="connsiteX3" fmla="*/ 4680585 w 4680584"/>
              <a:gd name="connsiteY3" fmla="*/ 1430655 h 3738562"/>
              <a:gd name="connsiteX4" fmla="*/ 4564380 w 4680584"/>
              <a:gd name="connsiteY4" fmla="*/ 1625918 h 3738562"/>
              <a:gd name="connsiteX5" fmla="*/ 4021455 w 4680584"/>
              <a:gd name="connsiteY5" fmla="*/ 1921193 h 3738562"/>
              <a:gd name="connsiteX6" fmla="*/ 3905250 w 4680584"/>
              <a:gd name="connsiteY6" fmla="*/ 2116455 h 3738562"/>
              <a:gd name="connsiteX7" fmla="*/ 3905250 w 4680584"/>
              <a:gd name="connsiteY7" fmla="*/ 3515678 h 3738562"/>
              <a:gd name="connsiteX8" fmla="*/ 3682365 w 4680584"/>
              <a:gd name="connsiteY8" fmla="*/ 3738563 h 3738562"/>
              <a:gd name="connsiteX9" fmla="*/ 222885 w 4680584"/>
              <a:gd name="connsiteY9" fmla="*/ 3738563 h 3738562"/>
              <a:gd name="connsiteX10" fmla="*/ 0 w 4680584"/>
              <a:gd name="connsiteY10" fmla="*/ 3516630 h 3738562"/>
              <a:gd name="connsiteX11" fmla="*/ 0 w 4680584"/>
              <a:gd name="connsiteY11" fmla="*/ 222885 h 3738562"/>
              <a:gd name="connsiteX12" fmla="*/ 222885 w 4680584"/>
              <a:gd name="connsiteY12" fmla="*/ 0 h 3738562"/>
              <a:gd name="connsiteX13" fmla="*/ 3808095 w 4680584"/>
              <a:gd name="connsiteY13" fmla="*/ 0 h 3738562"/>
              <a:gd name="connsiteX14" fmla="*/ 3808095 w 4680584"/>
              <a:gd name="connsiteY14" fmla="*/ 0 h 3738562"/>
              <a:gd name="connsiteX15" fmla="*/ 3808095 w 4680584"/>
              <a:gd name="connsiteY15" fmla="*/ 0 h 373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80584" h="3738562">
                <a:moveTo>
                  <a:pt x="3808095" y="0"/>
                </a:moveTo>
                <a:lnTo>
                  <a:pt x="4457700" y="0"/>
                </a:lnTo>
                <a:cubicBezTo>
                  <a:pt x="4580573" y="0"/>
                  <a:pt x="4680585" y="100013"/>
                  <a:pt x="4680585" y="222885"/>
                </a:cubicBezTo>
                <a:lnTo>
                  <a:pt x="4680585" y="1430655"/>
                </a:lnTo>
                <a:cubicBezTo>
                  <a:pt x="4680585" y="1512570"/>
                  <a:pt x="4635818" y="1586865"/>
                  <a:pt x="4564380" y="1625918"/>
                </a:cubicBezTo>
                <a:lnTo>
                  <a:pt x="4021455" y="1921193"/>
                </a:lnTo>
                <a:cubicBezTo>
                  <a:pt x="3950018" y="1960245"/>
                  <a:pt x="3905250" y="2035493"/>
                  <a:pt x="3905250" y="2116455"/>
                </a:cubicBezTo>
                <a:lnTo>
                  <a:pt x="3905250" y="3515678"/>
                </a:lnTo>
                <a:cubicBezTo>
                  <a:pt x="3905250" y="3638550"/>
                  <a:pt x="3805238" y="3738563"/>
                  <a:pt x="3682365" y="3738563"/>
                </a:cubicBezTo>
                <a:lnTo>
                  <a:pt x="222885" y="3738563"/>
                </a:lnTo>
                <a:cubicBezTo>
                  <a:pt x="100013" y="3738563"/>
                  <a:pt x="0" y="3639503"/>
                  <a:pt x="0" y="3516630"/>
                </a:cubicBezTo>
                <a:lnTo>
                  <a:pt x="0" y="222885"/>
                </a:lnTo>
                <a:cubicBezTo>
                  <a:pt x="0" y="100013"/>
                  <a:pt x="100013" y="0"/>
                  <a:pt x="222885" y="0"/>
                </a:cubicBezTo>
                <a:lnTo>
                  <a:pt x="3808095" y="0"/>
                </a:lnTo>
                <a:lnTo>
                  <a:pt x="3808095" y="0"/>
                </a:lnTo>
                <a:lnTo>
                  <a:pt x="380809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12700" cap="flat">
            <a:solidFill>
              <a:schemeClr val="accent1">
                <a:alpha val="56000"/>
              </a:schemeClr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EEC8A83-2227-D475-B4B1-C9BE8097759B}"/>
              </a:ext>
            </a:extLst>
          </p:cNvPr>
          <p:cNvSpPr/>
          <p:nvPr/>
        </p:nvSpPr>
        <p:spPr>
          <a:xfrm>
            <a:off x="1122744" y="2133802"/>
            <a:ext cx="1562582" cy="5401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92000">
                <a:schemeClr val="accent2">
                  <a:lumMod val="9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19100" dist="114300" dir="2700000" sx="98000" sy="98000" algn="tl" rotWithShape="0">
              <a:schemeClr val="accent2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产品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A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D3D40"/>
              </a:solidFill>
              <a:effectLst/>
              <a:uLnTx/>
              <a:uFillTx/>
              <a:latin typeface="OPPOSans B"/>
              <a:ea typeface="+mj-ea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1B2AD33-24A3-CACB-E572-7528A2545E95}"/>
              </a:ext>
            </a:extLst>
          </p:cNvPr>
          <p:cNvSpPr/>
          <p:nvPr/>
        </p:nvSpPr>
        <p:spPr>
          <a:xfrm>
            <a:off x="9506673" y="2133802"/>
            <a:ext cx="1562582" cy="5401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70000"/>
                  <a:lumOff val="30000"/>
                </a:schemeClr>
              </a:gs>
              <a:gs pos="87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19100" dist="114300" dir="2700000" sx="98000" sy="98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产品</a:t>
            </a: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B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9F7A3552-2124-DE93-F1CB-1540E8A2468E}"/>
              </a:ext>
            </a:extLst>
          </p:cNvPr>
          <p:cNvGrpSpPr/>
          <p:nvPr/>
        </p:nvGrpSpPr>
        <p:grpSpPr>
          <a:xfrm>
            <a:off x="1329606" y="3209895"/>
            <a:ext cx="343210" cy="314039"/>
            <a:chOff x="1329606" y="3209895"/>
            <a:chExt cx="343210" cy="314039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7E4EEE2-8F3A-507A-B16B-4A4519133C83}"/>
                </a:ext>
              </a:extLst>
            </p:cNvPr>
            <p:cNvSpPr/>
            <p:nvPr/>
          </p:nvSpPr>
          <p:spPr>
            <a:xfrm>
              <a:off x="1329606" y="3209895"/>
              <a:ext cx="343210" cy="314039"/>
            </a:xfrm>
            <a:prstGeom prst="ellipse">
              <a:avLst/>
            </a:prstGeom>
            <a:gradFill flip="none" rotWithShape="1">
              <a:gsLst>
                <a:gs pos="95000">
                  <a:schemeClr val="accent2">
                    <a:lumMod val="75000"/>
                  </a:schemeClr>
                </a:gs>
                <a:gs pos="57000">
                  <a:schemeClr val="accent2">
                    <a:lumMod val="40000"/>
                    <a:lumOff val="60000"/>
                  </a:schemeClr>
                </a:gs>
                <a:gs pos="45000">
                  <a:schemeClr val="accent2">
                    <a:lumMod val="40000"/>
                    <a:lumOff val="60000"/>
                  </a:schemeClr>
                </a:gs>
                <a:gs pos="5000">
                  <a:schemeClr val="accent2">
                    <a:lumMod val="75000"/>
                  </a:schemeClr>
                </a:gs>
              </a:gsLst>
              <a:lin ang="8100000" scaled="1"/>
              <a:tileRect/>
            </a:gradFill>
            <a:ln>
              <a:gradFill flip="none" rotWithShape="1">
                <a:gsLst>
                  <a:gs pos="54000">
                    <a:schemeClr val="accent1">
                      <a:lumMod val="40000"/>
                      <a:lumOff val="60000"/>
                    </a:schemeClr>
                  </a:gs>
                  <a:gs pos="17000">
                    <a:schemeClr val="bg1"/>
                  </a:gs>
                  <a:gs pos="89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sx="90000" sy="90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E291291-DE4E-B05C-4598-9008464419E0}"/>
                </a:ext>
              </a:extLst>
            </p:cNvPr>
            <p:cNvSpPr/>
            <p:nvPr/>
          </p:nvSpPr>
          <p:spPr>
            <a:xfrm>
              <a:off x="1420792" y="3293331"/>
              <a:ext cx="160838" cy="14716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A73231D-0ECD-CC44-9BEB-645B78E02E10}"/>
                </a:ext>
              </a:extLst>
            </p:cNvPr>
            <p:cNvSpPr/>
            <p:nvPr/>
          </p:nvSpPr>
          <p:spPr>
            <a:xfrm>
              <a:off x="1460455" y="3329623"/>
              <a:ext cx="81512" cy="745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1582E7FE-A292-F708-842B-143BD34074B3}"/>
              </a:ext>
            </a:extLst>
          </p:cNvPr>
          <p:cNvSpPr txBox="1"/>
          <p:nvPr/>
        </p:nvSpPr>
        <p:spPr>
          <a:xfrm>
            <a:off x="1890014" y="3197945"/>
            <a:ext cx="2369820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成为品牌口碑产品</a:t>
            </a:r>
            <a:endParaRPr lang="zh-CN" altLang="en-US" sz="1600" dirty="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0A6E8E8-5F1D-EEAC-F4DC-67E893B14EA6}"/>
              </a:ext>
            </a:extLst>
          </p:cNvPr>
          <p:cNvSpPr txBox="1"/>
          <p:nvPr/>
        </p:nvSpPr>
        <p:spPr>
          <a:xfrm>
            <a:off x="1890014" y="4192137"/>
            <a:ext cx="2659132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沉淀了上千名忠实用户</a:t>
            </a:r>
            <a:endParaRPr lang="zh-CN" altLang="en-US" sz="1600" dirty="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0CF1AB-E624-1099-B562-901C81886FCF}"/>
              </a:ext>
            </a:extLst>
          </p:cNvPr>
          <p:cNvSpPr txBox="1"/>
          <p:nvPr/>
        </p:nvSpPr>
        <p:spPr>
          <a:xfrm>
            <a:off x="1890014" y="5186329"/>
            <a:ext cx="2369820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超额完成营收</a:t>
            </a:r>
            <a:r>
              <a:rPr lang="en-US" altLang="zh-CN" sz="1600" dirty="0"/>
              <a:t>50%</a:t>
            </a:r>
            <a:endParaRPr lang="zh-CN" altLang="en-US" sz="1600" dirty="0">
              <a:solidFill>
                <a:schemeClr val="accent2"/>
              </a:solidFill>
              <a:latin typeface="+mj-lt"/>
              <a:ea typeface="+mj-ea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1DCC716D-E1B9-7504-71C4-ECECCCFAF287}"/>
              </a:ext>
            </a:extLst>
          </p:cNvPr>
          <p:cNvSpPr/>
          <p:nvPr/>
        </p:nvSpPr>
        <p:spPr>
          <a:xfrm flipH="1">
            <a:off x="6957059" y="3014812"/>
            <a:ext cx="4112196" cy="7042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419100" dist="215900" dir="2700000" sx="98000" sy="98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AC6A52E6-DDB0-764C-08F1-FAC7C4D7CA4A}"/>
              </a:ext>
            </a:extLst>
          </p:cNvPr>
          <p:cNvSpPr/>
          <p:nvPr/>
        </p:nvSpPr>
        <p:spPr>
          <a:xfrm flipH="1">
            <a:off x="6957059" y="4009004"/>
            <a:ext cx="4112196" cy="7042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419100" dist="215900" dir="2700000" sx="98000" sy="98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428B52AE-9A2D-6DA0-6824-DA8C3F16851F}"/>
              </a:ext>
            </a:extLst>
          </p:cNvPr>
          <p:cNvSpPr/>
          <p:nvPr/>
        </p:nvSpPr>
        <p:spPr>
          <a:xfrm flipH="1">
            <a:off x="6957059" y="5003196"/>
            <a:ext cx="4112196" cy="7042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419100" dist="215900" dir="2700000" sx="98000" sy="98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55022349-E3B5-4C80-EA9D-957584E1C51A}"/>
              </a:ext>
            </a:extLst>
          </p:cNvPr>
          <p:cNvGrpSpPr/>
          <p:nvPr/>
        </p:nvGrpSpPr>
        <p:grpSpPr>
          <a:xfrm>
            <a:off x="10515324" y="3209895"/>
            <a:ext cx="343210" cy="314039"/>
            <a:chOff x="10515324" y="3209895"/>
            <a:chExt cx="343210" cy="314039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7C5944DF-DDDA-0C64-0715-2F206DE1D661}"/>
                </a:ext>
              </a:extLst>
            </p:cNvPr>
            <p:cNvSpPr/>
            <p:nvPr/>
          </p:nvSpPr>
          <p:spPr>
            <a:xfrm>
              <a:off x="10515324" y="3209895"/>
              <a:ext cx="343210" cy="314039"/>
            </a:xfrm>
            <a:prstGeom prst="ellipse">
              <a:avLst/>
            </a:prstGeom>
            <a:gradFill flip="none" rotWithShape="1">
              <a:gsLst>
                <a:gs pos="95000">
                  <a:schemeClr val="accent1">
                    <a:lumMod val="75000"/>
                  </a:schemeClr>
                </a:gs>
                <a:gs pos="57000">
                  <a:schemeClr val="accent1">
                    <a:lumMod val="40000"/>
                    <a:lumOff val="60000"/>
                  </a:schemeClr>
                </a:gs>
                <a:gs pos="45000">
                  <a:schemeClr val="accent1">
                    <a:lumMod val="40000"/>
                    <a:lumOff val="60000"/>
                  </a:schemeClr>
                </a:gs>
                <a:gs pos="5000">
                  <a:schemeClr val="accent1">
                    <a:lumMod val="75000"/>
                  </a:schemeClr>
                </a:gs>
              </a:gsLst>
              <a:lin ang="8100000" scaled="1"/>
              <a:tileRect/>
            </a:gradFill>
            <a:ln>
              <a:gradFill flip="none" rotWithShape="1">
                <a:gsLst>
                  <a:gs pos="54000">
                    <a:schemeClr val="accent1">
                      <a:lumMod val="40000"/>
                      <a:lumOff val="60000"/>
                    </a:schemeClr>
                  </a:gs>
                  <a:gs pos="17000">
                    <a:schemeClr val="bg1"/>
                  </a:gs>
                  <a:gs pos="89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sx="90000" sy="90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0158B63D-80E5-1146-0191-187B8E7303EC}"/>
                </a:ext>
              </a:extLst>
            </p:cNvPr>
            <p:cNvSpPr/>
            <p:nvPr/>
          </p:nvSpPr>
          <p:spPr>
            <a:xfrm>
              <a:off x="10606510" y="3293331"/>
              <a:ext cx="160838" cy="14716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2885A6A1-F03F-CA4C-4424-9B3940B37EEF}"/>
                </a:ext>
              </a:extLst>
            </p:cNvPr>
            <p:cNvSpPr/>
            <p:nvPr/>
          </p:nvSpPr>
          <p:spPr>
            <a:xfrm>
              <a:off x="10646173" y="3329623"/>
              <a:ext cx="81512" cy="745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9CCB8176-09B8-84D4-1043-86027BA7CB73}"/>
              </a:ext>
            </a:extLst>
          </p:cNvPr>
          <p:cNvSpPr txBox="1"/>
          <p:nvPr/>
        </p:nvSpPr>
        <p:spPr>
          <a:xfrm flipH="1">
            <a:off x="7620000" y="3197945"/>
            <a:ext cx="2697225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/>
              <a:t>成为品牌口碑产品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B73DFA4-5172-6786-7A91-0E20F5B0BD76}"/>
              </a:ext>
            </a:extLst>
          </p:cNvPr>
          <p:cNvSpPr txBox="1"/>
          <p:nvPr/>
        </p:nvSpPr>
        <p:spPr>
          <a:xfrm flipH="1">
            <a:off x="7406640" y="4192137"/>
            <a:ext cx="2910585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/>
              <a:t>沉淀了上千名忠实用户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6D595D4-A00E-F38A-603B-DE691C18935F}"/>
              </a:ext>
            </a:extLst>
          </p:cNvPr>
          <p:cNvSpPr txBox="1"/>
          <p:nvPr/>
        </p:nvSpPr>
        <p:spPr>
          <a:xfrm flipH="1">
            <a:off x="7025639" y="5186329"/>
            <a:ext cx="3291585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/>
              <a:t>超额完成营收</a:t>
            </a:r>
            <a:r>
              <a:rPr lang="en-US" altLang="zh-CN" sz="1600" dirty="0"/>
              <a:t>50%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F139842-7545-1CAF-0875-E340EE6F0061}"/>
              </a:ext>
            </a:extLst>
          </p:cNvPr>
          <p:cNvGrpSpPr/>
          <p:nvPr/>
        </p:nvGrpSpPr>
        <p:grpSpPr>
          <a:xfrm>
            <a:off x="1329606" y="5186329"/>
            <a:ext cx="343210" cy="314039"/>
            <a:chOff x="1329606" y="3209895"/>
            <a:chExt cx="343210" cy="314039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5859BA5B-02BA-C7F4-1D7A-B98856187204}"/>
                </a:ext>
              </a:extLst>
            </p:cNvPr>
            <p:cNvSpPr/>
            <p:nvPr/>
          </p:nvSpPr>
          <p:spPr>
            <a:xfrm>
              <a:off x="1329606" y="3209895"/>
              <a:ext cx="343210" cy="314039"/>
            </a:xfrm>
            <a:prstGeom prst="ellipse">
              <a:avLst/>
            </a:prstGeom>
            <a:gradFill flip="none" rotWithShape="1">
              <a:gsLst>
                <a:gs pos="95000">
                  <a:schemeClr val="accent2">
                    <a:lumMod val="75000"/>
                  </a:schemeClr>
                </a:gs>
                <a:gs pos="57000">
                  <a:schemeClr val="accent2">
                    <a:lumMod val="40000"/>
                    <a:lumOff val="60000"/>
                  </a:schemeClr>
                </a:gs>
                <a:gs pos="45000">
                  <a:schemeClr val="accent2">
                    <a:lumMod val="40000"/>
                    <a:lumOff val="60000"/>
                  </a:schemeClr>
                </a:gs>
                <a:gs pos="5000">
                  <a:schemeClr val="accent2">
                    <a:lumMod val="75000"/>
                  </a:schemeClr>
                </a:gs>
              </a:gsLst>
              <a:lin ang="8100000" scaled="1"/>
              <a:tileRect/>
            </a:gradFill>
            <a:ln>
              <a:gradFill flip="none" rotWithShape="1">
                <a:gsLst>
                  <a:gs pos="54000">
                    <a:schemeClr val="accent1">
                      <a:lumMod val="40000"/>
                      <a:lumOff val="60000"/>
                    </a:schemeClr>
                  </a:gs>
                  <a:gs pos="17000">
                    <a:schemeClr val="bg1"/>
                  </a:gs>
                  <a:gs pos="89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sx="90000" sy="90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6C54014A-624C-E5AD-729E-35AE54020FDA}"/>
                </a:ext>
              </a:extLst>
            </p:cNvPr>
            <p:cNvSpPr/>
            <p:nvPr/>
          </p:nvSpPr>
          <p:spPr>
            <a:xfrm>
              <a:off x="1420792" y="3293331"/>
              <a:ext cx="160838" cy="14716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973FFC99-141B-32A5-09EE-566E3A8AE30F}"/>
                </a:ext>
              </a:extLst>
            </p:cNvPr>
            <p:cNvSpPr/>
            <p:nvPr/>
          </p:nvSpPr>
          <p:spPr>
            <a:xfrm>
              <a:off x="1460455" y="3329623"/>
              <a:ext cx="81512" cy="745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73D62E53-0B8C-3B52-C52D-325BE7C617DC}"/>
              </a:ext>
            </a:extLst>
          </p:cNvPr>
          <p:cNvGrpSpPr/>
          <p:nvPr/>
        </p:nvGrpSpPr>
        <p:grpSpPr>
          <a:xfrm>
            <a:off x="1329606" y="4204088"/>
            <a:ext cx="343210" cy="314039"/>
            <a:chOff x="1329606" y="3209895"/>
            <a:chExt cx="343210" cy="314039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9F4D5EEA-CEE4-7DBD-1887-0E386DFE2A97}"/>
                </a:ext>
              </a:extLst>
            </p:cNvPr>
            <p:cNvSpPr/>
            <p:nvPr/>
          </p:nvSpPr>
          <p:spPr>
            <a:xfrm>
              <a:off x="1329606" y="3209895"/>
              <a:ext cx="343210" cy="314039"/>
            </a:xfrm>
            <a:prstGeom prst="ellipse">
              <a:avLst/>
            </a:prstGeom>
            <a:gradFill flip="none" rotWithShape="1">
              <a:gsLst>
                <a:gs pos="95000">
                  <a:schemeClr val="accent2">
                    <a:lumMod val="75000"/>
                  </a:schemeClr>
                </a:gs>
                <a:gs pos="57000">
                  <a:schemeClr val="accent2">
                    <a:lumMod val="40000"/>
                    <a:lumOff val="60000"/>
                  </a:schemeClr>
                </a:gs>
                <a:gs pos="45000">
                  <a:schemeClr val="accent2">
                    <a:lumMod val="40000"/>
                    <a:lumOff val="60000"/>
                  </a:schemeClr>
                </a:gs>
                <a:gs pos="5000">
                  <a:schemeClr val="accent2">
                    <a:lumMod val="75000"/>
                  </a:schemeClr>
                </a:gs>
              </a:gsLst>
              <a:lin ang="8100000" scaled="1"/>
              <a:tileRect/>
            </a:gradFill>
            <a:ln>
              <a:gradFill flip="none" rotWithShape="1">
                <a:gsLst>
                  <a:gs pos="54000">
                    <a:schemeClr val="accent1">
                      <a:lumMod val="40000"/>
                      <a:lumOff val="60000"/>
                    </a:schemeClr>
                  </a:gs>
                  <a:gs pos="17000">
                    <a:schemeClr val="bg1"/>
                  </a:gs>
                  <a:gs pos="89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sx="90000" sy="90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00B5027D-4257-00D6-37BB-9E7599C95DC2}"/>
                </a:ext>
              </a:extLst>
            </p:cNvPr>
            <p:cNvSpPr/>
            <p:nvPr/>
          </p:nvSpPr>
          <p:spPr>
            <a:xfrm>
              <a:off x="1420792" y="3293331"/>
              <a:ext cx="160838" cy="14716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3D0E8E5A-4B28-F801-BEE5-E784A68DE51B}"/>
                </a:ext>
              </a:extLst>
            </p:cNvPr>
            <p:cNvSpPr/>
            <p:nvPr/>
          </p:nvSpPr>
          <p:spPr>
            <a:xfrm>
              <a:off x="1460455" y="3329623"/>
              <a:ext cx="81512" cy="745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FF9C8368-65FB-FCC9-EEFF-2F83D0984980}"/>
              </a:ext>
            </a:extLst>
          </p:cNvPr>
          <p:cNvGrpSpPr/>
          <p:nvPr/>
        </p:nvGrpSpPr>
        <p:grpSpPr>
          <a:xfrm>
            <a:off x="10515324" y="5192712"/>
            <a:ext cx="343210" cy="314039"/>
            <a:chOff x="10515324" y="3209895"/>
            <a:chExt cx="343210" cy="314039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879C7937-564A-D227-E2DD-83221BF86E91}"/>
                </a:ext>
              </a:extLst>
            </p:cNvPr>
            <p:cNvSpPr/>
            <p:nvPr/>
          </p:nvSpPr>
          <p:spPr>
            <a:xfrm>
              <a:off x="10515324" y="3209895"/>
              <a:ext cx="343210" cy="314039"/>
            </a:xfrm>
            <a:prstGeom prst="ellipse">
              <a:avLst/>
            </a:prstGeom>
            <a:gradFill flip="none" rotWithShape="1">
              <a:gsLst>
                <a:gs pos="95000">
                  <a:schemeClr val="accent1">
                    <a:lumMod val="75000"/>
                  </a:schemeClr>
                </a:gs>
                <a:gs pos="57000">
                  <a:schemeClr val="accent1">
                    <a:lumMod val="40000"/>
                    <a:lumOff val="60000"/>
                  </a:schemeClr>
                </a:gs>
                <a:gs pos="45000">
                  <a:schemeClr val="accent1">
                    <a:lumMod val="40000"/>
                    <a:lumOff val="60000"/>
                  </a:schemeClr>
                </a:gs>
                <a:gs pos="5000">
                  <a:schemeClr val="accent1">
                    <a:lumMod val="75000"/>
                  </a:schemeClr>
                </a:gs>
              </a:gsLst>
              <a:lin ang="8100000" scaled="1"/>
              <a:tileRect/>
            </a:gradFill>
            <a:ln>
              <a:gradFill flip="none" rotWithShape="1">
                <a:gsLst>
                  <a:gs pos="54000">
                    <a:schemeClr val="accent1">
                      <a:lumMod val="40000"/>
                      <a:lumOff val="60000"/>
                    </a:schemeClr>
                  </a:gs>
                  <a:gs pos="17000">
                    <a:schemeClr val="bg1"/>
                  </a:gs>
                  <a:gs pos="89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sx="90000" sy="90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803B4938-15B7-5453-A40D-FE32FFC7F159}"/>
                </a:ext>
              </a:extLst>
            </p:cNvPr>
            <p:cNvSpPr/>
            <p:nvPr/>
          </p:nvSpPr>
          <p:spPr>
            <a:xfrm>
              <a:off x="10606510" y="3293331"/>
              <a:ext cx="160838" cy="14716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5B3758AE-762B-504C-DD4B-CF270002E6A6}"/>
                </a:ext>
              </a:extLst>
            </p:cNvPr>
            <p:cNvSpPr/>
            <p:nvPr/>
          </p:nvSpPr>
          <p:spPr>
            <a:xfrm>
              <a:off x="10646173" y="3329623"/>
              <a:ext cx="81512" cy="745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CF3B70DE-7E8B-FDF1-7FBB-9F3C62E81145}"/>
              </a:ext>
            </a:extLst>
          </p:cNvPr>
          <p:cNvGrpSpPr/>
          <p:nvPr/>
        </p:nvGrpSpPr>
        <p:grpSpPr>
          <a:xfrm>
            <a:off x="10515324" y="4208088"/>
            <a:ext cx="343210" cy="314039"/>
            <a:chOff x="10515324" y="3209895"/>
            <a:chExt cx="343210" cy="314039"/>
          </a:xfrm>
        </p:grpSpPr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9F594698-4AE8-0FD4-66F0-74AFDFCCD3B4}"/>
                </a:ext>
              </a:extLst>
            </p:cNvPr>
            <p:cNvSpPr/>
            <p:nvPr/>
          </p:nvSpPr>
          <p:spPr>
            <a:xfrm>
              <a:off x="10515324" y="3209895"/>
              <a:ext cx="343210" cy="314039"/>
            </a:xfrm>
            <a:prstGeom prst="ellipse">
              <a:avLst/>
            </a:prstGeom>
            <a:gradFill flip="none" rotWithShape="1">
              <a:gsLst>
                <a:gs pos="95000">
                  <a:schemeClr val="accent1">
                    <a:lumMod val="75000"/>
                  </a:schemeClr>
                </a:gs>
                <a:gs pos="57000">
                  <a:schemeClr val="accent1">
                    <a:lumMod val="40000"/>
                    <a:lumOff val="60000"/>
                  </a:schemeClr>
                </a:gs>
                <a:gs pos="45000">
                  <a:schemeClr val="accent1">
                    <a:lumMod val="40000"/>
                    <a:lumOff val="60000"/>
                  </a:schemeClr>
                </a:gs>
                <a:gs pos="5000">
                  <a:schemeClr val="accent1">
                    <a:lumMod val="75000"/>
                  </a:schemeClr>
                </a:gs>
              </a:gsLst>
              <a:lin ang="8100000" scaled="1"/>
              <a:tileRect/>
            </a:gradFill>
            <a:ln>
              <a:gradFill flip="none" rotWithShape="1">
                <a:gsLst>
                  <a:gs pos="54000">
                    <a:schemeClr val="accent1">
                      <a:lumMod val="40000"/>
                      <a:lumOff val="60000"/>
                    </a:schemeClr>
                  </a:gs>
                  <a:gs pos="17000">
                    <a:schemeClr val="bg1"/>
                  </a:gs>
                  <a:gs pos="89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sx="90000" sy="90000" algn="tl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9115BF3-7698-C97F-6257-D8D3475A9A68}"/>
                </a:ext>
              </a:extLst>
            </p:cNvPr>
            <p:cNvSpPr/>
            <p:nvPr/>
          </p:nvSpPr>
          <p:spPr>
            <a:xfrm>
              <a:off x="10606510" y="3293331"/>
              <a:ext cx="160838" cy="14716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74163C86-88C2-4234-36FE-86E9A412F247}"/>
                </a:ext>
              </a:extLst>
            </p:cNvPr>
            <p:cNvSpPr/>
            <p:nvPr/>
          </p:nvSpPr>
          <p:spPr>
            <a:xfrm>
              <a:off x="10646173" y="3329623"/>
              <a:ext cx="81512" cy="745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3341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3EE140C-719D-8FA1-6B08-433AE728467B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全年业绩情况</a:t>
            </a: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3B718D6E-C125-6869-0C9E-FD0D752EC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953188"/>
              </p:ext>
            </p:extLst>
          </p:nvPr>
        </p:nvGraphicFramePr>
        <p:xfrm>
          <a:off x="550451" y="3429000"/>
          <a:ext cx="11196637" cy="2874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等腰三角形 4">
            <a:extLst>
              <a:ext uri="{FF2B5EF4-FFF2-40B4-BE49-F238E27FC236}">
                <a16:creationId xmlns:a16="http://schemas.microsoft.com/office/drawing/2014/main" id="{A362CB7F-143F-4415-8BB6-77F702B5AF5E}"/>
              </a:ext>
            </a:extLst>
          </p:cNvPr>
          <p:cNvSpPr/>
          <p:nvPr/>
        </p:nvSpPr>
        <p:spPr>
          <a:xfrm>
            <a:off x="-1847334" y="2523360"/>
            <a:ext cx="1712686" cy="2342962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rgbClr val="9DD3A3"/>
                </a:gs>
                <a:gs pos="100000">
                  <a:srgbClr val="04AC98">
                    <a:alpha val="0"/>
                  </a:srgbClr>
                </a:gs>
              </a:gsLst>
              <a:lin ang="54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C66E1D88-C0DF-8636-5B3C-C2FB17DADDA7}"/>
              </a:ext>
            </a:extLst>
          </p:cNvPr>
          <p:cNvSpPr/>
          <p:nvPr/>
        </p:nvSpPr>
        <p:spPr>
          <a:xfrm>
            <a:off x="-3803860" y="2523360"/>
            <a:ext cx="1712686" cy="2342962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rgbClr val="9DD3A3"/>
                </a:gs>
                <a:gs pos="100000">
                  <a:srgbClr val="04AC98">
                    <a:alpha val="0"/>
                  </a:srgbClr>
                </a:gs>
              </a:gsLst>
              <a:lin ang="54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50D17B8-2830-2F0C-1B4C-140F93D2E503}"/>
              </a:ext>
            </a:extLst>
          </p:cNvPr>
          <p:cNvSpPr/>
          <p:nvPr/>
        </p:nvSpPr>
        <p:spPr>
          <a:xfrm rot="283349">
            <a:off x="4356560" y="1800662"/>
            <a:ext cx="3351025" cy="1252704"/>
          </a:xfrm>
          <a:prstGeom prst="roundRect">
            <a:avLst>
              <a:gd name="adj" fmla="val 6866"/>
            </a:avLst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2CCF25F-0114-472B-C150-3810A325BF66}"/>
              </a:ext>
            </a:extLst>
          </p:cNvPr>
          <p:cNvSpPr/>
          <p:nvPr/>
        </p:nvSpPr>
        <p:spPr>
          <a:xfrm rot="283349">
            <a:off x="8148321" y="1800661"/>
            <a:ext cx="3351025" cy="1252704"/>
          </a:xfrm>
          <a:prstGeom prst="roundRect">
            <a:avLst>
              <a:gd name="adj" fmla="val 6866"/>
            </a:avLst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221318-A93F-AA71-3285-0165BA072DF8}"/>
              </a:ext>
            </a:extLst>
          </p:cNvPr>
          <p:cNvSpPr/>
          <p:nvPr/>
        </p:nvSpPr>
        <p:spPr>
          <a:xfrm rot="283349">
            <a:off x="528190" y="1800662"/>
            <a:ext cx="3351025" cy="1252704"/>
          </a:xfrm>
          <a:prstGeom prst="roundRect">
            <a:avLst>
              <a:gd name="adj" fmla="val 6866"/>
            </a:avLst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F507DAC-1CA9-349D-D483-8840BE685A57}"/>
              </a:ext>
            </a:extLst>
          </p:cNvPr>
          <p:cNvSpPr/>
          <p:nvPr/>
        </p:nvSpPr>
        <p:spPr>
          <a:xfrm>
            <a:off x="531947" y="1852547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6E9BF5DA-9BF3-6FCD-E756-C8196CE2A1FC}"/>
              </a:ext>
            </a:extLst>
          </p:cNvPr>
          <p:cNvSpPr txBox="1"/>
          <p:nvPr/>
        </p:nvSpPr>
        <p:spPr>
          <a:xfrm>
            <a:off x="1179931" y="1919189"/>
            <a:ext cx="1647590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月营业数据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AD09169C-83B3-817F-42FF-E41F960EBFBB}"/>
              </a:ext>
            </a:extLst>
          </p:cNvPr>
          <p:cNvSpPr txBox="1"/>
          <p:nvPr/>
        </p:nvSpPr>
        <p:spPr>
          <a:xfrm>
            <a:off x="722446" y="2333885"/>
            <a:ext cx="3352981" cy="587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44DAB00-44C3-1903-5F1C-7787848F77B1}"/>
              </a:ext>
            </a:extLst>
          </p:cNvPr>
          <p:cNvGrpSpPr/>
          <p:nvPr/>
        </p:nvGrpSpPr>
        <p:grpSpPr>
          <a:xfrm>
            <a:off x="795145" y="1952921"/>
            <a:ext cx="428243" cy="362661"/>
            <a:chOff x="1410514" y="3730162"/>
            <a:chExt cx="525704" cy="445196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B760F05D-7A80-F259-8540-5F3A0527FA1C}"/>
                </a:ext>
              </a:extLst>
            </p:cNvPr>
            <p:cNvSpPr/>
            <p:nvPr/>
          </p:nvSpPr>
          <p:spPr>
            <a:xfrm>
              <a:off x="1436991" y="3730162"/>
              <a:ext cx="445198" cy="44519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Object 800011">
              <a:extLst>
                <a:ext uri="{FF2B5EF4-FFF2-40B4-BE49-F238E27FC236}">
                  <a16:creationId xmlns:a16="http://schemas.microsoft.com/office/drawing/2014/main" id="{6D937E12-8383-84E5-2977-F430DBB57F9D}"/>
                </a:ext>
              </a:extLst>
            </p:cNvPr>
            <p:cNvSpPr txBox="1"/>
            <p:nvPr/>
          </p:nvSpPr>
          <p:spPr>
            <a:xfrm>
              <a:off x="1410514" y="3741118"/>
              <a:ext cx="525704" cy="290533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4144FDD-FF6F-B860-CD2E-AB4BAEF79851}"/>
              </a:ext>
            </a:extLst>
          </p:cNvPr>
          <p:cNvGrpSpPr/>
          <p:nvPr/>
        </p:nvGrpSpPr>
        <p:grpSpPr>
          <a:xfrm>
            <a:off x="2953485" y="2113236"/>
            <a:ext cx="663042" cy="111904"/>
            <a:chOff x="6572251" y="-1254662"/>
            <a:chExt cx="663042" cy="196801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F883D0D2-5C9E-7FEA-71EA-6A60F52BB9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8460680C-11E0-5D3F-2E14-E9564E37B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751B0582-9841-A9F9-578F-37FD02CCE2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5F9EB05-E098-C652-FB10-CBBD27DDD6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8F6F2A2-FD66-8191-B214-D481CEBF25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DDFA6AD2-8FD2-5A39-958E-33A567415C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6FADF849-63BC-5DA6-B5D9-092335EA34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4C70B65A-D21B-946D-00DE-0833B73FF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107A0641-2DA6-6E1C-F3A6-781A7FF122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22BB9F23-E1A0-B980-2E42-0DFDA4D138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C2654E27-D969-7A25-015C-144A2E68A2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12A5EE2A-02CF-0668-F424-ECD89B8D0D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D4DB725D-FB09-C2BF-0EF6-9EC141CC9FC8}"/>
              </a:ext>
            </a:extLst>
          </p:cNvPr>
          <p:cNvSpPr/>
          <p:nvPr/>
        </p:nvSpPr>
        <p:spPr>
          <a:xfrm>
            <a:off x="4342584" y="1852547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38988D4C-71CC-EE6C-8674-70598050F1B1}"/>
              </a:ext>
            </a:extLst>
          </p:cNvPr>
          <p:cNvSpPr txBox="1"/>
          <p:nvPr/>
        </p:nvSpPr>
        <p:spPr>
          <a:xfrm>
            <a:off x="4990568" y="1919189"/>
            <a:ext cx="1647590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年营业数据</a:t>
            </a: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E03E2C50-B90F-7F47-2FB1-4AB21D34DED7}"/>
              </a:ext>
            </a:extLst>
          </p:cNvPr>
          <p:cNvSpPr txBox="1"/>
          <p:nvPr/>
        </p:nvSpPr>
        <p:spPr>
          <a:xfrm>
            <a:off x="4533083" y="2333885"/>
            <a:ext cx="3352981" cy="587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9454DE9-C1B3-0EE7-C088-7B603FD9B0B8}"/>
              </a:ext>
            </a:extLst>
          </p:cNvPr>
          <p:cNvGrpSpPr/>
          <p:nvPr/>
        </p:nvGrpSpPr>
        <p:grpSpPr>
          <a:xfrm>
            <a:off x="4596257" y="1952921"/>
            <a:ext cx="428243" cy="362661"/>
            <a:chOff x="1398821" y="3730162"/>
            <a:chExt cx="525704" cy="445196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9EDFFE19-82B4-C243-266A-969C58F536AC}"/>
                </a:ext>
              </a:extLst>
            </p:cNvPr>
            <p:cNvSpPr/>
            <p:nvPr/>
          </p:nvSpPr>
          <p:spPr>
            <a:xfrm>
              <a:off x="1436991" y="3730162"/>
              <a:ext cx="445198" cy="44519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5" name="Object 800011">
              <a:extLst>
                <a:ext uri="{FF2B5EF4-FFF2-40B4-BE49-F238E27FC236}">
                  <a16:creationId xmlns:a16="http://schemas.microsoft.com/office/drawing/2014/main" id="{DF76DDBC-9F52-DEC8-F371-DD1B21285FCB}"/>
                </a:ext>
              </a:extLst>
            </p:cNvPr>
            <p:cNvSpPr txBox="1"/>
            <p:nvPr/>
          </p:nvSpPr>
          <p:spPr>
            <a:xfrm>
              <a:off x="1398821" y="3741118"/>
              <a:ext cx="525704" cy="290533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AD94037-CAA0-3D65-DAAC-C0540AEBE57C}"/>
              </a:ext>
            </a:extLst>
          </p:cNvPr>
          <p:cNvGrpSpPr/>
          <p:nvPr/>
        </p:nvGrpSpPr>
        <p:grpSpPr>
          <a:xfrm>
            <a:off x="6764122" y="2113236"/>
            <a:ext cx="663042" cy="111904"/>
            <a:chOff x="6572251" y="-1254662"/>
            <a:chExt cx="663042" cy="196801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A289654D-FB5D-6518-4B92-299BC7E387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34EE7DED-52EC-4AB7-DE02-C3AE15BF3D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CEBC594C-97F8-AD83-61E8-02B43F3D4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ACCA77EF-EA2C-47D4-629B-3766C7B8A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C4FDAE8F-2C1E-4060-079D-7193289EC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454E976A-7DF1-E2D0-2461-CC67E4153E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C3A64A70-4862-EF38-7D30-3DA356AA79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413C421B-DCA6-64C0-16AE-9B85356827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214A4645-312F-6378-46E6-2C89880522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0E314D57-C9F6-1AFB-F4BB-328EB25A12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4D01B578-6C2A-3DF6-C082-3EB8505672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8E495283-2AEE-A2DD-11E2-0C9DC5E095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1BE982AB-E4A0-D8C7-2236-C0E763D81CC9}"/>
              </a:ext>
            </a:extLst>
          </p:cNvPr>
          <p:cNvSpPr/>
          <p:nvPr/>
        </p:nvSpPr>
        <p:spPr>
          <a:xfrm>
            <a:off x="8153220" y="1852547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80A7DC1E-4C3B-57DA-C0AA-CDC44F57FFE7}"/>
              </a:ext>
            </a:extLst>
          </p:cNvPr>
          <p:cNvSpPr txBox="1"/>
          <p:nvPr/>
        </p:nvSpPr>
        <p:spPr>
          <a:xfrm>
            <a:off x="8801204" y="1919189"/>
            <a:ext cx="1647590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销售额占比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16A8AF5E-A2D0-DF73-1C64-BEBAEB81F620}"/>
              </a:ext>
            </a:extLst>
          </p:cNvPr>
          <p:cNvSpPr txBox="1"/>
          <p:nvPr/>
        </p:nvSpPr>
        <p:spPr>
          <a:xfrm>
            <a:off x="8343719" y="2333885"/>
            <a:ext cx="3352981" cy="587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B44C3BE5-30BB-7302-69ED-3649E65E5965}"/>
              </a:ext>
            </a:extLst>
          </p:cNvPr>
          <p:cNvSpPr/>
          <p:nvPr/>
        </p:nvSpPr>
        <p:spPr>
          <a:xfrm>
            <a:off x="8437987" y="1952921"/>
            <a:ext cx="362662" cy="3626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412" tIns="46706" rIns="93412" bIns="4670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Object 800011">
            <a:extLst>
              <a:ext uri="{FF2B5EF4-FFF2-40B4-BE49-F238E27FC236}">
                <a16:creationId xmlns:a16="http://schemas.microsoft.com/office/drawing/2014/main" id="{764B1D58-0DE4-ACEF-ECEF-A61804F2E224}"/>
              </a:ext>
            </a:extLst>
          </p:cNvPr>
          <p:cNvSpPr txBox="1"/>
          <p:nvPr/>
        </p:nvSpPr>
        <p:spPr>
          <a:xfrm>
            <a:off x="8406893" y="1961846"/>
            <a:ext cx="428243" cy="236671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11F24752-21CD-FD6D-EDF9-0379F52B386B}"/>
              </a:ext>
            </a:extLst>
          </p:cNvPr>
          <p:cNvCxnSpPr>
            <a:cxnSpLocks/>
          </p:cNvCxnSpPr>
          <p:nvPr/>
        </p:nvCxnSpPr>
        <p:spPr>
          <a:xfrm flipH="1">
            <a:off x="1057475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6E5E3CCA-C639-5FFD-FA7B-CA878CB038D8}"/>
              </a:ext>
            </a:extLst>
          </p:cNvPr>
          <p:cNvCxnSpPr>
            <a:cxnSpLocks/>
          </p:cNvCxnSpPr>
          <p:nvPr/>
        </p:nvCxnSpPr>
        <p:spPr>
          <a:xfrm flipH="1">
            <a:off x="1063113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BA8544A8-66C6-805B-7E77-44991E8684D7}"/>
              </a:ext>
            </a:extLst>
          </p:cNvPr>
          <p:cNvCxnSpPr>
            <a:cxnSpLocks/>
          </p:cNvCxnSpPr>
          <p:nvPr/>
        </p:nvCxnSpPr>
        <p:spPr>
          <a:xfrm flipH="1">
            <a:off x="1068751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BD1DC237-B1D0-B1AD-0060-6BB60D5E4FEB}"/>
              </a:ext>
            </a:extLst>
          </p:cNvPr>
          <p:cNvCxnSpPr>
            <a:cxnSpLocks/>
          </p:cNvCxnSpPr>
          <p:nvPr/>
        </p:nvCxnSpPr>
        <p:spPr>
          <a:xfrm flipH="1">
            <a:off x="1074389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333BC7E9-FAF2-8D51-7C56-B2163BB27E68}"/>
              </a:ext>
            </a:extLst>
          </p:cNvPr>
          <p:cNvCxnSpPr>
            <a:cxnSpLocks/>
          </p:cNvCxnSpPr>
          <p:nvPr/>
        </p:nvCxnSpPr>
        <p:spPr>
          <a:xfrm flipH="1">
            <a:off x="1080027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0089D6A6-3A2A-3C81-D05E-E8F3505D97ED}"/>
              </a:ext>
            </a:extLst>
          </p:cNvPr>
          <p:cNvCxnSpPr>
            <a:cxnSpLocks/>
          </p:cNvCxnSpPr>
          <p:nvPr/>
        </p:nvCxnSpPr>
        <p:spPr>
          <a:xfrm flipH="1">
            <a:off x="1085665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A1550947-EC3A-3428-0663-F5386BB58D5E}"/>
              </a:ext>
            </a:extLst>
          </p:cNvPr>
          <p:cNvCxnSpPr>
            <a:cxnSpLocks/>
          </p:cNvCxnSpPr>
          <p:nvPr/>
        </p:nvCxnSpPr>
        <p:spPr>
          <a:xfrm flipH="1">
            <a:off x="1091303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15C9462-5936-62D2-6A49-63640147C761}"/>
              </a:ext>
            </a:extLst>
          </p:cNvPr>
          <p:cNvCxnSpPr>
            <a:cxnSpLocks/>
          </p:cNvCxnSpPr>
          <p:nvPr/>
        </p:nvCxnSpPr>
        <p:spPr>
          <a:xfrm flipH="1">
            <a:off x="1096941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3D9EA1C0-5B6A-1A67-6779-895E50EE9D40}"/>
              </a:ext>
            </a:extLst>
          </p:cNvPr>
          <p:cNvCxnSpPr>
            <a:cxnSpLocks/>
          </p:cNvCxnSpPr>
          <p:nvPr/>
        </p:nvCxnSpPr>
        <p:spPr>
          <a:xfrm flipH="1">
            <a:off x="1102579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86BE96DF-6E89-5310-1567-B3BA1E24528E}"/>
              </a:ext>
            </a:extLst>
          </p:cNvPr>
          <p:cNvCxnSpPr>
            <a:cxnSpLocks/>
          </p:cNvCxnSpPr>
          <p:nvPr/>
        </p:nvCxnSpPr>
        <p:spPr>
          <a:xfrm flipH="1">
            <a:off x="1108217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2659E965-090D-6041-5309-9C34ACF78DBB}"/>
              </a:ext>
            </a:extLst>
          </p:cNvPr>
          <p:cNvCxnSpPr>
            <a:cxnSpLocks/>
          </p:cNvCxnSpPr>
          <p:nvPr/>
        </p:nvCxnSpPr>
        <p:spPr>
          <a:xfrm flipH="1">
            <a:off x="1113855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0C86913A-BFF9-35B2-B50C-C576711C4E78}"/>
              </a:ext>
            </a:extLst>
          </p:cNvPr>
          <p:cNvCxnSpPr>
            <a:cxnSpLocks/>
          </p:cNvCxnSpPr>
          <p:nvPr/>
        </p:nvCxnSpPr>
        <p:spPr>
          <a:xfrm flipH="1">
            <a:off x="11194939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5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C387267E-E6A8-C601-B162-F4D1F0F55BC7}"/>
              </a:ext>
            </a:extLst>
          </p:cNvPr>
          <p:cNvSpPr/>
          <p:nvPr/>
        </p:nvSpPr>
        <p:spPr>
          <a:xfrm>
            <a:off x="695325" y="3974054"/>
            <a:ext cx="10801347" cy="571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83978DE-A7DC-B51C-1239-92593BAF5362}"/>
              </a:ext>
            </a:extLst>
          </p:cNvPr>
          <p:cNvSpPr/>
          <p:nvPr/>
        </p:nvSpPr>
        <p:spPr>
          <a:xfrm>
            <a:off x="695318" y="5127626"/>
            <a:ext cx="10801347" cy="571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8F08D16-72CE-244B-F7C3-9199A76C1AC9}"/>
              </a:ext>
            </a:extLst>
          </p:cNvPr>
          <p:cNvSpPr/>
          <p:nvPr/>
        </p:nvSpPr>
        <p:spPr>
          <a:xfrm>
            <a:off x="695325" y="2820988"/>
            <a:ext cx="10801347" cy="571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1702204-4E34-413A-0F9F-5BC9B0A56800}"/>
              </a:ext>
            </a:extLst>
          </p:cNvPr>
          <p:cNvSpPr/>
          <p:nvPr/>
        </p:nvSpPr>
        <p:spPr>
          <a:xfrm>
            <a:off x="695327" y="1628775"/>
            <a:ext cx="10801350" cy="65694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2441AF0F-6541-2020-7067-24FFBA182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101846"/>
              </p:ext>
            </p:extLst>
          </p:nvPr>
        </p:nvGraphicFramePr>
        <p:xfrm>
          <a:off x="695316" y="1628553"/>
          <a:ext cx="10801349" cy="4691002"/>
        </p:xfrm>
        <a:graphic>
          <a:graphicData uri="http://schemas.openxmlformats.org/drawingml/2006/table">
            <a:tbl>
              <a:tblPr/>
              <a:tblGrid>
                <a:gridCol w="1869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8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3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9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00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项目</a:t>
                      </a:r>
                    </a:p>
                  </a:txBody>
                  <a:tcPr marL="16933" marR="16933" marT="16933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数量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单价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合计</a:t>
                      </a:r>
                    </a:p>
                  </a:txBody>
                  <a:tcPr marL="16933" marR="16933" marT="16933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806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E0C91302-E27E-A498-4814-50C2E44B67EB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全年支出情况</a:t>
            </a:r>
          </a:p>
        </p:txBody>
      </p:sp>
    </p:spTree>
    <p:extLst>
      <p:ext uri="{BB962C8B-B14F-4D97-AF65-F5344CB8AC3E}">
        <p14:creationId xmlns:p14="http://schemas.microsoft.com/office/powerpoint/2010/main" val="741447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F9B17964-1FDF-0D72-6757-769AE9923EA3}"/>
              </a:ext>
            </a:extLst>
          </p:cNvPr>
          <p:cNvSpPr/>
          <p:nvPr/>
        </p:nvSpPr>
        <p:spPr>
          <a:xfrm rot="1852146">
            <a:off x="6129975" y="-727895"/>
            <a:ext cx="6988433" cy="10063881"/>
          </a:xfrm>
          <a:custGeom>
            <a:avLst/>
            <a:gdLst>
              <a:gd name="connsiteX0" fmla="*/ 0 w 6988433"/>
              <a:gd name="connsiteY0" fmla="*/ 2074057 h 10063881"/>
              <a:gd name="connsiteX1" fmla="*/ 3469742 w 6988433"/>
              <a:gd name="connsiteY1" fmla="*/ 0 h 10063881"/>
              <a:gd name="connsiteX2" fmla="*/ 6988433 w 6988433"/>
              <a:gd name="connsiteY2" fmla="*/ 5886507 h 10063881"/>
              <a:gd name="connsiteX3" fmla="*/ 0 w 6988433"/>
              <a:gd name="connsiteY3" fmla="*/ 10063881 h 1006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8433" h="10063881">
                <a:moveTo>
                  <a:pt x="0" y="2074057"/>
                </a:moveTo>
                <a:lnTo>
                  <a:pt x="3469742" y="0"/>
                </a:lnTo>
                <a:lnTo>
                  <a:pt x="6988433" y="5886507"/>
                </a:lnTo>
                <a:lnTo>
                  <a:pt x="0" y="100638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pic>
        <p:nvPicPr>
          <p:cNvPr id="1026" name="Picture 2" descr="查看图片">
            <a:extLst>
              <a:ext uri="{FF2B5EF4-FFF2-40B4-BE49-F238E27FC236}">
                <a16:creationId xmlns:a16="http://schemas.microsoft.com/office/drawing/2014/main" id="{E228DAAF-4774-387F-3D2D-858F66877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CD9AE78-11BA-4F97-94FC-1AC3283BEC01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产品亮点总结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DF0A4C-992D-0215-A9C8-908D109DE81B}"/>
              </a:ext>
            </a:extLst>
          </p:cNvPr>
          <p:cNvSpPr txBox="1"/>
          <p:nvPr/>
        </p:nvSpPr>
        <p:spPr>
          <a:xfrm>
            <a:off x="10323510" y="888921"/>
            <a:ext cx="1174753" cy="4024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B0AD070-5007-DE66-6F08-D03DE0DA95C7}"/>
              </a:ext>
            </a:extLst>
          </p:cNvPr>
          <p:cNvGrpSpPr/>
          <p:nvPr/>
        </p:nvGrpSpPr>
        <p:grpSpPr>
          <a:xfrm>
            <a:off x="5006340" y="1550670"/>
            <a:ext cx="2179320" cy="3756660"/>
            <a:chOff x="3916680" y="1268413"/>
            <a:chExt cx="2179320" cy="3756660"/>
          </a:xfrm>
          <a:scene3d>
            <a:camera prst="perspectiveContrastingRightFacing" fov="5100000">
              <a:rot lat="21030000" lon="18864000" rev="2538000"/>
            </a:camera>
            <a:lightRig rig="threePt" dir="t"/>
          </a:scene3d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FF5DE368-0D8F-32C7-CC7E-72E3FBEEE013}"/>
                </a:ext>
              </a:extLst>
            </p:cNvPr>
            <p:cNvSpPr/>
            <p:nvPr/>
          </p:nvSpPr>
          <p:spPr>
            <a:xfrm>
              <a:off x="3916680" y="1268413"/>
              <a:ext cx="2179320" cy="3756660"/>
            </a:xfrm>
            <a:prstGeom prst="roundRect">
              <a:avLst>
                <a:gd name="adj" fmla="val 6177"/>
              </a:avLst>
            </a:prstGeom>
            <a:gradFill>
              <a:gsLst>
                <a:gs pos="71500">
                  <a:schemeClr val="accent2">
                    <a:lumMod val="20000"/>
                    <a:lumOff val="80000"/>
                    <a:alpha val="80000"/>
                  </a:schemeClr>
                </a:gs>
                <a:gs pos="50000">
                  <a:schemeClr val="accent2">
                    <a:lumMod val="40000"/>
                    <a:lumOff val="60000"/>
                    <a:alpha val="60000"/>
                  </a:schemeClr>
                </a:gs>
                <a:gs pos="25000">
                  <a:schemeClr val="accent2">
                    <a:alpha val="78000"/>
                  </a:schemeClr>
                </a:gs>
                <a:gs pos="0">
                  <a:schemeClr val="accent2"/>
                </a:gs>
                <a:gs pos="93000">
                  <a:schemeClr val="bg1"/>
                </a:gs>
              </a:gsLst>
              <a:lin ang="16200000" scaled="1"/>
            </a:gradFill>
            <a:ln w="6350">
              <a:gradFill>
                <a:gsLst>
                  <a:gs pos="0">
                    <a:schemeClr val="accent2"/>
                  </a:gs>
                  <a:gs pos="36000">
                    <a:schemeClr val="accent2">
                      <a:lumMod val="40000"/>
                      <a:lumOff val="60000"/>
                    </a:schemeClr>
                  </a:gs>
                  <a:gs pos="64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</a:ln>
            <a:effectLst>
              <a:outerShdw blurRad="190500" dir="13500000" sy="23000" kx="1200000" algn="br" rotWithShape="0">
                <a:prstClr val="black">
                  <a:alpha val="17000"/>
                </a:prstClr>
              </a:outerShdw>
            </a:effectLst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F9F0BA9-BFA6-5FBB-69B4-65D5CAA1EB68}"/>
                </a:ext>
              </a:extLst>
            </p:cNvPr>
            <p:cNvSpPr txBox="1"/>
            <p:nvPr/>
          </p:nvSpPr>
          <p:spPr>
            <a:xfrm>
              <a:off x="4301490" y="1578402"/>
              <a:ext cx="1409700" cy="6323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solidFill>
                    <a:schemeClr val="accent2"/>
                  </a:solidFill>
                  <a:latin typeface="+mj-lt"/>
                </a:rPr>
                <a:t>产品</a:t>
              </a:r>
              <a:r>
                <a:rPr lang="en-US" altLang="zh-CN" sz="3200" dirty="0">
                  <a:solidFill>
                    <a:schemeClr val="accent2"/>
                  </a:solidFill>
                  <a:latin typeface="+mj-lt"/>
                </a:rPr>
                <a:t>A</a:t>
              </a:r>
              <a:endParaRPr lang="zh-CN" alt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C8894D2-032D-EBD4-1AD7-59A36F3CC73B}"/>
                </a:ext>
              </a:extLst>
            </p:cNvPr>
            <p:cNvSpPr txBox="1"/>
            <p:nvPr/>
          </p:nvSpPr>
          <p:spPr>
            <a:xfrm>
              <a:off x="4068977" y="4153962"/>
              <a:ext cx="1874727" cy="63235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dirty="0">
                  <a:gradFill flip="none" rotWithShape="1">
                    <a:gsLst>
                      <a:gs pos="50000">
                        <a:schemeClr val="bg1"/>
                      </a:gs>
                      <a:gs pos="0">
                        <a:schemeClr val="accent1">
                          <a:lumMod val="24000"/>
                          <a:lumOff val="76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atin typeface="+mj-lt"/>
                </a:rPr>
                <a:t>产品</a:t>
              </a:r>
              <a:r>
                <a:rPr lang="en-US" altLang="zh-CN" sz="3200" dirty="0">
                  <a:gradFill flip="none" rotWithShape="1">
                    <a:gsLst>
                      <a:gs pos="50000">
                        <a:schemeClr val="bg1"/>
                      </a:gs>
                      <a:gs pos="0">
                        <a:schemeClr val="accent1">
                          <a:lumMod val="24000"/>
                          <a:lumOff val="76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atin typeface="+mj-lt"/>
                </a:rPr>
                <a:t>B</a:t>
              </a:r>
              <a:endParaRPr lang="zh-CN" altLang="en-US" sz="3200" dirty="0">
                <a:gradFill flip="none" rotWithShape="1">
                  <a:gsLst>
                    <a:gs pos="50000">
                      <a:schemeClr val="bg1"/>
                    </a:gs>
                    <a:gs pos="0">
                      <a:schemeClr val="accent1">
                        <a:lumMod val="24000"/>
                        <a:lumOff val="76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atin typeface="+mj-lt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39196E0-BAF2-5B9E-A165-A309133C21F3}"/>
              </a:ext>
            </a:extLst>
          </p:cNvPr>
          <p:cNvSpPr txBox="1"/>
          <p:nvPr/>
        </p:nvSpPr>
        <p:spPr>
          <a:xfrm>
            <a:off x="7811462" y="1603994"/>
            <a:ext cx="4000387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用户反馈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B034C42-DD60-9C8C-ACA6-8D206FB4E189}"/>
              </a:ext>
            </a:extLst>
          </p:cNvPr>
          <p:cNvSpPr txBox="1"/>
          <p:nvPr/>
        </p:nvSpPr>
        <p:spPr>
          <a:xfrm>
            <a:off x="7811462" y="2211048"/>
            <a:ext cx="3686802" cy="1175706"/>
          </a:xfrm>
          <a:prstGeom prst="rect">
            <a:avLst/>
          </a:prstGeom>
          <a:noFill/>
        </p:spPr>
        <p:txBody>
          <a:bodyPr wrap="square" r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、为用户线上消费提供了便捷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、帮助了居家工作者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……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F53CB2-3C00-E95F-41DE-402727715848}"/>
              </a:ext>
            </a:extLst>
          </p:cNvPr>
          <p:cNvSpPr txBox="1"/>
          <p:nvPr/>
        </p:nvSpPr>
        <p:spPr>
          <a:xfrm>
            <a:off x="7811462" y="4029352"/>
            <a:ext cx="3448371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实用场景案例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2F444FD-8780-17EB-39FD-D9307D426B13}"/>
              </a:ext>
            </a:extLst>
          </p:cNvPr>
          <p:cNvSpPr txBox="1"/>
          <p:nvPr/>
        </p:nvSpPr>
        <p:spPr>
          <a:xfrm>
            <a:off x="7811462" y="4655230"/>
            <a:ext cx="3686400" cy="1175706"/>
          </a:xfrm>
          <a:prstGeom prst="rect">
            <a:avLst/>
          </a:prstGeom>
          <a:noFill/>
        </p:spPr>
        <p:txBody>
          <a:bodyPr wrap="square" r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线上直播中，为广告主提供了快速的用户体验，节省了付款流程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……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A03D3D0-12D3-1AB2-AA0A-B894C894CDC2}"/>
              </a:ext>
            </a:extLst>
          </p:cNvPr>
          <p:cNvSpPr txBox="1"/>
          <p:nvPr/>
        </p:nvSpPr>
        <p:spPr>
          <a:xfrm>
            <a:off x="694138" y="1634173"/>
            <a:ext cx="4000387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用户反馈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1621FE-7DC2-4DEE-3DB6-8FDB53C1A45E}"/>
              </a:ext>
            </a:extLst>
          </p:cNvPr>
          <p:cNvSpPr txBox="1"/>
          <p:nvPr/>
        </p:nvSpPr>
        <p:spPr>
          <a:xfrm>
            <a:off x="694138" y="2241227"/>
            <a:ext cx="3686802" cy="1175706"/>
          </a:xfrm>
          <a:prstGeom prst="rect">
            <a:avLst/>
          </a:prstGeom>
          <a:noFill/>
        </p:spPr>
        <p:txBody>
          <a:bodyPr wrap="square" r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、为用户线上消费提供了便捷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、帮助了居家工作者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……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D3FBCDC-42CC-9735-AD4E-3AACCB73C0B9}"/>
              </a:ext>
            </a:extLst>
          </p:cNvPr>
          <p:cNvSpPr txBox="1"/>
          <p:nvPr/>
        </p:nvSpPr>
        <p:spPr>
          <a:xfrm>
            <a:off x="694138" y="4059531"/>
            <a:ext cx="3448371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实用场景案例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E66EBEA-1047-03C1-3E38-15EBA84046F4}"/>
              </a:ext>
            </a:extLst>
          </p:cNvPr>
          <p:cNvSpPr txBox="1"/>
          <p:nvPr/>
        </p:nvSpPr>
        <p:spPr>
          <a:xfrm>
            <a:off x="694138" y="4685409"/>
            <a:ext cx="3686400" cy="1175706"/>
          </a:xfrm>
          <a:prstGeom prst="rect">
            <a:avLst/>
          </a:prstGeom>
          <a:noFill/>
        </p:spPr>
        <p:txBody>
          <a:bodyPr wrap="square" r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线上直播中，为广告主提供了快速的用户体验，节省了付款流程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570644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628C050-8B88-54CC-D574-B422F10511E5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工作成果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A204E62-360C-D133-DADE-E9D55C4B99D0}"/>
              </a:ext>
            </a:extLst>
          </p:cNvPr>
          <p:cNvSpPr/>
          <p:nvPr/>
        </p:nvSpPr>
        <p:spPr>
          <a:xfrm>
            <a:off x="0" y="4977114"/>
            <a:ext cx="12192000" cy="1880886"/>
          </a:xfrm>
          <a:prstGeom prst="rect">
            <a:avLst/>
          </a:prstGeom>
          <a:gradFill>
            <a:gsLst>
              <a:gs pos="25000">
                <a:schemeClr val="accent2">
                  <a:lumMod val="75000"/>
                </a:schemeClr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son"/>
              <a:ea typeface="阿里巴巴普惠体 2.0 55 Regular"/>
              <a:cs typeface="+mn-cs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A44D18DF-0249-43C6-CEB2-9C712A280A78}"/>
              </a:ext>
            </a:extLst>
          </p:cNvPr>
          <p:cNvSpPr/>
          <p:nvPr/>
        </p:nvSpPr>
        <p:spPr>
          <a:xfrm>
            <a:off x="723900" y="2024515"/>
            <a:ext cx="2361236" cy="4317357"/>
          </a:xfrm>
          <a:prstGeom prst="roundRect">
            <a:avLst>
              <a:gd name="adj" fmla="val 6028"/>
            </a:avLst>
          </a:prstGeom>
          <a:gradFill>
            <a:gsLst>
              <a:gs pos="100000">
                <a:schemeClr val="bg1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</a:gra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son"/>
              <a:ea typeface="阿里巴巴普惠体 2.0 55 Regular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9FAFF9C-7415-EE80-4EA5-8A7C554DF6D1}"/>
              </a:ext>
            </a:extLst>
          </p:cNvPr>
          <p:cNvSpPr txBox="1"/>
          <p:nvPr/>
        </p:nvSpPr>
        <p:spPr>
          <a:xfrm>
            <a:off x="1308842" y="3783083"/>
            <a:ext cx="1210588" cy="43037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团队建设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457D374-543F-929A-74FE-A09B1E9E48A1}"/>
              </a:ext>
            </a:extLst>
          </p:cNvPr>
          <p:cNvSpPr txBox="1"/>
          <p:nvPr/>
        </p:nvSpPr>
        <p:spPr>
          <a:xfrm>
            <a:off x="1000024" y="4229915"/>
            <a:ext cx="1808989" cy="184011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solidFill>
                  <a:srgbClr val="213438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三年人才培养与团队建设计划正式启动。根据既定的销售策略和任务，按照常年的习惯，进行人员细分。</a:t>
            </a: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A455D5A9-050D-4DD9-61A6-7AADC9BA5D75}"/>
              </a:ext>
            </a:extLst>
          </p:cNvPr>
          <p:cNvSpPr/>
          <p:nvPr/>
        </p:nvSpPr>
        <p:spPr>
          <a:xfrm>
            <a:off x="3522800" y="1665288"/>
            <a:ext cx="2361236" cy="4317357"/>
          </a:xfrm>
          <a:prstGeom prst="roundRect">
            <a:avLst>
              <a:gd name="adj" fmla="val 6028"/>
            </a:avLst>
          </a:prstGeom>
          <a:gradFill>
            <a:gsLst>
              <a:gs pos="100000">
                <a:schemeClr val="bg1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</a:gra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son"/>
              <a:ea typeface="阿里巴巴普惠体 2.0 55 Regular"/>
              <a:cs typeface="+mn-cs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2F545EE-2B79-F7AE-6182-B364CFDC99E5}"/>
              </a:ext>
            </a:extLst>
          </p:cNvPr>
          <p:cNvSpPr txBox="1"/>
          <p:nvPr/>
        </p:nvSpPr>
        <p:spPr>
          <a:xfrm>
            <a:off x="4107742" y="3423856"/>
            <a:ext cx="1210588" cy="43037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制度完善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81A0954-1DB5-207E-DFF6-6A1B150DADFD}"/>
              </a:ext>
            </a:extLst>
          </p:cNvPr>
          <p:cNvSpPr txBox="1"/>
          <p:nvPr/>
        </p:nvSpPr>
        <p:spPr>
          <a:xfrm>
            <a:off x="3798924" y="3870688"/>
            <a:ext cx="1808989" cy="154465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solidFill>
                  <a:srgbClr val="213438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建立和完善公司制度体系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规范制度制定程序。为了提高工作效率，规范工作流程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FCB0B426-E6E4-4FC5-58F7-331A46D7CE60}"/>
              </a:ext>
            </a:extLst>
          </p:cNvPr>
          <p:cNvSpPr/>
          <p:nvPr/>
        </p:nvSpPr>
        <p:spPr>
          <a:xfrm>
            <a:off x="6321700" y="2007263"/>
            <a:ext cx="2361236" cy="4317357"/>
          </a:xfrm>
          <a:prstGeom prst="roundRect">
            <a:avLst>
              <a:gd name="adj" fmla="val 6028"/>
            </a:avLst>
          </a:prstGeom>
          <a:gradFill>
            <a:gsLst>
              <a:gs pos="100000">
                <a:schemeClr val="bg1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</a:gra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son"/>
              <a:ea typeface="阿里巴巴普惠体 2.0 55 Regular"/>
              <a:cs typeface="+mn-cs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9BDAB14-8B2D-A723-28C2-0BA2F201D328}"/>
              </a:ext>
            </a:extLst>
          </p:cNvPr>
          <p:cNvSpPr txBox="1"/>
          <p:nvPr/>
        </p:nvSpPr>
        <p:spPr>
          <a:xfrm>
            <a:off x="6906642" y="3765831"/>
            <a:ext cx="1210588" cy="43037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运营推进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B638EE0A-AB01-0084-C3D7-0368BB14BD18}"/>
              </a:ext>
            </a:extLst>
          </p:cNvPr>
          <p:cNvSpPr txBox="1"/>
          <p:nvPr/>
        </p:nvSpPr>
        <p:spPr>
          <a:xfrm>
            <a:off x="6597824" y="4212663"/>
            <a:ext cx="1808989" cy="184011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solidFill>
                  <a:srgbClr val="213438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为优化完善公司运行流程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,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推进建设运营一体化。为优化完善公司运行流程，推进建设运营一体化。</a:t>
            </a: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74AF5CED-BC32-FC1D-37EF-B63990BC93CB}"/>
              </a:ext>
            </a:extLst>
          </p:cNvPr>
          <p:cNvSpPr/>
          <p:nvPr/>
        </p:nvSpPr>
        <p:spPr>
          <a:xfrm>
            <a:off x="9120601" y="1651875"/>
            <a:ext cx="2361236" cy="4317357"/>
          </a:xfrm>
          <a:prstGeom prst="roundRect">
            <a:avLst>
              <a:gd name="adj" fmla="val 6028"/>
            </a:avLst>
          </a:prstGeom>
          <a:gradFill>
            <a:gsLst>
              <a:gs pos="100000">
                <a:schemeClr val="bg1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</a:gra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nson"/>
              <a:ea typeface="阿里巴巴普惠体 2.0 55 Regular"/>
              <a:cs typeface="+mn-cs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BDB6EC97-D313-B839-27C0-BF591E7E40E8}"/>
              </a:ext>
            </a:extLst>
          </p:cNvPr>
          <p:cNvSpPr txBox="1"/>
          <p:nvPr/>
        </p:nvSpPr>
        <p:spPr>
          <a:xfrm>
            <a:off x="9705543" y="3410443"/>
            <a:ext cx="1210588" cy="43037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产品优化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601E93BD-E492-864E-E82F-219ADC43B213}"/>
              </a:ext>
            </a:extLst>
          </p:cNvPr>
          <p:cNvSpPr txBox="1"/>
          <p:nvPr/>
        </p:nvSpPr>
        <p:spPr>
          <a:xfrm>
            <a:off x="9396725" y="3857275"/>
            <a:ext cx="1808989" cy="124918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solidFill>
                  <a:srgbClr val="213438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完成部份产品的重新定价，将市场操作权取回公司手中，更利操作市场。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9376C0EA-F0D7-34AA-0360-1F1461E45C2E}"/>
              </a:ext>
            </a:extLst>
          </p:cNvPr>
          <p:cNvGrpSpPr/>
          <p:nvPr/>
        </p:nvGrpSpPr>
        <p:grpSpPr>
          <a:xfrm>
            <a:off x="6838896" y="2205165"/>
            <a:ext cx="1326844" cy="1326844"/>
            <a:chOff x="6838896" y="2205165"/>
            <a:chExt cx="1326844" cy="1326844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0254415D-AAD0-0CEC-EDD4-0708831A641A}"/>
                </a:ext>
              </a:extLst>
            </p:cNvPr>
            <p:cNvSpPr/>
            <p:nvPr/>
          </p:nvSpPr>
          <p:spPr>
            <a:xfrm>
              <a:off x="6906642" y="2272911"/>
              <a:ext cx="1191352" cy="1191352"/>
            </a:xfrm>
            <a:prstGeom prst="ellipse">
              <a:avLst/>
            </a:prstGeom>
            <a:gradFill flip="none" rotWithShape="1">
              <a:gsLst>
                <a:gs pos="58000">
                  <a:schemeClr val="accent2">
                    <a:alpha val="0"/>
                  </a:schemeClr>
                </a:gs>
                <a:gs pos="92000">
                  <a:schemeClr val="accent2">
                    <a:alpha val="1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son"/>
                <a:ea typeface="阿里巴巴普惠体 2.0 55 Regular"/>
                <a:cs typeface="+mn-cs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147AE988-7C78-F054-3C04-0A342B10844C}"/>
                </a:ext>
              </a:extLst>
            </p:cNvPr>
            <p:cNvSpPr/>
            <p:nvPr/>
          </p:nvSpPr>
          <p:spPr>
            <a:xfrm>
              <a:off x="7039330" y="2406882"/>
              <a:ext cx="925976" cy="925976"/>
            </a:xfrm>
            <a:prstGeom prst="ellipse">
              <a:avLst/>
            </a:prstGeom>
            <a:gradFill flip="none" rotWithShape="1">
              <a:gsLst>
                <a:gs pos="9000">
                  <a:schemeClr val="accent2">
                    <a:lumMod val="40000"/>
                    <a:lumOff val="60000"/>
                  </a:schemeClr>
                </a:gs>
                <a:gs pos="61887">
                  <a:schemeClr val="accent2"/>
                </a:gs>
                <a:gs pos="97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736600" dist="317500" dir="5400000" sx="73000" sy="73000" algn="ctr" rotWithShape="0">
                <a:srgbClr val="B09277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son"/>
                <a:ea typeface="阿里巴巴普惠体 2.0 55 Regular"/>
                <a:cs typeface="+mn-cs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43C65EBA-113B-E259-55C3-117D6BEBBA1B}"/>
                </a:ext>
              </a:extLst>
            </p:cNvPr>
            <p:cNvSpPr/>
            <p:nvPr/>
          </p:nvSpPr>
          <p:spPr>
            <a:xfrm flipV="1">
              <a:off x="6838896" y="2205165"/>
              <a:ext cx="1326844" cy="1326844"/>
            </a:xfrm>
            <a:prstGeom prst="ellipse">
              <a:avLst/>
            </a:prstGeom>
            <a:noFill/>
            <a:ln w="3175">
              <a:gradFill>
                <a:gsLst>
                  <a:gs pos="0">
                    <a:schemeClr val="accent2">
                      <a:alpha val="62000"/>
                    </a:schemeClr>
                  </a:gs>
                  <a:gs pos="87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son"/>
                <a:ea typeface="阿里巴巴普惠体 2.0 55 Regular"/>
                <a:cs typeface="+mn-cs"/>
              </a:endParaRPr>
            </a:p>
          </p:txBody>
        </p:sp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84C599C6-9866-3380-7E19-907AA9403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19718" y="2587270"/>
              <a:ext cx="565200" cy="5652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AD6CFC8-6CA5-807A-C972-32293EE6091E}"/>
              </a:ext>
            </a:extLst>
          </p:cNvPr>
          <p:cNvGrpSpPr/>
          <p:nvPr/>
        </p:nvGrpSpPr>
        <p:grpSpPr>
          <a:xfrm>
            <a:off x="1241096" y="2222417"/>
            <a:ext cx="1326844" cy="1326844"/>
            <a:chOff x="1241096" y="2222417"/>
            <a:chExt cx="1326844" cy="1326844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7DE6105F-0440-8F44-3DF1-04C8D8244B8B}"/>
                </a:ext>
              </a:extLst>
            </p:cNvPr>
            <p:cNvSpPr/>
            <p:nvPr/>
          </p:nvSpPr>
          <p:spPr>
            <a:xfrm>
              <a:off x="1308842" y="2290163"/>
              <a:ext cx="1191352" cy="1191352"/>
            </a:xfrm>
            <a:prstGeom prst="ellipse">
              <a:avLst/>
            </a:prstGeom>
            <a:gradFill flip="none" rotWithShape="1">
              <a:gsLst>
                <a:gs pos="58000">
                  <a:schemeClr val="accent2">
                    <a:alpha val="0"/>
                  </a:schemeClr>
                </a:gs>
                <a:gs pos="92000">
                  <a:schemeClr val="accent2">
                    <a:alpha val="1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son"/>
                <a:ea typeface="阿里巴巴普惠体 2.0 55 Regular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6760F746-9497-49D7-4DE7-74F7A8A7CFCD}"/>
                </a:ext>
              </a:extLst>
            </p:cNvPr>
            <p:cNvSpPr/>
            <p:nvPr/>
          </p:nvSpPr>
          <p:spPr>
            <a:xfrm>
              <a:off x="1441530" y="2424134"/>
              <a:ext cx="925976" cy="925976"/>
            </a:xfrm>
            <a:prstGeom prst="ellipse">
              <a:avLst/>
            </a:prstGeom>
            <a:gradFill flip="none" rotWithShape="1">
              <a:gsLst>
                <a:gs pos="9000">
                  <a:schemeClr val="accent2">
                    <a:lumMod val="40000"/>
                    <a:lumOff val="60000"/>
                  </a:schemeClr>
                </a:gs>
                <a:gs pos="61887">
                  <a:schemeClr val="accent2"/>
                </a:gs>
                <a:gs pos="97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736600" dist="317500" dir="5400000" sx="73000" sy="73000" algn="ctr" rotWithShape="0">
                <a:srgbClr val="B09277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son"/>
                <a:ea typeface="阿里巴巴普惠体 2.0 55 Regular"/>
                <a:cs typeface="+mn-cs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B14FD5B0-04DB-1510-F7BB-6C5605BCFE0E}"/>
                </a:ext>
              </a:extLst>
            </p:cNvPr>
            <p:cNvSpPr/>
            <p:nvPr/>
          </p:nvSpPr>
          <p:spPr>
            <a:xfrm flipV="1">
              <a:off x="1241096" y="2222417"/>
              <a:ext cx="1326844" cy="1326844"/>
            </a:xfrm>
            <a:prstGeom prst="ellipse">
              <a:avLst/>
            </a:prstGeom>
            <a:noFill/>
            <a:ln w="3175">
              <a:gradFill>
                <a:gsLst>
                  <a:gs pos="0">
                    <a:schemeClr val="accent2">
                      <a:alpha val="62000"/>
                    </a:schemeClr>
                  </a:gs>
                  <a:gs pos="87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son"/>
                <a:ea typeface="阿里巴巴普惠体 2.0 55 Regular"/>
                <a:cs typeface="+mn-cs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E610D7BB-0C33-4B99-19FA-1887D0B08F43}"/>
                </a:ext>
              </a:extLst>
            </p:cNvPr>
            <p:cNvSpPr/>
            <p:nvPr/>
          </p:nvSpPr>
          <p:spPr>
            <a:xfrm>
              <a:off x="1669762" y="2699317"/>
              <a:ext cx="375610" cy="375610"/>
            </a:xfrm>
            <a:custGeom>
              <a:avLst/>
              <a:gdLst>
                <a:gd name="connsiteX0" fmla="*/ 234756 w 375610"/>
                <a:gd name="connsiteY0" fmla="*/ 375610 h 375610"/>
                <a:gd name="connsiteX1" fmla="*/ 375610 w 375610"/>
                <a:gd name="connsiteY1" fmla="*/ 234756 h 375610"/>
                <a:gd name="connsiteX2" fmla="*/ 328659 w 375610"/>
                <a:gd name="connsiteY2" fmla="*/ 281708 h 375610"/>
                <a:gd name="connsiteX3" fmla="*/ 281708 w 375610"/>
                <a:gd name="connsiteY3" fmla="*/ 328659 h 375610"/>
                <a:gd name="connsiteX4" fmla="*/ 234756 w 375610"/>
                <a:gd name="connsiteY4" fmla="*/ 375610 h 375610"/>
                <a:gd name="connsiteX5" fmla="*/ 234756 w 375610"/>
                <a:gd name="connsiteY5" fmla="*/ 375610 h 375610"/>
                <a:gd name="connsiteX6" fmla="*/ 0 w 375610"/>
                <a:gd name="connsiteY6" fmla="*/ 140854 h 375610"/>
                <a:gd name="connsiteX7" fmla="*/ 140854 w 375610"/>
                <a:gd name="connsiteY7" fmla="*/ 0 h 375610"/>
                <a:gd name="connsiteX8" fmla="*/ 234756 w 375610"/>
                <a:gd name="connsiteY8" fmla="*/ 93903 h 37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610" h="375610">
                  <a:moveTo>
                    <a:pt x="234756" y="375610"/>
                  </a:moveTo>
                  <a:lnTo>
                    <a:pt x="375610" y="234756"/>
                  </a:lnTo>
                  <a:lnTo>
                    <a:pt x="328659" y="281708"/>
                  </a:lnTo>
                  <a:lnTo>
                    <a:pt x="281708" y="328659"/>
                  </a:lnTo>
                  <a:lnTo>
                    <a:pt x="234756" y="375610"/>
                  </a:lnTo>
                  <a:close/>
                  <a:moveTo>
                    <a:pt x="234756" y="375610"/>
                  </a:moveTo>
                  <a:lnTo>
                    <a:pt x="0" y="140854"/>
                  </a:lnTo>
                  <a:lnTo>
                    <a:pt x="140854" y="0"/>
                  </a:lnTo>
                  <a:lnTo>
                    <a:pt x="234756" y="93903"/>
                  </a:lnTo>
                </a:path>
              </a:pathLst>
            </a:custGeom>
            <a:noFill/>
            <a:ln w="46831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1517640-CFA9-0622-BED9-92B326FF283E}"/>
                </a:ext>
              </a:extLst>
            </p:cNvPr>
            <p:cNvSpPr/>
            <p:nvPr/>
          </p:nvSpPr>
          <p:spPr>
            <a:xfrm>
              <a:off x="1822353" y="2699317"/>
              <a:ext cx="316920" cy="234756"/>
            </a:xfrm>
            <a:custGeom>
              <a:avLst/>
              <a:gdLst>
                <a:gd name="connsiteX0" fmla="*/ 0 w 316920"/>
                <a:gd name="connsiteY0" fmla="*/ 176067 h 234756"/>
                <a:gd name="connsiteX1" fmla="*/ 176067 w 316920"/>
                <a:gd name="connsiteY1" fmla="*/ 0 h 234756"/>
                <a:gd name="connsiteX2" fmla="*/ 316921 w 316920"/>
                <a:gd name="connsiteY2" fmla="*/ 140854 h 234756"/>
                <a:gd name="connsiteX3" fmla="*/ 223018 w 316920"/>
                <a:gd name="connsiteY3" fmla="*/ 234756 h 234756"/>
                <a:gd name="connsiteX4" fmla="*/ 129116 w 316920"/>
                <a:gd name="connsiteY4" fmla="*/ 140854 h 234756"/>
                <a:gd name="connsiteX5" fmla="*/ 58689 w 316920"/>
                <a:gd name="connsiteY5" fmla="*/ 211281 h 234756"/>
                <a:gd name="connsiteX6" fmla="*/ 0 w 316920"/>
                <a:gd name="connsiteY6" fmla="*/ 176067 h 234756"/>
                <a:gd name="connsiteX7" fmla="*/ 0 w 316920"/>
                <a:gd name="connsiteY7" fmla="*/ 176067 h 234756"/>
                <a:gd name="connsiteX8" fmla="*/ 82165 w 316920"/>
                <a:gd name="connsiteY8" fmla="*/ 93903 h 23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920" h="234756">
                  <a:moveTo>
                    <a:pt x="0" y="176067"/>
                  </a:moveTo>
                  <a:lnTo>
                    <a:pt x="176067" y="0"/>
                  </a:lnTo>
                  <a:lnTo>
                    <a:pt x="316921" y="140854"/>
                  </a:lnTo>
                  <a:lnTo>
                    <a:pt x="223018" y="234756"/>
                  </a:lnTo>
                  <a:lnTo>
                    <a:pt x="129116" y="140854"/>
                  </a:lnTo>
                  <a:lnTo>
                    <a:pt x="58689" y="211281"/>
                  </a:lnTo>
                  <a:lnTo>
                    <a:pt x="0" y="176067"/>
                  </a:lnTo>
                  <a:close/>
                  <a:moveTo>
                    <a:pt x="0" y="176067"/>
                  </a:moveTo>
                  <a:lnTo>
                    <a:pt x="82165" y="93903"/>
                  </a:lnTo>
                </a:path>
              </a:pathLst>
            </a:custGeom>
            <a:noFill/>
            <a:ln w="46831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4B3146A1-3A29-F3B9-6664-EF0A70D18242}"/>
                </a:ext>
              </a:extLst>
            </p:cNvPr>
            <p:cNvSpPr/>
            <p:nvPr/>
          </p:nvSpPr>
          <p:spPr>
            <a:xfrm>
              <a:off x="1916256" y="2992762"/>
              <a:ext cx="35213" cy="35213"/>
            </a:xfrm>
            <a:custGeom>
              <a:avLst/>
              <a:gdLst>
                <a:gd name="connsiteX0" fmla="*/ 35213 w 35213"/>
                <a:gd name="connsiteY0" fmla="*/ 35213 h 35213"/>
                <a:gd name="connsiteX1" fmla="*/ 0 w 35213"/>
                <a:gd name="connsiteY1" fmla="*/ 0 h 3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213" h="35213">
                  <a:moveTo>
                    <a:pt x="35213" y="35213"/>
                  </a:moveTo>
                  <a:lnTo>
                    <a:pt x="0" y="0"/>
                  </a:lnTo>
                </a:path>
              </a:pathLst>
            </a:custGeom>
            <a:noFill/>
            <a:ln w="46831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6832794D-ED91-DCB8-E02F-AA7A71D991C1}"/>
                </a:ext>
              </a:extLst>
            </p:cNvPr>
            <p:cNvSpPr/>
            <p:nvPr/>
          </p:nvSpPr>
          <p:spPr>
            <a:xfrm>
              <a:off x="1963207" y="2945811"/>
              <a:ext cx="35213" cy="35213"/>
            </a:xfrm>
            <a:custGeom>
              <a:avLst/>
              <a:gdLst>
                <a:gd name="connsiteX0" fmla="*/ 35213 w 35213"/>
                <a:gd name="connsiteY0" fmla="*/ 35213 h 35213"/>
                <a:gd name="connsiteX1" fmla="*/ 0 w 35213"/>
                <a:gd name="connsiteY1" fmla="*/ 0 h 3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213" h="35213">
                  <a:moveTo>
                    <a:pt x="35213" y="35213"/>
                  </a:moveTo>
                  <a:lnTo>
                    <a:pt x="0" y="0"/>
                  </a:lnTo>
                </a:path>
              </a:pathLst>
            </a:custGeom>
            <a:noFill/>
            <a:ln w="46831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84EF3E71-23D2-E776-E880-139310D8F6AD}"/>
              </a:ext>
            </a:extLst>
          </p:cNvPr>
          <p:cNvGrpSpPr/>
          <p:nvPr/>
        </p:nvGrpSpPr>
        <p:grpSpPr>
          <a:xfrm>
            <a:off x="9637797" y="1849777"/>
            <a:ext cx="1326844" cy="1326844"/>
            <a:chOff x="9637797" y="1849777"/>
            <a:chExt cx="1326844" cy="1326844"/>
          </a:xfrm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B76D94F0-346F-C4A3-5524-A2EE24261CAE}"/>
                </a:ext>
              </a:extLst>
            </p:cNvPr>
            <p:cNvSpPr/>
            <p:nvPr/>
          </p:nvSpPr>
          <p:spPr>
            <a:xfrm flipV="1">
              <a:off x="9637797" y="1849777"/>
              <a:ext cx="1326844" cy="1326844"/>
            </a:xfrm>
            <a:prstGeom prst="ellipse">
              <a:avLst/>
            </a:prstGeom>
            <a:noFill/>
            <a:ln w="3175">
              <a:gradFill>
                <a:gsLst>
                  <a:gs pos="0">
                    <a:schemeClr val="accent2">
                      <a:alpha val="62000"/>
                    </a:schemeClr>
                  </a:gs>
                  <a:gs pos="87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son"/>
                <a:ea typeface="阿里巴巴普惠体 2.0 55 Regular"/>
                <a:cs typeface="+mn-cs"/>
              </a:endParaRP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AA401FEA-5778-D1A5-6A7B-9182289D564C}"/>
                </a:ext>
              </a:extLst>
            </p:cNvPr>
            <p:cNvGrpSpPr/>
            <p:nvPr/>
          </p:nvGrpSpPr>
          <p:grpSpPr>
            <a:xfrm>
              <a:off x="9705543" y="1917523"/>
              <a:ext cx="1191352" cy="1191352"/>
              <a:chOff x="9705543" y="1917523"/>
              <a:chExt cx="1191352" cy="1191352"/>
            </a:xfrm>
          </p:grpSpPr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0DA9C103-7DCC-2CF2-C49E-3D13C91EE9F5}"/>
                  </a:ext>
                </a:extLst>
              </p:cNvPr>
              <p:cNvSpPr/>
              <p:nvPr/>
            </p:nvSpPr>
            <p:spPr>
              <a:xfrm>
                <a:off x="9705543" y="1917523"/>
                <a:ext cx="1191352" cy="1191352"/>
              </a:xfrm>
              <a:prstGeom prst="ellipse">
                <a:avLst/>
              </a:prstGeom>
              <a:gradFill flip="none" rotWithShape="1">
                <a:gsLst>
                  <a:gs pos="58000">
                    <a:schemeClr val="accent2">
                      <a:alpha val="0"/>
                    </a:schemeClr>
                  </a:gs>
                  <a:gs pos="92000">
                    <a:schemeClr val="accent2">
                      <a:alpha val="16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nson"/>
                  <a:ea typeface="阿里巴巴普惠体 2.0 55 Regular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19448821-3150-4D48-5F2E-BEFC1EF1AE88}"/>
                  </a:ext>
                </a:extLst>
              </p:cNvPr>
              <p:cNvSpPr/>
              <p:nvPr/>
            </p:nvSpPr>
            <p:spPr>
              <a:xfrm>
                <a:off x="9838231" y="2051494"/>
                <a:ext cx="925976" cy="925976"/>
              </a:xfrm>
              <a:prstGeom prst="ellipse">
                <a:avLst/>
              </a:prstGeom>
              <a:gradFill flip="none" rotWithShape="1">
                <a:gsLst>
                  <a:gs pos="9000">
                    <a:schemeClr val="accent2">
                      <a:lumMod val="40000"/>
                      <a:lumOff val="60000"/>
                    </a:schemeClr>
                  </a:gs>
                  <a:gs pos="61887">
                    <a:schemeClr val="accent2"/>
                  </a:gs>
                  <a:gs pos="97000">
                    <a:schemeClr val="accent2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36600" dist="317500" dir="5400000" sx="73000" sy="73000" algn="ctr" rotWithShape="0">
                  <a:srgbClr val="B09277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nson"/>
                  <a:ea typeface="阿里巴巴普惠体 2.0 55 Regular"/>
                  <a:cs typeface="+mn-cs"/>
                </a:endParaRPr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4EB79F34-1348-34C9-8ECA-72C42A4EB149}"/>
                  </a:ext>
                </a:extLst>
              </p:cNvPr>
              <p:cNvSpPr/>
              <p:nvPr/>
            </p:nvSpPr>
            <p:spPr>
              <a:xfrm>
                <a:off x="10065719" y="2749982"/>
                <a:ext cx="471000" cy="11775"/>
              </a:xfrm>
              <a:custGeom>
                <a:avLst/>
                <a:gdLst>
                  <a:gd name="connsiteX0" fmla="*/ 0 w 471000"/>
                  <a:gd name="connsiteY0" fmla="*/ 0 h 11775"/>
                  <a:gd name="connsiteX1" fmla="*/ 471000 w 471000"/>
                  <a:gd name="connsiteY1" fmla="*/ 0 h 11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1000" h="11775">
                    <a:moveTo>
                      <a:pt x="0" y="0"/>
                    </a:moveTo>
                    <a:lnTo>
                      <a:pt x="471000" y="0"/>
                    </a:lnTo>
                  </a:path>
                </a:pathLst>
              </a:custGeom>
              <a:noFill/>
              <a:ln w="46831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C2FA311A-434F-AC04-5114-70910ADA3D21}"/>
                  </a:ext>
                </a:extLst>
              </p:cNvPr>
              <p:cNvSpPr/>
              <p:nvPr/>
            </p:nvSpPr>
            <p:spPr>
              <a:xfrm>
                <a:off x="10065719" y="2538032"/>
                <a:ext cx="94200" cy="141300"/>
              </a:xfrm>
              <a:custGeom>
                <a:avLst/>
                <a:gdLst>
                  <a:gd name="connsiteX0" fmla="*/ 0 w 94200"/>
                  <a:gd name="connsiteY0" fmla="*/ 0 h 141300"/>
                  <a:gd name="connsiteX1" fmla="*/ 94200 w 94200"/>
                  <a:gd name="connsiteY1" fmla="*/ 23550 h 141300"/>
                  <a:gd name="connsiteX2" fmla="*/ 94200 w 94200"/>
                  <a:gd name="connsiteY2" fmla="*/ 141300 h 141300"/>
                  <a:gd name="connsiteX3" fmla="*/ 0 w 94200"/>
                  <a:gd name="connsiteY3" fmla="*/ 141300 h 141300"/>
                  <a:gd name="connsiteX4" fmla="*/ 0 w 94200"/>
                  <a:gd name="connsiteY4" fmla="*/ 0 h 1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00" h="141300">
                    <a:moveTo>
                      <a:pt x="0" y="0"/>
                    </a:moveTo>
                    <a:lnTo>
                      <a:pt x="94200" y="23550"/>
                    </a:lnTo>
                    <a:lnTo>
                      <a:pt x="94200" y="141300"/>
                    </a:lnTo>
                    <a:lnTo>
                      <a:pt x="0" y="1413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6831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065778E5-AFC7-C219-6FBA-F3F8C51F5D29}"/>
                  </a:ext>
                </a:extLst>
              </p:cNvPr>
              <p:cNvSpPr/>
              <p:nvPr/>
            </p:nvSpPr>
            <p:spPr>
              <a:xfrm>
                <a:off x="10254119" y="2467382"/>
                <a:ext cx="94200" cy="211950"/>
              </a:xfrm>
              <a:custGeom>
                <a:avLst/>
                <a:gdLst>
                  <a:gd name="connsiteX0" fmla="*/ 0 w 94200"/>
                  <a:gd name="connsiteY0" fmla="*/ 47100 h 211950"/>
                  <a:gd name="connsiteX1" fmla="*/ 94200 w 94200"/>
                  <a:gd name="connsiteY1" fmla="*/ 0 h 211950"/>
                  <a:gd name="connsiteX2" fmla="*/ 94200 w 94200"/>
                  <a:gd name="connsiteY2" fmla="*/ 211950 h 211950"/>
                  <a:gd name="connsiteX3" fmla="*/ 0 w 94200"/>
                  <a:gd name="connsiteY3" fmla="*/ 211950 h 211950"/>
                  <a:gd name="connsiteX4" fmla="*/ 0 w 94200"/>
                  <a:gd name="connsiteY4" fmla="*/ 47100 h 21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00" h="211950">
                    <a:moveTo>
                      <a:pt x="0" y="47100"/>
                    </a:moveTo>
                    <a:lnTo>
                      <a:pt x="94200" y="0"/>
                    </a:lnTo>
                    <a:lnTo>
                      <a:pt x="94200" y="211950"/>
                    </a:lnTo>
                    <a:lnTo>
                      <a:pt x="0" y="211950"/>
                    </a:lnTo>
                    <a:lnTo>
                      <a:pt x="0" y="47100"/>
                    </a:lnTo>
                    <a:close/>
                  </a:path>
                </a:pathLst>
              </a:custGeom>
              <a:noFill/>
              <a:ln w="46831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459466AA-22D1-96BE-13AB-EADF6FD091FD}"/>
                  </a:ext>
                </a:extLst>
              </p:cNvPr>
              <p:cNvSpPr/>
              <p:nvPr/>
            </p:nvSpPr>
            <p:spPr>
              <a:xfrm>
                <a:off x="10442519" y="2373182"/>
                <a:ext cx="94200" cy="306150"/>
              </a:xfrm>
              <a:custGeom>
                <a:avLst/>
                <a:gdLst>
                  <a:gd name="connsiteX0" fmla="*/ 0 w 94200"/>
                  <a:gd name="connsiteY0" fmla="*/ 47100 h 306150"/>
                  <a:gd name="connsiteX1" fmla="*/ 94200 w 94200"/>
                  <a:gd name="connsiteY1" fmla="*/ 0 h 306150"/>
                  <a:gd name="connsiteX2" fmla="*/ 94200 w 94200"/>
                  <a:gd name="connsiteY2" fmla="*/ 306150 h 306150"/>
                  <a:gd name="connsiteX3" fmla="*/ 0 w 94200"/>
                  <a:gd name="connsiteY3" fmla="*/ 306150 h 306150"/>
                  <a:gd name="connsiteX4" fmla="*/ 0 w 94200"/>
                  <a:gd name="connsiteY4" fmla="*/ 47100 h 30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00" h="306150">
                    <a:moveTo>
                      <a:pt x="0" y="47100"/>
                    </a:moveTo>
                    <a:lnTo>
                      <a:pt x="94200" y="0"/>
                    </a:lnTo>
                    <a:lnTo>
                      <a:pt x="94200" y="306150"/>
                    </a:lnTo>
                    <a:lnTo>
                      <a:pt x="0" y="306150"/>
                    </a:lnTo>
                    <a:lnTo>
                      <a:pt x="0" y="47100"/>
                    </a:lnTo>
                    <a:close/>
                  </a:path>
                </a:pathLst>
              </a:custGeom>
              <a:noFill/>
              <a:ln w="46831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64E7878A-8ECA-C509-9971-AEC8F39B5242}"/>
                  </a:ext>
                </a:extLst>
              </p:cNvPr>
              <p:cNvSpPr/>
              <p:nvPr/>
            </p:nvSpPr>
            <p:spPr>
              <a:xfrm>
                <a:off x="10065719" y="2278982"/>
                <a:ext cx="471000" cy="188400"/>
              </a:xfrm>
              <a:custGeom>
                <a:avLst/>
                <a:gdLst>
                  <a:gd name="connsiteX0" fmla="*/ 0 w 471000"/>
                  <a:gd name="connsiteY0" fmla="*/ 164850 h 188400"/>
                  <a:gd name="connsiteX1" fmla="*/ 94200 w 471000"/>
                  <a:gd name="connsiteY1" fmla="*/ 188400 h 188400"/>
                  <a:gd name="connsiteX2" fmla="*/ 471000 w 471000"/>
                  <a:gd name="connsiteY2" fmla="*/ 0 h 188400"/>
                  <a:gd name="connsiteX3" fmla="*/ 353250 w 471000"/>
                  <a:gd name="connsiteY3" fmla="*/ 0 h 188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000" h="188400">
                    <a:moveTo>
                      <a:pt x="0" y="164850"/>
                    </a:moveTo>
                    <a:lnTo>
                      <a:pt x="94200" y="188400"/>
                    </a:lnTo>
                    <a:lnTo>
                      <a:pt x="471000" y="0"/>
                    </a:lnTo>
                    <a:lnTo>
                      <a:pt x="353250" y="0"/>
                    </a:lnTo>
                  </a:path>
                </a:pathLst>
              </a:custGeom>
              <a:noFill/>
              <a:ln w="46831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29913F2-FB81-22C6-B2B1-C57DE141206F}"/>
              </a:ext>
            </a:extLst>
          </p:cNvPr>
          <p:cNvGrpSpPr/>
          <p:nvPr/>
        </p:nvGrpSpPr>
        <p:grpSpPr>
          <a:xfrm>
            <a:off x="4039996" y="1863190"/>
            <a:ext cx="1326844" cy="1326844"/>
            <a:chOff x="4039996" y="1863190"/>
            <a:chExt cx="1326844" cy="1326844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DD08BE93-30B0-5F61-3EA4-1703E8783E3E}"/>
                </a:ext>
              </a:extLst>
            </p:cNvPr>
            <p:cNvSpPr/>
            <p:nvPr/>
          </p:nvSpPr>
          <p:spPr>
            <a:xfrm>
              <a:off x="4107742" y="1930936"/>
              <a:ext cx="1191352" cy="1191352"/>
            </a:xfrm>
            <a:prstGeom prst="ellipse">
              <a:avLst/>
            </a:prstGeom>
            <a:gradFill flip="none" rotWithShape="1">
              <a:gsLst>
                <a:gs pos="58000">
                  <a:schemeClr val="accent2">
                    <a:alpha val="0"/>
                  </a:schemeClr>
                </a:gs>
                <a:gs pos="92000">
                  <a:schemeClr val="accent2">
                    <a:alpha val="1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son"/>
                <a:ea typeface="阿里巴巴普惠体 2.0 55 Regular"/>
                <a:cs typeface="+mn-cs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B40893A7-50EC-BBCD-7E07-C491738F3F70}"/>
                </a:ext>
              </a:extLst>
            </p:cNvPr>
            <p:cNvSpPr/>
            <p:nvPr/>
          </p:nvSpPr>
          <p:spPr>
            <a:xfrm>
              <a:off x="4240430" y="2064907"/>
              <a:ext cx="925976" cy="925976"/>
            </a:xfrm>
            <a:prstGeom prst="ellipse">
              <a:avLst/>
            </a:prstGeom>
            <a:gradFill flip="none" rotWithShape="1">
              <a:gsLst>
                <a:gs pos="9000">
                  <a:schemeClr val="accent2">
                    <a:lumMod val="40000"/>
                    <a:lumOff val="60000"/>
                  </a:schemeClr>
                </a:gs>
                <a:gs pos="61887">
                  <a:schemeClr val="accent2"/>
                </a:gs>
                <a:gs pos="97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736600" dist="317500" dir="5400000" sx="73000" sy="73000" algn="ctr" rotWithShape="0">
                <a:srgbClr val="B09277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son"/>
                <a:ea typeface="阿里巴巴普惠体 2.0 55 Regular"/>
                <a:cs typeface="+mn-cs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2DF51ACD-E3DB-E2ED-E728-7AB06F048D9D}"/>
                </a:ext>
              </a:extLst>
            </p:cNvPr>
            <p:cNvSpPr/>
            <p:nvPr/>
          </p:nvSpPr>
          <p:spPr>
            <a:xfrm flipV="1">
              <a:off x="4039996" y="1863190"/>
              <a:ext cx="1326844" cy="1326844"/>
            </a:xfrm>
            <a:prstGeom prst="ellipse">
              <a:avLst/>
            </a:prstGeom>
            <a:noFill/>
            <a:ln w="3175">
              <a:gradFill>
                <a:gsLst>
                  <a:gs pos="0">
                    <a:schemeClr val="accent2">
                      <a:alpha val="62000"/>
                    </a:schemeClr>
                  </a:gs>
                  <a:gs pos="87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nson"/>
                <a:ea typeface="阿里巴巴普惠体 2.0 55 Regular"/>
                <a:cs typeface="+mn-cs"/>
              </a:endParaRPr>
            </a:p>
          </p:txBody>
        </p:sp>
        <p:pic>
          <p:nvPicPr>
            <p:cNvPr id="47" name="图形 46">
              <a:extLst>
                <a:ext uri="{FF2B5EF4-FFF2-40B4-BE49-F238E27FC236}">
                  <a16:creationId xmlns:a16="http://schemas.microsoft.com/office/drawing/2014/main" id="{047E4884-4322-D6AF-5EAB-E7E7DA788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20818" y="2245295"/>
              <a:ext cx="565200" cy="565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7192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926E22B-B48F-4AC5-1F78-C0849A2B9D88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团队高光时刻</a:t>
            </a:r>
          </a:p>
        </p:txBody>
      </p:sp>
      <p:sp>
        <p:nvSpPr>
          <p:cNvPr id="56" name="六边形 55">
            <a:extLst>
              <a:ext uri="{FF2B5EF4-FFF2-40B4-BE49-F238E27FC236}">
                <a16:creationId xmlns:a16="http://schemas.microsoft.com/office/drawing/2014/main" id="{8541B49A-B265-B525-387C-9F84D135F8B5}"/>
              </a:ext>
            </a:extLst>
          </p:cNvPr>
          <p:cNvSpPr/>
          <p:nvPr/>
        </p:nvSpPr>
        <p:spPr>
          <a:xfrm>
            <a:off x="7617335" y="4009155"/>
            <a:ext cx="1371596" cy="1277788"/>
          </a:xfrm>
          <a:prstGeom prst="hexagon">
            <a:avLst/>
          </a:prstGeom>
          <a:gradFill>
            <a:gsLst>
              <a:gs pos="6000">
                <a:schemeClr val="accent2"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outerShdw blurRad="571500" dist="190500" dir="2700000" sx="99000" sy="99000" algn="tl" rotWithShape="0">
              <a:schemeClr val="accent2"/>
            </a:outerShdw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57" name="六边形 56">
            <a:extLst>
              <a:ext uri="{FF2B5EF4-FFF2-40B4-BE49-F238E27FC236}">
                <a16:creationId xmlns:a16="http://schemas.microsoft.com/office/drawing/2014/main" id="{CBAFB662-086D-E594-43CE-4B6808C81FC9}"/>
              </a:ext>
            </a:extLst>
          </p:cNvPr>
          <p:cNvSpPr/>
          <p:nvPr/>
        </p:nvSpPr>
        <p:spPr>
          <a:xfrm>
            <a:off x="4506286" y="2148159"/>
            <a:ext cx="3721108" cy="3466583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58" name="六边形 57">
            <a:extLst>
              <a:ext uri="{FF2B5EF4-FFF2-40B4-BE49-F238E27FC236}">
                <a16:creationId xmlns:a16="http://schemas.microsoft.com/office/drawing/2014/main" id="{5A25DB5F-1699-573D-90DE-4A2BA17D806E}"/>
              </a:ext>
            </a:extLst>
          </p:cNvPr>
          <p:cNvSpPr/>
          <p:nvPr/>
        </p:nvSpPr>
        <p:spPr>
          <a:xfrm>
            <a:off x="2994535" y="1891878"/>
            <a:ext cx="609601" cy="567909"/>
          </a:xfrm>
          <a:prstGeom prst="hexagon">
            <a:avLst/>
          </a:prstGeom>
          <a:solidFill>
            <a:schemeClr val="accent1">
              <a:alpha val="88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59" name="六边形 58">
            <a:extLst>
              <a:ext uri="{FF2B5EF4-FFF2-40B4-BE49-F238E27FC236}">
                <a16:creationId xmlns:a16="http://schemas.microsoft.com/office/drawing/2014/main" id="{50E1D913-A8A5-F741-6AC1-7AD04B94BA02}"/>
              </a:ext>
            </a:extLst>
          </p:cNvPr>
          <p:cNvSpPr/>
          <p:nvPr/>
        </p:nvSpPr>
        <p:spPr>
          <a:xfrm>
            <a:off x="9067855" y="1719514"/>
            <a:ext cx="558802" cy="520584"/>
          </a:xfrm>
          <a:prstGeom prst="hexagon">
            <a:avLst/>
          </a:prstGeom>
          <a:solidFill>
            <a:schemeClr val="tx2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60" name="六边形 59">
            <a:extLst>
              <a:ext uri="{FF2B5EF4-FFF2-40B4-BE49-F238E27FC236}">
                <a16:creationId xmlns:a16="http://schemas.microsoft.com/office/drawing/2014/main" id="{BDB64D8E-24C4-CBA5-8A9E-DAEE9DD5312A}"/>
              </a:ext>
            </a:extLst>
          </p:cNvPr>
          <p:cNvSpPr/>
          <p:nvPr/>
        </p:nvSpPr>
        <p:spPr>
          <a:xfrm>
            <a:off x="9460652" y="2581308"/>
            <a:ext cx="1095828" cy="1020881"/>
          </a:xfrm>
          <a:prstGeom prst="hexagon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61" name="六边形 60">
            <a:extLst>
              <a:ext uri="{FF2B5EF4-FFF2-40B4-BE49-F238E27FC236}">
                <a16:creationId xmlns:a16="http://schemas.microsoft.com/office/drawing/2014/main" id="{8625AB8A-B19E-67B5-5159-30480D1A9453}"/>
              </a:ext>
            </a:extLst>
          </p:cNvPr>
          <p:cNvSpPr/>
          <p:nvPr/>
        </p:nvSpPr>
        <p:spPr>
          <a:xfrm>
            <a:off x="1129455" y="3669878"/>
            <a:ext cx="2133602" cy="1987679"/>
          </a:xfrm>
          <a:prstGeom prst="hexagon">
            <a:avLst/>
          </a:prstGeom>
          <a:gradFill>
            <a:gsLst>
              <a:gs pos="6000">
                <a:schemeClr val="accent2">
                  <a:alpha val="0"/>
                </a:schemeClr>
              </a:gs>
              <a:gs pos="100000">
                <a:schemeClr val="accent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outerShdw blurRad="571500" dist="190500" dir="2700000" sx="99000" sy="99000" algn="tl" rotWithShape="0">
              <a:schemeClr val="accent2"/>
            </a:outerShdw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62" name="六边形 61">
            <a:extLst>
              <a:ext uri="{FF2B5EF4-FFF2-40B4-BE49-F238E27FC236}">
                <a16:creationId xmlns:a16="http://schemas.microsoft.com/office/drawing/2014/main" id="{312E6F94-00E9-0731-947C-1E8D1A49CA09}"/>
              </a:ext>
            </a:extLst>
          </p:cNvPr>
          <p:cNvSpPr/>
          <p:nvPr/>
        </p:nvSpPr>
        <p:spPr>
          <a:xfrm>
            <a:off x="2863909" y="3597300"/>
            <a:ext cx="1045028" cy="973555"/>
          </a:xfrm>
          <a:prstGeom prst="hexagon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63" name="六边形 62">
            <a:extLst>
              <a:ext uri="{FF2B5EF4-FFF2-40B4-BE49-F238E27FC236}">
                <a16:creationId xmlns:a16="http://schemas.microsoft.com/office/drawing/2014/main" id="{8A8F43A3-963C-F421-6258-ACB7C1C4EC28}"/>
              </a:ext>
            </a:extLst>
          </p:cNvPr>
          <p:cNvSpPr/>
          <p:nvPr/>
        </p:nvSpPr>
        <p:spPr>
          <a:xfrm>
            <a:off x="2341387" y="4925359"/>
            <a:ext cx="950694" cy="885673"/>
          </a:xfrm>
          <a:prstGeom prst="hexagon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41CB724-9E3E-6F19-04A8-4EDBC0540296}"/>
              </a:ext>
            </a:extLst>
          </p:cNvPr>
          <p:cNvGrpSpPr/>
          <p:nvPr/>
        </p:nvGrpSpPr>
        <p:grpSpPr>
          <a:xfrm>
            <a:off x="966883" y="1990568"/>
            <a:ext cx="1842235" cy="1716239"/>
            <a:chOff x="584918" y="2036345"/>
            <a:chExt cx="1842235" cy="1842235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927DAE56-3067-B26A-A699-7335E0C5DDCE}"/>
                </a:ext>
              </a:extLst>
            </p:cNvPr>
            <p:cNvSpPr/>
            <p:nvPr/>
          </p:nvSpPr>
          <p:spPr>
            <a:xfrm>
              <a:off x="645878" y="2097305"/>
              <a:ext cx="1705437" cy="1705437"/>
            </a:xfrm>
            <a:prstGeom prst="hexagon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sx="102000" sy="102000" algn="ctr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67" name="Oval 23+">
              <a:extLst>
                <a:ext uri="{FF2B5EF4-FFF2-40B4-BE49-F238E27FC236}">
                  <a16:creationId xmlns:a16="http://schemas.microsoft.com/office/drawing/2014/main" id="{9341A7F9-F58F-F11A-DB88-105E74F9C7B5}"/>
                </a:ext>
              </a:extLst>
            </p:cNvPr>
            <p:cNvSpPr/>
            <p:nvPr/>
          </p:nvSpPr>
          <p:spPr>
            <a:xfrm>
              <a:off x="584918" y="2036345"/>
              <a:ext cx="1842235" cy="1842235"/>
            </a:xfrm>
            <a:prstGeom prst="hexagon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D0F132B2-43CD-FAE8-8A41-AB167F5247F4}"/>
              </a:ext>
            </a:extLst>
          </p:cNvPr>
          <p:cNvGrpSpPr/>
          <p:nvPr/>
        </p:nvGrpSpPr>
        <p:grpSpPr>
          <a:xfrm>
            <a:off x="3927804" y="3979034"/>
            <a:ext cx="2500723" cy="2329691"/>
            <a:chOff x="3545839" y="4024811"/>
            <a:chExt cx="2500723" cy="2500723"/>
          </a:xfrm>
        </p:grpSpPr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4ED14455-65C0-06FE-E5F6-B7121B1ECF5D}"/>
                </a:ext>
              </a:extLst>
            </p:cNvPr>
            <p:cNvSpPr/>
            <p:nvPr/>
          </p:nvSpPr>
          <p:spPr>
            <a:xfrm>
              <a:off x="3606800" y="4085772"/>
              <a:ext cx="2315028" cy="2315028"/>
            </a:xfrm>
            <a:prstGeom prst="hexagon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sx="102000" sy="102000" algn="ctr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70" name="Oval 19+">
              <a:extLst>
                <a:ext uri="{FF2B5EF4-FFF2-40B4-BE49-F238E27FC236}">
                  <a16:creationId xmlns:a16="http://schemas.microsoft.com/office/drawing/2014/main" id="{128B6893-472E-7687-4100-89D43D056ADC}"/>
                </a:ext>
              </a:extLst>
            </p:cNvPr>
            <p:cNvSpPr/>
            <p:nvPr/>
          </p:nvSpPr>
          <p:spPr>
            <a:xfrm>
              <a:off x="3545839" y="4024811"/>
              <a:ext cx="2500723" cy="2500723"/>
            </a:xfrm>
            <a:prstGeom prst="hexagon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0237CD2-30F9-FF57-F7A7-CB3F0D6D5E52}"/>
              </a:ext>
            </a:extLst>
          </p:cNvPr>
          <p:cNvGrpSpPr/>
          <p:nvPr/>
        </p:nvGrpSpPr>
        <p:grpSpPr>
          <a:xfrm>
            <a:off x="3557691" y="2179265"/>
            <a:ext cx="1473780" cy="1372984"/>
            <a:chOff x="3175726" y="2225042"/>
            <a:chExt cx="1473780" cy="1473780"/>
          </a:xfrm>
        </p:grpSpPr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EDCB1930-0D5E-7E87-BF9E-F1B0FB89E096}"/>
                </a:ext>
              </a:extLst>
            </p:cNvPr>
            <p:cNvSpPr/>
            <p:nvPr/>
          </p:nvSpPr>
          <p:spPr>
            <a:xfrm>
              <a:off x="3236686" y="2286002"/>
              <a:ext cx="1364342" cy="1364342"/>
            </a:xfrm>
            <a:prstGeom prst="hexagon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sx="102000" sy="102000" algn="ctr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73" name="Oval 20+">
              <a:extLst>
                <a:ext uri="{FF2B5EF4-FFF2-40B4-BE49-F238E27FC236}">
                  <a16:creationId xmlns:a16="http://schemas.microsoft.com/office/drawing/2014/main" id="{0637D866-1A90-416A-D4F1-F7260167B871}"/>
                </a:ext>
              </a:extLst>
            </p:cNvPr>
            <p:cNvSpPr/>
            <p:nvPr/>
          </p:nvSpPr>
          <p:spPr>
            <a:xfrm>
              <a:off x="3175726" y="2225042"/>
              <a:ext cx="1473780" cy="1473780"/>
            </a:xfrm>
            <a:prstGeom prst="hexagon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5FFE7DC0-9380-F178-44E0-C49CDA16225E}"/>
              </a:ext>
            </a:extLst>
          </p:cNvPr>
          <p:cNvGrpSpPr/>
          <p:nvPr/>
        </p:nvGrpSpPr>
        <p:grpSpPr>
          <a:xfrm>
            <a:off x="7273348" y="2331663"/>
            <a:ext cx="1897100" cy="1767352"/>
            <a:chOff x="6891383" y="2377440"/>
            <a:chExt cx="1897100" cy="1897100"/>
          </a:xfrm>
        </p:grpSpPr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757DCDAD-B705-4B0E-B0F9-E6165A586C54}"/>
                </a:ext>
              </a:extLst>
            </p:cNvPr>
            <p:cNvSpPr/>
            <p:nvPr/>
          </p:nvSpPr>
          <p:spPr>
            <a:xfrm>
              <a:off x="6952343" y="2438400"/>
              <a:ext cx="1756228" cy="1756228"/>
            </a:xfrm>
            <a:prstGeom prst="hexagon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sx="102000" sy="102000" algn="ctr" rotWithShape="0">
                <a:schemeClr val="accent1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76" name="Oval 6+">
              <a:extLst>
                <a:ext uri="{FF2B5EF4-FFF2-40B4-BE49-F238E27FC236}">
                  <a16:creationId xmlns:a16="http://schemas.microsoft.com/office/drawing/2014/main" id="{F9CA3D4B-CE4C-6A5B-BD90-6FEC5C786C73}"/>
                </a:ext>
              </a:extLst>
            </p:cNvPr>
            <p:cNvSpPr/>
            <p:nvPr/>
          </p:nvSpPr>
          <p:spPr>
            <a:xfrm>
              <a:off x="6891383" y="2377440"/>
              <a:ext cx="1897100" cy="1897100"/>
            </a:xfrm>
            <a:prstGeom prst="hexagon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361AF22C-0075-37D9-644D-3FD324D76818}"/>
              </a:ext>
            </a:extLst>
          </p:cNvPr>
          <p:cNvGrpSpPr/>
          <p:nvPr/>
        </p:nvGrpSpPr>
        <p:grpSpPr>
          <a:xfrm>
            <a:off x="7157236" y="4624919"/>
            <a:ext cx="1183728" cy="1102769"/>
            <a:chOff x="6775271" y="4670696"/>
            <a:chExt cx="1183728" cy="1183728"/>
          </a:xfrm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F270FE4C-AC12-12ED-6B73-753D1A43A7DB}"/>
                </a:ext>
              </a:extLst>
            </p:cNvPr>
            <p:cNvSpPr/>
            <p:nvPr/>
          </p:nvSpPr>
          <p:spPr>
            <a:xfrm>
              <a:off x="6836231" y="4731656"/>
              <a:ext cx="1095828" cy="1095828"/>
            </a:xfrm>
            <a:prstGeom prst="hexagon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sx="102000" sy="102000" algn="ctr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79" name="Oval 28+">
              <a:extLst>
                <a:ext uri="{FF2B5EF4-FFF2-40B4-BE49-F238E27FC236}">
                  <a16:creationId xmlns:a16="http://schemas.microsoft.com/office/drawing/2014/main" id="{08314C88-FEB1-2927-9AFB-72D0FFA2E996}"/>
                </a:ext>
              </a:extLst>
            </p:cNvPr>
            <p:cNvSpPr/>
            <p:nvPr/>
          </p:nvSpPr>
          <p:spPr>
            <a:xfrm>
              <a:off x="6775271" y="4670696"/>
              <a:ext cx="1183728" cy="1183728"/>
            </a:xfrm>
            <a:prstGeom prst="hexagon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C517E42D-3125-6CC4-6FF7-8BB90699A040}"/>
              </a:ext>
            </a:extLst>
          </p:cNvPr>
          <p:cNvGrpSpPr/>
          <p:nvPr/>
        </p:nvGrpSpPr>
        <p:grpSpPr>
          <a:xfrm>
            <a:off x="9334374" y="4109656"/>
            <a:ext cx="1865745" cy="1738141"/>
            <a:chOff x="8952409" y="4155433"/>
            <a:chExt cx="1865745" cy="1865745"/>
          </a:xfrm>
        </p:grpSpPr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F6578EA-085F-0FAF-639D-8220E90BBDF4}"/>
                </a:ext>
              </a:extLst>
            </p:cNvPr>
            <p:cNvSpPr/>
            <p:nvPr/>
          </p:nvSpPr>
          <p:spPr>
            <a:xfrm>
              <a:off x="9013369" y="4216393"/>
              <a:ext cx="1727201" cy="1727201"/>
            </a:xfrm>
            <a:prstGeom prst="hexagon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sx="102000" sy="102000" algn="ctr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82" name="Oval 24+">
              <a:extLst>
                <a:ext uri="{FF2B5EF4-FFF2-40B4-BE49-F238E27FC236}">
                  <a16:creationId xmlns:a16="http://schemas.microsoft.com/office/drawing/2014/main" id="{045A3B30-C08C-2117-484E-F9E60AFF1594}"/>
                </a:ext>
              </a:extLst>
            </p:cNvPr>
            <p:cNvSpPr/>
            <p:nvPr/>
          </p:nvSpPr>
          <p:spPr>
            <a:xfrm>
              <a:off x="8952409" y="4155433"/>
              <a:ext cx="1865745" cy="1865745"/>
            </a:xfrm>
            <a:prstGeom prst="hexagon">
              <a:avLst/>
            </a:prstGeom>
            <a:noFill/>
            <a:ln w="63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702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A5CE9A2E-0802-1940-BEC7-49BBDCB25625}"/>
              </a:ext>
            </a:extLst>
          </p:cNvPr>
          <p:cNvSpPr/>
          <p:nvPr/>
        </p:nvSpPr>
        <p:spPr>
          <a:xfrm flipH="1" flipV="1">
            <a:off x="689657" y="4573074"/>
            <a:ext cx="5119783" cy="179778"/>
          </a:xfrm>
          <a:custGeom>
            <a:avLst/>
            <a:gdLst>
              <a:gd name="connsiteX0" fmla="*/ 0 w 1078230"/>
              <a:gd name="connsiteY0" fmla="*/ 0 h 118110"/>
              <a:gd name="connsiteX1" fmla="*/ 190500 w 1078230"/>
              <a:gd name="connsiteY1" fmla="*/ 118110 h 118110"/>
              <a:gd name="connsiteX2" fmla="*/ 1078230 w 1078230"/>
              <a:gd name="connsiteY2" fmla="*/ 118110 h 118110"/>
              <a:gd name="connsiteX0" fmla="*/ 0 w 2557752"/>
              <a:gd name="connsiteY0" fmla="*/ 0 h 118110"/>
              <a:gd name="connsiteX1" fmla="*/ 190500 w 2557752"/>
              <a:gd name="connsiteY1" fmla="*/ 118110 h 118110"/>
              <a:gd name="connsiteX2" fmla="*/ 2557752 w 2557752"/>
              <a:gd name="connsiteY2" fmla="*/ 118110 h 118110"/>
              <a:gd name="connsiteX0" fmla="*/ 0 w 1993464"/>
              <a:gd name="connsiteY0" fmla="*/ 0 h 118110"/>
              <a:gd name="connsiteX1" fmla="*/ 190500 w 1993464"/>
              <a:gd name="connsiteY1" fmla="*/ 118110 h 118110"/>
              <a:gd name="connsiteX2" fmla="*/ 1993464 w 1993464"/>
              <a:gd name="connsiteY2" fmla="*/ 113160 h 118110"/>
              <a:gd name="connsiteX0" fmla="*/ 0 w 2756469"/>
              <a:gd name="connsiteY0" fmla="*/ 0 h 118110"/>
              <a:gd name="connsiteX1" fmla="*/ 190500 w 2756469"/>
              <a:gd name="connsiteY1" fmla="*/ 118110 h 118110"/>
              <a:gd name="connsiteX2" fmla="*/ 2756469 w 2756469"/>
              <a:gd name="connsiteY2" fmla="*/ 103054 h 118110"/>
              <a:gd name="connsiteX0" fmla="*/ 0 w 2756469"/>
              <a:gd name="connsiteY0" fmla="*/ 0 h 118110"/>
              <a:gd name="connsiteX1" fmla="*/ 190500 w 2756469"/>
              <a:gd name="connsiteY1" fmla="*/ 118110 h 118110"/>
              <a:gd name="connsiteX2" fmla="*/ 2756469 w 2756469"/>
              <a:gd name="connsiteY2" fmla="*/ 103054 h 118110"/>
              <a:gd name="connsiteX0" fmla="*/ 0 w 2751416"/>
              <a:gd name="connsiteY0" fmla="*/ 0 h 118110"/>
              <a:gd name="connsiteX1" fmla="*/ 190500 w 2751416"/>
              <a:gd name="connsiteY1" fmla="*/ 118110 h 118110"/>
              <a:gd name="connsiteX2" fmla="*/ 2751416 w 2751416"/>
              <a:gd name="connsiteY2" fmla="*/ 111476 h 118110"/>
              <a:gd name="connsiteX0" fmla="*/ 0 w 2716045"/>
              <a:gd name="connsiteY0" fmla="*/ 0 h 95372"/>
              <a:gd name="connsiteX1" fmla="*/ 155129 w 2716045"/>
              <a:gd name="connsiteY1" fmla="*/ 95372 h 95372"/>
              <a:gd name="connsiteX2" fmla="*/ 2716045 w 2716045"/>
              <a:gd name="connsiteY2" fmla="*/ 88738 h 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6045" h="95372">
                <a:moveTo>
                  <a:pt x="0" y="0"/>
                </a:moveTo>
                <a:lnTo>
                  <a:pt x="155129" y="95372"/>
                </a:lnTo>
                <a:lnTo>
                  <a:pt x="2716045" y="88738"/>
                </a:lnTo>
              </a:path>
            </a:pathLst>
          </a:custGeom>
          <a:noFill/>
          <a:ln w="12700" cap="rnd">
            <a:solidFill>
              <a:schemeClr val="tx1">
                <a:alpha val="37000"/>
              </a:schemeClr>
            </a:solidFill>
            <a:prstDash val="sysDash"/>
            <a:head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8AEFEA63-9026-86B3-B419-D89281FAD228}"/>
              </a:ext>
            </a:extLst>
          </p:cNvPr>
          <p:cNvSpPr/>
          <p:nvPr/>
        </p:nvSpPr>
        <p:spPr>
          <a:xfrm flipH="1" flipV="1">
            <a:off x="2167356" y="3029968"/>
            <a:ext cx="5186458" cy="222639"/>
          </a:xfrm>
          <a:custGeom>
            <a:avLst/>
            <a:gdLst>
              <a:gd name="connsiteX0" fmla="*/ 0 w 1078230"/>
              <a:gd name="connsiteY0" fmla="*/ 0 h 118110"/>
              <a:gd name="connsiteX1" fmla="*/ 190500 w 1078230"/>
              <a:gd name="connsiteY1" fmla="*/ 118110 h 118110"/>
              <a:gd name="connsiteX2" fmla="*/ 1078230 w 1078230"/>
              <a:gd name="connsiteY2" fmla="*/ 118110 h 118110"/>
              <a:gd name="connsiteX0" fmla="*/ 0 w 2557752"/>
              <a:gd name="connsiteY0" fmla="*/ 0 h 118110"/>
              <a:gd name="connsiteX1" fmla="*/ 190500 w 2557752"/>
              <a:gd name="connsiteY1" fmla="*/ 118110 h 118110"/>
              <a:gd name="connsiteX2" fmla="*/ 2557752 w 2557752"/>
              <a:gd name="connsiteY2" fmla="*/ 118110 h 118110"/>
              <a:gd name="connsiteX0" fmla="*/ 0 w 1993464"/>
              <a:gd name="connsiteY0" fmla="*/ 0 h 118110"/>
              <a:gd name="connsiteX1" fmla="*/ 190500 w 1993464"/>
              <a:gd name="connsiteY1" fmla="*/ 118110 h 118110"/>
              <a:gd name="connsiteX2" fmla="*/ 1993464 w 1993464"/>
              <a:gd name="connsiteY2" fmla="*/ 113160 h 118110"/>
              <a:gd name="connsiteX0" fmla="*/ 0 w 2756469"/>
              <a:gd name="connsiteY0" fmla="*/ 0 h 118110"/>
              <a:gd name="connsiteX1" fmla="*/ 190500 w 2756469"/>
              <a:gd name="connsiteY1" fmla="*/ 118110 h 118110"/>
              <a:gd name="connsiteX2" fmla="*/ 2756469 w 2756469"/>
              <a:gd name="connsiteY2" fmla="*/ 103054 h 118110"/>
              <a:gd name="connsiteX0" fmla="*/ 0 w 2756469"/>
              <a:gd name="connsiteY0" fmla="*/ 0 h 118110"/>
              <a:gd name="connsiteX1" fmla="*/ 190500 w 2756469"/>
              <a:gd name="connsiteY1" fmla="*/ 118110 h 118110"/>
              <a:gd name="connsiteX2" fmla="*/ 2756469 w 2756469"/>
              <a:gd name="connsiteY2" fmla="*/ 103054 h 118110"/>
              <a:gd name="connsiteX0" fmla="*/ 0 w 2751416"/>
              <a:gd name="connsiteY0" fmla="*/ 0 h 118110"/>
              <a:gd name="connsiteX1" fmla="*/ 190500 w 2751416"/>
              <a:gd name="connsiteY1" fmla="*/ 118110 h 118110"/>
              <a:gd name="connsiteX2" fmla="*/ 2751416 w 2751416"/>
              <a:gd name="connsiteY2" fmla="*/ 111476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1416" h="118110">
                <a:moveTo>
                  <a:pt x="0" y="0"/>
                </a:moveTo>
                <a:lnTo>
                  <a:pt x="190500" y="118110"/>
                </a:lnTo>
                <a:lnTo>
                  <a:pt x="2751416" y="111476"/>
                </a:lnTo>
              </a:path>
            </a:pathLst>
          </a:custGeom>
          <a:noFill/>
          <a:ln w="12700" cap="rnd">
            <a:solidFill>
              <a:schemeClr val="tx1">
                <a:alpha val="37000"/>
              </a:schemeClr>
            </a:solidFill>
            <a:prstDash val="sysDash"/>
            <a:head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55DEC818-E7AB-DE16-9295-93076E6C22B5}"/>
              </a:ext>
            </a:extLst>
          </p:cNvPr>
          <p:cNvSpPr/>
          <p:nvPr/>
        </p:nvSpPr>
        <p:spPr>
          <a:xfrm flipH="1">
            <a:off x="3627564" y="2003153"/>
            <a:ext cx="8543434" cy="4912721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1CB226-8898-DA75-7F9F-0C26F025A970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工作亮点分析</a:t>
            </a:r>
          </a:p>
        </p:txBody>
      </p:sp>
      <p:sp>
        <p:nvSpPr>
          <p:cNvPr id="3" name="矩形: 圆顶角 2">
            <a:extLst>
              <a:ext uri="{FF2B5EF4-FFF2-40B4-BE49-F238E27FC236}">
                <a16:creationId xmlns:a16="http://schemas.microsoft.com/office/drawing/2014/main" id="{6C39F863-1ED5-910A-E444-F2CE2A8B5DE3}"/>
              </a:ext>
            </a:extLst>
          </p:cNvPr>
          <p:cNvSpPr/>
          <p:nvPr/>
        </p:nvSpPr>
        <p:spPr>
          <a:xfrm>
            <a:off x="689657" y="4566286"/>
            <a:ext cx="3946889" cy="1240517"/>
          </a:xfrm>
          <a:prstGeom prst="round2SameRect">
            <a:avLst>
              <a:gd name="adj1" fmla="val 0"/>
              <a:gd name="adj2" fmla="val 1129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5400000" sx="98000" sy="98000" algn="t" rotWithShape="0">
              <a:schemeClr val="accent1"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1B64148-329A-2BDB-6DEC-F2119FD02294}"/>
              </a:ext>
            </a:extLst>
          </p:cNvPr>
          <p:cNvCxnSpPr>
            <a:cxnSpLocks/>
          </p:cNvCxnSpPr>
          <p:nvPr/>
        </p:nvCxnSpPr>
        <p:spPr>
          <a:xfrm>
            <a:off x="695325" y="4566287"/>
            <a:ext cx="3941221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顶角 4">
            <a:extLst>
              <a:ext uri="{FF2B5EF4-FFF2-40B4-BE49-F238E27FC236}">
                <a16:creationId xmlns:a16="http://schemas.microsoft.com/office/drawing/2014/main" id="{4F82E8EA-F054-A721-F24E-D6B18600A7AD}"/>
              </a:ext>
            </a:extLst>
          </p:cNvPr>
          <p:cNvSpPr/>
          <p:nvPr/>
        </p:nvSpPr>
        <p:spPr>
          <a:xfrm>
            <a:off x="689657" y="3046456"/>
            <a:ext cx="3946889" cy="1240517"/>
          </a:xfrm>
          <a:prstGeom prst="round2SameRect">
            <a:avLst>
              <a:gd name="adj1" fmla="val 0"/>
              <a:gd name="adj2" fmla="val 1129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5400000" sx="98000" sy="98000" algn="t" rotWithShape="0">
              <a:schemeClr val="accent1"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277EF6E-0E9E-AB8A-1D74-C73D3F10D14E}"/>
              </a:ext>
            </a:extLst>
          </p:cNvPr>
          <p:cNvCxnSpPr>
            <a:cxnSpLocks/>
          </p:cNvCxnSpPr>
          <p:nvPr/>
        </p:nvCxnSpPr>
        <p:spPr>
          <a:xfrm>
            <a:off x="695325" y="3046457"/>
            <a:ext cx="3941221" cy="0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顶角 6">
            <a:extLst>
              <a:ext uri="{FF2B5EF4-FFF2-40B4-BE49-F238E27FC236}">
                <a16:creationId xmlns:a16="http://schemas.microsoft.com/office/drawing/2014/main" id="{B1C854AF-089A-E6B0-1ED6-F1EF63C40A48}"/>
              </a:ext>
            </a:extLst>
          </p:cNvPr>
          <p:cNvSpPr/>
          <p:nvPr/>
        </p:nvSpPr>
        <p:spPr>
          <a:xfrm>
            <a:off x="689657" y="1711131"/>
            <a:ext cx="3946889" cy="1012286"/>
          </a:xfrm>
          <a:prstGeom prst="round2SameRect">
            <a:avLst>
              <a:gd name="adj1" fmla="val 0"/>
              <a:gd name="adj2" fmla="val 1129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5400000" sx="98000" sy="98000" algn="t" rotWithShape="0">
              <a:schemeClr val="accent1">
                <a:alpha val="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57D7732-69E9-6EF7-B7EF-73610EB9F824}"/>
              </a:ext>
            </a:extLst>
          </p:cNvPr>
          <p:cNvSpPr/>
          <p:nvPr/>
        </p:nvSpPr>
        <p:spPr>
          <a:xfrm>
            <a:off x="7321547" y="1840552"/>
            <a:ext cx="2815784" cy="5336580"/>
          </a:xfrm>
          <a:prstGeom prst="roundRect">
            <a:avLst>
              <a:gd name="adj" fmla="val 2874"/>
            </a:avLst>
          </a:prstGeom>
          <a:solidFill>
            <a:schemeClr val="bg1"/>
          </a:solidFill>
          <a:ln>
            <a:noFill/>
          </a:ln>
          <a:effectLst>
            <a:outerShdw blurRad="63500" dist="368300" dir="3000000" algn="t" rotWithShape="0">
              <a:schemeClr val="accent2">
                <a:alpha val="10000"/>
              </a:schemeClr>
            </a:outerShdw>
          </a:effectLst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22E749C-35EA-1BFD-1EB3-3C38D1E0F09C}"/>
              </a:ext>
            </a:extLst>
          </p:cNvPr>
          <p:cNvCxnSpPr>
            <a:cxnSpLocks/>
          </p:cNvCxnSpPr>
          <p:nvPr/>
        </p:nvCxnSpPr>
        <p:spPr>
          <a:xfrm>
            <a:off x="5886450" y="4556760"/>
            <a:ext cx="0" cy="466342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5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A02BC54-1062-1A2C-7A6F-18AC3488EDF5}"/>
              </a:ext>
            </a:extLst>
          </p:cNvPr>
          <p:cNvCxnSpPr>
            <a:cxnSpLocks/>
          </p:cNvCxnSpPr>
          <p:nvPr/>
        </p:nvCxnSpPr>
        <p:spPr>
          <a:xfrm>
            <a:off x="7829550" y="5664746"/>
            <a:ext cx="0" cy="466342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5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430C451-4668-17B7-6567-DEF17A707708}"/>
              </a:ext>
            </a:extLst>
          </p:cNvPr>
          <p:cNvCxnSpPr>
            <a:cxnSpLocks/>
          </p:cNvCxnSpPr>
          <p:nvPr/>
        </p:nvCxnSpPr>
        <p:spPr>
          <a:xfrm>
            <a:off x="8996098" y="5008813"/>
            <a:ext cx="0" cy="466342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5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95DDFD9-FB54-A06F-6D09-BB0E1C21CDDC}"/>
              </a:ext>
            </a:extLst>
          </p:cNvPr>
          <p:cNvCxnSpPr>
            <a:cxnSpLocks/>
          </p:cNvCxnSpPr>
          <p:nvPr/>
        </p:nvCxnSpPr>
        <p:spPr>
          <a:xfrm>
            <a:off x="9130652" y="4589623"/>
            <a:ext cx="0" cy="828446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5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A20BFAD-EFA2-62CC-3E35-BC4045B6CBF8}"/>
              </a:ext>
            </a:extLst>
          </p:cNvPr>
          <p:cNvCxnSpPr>
            <a:cxnSpLocks/>
          </p:cNvCxnSpPr>
          <p:nvPr/>
        </p:nvCxnSpPr>
        <p:spPr>
          <a:xfrm>
            <a:off x="10297465" y="3928339"/>
            <a:ext cx="0" cy="828446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5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CB45AAE-5B8A-5F29-EDD7-2D0CE14C254F}"/>
              </a:ext>
            </a:extLst>
          </p:cNvPr>
          <p:cNvCxnSpPr>
            <a:cxnSpLocks/>
          </p:cNvCxnSpPr>
          <p:nvPr/>
        </p:nvCxnSpPr>
        <p:spPr>
          <a:xfrm>
            <a:off x="10403510" y="3520466"/>
            <a:ext cx="0" cy="1149097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5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CE4D8D4-3C6B-495B-D9A1-826587EAFF3B}"/>
              </a:ext>
            </a:extLst>
          </p:cNvPr>
          <p:cNvCxnSpPr>
            <a:cxnSpLocks/>
          </p:cNvCxnSpPr>
          <p:nvPr/>
        </p:nvCxnSpPr>
        <p:spPr>
          <a:xfrm>
            <a:off x="11571911" y="2846573"/>
            <a:ext cx="0" cy="1149097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5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7573F1D-30EA-2FFC-D38A-4F1B1BC8447F}"/>
              </a:ext>
            </a:extLst>
          </p:cNvPr>
          <p:cNvCxnSpPr>
            <a:cxnSpLocks/>
          </p:cNvCxnSpPr>
          <p:nvPr/>
        </p:nvCxnSpPr>
        <p:spPr>
          <a:xfrm>
            <a:off x="7187552" y="3486875"/>
            <a:ext cx="0" cy="828446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5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F0931AD-6437-A1B1-76E2-8509B76BA10C}"/>
              </a:ext>
            </a:extLst>
          </p:cNvPr>
          <p:cNvCxnSpPr>
            <a:cxnSpLocks/>
          </p:cNvCxnSpPr>
          <p:nvPr/>
        </p:nvCxnSpPr>
        <p:spPr>
          <a:xfrm>
            <a:off x="8455119" y="2402817"/>
            <a:ext cx="0" cy="828446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  <a:alpha val="5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46748B36-86E9-CCF7-0350-4D3B355AF7B3}"/>
              </a:ext>
            </a:extLst>
          </p:cNvPr>
          <p:cNvSpPr/>
          <p:nvPr/>
        </p:nvSpPr>
        <p:spPr>
          <a:xfrm>
            <a:off x="8606844" y="1747154"/>
            <a:ext cx="2815784" cy="1739721"/>
          </a:xfrm>
          <a:prstGeom prst="roundRect">
            <a:avLst>
              <a:gd name="adj" fmla="val 6804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79000">
                <a:schemeClr val="accent3">
                  <a:lumMod val="75000"/>
                </a:schemeClr>
              </a:gs>
            </a:gsLst>
            <a:lin ang="1800000" scaled="0"/>
            <a:tileRect/>
          </a:gradFill>
          <a:ln>
            <a:noFill/>
          </a:ln>
          <a:effectLst>
            <a:outerShdw blurRad="266700" dist="812800" dir="2400000" algn="t" rotWithShape="0">
              <a:schemeClr val="accent1">
                <a:alpha val="7000"/>
              </a:schemeClr>
            </a:outerShdw>
          </a:effectLst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+mj-ea"/>
                <a:ea typeface="+mj-ea"/>
              </a:rPr>
              <a:t>产品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40F1B9F-747B-2B50-3316-D580F861E83C}"/>
              </a:ext>
            </a:extLst>
          </p:cNvPr>
          <p:cNvSpPr/>
          <p:nvPr/>
        </p:nvSpPr>
        <p:spPr>
          <a:xfrm>
            <a:off x="7334247" y="2817040"/>
            <a:ext cx="2815784" cy="1739721"/>
          </a:xfrm>
          <a:prstGeom prst="roundRect">
            <a:avLst>
              <a:gd name="adj" fmla="val 6804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79000">
                <a:schemeClr val="accent2">
                  <a:lumMod val="75000"/>
                </a:schemeClr>
              </a:gs>
            </a:gsLst>
            <a:lin ang="1800000" scaled="0"/>
            <a:tileRect/>
          </a:gradFill>
          <a:ln>
            <a:noFill/>
          </a:ln>
          <a:effectLst>
            <a:outerShdw blurRad="266700" dist="812800" dir="2400000" algn="t" rotWithShape="0">
              <a:schemeClr val="accent1">
                <a:alpha val="7000"/>
              </a:schemeClr>
            </a:outerShdw>
          </a:effectLst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+mj-ea"/>
                <a:ea typeface="+mj-ea"/>
              </a:rPr>
              <a:t>获客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7935191-5ABD-C848-6D04-FB6C15A7F100}"/>
              </a:ext>
            </a:extLst>
          </p:cNvPr>
          <p:cNvSpPr/>
          <p:nvPr/>
        </p:nvSpPr>
        <p:spPr>
          <a:xfrm>
            <a:off x="6036250" y="3886925"/>
            <a:ext cx="2815784" cy="1739721"/>
          </a:xfrm>
          <a:prstGeom prst="roundRect">
            <a:avLst>
              <a:gd name="adj" fmla="val 680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chemeClr val="accent1">
                  <a:lumMod val="75000"/>
                </a:schemeClr>
              </a:gs>
            </a:gsLst>
            <a:lin ang="1800000" scaled="0"/>
            <a:tileRect/>
          </a:gradFill>
          <a:ln>
            <a:noFill/>
          </a:ln>
          <a:effectLst>
            <a:outerShdw blurRad="266700" dist="812800" dir="2400000" algn="t" rotWithShape="0">
              <a:schemeClr val="accent1">
                <a:alpha val="7000"/>
              </a:schemeClr>
            </a:outerShdw>
          </a:effectLst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dirty="0">
                <a:latin typeface="+mj-ea"/>
                <a:ea typeface="+mj-ea"/>
              </a:rPr>
              <a:t>渠道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BB0B836-F1CC-4089-85F6-2C09D72FF94F}"/>
              </a:ext>
            </a:extLst>
          </p:cNvPr>
          <p:cNvSpPr txBox="1"/>
          <p:nvPr/>
        </p:nvSpPr>
        <p:spPr>
          <a:xfrm>
            <a:off x="911279" y="3196457"/>
            <a:ext cx="3203941" cy="9405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新用户开发数量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月增长达到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30%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CEEAC000-8B21-6420-7008-A28B7ED4F4AA}"/>
              </a:ext>
            </a:extLst>
          </p:cNvPr>
          <p:cNvSpPr/>
          <p:nvPr/>
        </p:nvSpPr>
        <p:spPr>
          <a:xfrm flipH="1" flipV="1">
            <a:off x="3525092" y="1653582"/>
            <a:ext cx="5605559" cy="222639"/>
          </a:xfrm>
          <a:custGeom>
            <a:avLst/>
            <a:gdLst>
              <a:gd name="connsiteX0" fmla="*/ 0 w 1078230"/>
              <a:gd name="connsiteY0" fmla="*/ 0 h 118110"/>
              <a:gd name="connsiteX1" fmla="*/ 190500 w 1078230"/>
              <a:gd name="connsiteY1" fmla="*/ 118110 h 118110"/>
              <a:gd name="connsiteX2" fmla="*/ 1078230 w 1078230"/>
              <a:gd name="connsiteY2" fmla="*/ 118110 h 118110"/>
              <a:gd name="connsiteX0" fmla="*/ 0 w 2557752"/>
              <a:gd name="connsiteY0" fmla="*/ 0 h 118110"/>
              <a:gd name="connsiteX1" fmla="*/ 190500 w 2557752"/>
              <a:gd name="connsiteY1" fmla="*/ 118110 h 118110"/>
              <a:gd name="connsiteX2" fmla="*/ 2557752 w 2557752"/>
              <a:gd name="connsiteY2" fmla="*/ 118110 h 118110"/>
              <a:gd name="connsiteX0" fmla="*/ 0 w 1993464"/>
              <a:gd name="connsiteY0" fmla="*/ 0 h 118110"/>
              <a:gd name="connsiteX1" fmla="*/ 190500 w 1993464"/>
              <a:gd name="connsiteY1" fmla="*/ 118110 h 118110"/>
              <a:gd name="connsiteX2" fmla="*/ 1993464 w 1993464"/>
              <a:gd name="connsiteY2" fmla="*/ 113160 h 118110"/>
              <a:gd name="connsiteX0" fmla="*/ 0 w 2756469"/>
              <a:gd name="connsiteY0" fmla="*/ 0 h 118110"/>
              <a:gd name="connsiteX1" fmla="*/ 190500 w 2756469"/>
              <a:gd name="connsiteY1" fmla="*/ 118110 h 118110"/>
              <a:gd name="connsiteX2" fmla="*/ 2756469 w 2756469"/>
              <a:gd name="connsiteY2" fmla="*/ 103054 h 118110"/>
              <a:gd name="connsiteX0" fmla="*/ 0 w 2756469"/>
              <a:gd name="connsiteY0" fmla="*/ 0 h 118110"/>
              <a:gd name="connsiteX1" fmla="*/ 190500 w 2756469"/>
              <a:gd name="connsiteY1" fmla="*/ 118110 h 118110"/>
              <a:gd name="connsiteX2" fmla="*/ 2756469 w 2756469"/>
              <a:gd name="connsiteY2" fmla="*/ 103054 h 118110"/>
              <a:gd name="connsiteX0" fmla="*/ 0 w 2751416"/>
              <a:gd name="connsiteY0" fmla="*/ 0 h 118110"/>
              <a:gd name="connsiteX1" fmla="*/ 190500 w 2751416"/>
              <a:gd name="connsiteY1" fmla="*/ 118110 h 118110"/>
              <a:gd name="connsiteX2" fmla="*/ 2751416 w 2751416"/>
              <a:gd name="connsiteY2" fmla="*/ 111476 h 118110"/>
              <a:gd name="connsiteX0" fmla="*/ 0 w 2973749"/>
              <a:gd name="connsiteY0" fmla="*/ 0 h 118110"/>
              <a:gd name="connsiteX1" fmla="*/ 190500 w 2973749"/>
              <a:gd name="connsiteY1" fmla="*/ 118110 h 118110"/>
              <a:gd name="connsiteX2" fmla="*/ 2973749 w 2973749"/>
              <a:gd name="connsiteY2" fmla="*/ 106423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3749" h="118110">
                <a:moveTo>
                  <a:pt x="0" y="0"/>
                </a:moveTo>
                <a:lnTo>
                  <a:pt x="190500" y="118110"/>
                </a:lnTo>
                <a:lnTo>
                  <a:pt x="2973749" y="106423"/>
                </a:lnTo>
              </a:path>
            </a:pathLst>
          </a:custGeom>
          <a:noFill/>
          <a:ln w="12700" cap="rnd">
            <a:solidFill>
              <a:schemeClr val="tx1">
                <a:alpha val="37000"/>
              </a:schemeClr>
            </a:solidFill>
            <a:prstDash val="sysDash"/>
            <a:head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323BB222-B65D-FB72-B8EA-830436107BD4}"/>
              </a:ext>
            </a:extLst>
          </p:cNvPr>
          <p:cNvCxnSpPr>
            <a:cxnSpLocks/>
          </p:cNvCxnSpPr>
          <p:nvPr/>
        </p:nvCxnSpPr>
        <p:spPr>
          <a:xfrm>
            <a:off x="695325" y="1674489"/>
            <a:ext cx="3941221" cy="0"/>
          </a:xfrm>
          <a:prstGeom prst="line">
            <a:avLst/>
          </a:prstGeom>
          <a:ln w="349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01B3C671-5957-3BE5-5096-5B0222192D96}"/>
              </a:ext>
            </a:extLst>
          </p:cNvPr>
          <p:cNvSpPr txBox="1"/>
          <p:nvPr/>
        </p:nvSpPr>
        <p:spPr>
          <a:xfrm>
            <a:off x="911279" y="1747017"/>
            <a:ext cx="3203941" cy="9405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成功销售公司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个新系列产品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A946BB73-3E10-27B0-832B-84123223854B}"/>
              </a:ext>
            </a:extLst>
          </p:cNvPr>
          <p:cNvSpPr/>
          <p:nvPr/>
        </p:nvSpPr>
        <p:spPr>
          <a:xfrm>
            <a:off x="9061450" y="1817101"/>
            <a:ext cx="75551" cy="75551"/>
          </a:xfrm>
          <a:prstGeom prst="ellipse">
            <a:avLst/>
          </a:prstGeom>
          <a:solidFill>
            <a:schemeClr val="bg1"/>
          </a:solidFill>
          <a:ln w="9525" cap="rnd">
            <a:solidFill>
              <a:schemeClr val="bg1">
                <a:lumMod val="75000"/>
              </a:schemeClr>
            </a:solidFill>
            <a:prstDash val="solid"/>
            <a:head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EA51BACD-E0AA-0DB3-8EE0-3ADE782EEE0F}"/>
              </a:ext>
            </a:extLst>
          </p:cNvPr>
          <p:cNvSpPr/>
          <p:nvPr/>
        </p:nvSpPr>
        <p:spPr>
          <a:xfrm>
            <a:off x="7314204" y="3231263"/>
            <a:ext cx="75551" cy="75551"/>
          </a:xfrm>
          <a:prstGeom prst="ellipse">
            <a:avLst/>
          </a:prstGeom>
          <a:solidFill>
            <a:schemeClr val="bg1"/>
          </a:solidFill>
          <a:ln w="9525" cap="rnd">
            <a:solidFill>
              <a:schemeClr val="bg1">
                <a:lumMod val="75000"/>
              </a:schemeClr>
            </a:solidFill>
            <a:prstDash val="solid"/>
            <a:head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3ECD0B74-A1DB-CB69-8708-232E0A368799}"/>
              </a:ext>
            </a:extLst>
          </p:cNvPr>
          <p:cNvSpPr/>
          <p:nvPr/>
        </p:nvSpPr>
        <p:spPr>
          <a:xfrm>
            <a:off x="5757632" y="4717905"/>
            <a:ext cx="75551" cy="75551"/>
          </a:xfrm>
          <a:prstGeom prst="ellipse">
            <a:avLst/>
          </a:prstGeom>
          <a:solidFill>
            <a:schemeClr val="bg1"/>
          </a:solidFill>
          <a:ln w="9525" cap="rnd">
            <a:solidFill>
              <a:schemeClr val="bg1">
                <a:lumMod val="75000"/>
              </a:schemeClr>
            </a:solidFill>
            <a:prstDash val="solid"/>
            <a:head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DD965A5-B9B3-88E6-0098-45B5035B32F1}"/>
              </a:ext>
            </a:extLst>
          </p:cNvPr>
          <p:cNvSpPr txBox="1"/>
          <p:nvPr/>
        </p:nvSpPr>
        <p:spPr>
          <a:xfrm>
            <a:off x="911279" y="4855203"/>
            <a:ext cx="3203941" cy="49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开拓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个新的获客渠道</a:t>
            </a:r>
          </a:p>
        </p:txBody>
      </p:sp>
    </p:spTree>
    <p:extLst>
      <p:ext uri="{BB962C8B-B14F-4D97-AF65-F5344CB8AC3E}">
        <p14:creationId xmlns:p14="http://schemas.microsoft.com/office/powerpoint/2010/main" val="1912998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0">
            <a:extLst>
              <a:ext uri="{FF2B5EF4-FFF2-40B4-BE49-F238E27FC236}">
                <a16:creationId xmlns:a16="http://schemas.microsoft.com/office/drawing/2014/main" id="{B0B09923-4A63-442D-4CC1-5DF099B4CC7D}"/>
              </a:ext>
            </a:extLst>
          </p:cNvPr>
          <p:cNvSpPr>
            <a:spLocks/>
          </p:cNvSpPr>
          <p:nvPr/>
        </p:nvSpPr>
        <p:spPr bwMode="auto">
          <a:xfrm flipH="1">
            <a:off x="4609436" y="3051334"/>
            <a:ext cx="1968317" cy="159821"/>
          </a:xfrm>
          <a:custGeom>
            <a:avLst/>
            <a:gdLst>
              <a:gd name="T0" fmla="*/ 1404 w 1404"/>
              <a:gd name="T1" fmla="*/ 0 h 114"/>
              <a:gd name="T2" fmla="*/ 1134 w 1404"/>
              <a:gd name="T3" fmla="*/ 114 h 114"/>
              <a:gd name="T4" fmla="*/ 0 w 1404"/>
              <a:gd name="T5" fmla="*/ 114 h 114"/>
              <a:gd name="T6" fmla="*/ 28 w 1404"/>
              <a:gd name="T7" fmla="*/ 0 h 114"/>
              <a:gd name="T8" fmla="*/ 1404 w 1404"/>
              <a:gd name="T9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4" h="114">
                <a:moveTo>
                  <a:pt x="1404" y="0"/>
                </a:moveTo>
                <a:lnTo>
                  <a:pt x="1134" y="114"/>
                </a:lnTo>
                <a:lnTo>
                  <a:pt x="0" y="114"/>
                </a:lnTo>
                <a:lnTo>
                  <a:pt x="28" y="0"/>
                </a:lnTo>
                <a:lnTo>
                  <a:pt x="140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564C09CD-D6D8-DA41-9916-16F6B361D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437" y="2447100"/>
            <a:ext cx="1929062" cy="604234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B3062E3B-8597-C1B1-AF46-D5587B3D1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42" y="3417395"/>
            <a:ext cx="3302958" cy="1036030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1B06E1F-08B5-35E2-626A-EDF30E4D8151}"/>
              </a:ext>
            </a:extLst>
          </p:cNvPr>
          <p:cNvSpPr>
            <a:spLocks/>
          </p:cNvSpPr>
          <p:nvPr/>
        </p:nvSpPr>
        <p:spPr bwMode="auto">
          <a:xfrm>
            <a:off x="2631112" y="2888108"/>
            <a:ext cx="508854" cy="668723"/>
          </a:xfrm>
          <a:custGeom>
            <a:avLst/>
            <a:gdLst>
              <a:gd name="T0" fmla="*/ 0 w 441"/>
              <a:gd name="T1" fmla="*/ 0 h 477"/>
              <a:gd name="T2" fmla="*/ 441 w 441"/>
              <a:gd name="T3" fmla="*/ 135 h 477"/>
              <a:gd name="T4" fmla="*/ 441 w 441"/>
              <a:gd name="T5" fmla="*/ 477 h 477"/>
              <a:gd name="T6" fmla="*/ 0 w 441"/>
              <a:gd name="T7" fmla="*/ 413 h 477"/>
              <a:gd name="T8" fmla="*/ 0 w 441"/>
              <a:gd name="T9" fmla="*/ 0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1" h="477">
                <a:moveTo>
                  <a:pt x="0" y="0"/>
                </a:moveTo>
                <a:lnTo>
                  <a:pt x="441" y="135"/>
                </a:lnTo>
                <a:lnTo>
                  <a:pt x="441" y="477"/>
                </a:lnTo>
                <a:lnTo>
                  <a:pt x="0" y="41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2">
                  <a:alpha val="30000"/>
                </a:schemeClr>
              </a:gs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8A3786-8BA5-2B36-D3BE-A8C43D94A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59" y="2888108"/>
            <a:ext cx="1849152" cy="578999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C919542C-1BBC-DE54-887B-00F2FA86B656}"/>
              </a:ext>
            </a:extLst>
          </p:cNvPr>
          <p:cNvSpPr>
            <a:spLocks/>
          </p:cNvSpPr>
          <p:nvPr/>
        </p:nvSpPr>
        <p:spPr bwMode="auto">
          <a:xfrm>
            <a:off x="3033869" y="5110613"/>
            <a:ext cx="525726" cy="926679"/>
          </a:xfrm>
          <a:custGeom>
            <a:avLst/>
            <a:gdLst>
              <a:gd name="T0" fmla="*/ 0 w 375"/>
              <a:gd name="T1" fmla="*/ 129 h 661"/>
              <a:gd name="T2" fmla="*/ 375 w 375"/>
              <a:gd name="T3" fmla="*/ 0 h 661"/>
              <a:gd name="T4" fmla="*/ 375 w 375"/>
              <a:gd name="T5" fmla="*/ 440 h 661"/>
              <a:gd name="T6" fmla="*/ 0 w 375"/>
              <a:gd name="T7" fmla="*/ 661 h 661"/>
              <a:gd name="T8" fmla="*/ 0 w 375"/>
              <a:gd name="T9" fmla="*/ 129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" h="661">
                <a:moveTo>
                  <a:pt x="0" y="129"/>
                </a:moveTo>
                <a:lnTo>
                  <a:pt x="375" y="0"/>
                </a:lnTo>
                <a:lnTo>
                  <a:pt x="375" y="440"/>
                </a:lnTo>
                <a:lnTo>
                  <a:pt x="0" y="661"/>
                </a:lnTo>
                <a:lnTo>
                  <a:pt x="0" y="129"/>
                </a:lnTo>
                <a:close/>
              </a:path>
            </a:pathLst>
          </a:custGeom>
          <a:gradFill flip="none" rotWithShape="1">
            <a:gsLst>
              <a:gs pos="50000">
                <a:schemeClr val="accent2">
                  <a:alpha val="30000"/>
                </a:schemeClr>
              </a:gs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81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1DE784D-7E92-291D-8D0E-2E73571B19A2}"/>
              </a:ext>
            </a:extLst>
          </p:cNvPr>
          <p:cNvSpPr>
            <a:spLocks/>
          </p:cNvSpPr>
          <p:nvPr/>
        </p:nvSpPr>
        <p:spPr bwMode="auto">
          <a:xfrm>
            <a:off x="656188" y="5110613"/>
            <a:ext cx="2903407" cy="180850"/>
          </a:xfrm>
          <a:custGeom>
            <a:avLst/>
            <a:gdLst>
              <a:gd name="T0" fmla="*/ 0 w 2071"/>
              <a:gd name="T1" fmla="*/ 129 h 129"/>
              <a:gd name="T2" fmla="*/ 674 w 2071"/>
              <a:gd name="T3" fmla="*/ 0 h 129"/>
              <a:gd name="T4" fmla="*/ 2071 w 2071"/>
              <a:gd name="T5" fmla="*/ 0 h 129"/>
              <a:gd name="T6" fmla="*/ 1696 w 2071"/>
              <a:gd name="T7" fmla="*/ 129 h 129"/>
              <a:gd name="T8" fmla="*/ 0 w 2071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1" h="129">
                <a:moveTo>
                  <a:pt x="0" y="129"/>
                </a:moveTo>
                <a:lnTo>
                  <a:pt x="674" y="0"/>
                </a:lnTo>
                <a:lnTo>
                  <a:pt x="2071" y="0"/>
                </a:lnTo>
                <a:lnTo>
                  <a:pt x="1696" y="129"/>
                </a:lnTo>
                <a:lnTo>
                  <a:pt x="0" y="12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20000"/>
                  <a:lumOff val="80000"/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073081D0-5B06-A7F8-DB2D-12CBBE1A5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88" y="5291463"/>
            <a:ext cx="2377681" cy="745828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CB15C615-C68F-08B6-2866-C9AF013B0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99" y="3886900"/>
            <a:ext cx="2508062" cy="786485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F1451BA4-C498-D09B-A9FC-9755BBE7213D}"/>
              </a:ext>
            </a:extLst>
          </p:cNvPr>
          <p:cNvSpPr>
            <a:spLocks/>
          </p:cNvSpPr>
          <p:nvPr/>
        </p:nvSpPr>
        <p:spPr bwMode="auto">
          <a:xfrm>
            <a:off x="3767760" y="3886900"/>
            <a:ext cx="339269" cy="786485"/>
          </a:xfrm>
          <a:custGeom>
            <a:avLst/>
            <a:gdLst>
              <a:gd name="T0" fmla="*/ 0 w 242"/>
              <a:gd name="T1" fmla="*/ 0 h 561"/>
              <a:gd name="T2" fmla="*/ 242 w 242"/>
              <a:gd name="T3" fmla="*/ 26 h 561"/>
              <a:gd name="T4" fmla="*/ 242 w 242"/>
              <a:gd name="T5" fmla="*/ 489 h 561"/>
              <a:gd name="T6" fmla="*/ 0 w 242"/>
              <a:gd name="T7" fmla="*/ 561 h 561"/>
              <a:gd name="T8" fmla="*/ 0 w 242"/>
              <a:gd name="T9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2" h="561">
                <a:moveTo>
                  <a:pt x="0" y="0"/>
                </a:moveTo>
                <a:lnTo>
                  <a:pt x="242" y="26"/>
                </a:lnTo>
                <a:lnTo>
                  <a:pt x="242" y="489"/>
                </a:lnTo>
                <a:lnTo>
                  <a:pt x="0" y="56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2">
                  <a:alpha val="30000"/>
                </a:schemeClr>
              </a:gs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81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3293AFC7-7059-2F30-34E8-191EA3494AF8}"/>
              </a:ext>
            </a:extLst>
          </p:cNvPr>
          <p:cNvSpPr>
            <a:spLocks/>
          </p:cNvSpPr>
          <p:nvPr/>
        </p:nvSpPr>
        <p:spPr bwMode="auto">
          <a:xfrm>
            <a:off x="1809606" y="2595561"/>
            <a:ext cx="2418338" cy="206085"/>
          </a:xfrm>
          <a:custGeom>
            <a:avLst/>
            <a:gdLst>
              <a:gd name="T0" fmla="*/ 1594 w 1725"/>
              <a:gd name="T1" fmla="*/ 0 h 147"/>
              <a:gd name="T2" fmla="*/ 1725 w 1725"/>
              <a:gd name="T3" fmla="*/ 145 h 147"/>
              <a:gd name="T4" fmla="*/ 413 w 1725"/>
              <a:gd name="T5" fmla="*/ 147 h 147"/>
              <a:gd name="T6" fmla="*/ 0 w 1725"/>
              <a:gd name="T7" fmla="*/ 0 h 147"/>
              <a:gd name="T8" fmla="*/ 1594 w 1725"/>
              <a:gd name="T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5" h="147">
                <a:moveTo>
                  <a:pt x="1594" y="0"/>
                </a:moveTo>
                <a:lnTo>
                  <a:pt x="1725" y="145"/>
                </a:lnTo>
                <a:lnTo>
                  <a:pt x="413" y="147"/>
                </a:lnTo>
                <a:lnTo>
                  <a:pt x="0" y="0"/>
                </a:lnTo>
                <a:lnTo>
                  <a:pt x="159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B8A2CD0E-3EE4-2F27-AC53-91F7F7B83E68}"/>
              </a:ext>
            </a:extLst>
          </p:cNvPr>
          <p:cNvSpPr>
            <a:spLocks/>
          </p:cNvSpPr>
          <p:nvPr/>
        </p:nvSpPr>
        <p:spPr bwMode="auto">
          <a:xfrm>
            <a:off x="4044289" y="1891790"/>
            <a:ext cx="183654" cy="907052"/>
          </a:xfrm>
          <a:custGeom>
            <a:avLst/>
            <a:gdLst>
              <a:gd name="T0" fmla="*/ 0 w 131"/>
              <a:gd name="T1" fmla="*/ 0 h 647"/>
              <a:gd name="T2" fmla="*/ 131 w 131"/>
              <a:gd name="T3" fmla="*/ 236 h 647"/>
              <a:gd name="T4" fmla="*/ 131 w 131"/>
              <a:gd name="T5" fmla="*/ 647 h 647"/>
              <a:gd name="T6" fmla="*/ 0 w 131"/>
              <a:gd name="T7" fmla="*/ 502 h 647"/>
              <a:gd name="T8" fmla="*/ 0 w 131"/>
              <a:gd name="T9" fmla="*/ 0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647">
                <a:moveTo>
                  <a:pt x="0" y="0"/>
                </a:moveTo>
                <a:lnTo>
                  <a:pt x="131" y="236"/>
                </a:lnTo>
                <a:lnTo>
                  <a:pt x="131" y="647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70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4E7A5B81-92C1-0BF5-7CD5-76CCFDFA7F70}"/>
              </a:ext>
            </a:extLst>
          </p:cNvPr>
          <p:cNvSpPr>
            <a:spLocks/>
          </p:cNvSpPr>
          <p:nvPr/>
        </p:nvSpPr>
        <p:spPr bwMode="auto">
          <a:xfrm>
            <a:off x="1809606" y="1891790"/>
            <a:ext cx="2234684" cy="703771"/>
          </a:xfrm>
          <a:custGeom>
            <a:avLst/>
            <a:gdLst>
              <a:gd name="T0" fmla="*/ 1594 w 1594"/>
              <a:gd name="T1" fmla="*/ 0 h 502"/>
              <a:gd name="T2" fmla="*/ 1594 w 1594"/>
              <a:gd name="T3" fmla="*/ 502 h 502"/>
              <a:gd name="T4" fmla="*/ 0 w 1594"/>
              <a:gd name="T5" fmla="*/ 502 h 502"/>
              <a:gd name="T6" fmla="*/ 0 w 1594"/>
              <a:gd name="T7" fmla="*/ 3 h 502"/>
              <a:gd name="T8" fmla="*/ 1594 w 1594"/>
              <a:gd name="T9" fmla="*/ 0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4" h="502">
                <a:moveTo>
                  <a:pt x="1594" y="0"/>
                </a:moveTo>
                <a:lnTo>
                  <a:pt x="1594" y="502"/>
                </a:lnTo>
                <a:lnTo>
                  <a:pt x="0" y="502"/>
                </a:lnTo>
                <a:lnTo>
                  <a:pt x="0" y="3"/>
                </a:lnTo>
                <a:lnTo>
                  <a:pt x="1594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3E7275EA-5031-721C-6ECF-066F7BA0EF43}"/>
              </a:ext>
            </a:extLst>
          </p:cNvPr>
          <p:cNvSpPr>
            <a:spLocks/>
          </p:cNvSpPr>
          <p:nvPr/>
        </p:nvSpPr>
        <p:spPr bwMode="auto">
          <a:xfrm>
            <a:off x="3960434" y="4862843"/>
            <a:ext cx="2889388" cy="154213"/>
          </a:xfrm>
          <a:custGeom>
            <a:avLst/>
            <a:gdLst>
              <a:gd name="T0" fmla="*/ 0 w 2061"/>
              <a:gd name="T1" fmla="*/ 107 h 110"/>
              <a:gd name="T2" fmla="*/ 273 w 2061"/>
              <a:gd name="T3" fmla="*/ 0 h 110"/>
              <a:gd name="T4" fmla="*/ 1971 w 2061"/>
              <a:gd name="T5" fmla="*/ 0 h 110"/>
              <a:gd name="T6" fmla="*/ 2061 w 2061"/>
              <a:gd name="T7" fmla="*/ 110 h 110"/>
              <a:gd name="T8" fmla="*/ 0 w 2061"/>
              <a:gd name="T9" fmla="*/ 107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1" h="110">
                <a:moveTo>
                  <a:pt x="0" y="107"/>
                </a:moveTo>
                <a:lnTo>
                  <a:pt x="273" y="0"/>
                </a:lnTo>
                <a:lnTo>
                  <a:pt x="1971" y="0"/>
                </a:lnTo>
                <a:lnTo>
                  <a:pt x="2061" y="110"/>
                </a:lnTo>
                <a:lnTo>
                  <a:pt x="0" y="107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65EA10ED-0656-5AD3-8FDA-4E078B633100}"/>
              </a:ext>
            </a:extLst>
          </p:cNvPr>
          <p:cNvSpPr>
            <a:spLocks/>
          </p:cNvSpPr>
          <p:nvPr/>
        </p:nvSpPr>
        <p:spPr bwMode="auto">
          <a:xfrm>
            <a:off x="3960434" y="5012851"/>
            <a:ext cx="2889388" cy="909856"/>
          </a:xfrm>
          <a:custGeom>
            <a:avLst/>
            <a:gdLst>
              <a:gd name="T0" fmla="*/ 2061 w 2061"/>
              <a:gd name="T1" fmla="*/ 3 h 649"/>
              <a:gd name="T2" fmla="*/ 2061 w 2061"/>
              <a:gd name="T3" fmla="*/ 649 h 649"/>
              <a:gd name="T4" fmla="*/ 0 w 2061"/>
              <a:gd name="T5" fmla="*/ 647 h 649"/>
              <a:gd name="T6" fmla="*/ 0 w 2061"/>
              <a:gd name="T7" fmla="*/ 0 h 649"/>
              <a:gd name="T8" fmla="*/ 2061 w 2061"/>
              <a:gd name="T9" fmla="*/ 3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1" h="649">
                <a:moveTo>
                  <a:pt x="2061" y="3"/>
                </a:moveTo>
                <a:lnTo>
                  <a:pt x="2061" y="649"/>
                </a:lnTo>
                <a:lnTo>
                  <a:pt x="0" y="647"/>
                </a:lnTo>
                <a:lnTo>
                  <a:pt x="0" y="0"/>
                </a:lnTo>
                <a:lnTo>
                  <a:pt x="2061" y="3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301A56AF-9C5F-1FC0-0F74-34CDB9D25B5A}"/>
              </a:ext>
            </a:extLst>
          </p:cNvPr>
          <p:cNvSpPr>
            <a:spLocks/>
          </p:cNvSpPr>
          <p:nvPr/>
        </p:nvSpPr>
        <p:spPr bwMode="auto">
          <a:xfrm>
            <a:off x="8323009" y="4020481"/>
            <a:ext cx="441825" cy="626542"/>
          </a:xfrm>
          <a:custGeom>
            <a:avLst/>
            <a:gdLst>
              <a:gd name="T0" fmla="*/ 354 w 354"/>
              <a:gd name="T1" fmla="*/ 502 h 502"/>
              <a:gd name="T2" fmla="*/ 0 w 354"/>
              <a:gd name="T3" fmla="*/ 442 h 502"/>
              <a:gd name="T4" fmla="*/ 0 w 354"/>
              <a:gd name="T5" fmla="*/ 29 h 502"/>
              <a:gd name="T6" fmla="*/ 354 w 354"/>
              <a:gd name="T7" fmla="*/ 0 h 502"/>
              <a:gd name="T8" fmla="*/ 354 w 354"/>
              <a:gd name="T9" fmla="*/ 502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4" h="502">
                <a:moveTo>
                  <a:pt x="354" y="502"/>
                </a:moveTo>
                <a:lnTo>
                  <a:pt x="0" y="442"/>
                </a:lnTo>
                <a:lnTo>
                  <a:pt x="0" y="29"/>
                </a:lnTo>
                <a:lnTo>
                  <a:pt x="354" y="0"/>
                </a:lnTo>
                <a:lnTo>
                  <a:pt x="354" y="502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E0AC9311-2961-C918-04DA-5D0226E2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4834" y="4020481"/>
            <a:ext cx="1995699" cy="626542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1B5410BD-983D-AA4F-3573-CD1EACEE43AA}"/>
              </a:ext>
            </a:extLst>
          </p:cNvPr>
          <p:cNvSpPr>
            <a:spLocks/>
          </p:cNvSpPr>
          <p:nvPr/>
        </p:nvSpPr>
        <p:spPr bwMode="auto">
          <a:xfrm>
            <a:off x="8516825" y="2669765"/>
            <a:ext cx="426038" cy="923300"/>
          </a:xfrm>
          <a:custGeom>
            <a:avLst/>
            <a:gdLst>
              <a:gd name="T0" fmla="*/ 329 w 329"/>
              <a:gd name="T1" fmla="*/ 601 h 713"/>
              <a:gd name="T2" fmla="*/ 0 w 329"/>
              <a:gd name="T3" fmla="*/ 713 h 713"/>
              <a:gd name="T4" fmla="*/ 0 w 329"/>
              <a:gd name="T5" fmla="*/ 216 h 713"/>
              <a:gd name="T6" fmla="*/ 329 w 329"/>
              <a:gd name="T7" fmla="*/ 0 h 713"/>
              <a:gd name="T8" fmla="*/ 329 w 329"/>
              <a:gd name="T9" fmla="*/ 601 h 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9" h="713">
                <a:moveTo>
                  <a:pt x="329" y="601"/>
                </a:moveTo>
                <a:lnTo>
                  <a:pt x="0" y="713"/>
                </a:lnTo>
                <a:lnTo>
                  <a:pt x="0" y="216"/>
                </a:lnTo>
                <a:lnTo>
                  <a:pt x="329" y="0"/>
                </a:lnTo>
                <a:lnTo>
                  <a:pt x="329" y="60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8" name="Freeform 29">
            <a:extLst>
              <a:ext uri="{FF2B5EF4-FFF2-40B4-BE49-F238E27FC236}">
                <a16:creationId xmlns:a16="http://schemas.microsoft.com/office/drawing/2014/main" id="{B18CE4B9-7110-5EB2-C3EE-5727DCBA90D3}"/>
              </a:ext>
            </a:extLst>
          </p:cNvPr>
          <p:cNvSpPr>
            <a:spLocks/>
          </p:cNvSpPr>
          <p:nvPr/>
        </p:nvSpPr>
        <p:spPr bwMode="auto">
          <a:xfrm>
            <a:off x="8516825" y="3448030"/>
            <a:ext cx="2921408" cy="145034"/>
          </a:xfrm>
          <a:custGeom>
            <a:avLst/>
            <a:gdLst>
              <a:gd name="T0" fmla="*/ 2256 w 2256"/>
              <a:gd name="T1" fmla="*/ 0 h 112"/>
              <a:gd name="T2" fmla="*/ 1584 w 2256"/>
              <a:gd name="T3" fmla="*/ 109 h 112"/>
              <a:gd name="T4" fmla="*/ 0 w 2256"/>
              <a:gd name="T5" fmla="*/ 112 h 112"/>
              <a:gd name="T6" fmla="*/ 329 w 2256"/>
              <a:gd name="T7" fmla="*/ 0 h 112"/>
              <a:gd name="T8" fmla="*/ 2256 w 2256"/>
              <a:gd name="T9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56" h="112">
                <a:moveTo>
                  <a:pt x="2256" y="0"/>
                </a:moveTo>
                <a:lnTo>
                  <a:pt x="1584" y="109"/>
                </a:lnTo>
                <a:lnTo>
                  <a:pt x="0" y="112"/>
                </a:lnTo>
                <a:lnTo>
                  <a:pt x="329" y="0"/>
                </a:lnTo>
                <a:lnTo>
                  <a:pt x="225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9" name="Freeform 30">
            <a:extLst>
              <a:ext uri="{FF2B5EF4-FFF2-40B4-BE49-F238E27FC236}">
                <a16:creationId xmlns:a16="http://schemas.microsoft.com/office/drawing/2014/main" id="{ED02B7A6-D2C2-55D5-8536-FE9E17558B9C}"/>
              </a:ext>
            </a:extLst>
          </p:cNvPr>
          <p:cNvSpPr>
            <a:spLocks/>
          </p:cNvSpPr>
          <p:nvPr/>
        </p:nvSpPr>
        <p:spPr bwMode="auto">
          <a:xfrm>
            <a:off x="8942864" y="2665880"/>
            <a:ext cx="2495369" cy="782150"/>
          </a:xfrm>
          <a:custGeom>
            <a:avLst/>
            <a:gdLst>
              <a:gd name="T0" fmla="*/ 1927 w 1927"/>
              <a:gd name="T1" fmla="*/ 0 h 604"/>
              <a:gd name="T2" fmla="*/ 1927 w 1927"/>
              <a:gd name="T3" fmla="*/ 604 h 604"/>
              <a:gd name="T4" fmla="*/ 0 w 1927"/>
              <a:gd name="T5" fmla="*/ 604 h 604"/>
              <a:gd name="T6" fmla="*/ 0 w 1927"/>
              <a:gd name="T7" fmla="*/ 3 h 604"/>
              <a:gd name="T8" fmla="*/ 1927 w 1927"/>
              <a:gd name="T9" fmla="*/ 0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7" h="604">
                <a:moveTo>
                  <a:pt x="1927" y="0"/>
                </a:moveTo>
                <a:lnTo>
                  <a:pt x="1927" y="604"/>
                </a:lnTo>
                <a:lnTo>
                  <a:pt x="0" y="604"/>
                </a:lnTo>
                <a:lnTo>
                  <a:pt x="0" y="3"/>
                </a:lnTo>
                <a:lnTo>
                  <a:pt x="1927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4DE73BCB-7FA9-1AC7-9FE6-3CF1D2B02F39}"/>
              </a:ext>
            </a:extLst>
          </p:cNvPr>
          <p:cNvSpPr>
            <a:spLocks/>
          </p:cNvSpPr>
          <p:nvPr/>
        </p:nvSpPr>
        <p:spPr bwMode="auto">
          <a:xfrm>
            <a:off x="9011886" y="4878822"/>
            <a:ext cx="667874" cy="846769"/>
          </a:xfrm>
          <a:custGeom>
            <a:avLst/>
            <a:gdLst>
              <a:gd name="T0" fmla="*/ 448 w 448"/>
              <a:gd name="T1" fmla="*/ 568 h 568"/>
              <a:gd name="T2" fmla="*/ 0 w 448"/>
              <a:gd name="T3" fmla="*/ 333 h 568"/>
              <a:gd name="T4" fmla="*/ 0 w 448"/>
              <a:gd name="T5" fmla="*/ 0 h 568"/>
              <a:gd name="T6" fmla="*/ 448 w 448"/>
              <a:gd name="T7" fmla="*/ 164 h 568"/>
              <a:gd name="T8" fmla="*/ 448 w 448"/>
              <a:gd name="T9" fmla="*/ 568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8" h="568">
                <a:moveTo>
                  <a:pt x="448" y="568"/>
                </a:moveTo>
                <a:lnTo>
                  <a:pt x="0" y="333"/>
                </a:lnTo>
                <a:lnTo>
                  <a:pt x="0" y="0"/>
                </a:lnTo>
                <a:lnTo>
                  <a:pt x="448" y="164"/>
                </a:lnTo>
                <a:lnTo>
                  <a:pt x="448" y="568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2" name="Freeform 25">
            <a:extLst>
              <a:ext uri="{FF2B5EF4-FFF2-40B4-BE49-F238E27FC236}">
                <a16:creationId xmlns:a16="http://schemas.microsoft.com/office/drawing/2014/main" id="{E8D5A3AB-869C-8869-E100-37F865B531FD}"/>
              </a:ext>
            </a:extLst>
          </p:cNvPr>
          <p:cNvSpPr>
            <a:spLocks/>
          </p:cNvSpPr>
          <p:nvPr/>
        </p:nvSpPr>
        <p:spPr bwMode="auto">
          <a:xfrm>
            <a:off x="9011886" y="4878822"/>
            <a:ext cx="2585030" cy="244489"/>
          </a:xfrm>
          <a:custGeom>
            <a:avLst/>
            <a:gdLst>
              <a:gd name="T0" fmla="*/ 448 w 1734"/>
              <a:gd name="T1" fmla="*/ 164 h 164"/>
              <a:gd name="T2" fmla="*/ 0 w 1734"/>
              <a:gd name="T3" fmla="*/ 0 h 164"/>
              <a:gd name="T4" fmla="*/ 1058 w 1734"/>
              <a:gd name="T5" fmla="*/ 3 h 164"/>
              <a:gd name="T6" fmla="*/ 1734 w 1734"/>
              <a:gd name="T7" fmla="*/ 164 h 164"/>
              <a:gd name="T8" fmla="*/ 448 w 1734"/>
              <a:gd name="T9" fmla="*/ 1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4" h="164">
                <a:moveTo>
                  <a:pt x="448" y="164"/>
                </a:moveTo>
                <a:lnTo>
                  <a:pt x="0" y="0"/>
                </a:lnTo>
                <a:lnTo>
                  <a:pt x="1058" y="3"/>
                </a:lnTo>
                <a:lnTo>
                  <a:pt x="1734" y="164"/>
                </a:lnTo>
                <a:lnTo>
                  <a:pt x="448" y="164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lumMod val="20000"/>
                  <a:lumOff val="80000"/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3" name="Rectangle 31">
            <a:extLst>
              <a:ext uri="{FF2B5EF4-FFF2-40B4-BE49-F238E27FC236}">
                <a16:creationId xmlns:a16="http://schemas.microsoft.com/office/drawing/2014/main" id="{3FB66940-36C9-210B-EB54-42AAC2CF2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9761" y="5123312"/>
            <a:ext cx="1917155" cy="602279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5" name="Freeform 24">
            <a:extLst>
              <a:ext uri="{FF2B5EF4-FFF2-40B4-BE49-F238E27FC236}">
                <a16:creationId xmlns:a16="http://schemas.microsoft.com/office/drawing/2014/main" id="{B6055BC6-D140-D8C6-1AF2-F0378E885C21}"/>
              </a:ext>
            </a:extLst>
          </p:cNvPr>
          <p:cNvSpPr>
            <a:spLocks/>
          </p:cNvSpPr>
          <p:nvPr/>
        </p:nvSpPr>
        <p:spPr bwMode="auto">
          <a:xfrm>
            <a:off x="7094730" y="5139992"/>
            <a:ext cx="530727" cy="1105999"/>
          </a:xfrm>
          <a:custGeom>
            <a:avLst/>
            <a:gdLst>
              <a:gd name="T0" fmla="*/ 448 w 448"/>
              <a:gd name="T1" fmla="*/ 568 h 568"/>
              <a:gd name="T2" fmla="*/ 0 w 448"/>
              <a:gd name="T3" fmla="*/ 333 h 568"/>
              <a:gd name="T4" fmla="*/ 0 w 448"/>
              <a:gd name="T5" fmla="*/ 0 h 568"/>
              <a:gd name="T6" fmla="*/ 448 w 448"/>
              <a:gd name="T7" fmla="*/ 164 h 568"/>
              <a:gd name="T8" fmla="*/ 448 w 448"/>
              <a:gd name="T9" fmla="*/ 568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8" h="568">
                <a:moveTo>
                  <a:pt x="448" y="568"/>
                </a:moveTo>
                <a:lnTo>
                  <a:pt x="0" y="333"/>
                </a:lnTo>
                <a:lnTo>
                  <a:pt x="0" y="0"/>
                </a:lnTo>
                <a:lnTo>
                  <a:pt x="448" y="164"/>
                </a:lnTo>
                <a:lnTo>
                  <a:pt x="448" y="568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6" name="Freeform 25">
            <a:extLst>
              <a:ext uri="{FF2B5EF4-FFF2-40B4-BE49-F238E27FC236}">
                <a16:creationId xmlns:a16="http://schemas.microsoft.com/office/drawing/2014/main" id="{1973909C-E06F-52CE-779B-29ECDE9527CC}"/>
              </a:ext>
            </a:extLst>
          </p:cNvPr>
          <p:cNvSpPr>
            <a:spLocks/>
          </p:cNvSpPr>
          <p:nvPr/>
        </p:nvSpPr>
        <p:spPr bwMode="auto">
          <a:xfrm>
            <a:off x="7094730" y="5139992"/>
            <a:ext cx="2054198" cy="319337"/>
          </a:xfrm>
          <a:custGeom>
            <a:avLst/>
            <a:gdLst>
              <a:gd name="T0" fmla="*/ 448 w 1734"/>
              <a:gd name="T1" fmla="*/ 164 h 164"/>
              <a:gd name="T2" fmla="*/ 0 w 1734"/>
              <a:gd name="T3" fmla="*/ 0 h 164"/>
              <a:gd name="T4" fmla="*/ 1058 w 1734"/>
              <a:gd name="T5" fmla="*/ 3 h 164"/>
              <a:gd name="T6" fmla="*/ 1734 w 1734"/>
              <a:gd name="T7" fmla="*/ 164 h 164"/>
              <a:gd name="T8" fmla="*/ 448 w 1734"/>
              <a:gd name="T9" fmla="*/ 1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4" h="164">
                <a:moveTo>
                  <a:pt x="448" y="164"/>
                </a:moveTo>
                <a:lnTo>
                  <a:pt x="0" y="0"/>
                </a:lnTo>
                <a:lnTo>
                  <a:pt x="1058" y="3"/>
                </a:lnTo>
                <a:lnTo>
                  <a:pt x="1734" y="164"/>
                </a:lnTo>
                <a:lnTo>
                  <a:pt x="448" y="164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lumMod val="20000"/>
                  <a:lumOff val="80000"/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F7C40BD3-11AE-B34B-1987-40270D164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5457" y="5459331"/>
            <a:ext cx="1523471" cy="786660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F049213D-A847-40C6-9395-CB2AA64427AC}"/>
              </a:ext>
            </a:extLst>
          </p:cNvPr>
          <p:cNvSpPr>
            <a:spLocks/>
          </p:cNvSpPr>
          <p:nvPr/>
        </p:nvSpPr>
        <p:spPr bwMode="auto">
          <a:xfrm flipH="1">
            <a:off x="6849822" y="2324351"/>
            <a:ext cx="2176320" cy="191796"/>
          </a:xfrm>
          <a:custGeom>
            <a:avLst/>
            <a:gdLst>
              <a:gd name="T0" fmla="*/ 1594 w 1725"/>
              <a:gd name="T1" fmla="*/ 0 h 147"/>
              <a:gd name="T2" fmla="*/ 1725 w 1725"/>
              <a:gd name="T3" fmla="*/ 145 h 147"/>
              <a:gd name="T4" fmla="*/ 413 w 1725"/>
              <a:gd name="T5" fmla="*/ 147 h 147"/>
              <a:gd name="T6" fmla="*/ 0 w 1725"/>
              <a:gd name="T7" fmla="*/ 0 h 147"/>
              <a:gd name="T8" fmla="*/ 1594 w 1725"/>
              <a:gd name="T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5" h="147">
                <a:moveTo>
                  <a:pt x="1594" y="0"/>
                </a:moveTo>
                <a:lnTo>
                  <a:pt x="1725" y="145"/>
                </a:lnTo>
                <a:lnTo>
                  <a:pt x="413" y="147"/>
                </a:lnTo>
                <a:lnTo>
                  <a:pt x="0" y="0"/>
                </a:lnTo>
                <a:lnTo>
                  <a:pt x="159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alpha val="7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0" name="Freeform 14">
            <a:extLst>
              <a:ext uri="{FF2B5EF4-FFF2-40B4-BE49-F238E27FC236}">
                <a16:creationId xmlns:a16="http://schemas.microsoft.com/office/drawing/2014/main" id="{4952A8D2-7EC3-6EF6-AEF9-8AE331F7AD67}"/>
              </a:ext>
            </a:extLst>
          </p:cNvPr>
          <p:cNvSpPr>
            <a:spLocks/>
          </p:cNvSpPr>
          <p:nvPr/>
        </p:nvSpPr>
        <p:spPr bwMode="auto">
          <a:xfrm flipH="1">
            <a:off x="6849823" y="1669378"/>
            <a:ext cx="165275" cy="844159"/>
          </a:xfrm>
          <a:custGeom>
            <a:avLst/>
            <a:gdLst>
              <a:gd name="T0" fmla="*/ 0 w 131"/>
              <a:gd name="T1" fmla="*/ 0 h 647"/>
              <a:gd name="T2" fmla="*/ 131 w 131"/>
              <a:gd name="T3" fmla="*/ 236 h 647"/>
              <a:gd name="T4" fmla="*/ 131 w 131"/>
              <a:gd name="T5" fmla="*/ 647 h 647"/>
              <a:gd name="T6" fmla="*/ 0 w 131"/>
              <a:gd name="T7" fmla="*/ 502 h 647"/>
              <a:gd name="T8" fmla="*/ 0 w 131"/>
              <a:gd name="T9" fmla="*/ 0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647">
                <a:moveTo>
                  <a:pt x="0" y="0"/>
                </a:moveTo>
                <a:lnTo>
                  <a:pt x="131" y="236"/>
                </a:lnTo>
                <a:lnTo>
                  <a:pt x="131" y="647"/>
                </a:lnTo>
                <a:lnTo>
                  <a:pt x="0" y="50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1" name="Freeform 15">
            <a:extLst>
              <a:ext uri="{FF2B5EF4-FFF2-40B4-BE49-F238E27FC236}">
                <a16:creationId xmlns:a16="http://schemas.microsoft.com/office/drawing/2014/main" id="{A178EB12-86B2-EE93-D7B3-2F22C6311E67}"/>
              </a:ext>
            </a:extLst>
          </p:cNvPr>
          <p:cNvSpPr>
            <a:spLocks/>
          </p:cNvSpPr>
          <p:nvPr/>
        </p:nvSpPr>
        <p:spPr bwMode="auto">
          <a:xfrm>
            <a:off x="7015097" y="1669378"/>
            <a:ext cx="2011045" cy="654973"/>
          </a:xfrm>
          <a:custGeom>
            <a:avLst/>
            <a:gdLst>
              <a:gd name="T0" fmla="*/ 1594 w 1594"/>
              <a:gd name="T1" fmla="*/ 0 h 502"/>
              <a:gd name="T2" fmla="*/ 1594 w 1594"/>
              <a:gd name="T3" fmla="*/ 502 h 502"/>
              <a:gd name="T4" fmla="*/ 0 w 1594"/>
              <a:gd name="T5" fmla="*/ 502 h 502"/>
              <a:gd name="T6" fmla="*/ 0 w 1594"/>
              <a:gd name="T7" fmla="*/ 3 h 502"/>
              <a:gd name="T8" fmla="*/ 1594 w 1594"/>
              <a:gd name="T9" fmla="*/ 0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4" h="502">
                <a:moveTo>
                  <a:pt x="1594" y="0"/>
                </a:moveTo>
                <a:lnTo>
                  <a:pt x="1594" y="502"/>
                </a:lnTo>
                <a:lnTo>
                  <a:pt x="0" y="502"/>
                </a:lnTo>
                <a:lnTo>
                  <a:pt x="0" y="3"/>
                </a:lnTo>
                <a:lnTo>
                  <a:pt x="1594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111F3F">
                  <a:lumMod val="20000"/>
                  <a:lumOff val="80000"/>
                </a:srgbClr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003BCB1-5AF2-6EAA-C47D-3FEBDDDE3773}"/>
              </a:ext>
            </a:extLst>
          </p:cNvPr>
          <p:cNvSpPr/>
          <p:nvPr/>
        </p:nvSpPr>
        <p:spPr>
          <a:xfrm>
            <a:off x="7164094" y="2715417"/>
            <a:ext cx="922726" cy="387923"/>
          </a:xfrm>
          <a:prstGeom prst="rect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C36F5DE3-C5F8-FD16-71FC-1E873429EBF2}"/>
              </a:ext>
            </a:extLst>
          </p:cNvPr>
          <p:cNvSpPr/>
          <p:nvPr/>
        </p:nvSpPr>
        <p:spPr>
          <a:xfrm>
            <a:off x="4954755" y="1964862"/>
            <a:ext cx="868095" cy="349195"/>
          </a:xfrm>
          <a:prstGeom prst="rect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170307A-CE3D-B9ED-36E7-961D11B1C87B}"/>
              </a:ext>
            </a:extLst>
          </p:cNvPr>
          <p:cNvSpPr/>
          <p:nvPr/>
        </p:nvSpPr>
        <p:spPr>
          <a:xfrm>
            <a:off x="3465976" y="3029646"/>
            <a:ext cx="790244" cy="387923"/>
          </a:xfrm>
          <a:prstGeom prst="rect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ACB4C059-4709-BE5D-6D48-DE6052A187DB}"/>
              </a:ext>
            </a:extLst>
          </p:cNvPr>
          <p:cNvSpPr/>
          <p:nvPr/>
        </p:nvSpPr>
        <p:spPr>
          <a:xfrm>
            <a:off x="7263064" y="4553462"/>
            <a:ext cx="790244" cy="387923"/>
          </a:xfrm>
          <a:prstGeom prst="rect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9464749-BE9D-6A47-1566-479298D26120}"/>
              </a:ext>
            </a:extLst>
          </p:cNvPr>
          <p:cNvSpPr/>
          <p:nvPr/>
        </p:nvSpPr>
        <p:spPr>
          <a:xfrm>
            <a:off x="9756619" y="1957393"/>
            <a:ext cx="790244" cy="387923"/>
          </a:xfrm>
          <a:prstGeom prst="rect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ADD0F24-55EC-0B0D-4AAC-75C30C4CB464}"/>
              </a:ext>
            </a:extLst>
          </p:cNvPr>
          <p:cNvSpPr/>
          <p:nvPr/>
        </p:nvSpPr>
        <p:spPr>
          <a:xfrm>
            <a:off x="860256" y="2281883"/>
            <a:ext cx="667413" cy="387923"/>
          </a:xfrm>
          <a:prstGeom prst="rect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1CE965E3-6C4C-3B78-D542-CF5C419FEB87}"/>
              </a:ext>
            </a:extLst>
          </p:cNvPr>
          <p:cNvSpPr/>
          <p:nvPr/>
        </p:nvSpPr>
        <p:spPr>
          <a:xfrm>
            <a:off x="685716" y="4527262"/>
            <a:ext cx="540505" cy="387923"/>
          </a:xfrm>
          <a:prstGeom prst="rect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090FFFB-75CA-88F2-5798-B88E54C7A07F}"/>
              </a:ext>
            </a:extLst>
          </p:cNvPr>
          <p:cNvSpPr txBox="1"/>
          <p:nvPr/>
        </p:nvSpPr>
        <p:spPr>
          <a:xfrm>
            <a:off x="5046607" y="3519818"/>
            <a:ext cx="2278418" cy="905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9CD09DF-F4B0-8D9B-F004-ECCD56EBFB1F}"/>
              </a:ext>
            </a:extLst>
          </p:cNvPr>
          <p:cNvSpPr txBox="1"/>
          <p:nvPr/>
        </p:nvSpPr>
        <p:spPr>
          <a:xfrm>
            <a:off x="7443552" y="1781420"/>
            <a:ext cx="1154134" cy="4695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E67B69F-2FEE-F21B-5F39-33F486C6FFB8}"/>
              </a:ext>
            </a:extLst>
          </p:cNvPr>
          <p:cNvSpPr txBox="1"/>
          <p:nvPr/>
        </p:nvSpPr>
        <p:spPr>
          <a:xfrm>
            <a:off x="9412664" y="2774335"/>
            <a:ext cx="1508525" cy="6036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B03F5B8-040A-A516-099B-5618C3E11642}"/>
              </a:ext>
            </a:extLst>
          </p:cNvPr>
          <p:cNvSpPr txBox="1"/>
          <p:nvPr/>
        </p:nvSpPr>
        <p:spPr>
          <a:xfrm>
            <a:off x="4990827" y="2483887"/>
            <a:ext cx="1174753" cy="5366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434B607-1C22-B214-4554-BEA01C59C20B}"/>
              </a:ext>
            </a:extLst>
          </p:cNvPr>
          <p:cNvSpPr txBox="1"/>
          <p:nvPr/>
        </p:nvSpPr>
        <p:spPr>
          <a:xfrm>
            <a:off x="2023414" y="1988493"/>
            <a:ext cx="1540343" cy="6036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67A5A604-DEED-C15B-9982-53AAFB04E59E}"/>
              </a:ext>
            </a:extLst>
          </p:cNvPr>
          <p:cNvSpPr txBox="1"/>
          <p:nvPr/>
        </p:nvSpPr>
        <p:spPr>
          <a:xfrm>
            <a:off x="1598142" y="3994059"/>
            <a:ext cx="1540343" cy="6036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00586B58-2E4C-6EA2-1D65-D2D51D54414A}"/>
              </a:ext>
            </a:extLst>
          </p:cNvPr>
          <p:cNvSpPr txBox="1"/>
          <p:nvPr/>
        </p:nvSpPr>
        <p:spPr>
          <a:xfrm>
            <a:off x="8909588" y="4060093"/>
            <a:ext cx="1540343" cy="5366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0229BD4-0876-5F0D-9E1E-8E83814B9E7A}"/>
              </a:ext>
            </a:extLst>
          </p:cNvPr>
          <p:cNvSpPr txBox="1"/>
          <p:nvPr/>
        </p:nvSpPr>
        <p:spPr>
          <a:xfrm>
            <a:off x="9796037" y="5147452"/>
            <a:ext cx="1540343" cy="5366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FD094951-F2C9-CEA2-EBDE-AF1C6DDD3A7E}"/>
              </a:ext>
            </a:extLst>
          </p:cNvPr>
          <p:cNvSpPr txBox="1"/>
          <p:nvPr/>
        </p:nvSpPr>
        <p:spPr>
          <a:xfrm>
            <a:off x="1014237" y="5387378"/>
            <a:ext cx="1540343" cy="6707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FBA87A5F-83E9-9A4A-9B73-93B9EC6E0905}"/>
              </a:ext>
            </a:extLst>
          </p:cNvPr>
          <p:cNvSpPr txBox="1"/>
          <p:nvPr/>
        </p:nvSpPr>
        <p:spPr>
          <a:xfrm>
            <a:off x="4471736" y="5167064"/>
            <a:ext cx="1801742" cy="737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C0815CFD-D569-158D-7249-F631C3D45C6F}"/>
              </a:ext>
            </a:extLst>
          </p:cNvPr>
          <p:cNvSpPr txBox="1"/>
          <p:nvPr/>
        </p:nvSpPr>
        <p:spPr>
          <a:xfrm>
            <a:off x="7386012" y="5707263"/>
            <a:ext cx="1540343" cy="4695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ED890AD3-A201-BCD9-8556-478BDEC0C382}"/>
              </a:ext>
            </a:extLst>
          </p:cNvPr>
          <p:cNvSpPr txBox="1"/>
          <p:nvPr/>
        </p:nvSpPr>
        <p:spPr>
          <a:xfrm>
            <a:off x="1061611" y="2977068"/>
            <a:ext cx="1221437" cy="4695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3C133329-F697-11A1-51AE-5614B2D4CAB6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合作企业</a:t>
            </a:r>
          </a:p>
        </p:txBody>
      </p:sp>
    </p:spTree>
    <p:extLst>
      <p:ext uri="{BB962C8B-B14F-4D97-AF65-F5344CB8AC3E}">
        <p14:creationId xmlns:p14="http://schemas.microsoft.com/office/powerpoint/2010/main" val="2689810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4">
            <a:extLst>
              <a:ext uri="{FF2B5EF4-FFF2-40B4-BE49-F238E27FC236}">
                <a16:creationId xmlns:a16="http://schemas.microsoft.com/office/drawing/2014/main" id="{48A17AD4-55C0-1CD6-3096-410D32967C3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005024" y="2721565"/>
            <a:ext cx="2236510" cy="76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反思改进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 Box 94">
            <a:extLst>
              <a:ext uri="{FF2B5EF4-FFF2-40B4-BE49-F238E27FC236}">
                <a16:creationId xmlns:a16="http://schemas.microsoft.com/office/drawing/2014/main" id="{9609E061-F419-DB2E-F5EC-FB48AAB7C53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33925" y="1963123"/>
            <a:ext cx="2553904" cy="287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600" b="1" dirty="0">
                <a:solidFill>
                  <a:schemeClr val="bg1"/>
                </a:solidFill>
                <a:latin typeface="+mn-lt"/>
                <a:ea typeface="+mj-ea"/>
              </a:rPr>
              <a:t>03</a:t>
            </a:r>
            <a:endParaRPr lang="zh-CN" altLang="en-US" sz="16600" b="1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5205867-2E3B-98CD-C288-ACA3B2CC82C9}"/>
              </a:ext>
            </a:extLst>
          </p:cNvPr>
          <p:cNvCxnSpPr/>
          <p:nvPr/>
        </p:nvCxnSpPr>
        <p:spPr bwMode="auto">
          <a:xfrm>
            <a:off x="4086304" y="2397760"/>
            <a:ext cx="1991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8DFBF8D-D19E-865D-914B-998768ED5CA8}"/>
              </a:ext>
            </a:extLst>
          </p:cNvPr>
          <p:cNvCxnSpPr/>
          <p:nvPr/>
        </p:nvCxnSpPr>
        <p:spPr bwMode="auto">
          <a:xfrm>
            <a:off x="4086304" y="4206240"/>
            <a:ext cx="1991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84A21A2-EAC2-7A8D-683D-68802569934E}"/>
              </a:ext>
            </a:extLst>
          </p:cNvPr>
          <p:cNvSpPr txBox="1"/>
          <p:nvPr/>
        </p:nvSpPr>
        <p:spPr>
          <a:xfrm>
            <a:off x="4086304" y="3429000"/>
            <a:ext cx="2232896" cy="494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Improvement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E5F8C74-89A7-E304-FC2E-773BF3F66DFF}"/>
              </a:ext>
            </a:extLst>
          </p:cNvPr>
          <p:cNvSpPr/>
          <p:nvPr/>
        </p:nvSpPr>
        <p:spPr>
          <a:xfrm>
            <a:off x="7756052" y="2116984"/>
            <a:ext cx="1723549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产品优化方向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8041C7A-F995-3D19-2B1F-31FA2DA000C1}"/>
              </a:ext>
            </a:extLst>
          </p:cNvPr>
          <p:cNvSpPr/>
          <p:nvPr/>
        </p:nvSpPr>
        <p:spPr>
          <a:xfrm>
            <a:off x="7756052" y="2767767"/>
            <a:ext cx="1723549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项目改进分析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5BDA11F-C105-E914-FC3C-386F5286EF79}"/>
              </a:ext>
            </a:extLst>
          </p:cNvPr>
          <p:cNvSpPr/>
          <p:nvPr/>
        </p:nvSpPr>
        <p:spPr>
          <a:xfrm>
            <a:off x="7756052" y="3418550"/>
            <a:ext cx="1210588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跟进策略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712DF3-AC66-587A-974C-D93B0DD22AFA}"/>
              </a:ext>
            </a:extLst>
          </p:cNvPr>
          <p:cNvSpPr/>
          <p:nvPr/>
        </p:nvSpPr>
        <p:spPr>
          <a:xfrm>
            <a:off x="7756052" y="4069334"/>
            <a:ext cx="1210588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优化方向</a:t>
            </a:r>
          </a:p>
        </p:txBody>
      </p:sp>
    </p:spTree>
    <p:extLst>
      <p:ext uri="{BB962C8B-B14F-4D97-AF65-F5344CB8AC3E}">
        <p14:creationId xmlns:p14="http://schemas.microsoft.com/office/powerpoint/2010/main" val="15445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C4D18B-107A-EC53-9B29-A187740EE8FB}"/>
              </a:ext>
            </a:extLst>
          </p:cNvPr>
          <p:cNvSpPr txBox="1"/>
          <p:nvPr/>
        </p:nvSpPr>
        <p:spPr>
          <a:xfrm>
            <a:off x="695325" y="584214"/>
            <a:ext cx="2946400" cy="7630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spc="300" dirty="0"/>
              <a:t>CONTENT</a:t>
            </a:r>
            <a:endParaRPr lang="zh-CN" altLang="en-US" sz="4000" spc="3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8E0C8A7-CC2E-7156-77EC-116D661B1BFF}"/>
              </a:ext>
            </a:extLst>
          </p:cNvPr>
          <p:cNvGrpSpPr/>
          <p:nvPr/>
        </p:nvGrpSpPr>
        <p:grpSpPr>
          <a:xfrm>
            <a:off x="4074160" y="5321723"/>
            <a:ext cx="335280" cy="335280"/>
            <a:chOff x="3576320" y="5481320"/>
            <a:chExt cx="335280" cy="335280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D1A76C8E-8782-1081-7431-701CABC164D3}"/>
                </a:ext>
              </a:extLst>
            </p:cNvPr>
            <p:cNvSpPr/>
            <p:nvPr/>
          </p:nvSpPr>
          <p:spPr>
            <a:xfrm>
              <a:off x="3576320" y="5481320"/>
              <a:ext cx="335280" cy="335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CACE2BA8-7C92-60A0-99DB-6A76F3316442}"/>
                </a:ext>
              </a:extLst>
            </p:cNvPr>
            <p:cNvSpPr/>
            <p:nvPr/>
          </p:nvSpPr>
          <p:spPr>
            <a:xfrm>
              <a:off x="3662960" y="5567960"/>
              <a:ext cx="162000" cy="16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D6D410D-D3D9-2C59-1008-3E30281580DA}"/>
              </a:ext>
            </a:extLst>
          </p:cNvPr>
          <p:cNvGrpSpPr/>
          <p:nvPr/>
        </p:nvGrpSpPr>
        <p:grpSpPr>
          <a:xfrm>
            <a:off x="6096000" y="4583748"/>
            <a:ext cx="335280" cy="335280"/>
            <a:chOff x="3576320" y="5481320"/>
            <a:chExt cx="335280" cy="33528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7FC12C11-2770-667A-FAC1-B15C371390C2}"/>
                </a:ext>
              </a:extLst>
            </p:cNvPr>
            <p:cNvSpPr/>
            <p:nvPr/>
          </p:nvSpPr>
          <p:spPr>
            <a:xfrm>
              <a:off x="3576320" y="5481320"/>
              <a:ext cx="335280" cy="335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18BFE3E-D96E-4634-7D45-3B9EAD38FDBE}"/>
                </a:ext>
              </a:extLst>
            </p:cNvPr>
            <p:cNvSpPr/>
            <p:nvPr/>
          </p:nvSpPr>
          <p:spPr>
            <a:xfrm>
              <a:off x="3662960" y="5567960"/>
              <a:ext cx="162000" cy="16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2A1F39B-DDC8-75B6-328D-AD1F1201A25C}"/>
              </a:ext>
            </a:extLst>
          </p:cNvPr>
          <p:cNvGrpSpPr/>
          <p:nvPr/>
        </p:nvGrpSpPr>
        <p:grpSpPr>
          <a:xfrm>
            <a:off x="8117840" y="3845772"/>
            <a:ext cx="335280" cy="335280"/>
            <a:chOff x="3576320" y="5481320"/>
            <a:chExt cx="335280" cy="33528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52CA92A9-1594-550D-F90F-0179A1881E9A}"/>
                </a:ext>
              </a:extLst>
            </p:cNvPr>
            <p:cNvSpPr/>
            <p:nvPr/>
          </p:nvSpPr>
          <p:spPr>
            <a:xfrm>
              <a:off x="3576320" y="5481320"/>
              <a:ext cx="335280" cy="335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771AA3E-69D3-BC89-FFB1-DB4BC907A1C9}"/>
                </a:ext>
              </a:extLst>
            </p:cNvPr>
            <p:cNvSpPr/>
            <p:nvPr/>
          </p:nvSpPr>
          <p:spPr>
            <a:xfrm>
              <a:off x="3662960" y="5567960"/>
              <a:ext cx="162000" cy="16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E0E4B6C-8BD1-895F-0929-6AAA2AE8B30E}"/>
              </a:ext>
            </a:extLst>
          </p:cNvPr>
          <p:cNvGrpSpPr/>
          <p:nvPr/>
        </p:nvGrpSpPr>
        <p:grpSpPr>
          <a:xfrm>
            <a:off x="10226040" y="3099753"/>
            <a:ext cx="335280" cy="335280"/>
            <a:chOff x="3576320" y="5481320"/>
            <a:chExt cx="335280" cy="33528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0D233B33-6133-6861-1C7F-A19E5CD64909}"/>
                </a:ext>
              </a:extLst>
            </p:cNvPr>
            <p:cNvSpPr/>
            <p:nvPr/>
          </p:nvSpPr>
          <p:spPr>
            <a:xfrm>
              <a:off x="3576320" y="5481320"/>
              <a:ext cx="335280" cy="335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EBE4F67-A312-964C-4141-955E6A9FE6BA}"/>
                </a:ext>
              </a:extLst>
            </p:cNvPr>
            <p:cNvSpPr/>
            <p:nvPr/>
          </p:nvSpPr>
          <p:spPr>
            <a:xfrm>
              <a:off x="3662960" y="5567960"/>
              <a:ext cx="162000" cy="16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09391B92-F571-1DB9-60E9-E95A12CF5A17}"/>
              </a:ext>
            </a:extLst>
          </p:cNvPr>
          <p:cNvSpPr txBox="1"/>
          <p:nvPr/>
        </p:nvSpPr>
        <p:spPr>
          <a:xfrm>
            <a:off x="3540480" y="5700886"/>
            <a:ext cx="1595120" cy="49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/>
              <a:t>工作回顾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651B6D7-0777-045E-C461-3A51BE826586}"/>
              </a:ext>
            </a:extLst>
          </p:cNvPr>
          <p:cNvSpPr txBox="1"/>
          <p:nvPr/>
        </p:nvSpPr>
        <p:spPr>
          <a:xfrm>
            <a:off x="5588000" y="4919028"/>
            <a:ext cx="1595120" cy="49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/>
              <a:t>工作成果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3140D1B-7253-460D-8E1F-6AE8C95F7337}"/>
              </a:ext>
            </a:extLst>
          </p:cNvPr>
          <p:cNvSpPr txBox="1"/>
          <p:nvPr/>
        </p:nvSpPr>
        <p:spPr>
          <a:xfrm>
            <a:off x="7590482" y="4181052"/>
            <a:ext cx="1478280" cy="49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/>
              <a:t>反思改进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FE63B07-84CB-C409-6E1D-30AFC9B46FD2}"/>
              </a:ext>
            </a:extLst>
          </p:cNvPr>
          <p:cNvSpPr txBox="1"/>
          <p:nvPr/>
        </p:nvSpPr>
        <p:spPr>
          <a:xfrm>
            <a:off x="9699844" y="3456389"/>
            <a:ext cx="1448632" cy="49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/>
              <a:t>规划展望</a:t>
            </a:r>
          </a:p>
        </p:txBody>
      </p:sp>
      <p:sp>
        <p:nvSpPr>
          <p:cNvPr id="41" name="箭头: 燕尾形 40">
            <a:extLst>
              <a:ext uri="{FF2B5EF4-FFF2-40B4-BE49-F238E27FC236}">
                <a16:creationId xmlns:a16="http://schemas.microsoft.com/office/drawing/2014/main" id="{6037DFD0-7FCA-D323-A523-036E70EE6BD1}"/>
              </a:ext>
            </a:extLst>
          </p:cNvPr>
          <p:cNvSpPr/>
          <p:nvPr/>
        </p:nvSpPr>
        <p:spPr>
          <a:xfrm flipV="1">
            <a:off x="9728743" y="6093190"/>
            <a:ext cx="1800000" cy="360000"/>
          </a:xfrm>
          <a:prstGeom prst="notchedRightArrow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46419F6-10B4-EFFA-32FF-E4FD8AA1B7AC}"/>
              </a:ext>
            </a:extLst>
          </p:cNvPr>
          <p:cNvSpPr txBox="1"/>
          <p:nvPr/>
        </p:nvSpPr>
        <p:spPr>
          <a:xfrm>
            <a:off x="9936479" y="5754361"/>
            <a:ext cx="1448631" cy="494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/>
              <a:t>continue</a:t>
            </a:r>
            <a:endParaRPr lang="zh-CN" altLang="en-US" sz="24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D3D117E-0EB8-411C-8ADA-2E4AAFAA0BB1}"/>
              </a:ext>
            </a:extLst>
          </p:cNvPr>
          <p:cNvSpPr txBox="1"/>
          <p:nvPr/>
        </p:nvSpPr>
        <p:spPr>
          <a:xfrm>
            <a:off x="4606316" y="5489363"/>
            <a:ext cx="960402" cy="7630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spc="-150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8900000" scaled="1"/>
                  <a:tileRect/>
                </a:gradFill>
              </a:rPr>
              <a:t>01</a:t>
            </a:r>
            <a:endParaRPr lang="zh-CN" altLang="en-US" sz="4000" b="1" spc="-150" dirty="0">
              <a:gradFill flip="none" rotWithShape="1">
                <a:gsLst>
                  <a:gs pos="20000">
                    <a:schemeClr val="accent1">
                      <a:alpha val="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18900000" scaled="1"/>
                <a:tileRect/>
              </a:gra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888EF31-FDE6-546D-0CE2-7B86AE4B13C7}"/>
              </a:ext>
            </a:extLst>
          </p:cNvPr>
          <p:cNvSpPr txBox="1"/>
          <p:nvPr/>
        </p:nvSpPr>
        <p:spPr>
          <a:xfrm>
            <a:off x="6652855" y="4700477"/>
            <a:ext cx="960402" cy="7630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spc="-150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8900000" scaled="1"/>
                  <a:tileRect/>
                </a:gradFill>
              </a:rPr>
              <a:t>02</a:t>
            </a:r>
            <a:endParaRPr lang="zh-CN" altLang="en-US" sz="4000" b="1" spc="-150" dirty="0">
              <a:gradFill flip="none" rotWithShape="1">
                <a:gsLst>
                  <a:gs pos="20000">
                    <a:schemeClr val="accent1">
                      <a:alpha val="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18900000" scaled="1"/>
                <a:tileRect/>
              </a:gra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C275B02-AA38-262A-6AFF-93C5CA79A849}"/>
              </a:ext>
            </a:extLst>
          </p:cNvPr>
          <p:cNvSpPr txBox="1"/>
          <p:nvPr/>
        </p:nvSpPr>
        <p:spPr>
          <a:xfrm>
            <a:off x="8663924" y="3934831"/>
            <a:ext cx="960402" cy="7630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spc="-150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8900000" scaled="1"/>
                  <a:tileRect/>
                </a:gradFill>
              </a:rPr>
              <a:t>03</a:t>
            </a:r>
            <a:endParaRPr lang="zh-CN" altLang="en-US" sz="4000" b="1" spc="-150" dirty="0">
              <a:gradFill flip="none" rotWithShape="1">
                <a:gsLst>
                  <a:gs pos="20000">
                    <a:schemeClr val="accent1">
                      <a:alpha val="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18900000" scaled="1"/>
                <a:tileRect/>
              </a:gra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13998A5-A200-3FB0-F8B5-DB0B19A9A53D}"/>
              </a:ext>
            </a:extLst>
          </p:cNvPr>
          <p:cNvSpPr txBox="1"/>
          <p:nvPr/>
        </p:nvSpPr>
        <p:spPr>
          <a:xfrm>
            <a:off x="10754915" y="3210168"/>
            <a:ext cx="960402" cy="7630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spc="-150" dirty="0">
                <a:gradFill flip="none" rotWithShape="1">
                  <a:gsLst>
                    <a:gs pos="20000">
                      <a:schemeClr val="accent1">
                        <a:alpha val="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8900000" scaled="1"/>
                  <a:tileRect/>
                </a:gradFill>
              </a:rPr>
              <a:t>04</a:t>
            </a:r>
            <a:endParaRPr lang="zh-CN" altLang="en-US" sz="4000" b="1" spc="-150" dirty="0">
              <a:gradFill flip="none" rotWithShape="1">
                <a:gsLst>
                  <a:gs pos="20000">
                    <a:schemeClr val="accent1">
                      <a:alpha val="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18900000" scaled="1"/>
                <a:tileRect/>
              </a:gra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47AEAE1-373C-F9B1-63CF-75BDA8C83F55}"/>
              </a:ext>
            </a:extLst>
          </p:cNvPr>
          <p:cNvSpPr txBox="1"/>
          <p:nvPr/>
        </p:nvSpPr>
        <p:spPr>
          <a:xfrm>
            <a:off x="10323510" y="888921"/>
            <a:ext cx="1174753" cy="4024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3560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8">
            <a:extLst>
              <a:ext uri="{FF2B5EF4-FFF2-40B4-BE49-F238E27FC236}">
                <a16:creationId xmlns:a16="http://schemas.microsoft.com/office/drawing/2014/main" id="{0041EBD5-F71C-31D8-2758-2BE9FEEDD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9463" y="3668691"/>
            <a:ext cx="2659702" cy="65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E6E6E6"/>
              </a:buClr>
            </a:pP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3</a:t>
            </a: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条产品线持续优化</a:t>
            </a:r>
          </a:p>
          <a:p>
            <a:pPr eaLnBrk="1" hangingPunct="1">
              <a:lnSpc>
                <a:spcPct val="120000"/>
              </a:lnSpc>
              <a:buClr>
                <a:srgbClr val="E6E6E6"/>
              </a:buClr>
            </a:pP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用户差评率降低至</a:t>
            </a: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15%</a:t>
            </a: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以内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8525895-0AA9-B1A5-F370-4B184348D153}"/>
              </a:ext>
            </a:extLst>
          </p:cNvPr>
          <p:cNvSpPr/>
          <p:nvPr/>
        </p:nvSpPr>
        <p:spPr>
          <a:xfrm rot="5400000">
            <a:off x="5874867" y="2644213"/>
            <a:ext cx="2549703" cy="2549700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solidFill>
            <a:schemeClr val="accent2">
              <a:alpha val="94000"/>
            </a:schemeClr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3494" tIns="568960" rIns="433493" bIns="1219200" numCol="1" spcCol="1270" anchor="ctr" anchorCtr="0">
            <a:noAutofit/>
          </a:bodyPr>
          <a:lstStyle/>
          <a:p>
            <a:pPr marL="0" lvl="0" indent="0" algn="ctr" defTabSz="28892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6500" kern="120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3C2E6D-AA0D-B085-BE3F-AC5C5D79A3A2}"/>
              </a:ext>
            </a:extLst>
          </p:cNvPr>
          <p:cNvSpPr/>
          <p:nvPr/>
        </p:nvSpPr>
        <p:spPr>
          <a:xfrm rot="5400000">
            <a:off x="3845769" y="3815680"/>
            <a:ext cx="2549703" cy="2549700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solidFill>
            <a:schemeClr val="accent2">
              <a:alpha val="94000"/>
            </a:schemeClr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994325" tIns="839893" rIns="306155" bIns="623147" numCol="1" spcCol="1270" anchor="ctr" anchorCtr="0">
            <a:noAutofit/>
          </a:bodyPr>
          <a:lstStyle/>
          <a:p>
            <a:pPr marL="0" lvl="0" indent="0" algn="ctr" defTabSz="28892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6500" kern="120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48495AC-6EEA-E141-28CF-E3F8B1792675}"/>
              </a:ext>
            </a:extLst>
          </p:cNvPr>
          <p:cNvSpPr/>
          <p:nvPr/>
        </p:nvSpPr>
        <p:spPr>
          <a:xfrm rot="5400000">
            <a:off x="3845769" y="1472746"/>
            <a:ext cx="2549703" cy="2549700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solidFill>
            <a:schemeClr val="accent2">
              <a:alpha val="94000"/>
            </a:schemeClr>
          </a:solidFill>
          <a:ln w="127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06155" tIns="839893" rIns="994325" bIns="623147" numCol="1" spcCol="1270" anchor="ctr" anchorCtr="0">
            <a:noAutofit/>
          </a:bodyPr>
          <a:lstStyle/>
          <a:p>
            <a:pPr marL="0" lvl="0" indent="0" algn="ctr" defTabSz="28892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6500" kern="1200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FBEA8C9-7354-F490-7ECD-0A8A5AF71782}"/>
              </a:ext>
            </a:extLst>
          </p:cNvPr>
          <p:cNvSpPr/>
          <p:nvPr/>
        </p:nvSpPr>
        <p:spPr>
          <a:xfrm rot="5400000">
            <a:off x="3633643" y="1260620"/>
            <a:ext cx="2973955" cy="2973952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noFill/>
          <a:ln w="12700">
            <a:gradFill>
              <a:gsLst>
                <a:gs pos="100000">
                  <a:schemeClr val="accent2">
                    <a:alpha val="50000"/>
                  </a:schemeClr>
                </a:gs>
                <a:gs pos="73000">
                  <a:schemeClr val="accent2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06155" tIns="839893" rIns="994325" bIns="623147" numCol="1" spcCol="1270" anchor="ctr" anchorCtr="0">
            <a:noAutofit/>
          </a:bodyPr>
          <a:lstStyle/>
          <a:p>
            <a:pPr marL="0" lvl="0" indent="0" algn="ctr" defTabSz="28892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6500" kern="120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7F089049-5C0A-82A6-EC37-6E0C9169BDF1}"/>
              </a:ext>
            </a:extLst>
          </p:cNvPr>
          <p:cNvSpPr/>
          <p:nvPr/>
        </p:nvSpPr>
        <p:spPr>
          <a:xfrm rot="5400000">
            <a:off x="3633643" y="3603554"/>
            <a:ext cx="2973955" cy="2973952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noFill/>
          <a:ln w="12700">
            <a:gradFill>
              <a:gsLst>
                <a:gs pos="100000">
                  <a:schemeClr val="accent2">
                    <a:alpha val="50000"/>
                  </a:schemeClr>
                </a:gs>
                <a:gs pos="73000">
                  <a:schemeClr val="accent2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06155" tIns="839893" rIns="994325" bIns="623147" numCol="1" spcCol="1270" anchor="ctr" anchorCtr="0">
            <a:noAutofit/>
          </a:bodyPr>
          <a:lstStyle/>
          <a:p>
            <a:pPr algn="ctr" defTabSz="28892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6500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4DA0EC3-78DE-86B8-24C0-407C982F7176}"/>
              </a:ext>
            </a:extLst>
          </p:cNvPr>
          <p:cNvSpPr/>
          <p:nvPr/>
        </p:nvSpPr>
        <p:spPr>
          <a:xfrm rot="5400000">
            <a:off x="5662741" y="2432087"/>
            <a:ext cx="2973955" cy="2973952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noFill/>
          <a:ln w="12700">
            <a:gradFill>
              <a:gsLst>
                <a:gs pos="0">
                  <a:schemeClr val="accent2">
                    <a:alpha val="50000"/>
                  </a:schemeClr>
                </a:gs>
                <a:gs pos="71000">
                  <a:schemeClr val="accent2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3494" tIns="568960" rIns="433493" bIns="1219200" numCol="1" spcCol="1270" anchor="ctr" anchorCtr="0">
            <a:noAutofit/>
          </a:bodyPr>
          <a:lstStyle/>
          <a:p>
            <a:pPr marL="0" lvl="0" indent="0" algn="ctr" defTabSz="288925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6500" kern="120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A40B054-B9F7-CBA4-E430-8E8B203E3D68}"/>
              </a:ext>
            </a:extLst>
          </p:cNvPr>
          <p:cNvSpPr/>
          <p:nvPr/>
        </p:nvSpPr>
        <p:spPr bwMode="auto">
          <a:xfrm>
            <a:off x="5442956" y="3429000"/>
            <a:ext cx="1058578" cy="1058578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47E5A3D1-A28B-99B3-55B1-80F258B8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119" y="2583353"/>
            <a:ext cx="1603003" cy="37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2200" b="0" spc="300" dirty="0">
                <a:solidFill>
                  <a:schemeClr val="bg1"/>
                </a:solidFill>
                <a:latin typeface="+mj-ea"/>
                <a:ea typeface="+mj-ea"/>
              </a:rPr>
              <a:t>体验感优化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4157235C-E339-8873-0F01-BC229B297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469" y="3772273"/>
            <a:ext cx="1603003" cy="37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2200" b="0" spc="300" dirty="0">
                <a:solidFill>
                  <a:schemeClr val="bg1"/>
                </a:solidFill>
                <a:latin typeface="+mj-ea"/>
                <a:ea typeface="+mj-ea"/>
              </a:rPr>
              <a:t>产品线优化</a:t>
            </a: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58C82714-4EDC-2E82-70BB-9DC58F58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119" y="4926287"/>
            <a:ext cx="1603003" cy="37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2200" b="0" spc="300" dirty="0">
                <a:solidFill>
                  <a:schemeClr val="bg1"/>
                </a:solidFill>
                <a:latin typeface="+mj-ea"/>
                <a:ea typeface="+mj-ea"/>
              </a:rPr>
              <a:t>打造明星品</a:t>
            </a:r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E26AE436-4720-858A-DD7C-4FE81B97C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744" y="4932918"/>
            <a:ext cx="2445127" cy="65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20000"/>
              </a:lnSpc>
              <a:buClr>
                <a:srgbClr val="E6E6E6"/>
              </a:buClr>
            </a:pP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尽快投入产品</a:t>
            </a: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D</a:t>
            </a: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的使用</a:t>
            </a:r>
          </a:p>
          <a:p>
            <a:pPr algn="r" eaLnBrk="1" hangingPunct="1">
              <a:lnSpc>
                <a:spcPct val="120000"/>
              </a:lnSpc>
              <a:buClr>
                <a:srgbClr val="E6E6E6"/>
              </a:buClr>
            </a:pP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并持续打造明星产品</a:t>
            </a: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5B79643E-156A-B81A-C1F0-88988F7BA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429" y="2516237"/>
            <a:ext cx="2168194" cy="65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20000"/>
              </a:lnSpc>
              <a:buClr>
                <a:srgbClr val="E6E6E6"/>
              </a:buClr>
            </a:pP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线上</a:t>
            </a: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+</a:t>
            </a: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线下体验感双重优化</a:t>
            </a: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,</a:t>
            </a: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注重用户感受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608BC6A1-911B-B480-34F2-CED8C4BB7CA8}"/>
              </a:ext>
            </a:extLst>
          </p:cNvPr>
          <p:cNvSpPr/>
          <p:nvPr/>
        </p:nvSpPr>
        <p:spPr bwMode="auto">
          <a:xfrm>
            <a:off x="3599600" y="2695262"/>
            <a:ext cx="104669" cy="104669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FC20AB36-2D6A-DA09-68DB-0A3F90E2FBEA}"/>
              </a:ext>
            </a:extLst>
          </p:cNvPr>
          <p:cNvSpPr/>
          <p:nvPr/>
        </p:nvSpPr>
        <p:spPr bwMode="auto">
          <a:xfrm>
            <a:off x="3582390" y="5059007"/>
            <a:ext cx="104669" cy="104669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0F54E6F5-4248-43B9-513D-6AF5FAF5FF1F}"/>
              </a:ext>
            </a:extLst>
          </p:cNvPr>
          <p:cNvSpPr/>
          <p:nvPr/>
        </p:nvSpPr>
        <p:spPr bwMode="auto">
          <a:xfrm>
            <a:off x="8584118" y="3859203"/>
            <a:ext cx="104669" cy="104669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C3C8475-FA97-64D4-9016-59D77C15A38C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产品优化方向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2539A2-78B3-B274-54E2-43C5C1064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841" y="3601885"/>
            <a:ext cx="712809" cy="71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12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>
            <a:extLst>
              <a:ext uri="{FF2B5EF4-FFF2-40B4-BE49-F238E27FC236}">
                <a16:creationId xmlns:a16="http://schemas.microsoft.com/office/drawing/2014/main" id="{3D2F2C0E-19E2-2DB6-B744-506BF0B2D9A3}"/>
              </a:ext>
            </a:extLst>
          </p:cNvPr>
          <p:cNvSpPr/>
          <p:nvPr/>
        </p:nvSpPr>
        <p:spPr>
          <a:xfrm>
            <a:off x="3596639" y="1291590"/>
            <a:ext cx="4998722" cy="4998720"/>
          </a:xfrm>
          <a:prstGeom prst="ellipse">
            <a:avLst/>
          </a:prstGeom>
          <a:noFill/>
          <a:ln w="25400">
            <a:gradFill flip="none" rotWithShape="1">
              <a:gsLst>
                <a:gs pos="100000">
                  <a:schemeClr val="accent1">
                    <a:lumMod val="75000"/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44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微软雅黑 Light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95F771-237A-CD4E-683E-E129F79EE3C6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项目改进分析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E65287A-A041-5B4F-8C84-359CBB646D20}"/>
              </a:ext>
            </a:extLst>
          </p:cNvPr>
          <p:cNvSpPr/>
          <p:nvPr/>
        </p:nvSpPr>
        <p:spPr>
          <a:xfrm>
            <a:off x="4401986" y="2096936"/>
            <a:ext cx="3388028" cy="3388028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  <a:alpha val="3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4FE6EF2-0E1D-2BB1-9A69-96C7CA72C374}"/>
              </a:ext>
            </a:extLst>
          </p:cNvPr>
          <p:cNvSpPr/>
          <p:nvPr/>
        </p:nvSpPr>
        <p:spPr>
          <a:xfrm>
            <a:off x="4722037" y="2416987"/>
            <a:ext cx="2747926" cy="2747926"/>
          </a:xfrm>
          <a:prstGeom prst="ellipse">
            <a:avLst/>
          </a:prstGeom>
          <a:noFill/>
          <a:ln w="9525">
            <a:solidFill>
              <a:schemeClr val="accent1">
                <a:alpha val="3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00169C1C-4E0F-6E9A-8489-3FCC438BA4E1}"/>
              </a:ext>
            </a:extLst>
          </p:cNvPr>
          <p:cNvSpPr/>
          <p:nvPr/>
        </p:nvSpPr>
        <p:spPr>
          <a:xfrm>
            <a:off x="4614380" y="2309331"/>
            <a:ext cx="2963240" cy="2963238"/>
          </a:xfrm>
          <a:prstGeom prst="ellipse">
            <a:avLst/>
          </a:prstGeom>
          <a:ln w="635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E5B78D12-F566-7930-5710-D624FAA5C11B}"/>
              </a:ext>
            </a:extLst>
          </p:cNvPr>
          <p:cNvSpPr/>
          <p:nvPr/>
        </p:nvSpPr>
        <p:spPr>
          <a:xfrm>
            <a:off x="4779963" y="2474913"/>
            <a:ext cx="2632075" cy="2632075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B09B888-A268-1206-DC1E-E2408483A3B0}"/>
              </a:ext>
            </a:extLst>
          </p:cNvPr>
          <p:cNvSpPr txBox="1"/>
          <p:nvPr/>
        </p:nvSpPr>
        <p:spPr>
          <a:xfrm>
            <a:off x="2352094" y="2019300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改进点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1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1673ED"/>
                  </a:gs>
                  <a:gs pos="0">
                    <a:srgbClr val="4C98FF"/>
                  </a:gs>
                </a:gsLst>
                <a:lin ang="2700000" scaled="1"/>
              </a:gradFill>
              <a:effectLst/>
              <a:uLnTx/>
              <a:uFillTx/>
              <a:latin typeface="OPPOSans B"/>
              <a:ea typeface="+mj-ea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6764940-545A-E9FA-D401-56475341DCF6}"/>
              </a:ext>
            </a:extLst>
          </p:cNvPr>
          <p:cNvSpPr txBox="1"/>
          <p:nvPr/>
        </p:nvSpPr>
        <p:spPr>
          <a:xfrm>
            <a:off x="609600" y="2494687"/>
            <a:ext cx="2905125" cy="5911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/>
              </a:rPr>
              <a:t>优化内部人力资源结构，组织实现机器人工作站的安装调试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2E02BC-DE7D-5839-EBBB-EDB8232CBC57}"/>
              </a:ext>
            </a:extLst>
          </p:cNvPr>
          <p:cNvSpPr txBox="1"/>
          <p:nvPr/>
        </p:nvSpPr>
        <p:spPr>
          <a:xfrm>
            <a:off x="2054613" y="3571875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改进点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1673ED"/>
                  </a:gs>
                  <a:gs pos="0">
                    <a:srgbClr val="4C98FF"/>
                  </a:gs>
                </a:gsLst>
                <a:lin ang="2700000" scaled="1"/>
              </a:gradFill>
              <a:effectLst/>
              <a:uLnTx/>
              <a:uFillTx/>
              <a:latin typeface="OPPOSans B"/>
              <a:ea typeface="+mj-ea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5A3D9C8-0AC3-00EE-4A14-B8E099284811}"/>
              </a:ext>
            </a:extLst>
          </p:cNvPr>
          <p:cNvSpPr txBox="1"/>
          <p:nvPr/>
        </p:nvSpPr>
        <p:spPr>
          <a:xfrm>
            <a:off x="740821" y="4081568"/>
            <a:ext cx="2549803" cy="33259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/>
              </a:rPr>
              <a:t>控制人为制损，降低成本消耗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700933D-1933-2E62-6E19-12E43A597BA0}"/>
              </a:ext>
            </a:extLst>
          </p:cNvPr>
          <p:cNvSpPr txBox="1"/>
          <p:nvPr/>
        </p:nvSpPr>
        <p:spPr>
          <a:xfrm>
            <a:off x="2723569" y="4991100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改进点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1673ED"/>
                  </a:gs>
                  <a:gs pos="0">
                    <a:srgbClr val="4C98FF"/>
                  </a:gs>
                </a:gsLst>
                <a:lin ang="2700000" scaled="1"/>
              </a:gradFill>
              <a:effectLst/>
              <a:uLnTx/>
              <a:uFillTx/>
              <a:latin typeface="OPPOSans B"/>
              <a:ea typeface="+mj-ea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C3E91B8-AB2A-5B4F-8C9D-FC796E9BA9F6}"/>
              </a:ext>
            </a:extLst>
          </p:cNvPr>
          <p:cNvSpPr txBox="1"/>
          <p:nvPr/>
        </p:nvSpPr>
        <p:spPr>
          <a:xfrm>
            <a:off x="981075" y="5466487"/>
            <a:ext cx="2905125" cy="33259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/>
              </a:rPr>
              <a:t>6S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/>
              </a:rPr>
              <a:t>强化、改善，提高现场作业环境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79F5C0-35B8-7DE0-6AAC-89B24721CF4C}"/>
              </a:ext>
            </a:extLst>
          </p:cNvPr>
          <p:cNvSpPr txBox="1"/>
          <p:nvPr/>
        </p:nvSpPr>
        <p:spPr>
          <a:xfrm flipH="1">
            <a:off x="8820150" y="2019300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改进点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1673ED"/>
                  </a:gs>
                  <a:gs pos="0">
                    <a:srgbClr val="4C98FF"/>
                  </a:gs>
                </a:gsLst>
                <a:lin ang="2700000" scaled="1"/>
              </a:gradFill>
              <a:effectLst/>
              <a:uLnTx/>
              <a:uFillTx/>
              <a:latin typeface="OPPOSans B"/>
              <a:ea typeface="+mj-ea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152030-2D9C-F6B6-B646-90F472315920}"/>
              </a:ext>
            </a:extLst>
          </p:cNvPr>
          <p:cNvSpPr txBox="1"/>
          <p:nvPr/>
        </p:nvSpPr>
        <p:spPr>
          <a:xfrm flipH="1">
            <a:off x="8820149" y="2494687"/>
            <a:ext cx="2676525" cy="5911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/>
              </a:rPr>
              <a:t>规范物料的控制（原料、工具、辅材）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4BE7195-339B-9044-6022-5742E743CF33}"/>
              </a:ext>
            </a:extLst>
          </p:cNvPr>
          <p:cNvSpPr txBox="1"/>
          <p:nvPr/>
        </p:nvSpPr>
        <p:spPr>
          <a:xfrm flipH="1">
            <a:off x="9105900" y="3571875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改进点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5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1673ED"/>
                  </a:gs>
                  <a:gs pos="0">
                    <a:srgbClr val="4C98FF"/>
                  </a:gs>
                </a:gsLst>
                <a:lin ang="2700000" scaled="1"/>
              </a:gradFill>
              <a:effectLst/>
              <a:uLnTx/>
              <a:uFillTx/>
              <a:latin typeface="OPPOSans B"/>
              <a:ea typeface="+mj-ea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878E101-894E-3809-683E-B3E1B9D2B3F8}"/>
              </a:ext>
            </a:extLst>
          </p:cNvPr>
          <p:cNvSpPr txBox="1"/>
          <p:nvPr/>
        </p:nvSpPr>
        <p:spPr>
          <a:xfrm flipH="1">
            <a:off x="9105899" y="4047262"/>
            <a:ext cx="2390775" cy="5911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/>
              </a:rPr>
              <a:t>人员的培训（安全、质量、技能提升）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B91BAF8-D72C-7F17-0464-D20BE029A766}"/>
              </a:ext>
            </a:extLst>
          </p:cNvPr>
          <p:cNvSpPr txBox="1"/>
          <p:nvPr/>
        </p:nvSpPr>
        <p:spPr>
          <a:xfrm flipH="1">
            <a:off x="8448675" y="4991100"/>
            <a:ext cx="1104790" cy="4303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改进点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673ED"/>
                    </a:gs>
                    <a:gs pos="0">
                      <a:srgbClr val="4C98FF"/>
                    </a:gs>
                  </a:gsLst>
                  <a:lin ang="2700000" scaled="1"/>
                </a:gradFill>
                <a:effectLst/>
                <a:uLnTx/>
                <a:uFillTx/>
                <a:latin typeface="OPPOSans B"/>
                <a:ea typeface="+mj-ea"/>
                <a:cs typeface="+mn-cs"/>
              </a:rPr>
              <a:t>6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1673ED"/>
                  </a:gs>
                  <a:gs pos="0">
                    <a:srgbClr val="4C98FF"/>
                  </a:gs>
                </a:gsLst>
                <a:lin ang="2700000" scaled="1"/>
              </a:gradFill>
              <a:effectLst/>
              <a:uLnTx/>
              <a:uFillTx/>
              <a:latin typeface="OPPOSans B"/>
              <a:ea typeface="+mj-ea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F8CDCD4-7C40-0064-8514-EBC6866EEBDC}"/>
              </a:ext>
            </a:extLst>
          </p:cNvPr>
          <p:cNvSpPr txBox="1"/>
          <p:nvPr/>
        </p:nvSpPr>
        <p:spPr>
          <a:xfrm flipH="1">
            <a:off x="8448675" y="5466487"/>
            <a:ext cx="2905125" cy="59112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提升员工的综合素质，提高员工的态度和行为模式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981377C-57ED-52C1-5141-07AEC5C408F4}"/>
              </a:ext>
            </a:extLst>
          </p:cNvPr>
          <p:cNvSpPr/>
          <p:nvPr/>
        </p:nvSpPr>
        <p:spPr>
          <a:xfrm>
            <a:off x="3610172" y="1902251"/>
            <a:ext cx="707790" cy="70779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sx="102000" sy="102000" algn="ctr" rotWithShape="0">
              <a:schemeClr val="accent1"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21" name="empty-folder_70904">
            <a:extLst>
              <a:ext uri="{FF2B5EF4-FFF2-40B4-BE49-F238E27FC236}">
                <a16:creationId xmlns:a16="http://schemas.microsoft.com/office/drawing/2014/main" id="{67412C3F-045D-83AC-3129-60745C80059C}"/>
              </a:ext>
            </a:extLst>
          </p:cNvPr>
          <p:cNvSpPr/>
          <p:nvPr/>
        </p:nvSpPr>
        <p:spPr>
          <a:xfrm>
            <a:off x="3792398" y="2124328"/>
            <a:ext cx="403903" cy="263636"/>
          </a:xfrm>
          <a:custGeom>
            <a:avLst/>
            <a:gdLst>
              <a:gd name="T0" fmla="*/ 5096 w 6813"/>
              <a:gd name="T1" fmla="*/ 4453 h 4454"/>
              <a:gd name="T2" fmla="*/ 5488 w 6813"/>
              <a:gd name="T3" fmla="*/ 4223 h 4454"/>
              <a:gd name="T4" fmla="*/ 6739 w 6813"/>
              <a:gd name="T5" fmla="*/ 1856 h 4454"/>
              <a:gd name="T6" fmla="*/ 6509 w 6813"/>
              <a:gd name="T7" fmla="*/ 1626 h 4454"/>
              <a:gd name="T8" fmla="*/ 5246 w 6813"/>
              <a:gd name="T9" fmla="*/ 1626 h 4454"/>
              <a:gd name="T10" fmla="*/ 5246 w 6813"/>
              <a:gd name="T11" fmla="*/ 1061 h 4454"/>
              <a:gd name="T12" fmla="*/ 4892 w 6813"/>
              <a:gd name="T13" fmla="*/ 707 h 4454"/>
              <a:gd name="T14" fmla="*/ 1799 w 6813"/>
              <a:gd name="T15" fmla="*/ 707 h 4454"/>
              <a:gd name="T16" fmla="*/ 1570 w 6813"/>
              <a:gd name="T17" fmla="*/ 104 h 4454"/>
              <a:gd name="T18" fmla="*/ 1419 w 6813"/>
              <a:gd name="T19" fmla="*/ 0 h 4454"/>
              <a:gd name="T20" fmla="*/ 164 w 6813"/>
              <a:gd name="T21" fmla="*/ 0 h 4454"/>
              <a:gd name="T22" fmla="*/ 50 w 6813"/>
              <a:gd name="T23" fmla="*/ 48 h 4454"/>
              <a:gd name="T24" fmla="*/ 3 w 6813"/>
              <a:gd name="T25" fmla="*/ 163 h 4454"/>
              <a:gd name="T26" fmla="*/ 6 w 6813"/>
              <a:gd name="T27" fmla="*/ 1061 h 4454"/>
              <a:gd name="T28" fmla="*/ 0 w 6813"/>
              <a:gd name="T29" fmla="*/ 4100 h 4454"/>
              <a:gd name="T30" fmla="*/ 354 w 6813"/>
              <a:gd name="T31" fmla="*/ 4454 h 4454"/>
              <a:gd name="T32" fmla="*/ 4923 w 6813"/>
              <a:gd name="T33" fmla="*/ 1626 h 4454"/>
              <a:gd name="T34" fmla="*/ 2168 w 6813"/>
              <a:gd name="T35" fmla="*/ 1626 h 4454"/>
              <a:gd name="T36" fmla="*/ 1858 w 6813"/>
              <a:gd name="T37" fmla="*/ 1856 h 4454"/>
              <a:gd name="T38" fmla="*/ 733 w 6813"/>
              <a:gd name="T39" fmla="*/ 4131 h 4454"/>
              <a:gd name="T40" fmla="*/ 354 w 6813"/>
              <a:gd name="T41" fmla="*/ 4131 h 4454"/>
              <a:gd name="T42" fmla="*/ 323 w 6813"/>
              <a:gd name="T43" fmla="*/ 4100 h 4454"/>
              <a:gd name="T44" fmla="*/ 323 w 6813"/>
              <a:gd name="T45" fmla="*/ 1060 h 4454"/>
              <a:gd name="T46" fmla="*/ 323 w 6813"/>
              <a:gd name="T47" fmla="*/ 323 h 4454"/>
              <a:gd name="T48" fmla="*/ 1308 w 6813"/>
              <a:gd name="T49" fmla="*/ 323 h 4454"/>
              <a:gd name="T50" fmla="*/ 1537 w 6813"/>
              <a:gd name="T51" fmla="*/ 925 h 4454"/>
              <a:gd name="T52" fmla="*/ 1688 w 6813"/>
              <a:gd name="T53" fmla="*/ 1029 h 4454"/>
              <a:gd name="T54" fmla="*/ 4892 w 6813"/>
              <a:gd name="T55" fmla="*/ 1029 h 4454"/>
              <a:gd name="T56" fmla="*/ 4923 w 6813"/>
              <a:gd name="T57" fmla="*/ 1061 h 4454"/>
              <a:gd name="T58" fmla="*/ 4923 w 6813"/>
              <a:gd name="T59" fmla="*/ 1626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813" h="4454">
                <a:moveTo>
                  <a:pt x="5096" y="4453"/>
                </a:moveTo>
                <a:cubicBezTo>
                  <a:pt x="5247" y="4453"/>
                  <a:pt x="5423" y="4356"/>
                  <a:pt x="5488" y="4223"/>
                </a:cubicBezTo>
                <a:lnTo>
                  <a:pt x="6739" y="1856"/>
                </a:lnTo>
                <a:cubicBezTo>
                  <a:pt x="6813" y="1712"/>
                  <a:pt x="6705" y="1626"/>
                  <a:pt x="6509" y="1626"/>
                </a:cubicBezTo>
                <a:lnTo>
                  <a:pt x="5246" y="1626"/>
                </a:lnTo>
                <a:lnTo>
                  <a:pt x="5246" y="1061"/>
                </a:lnTo>
                <a:cubicBezTo>
                  <a:pt x="5246" y="865"/>
                  <a:pt x="5087" y="707"/>
                  <a:pt x="4892" y="707"/>
                </a:cubicBezTo>
                <a:lnTo>
                  <a:pt x="1799" y="707"/>
                </a:lnTo>
                <a:lnTo>
                  <a:pt x="1570" y="104"/>
                </a:lnTo>
                <a:cubicBezTo>
                  <a:pt x="1546" y="42"/>
                  <a:pt x="1486" y="0"/>
                  <a:pt x="1419" y="0"/>
                </a:cubicBezTo>
                <a:lnTo>
                  <a:pt x="164" y="0"/>
                </a:lnTo>
                <a:cubicBezTo>
                  <a:pt x="122" y="0"/>
                  <a:pt x="80" y="17"/>
                  <a:pt x="50" y="48"/>
                </a:cubicBezTo>
                <a:cubicBezTo>
                  <a:pt x="20" y="78"/>
                  <a:pt x="3" y="120"/>
                  <a:pt x="3" y="163"/>
                </a:cubicBezTo>
                <a:lnTo>
                  <a:pt x="6" y="1061"/>
                </a:lnTo>
                <a:lnTo>
                  <a:pt x="0" y="4100"/>
                </a:lnTo>
                <a:cubicBezTo>
                  <a:pt x="0" y="4295"/>
                  <a:pt x="159" y="4454"/>
                  <a:pt x="354" y="4454"/>
                </a:cubicBezTo>
                <a:moveTo>
                  <a:pt x="4923" y="1626"/>
                </a:moveTo>
                <a:lnTo>
                  <a:pt x="2168" y="1626"/>
                </a:lnTo>
                <a:cubicBezTo>
                  <a:pt x="2041" y="1626"/>
                  <a:pt x="1921" y="1729"/>
                  <a:pt x="1858" y="1856"/>
                </a:cubicBezTo>
                <a:lnTo>
                  <a:pt x="733" y="4131"/>
                </a:lnTo>
                <a:lnTo>
                  <a:pt x="354" y="4131"/>
                </a:lnTo>
                <a:cubicBezTo>
                  <a:pt x="337" y="4131"/>
                  <a:pt x="323" y="4117"/>
                  <a:pt x="323" y="4100"/>
                </a:cubicBezTo>
                <a:lnTo>
                  <a:pt x="323" y="1060"/>
                </a:lnTo>
                <a:lnTo>
                  <a:pt x="323" y="323"/>
                </a:lnTo>
                <a:lnTo>
                  <a:pt x="1308" y="323"/>
                </a:lnTo>
                <a:lnTo>
                  <a:pt x="1537" y="925"/>
                </a:lnTo>
                <a:cubicBezTo>
                  <a:pt x="1561" y="988"/>
                  <a:pt x="1621" y="1029"/>
                  <a:pt x="1688" y="1029"/>
                </a:cubicBezTo>
                <a:lnTo>
                  <a:pt x="4892" y="1029"/>
                </a:lnTo>
                <a:cubicBezTo>
                  <a:pt x="4909" y="1029"/>
                  <a:pt x="4923" y="1043"/>
                  <a:pt x="4923" y="1061"/>
                </a:cubicBezTo>
                <a:lnTo>
                  <a:pt x="4923" y="16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E0F77B3-6ED2-E260-D811-76848E6348D8}"/>
              </a:ext>
            </a:extLst>
          </p:cNvPr>
          <p:cNvGrpSpPr/>
          <p:nvPr/>
        </p:nvGrpSpPr>
        <p:grpSpPr>
          <a:xfrm>
            <a:off x="8006974" y="1902251"/>
            <a:ext cx="707790" cy="707790"/>
            <a:chOff x="8006974" y="1902251"/>
            <a:chExt cx="707790" cy="707790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C264829-C2C8-004C-E4A7-F2C3FB000B55}"/>
                </a:ext>
              </a:extLst>
            </p:cNvPr>
            <p:cNvSpPr/>
            <p:nvPr/>
          </p:nvSpPr>
          <p:spPr>
            <a:xfrm>
              <a:off x="8006974" y="19022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24" name="empty-folder_70904">
              <a:extLst>
                <a:ext uri="{FF2B5EF4-FFF2-40B4-BE49-F238E27FC236}">
                  <a16:creationId xmlns:a16="http://schemas.microsoft.com/office/drawing/2014/main" id="{A0A32DB3-E2F6-67F8-7FF5-5AD075DF2E51}"/>
                </a:ext>
              </a:extLst>
            </p:cNvPr>
            <p:cNvSpPr/>
            <p:nvPr/>
          </p:nvSpPr>
          <p:spPr>
            <a:xfrm>
              <a:off x="8181778" y="21243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795384B-7EA7-9DB2-7C77-F3BE29E9EFD5}"/>
              </a:ext>
            </a:extLst>
          </p:cNvPr>
          <p:cNvGrpSpPr/>
          <p:nvPr/>
        </p:nvGrpSpPr>
        <p:grpSpPr>
          <a:xfrm>
            <a:off x="3334361" y="3454826"/>
            <a:ext cx="707790" cy="707790"/>
            <a:chOff x="3334361" y="3454826"/>
            <a:chExt cx="707790" cy="707790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917ABF74-F13B-3108-22A0-25105116CC83}"/>
                </a:ext>
              </a:extLst>
            </p:cNvPr>
            <p:cNvSpPr/>
            <p:nvPr/>
          </p:nvSpPr>
          <p:spPr>
            <a:xfrm>
              <a:off x="3334361" y="3454826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27" name="empty-folder_70904">
              <a:extLst>
                <a:ext uri="{FF2B5EF4-FFF2-40B4-BE49-F238E27FC236}">
                  <a16:creationId xmlns:a16="http://schemas.microsoft.com/office/drawing/2014/main" id="{6EB92D44-F362-3FF0-27CB-57E8302D5368}"/>
                </a:ext>
              </a:extLst>
            </p:cNvPr>
            <p:cNvSpPr/>
            <p:nvPr/>
          </p:nvSpPr>
          <p:spPr>
            <a:xfrm>
              <a:off x="3509165" y="3676903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F75E3E6-78AC-9BE4-7557-3CA61344CBB1}"/>
              </a:ext>
            </a:extLst>
          </p:cNvPr>
          <p:cNvGrpSpPr/>
          <p:nvPr/>
        </p:nvGrpSpPr>
        <p:grpSpPr>
          <a:xfrm>
            <a:off x="8292724" y="3454826"/>
            <a:ext cx="707790" cy="707790"/>
            <a:chOff x="8292724" y="3454826"/>
            <a:chExt cx="707790" cy="707790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13019E6-4065-1865-18A7-EDD631DE51BB}"/>
                </a:ext>
              </a:extLst>
            </p:cNvPr>
            <p:cNvSpPr/>
            <p:nvPr/>
          </p:nvSpPr>
          <p:spPr>
            <a:xfrm>
              <a:off x="8292724" y="3454826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30" name="empty-folder_70904">
              <a:extLst>
                <a:ext uri="{FF2B5EF4-FFF2-40B4-BE49-F238E27FC236}">
                  <a16:creationId xmlns:a16="http://schemas.microsoft.com/office/drawing/2014/main" id="{B9ABC515-53CF-462F-62B3-FFB3A9BA5F6C}"/>
                </a:ext>
              </a:extLst>
            </p:cNvPr>
            <p:cNvSpPr/>
            <p:nvPr/>
          </p:nvSpPr>
          <p:spPr>
            <a:xfrm>
              <a:off x="8467528" y="3676903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BB47989-A636-5637-5925-DEC44899FEB6}"/>
              </a:ext>
            </a:extLst>
          </p:cNvPr>
          <p:cNvGrpSpPr/>
          <p:nvPr/>
        </p:nvGrpSpPr>
        <p:grpSpPr>
          <a:xfrm>
            <a:off x="3930626" y="4874051"/>
            <a:ext cx="707790" cy="707790"/>
            <a:chOff x="3930626" y="4874051"/>
            <a:chExt cx="707790" cy="707790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18C3A3C6-F453-C0F9-878B-77DCBE70342D}"/>
                </a:ext>
              </a:extLst>
            </p:cNvPr>
            <p:cNvSpPr/>
            <p:nvPr/>
          </p:nvSpPr>
          <p:spPr>
            <a:xfrm>
              <a:off x="3930626" y="48740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33" name="empty-folder_70904">
              <a:extLst>
                <a:ext uri="{FF2B5EF4-FFF2-40B4-BE49-F238E27FC236}">
                  <a16:creationId xmlns:a16="http://schemas.microsoft.com/office/drawing/2014/main" id="{2824541B-57FD-9781-A587-8E123D32F970}"/>
                </a:ext>
              </a:extLst>
            </p:cNvPr>
            <p:cNvSpPr/>
            <p:nvPr/>
          </p:nvSpPr>
          <p:spPr>
            <a:xfrm>
              <a:off x="4105430" y="50961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BF543C2-B943-2FD9-CC26-4392FE2DB250}"/>
              </a:ext>
            </a:extLst>
          </p:cNvPr>
          <p:cNvGrpSpPr/>
          <p:nvPr/>
        </p:nvGrpSpPr>
        <p:grpSpPr>
          <a:xfrm>
            <a:off x="7635499" y="4874051"/>
            <a:ext cx="707790" cy="707790"/>
            <a:chOff x="7635499" y="4874051"/>
            <a:chExt cx="707790" cy="707790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50E297C1-36E4-5E24-9614-8688A4428D07}"/>
                </a:ext>
              </a:extLst>
            </p:cNvPr>
            <p:cNvSpPr/>
            <p:nvPr/>
          </p:nvSpPr>
          <p:spPr>
            <a:xfrm>
              <a:off x="7635499" y="4874051"/>
              <a:ext cx="707790" cy="707790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sx="102000" sy="102000" algn="ctr" rotWithShape="0">
                <a:schemeClr val="accent1">
                  <a:alpha val="1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36" name="empty-folder_70904">
              <a:extLst>
                <a:ext uri="{FF2B5EF4-FFF2-40B4-BE49-F238E27FC236}">
                  <a16:creationId xmlns:a16="http://schemas.microsoft.com/office/drawing/2014/main" id="{03116E4D-67A3-B188-F38E-4B0BB6928D36}"/>
                </a:ext>
              </a:extLst>
            </p:cNvPr>
            <p:cNvSpPr/>
            <p:nvPr/>
          </p:nvSpPr>
          <p:spPr>
            <a:xfrm>
              <a:off x="7810303" y="5096128"/>
              <a:ext cx="403903" cy="263636"/>
            </a:xfrm>
            <a:custGeom>
              <a:avLst/>
              <a:gdLst>
                <a:gd name="T0" fmla="*/ 5096 w 6813"/>
                <a:gd name="T1" fmla="*/ 4453 h 4454"/>
                <a:gd name="T2" fmla="*/ 5488 w 6813"/>
                <a:gd name="T3" fmla="*/ 4223 h 4454"/>
                <a:gd name="T4" fmla="*/ 6739 w 6813"/>
                <a:gd name="T5" fmla="*/ 1856 h 4454"/>
                <a:gd name="T6" fmla="*/ 6509 w 6813"/>
                <a:gd name="T7" fmla="*/ 1626 h 4454"/>
                <a:gd name="T8" fmla="*/ 5246 w 6813"/>
                <a:gd name="T9" fmla="*/ 1626 h 4454"/>
                <a:gd name="T10" fmla="*/ 5246 w 6813"/>
                <a:gd name="T11" fmla="*/ 1061 h 4454"/>
                <a:gd name="T12" fmla="*/ 4892 w 6813"/>
                <a:gd name="T13" fmla="*/ 707 h 4454"/>
                <a:gd name="T14" fmla="*/ 1799 w 6813"/>
                <a:gd name="T15" fmla="*/ 707 h 4454"/>
                <a:gd name="T16" fmla="*/ 1570 w 6813"/>
                <a:gd name="T17" fmla="*/ 104 h 4454"/>
                <a:gd name="T18" fmla="*/ 1419 w 6813"/>
                <a:gd name="T19" fmla="*/ 0 h 4454"/>
                <a:gd name="T20" fmla="*/ 164 w 6813"/>
                <a:gd name="T21" fmla="*/ 0 h 4454"/>
                <a:gd name="T22" fmla="*/ 50 w 6813"/>
                <a:gd name="T23" fmla="*/ 48 h 4454"/>
                <a:gd name="T24" fmla="*/ 3 w 6813"/>
                <a:gd name="T25" fmla="*/ 163 h 4454"/>
                <a:gd name="T26" fmla="*/ 6 w 6813"/>
                <a:gd name="T27" fmla="*/ 1061 h 4454"/>
                <a:gd name="T28" fmla="*/ 0 w 6813"/>
                <a:gd name="T29" fmla="*/ 4100 h 4454"/>
                <a:gd name="T30" fmla="*/ 354 w 6813"/>
                <a:gd name="T31" fmla="*/ 4454 h 4454"/>
                <a:gd name="T32" fmla="*/ 4923 w 6813"/>
                <a:gd name="T33" fmla="*/ 1626 h 4454"/>
                <a:gd name="T34" fmla="*/ 2168 w 6813"/>
                <a:gd name="T35" fmla="*/ 1626 h 4454"/>
                <a:gd name="T36" fmla="*/ 1858 w 6813"/>
                <a:gd name="T37" fmla="*/ 1856 h 4454"/>
                <a:gd name="T38" fmla="*/ 733 w 6813"/>
                <a:gd name="T39" fmla="*/ 4131 h 4454"/>
                <a:gd name="T40" fmla="*/ 354 w 6813"/>
                <a:gd name="T41" fmla="*/ 4131 h 4454"/>
                <a:gd name="T42" fmla="*/ 323 w 6813"/>
                <a:gd name="T43" fmla="*/ 4100 h 4454"/>
                <a:gd name="T44" fmla="*/ 323 w 6813"/>
                <a:gd name="T45" fmla="*/ 1060 h 4454"/>
                <a:gd name="T46" fmla="*/ 323 w 6813"/>
                <a:gd name="T47" fmla="*/ 323 h 4454"/>
                <a:gd name="T48" fmla="*/ 1308 w 6813"/>
                <a:gd name="T49" fmla="*/ 323 h 4454"/>
                <a:gd name="T50" fmla="*/ 1537 w 6813"/>
                <a:gd name="T51" fmla="*/ 925 h 4454"/>
                <a:gd name="T52" fmla="*/ 1688 w 6813"/>
                <a:gd name="T53" fmla="*/ 1029 h 4454"/>
                <a:gd name="T54" fmla="*/ 4892 w 6813"/>
                <a:gd name="T55" fmla="*/ 1029 h 4454"/>
                <a:gd name="T56" fmla="*/ 4923 w 6813"/>
                <a:gd name="T57" fmla="*/ 1061 h 4454"/>
                <a:gd name="T58" fmla="*/ 4923 w 6813"/>
                <a:gd name="T59" fmla="*/ 1626 h 4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813" h="4454">
                  <a:moveTo>
                    <a:pt x="5096" y="4453"/>
                  </a:moveTo>
                  <a:cubicBezTo>
                    <a:pt x="5247" y="4453"/>
                    <a:pt x="5423" y="4356"/>
                    <a:pt x="5488" y="4223"/>
                  </a:cubicBezTo>
                  <a:lnTo>
                    <a:pt x="6739" y="1856"/>
                  </a:lnTo>
                  <a:cubicBezTo>
                    <a:pt x="6813" y="1712"/>
                    <a:pt x="6705" y="1626"/>
                    <a:pt x="6509" y="1626"/>
                  </a:cubicBezTo>
                  <a:lnTo>
                    <a:pt x="5246" y="1626"/>
                  </a:lnTo>
                  <a:lnTo>
                    <a:pt x="5246" y="1061"/>
                  </a:lnTo>
                  <a:cubicBezTo>
                    <a:pt x="5246" y="865"/>
                    <a:pt x="5087" y="707"/>
                    <a:pt x="4892" y="707"/>
                  </a:cubicBezTo>
                  <a:lnTo>
                    <a:pt x="1799" y="707"/>
                  </a:lnTo>
                  <a:lnTo>
                    <a:pt x="1570" y="104"/>
                  </a:lnTo>
                  <a:cubicBezTo>
                    <a:pt x="1546" y="42"/>
                    <a:pt x="1486" y="0"/>
                    <a:pt x="1419" y="0"/>
                  </a:cubicBezTo>
                  <a:lnTo>
                    <a:pt x="164" y="0"/>
                  </a:lnTo>
                  <a:cubicBezTo>
                    <a:pt x="122" y="0"/>
                    <a:pt x="80" y="17"/>
                    <a:pt x="50" y="48"/>
                  </a:cubicBezTo>
                  <a:cubicBezTo>
                    <a:pt x="20" y="78"/>
                    <a:pt x="3" y="120"/>
                    <a:pt x="3" y="163"/>
                  </a:cubicBezTo>
                  <a:lnTo>
                    <a:pt x="6" y="1061"/>
                  </a:lnTo>
                  <a:lnTo>
                    <a:pt x="0" y="4100"/>
                  </a:lnTo>
                  <a:cubicBezTo>
                    <a:pt x="0" y="4295"/>
                    <a:pt x="159" y="4454"/>
                    <a:pt x="354" y="4454"/>
                  </a:cubicBezTo>
                  <a:moveTo>
                    <a:pt x="4923" y="1626"/>
                  </a:moveTo>
                  <a:lnTo>
                    <a:pt x="2168" y="1626"/>
                  </a:lnTo>
                  <a:cubicBezTo>
                    <a:pt x="2041" y="1626"/>
                    <a:pt x="1921" y="1729"/>
                    <a:pt x="1858" y="1856"/>
                  </a:cubicBezTo>
                  <a:lnTo>
                    <a:pt x="733" y="4131"/>
                  </a:lnTo>
                  <a:lnTo>
                    <a:pt x="354" y="4131"/>
                  </a:lnTo>
                  <a:cubicBezTo>
                    <a:pt x="337" y="4131"/>
                    <a:pt x="323" y="4117"/>
                    <a:pt x="323" y="4100"/>
                  </a:cubicBezTo>
                  <a:lnTo>
                    <a:pt x="323" y="1060"/>
                  </a:lnTo>
                  <a:lnTo>
                    <a:pt x="323" y="323"/>
                  </a:lnTo>
                  <a:lnTo>
                    <a:pt x="1308" y="323"/>
                  </a:lnTo>
                  <a:lnTo>
                    <a:pt x="1537" y="925"/>
                  </a:lnTo>
                  <a:cubicBezTo>
                    <a:pt x="1561" y="988"/>
                    <a:pt x="1621" y="1029"/>
                    <a:pt x="1688" y="1029"/>
                  </a:cubicBezTo>
                  <a:lnTo>
                    <a:pt x="4892" y="1029"/>
                  </a:lnTo>
                  <a:cubicBezTo>
                    <a:pt x="4909" y="1029"/>
                    <a:pt x="4923" y="1043"/>
                    <a:pt x="4923" y="1061"/>
                  </a:cubicBezTo>
                  <a:lnTo>
                    <a:pt x="4923" y="16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616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8E5425CA-C269-B61D-1350-660143F35BC2}"/>
              </a:ext>
            </a:extLst>
          </p:cNvPr>
          <p:cNvSpPr/>
          <p:nvPr/>
        </p:nvSpPr>
        <p:spPr>
          <a:xfrm>
            <a:off x="1010479" y="-251651"/>
            <a:ext cx="10444016" cy="8263660"/>
          </a:xfrm>
          <a:custGeom>
            <a:avLst/>
            <a:gdLst>
              <a:gd name="connsiteX0" fmla="*/ 3145972 w 6291944"/>
              <a:gd name="connsiteY0" fmla="*/ 0 h 4978400"/>
              <a:gd name="connsiteX1" fmla="*/ 6291944 w 6291944"/>
              <a:gd name="connsiteY1" fmla="*/ 3145972 h 4978400"/>
              <a:gd name="connsiteX2" fmla="*/ 5754661 w 6291944"/>
              <a:gd name="connsiteY2" fmla="*/ 4904915 h 4978400"/>
              <a:gd name="connsiteX3" fmla="*/ 5699710 w 6291944"/>
              <a:gd name="connsiteY3" fmla="*/ 4978400 h 4978400"/>
              <a:gd name="connsiteX4" fmla="*/ 4286161 w 6291944"/>
              <a:gd name="connsiteY4" fmla="*/ 4978400 h 4978400"/>
              <a:gd name="connsiteX5" fmla="*/ 4353803 w 6291944"/>
              <a:gd name="connsiteY5" fmla="*/ 4937307 h 4978400"/>
              <a:gd name="connsiteX6" fmla="*/ 5306248 w 6291944"/>
              <a:gd name="connsiteY6" fmla="*/ 3145972 h 4978400"/>
              <a:gd name="connsiteX7" fmla="*/ 3145972 w 6291944"/>
              <a:gd name="connsiteY7" fmla="*/ 985696 h 4978400"/>
              <a:gd name="connsiteX8" fmla="*/ 985696 w 6291944"/>
              <a:gd name="connsiteY8" fmla="*/ 3145972 h 4978400"/>
              <a:gd name="connsiteX9" fmla="*/ 1938142 w 6291944"/>
              <a:gd name="connsiteY9" fmla="*/ 4937307 h 4978400"/>
              <a:gd name="connsiteX10" fmla="*/ 2005783 w 6291944"/>
              <a:gd name="connsiteY10" fmla="*/ 4978400 h 4978400"/>
              <a:gd name="connsiteX11" fmla="*/ 592234 w 6291944"/>
              <a:gd name="connsiteY11" fmla="*/ 4978400 h 4978400"/>
              <a:gd name="connsiteX12" fmla="*/ 537283 w 6291944"/>
              <a:gd name="connsiteY12" fmla="*/ 4904915 h 4978400"/>
              <a:gd name="connsiteX13" fmla="*/ 0 w 6291944"/>
              <a:gd name="connsiteY13" fmla="*/ 3145972 h 4978400"/>
              <a:gd name="connsiteX14" fmla="*/ 3145972 w 6291944"/>
              <a:gd name="connsiteY14" fmla="*/ 0 h 49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91944" h="4978400">
                <a:moveTo>
                  <a:pt x="3145972" y="0"/>
                </a:moveTo>
                <a:cubicBezTo>
                  <a:pt x="4883444" y="0"/>
                  <a:pt x="6291944" y="1408500"/>
                  <a:pt x="6291944" y="3145972"/>
                </a:cubicBezTo>
                <a:cubicBezTo>
                  <a:pt x="6291944" y="3797524"/>
                  <a:pt x="6093874" y="4402815"/>
                  <a:pt x="5754661" y="4904915"/>
                </a:cubicBezTo>
                <a:lnTo>
                  <a:pt x="5699710" y="4978400"/>
                </a:lnTo>
                <a:lnTo>
                  <a:pt x="4286161" y="4978400"/>
                </a:lnTo>
                <a:lnTo>
                  <a:pt x="4353803" y="4937307"/>
                </a:lnTo>
                <a:cubicBezTo>
                  <a:pt x="4928440" y="4549090"/>
                  <a:pt x="5306248" y="3891652"/>
                  <a:pt x="5306248" y="3145972"/>
                </a:cubicBezTo>
                <a:cubicBezTo>
                  <a:pt x="5306248" y="1952885"/>
                  <a:pt x="4339059" y="985696"/>
                  <a:pt x="3145972" y="985696"/>
                </a:cubicBezTo>
                <a:cubicBezTo>
                  <a:pt x="1952885" y="985696"/>
                  <a:pt x="985696" y="1952885"/>
                  <a:pt x="985696" y="3145972"/>
                </a:cubicBezTo>
                <a:cubicBezTo>
                  <a:pt x="985696" y="3891652"/>
                  <a:pt x="1363505" y="4549090"/>
                  <a:pt x="1938142" y="4937307"/>
                </a:cubicBezTo>
                <a:lnTo>
                  <a:pt x="2005783" y="4978400"/>
                </a:lnTo>
                <a:lnTo>
                  <a:pt x="592234" y="4978400"/>
                </a:lnTo>
                <a:lnTo>
                  <a:pt x="537283" y="4904915"/>
                </a:lnTo>
                <a:cubicBezTo>
                  <a:pt x="198071" y="4402815"/>
                  <a:pt x="0" y="3797524"/>
                  <a:pt x="0" y="3145972"/>
                </a:cubicBezTo>
                <a:cubicBezTo>
                  <a:pt x="0" y="1408500"/>
                  <a:pt x="1408500" y="0"/>
                  <a:pt x="3145972" y="0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40000"/>
                  <a:lumOff val="60000"/>
                  <a:alpha val="0"/>
                </a:schemeClr>
              </a:gs>
              <a:gs pos="53000">
                <a:schemeClr val="accent1">
                  <a:lumMod val="40000"/>
                  <a:lumOff val="60000"/>
                  <a:alpha val="33000"/>
                </a:schemeClr>
              </a:gs>
              <a:gs pos="100000">
                <a:schemeClr val="accent2">
                  <a:lumMod val="40000"/>
                  <a:lumOff val="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D40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853856B-7856-CB81-CB94-935CDDEF64E6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跟进策略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BE7100FD-899A-E0A4-3CC1-BBB8C47EA872}"/>
              </a:ext>
            </a:extLst>
          </p:cNvPr>
          <p:cNvSpPr/>
          <p:nvPr/>
        </p:nvSpPr>
        <p:spPr>
          <a:xfrm>
            <a:off x="3086515" y="1879600"/>
            <a:ext cx="6291944" cy="4978400"/>
          </a:xfrm>
          <a:custGeom>
            <a:avLst/>
            <a:gdLst>
              <a:gd name="connsiteX0" fmla="*/ 3145972 w 6291944"/>
              <a:gd name="connsiteY0" fmla="*/ 0 h 4978400"/>
              <a:gd name="connsiteX1" fmla="*/ 6291944 w 6291944"/>
              <a:gd name="connsiteY1" fmla="*/ 3145972 h 4978400"/>
              <a:gd name="connsiteX2" fmla="*/ 5754661 w 6291944"/>
              <a:gd name="connsiteY2" fmla="*/ 4904915 h 4978400"/>
              <a:gd name="connsiteX3" fmla="*/ 5699710 w 6291944"/>
              <a:gd name="connsiteY3" fmla="*/ 4978400 h 4978400"/>
              <a:gd name="connsiteX4" fmla="*/ 4286161 w 6291944"/>
              <a:gd name="connsiteY4" fmla="*/ 4978400 h 4978400"/>
              <a:gd name="connsiteX5" fmla="*/ 4353803 w 6291944"/>
              <a:gd name="connsiteY5" fmla="*/ 4937307 h 4978400"/>
              <a:gd name="connsiteX6" fmla="*/ 5306248 w 6291944"/>
              <a:gd name="connsiteY6" fmla="*/ 3145972 h 4978400"/>
              <a:gd name="connsiteX7" fmla="*/ 3145972 w 6291944"/>
              <a:gd name="connsiteY7" fmla="*/ 985696 h 4978400"/>
              <a:gd name="connsiteX8" fmla="*/ 985696 w 6291944"/>
              <a:gd name="connsiteY8" fmla="*/ 3145972 h 4978400"/>
              <a:gd name="connsiteX9" fmla="*/ 1938142 w 6291944"/>
              <a:gd name="connsiteY9" fmla="*/ 4937307 h 4978400"/>
              <a:gd name="connsiteX10" fmla="*/ 2005783 w 6291944"/>
              <a:gd name="connsiteY10" fmla="*/ 4978400 h 4978400"/>
              <a:gd name="connsiteX11" fmla="*/ 592234 w 6291944"/>
              <a:gd name="connsiteY11" fmla="*/ 4978400 h 4978400"/>
              <a:gd name="connsiteX12" fmla="*/ 537283 w 6291944"/>
              <a:gd name="connsiteY12" fmla="*/ 4904915 h 4978400"/>
              <a:gd name="connsiteX13" fmla="*/ 0 w 6291944"/>
              <a:gd name="connsiteY13" fmla="*/ 3145972 h 4978400"/>
              <a:gd name="connsiteX14" fmla="*/ 3145972 w 6291944"/>
              <a:gd name="connsiteY14" fmla="*/ 0 h 49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91944" h="4978400">
                <a:moveTo>
                  <a:pt x="3145972" y="0"/>
                </a:moveTo>
                <a:cubicBezTo>
                  <a:pt x="4883444" y="0"/>
                  <a:pt x="6291944" y="1408500"/>
                  <a:pt x="6291944" y="3145972"/>
                </a:cubicBezTo>
                <a:cubicBezTo>
                  <a:pt x="6291944" y="3797524"/>
                  <a:pt x="6093874" y="4402815"/>
                  <a:pt x="5754661" y="4904915"/>
                </a:cubicBezTo>
                <a:lnTo>
                  <a:pt x="5699710" y="4978400"/>
                </a:lnTo>
                <a:lnTo>
                  <a:pt x="4286161" y="4978400"/>
                </a:lnTo>
                <a:lnTo>
                  <a:pt x="4353803" y="4937307"/>
                </a:lnTo>
                <a:cubicBezTo>
                  <a:pt x="4928440" y="4549090"/>
                  <a:pt x="5306248" y="3891652"/>
                  <a:pt x="5306248" y="3145972"/>
                </a:cubicBezTo>
                <a:cubicBezTo>
                  <a:pt x="5306248" y="1952885"/>
                  <a:pt x="4339059" y="985696"/>
                  <a:pt x="3145972" y="985696"/>
                </a:cubicBezTo>
                <a:cubicBezTo>
                  <a:pt x="1952885" y="985696"/>
                  <a:pt x="985696" y="1952885"/>
                  <a:pt x="985696" y="3145972"/>
                </a:cubicBezTo>
                <a:cubicBezTo>
                  <a:pt x="985696" y="3891652"/>
                  <a:pt x="1363505" y="4549090"/>
                  <a:pt x="1938142" y="4937307"/>
                </a:cubicBezTo>
                <a:lnTo>
                  <a:pt x="2005783" y="4978400"/>
                </a:lnTo>
                <a:lnTo>
                  <a:pt x="592234" y="4978400"/>
                </a:lnTo>
                <a:lnTo>
                  <a:pt x="537283" y="4904915"/>
                </a:lnTo>
                <a:cubicBezTo>
                  <a:pt x="198071" y="4402815"/>
                  <a:pt x="0" y="3797524"/>
                  <a:pt x="0" y="3145972"/>
                </a:cubicBezTo>
                <a:cubicBezTo>
                  <a:pt x="0" y="1408500"/>
                  <a:pt x="1408500" y="0"/>
                  <a:pt x="3145972" y="0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40000"/>
                  <a:lumOff val="60000"/>
                  <a:alpha val="0"/>
                </a:schemeClr>
              </a:gs>
              <a:gs pos="53000">
                <a:schemeClr val="accent1">
                  <a:lumMod val="40000"/>
                  <a:lumOff val="60000"/>
                  <a:alpha val="33000"/>
                </a:schemeClr>
              </a:gs>
              <a:gs pos="100000">
                <a:schemeClr val="accent2">
                  <a:lumMod val="40000"/>
                  <a:lumOff val="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D40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4" name="矩形: 单圆角 3">
            <a:extLst>
              <a:ext uri="{FF2B5EF4-FFF2-40B4-BE49-F238E27FC236}">
                <a16:creationId xmlns:a16="http://schemas.microsoft.com/office/drawing/2014/main" id="{1F863A51-08D9-377F-03D7-94AA10079EBE}"/>
              </a:ext>
            </a:extLst>
          </p:cNvPr>
          <p:cNvSpPr/>
          <p:nvPr/>
        </p:nvSpPr>
        <p:spPr>
          <a:xfrm>
            <a:off x="-1" y="2186952"/>
            <a:ext cx="6797041" cy="1697446"/>
          </a:xfrm>
          <a:prstGeom prst="round1Rect">
            <a:avLst>
              <a:gd name="adj" fmla="val 35186"/>
            </a:avLst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6" name="矩形: 单圆角 5">
            <a:extLst>
              <a:ext uri="{FF2B5EF4-FFF2-40B4-BE49-F238E27FC236}">
                <a16:creationId xmlns:a16="http://schemas.microsoft.com/office/drawing/2014/main" id="{1C33F625-D821-1107-F751-179358904C52}"/>
              </a:ext>
            </a:extLst>
          </p:cNvPr>
          <p:cNvSpPr/>
          <p:nvPr/>
        </p:nvSpPr>
        <p:spPr>
          <a:xfrm flipV="1">
            <a:off x="672549" y="1617267"/>
            <a:ext cx="5435600" cy="827314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700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1DDA8E-7F9A-8554-B48F-B74144E3B467}"/>
              </a:ext>
            </a:extLst>
          </p:cNvPr>
          <p:cNvSpPr txBox="1"/>
          <p:nvPr/>
        </p:nvSpPr>
        <p:spPr>
          <a:xfrm>
            <a:off x="811093" y="1754554"/>
            <a:ext cx="5297056" cy="6331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数据和行为指标、预期效果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7FB15E-3B85-D06F-C7FA-36B0F911C8BB}"/>
              </a:ext>
            </a:extLst>
          </p:cNvPr>
          <p:cNvSpPr txBox="1"/>
          <p:nvPr/>
        </p:nvSpPr>
        <p:spPr>
          <a:xfrm>
            <a:off x="1265431" y="2658910"/>
            <a:ext cx="6192982" cy="40126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M"/>
                <a:cs typeface="+mn-cs"/>
              </a:rPr>
              <a:t>持续关注数据、进行监控，持续关注数据、进行监控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5C6E522-4D6B-FDBC-8A2E-A0CA457785DD}"/>
              </a:ext>
            </a:extLst>
          </p:cNvPr>
          <p:cNvSpPr/>
          <p:nvPr/>
        </p:nvSpPr>
        <p:spPr>
          <a:xfrm>
            <a:off x="690863" y="2707019"/>
            <a:ext cx="519295" cy="312420"/>
          </a:xfrm>
          <a:prstGeom prst="roundRect">
            <a:avLst>
              <a:gd name="adj" fmla="val 31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7D3951E-6B39-6CAF-A8CB-888348F2A226}"/>
              </a:ext>
            </a:extLst>
          </p:cNvPr>
          <p:cNvSpPr txBox="1"/>
          <p:nvPr/>
        </p:nvSpPr>
        <p:spPr>
          <a:xfrm>
            <a:off x="733481" y="2709341"/>
            <a:ext cx="434059" cy="3336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01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37158BB-76D4-970A-4C9C-B3FD89081442}"/>
              </a:ext>
            </a:extLst>
          </p:cNvPr>
          <p:cNvSpPr txBox="1"/>
          <p:nvPr/>
        </p:nvSpPr>
        <p:spPr>
          <a:xfrm>
            <a:off x="1265431" y="3143373"/>
            <a:ext cx="6192982" cy="40126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围绕活动目标制定指标，围绕活动目标制定指标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6AD2B32-8A97-1E7D-950E-3BC9BEBD2F57}"/>
              </a:ext>
            </a:extLst>
          </p:cNvPr>
          <p:cNvSpPr/>
          <p:nvPr/>
        </p:nvSpPr>
        <p:spPr>
          <a:xfrm>
            <a:off x="695501" y="3202319"/>
            <a:ext cx="519295" cy="312420"/>
          </a:xfrm>
          <a:prstGeom prst="roundRect">
            <a:avLst>
              <a:gd name="adj" fmla="val 31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D9CE2CD-E0D2-C83D-366F-7CB94FE87823}"/>
              </a:ext>
            </a:extLst>
          </p:cNvPr>
          <p:cNvSpPr txBox="1"/>
          <p:nvPr/>
        </p:nvSpPr>
        <p:spPr>
          <a:xfrm>
            <a:off x="738119" y="3204641"/>
            <a:ext cx="434059" cy="3336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02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6" name="矩形: 单圆角 15">
            <a:extLst>
              <a:ext uri="{FF2B5EF4-FFF2-40B4-BE49-F238E27FC236}">
                <a16:creationId xmlns:a16="http://schemas.microsoft.com/office/drawing/2014/main" id="{1FA3EB94-6EC8-BEA0-4DE4-0EC009B96EBD}"/>
              </a:ext>
            </a:extLst>
          </p:cNvPr>
          <p:cNvSpPr/>
          <p:nvPr/>
        </p:nvSpPr>
        <p:spPr>
          <a:xfrm flipH="1">
            <a:off x="5394960" y="4611914"/>
            <a:ext cx="6797040" cy="1697446"/>
          </a:xfrm>
          <a:prstGeom prst="round1Rect">
            <a:avLst>
              <a:gd name="adj" fmla="val 35186"/>
            </a:avLst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  <a:effectLst>
            <a:outerShdw blurRad="254000" dist="203200" dir="5400000" algn="t" rotWithShape="0">
              <a:schemeClr val="accent3">
                <a:lumMod val="50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8" name="矩形: 单圆角 17">
            <a:extLst>
              <a:ext uri="{FF2B5EF4-FFF2-40B4-BE49-F238E27FC236}">
                <a16:creationId xmlns:a16="http://schemas.microsoft.com/office/drawing/2014/main" id="{798A8964-B920-1EBC-3A1F-0C1B3B796085}"/>
              </a:ext>
            </a:extLst>
          </p:cNvPr>
          <p:cNvSpPr/>
          <p:nvPr/>
        </p:nvSpPr>
        <p:spPr>
          <a:xfrm flipH="1" flipV="1">
            <a:off x="6691445" y="4042229"/>
            <a:ext cx="4821381" cy="827314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700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277BD8-B5C3-8A80-9140-8007092DFC33}"/>
              </a:ext>
            </a:extLst>
          </p:cNvPr>
          <p:cNvSpPr txBox="1"/>
          <p:nvPr/>
        </p:nvSpPr>
        <p:spPr>
          <a:xfrm flipH="1">
            <a:off x="6926971" y="4179516"/>
            <a:ext cx="4369956" cy="6331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后续效果的反馈和跟进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A4E0F07-425A-22EA-6FC3-D9692A375C64}"/>
              </a:ext>
            </a:extLst>
          </p:cNvPr>
          <p:cNvSpPr txBox="1"/>
          <p:nvPr/>
        </p:nvSpPr>
        <p:spPr>
          <a:xfrm>
            <a:off x="7070013" y="5121972"/>
            <a:ext cx="4613987" cy="40126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M"/>
                <a:cs typeface="+mn-cs"/>
              </a:rPr>
              <a:t>持续复盘工作，吸取经验，制定相应的策略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3262707-472C-47E9-76C4-5ECC16A8DDC7}"/>
              </a:ext>
            </a:extLst>
          </p:cNvPr>
          <p:cNvSpPr/>
          <p:nvPr/>
        </p:nvSpPr>
        <p:spPr>
          <a:xfrm>
            <a:off x="6495445" y="5170081"/>
            <a:ext cx="519295" cy="312420"/>
          </a:xfrm>
          <a:prstGeom prst="roundRect">
            <a:avLst>
              <a:gd name="adj" fmla="val 31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85B39E2-B9BB-35D7-5E7D-3B4D0D5F09A8}"/>
              </a:ext>
            </a:extLst>
          </p:cNvPr>
          <p:cNvSpPr txBox="1"/>
          <p:nvPr/>
        </p:nvSpPr>
        <p:spPr>
          <a:xfrm>
            <a:off x="6538063" y="5172403"/>
            <a:ext cx="434059" cy="3336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01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2A5F78F-4301-856A-264E-A207A43964C8}"/>
              </a:ext>
            </a:extLst>
          </p:cNvPr>
          <p:cNvSpPr txBox="1"/>
          <p:nvPr/>
        </p:nvSpPr>
        <p:spPr>
          <a:xfrm>
            <a:off x="7054773" y="5617272"/>
            <a:ext cx="4464678" cy="40126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M"/>
                <a:cs typeface="+mn-cs"/>
              </a:rPr>
              <a:t>工作后续跟进策略，总结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C9C9DEE-01B3-AFF4-77EF-CA8E466EFD5B}"/>
              </a:ext>
            </a:extLst>
          </p:cNvPr>
          <p:cNvSpPr/>
          <p:nvPr/>
        </p:nvSpPr>
        <p:spPr>
          <a:xfrm>
            <a:off x="6480205" y="5665381"/>
            <a:ext cx="519295" cy="312420"/>
          </a:xfrm>
          <a:prstGeom prst="roundRect">
            <a:avLst>
              <a:gd name="adj" fmla="val 317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22DD835-43D6-A1B7-0DD9-10A64450B7E2}"/>
              </a:ext>
            </a:extLst>
          </p:cNvPr>
          <p:cNvSpPr txBox="1"/>
          <p:nvPr/>
        </p:nvSpPr>
        <p:spPr>
          <a:xfrm>
            <a:off x="6522823" y="5667703"/>
            <a:ext cx="434059" cy="3336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rPr>
              <a:t>02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193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2DFB0E78-2409-0DE5-F754-4D56F6364C9B}"/>
              </a:ext>
            </a:extLst>
          </p:cNvPr>
          <p:cNvSpPr/>
          <p:nvPr/>
        </p:nvSpPr>
        <p:spPr>
          <a:xfrm rot="21212566">
            <a:off x="-215537" y="-671224"/>
            <a:ext cx="12565747" cy="4847003"/>
          </a:xfrm>
          <a:custGeom>
            <a:avLst/>
            <a:gdLst>
              <a:gd name="connsiteX0" fmla="*/ 451093 w 12565747"/>
              <a:gd name="connsiteY0" fmla="*/ 0 h 4847003"/>
              <a:gd name="connsiteX1" fmla="*/ 12565747 w 12565747"/>
              <a:gd name="connsiteY1" fmla="*/ 1371131 h 4847003"/>
              <a:gd name="connsiteX2" fmla="*/ 12293997 w 12565747"/>
              <a:gd name="connsiteY2" fmla="*/ 3772185 h 4847003"/>
              <a:gd name="connsiteX3" fmla="*/ 12205162 w 12565747"/>
              <a:gd name="connsiteY3" fmla="*/ 3890981 h 4847003"/>
              <a:gd name="connsiteX4" fmla="*/ 10177961 w 12565747"/>
              <a:gd name="connsiteY4" fmla="*/ 4847003 h 4847003"/>
              <a:gd name="connsiteX5" fmla="*/ 1941177 w 12565747"/>
              <a:gd name="connsiteY5" fmla="*/ 4847003 h 4847003"/>
              <a:gd name="connsiteX6" fmla="*/ 83533 w 12565747"/>
              <a:gd name="connsiteY6" fmla="*/ 4077542 h 4847003"/>
              <a:gd name="connsiteX7" fmla="*/ 0 w 12565747"/>
              <a:gd name="connsiteY7" fmla="*/ 3985632 h 484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65747" h="4847003">
                <a:moveTo>
                  <a:pt x="451093" y="0"/>
                </a:moveTo>
                <a:lnTo>
                  <a:pt x="12565747" y="1371131"/>
                </a:lnTo>
                <a:lnTo>
                  <a:pt x="12293997" y="3772185"/>
                </a:lnTo>
                <a:lnTo>
                  <a:pt x="12205162" y="3890981"/>
                </a:lnTo>
                <a:cubicBezTo>
                  <a:pt x="11723313" y="4474848"/>
                  <a:pt x="10994098" y="4847003"/>
                  <a:pt x="10177961" y="4847003"/>
                </a:cubicBezTo>
                <a:lnTo>
                  <a:pt x="1941177" y="4847003"/>
                </a:lnTo>
                <a:cubicBezTo>
                  <a:pt x="1215722" y="4847003"/>
                  <a:pt x="558946" y="4552954"/>
                  <a:pt x="83533" y="4077542"/>
                </a:cubicBezTo>
                <a:lnTo>
                  <a:pt x="0" y="3985632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80000"/>
                  <a:lumOff val="20000"/>
                </a:schemeClr>
              </a:gs>
              <a:gs pos="26000">
                <a:schemeClr val="accent2">
                  <a:alpha val="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614978-5233-4B3A-7057-BBC9B96AAEBF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优化方向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4BAFE17-DBDF-0A5C-CAE8-C946EB4B18E8}"/>
              </a:ext>
            </a:extLst>
          </p:cNvPr>
          <p:cNvGrpSpPr/>
          <p:nvPr/>
        </p:nvGrpSpPr>
        <p:grpSpPr>
          <a:xfrm>
            <a:off x="1602161" y="1342141"/>
            <a:ext cx="9063879" cy="4787236"/>
            <a:chOff x="1602161" y="1342141"/>
            <a:chExt cx="9063879" cy="4787236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CFAC33D-2C83-D663-5F82-1C177557DF3E}"/>
                </a:ext>
              </a:extLst>
            </p:cNvPr>
            <p:cNvGrpSpPr/>
            <p:nvPr/>
          </p:nvGrpSpPr>
          <p:grpSpPr>
            <a:xfrm>
              <a:off x="1602161" y="1342141"/>
              <a:ext cx="9063879" cy="4787236"/>
              <a:chOff x="1602161" y="1365291"/>
              <a:chExt cx="9063879" cy="4787236"/>
            </a:xfrm>
            <a:effectLst>
              <a:outerShdw blurRad="2413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ContrastingRightFacing">
                <a:rot lat="20094000" lon="20460000" rev="576000"/>
              </a:camera>
              <a:lightRig rig="threePt" dir="t"/>
            </a:scene3d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A3D72E79-A2F9-2276-D423-8BD205496898}"/>
                  </a:ext>
                </a:extLst>
              </p:cNvPr>
              <p:cNvSpPr/>
              <p:nvPr/>
            </p:nvSpPr>
            <p:spPr>
              <a:xfrm>
                <a:off x="1602161" y="1365291"/>
                <a:ext cx="2834529" cy="4787236"/>
              </a:xfrm>
              <a:prstGeom prst="roundRect">
                <a:avLst>
                  <a:gd name="adj" fmla="val 3432"/>
                </a:avLst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dirty="0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5B176F5B-5110-9E59-1DE8-0F4F55A47810}"/>
                  </a:ext>
                </a:extLst>
              </p:cNvPr>
              <p:cNvSpPr/>
              <p:nvPr/>
            </p:nvSpPr>
            <p:spPr>
              <a:xfrm>
                <a:off x="4716836" y="1365291"/>
                <a:ext cx="2834529" cy="4787236"/>
              </a:xfrm>
              <a:prstGeom prst="roundRect">
                <a:avLst>
                  <a:gd name="adj" fmla="val 3432"/>
                </a:avLst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dirty="0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F18C3078-D0BB-AF4A-6BD0-C38657939F1C}"/>
                  </a:ext>
                </a:extLst>
              </p:cNvPr>
              <p:cNvSpPr/>
              <p:nvPr/>
            </p:nvSpPr>
            <p:spPr>
              <a:xfrm>
                <a:off x="7831511" y="1365291"/>
                <a:ext cx="2834529" cy="4787236"/>
              </a:xfrm>
              <a:prstGeom prst="roundRect">
                <a:avLst>
                  <a:gd name="adj" fmla="val 3432"/>
                </a:avLst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dirty="0"/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30C01AD-7762-618E-0071-EACCCC128C86}"/>
                  </a:ext>
                </a:extLst>
              </p:cNvPr>
              <p:cNvSpPr txBox="1"/>
              <p:nvPr/>
            </p:nvSpPr>
            <p:spPr>
              <a:xfrm>
                <a:off x="1998366" y="3162321"/>
                <a:ext cx="2042118" cy="49731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600">
                    <a:gradFill flip="none" rotWithShape="1">
                      <a:gsLst>
                        <a:gs pos="50000">
                          <a:schemeClr val="accent1"/>
                        </a:gs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/>
                        </a:gs>
                      </a:gsLst>
                      <a:lin ang="2700000" scaled="1"/>
                      <a:tileRect/>
                    </a:gradFill>
                    <a:latin typeface="+mj-lt"/>
                    <a:ea typeface="+mj-ea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2400" dirty="0">
                    <a:solidFill>
                      <a:schemeClr val="accent2"/>
                    </a:solidFill>
                  </a:rPr>
                  <a:t>工作复盘回顾</a:t>
                </a: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64E9CEC-3B6F-4D59-253E-E9B01F833E00}"/>
                  </a:ext>
                </a:extLst>
              </p:cNvPr>
              <p:cNvSpPr txBox="1"/>
              <p:nvPr/>
            </p:nvSpPr>
            <p:spPr>
              <a:xfrm>
                <a:off x="1998366" y="3920995"/>
                <a:ext cx="2042119" cy="15442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结束一项工作后及时复盘回顾，及时总结复盘，避免以后不再犯同样的错误，做好经验总结</a:t>
                </a: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11DFEAAA-89A4-824D-FA08-C4EE29ADC612}"/>
                  </a:ext>
                </a:extLst>
              </p:cNvPr>
              <p:cNvSpPr/>
              <p:nvPr/>
            </p:nvSpPr>
            <p:spPr>
              <a:xfrm>
                <a:off x="2407645" y="1737486"/>
                <a:ext cx="1223561" cy="122356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BD46B816-E1B5-34C8-F75C-B3F5422FDC16}"/>
                  </a:ext>
                </a:extLst>
              </p:cNvPr>
              <p:cNvSpPr/>
              <p:nvPr/>
            </p:nvSpPr>
            <p:spPr>
              <a:xfrm>
                <a:off x="5522320" y="1811440"/>
                <a:ext cx="1223561" cy="122356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8B3C1C7F-26DA-C0F1-DE3E-8D26EE6A9788}"/>
                  </a:ext>
                </a:extLst>
              </p:cNvPr>
              <p:cNvSpPr/>
              <p:nvPr/>
            </p:nvSpPr>
            <p:spPr>
              <a:xfrm>
                <a:off x="8636995" y="1885394"/>
                <a:ext cx="1223561" cy="122356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/>
              </a:p>
            </p:txBody>
          </p: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F7D20B52-ED16-32C2-971F-072B572B4A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8394" y="5834507"/>
                <a:ext cx="722063" cy="0"/>
              </a:xfrm>
              <a:prstGeom prst="line">
                <a:avLst/>
              </a:prstGeom>
              <a:ln w="222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671E73E-A131-59AC-75FD-6720CBEF2AB3}"/>
                  </a:ext>
                </a:extLst>
              </p:cNvPr>
              <p:cNvSpPr txBox="1"/>
              <p:nvPr/>
            </p:nvSpPr>
            <p:spPr>
              <a:xfrm>
                <a:off x="5279364" y="3162321"/>
                <a:ext cx="1709472" cy="49731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600">
                    <a:gradFill flip="none" rotWithShape="1">
                      <a:gsLst>
                        <a:gs pos="50000">
                          <a:schemeClr val="accent1"/>
                        </a:gs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/>
                        </a:gs>
                      </a:gsLst>
                      <a:lin ang="2700000" scaled="1"/>
                      <a:tileRect/>
                    </a:gradFill>
                    <a:latin typeface="+mj-lt"/>
                    <a:ea typeface="+mj-ea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2400" dirty="0">
                    <a:solidFill>
                      <a:schemeClr val="accent2"/>
                    </a:solidFill>
                  </a:rPr>
                  <a:t>加强亲和力</a:t>
                </a: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C30B18D-F9FA-D1DA-FA50-89E5D747F436}"/>
                  </a:ext>
                </a:extLst>
              </p:cNvPr>
              <p:cNvSpPr txBox="1"/>
              <p:nvPr/>
            </p:nvSpPr>
            <p:spPr>
              <a:xfrm>
                <a:off x="5032040" y="3920995"/>
                <a:ext cx="2204120" cy="15442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多与同事、伙伴交流沟通，加强自身亲和力。在日后的工作生活中多加强交流和协同工作</a:t>
                </a:r>
              </a:p>
            </p:txBody>
          </p: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B30A0363-57DF-E116-B3E5-53B6D58508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3069" y="5834507"/>
                <a:ext cx="722063" cy="0"/>
              </a:xfrm>
              <a:prstGeom prst="line">
                <a:avLst/>
              </a:prstGeom>
              <a:ln w="222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4B94ACD-6E88-8169-A939-67AD579AFCD2}"/>
                  </a:ext>
                </a:extLst>
              </p:cNvPr>
              <p:cNvSpPr txBox="1"/>
              <p:nvPr/>
            </p:nvSpPr>
            <p:spPr>
              <a:xfrm>
                <a:off x="8227716" y="3162321"/>
                <a:ext cx="2042119" cy="49731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600">
                    <a:gradFill flip="none" rotWithShape="1">
                      <a:gsLst>
                        <a:gs pos="50000">
                          <a:schemeClr val="accent1"/>
                        </a:gs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/>
                        </a:gs>
                      </a:gsLst>
                      <a:lin ang="2700000" scaled="1"/>
                      <a:tileRect/>
                    </a:gradFill>
                    <a:latin typeface="+mj-lt"/>
                    <a:ea typeface="+mj-ea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2400" dirty="0">
                    <a:solidFill>
                      <a:schemeClr val="accent2"/>
                    </a:solidFill>
                  </a:rPr>
                  <a:t>加强组织能力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20A03C0-AE8D-7E63-7C6F-BD6E6F1D4B55}"/>
                  </a:ext>
                </a:extLst>
              </p:cNvPr>
              <p:cNvSpPr txBox="1"/>
              <p:nvPr/>
            </p:nvSpPr>
            <p:spPr>
              <a:xfrm>
                <a:off x="8227716" y="3920995"/>
                <a:ext cx="2042119" cy="15442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策划组织活动前多思考，想想可能发生哪些状况并提前给出解决方案，有利于加强整体控场协调能力</a:t>
                </a:r>
              </a:p>
            </p:txBody>
          </p: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4122518E-3191-17B7-FA8B-B1529F6E39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7744" y="5834507"/>
                <a:ext cx="722063" cy="0"/>
              </a:xfrm>
              <a:prstGeom prst="line">
                <a:avLst/>
              </a:prstGeom>
              <a:ln w="222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图形 21">
                <a:extLst>
                  <a:ext uri="{FF2B5EF4-FFF2-40B4-BE49-F238E27FC236}">
                    <a16:creationId xmlns:a16="http://schemas.microsoft.com/office/drawing/2014/main" id="{876750C4-6A48-9326-52DA-707559656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2659372" y="1989213"/>
                <a:ext cx="720107" cy="720107"/>
              </a:xfrm>
              <a:prstGeom prst="rect">
                <a:avLst/>
              </a:prstGeom>
            </p:spPr>
          </p:pic>
          <p:pic>
            <p:nvPicPr>
              <p:cNvPr id="23" name="图形 22">
                <a:extLst>
                  <a:ext uri="{FF2B5EF4-FFF2-40B4-BE49-F238E27FC236}">
                    <a16:creationId xmlns:a16="http://schemas.microsoft.com/office/drawing/2014/main" id="{77944CD3-72D6-2C0A-B6CB-60971A6BC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8924255" y="2172654"/>
                <a:ext cx="649041" cy="649041"/>
              </a:xfrm>
              <a:prstGeom prst="rect">
                <a:avLst/>
              </a:prstGeom>
            </p:spPr>
          </p:pic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0270B888-E63F-954F-AFA2-235CF3957164}"/>
                </a:ext>
              </a:extLst>
            </p:cNvPr>
            <p:cNvGrpSpPr/>
            <p:nvPr/>
          </p:nvGrpSpPr>
          <p:grpSpPr>
            <a:xfrm>
              <a:off x="5630030" y="2328300"/>
              <a:ext cx="539881" cy="539999"/>
              <a:chOff x="10803960" y="4723947"/>
              <a:chExt cx="539881" cy="539999"/>
            </a:xfrm>
            <a:scene3d>
              <a:camera prst="perspectiveRelaxedModerately">
                <a:rot lat="20093996" lon="20459999" rev="575998"/>
              </a:camera>
              <a:lightRig rig="threePt" dir="t"/>
            </a:scene3d>
          </p:grpSpPr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AABAB604-88D6-1118-C4AD-C9AEB41A18F5}"/>
                  </a:ext>
                </a:extLst>
              </p:cNvPr>
              <p:cNvSpPr/>
              <p:nvPr/>
            </p:nvSpPr>
            <p:spPr>
              <a:xfrm>
                <a:off x="10803960" y="5088981"/>
                <a:ext cx="539881" cy="174965"/>
              </a:xfrm>
              <a:custGeom>
                <a:avLst/>
                <a:gdLst>
                  <a:gd name="connsiteX0" fmla="*/ 328834 w 539881"/>
                  <a:gd name="connsiteY0" fmla="*/ 66965 h 174965"/>
                  <a:gd name="connsiteX1" fmla="*/ 269881 w 539881"/>
                  <a:gd name="connsiteY1" fmla="*/ 66965 h 174965"/>
                  <a:gd name="connsiteX2" fmla="*/ 148381 w 539881"/>
                  <a:gd name="connsiteY2" fmla="*/ 0 h 174965"/>
                  <a:gd name="connsiteX3" fmla="*/ 0 w 539881"/>
                  <a:gd name="connsiteY3" fmla="*/ 54570 h 174965"/>
                  <a:gd name="connsiteX4" fmla="*/ 40526 w 539881"/>
                  <a:gd name="connsiteY4" fmla="*/ 134812 h 174965"/>
                  <a:gd name="connsiteX5" fmla="*/ 136006 w 539881"/>
                  <a:gd name="connsiteY5" fmla="*/ 94950 h 174965"/>
                  <a:gd name="connsiteX6" fmla="*/ 299110 w 539881"/>
                  <a:gd name="connsiteY6" fmla="*/ 174965 h 174965"/>
                  <a:gd name="connsiteX7" fmla="*/ 539881 w 539881"/>
                  <a:gd name="connsiteY7" fmla="*/ 66965 h 174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9881" h="174965">
                    <a:moveTo>
                      <a:pt x="328834" y="66965"/>
                    </a:moveTo>
                    <a:lnTo>
                      <a:pt x="269881" y="66965"/>
                    </a:lnTo>
                    <a:lnTo>
                      <a:pt x="148381" y="0"/>
                    </a:lnTo>
                    <a:lnTo>
                      <a:pt x="0" y="54570"/>
                    </a:lnTo>
                    <a:lnTo>
                      <a:pt x="40526" y="134812"/>
                    </a:lnTo>
                    <a:lnTo>
                      <a:pt x="136006" y="94950"/>
                    </a:lnTo>
                    <a:cubicBezTo>
                      <a:pt x="225331" y="148293"/>
                      <a:pt x="279699" y="174965"/>
                      <a:pt x="299110" y="174965"/>
                    </a:cubicBezTo>
                    <a:cubicBezTo>
                      <a:pt x="318522" y="174965"/>
                      <a:pt x="398778" y="138966"/>
                      <a:pt x="539881" y="66965"/>
                    </a:cubicBezTo>
                  </a:path>
                </a:pathLst>
              </a:custGeom>
              <a:noFill/>
              <a:ln w="53975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  <a:sp3d/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39A70A80-9CA0-9304-46E3-28BA93E937E6}"/>
                  </a:ext>
                </a:extLst>
              </p:cNvPr>
              <p:cNvSpPr/>
              <p:nvPr/>
            </p:nvSpPr>
            <p:spPr>
              <a:xfrm>
                <a:off x="10979342" y="4737447"/>
                <a:ext cx="243000" cy="296835"/>
              </a:xfrm>
              <a:custGeom>
                <a:avLst/>
                <a:gdLst>
                  <a:gd name="connsiteX0" fmla="*/ 161896 w 243000"/>
                  <a:gd name="connsiteY0" fmla="*/ 296835 h 296835"/>
                  <a:gd name="connsiteX1" fmla="*/ 161896 w 243000"/>
                  <a:gd name="connsiteY1" fmla="*/ 233781 h 296835"/>
                  <a:gd name="connsiteX2" fmla="*/ 207414 w 243000"/>
                  <a:gd name="connsiteY2" fmla="*/ 207414 h 296835"/>
                  <a:gd name="connsiteX3" fmla="*/ 243000 w 243000"/>
                  <a:gd name="connsiteY3" fmla="*/ 121500 h 296835"/>
                  <a:gd name="connsiteX4" fmla="*/ 121500 w 243000"/>
                  <a:gd name="connsiteY4" fmla="*/ 0 h 296835"/>
                  <a:gd name="connsiteX5" fmla="*/ 0 w 243000"/>
                  <a:gd name="connsiteY5" fmla="*/ 121500 h 296835"/>
                  <a:gd name="connsiteX6" fmla="*/ 35586 w 243000"/>
                  <a:gd name="connsiteY6" fmla="*/ 207414 h 296835"/>
                  <a:gd name="connsiteX7" fmla="*/ 81000 w 243000"/>
                  <a:gd name="connsiteY7" fmla="*/ 233781 h 296835"/>
                  <a:gd name="connsiteX8" fmla="*/ 81000 w 243000"/>
                  <a:gd name="connsiteY8" fmla="*/ 296835 h 296835"/>
                  <a:gd name="connsiteX9" fmla="*/ 161896 w 243000"/>
                  <a:gd name="connsiteY9" fmla="*/ 296835 h 296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3000" h="296835">
                    <a:moveTo>
                      <a:pt x="161896" y="296835"/>
                    </a:moveTo>
                    <a:cubicBezTo>
                      <a:pt x="161896" y="257810"/>
                      <a:pt x="161896" y="236793"/>
                      <a:pt x="161896" y="233781"/>
                    </a:cubicBezTo>
                    <a:cubicBezTo>
                      <a:pt x="176746" y="227624"/>
                      <a:pt x="196223" y="218606"/>
                      <a:pt x="207414" y="207414"/>
                    </a:cubicBezTo>
                    <a:cubicBezTo>
                      <a:pt x="229400" y="185427"/>
                      <a:pt x="243000" y="155052"/>
                      <a:pt x="243000" y="121500"/>
                    </a:cubicBezTo>
                    <a:cubicBezTo>
                      <a:pt x="243000" y="54397"/>
                      <a:pt x="188603" y="0"/>
                      <a:pt x="121500" y="0"/>
                    </a:cubicBezTo>
                    <a:cubicBezTo>
                      <a:pt x="54397" y="0"/>
                      <a:pt x="0" y="54397"/>
                      <a:pt x="0" y="121500"/>
                    </a:cubicBezTo>
                    <a:cubicBezTo>
                      <a:pt x="0" y="155052"/>
                      <a:pt x="13600" y="185427"/>
                      <a:pt x="35586" y="207414"/>
                    </a:cubicBezTo>
                    <a:cubicBezTo>
                      <a:pt x="46778" y="218606"/>
                      <a:pt x="66150" y="227624"/>
                      <a:pt x="81000" y="233781"/>
                    </a:cubicBezTo>
                    <a:cubicBezTo>
                      <a:pt x="81076" y="238309"/>
                      <a:pt x="81076" y="259327"/>
                      <a:pt x="81000" y="296835"/>
                    </a:cubicBezTo>
                    <a:lnTo>
                      <a:pt x="161896" y="296835"/>
                    </a:lnTo>
                    <a:close/>
                  </a:path>
                </a:pathLst>
              </a:custGeom>
              <a:noFill/>
              <a:ln w="53975" cap="flat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  <a:sp3d/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FD875E43-744D-361B-9FE4-528380CF11E6}"/>
                  </a:ext>
                </a:extLst>
              </p:cNvPr>
              <p:cNvSpPr/>
              <p:nvPr/>
            </p:nvSpPr>
            <p:spPr>
              <a:xfrm>
                <a:off x="10911842" y="4939947"/>
                <a:ext cx="13500" cy="13500"/>
              </a:xfrm>
              <a:custGeom>
                <a:avLst/>
                <a:gdLst>
                  <a:gd name="connsiteX0" fmla="*/ 0 w 13500"/>
                  <a:gd name="connsiteY0" fmla="*/ 13500 h 13500"/>
                  <a:gd name="connsiteX1" fmla="*/ 13500 w 13500"/>
                  <a:gd name="connsiteY1" fmla="*/ 0 h 1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500" h="13500">
                    <a:moveTo>
                      <a:pt x="0" y="13500"/>
                    </a:moveTo>
                    <a:lnTo>
                      <a:pt x="13500" y="0"/>
                    </a:lnTo>
                  </a:path>
                </a:pathLst>
              </a:custGeom>
              <a:noFill/>
              <a:ln w="53975" cap="rnd">
                <a:solidFill>
                  <a:schemeClr val="accent2">
                    <a:lumMod val="75000"/>
                  </a:schemeClr>
                </a:solidFill>
                <a:prstDash val="solid"/>
                <a:miter/>
              </a:ln>
              <a:sp3d/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CFDED8F3-21D9-CB42-2173-5EC6853E326C}"/>
                  </a:ext>
                </a:extLst>
              </p:cNvPr>
              <p:cNvSpPr/>
              <p:nvPr/>
            </p:nvSpPr>
            <p:spPr>
              <a:xfrm>
                <a:off x="11276342" y="4939947"/>
                <a:ext cx="13500" cy="13500"/>
              </a:xfrm>
              <a:custGeom>
                <a:avLst/>
                <a:gdLst>
                  <a:gd name="connsiteX0" fmla="*/ 13500 w 13500"/>
                  <a:gd name="connsiteY0" fmla="*/ 13500 h 13500"/>
                  <a:gd name="connsiteX1" fmla="*/ 0 w 13500"/>
                  <a:gd name="connsiteY1" fmla="*/ 0 h 1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500" h="13500">
                    <a:moveTo>
                      <a:pt x="13500" y="13500"/>
                    </a:moveTo>
                    <a:lnTo>
                      <a:pt x="0" y="0"/>
                    </a:lnTo>
                  </a:path>
                </a:pathLst>
              </a:custGeom>
              <a:noFill/>
              <a:ln w="53975" cap="rnd">
                <a:solidFill>
                  <a:schemeClr val="accent2">
                    <a:lumMod val="75000"/>
                  </a:schemeClr>
                </a:solidFill>
                <a:prstDash val="solid"/>
                <a:miter/>
              </a:ln>
              <a:sp3d/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577FC07A-EECE-61A0-DBC7-9693CFB85EBB}"/>
                  </a:ext>
                </a:extLst>
              </p:cNvPr>
              <p:cNvSpPr/>
              <p:nvPr/>
            </p:nvSpPr>
            <p:spPr>
              <a:xfrm>
                <a:off x="10938842" y="4723947"/>
                <a:ext cx="13500" cy="13500"/>
              </a:xfrm>
              <a:custGeom>
                <a:avLst/>
                <a:gdLst>
                  <a:gd name="connsiteX0" fmla="*/ 13500 w 13500"/>
                  <a:gd name="connsiteY0" fmla="*/ 13500 h 13500"/>
                  <a:gd name="connsiteX1" fmla="*/ 0 w 13500"/>
                  <a:gd name="connsiteY1" fmla="*/ 0 h 1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500" h="13500">
                    <a:moveTo>
                      <a:pt x="13500" y="13500"/>
                    </a:moveTo>
                    <a:lnTo>
                      <a:pt x="0" y="0"/>
                    </a:lnTo>
                  </a:path>
                </a:pathLst>
              </a:custGeom>
              <a:noFill/>
              <a:ln w="53975" cap="rnd">
                <a:solidFill>
                  <a:schemeClr val="accent2">
                    <a:lumMod val="75000"/>
                  </a:schemeClr>
                </a:solidFill>
                <a:prstDash val="solid"/>
                <a:miter/>
              </a:ln>
              <a:sp3d/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DAE815FD-C216-C491-B187-C6B5CA0DA6BC}"/>
                  </a:ext>
                </a:extLst>
              </p:cNvPr>
              <p:cNvSpPr/>
              <p:nvPr/>
            </p:nvSpPr>
            <p:spPr>
              <a:xfrm>
                <a:off x="11249342" y="4723947"/>
                <a:ext cx="13500" cy="13500"/>
              </a:xfrm>
              <a:custGeom>
                <a:avLst/>
                <a:gdLst>
                  <a:gd name="connsiteX0" fmla="*/ 0 w 13500"/>
                  <a:gd name="connsiteY0" fmla="*/ 13500 h 13500"/>
                  <a:gd name="connsiteX1" fmla="*/ 13500 w 13500"/>
                  <a:gd name="connsiteY1" fmla="*/ 0 h 1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500" h="13500">
                    <a:moveTo>
                      <a:pt x="0" y="13500"/>
                    </a:moveTo>
                    <a:lnTo>
                      <a:pt x="13500" y="0"/>
                    </a:lnTo>
                  </a:path>
                </a:pathLst>
              </a:custGeom>
              <a:noFill/>
              <a:ln w="53975" cap="rnd">
                <a:solidFill>
                  <a:schemeClr val="accent2">
                    <a:lumMod val="75000"/>
                  </a:schemeClr>
                </a:solidFill>
                <a:prstDash val="solid"/>
                <a:miter/>
              </a:ln>
              <a:sp3d/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AE9FC8F2-0931-0667-7887-3870B7E2D7CF}"/>
                  </a:ext>
                </a:extLst>
              </p:cNvPr>
              <p:cNvSpPr/>
              <p:nvPr/>
            </p:nvSpPr>
            <p:spPr>
              <a:xfrm>
                <a:off x="11289842" y="4831947"/>
                <a:ext cx="13500" cy="13500"/>
              </a:xfrm>
              <a:custGeom>
                <a:avLst/>
                <a:gdLst>
                  <a:gd name="connsiteX0" fmla="*/ 13500 w 13500"/>
                  <a:gd name="connsiteY0" fmla="*/ 0 h 13500"/>
                  <a:gd name="connsiteX1" fmla="*/ 0 w 13500"/>
                  <a:gd name="connsiteY1" fmla="*/ 0 h 1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500" h="13500">
                    <a:moveTo>
                      <a:pt x="13500" y="0"/>
                    </a:moveTo>
                    <a:lnTo>
                      <a:pt x="0" y="0"/>
                    </a:lnTo>
                  </a:path>
                </a:pathLst>
              </a:custGeom>
              <a:noFill/>
              <a:ln w="53975" cap="rnd">
                <a:solidFill>
                  <a:schemeClr val="accent2">
                    <a:lumMod val="75000"/>
                  </a:schemeClr>
                </a:solidFill>
                <a:prstDash val="solid"/>
                <a:miter/>
              </a:ln>
              <a:sp3d/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136A2ACC-E563-872C-E444-A69EA5F4D295}"/>
                  </a:ext>
                </a:extLst>
              </p:cNvPr>
              <p:cNvSpPr/>
              <p:nvPr/>
            </p:nvSpPr>
            <p:spPr>
              <a:xfrm>
                <a:off x="10898342" y="4831947"/>
                <a:ext cx="13500" cy="13500"/>
              </a:xfrm>
              <a:custGeom>
                <a:avLst/>
                <a:gdLst>
                  <a:gd name="connsiteX0" fmla="*/ 13500 w 13500"/>
                  <a:gd name="connsiteY0" fmla="*/ 0 h 13500"/>
                  <a:gd name="connsiteX1" fmla="*/ 0 w 13500"/>
                  <a:gd name="connsiteY1" fmla="*/ 0 h 1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500" h="13500">
                    <a:moveTo>
                      <a:pt x="13500" y="0"/>
                    </a:moveTo>
                    <a:lnTo>
                      <a:pt x="0" y="0"/>
                    </a:lnTo>
                  </a:path>
                </a:pathLst>
              </a:custGeom>
              <a:noFill/>
              <a:ln w="53975" cap="rnd">
                <a:solidFill>
                  <a:schemeClr val="accent2">
                    <a:lumMod val="75000"/>
                  </a:schemeClr>
                </a:solidFill>
                <a:prstDash val="solid"/>
                <a:miter/>
              </a:ln>
              <a:sp3d/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3814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4">
            <a:extLst>
              <a:ext uri="{FF2B5EF4-FFF2-40B4-BE49-F238E27FC236}">
                <a16:creationId xmlns:a16="http://schemas.microsoft.com/office/drawing/2014/main" id="{E0AED4AE-4A42-FC9E-8362-40F35E16982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005024" y="2721565"/>
            <a:ext cx="2236510" cy="76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规划展望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 Box 94">
            <a:extLst>
              <a:ext uri="{FF2B5EF4-FFF2-40B4-BE49-F238E27FC236}">
                <a16:creationId xmlns:a16="http://schemas.microsoft.com/office/drawing/2014/main" id="{2D6110E5-C00A-1446-2C63-7D0BAB73E30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33925" y="1963123"/>
            <a:ext cx="2553904" cy="287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600" b="1" dirty="0">
                <a:solidFill>
                  <a:schemeClr val="bg1"/>
                </a:solidFill>
                <a:latin typeface="+mn-lt"/>
                <a:ea typeface="+mj-ea"/>
              </a:rPr>
              <a:t>04</a:t>
            </a:r>
            <a:endParaRPr lang="zh-CN" altLang="en-US" sz="16600" b="1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2B6D336-EAD1-2EE9-28FE-0DAA07DE1604}"/>
              </a:ext>
            </a:extLst>
          </p:cNvPr>
          <p:cNvCxnSpPr/>
          <p:nvPr/>
        </p:nvCxnSpPr>
        <p:spPr bwMode="auto">
          <a:xfrm>
            <a:off x="4086304" y="2397760"/>
            <a:ext cx="1991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1AFAFAE-9B06-16FF-B774-2563CC56D0A0}"/>
              </a:ext>
            </a:extLst>
          </p:cNvPr>
          <p:cNvCxnSpPr/>
          <p:nvPr/>
        </p:nvCxnSpPr>
        <p:spPr bwMode="auto">
          <a:xfrm>
            <a:off x="4086304" y="4206240"/>
            <a:ext cx="1991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607201AB-F9FB-DF92-4DB5-B93C5E7BF631}"/>
              </a:ext>
            </a:extLst>
          </p:cNvPr>
          <p:cNvSpPr txBox="1"/>
          <p:nvPr/>
        </p:nvSpPr>
        <p:spPr>
          <a:xfrm>
            <a:off x="4467304" y="3420757"/>
            <a:ext cx="1415336" cy="494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Planning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42C555-B57E-6699-AC71-3664FED80173}"/>
              </a:ext>
            </a:extLst>
          </p:cNvPr>
          <p:cNvSpPr/>
          <p:nvPr/>
        </p:nvSpPr>
        <p:spPr>
          <a:xfrm>
            <a:off x="8026063" y="2071124"/>
            <a:ext cx="2236510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加强部门支持配合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9AD59A2-16B6-81E6-119A-075DA39462C3}"/>
              </a:ext>
            </a:extLst>
          </p:cNvPr>
          <p:cNvSpPr/>
          <p:nvPr/>
        </p:nvSpPr>
        <p:spPr>
          <a:xfrm>
            <a:off x="8026063" y="2604903"/>
            <a:ext cx="1210588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团队建设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7C592A9-B763-3C67-7F5E-6526C5B37354}"/>
              </a:ext>
            </a:extLst>
          </p:cNvPr>
          <p:cNvSpPr/>
          <p:nvPr/>
        </p:nvSpPr>
        <p:spPr>
          <a:xfrm>
            <a:off x="8026065" y="3138682"/>
            <a:ext cx="1925527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PDCA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循环分析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96E50C-53B1-5A52-19AD-3A74F91A5A9E}"/>
              </a:ext>
            </a:extLst>
          </p:cNvPr>
          <p:cNvSpPr/>
          <p:nvPr/>
        </p:nvSpPr>
        <p:spPr>
          <a:xfrm>
            <a:off x="8026065" y="3672462"/>
            <a:ext cx="1210588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工作计划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1C17B01-A5B2-C1AC-AD41-2E3D50F6D446}"/>
              </a:ext>
            </a:extLst>
          </p:cNvPr>
          <p:cNvSpPr/>
          <p:nvPr/>
        </p:nvSpPr>
        <p:spPr>
          <a:xfrm>
            <a:off x="8026063" y="4206242"/>
            <a:ext cx="1980029" cy="42986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下季度工作安排</a:t>
            </a:r>
          </a:p>
        </p:txBody>
      </p:sp>
    </p:spTree>
    <p:extLst>
      <p:ext uri="{BB962C8B-B14F-4D97-AF65-F5344CB8AC3E}">
        <p14:creationId xmlns:p14="http://schemas.microsoft.com/office/powerpoint/2010/main" val="1970500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20000"/>
                <a:lumOff val="80000"/>
                <a:alpha val="80000"/>
              </a:schemeClr>
            </a:gs>
            <a:gs pos="2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8A85829-F377-8B2C-3E80-20F65B117FAD}"/>
              </a:ext>
            </a:extLst>
          </p:cNvPr>
          <p:cNvSpPr/>
          <p:nvPr/>
        </p:nvSpPr>
        <p:spPr>
          <a:xfrm>
            <a:off x="3049189" y="0"/>
            <a:ext cx="304918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  <a:lumMod val="10000"/>
                  <a:lumOff val="9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F2F2459-8AA4-12E6-908D-8D27018D34A0}"/>
              </a:ext>
            </a:extLst>
          </p:cNvPr>
          <p:cNvSpPr txBox="1"/>
          <p:nvPr/>
        </p:nvSpPr>
        <p:spPr>
          <a:xfrm>
            <a:off x="591154" y="745193"/>
            <a:ext cx="3240066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40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加强部门支持配合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F3E27E1-9BCF-16AB-8FD7-4366F73F7451}"/>
              </a:ext>
            </a:extLst>
          </p:cNvPr>
          <p:cNvSpPr/>
          <p:nvPr/>
        </p:nvSpPr>
        <p:spPr>
          <a:xfrm>
            <a:off x="9142812" y="0"/>
            <a:ext cx="304918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  <a:lumMod val="10000"/>
                  <a:lumOff val="9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920B676-DEAC-F4FA-C554-3B405AB5A982}"/>
              </a:ext>
            </a:extLst>
          </p:cNvPr>
          <p:cNvSpPr/>
          <p:nvPr/>
        </p:nvSpPr>
        <p:spPr>
          <a:xfrm>
            <a:off x="841413" y="2053316"/>
            <a:ext cx="1436211" cy="143621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939800" dist="914400" dir="8100000" sx="92000" sy="92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638663C-1838-793E-254C-DF815D044881}"/>
              </a:ext>
            </a:extLst>
          </p:cNvPr>
          <p:cNvSpPr/>
          <p:nvPr/>
        </p:nvSpPr>
        <p:spPr>
          <a:xfrm>
            <a:off x="695325" y="1907228"/>
            <a:ext cx="1728388" cy="1728388"/>
          </a:xfrm>
          <a:prstGeom prst="ellipse">
            <a:avLst/>
          </a:prstGeom>
          <a:noFill/>
          <a:ln w="19050">
            <a:gradFill flip="none" rotWithShape="1">
              <a:gsLst>
                <a:gs pos="7000">
                  <a:schemeClr val="bg1">
                    <a:alpha val="0"/>
                  </a:schemeClr>
                </a:gs>
                <a:gs pos="83000">
                  <a:schemeClr val="accent2">
                    <a:lumMod val="60000"/>
                    <a:lumOff val="40000"/>
                  </a:schemeClr>
                </a:gs>
              </a:gsLst>
              <a:lin ang="30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61DDB46-A5EC-CD07-35F6-BC72157E2301}"/>
              </a:ext>
            </a:extLst>
          </p:cNvPr>
          <p:cNvSpPr/>
          <p:nvPr/>
        </p:nvSpPr>
        <p:spPr>
          <a:xfrm>
            <a:off x="6932845" y="2053316"/>
            <a:ext cx="1436211" cy="143621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939800" dist="914400" dir="8100000" sx="92000" sy="92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AABFAEF-363A-7C81-275E-7EF66F6E7FA6}"/>
              </a:ext>
            </a:extLst>
          </p:cNvPr>
          <p:cNvSpPr/>
          <p:nvPr/>
        </p:nvSpPr>
        <p:spPr>
          <a:xfrm>
            <a:off x="6786757" y="1907228"/>
            <a:ext cx="1728388" cy="1728388"/>
          </a:xfrm>
          <a:prstGeom prst="ellipse">
            <a:avLst/>
          </a:prstGeom>
          <a:noFill/>
          <a:ln w="19050">
            <a:gradFill flip="none" rotWithShape="1">
              <a:gsLst>
                <a:gs pos="7000">
                  <a:schemeClr val="bg1">
                    <a:alpha val="0"/>
                  </a:schemeClr>
                </a:gs>
                <a:gs pos="83000">
                  <a:schemeClr val="accent2">
                    <a:lumMod val="60000"/>
                    <a:lumOff val="40000"/>
                  </a:schemeClr>
                </a:gs>
              </a:gsLst>
              <a:lin ang="30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158B62A-0631-322B-4F2E-B1823FADE163}"/>
              </a:ext>
            </a:extLst>
          </p:cNvPr>
          <p:cNvSpPr/>
          <p:nvPr/>
        </p:nvSpPr>
        <p:spPr>
          <a:xfrm>
            <a:off x="3887129" y="2053316"/>
            <a:ext cx="1436211" cy="143621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939800" dist="914400" dir="8100000" sx="92000" sy="92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3508F81-D017-2265-76AD-1A076F590F23}"/>
              </a:ext>
            </a:extLst>
          </p:cNvPr>
          <p:cNvSpPr/>
          <p:nvPr/>
        </p:nvSpPr>
        <p:spPr>
          <a:xfrm>
            <a:off x="3741041" y="1907228"/>
            <a:ext cx="1728388" cy="1728388"/>
          </a:xfrm>
          <a:prstGeom prst="ellipse">
            <a:avLst/>
          </a:prstGeom>
          <a:noFill/>
          <a:ln w="19050">
            <a:gradFill flip="none" rotWithShape="1">
              <a:gsLst>
                <a:gs pos="7000">
                  <a:schemeClr val="bg1">
                    <a:alpha val="0"/>
                  </a:schemeClr>
                </a:gs>
                <a:gs pos="83000">
                  <a:schemeClr val="accent2">
                    <a:lumMod val="60000"/>
                    <a:lumOff val="40000"/>
                  </a:schemeClr>
                </a:gs>
              </a:gsLst>
              <a:lin ang="30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4679E24-262E-9CE7-3794-1412717765F8}"/>
              </a:ext>
            </a:extLst>
          </p:cNvPr>
          <p:cNvSpPr/>
          <p:nvPr/>
        </p:nvSpPr>
        <p:spPr>
          <a:xfrm>
            <a:off x="9897537" y="2053316"/>
            <a:ext cx="1436211" cy="143621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939800" dist="914400" dir="8100000" sx="92000" sy="92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2105975-71BD-2506-F737-64A0197AA91B}"/>
              </a:ext>
            </a:extLst>
          </p:cNvPr>
          <p:cNvSpPr/>
          <p:nvPr/>
        </p:nvSpPr>
        <p:spPr>
          <a:xfrm>
            <a:off x="9751449" y="1907228"/>
            <a:ext cx="1728388" cy="1728388"/>
          </a:xfrm>
          <a:prstGeom prst="ellipse">
            <a:avLst/>
          </a:prstGeom>
          <a:noFill/>
          <a:ln w="19050">
            <a:gradFill flip="none" rotWithShape="1">
              <a:gsLst>
                <a:gs pos="7000">
                  <a:schemeClr val="bg1">
                    <a:alpha val="0"/>
                  </a:schemeClr>
                </a:gs>
                <a:gs pos="83000">
                  <a:schemeClr val="accent2">
                    <a:lumMod val="60000"/>
                    <a:lumOff val="40000"/>
                  </a:schemeClr>
                </a:gs>
              </a:gsLst>
              <a:lin ang="30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A84BD61-7F05-4C21-C2F5-1F25D992A0E3}"/>
              </a:ext>
            </a:extLst>
          </p:cNvPr>
          <p:cNvSpPr txBox="1"/>
          <p:nvPr/>
        </p:nvSpPr>
        <p:spPr>
          <a:xfrm>
            <a:off x="9897538" y="4068168"/>
            <a:ext cx="1436210" cy="4979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用品采购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2F2F096-D35B-132E-172A-6FE397984BB6}"/>
              </a:ext>
            </a:extLst>
          </p:cNvPr>
          <p:cNvSpPr txBox="1"/>
          <p:nvPr/>
        </p:nvSpPr>
        <p:spPr>
          <a:xfrm>
            <a:off x="9711163" y="4640807"/>
            <a:ext cx="1843388" cy="1248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办公用品分发、设备的采购和日常管理，提高员工对行政服务的满意度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3B355AF-DD1A-DEAE-4A78-31F7F00DB957}"/>
              </a:ext>
            </a:extLst>
          </p:cNvPr>
          <p:cNvSpPr txBox="1"/>
          <p:nvPr/>
        </p:nvSpPr>
        <p:spPr>
          <a:xfrm>
            <a:off x="6930959" y="4068168"/>
            <a:ext cx="1436210" cy="4979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问题处理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F977AF-35DD-936F-EECE-131D1D12D482}"/>
              </a:ext>
            </a:extLst>
          </p:cNvPr>
          <p:cNvSpPr txBox="1"/>
          <p:nvPr/>
        </p:nvSpPr>
        <p:spPr>
          <a:xfrm>
            <a:off x="6703986" y="4640807"/>
            <a:ext cx="1890156" cy="1248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突发情况下及时发现问题及时处理，保障大家工作顺利进行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F65AF52-2F50-3EB2-C9EA-6F7CC8A1AABE}"/>
              </a:ext>
            </a:extLst>
          </p:cNvPr>
          <p:cNvSpPr txBox="1"/>
          <p:nvPr/>
        </p:nvSpPr>
        <p:spPr>
          <a:xfrm>
            <a:off x="3883355" y="4068168"/>
            <a:ext cx="1436210" cy="4979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资源调配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A9BAD5A-954E-1353-1159-02109C52CE5F}"/>
              </a:ext>
            </a:extLst>
          </p:cNvPr>
          <p:cNvSpPr txBox="1"/>
          <p:nvPr/>
        </p:nvSpPr>
        <p:spPr>
          <a:xfrm>
            <a:off x="3562212" y="4640807"/>
            <a:ext cx="2078496" cy="1248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根据工作需要，及时做好后勤保障工作例如团餐配送、用车调配等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58FFD29-E8A1-D00F-A500-8CDB4B71D93C}"/>
              </a:ext>
            </a:extLst>
          </p:cNvPr>
          <p:cNvSpPr txBox="1"/>
          <p:nvPr/>
        </p:nvSpPr>
        <p:spPr>
          <a:xfrm>
            <a:off x="835751" y="4068168"/>
            <a:ext cx="1436210" cy="4979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后勤保障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ED2A79A-5973-1C0A-84A0-53E479AB69B6}"/>
              </a:ext>
            </a:extLst>
          </p:cNvPr>
          <p:cNvSpPr txBox="1"/>
          <p:nvPr/>
        </p:nvSpPr>
        <p:spPr>
          <a:xfrm>
            <a:off x="697832" y="4640807"/>
            <a:ext cx="1893688" cy="1248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根据工作需要，及时做好后勤保障工作，例如团餐配送、用车调配等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6E608EE-8BFC-D697-369E-7C40080D4C13}"/>
              </a:ext>
            </a:extLst>
          </p:cNvPr>
          <p:cNvSpPr txBox="1"/>
          <p:nvPr/>
        </p:nvSpPr>
        <p:spPr>
          <a:xfrm>
            <a:off x="10323510" y="888921"/>
            <a:ext cx="1174753" cy="4024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E00DA473-4B62-13F4-8041-F74A85356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586" y="2322957"/>
            <a:ext cx="900000" cy="900000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D02653A1-61EF-32A7-E3CA-70E312030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9064" y="2322957"/>
            <a:ext cx="900000" cy="900000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142ABD4E-B1DC-F2DC-326C-0BD31E3751D4}"/>
              </a:ext>
            </a:extLst>
          </p:cNvPr>
          <p:cNvGrpSpPr/>
          <p:nvPr/>
        </p:nvGrpSpPr>
        <p:grpSpPr>
          <a:xfrm>
            <a:off x="10221892" y="2435457"/>
            <a:ext cx="768750" cy="675000"/>
            <a:chOff x="10221892" y="2435457"/>
            <a:chExt cx="768750" cy="675000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1D3E295B-6569-F9FD-D295-FB204CB86C84}"/>
                </a:ext>
              </a:extLst>
            </p:cNvPr>
            <p:cNvSpPr/>
            <p:nvPr/>
          </p:nvSpPr>
          <p:spPr>
            <a:xfrm>
              <a:off x="10315642" y="2547957"/>
              <a:ext cx="675000" cy="375000"/>
            </a:xfrm>
            <a:custGeom>
              <a:avLst/>
              <a:gdLst>
                <a:gd name="connsiteX0" fmla="*/ 581250 w 675000"/>
                <a:gd name="connsiteY0" fmla="*/ 375000 h 375000"/>
                <a:gd name="connsiteX1" fmla="*/ 93750 w 675000"/>
                <a:gd name="connsiteY1" fmla="*/ 375000 h 375000"/>
                <a:gd name="connsiteX2" fmla="*/ 0 w 675000"/>
                <a:gd name="connsiteY2" fmla="*/ 0 h 375000"/>
                <a:gd name="connsiteX3" fmla="*/ 675000 w 675000"/>
                <a:gd name="connsiteY3" fmla="*/ 0 h 375000"/>
                <a:gd name="connsiteX4" fmla="*/ 581250 w 675000"/>
                <a:gd name="connsiteY4" fmla="*/ 375000 h 37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000" h="375000">
                  <a:moveTo>
                    <a:pt x="581250" y="375000"/>
                  </a:moveTo>
                  <a:lnTo>
                    <a:pt x="93750" y="375000"/>
                  </a:lnTo>
                  <a:lnTo>
                    <a:pt x="0" y="0"/>
                  </a:lnTo>
                  <a:lnTo>
                    <a:pt x="675000" y="0"/>
                  </a:lnTo>
                  <a:lnTo>
                    <a:pt x="581250" y="375000"/>
                  </a:lnTo>
                  <a:close/>
                </a:path>
              </a:pathLst>
            </a:custGeom>
            <a:noFill/>
            <a:ln w="508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4064BEF3-1244-41CC-9135-2FFB0174F5A6}"/>
                </a:ext>
              </a:extLst>
            </p:cNvPr>
            <p:cNvSpPr/>
            <p:nvPr/>
          </p:nvSpPr>
          <p:spPr>
            <a:xfrm>
              <a:off x="10221892" y="2435457"/>
              <a:ext cx="768750" cy="487500"/>
            </a:xfrm>
            <a:custGeom>
              <a:avLst/>
              <a:gdLst>
                <a:gd name="connsiteX0" fmla="*/ 0 w 768750"/>
                <a:gd name="connsiteY0" fmla="*/ 0 h 487500"/>
                <a:gd name="connsiteX1" fmla="*/ 65625 w 768750"/>
                <a:gd name="connsiteY1" fmla="*/ 0 h 487500"/>
                <a:gd name="connsiteX2" fmla="*/ 93750 w 768750"/>
                <a:gd name="connsiteY2" fmla="*/ 112500 h 487500"/>
                <a:gd name="connsiteX3" fmla="*/ 93750 w 768750"/>
                <a:gd name="connsiteY3" fmla="*/ 112500 h 487500"/>
                <a:gd name="connsiteX4" fmla="*/ 187500 w 768750"/>
                <a:gd name="connsiteY4" fmla="*/ 487500 h 487500"/>
                <a:gd name="connsiteX5" fmla="*/ 675000 w 768750"/>
                <a:gd name="connsiteY5" fmla="*/ 487500 h 487500"/>
                <a:gd name="connsiteX6" fmla="*/ 768750 w 768750"/>
                <a:gd name="connsiteY6" fmla="*/ 112500 h 487500"/>
                <a:gd name="connsiteX7" fmla="*/ 93750 w 768750"/>
                <a:gd name="connsiteY7" fmla="*/ 112500 h 48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750" h="487500">
                  <a:moveTo>
                    <a:pt x="0" y="0"/>
                  </a:moveTo>
                  <a:lnTo>
                    <a:pt x="65625" y="0"/>
                  </a:lnTo>
                  <a:lnTo>
                    <a:pt x="93750" y="112500"/>
                  </a:lnTo>
                  <a:moveTo>
                    <a:pt x="93750" y="112500"/>
                  </a:moveTo>
                  <a:lnTo>
                    <a:pt x="187500" y="487500"/>
                  </a:lnTo>
                  <a:lnTo>
                    <a:pt x="675000" y="487500"/>
                  </a:lnTo>
                  <a:lnTo>
                    <a:pt x="768750" y="112500"/>
                  </a:lnTo>
                  <a:lnTo>
                    <a:pt x="93750" y="112500"/>
                  </a:lnTo>
                  <a:close/>
                </a:path>
              </a:pathLst>
            </a:custGeom>
            <a:noFill/>
            <a:ln w="5080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04BF7072-EF6E-F720-C4FF-456D96EE7C29}"/>
                </a:ext>
              </a:extLst>
            </p:cNvPr>
            <p:cNvSpPr/>
            <p:nvPr/>
          </p:nvSpPr>
          <p:spPr>
            <a:xfrm>
              <a:off x="10353142" y="2997957"/>
              <a:ext cx="112500" cy="112500"/>
            </a:xfrm>
            <a:custGeom>
              <a:avLst/>
              <a:gdLst>
                <a:gd name="connsiteX0" fmla="*/ 112500 w 112500"/>
                <a:gd name="connsiteY0" fmla="*/ 56250 h 112500"/>
                <a:gd name="connsiteX1" fmla="*/ 56250 w 112500"/>
                <a:gd name="connsiteY1" fmla="*/ 112500 h 112500"/>
                <a:gd name="connsiteX2" fmla="*/ 0 w 112500"/>
                <a:gd name="connsiteY2" fmla="*/ 56250 h 112500"/>
                <a:gd name="connsiteX3" fmla="*/ 56250 w 112500"/>
                <a:gd name="connsiteY3" fmla="*/ 0 h 112500"/>
                <a:gd name="connsiteX4" fmla="*/ 112500 w 112500"/>
                <a:gd name="connsiteY4" fmla="*/ 56250 h 11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00" h="112500">
                  <a:moveTo>
                    <a:pt x="112500" y="56250"/>
                  </a:moveTo>
                  <a:cubicBezTo>
                    <a:pt x="112500" y="87316"/>
                    <a:pt x="87316" y="112500"/>
                    <a:pt x="56250" y="112500"/>
                  </a:cubicBezTo>
                  <a:cubicBezTo>
                    <a:pt x="25184" y="112500"/>
                    <a:pt x="0" y="87316"/>
                    <a:pt x="0" y="56250"/>
                  </a:cubicBezTo>
                  <a:cubicBezTo>
                    <a:pt x="0" y="25184"/>
                    <a:pt x="25184" y="0"/>
                    <a:pt x="56250" y="0"/>
                  </a:cubicBezTo>
                  <a:cubicBezTo>
                    <a:pt x="87316" y="0"/>
                    <a:pt x="112500" y="25184"/>
                    <a:pt x="112500" y="56250"/>
                  </a:cubicBezTo>
                  <a:close/>
                </a:path>
              </a:pathLst>
            </a:custGeom>
            <a:noFill/>
            <a:ln w="5080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C43A99D1-92F1-4ADB-18D8-FF9BC35FB2C2}"/>
                </a:ext>
              </a:extLst>
            </p:cNvPr>
            <p:cNvSpPr/>
            <p:nvPr/>
          </p:nvSpPr>
          <p:spPr>
            <a:xfrm>
              <a:off x="10840642" y="2997957"/>
              <a:ext cx="112500" cy="112500"/>
            </a:xfrm>
            <a:custGeom>
              <a:avLst/>
              <a:gdLst>
                <a:gd name="connsiteX0" fmla="*/ 112500 w 112500"/>
                <a:gd name="connsiteY0" fmla="*/ 56250 h 112500"/>
                <a:gd name="connsiteX1" fmla="*/ 56250 w 112500"/>
                <a:gd name="connsiteY1" fmla="*/ 112500 h 112500"/>
                <a:gd name="connsiteX2" fmla="*/ 0 w 112500"/>
                <a:gd name="connsiteY2" fmla="*/ 56250 h 112500"/>
                <a:gd name="connsiteX3" fmla="*/ 56250 w 112500"/>
                <a:gd name="connsiteY3" fmla="*/ 0 h 112500"/>
                <a:gd name="connsiteX4" fmla="*/ 112500 w 112500"/>
                <a:gd name="connsiteY4" fmla="*/ 56250 h 11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00" h="112500">
                  <a:moveTo>
                    <a:pt x="112500" y="56250"/>
                  </a:moveTo>
                  <a:cubicBezTo>
                    <a:pt x="112500" y="87316"/>
                    <a:pt x="87316" y="112500"/>
                    <a:pt x="56250" y="112500"/>
                  </a:cubicBezTo>
                  <a:cubicBezTo>
                    <a:pt x="25184" y="112500"/>
                    <a:pt x="0" y="87316"/>
                    <a:pt x="0" y="56250"/>
                  </a:cubicBezTo>
                  <a:cubicBezTo>
                    <a:pt x="0" y="25184"/>
                    <a:pt x="25184" y="0"/>
                    <a:pt x="56250" y="0"/>
                  </a:cubicBezTo>
                  <a:cubicBezTo>
                    <a:pt x="87316" y="0"/>
                    <a:pt x="112500" y="25184"/>
                    <a:pt x="112500" y="56250"/>
                  </a:cubicBezTo>
                  <a:close/>
                </a:path>
              </a:pathLst>
            </a:custGeom>
            <a:noFill/>
            <a:ln w="5080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33" name="图形 32">
            <a:extLst>
              <a:ext uri="{FF2B5EF4-FFF2-40B4-BE49-F238E27FC236}">
                <a16:creationId xmlns:a16="http://schemas.microsoft.com/office/drawing/2014/main" id="{E590665F-E877-E1E1-D97A-33AD1740D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47633" y="232142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34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BBF35E8-E6C4-E1FD-99F1-6958F5D19D8C}"/>
              </a:ext>
            </a:extLst>
          </p:cNvPr>
          <p:cNvSpPr txBox="1"/>
          <p:nvPr/>
        </p:nvSpPr>
        <p:spPr>
          <a:xfrm>
            <a:off x="591154" y="745193"/>
            <a:ext cx="3240066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rgbClr val="3D3D40"/>
                </a:solidFill>
                <a:latin typeface="OPPOSans B"/>
                <a:ea typeface="+mj-ea"/>
              </a:rPr>
              <a:t>团队建设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D3D40"/>
              </a:solidFill>
              <a:effectLst/>
              <a:uLnTx/>
              <a:uFillTx/>
              <a:latin typeface="OPPOSans B"/>
              <a:ea typeface="+mj-ea"/>
              <a:cs typeface="+mn-cs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20A70DB5-722F-C7C7-2B63-535F5CD84C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460648 w 12192000"/>
              <a:gd name="connsiteY0" fmla="*/ 0 h 6858000"/>
              <a:gd name="connsiteX1" fmla="*/ 8731352 w 12192000"/>
              <a:gd name="connsiteY1" fmla="*/ 0 h 6858000"/>
              <a:gd name="connsiteX2" fmla="*/ 12192000 w 12192000"/>
              <a:gd name="connsiteY2" fmla="*/ 5966635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59666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3460648" y="0"/>
                </a:moveTo>
                <a:lnTo>
                  <a:pt x="8731352" y="0"/>
                </a:lnTo>
                <a:lnTo>
                  <a:pt x="12192000" y="596663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966633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12700" cap="rnd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47F17725-01C6-7BE8-39A2-CBCD244CA579}"/>
              </a:ext>
            </a:extLst>
          </p:cNvPr>
          <p:cNvSpPr/>
          <p:nvPr/>
        </p:nvSpPr>
        <p:spPr>
          <a:xfrm>
            <a:off x="1883585" y="0"/>
            <a:ext cx="8424831" cy="6858000"/>
          </a:xfrm>
          <a:custGeom>
            <a:avLst/>
            <a:gdLst>
              <a:gd name="connsiteX0" fmla="*/ 3977640 w 8424831"/>
              <a:gd name="connsiteY0" fmla="*/ 0 h 6858000"/>
              <a:gd name="connsiteX1" fmla="*/ 4447191 w 8424831"/>
              <a:gd name="connsiteY1" fmla="*/ 0 h 6858000"/>
              <a:gd name="connsiteX2" fmla="*/ 8424831 w 8424831"/>
              <a:gd name="connsiteY2" fmla="*/ 6858000 h 6858000"/>
              <a:gd name="connsiteX3" fmla="*/ 0 w 842483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4831" h="6858000">
                <a:moveTo>
                  <a:pt x="3977640" y="0"/>
                </a:moveTo>
                <a:lnTo>
                  <a:pt x="4447191" y="0"/>
                </a:lnTo>
                <a:lnTo>
                  <a:pt x="84248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12700" cap="rnd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1" name="等腰三角形 12">
            <a:extLst>
              <a:ext uri="{FF2B5EF4-FFF2-40B4-BE49-F238E27FC236}">
                <a16:creationId xmlns:a16="http://schemas.microsoft.com/office/drawing/2014/main" id="{32CD87F4-0EB0-89BC-FFB8-102E0ED86D0C}"/>
              </a:ext>
            </a:extLst>
          </p:cNvPr>
          <p:cNvSpPr/>
          <p:nvPr/>
        </p:nvSpPr>
        <p:spPr>
          <a:xfrm>
            <a:off x="3476998" y="2173649"/>
            <a:ext cx="5238000" cy="4537403"/>
          </a:xfrm>
          <a:custGeom>
            <a:avLst/>
            <a:gdLst>
              <a:gd name="connsiteX0" fmla="*/ 9829 w 4699132"/>
              <a:gd name="connsiteY0" fmla="*/ 3962487 h 4070610"/>
              <a:gd name="connsiteX1" fmla="*/ 2287285 w 4699132"/>
              <a:gd name="connsiteY1" fmla="*/ 35839 h 4070610"/>
              <a:gd name="connsiteX2" fmla="*/ 2411849 w 4699132"/>
              <a:gd name="connsiteY2" fmla="*/ 35839 h 4070610"/>
              <a:gd name="connsiteX3" fmla="*/ 4689304 w 4699132"/>
              <a:gd name="connsiteY3" fmla="*/ 3962487 h 4070610"/>
              <a:gd name="connsiteX4" fmla="*/ 4627022 w 4699132"/>
              <a:gd name="connsiteY4" fmla="*/ 4070610 h 4070610"/>
              <a:gd name="connsiteX5" fmla="*/ 72111 w 4699132"/>
              <a:gd name="connsiteY5" fmla="*/ 4070610 h 4070610"/>
              <a:gd name="connsiteX6" fmla="*/ 9829 w 4699132"/>
              <a:gd name="connsiteY6" fmla="*/ 3962487 h 407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9132" h="4070610">
                <a:moveTo>
                  <a:pt x="9829" y="3962487"/>
                </a:moveTo>
                <a:lnTo>
                  <a:pt x="2287285" y="35839"/>
                </a:lnTo>
                <a:cubicBezTo>
                  <a:pt x="2315001" y="-11946"/>
                  <a:pt x="2384133" y="-11946"/>
                  <a:pt x="2411849" y="35839"/>
                </a:cubicBezTo>
                <a:lnTo>
                  <a:pt x="4689304" y="3962487"/>
                </a:lnTo>
                <a:cubicBezTo>
                  <a:pt x="4717148" y="4010493"/>
                  <a:pt x="4682519" y="4070610"/>
                  <a:pt x="4627022" y="4070610"/>
                </a:cubicBezTo>
                <a:lnTo>
                  <a:pt x="72111" y="4070610"/>
                </a:lnTo>
                <a:cubicBezTo>
                  <a:pt x="16614" y="4070610"/>
                  <a:pt x="-18015" y="4010493"/>
                  <a:pt x="9829" y="3962487"/>
                </a:cubicBezTo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 w="1270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lt1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7B300C6-0A3D-F7D5-F6D4-F16348F17C5E}"/>
              </a:ext>
            </a:extLst>
          </p:cNvPr>
          <p:cNvGrpSpPr/>
          <p:nvPr/>
        </p:nvGrpSpPr>
        <p:grpSpPr>
          <a:xfrm>
            <a:off x="4478499" y="3430126"/>
            <a:ext cx="3234998" cy="2793719"/>
            <a:chOff x="4326397" y="2742489"/>
            <a:chExt cx="3539203" cy="305642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CDC3E2E-43DB-45E5-8F2D-3FBF0C9E8DF6}"/>
                </a:ext>
              </a:extLst>
            </p:cNvPr>
            <p:cNvSpPr/>
            <p:nvPr/>
          </p:nvSpPr>
          <p:spPr>
            <a:xfrm rot="16200000">
              <a:off x="4179566" y="2891669"/>
              <a:ext cx="3054078" cy="2760415"/>
            </a:xfrm>
            <a:custGeom>
              <a:avLst/>
              <a:gdLst>
                <a:gd name="connsiteX0" fmla="*/ 447596 w 3214779"/>
                <a:gd name="connsiteY0" fmla="*/ 0 h 2905665"/>
                <a:gd name="connsiteX1" fmla="*/ 3222198 w 3214779"/>
                <a:gd name="connsiteY1" fmla="*/ 1601207 h 2905665"/>
                <a:gd name="connsiteX2" fmla="*/ 919922 w 3214779"/>
                <a:gd name="connsiteY2" fmla="*/ 2916794 h 2905665"/>
                <a:gd name="connsiteX3" fmla="*/ 917449 w 3214779"/>
                <a:gd name="connsiteY3" fmla="*/ 2402429 h 2905665"/>
                <a:gd name="connsiteX4" fmla="*/ 2297331 w 3214779"/>
                <a:gd name="connsiteY4" fmla="*/ 1616045 h 2905665"/>
                <a:gd name="connsiteX5" fmla="*/ 0 w 3214779"/>
                <a:gd name="connsiteY5" fmla="*/ 275729 h 290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14779" h="2905665">
                  <a:moveTo>
                    <a:pt x="447596" y="0"/>
                  </a:moveTo>
                  <a:lnTo>
                    <a:pt x="3222198" y="1601207"/>
                  </a:lnTo>
                  <a:lnTo>
                    <a:pt x="919922" y="2916794"/>
                  </a:lnTo>
                  <a:lnTo>
                    <a:pt x="917449" y="2402429"/>
                  </a:lnTo>
                  <a:lnTo>
                    <a:pt x="2297331" y="1616045"/>
                  </a:lnTo>
                  <a:lnTo>
                    <a:pt x="0" y="2757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74000">
                  <a:schemeClr val="accent2"/>
                </a:gs>
              </a:gsLst>
              <a:lin ang="135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zh-CN" altLang="en-US">
                <a:solidFill>
                  <a:srgbClr val="89DAF4"/>
                </a:solidFill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B283DB8C-2D38-28BF-61DE-153B4DB82BB9}"/>
                </a:ext>
              </a:extLst>
            </p:cNvPr>
            <p:cNvSpPr/>
            <p:nvPr/>
          </p:nvSpPr>
          <p:spPr>
            <a:xfrm rot="16200000">
              <a:off x="5140422" y="3071899"/>
              <a:ext cx="2173097" cy="3277259"/>
            </a:xfrm>
            <a:custGeom>
              <a:avLst/>
              <a:gdLst>
                <a:gd name="connsiteX0" fmla="*/ 1236 w 2287439"/>
                <a:gd name="connsiteY0" fmla="*/ 3203651 h 3449705"/>
                <a:gd name="connsiteX1" fmla="*/ 0 w 2287439"/>
                <a:gd name="connsiteY1" fmla="*/ 0 h 3449705"/>
                <a:gd name="connsiteX2" fmla="*/ 2297331 w 2287439"/>
                <a:gd name="connsiteY2" fmla="*/ 1340316 h 3449705"/>
                <a:gd name="connsiteX3" fmla="*/ 1844789 w 2287439"/>
                <a:gd name="connsiteY3" fmla="*/ 1597498 h 3449705"/>
                <a:gd name="connsiteX4" fmla="*/ 474798 w 2287439"/>
                <a:gd name="connsiteY4" fmla="*/ 792567 h 3449705"/>
                <a:gd name="connsiteX5" fmla="*/ 472325 w 2287439"/>
                <a:gd name="connsiteY5" fmla="*/ 3450942 h 344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7439" h="3449705">
                  <a:moveTo>
                    <a:pt x="1236" y="3203651"/>
                  </a:moveTo>
                  <a:lnTo>
                    <a:pt x="0" y="0"/>
                  </a:lnTo>
                  <a:lnTo>
                    <a:pt x="2297331" y="1340316"/>
                  </a:lnTo>
                  <a:lnTo>
                    <a:pt x="1844789" y="1597498"/>
                  </a:lnTo>
                  <a:lnTo>
                    <a:pt x="474798" y="792567"/>
                  </a:lnTo>
                  <a:lnTo>
                    <a:pt x="472325" y="3450942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 w="635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>
                <a:solidFill>
                  <a:srgbClr val="89DAF4"/>
                </a:solidFill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BBFB2999-F832-914F-8AC0-02BEFA313388}"/>
                </a:ext>
              </a:extLst>
            </p:cNvPr>
            <p:cNvSpPr/>
            <p:nvPr/>
          </p:nvSpPr>
          <p:spPr>
            <a:xfrm rot="16200000">
              <a:off x="5293634" y="2789476"/>
              <a:ext cx="2607714" cy="2513739"/>
            </a:xfrm>
            <a:custGeom>
              <a:avLst/>
              <a:gdLst>
                <a:gd name="connsiteX0" fmla="*/ 2749873 w 2744927"/>
                <a:gd name="connsiteY0" fmla="*/ 1065823 h 2646010"/>
                <a:gd name="connsiteX1" fmla="*/ 0 w 2744927"/>
                <a:gd name="connsiteY1" fmla="*/ 2657139 h 2646010"/>
                <a:gd name="connsiteX2" fmla="*/ 3709 w 2744927"/>
                <a:gd name="connsiteY2" fmla="*/ 0 h 2646010"/>
                <a:gd name="connsiteX3" fmla="*/ 456251 w 2744927"/>
                <a:gd name="connsiteY3" fmla="*/ 260892 h 2646010"/>
                <a:gd name="connsiteX4" fmla="*/ 447596 w 2744927"/>
                <a:gd name="connsiteY4" fmla="*/ 1847261 h 2646010"/>
                <a:gd name="connsiteX5" fmla="*/ 2749873 w 2744927"/>
                <a:gd name="connsiteY5" fmla="*/ 531675 h 264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4927" h="2646010">
                  <a:moveTo>
                    <a:pt x="2749873" y="1065823"/>
                  </a:moveTo>
                  <a:lnTo>
                    <a:pt x="0" y="2657139"/>
                  </a:lnTo>
                  <a:lnTo>
                    <a:pt x="3709" y="0"/>
                  </a:lnTo>
                  <a:lnTo>
                    <a:pt x="456251" y="260892"/>
                  </a:lnTo>
                  <a:lnTo>
                    <a:pt x="447596" y="1847261"/>
                  </a:lnTo>
                  <a:lnTo>
                    <a:pt x="2749873" y="531675"/>
                  </a:lnTo>
                  <a:close/>
                </a:path>
              </a:pathLst>
            </a:custGeom>
            <a:gradFill>
              <a:gsLst>
                <a:gs pos="100000">
                  <a:schemeClr val="accent2">
                    <a:lumMod val="80000"/>
                    <a:lumOff val="20000"/>
                  </a:schemeClr>
                </a:gs>
                <a:gs pos="0">
                  <a:schemeClr val="accent2"/>
                </a:gs>
              </a:gsLst>
              <a:lin ang="4800000" scaled="0"/>
            </a:gradFill>
            <a:ln w="635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>
                <a:solidFill>
                  <a:srgbClr val="89DAF4"/>
                </a:solidFill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8EE8462-D06F-BD31-447D-AE7C2313129B}"/>
              </a:ext>
            </a:extLst>
          </p:cNvPr>
          <p:cNvSpPr txBox="1"/>
          <p:nvPr/>
        </p:nvSpPr>
        <p:spPr>
          <a:xfrm>
            <a:off x="4326397" y="2399143"/>
            <a:ext cx="3648560" cy="5874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协助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HR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完成相关人事工作，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20XX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目标完成公司团建活动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9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场、员工节假日福利发放等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2A1E96C-E8D1-974E-BF0F-2C8A1032AC39}"/>
              </a:ext>
            </a:extLst>
          </p:cNvPr>
          <p:cNvSpPr/>
          <p:nvPr/>
        </p:nvSpPr>
        <p:spPr>
          <a:xfrm>
            <a:off x="4928755" y="1731853"/>
            <a:ext cx="2320295" cy="5847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  <a:effectLst>
            <a:outerShdw blurRad="317500" dist="88900" dir="2700000" sx="99000" sy="99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28B966C-A5C3-D2AF-34BA-474C515F7716}"/>
              </a:ext>
            </a:extLst>
          </p:cNvPr>
          <p:cNvSpPr txBox="1"/>
          <p:nvPr/>
        </p:nvSpPr>
        <p:spPr>
          <a:xfrm>
            <a:off x="5220299" y="1824185"/>
            <a:ext cx="1737206" cy="4303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人力协助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7DCF03B-3D8A-D3A5-B446-EAE99518424C}"/>
              </a:ext>
            </a:extLst>
          </p:cNvPr>
          <p:cNvSpPr txBox="1"/>
          <p:nvPr/>
        </p:nvSpPr>
        <p:spPr>
          <a:xfrm>
            <a:off x="8278538" y="4299932"/>
            <a:ext cx="2730138" cy="846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协助管理文档资料，完成相关工作并持续跟进，确保公司一切文件都可科学管理和分发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A30BDE7-A591-34E3-A611-B98B6FE0027D}"/>
              </a:ext>
            </a:extLst>
          </p:cNvPr>
          <p:cNvSpPr txBox="1"/>
          <p:nvPr/>
        </p:nvSpPr>
        <p:spPr>
          <a:xfrm>
            <a:off x="1541868" y="4299932"/>
            <a:ext cx="2618810" cy="846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负责公司行政相关的供应商沟通和及进度管理，合作方的关系维护等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A13A4405-2BAA-FE6B-4746-0C00B999CDF1}"/>
              </a:ext>
            </a:extLst>
          </p:cNvPr>
          <p:cNvSpPr/>
          <p:nvPr/>
        </p:nvSpPr>
        <p:spPr>
          <a:xfrm>
            <a:off x="1600016" y="3555950"/>
            <a:ext cx="2320295" cy="5847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  <a:effectLst>
            <a:outerShdw blurRad="317500" dist="88900" dir="2700000" sx="99000" sy="99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D08CC86-3484-A1DA-7CBD-502265D669DF}"/>
              </a:ext>
            </a:extLst>
          </p:cNvPr>
          <p:cNvSpPr txBox="1"/>
          <p:nvPr/>
        </p:nvSpPr>
        <p:spPr>
          <a:xfrm>
            <a:off x="1891560" y="3648282"/>
            <a:ext cx="1737206" cy="4303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供应商管理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3E916559-C489-1349-A66D-669E91461FE4}"/>
              </a:ext>
            </a:extLst>
          </p:cNvPr>
          <p:cNvSpPr/>
          <p:nvPr/>
        </p:nvSpPr>
        <p:spPr>
          <a:xfrm>
            <a:off x="8446445" y="3555950"/>
            <a:ext cx="2320295" cy="5847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  <a:effectLst>
            <a:outerShdw blurRad="317500" dist="88900" dir="2700000" sx="99000" sy="99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7B0E3BD-B86E-262B-F6CD-B6E8CB531726}"/>
              </a:ext>
            </a:extLst>
          </p:cNvPr>
          <p:cNvSpPr txBox="1"/>
          <p:nvPr/>
        </p:nvSpPr>
        <p:spPr>
          <a:xfrm>
            <a:off x="8737989" y="3648282"/>
            <a:ext cx="1737206" cy="4303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资料管理</a:t>
            </a:r>
          </a:p>
        </p:txBody>
      </p:sp>
    </p:spTree>
    <p:extLst>
      <p:ext uri="{BB962C8B-B14F-4D97-AF65-F5344CB8AC3E}">
        <p14:creationId xmlns:p14="http://schemas.microsoft.com/office/powerpoint/2010/main" val="245704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梯形 31">
            <a:extLst>
              <a:ext uri="{FF2B5EF4-FFF2-40B4-BE49-F238E27FC236}">
                <a16:creationId xmlns:a16="http://schemas.microsoft.com/office/drawing/2014/main" id="{45298F35-CA32-C543-E165-38B75D8D5EFF}"/>
              </a:ext>
            </a:extLst>
          </p:cNvPr>
          <p:cNvSpPr/>
          <p:nvPr/>
        </p:nvSpPr>
        <p:spPr>
          <a:xfrm>
            <a:off x="1" y="4289587"/>
            <a:ext cx="12192000" cy="2585926"/>
          </a:xfrm>
          <a:prstGeom prst="trapezoid">
            <a:avLst>
              <a:gd name="adj" fmla="val 233486"/>
            </a:avLst>
          </a:prstGeom>
          <a:gradFill flip="none" rotWithShape="1">
            <a:gsLst>
              <a:gs pos="100000">
                <a:schemeClr val="accent2">
                  <a:alpha val="30000"/>
                </a:schemeClr>
              </a:gs>
              <a:gs pos="21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F62FD65-D268-6EDF-DFFD-04C9AF7F35C4}"/>
              </a:ext>
            </a:extLst>
          </p:cNvPr>
          <p:cNvSpPr txBox="1"/>
          <p:nvPr/>
        </p:nvSpPr>
        <p:spPr>
          <a:xfrm>
            <a:off x="591154" y="745193"/>
            <a:ext cx="3240066" cy="5648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3D3D40"/>
                </a:solidFill>
                <a:latin typeface="+mj-lt"/>
                <a:ea typeface="+mj-ea"/>
              </a:rPr>
              <a:t>PDCA</a:t>
            </a:r>
            <a:r>
              <a:rPr lang="zh-CN" altLang="en-US" sz="2800" dirty="0">
                <a:solidFill>
                  <a:srgbClr val="3D3D40"/>
                </a:solidFill>
                <a:latin typeface="OPPOSans B"/>
                <a:ea typeface="+mj-ea"/>
              </a:rPr>
              <a:t>循环分析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52C7516-F512-C53E-7C9B-768C10A44FE4}"/>
              </a:ext>
            </a:extLst>
          </p:cNvPr>
          <p:cNvGrpSpPr/>
          <p:nvPr/>
        </p:nvGrpSpPr>
        <p:grpSpPr>
          <a:xfrm>
            <a:off x="4191901" y="1865420"/>
            <a:ext cx="3834254" cy="3848500"/>
            <a:chOff x="4191901" y="2027468"/>
            <a:chExt cx="3834254" cy="3848500"/>
          </a:xfrm>
        </p:grpSpPr>
        <p:sp>
          <p:nvSpPr>
            <p:cNvPr id="3" name="弧形 2">
              <a:extLst>
                <a:ext uri="{FF2B5EF4-FFF2-40B4-BE49-F238E27FC236}">
                  <a16:creationId xmlns:a16="http://schemas.microsoft.com/office/drawing/2014/main" id="{6B89A570-E8DD-8C7D-86BE-D0289A265E77}"/>
                </a:ext>
              </a:extLst>
            </p:cNvPr>
            <p:cNvSpPr/>
            <p:nvPr/>
          </p:nvSpPr>
          <p:spPr>
            <a:xfrm>
              <a:off x="4481212" y="2331718"/>
              <a:ext cx="3240000" cy="3240000"/>
            </a:xfrm>
            <a:prstGeom prst="arc">
              <a:avLst/>
            </a:prstGeom>
            <a:noFill/>
            <a:ln w="762000" cap="rnd">
              <a:gradFill>
                <a:gsLst>
                  <a:gs pos="0">
                    <a:schemeClr val="bg1">
                      <a:alpha val="0"/>
                    </a:schemeClr>
                  </a:gs>
                  <a:gs pos="80000">
                    <a:schemeClr val="accent2"/>
                  </a:gs>
                </a:gsLst>
                <a:lin ang="3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2000" dirty="0"/>
            </a:p>
          </p:txBody>
        </p:sp>
        <p:sp>
          <p:nvSpPr>
            <p:cNvPr id="4" name="弧形 3">
              <a:extLst>
                <a:ext uri="{FF2B5EF4-FFF2-40B4-BE49-F238E27FC236}">
                  <a16:creationId xmlns:a16="http://schemas.microsoft.com/office/drawing/2014/main" id="{96C58D87-AD05-C311-11DB-BEAF8F989A31}"/>
                </a:ext>
              </a:extLst>
            </p:cNvPr>
            <p:cNvSpPr/>
            <p:nvPr/>
          </p:nvSpPr>
          <p:spPr>
            <a:xfrm rot="5400000">
              <a:off x="4481212" y="2331718"/>
              <a:ext cx="3240000" cy="3240000"/>
            </a:xfrm>
            <a:prstGeom prst="arc">
              <a:avLst/>
            </a:prstGeom>
            <a:noFill/>
            <a:ln w="762000" cap="rnd">
              <a:gradFill>
                <a:gsLst>
                  <a:gs pos="0">
                    <a:schemeClr val="bg1">
                      <a:alpha val="0"/>
                    </a:schemeClr>
                  </a:gs>
                  <a:gs pos="80000">
                    <a:schemeClr val="accent2"/>
                  </a:gs>
                </a:gsLst>
                <a:lin ang="3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FBC3D53D-BFC5-41E1-9494-E96608FAFDEF}"/>
                </a:ext>
              </a:extLst>
            </p:cNvPr>
            <p:cNvSpPr/>
            <p:nvPr/>
          </p:nvSpPr>
          <p:spPr>
            <a:xfrm rot="10800000">
              <a:off x="4486424" y="2331718"/>
              <a:ext cx="3240000" cy="3240000"/>
            </a:xfrm>
            <a:prstGeom prst="arc">
              <a:avLst/>
            </a:prstGeom>
            <a:noFill/>
            <a:ln w="762000" cap="rnd">
              <a:gradFill>
                <a:gsLst>
                  <a:gs pos="0">
                    <a:schemeClr val="bg1">
                      <a:alpha val="0"/>
                    </a:schemeClr>
                  </a:gs>
                  <a:gs pos="80000">
                    <a:schemeClr val="accent2"/>
                  </a:gs>
                </a:gsLst>
                <a:lin ang="3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A55A517B-54A2-98A0-79B8-844666CB2914}"/>
                </a:ext>
              </a:extLst>
            </p:cNvPr>
            <p:cNvSpPr/>
            <p:nvPr/>
          </p:nvSpPr>
          <p:spPr>
            <a:xfrm rot="5400000" flipH="1" flipV="1">
              <a:off x="4476000" y="2331718"/>
              <a:ext cx="3240000" cy="3240000"/>
            </a:xfrm>
            <a:prstGeom prst="arc">
              <a:avLst/>
            </a:prstGeom>
            <a:noFill/>
            <a:ln w="762000" cap="rnd">
              <a:gradFill>
                <a:gsLst>
                  <a:gs pos="0">
                    <a:schemeClr val="bg1">
                      <a:alpha val="0"/>
                    </a:schemeClr>
                  </a:gs>
                  <a:gs pos="80000">
                    <a:schemeClr val="accent2"/>
                  </a:gs>
                </a:gsLst>
                <a:lin ang="36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220DED79-CA3F-C971-DD01-AC96D1E49691}"/>
                </a:ext>
              </a:extLst>
            </p:cNvPr>
            <p:cNvSpPr/>
            <p:nvPr/>
          </p:nvSpPr>
          <p:spPr>
            <a:xfrm>
              <a:off x="5802172" y="2027468"/>
              <a:ext cx="608500" cy="608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6A7AC85-9277-F824-2838-5D394CC7DC23}"/>
                </a:ext>
              </a:extLst>
            </p:cNvPr>
            <p:cNvSpPr/>
            <p:nvPr/>
          </p:nvSpPr>
          <p:spPr>
            <a:xfrm>
              <a:off x="5807383" y="5267468"/>
              <a:ext cx="608500" cy="608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89E6EEF-9221-C1EB-0110-21BC905C9AB3}"/>
                </a:ext>
              </a:extLst>
            </p:cNvPr>
            <p:cNvSpPr/>
            <p:nvPr/>
          </p:nvSpPr>
          <p:spPr>
            <a:xfrm>
              <a:off x="7417655" y="3647468"/>
              <a:ext cx="608500" cy="608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38A5D932-AF00-B305-7598-976DA0E648E9}"/>
                </a:ext>
              </a:extLst>
            </p:cNvPr>
            <p:cNvSpPr/>
            <p:nvPr/>
          </p:nvSpPr>
          <p:spPr>
            <a:xfrm>
              <a:off x="4191901" y="3647468"/>
              <a:ext cx="608500" cy="608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C5ADCB7-4A27-44E4-E6ED-3A867CC6CF55}"/>
                </a:ext>
              </a:extLst>
            </p:cNvPr>
            <p:cNvSpPr txBox="1"/>
            <p:nvPr/>
          </p:nvSpPr>
          <p:spPr>
            <a:xfrm rot="19474009">
              <a:off x="4576663" y="2331718"/>
              <a:ext cx="3240000" cy="324000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/>
                <a:t>计划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FC1B88E-F963-FADB-4773-E18B2E3F3846}"/>
                </a:ext>
              </a:extLst>
            </p:cNvPr>
            <p:cNvSpPr txBox="1"/>
            <p:nvPr/>
          </p:nvSpPr>
          <p:spPr>
            <a:xfrm rot="3615631">
              <a:off x="4340892" y="2219017"/>
              <a:ext cx="3240000" cy="324000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/>
                <a:t>实施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7E2DA75-3B80-4B92-0E34-8A87280593D6}"/>
                </a:ext>
              </a:extLst>
            </p:cNvPr>
            <p:cNvSpPr txBox="1"/>
            <p:nvPr/>
          </p:nvSpPr>
          <p:spPr>
            <a:xfrm rot="3180445">
              <a:off x="4462870" y="2224118"/>
              <a:ext cx="3240000" cy="3240000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/>
                <a:t>调整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D3C382C-A1A6-1BE1-F5BA-7B026F297198}"/>
                </a:ext>
              </a:extLst>
            </p:cNvPr>
            <p:cNvSpPr txBox="1"/>
            <p:nvPr/>
          </p:nvSpPr>
          <p:spPr>
            <a:xfrm rot="19131290">
              <a:off x="4416494" y="2407203"/>
              <a:ext cx="3240000" cy="3240000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dirty="0"/>
                <a:t>验证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7C859F5-9764-D914-F7F3-8033FAE69220}"/>
                </a:ext>
              </a:extLst>
            </p:cNvPr>
            <p:cNvSpPr txBox="1"/>
            <p:nvPr/>
          </p:nvSpPr>
          <p:spPr>
            <a:xfrm>
              <a:off x="5844763" y="2083862"/>
              <a:ext cx="523318" cy="4947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accent2">
                      <a:lumMod val="75000"/>
                    </a:schemeClr>
                  </a:solidFill>
                </a:rPr>
                <a:t>01</a:t>
              </a:r>
              <a:endParaRPr lang="zh-CN" alt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0C5EF60-C4FC-ADAB-D2E6-7A6C75C10288}"/>
                </a:ext>
              </a:extLst>
            </p:cNvPr>
            <p:cNvSpPr txBox="1"/>
            <p:nvPr/>
          </p:nvSpPr>
          <p:spPr>
            <a:xfrm>
              <a:off x="7454342" y="3701703"/>
              <a:ext cx="523318" cy="4947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accent2">
                      <a:lumMod val="75000"/>
                    </a:schemeClr>
                  </a:solidFill>
                </a:rPr>
                <a:t>02</a:t>
              </a:r>
              <a:endParaRPr lang="zh-CN" alt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FFA059-B48A-52F7-6B06-3347C86F54F9}"/>
                </a:ext>
              </a:extLst>
            </p:cNvPr>
            <p:cNvSpPr txBox="1"/>
            <p:nvPr/>
          </p:nvSpPr>
          <p:spPr>
            <a:xfrm>
              <a:off x="5834341" y="5325163"/>
              <a:ext cx="523318" cy="4947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accent2">
                      <a:lumMod val="75000"/>
                    </a:schemeClr>
                  </a:solidFill>
                </a:rPr>
                <a:t>03</a:t>
              </a:r>
              <a:endParaRPr lang="zh-CN" alt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4386B16-B30E-690F-64A6-2DEFC50F2B9C}"/>
                </a:ext>
              </a:extLst>
            </p:cNvPr>
            <p:cNvSpPr txBox="1"/>
            <p:nvPr/>
          </p:nvSpPr>
          <p:spPr>
            <a:xfrm>
              <a:off x="4233618" y="3701703"/>
              <a:ext cx="523318" cy="4947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accent2">
                      <a:lumMod val="75000"/>
                    </a:schemeClr>
                  </a:solidFill>
                </a:rPr>
                <a:t>04</a:t>
              </a:r>
              <a:endParaRPr lang="zh-CN" alt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2FC8AE6-07F7-DCE0-355D-F08DCAFBB916}"/>
                </a:ext>
              </a:extLst>
            </p:cNvPr>
            <p:cNvSpPr/>
            <p:nvPr/>
          </p:nvSpPr>
          <p:spPr>
            <a:xfrm>
              <a:off x="5200515" y="3035320"/>
              <a:ext cx="1790970" cy="17909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20000"/>
                    <a:lumOff val="8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0">
                  <a:schemeClr val="accent2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952DC6B2-9A7E-3D5C-3312-9D5F497B3220}"/>
                </a:ext>
              </a:extLst>
            </p:cNvPr>
            <p:cNvSpPr/>
            <p:nvPr/>
          </p:nvSpPr>
          <p:spPr>
            <a:xfrm>
              <a:off x="5210937" y="3056233"/>
              <a:ext cx="1790970" cy="1790970"/>
            </a:xfrm>
            <a:prstGeom prst="ellipse">
              <a:avLst/>
            </a:prstGeom>
            <a:gradFill flip="none" rotWithShape="1"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0">
                  <a:schemeClr val="accent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8483137-FD22-2B21-5DA3-4CA9475EED17}"/>
                </a:ext>
              </a:extLst>
            </p:cNvPr>
            <p:cNvSpPr txBox="1"/>
            <p:nvPr/>
          </p:nvSpPr>
          <p:spPr>
            <a:xfrm>
              <a:off x="5374595" y="3628553"/>
              <a:ext cx="1489122" cy="69602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+mj-lt"/>
                  <a:ea typeface="+mj-ea"/>
                </a:rPr>
                <a:t>PDCA</a:t>
              </a:r>
              <a:endParaRPr lang="zh-CN" altLang="en-US" sz="3600" b="1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5C50BC0B-ABCF-A370-1EBA-236380A8D3FD}"/>
              </a:ext>
            </a:extLst>
          </p:cNvPr>
          <p:cNvSpPr txBox="1"/>
          <p:nvPr/>
        </p:nvSpPr>
        <p:spPr>
          <a:xfrm>
            <a:off x="2055495" y="2004676"/>
            <a:ext cx="1685925" cy="497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计划阶段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F74F53F-D52A-C253-6BC8-FC2FD3177D05}"/>
              </a:ext>
            </a:extLst>
          </p:cNvPr>
          <p:cNvSpPr txBox="1"/>
          <p:nvPr/>
        </p:nvSpPr>
        <p:spPr>
          <a:xfrm>
            <a:off x="705574" y="2443957"/>
            <a:ext cx="3161269" cy="11081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要通过市场调查、用户访问等，摸清用户对产品质量的要求，确定质量政策、质量目标和质量计划等。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ACF93BF-805D-CDA4-8A8D-A72B2CC816C6}"/>
              </a:ext>
            </a:extLst>
          </p:cNvPr>
          <p:cNvSpPr txBox="1"/>
          <p:nvPr/>
        </p:nvSpPr>
        <p:spPr>
          <a:xfrm>
            <a:off x="2065020" y="4364351"/>
            <a:ext cx="1685925" cy="497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处理阶段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E15E664-0F59-7681-1F6F-1B0C8B13C34E}"/>
              </a:ext>
            </a:extLst>
          </p:cNvPr>
          <p:cNvSpPr txBox="1"/>
          <p:nvPr/>
        </p:nvSpPr>
        <p:spPr>
          <a:xfrm>
            <a:off x="715100" y="4803632"/>
            <a:ext cx="3093720" cy="11081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主要是根据检查结果，采取相应的措施。巩固成绩，把成功的经验尽可能纳入标准，进行标准化，遗留问题则转入下一个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PDCA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循环去解决。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2C1628E-EDA8-6B66-18D1-EEF7A92917FB}"/>
              </a:ext>
            </a:extLst>
          </p:cNvPr>
          <p:cNvSpPr txBox="1"/>
          <p:nvPr/>
        </p:nvSpPr>
        <p:spPr>
          <a:xfrm>
            <a:off x="8420100" y="1985626"/>
            <a:ext cx="2407557" cy="497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设计和执行阶段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E7B036E-1A81-3D6C-BC48-3BFD424CBA86}"/>
              </a:ext>
            </a:extLst>
          </p:cNvPr>
          <p:cNvSpPr txBox="1"/>
          <p:nvPr/>
        </p:nvSpPr>
        <p:spPr>
          <a:xfrm>
            <a:off x="8420100" y="2424907"/>
            <a:ext cx="3093720" cy="84965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实施上一阶段所规定的内容。根据质量标准进行产品设计、试制、试验及计划执行前的人员培训。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BA8CCF0-A9CC-AD52-DFD4-A297E1E590A3}"/>
              </a:ext>
            </a:extLst>
          </p:cNvPr>
          <p:cNvSpPr txBox="1"/>
          <p:nvPr/>
        </p:nvSpPr>
        <p:spPr>
          <a:xfrm>
            <a:off x="8420100" y="4345301"/>
            <a:ext cx="1685925" cy="497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检查阶段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AFC896F-D4D9-F8CC-419E-C0BE10A23759}"/>
              </a:ext>
            </a:extLst>
          </p:cNvPr>
          <p:cNvSpPr txBox="1"/>
          <p:nvPr/>
        </p:nvSpPr>
        <p:spPr>
          <a:xfrm>
            <a:off x="8420100" y="4784582"/>
            <a:ext cx="3093720" cy="11081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要通过市场调查、用户访问等，摸清用户对产品质量的要求，确定质量政策、质量目标和质量计划等。包括现状调查、分析、确定要因、制定计划。</a:t>
            </a:r>
          </a:p>
        </p:txBody>
      </p:sp>
    </p:spTree>
    <p:extLst>
      <p:ext uri="{BB962C8B-B14F-4D97-AF65-F5344CB8AC3E}">
        <p14:creationId xmlns:p14="http://schemas.microsoft.com/office/powerpoint/2010/main" val="1696331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平行四边形 43">
            <a:extLst>
              <a:ext uri="{FF2B5EF4-FFF2-40B4-BE49-F238E27FC236}">
                <a16:creationId xmlns:a16="http://schemas.microsoft.com/office/drawing/2014/main" id="{6ABD3A44-FCAC-4E56-8A50-3651F26B04E4}"/>
              </a:ext>
            </a:extLst>
          </p:cNvPr>
          <p:cNvSpPr/>
          <p:nvPr/>
        </p:nvSpPr>
        <p:spPr>
          <a:xfrm>
            <a:off x="3596300" y="2232622"/>
            <a:ext cx="4754860" cy="696135"/>
          </a:xfrm>
          <a:prstGeom prst="parallelogram">
            <a:avLst/>
          </a:prstGeom>
          <a:gradFill flip="none" rotWithShape="1">
            <a:gsLst>
              <a:gs pos="1000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355600" dist="457200" dir="2700000" sx="88000" sy="88000" algn="tl" rotWithShape="0">
              <a:prstClr val="black">
                <a:alpha val="29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B28BA81-ED8B-475F-87D3-FDDC617A432D}"/>
              </a:ext>
            </a:extLst>
          </p:cNvPr>
          <p:cNvSpPr/>
          <p:nvPr/>
        </p:nvSpPr>
        <p:spPr>
          <a:xfrm>
            <a:off x="3740412" y="2256056"/>
            <a:ext cx="4352992" cy="58708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完善缺少的制度细节、更新出台的制度、优化工作流程，提升日常的工作效率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DD9DF82-ADAA-4E66-B4E4-8A38FC6017B8}"/>
              </a:ext>
            </a:extLst>
          </p:cNvPr>
          <p:cNvSpPr/>
          <p:nvPr/>
        </p:nvSpPr>
        <p:spPr>
          <a:xfrm>
            <a:off x="3740412" y="1767831"/>
            <a:ext cx="1415772" cy="49795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行政制度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2D2E439F-ECF5-4F2A-9111-D5B6FB6DC35D}"/>
              </a:ext>
            </a:extLst>
          </p:cNvPr>
          <p:cNvCxnSpPr>
            <a:cxnSpLocks/>
          </p:cNvCxnSpPr>
          <p:nvPr/>
        </p:nvCxnSpPr>
        <p:spPr>
          <a:xfrm flipH="1">
            <a:off x="6713544" y="2147756"/>
            <a:ext cx="1491473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39A0AE5B-2207-45AF-BFE8-D1679DB7B37F}"/>
              </a:ext>
            </a:extLst>
          </p:cNvPr>
          <p:cNvCxnSpPr>
            <a:cxnSpLocks/>
          </p:cNvCxnSpPr>
          <p:nvPr/>
        </p:nvCxnSpPr>
        <p:spPr>
          <a:xfrm flipH="1">
            <a:off x="3995669" y="1701929"/>
            <a:ext cx="3149183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646208BF-6F4F-4DFC-8C08-897F316210B1}"/>
              </a:ext>
            </a:extLst>
          </p:cNvPr>
          <p:cNvCxnSpPr/>
          <p:nvPr/>
        </p:nvCxnSpPr>
        <p:spPr>
          <a:xfrm flipH="1">
            <a:off x="3874632" y="3010681"/>
            <a:ext cx="2978098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BBD62205-2FFB-4C95-8C26-3748B59AE6E6}"/>
              </a:ext>
            </a:extLst>
          </p:cNvPr>
          <p:cNvCxnSpPr/>
          <p:nvPr/>
        </p:nvCxnSpPr>
        <p:spPr>
          <a:xfrm flipH="1">
            <a:off x="5363680" y="3092603"/>
            <a:ext cx="2978098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accent2">
                    <a:alpha val="70000"/>
                  </a:schemeClr>
                </a:gs>
                <a:gs pos="81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平行四边形 100">
            <a:extLst>
              <a:ext uri="{FF2B5EF4-FFF2-40B4-BE49-F238E27FC236}">
                <a16:creationId xmlns:a16="http://schemas.microsoft.com/office/drawing/2014/main" id="{2D264311-80D7-4F29-AF42-E6B9F884D8AF}"/>
              </a:ext>
            </a:extLst>
          </p:cNvPr>
          <p:cNvSpPr/>
          <p:nvPr/>
        </p:nvSpPr>
        <p:spPr>
          <a:xfrm>
            <a:off x="6523019" y="4007572"/>
            <a:ext cx="5006194" cy="696135"/>
          </a:xfrm>
          <a:prstGeom prst="parallelogram">
            <a:avLst/>
          </a:prstGeom>
          <a:gradFill flip="none" rotWithShape="1">
            <a:gsLst>
              <a:gs pos="1000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355600" dist="457200" dir="2700000" sx="88000" sy="88000" algn="tl" rotWithShape="0">
              <a:prstClr val="black">
                <a:alpha val="29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8079664B-C549-4BE0-B2F6-94F65DBA65BD}"/>
              </a:ext>
            </a:extLst>
          </p:cNvPr>
          <p:cNvSpPr/>
          <p:nvPr/>
        </p:nvSpPr>
        <p:spPr>
          <a:xfrm>
            <a:off x="6667131" y="4017192"/>
            <a:ext cx="4754860" cy="58708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完善员工福利、就餐、住宿条件，从根本解决员工的生活问题，减少顾虑，提高员工工作积极性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892500CF-4F0F-44D9-BBE5-6D4F9C9B375A}"/>
              </a:ext>
            </a:extLst>
          </p:cNvPr>
          <p:cNvSpPr/>
          <p:nvPr/>
        </p:nvSpPr>
        <p:spPr>
          <a:xfrm>
            <a:off x="6667131" y="3542781"/>
            <a:ext cx="1415772" cy="49795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后勤保障</a:t>
            </a:r>
          </a:p>
        </p:txBody>
      </p: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5A0B42E5-FC72-4DFD-8259-F1DA14276B29}"/>
              </a:ext>
            </a:extLst>
          </p:cNvPr>
          <p:cNvCxnSpPr>
            <a:cxnSpLocks/>
          </p:cNvCxnSpPr>
          <p:nvPr/>
        </p:nvCxnSpPr>
        <p:spPr>
          <a:xfrm flipH="1">
            <a:off x="9640263" y="3922706"/>
            <a:ext cx="1491473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639C56CB-8BF3-42CE-8308-EE1FCE785EE9}"/>
              </a:ext>
            </a:extLst>
          </p:cNvPr>
          <p:cNvCxnSpPr>
            <a:cxnSpLocks/>
          </p:cNvCxnSpPr>
          <p:nvPr/>
        </p:nvCxnSpPr>
        <p:spPr>
          <a:xfrm flipH="1">
            <a:off x="6922388" y="3476879"/>
            <a:ext cx="3149183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id="{45D2638F-40CC-456D-9DAE-004704B27D1C}"/>
              </a:ext>
            </a:extLst>
          </p:cNvPr>
          <p:cNvCxnSpPr/>
          <p:nvPr/>
        </p:nvCxnSpPr>
        <p:spPr>
          <a:xfrm flipH="1">
            <a:off x="6801351" y="4785631"/>
            <a:ext cx="2978098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88EAB701-992C-4662-AB1C-62E2489D7123}"/>
              </a:ext>
            </a:extLst>
          </p:cNvPr>
          <p:cNvCxnSpPr/>
          <p:nvPr/>
        </p:nvCxnSpPr>
        <p:spPr>
          <a:xfrm flipH="1">
            <a:off x="8290399" y="4867553"/>
            <a:ext cx="2978098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accent2"/>
                </a:gs>
                <a:gs pos="81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平行四边形 119">
            <a:extLst>
              <a:ext uri="{FF2B5EF4-FFF2-40B4-BE49-F238E27FC236}">
                <a16:creationId xmlns:a16="http://schemas.microsoft.com/office/drawing/2014/main" id="{790957E5-E4F2-4048-8549-97BDECE2F96C}"/>
              </a:ext>
            </a:extLst>
          </p:cNvPr>
          <p:cNvSpPr/>
          <p:nvPr/>
        </p:nvSpPr>
        <p:spPr>
          <a:xfrm>
            <a:off x="1875890" y="5257474"/>
            <a:ext cx="5507044" cy="696135"/>
          </a:xfrm>
          <a:prstGeom prst="parallelogram">
            <a:avLst/>
          </a:prstGeom>
          <a:gradFill flip="none" rotWithShape="1">
            <a:gsLst>
              <a:gs pos="1000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355600" dist="457200" dir="2700000" sx="88000" sy="88000" algn="tl" rotWithShape="0">
              <a:prstClr val="black">
                <a:alpha val="29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BE0E429E-9623-4BAB-87E6-79342E525838}"/>
              </a:ext>
            </a:extLst>
          </p:cNvPr>
          <p:cNvSpPr/>
          <p:nvPr/>
        </p:nvSpPr>
        <p:spPr>
          <a:xfrm>
            <a:off x="2070111" y="5278562"/>
            <a:ext cx="5118602" cy="58708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定期策划组织活动，增进员工相互情感，宣传企业文化，增加员工对企业文化的认同，为同样的价值观奋斗</a:t>
            </a: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3E2C268C-2EF0-4C84-AAED-F139B7EB3486}"/>
              </a:ext>
            </a:extLst>
          </p:cNvPr>
          <p:cNvSpPr/>
          <p:nvPr/>
        </p:nvSpPr>
        <p:spPr>
          <a:xfrm>
            <a:off x="2020002" y="4792683"/>
            <a:ext cx="1415772" cy="49795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团建活动</a:t>
            </a:r>
          </a:p>
        </p:txBody>
      </p:sp>
      <p:cxnSp>
        <p:nvCxnSpPr>
          <p:cNvPr id="123" name="直接连接符 122">
            <a:extLst>
              <a:ext uri="{FF2B5EF4-FFF2-40B4-BE49-F238E27FC236}">
                <a16:creationId xmlns:a16="http://schemas.microsoft.com/office/drawing/2014/main" id="{43528BAD-14FE-4D9C-90A7-98FAFD0802E3}"/>
              </a:ext>
            </a:extLst>
          </p:cNvPr>
          <p:cNvCxnSpPr>
            <a:cxnSpLocks/>
          </p:cNvCxnSpPr>
          <p:nvPr/>
        </p:nvCxnSpPr>
        <p:spPr>
          <a:xfrm flipH="1">
            <a:off x="4993134" y="5172608"/>
            <a:ext cx="1491473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A0904B5B-6E23-42D3-85E8-2F9309F184C1}"/>
              </a:ext>
            </a:extLst>
          </p:cNvPr>
          <p:cNvCxnSpPr>
            <a:cxnSpLocks/>
          </p:cNvCxnSpPr>
          <p:nvPr/>
        </p:nvCxnSpPr>
        <p:spPr>
          <a:xfrm flipH="1">
            <a:off x="2275259" y="4726781"/>
            <a:ext cx="3149183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D6D19372-BB36-4642-9D98-18B8D70AE779}"/>
              </a:ext>
            </a:extLst>
          </p:cNvPr>
          <p:cNvCxnSpPr/>
          <p:nvPr/>
        </p:nvCxnSpPr>
        <p:spPr>
          <a:xfrm flipH="1">
            <a:off x="2154222" y="6035533"/>
            <a:ext cx="2978098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D86826B2-A211-4A50-9A6A-9967C3C7F6A7}"/>
              </a:ext>
            </a:extLst>
          </p:cNvPr>
          <p:cNvCxnSpPr/>
          <p:nvPr/>
        </p:nvCxnSpPr>
        <p:spPr>
          <a:xfrm flipH="1">
            <a:off x="3643270" y="6117455"/>
            <a:ext cx="2978098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accent2"/>
                </a:gs>
                <a:gs pos="81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平行四边形 137">
            <a:extLst>
              <a:ext uri="{FF2B5EF4-FFF2-40B4-BE49-F238E27FC236}">
                <a16:creationId xmlns:a16="http://schemas.microsoft.com/office/drawing/2014/main" id="{9511D1A4-3109-4AAC-9EE5-F5C88234DFA3}"/>
              </a:ext>
            </a:extLst>
          </p:cNvPr>
          <p:cNvSpPr/>
          <p:nvPr/>
        </p:nvSpPr>
        <p:spPr>
          <a:xfrm>
            <a:off x="1784446" y="4302126"/>
            <a:ext cx="2211223" cy="195595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9" name="平行四边形 138">
            <a:extLst>
              <a:ext uri="{FF2B5EF4-FFF2-40B4-BE49-F238E27FC236}">
                <a16:creationId xmlns:a16="http://schemas.microsoft.com/office/drawing/2014/main" id="{096C20F3-064F-462A-A5B5-F77088C4C925}"/>
              </a:ext>
            </a:extLst>
          </p:cNvPr>
          <p:cNvSpPr/>
          <p:nvPr/>
        </p:nvSpPr>
        <p:spPr>
          <a:xfrm>
            <a:off x="8136248" y="5207377"/>
            <a:ext cx="2211223" cy="195595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C206391-F1B7-86EE-64B2-2558A0F5F51D}"/>
              </a:ext>
            </a:extLst>
          </p:cNvPr>
          <p:cNvSpPr txBox="1"/>
          <p:nvPr/>
        </p:nvSpPr>
        <p:spPr>
          <a:xfrm>
            <a:off x="591154" y="745193"/>
            <a:ext cx="3240066" cy="5648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rgbClr val="3D3D40"/>
                </a:solidFill>
                <a:latin typeface="+mj-lt"/>
                <a:ea typeface="+mj-ea"/>
              </a:rPr>
              <a:t>工作计划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FF1F7C0-C2F2-8C89-0AED-CE37E1F4B510}"/>
              </a:ext>
            </a:extLst>
          </p:cNvPr>
          <p:cNvGrpSpPr/>
          <p:nvPr/>
        </p:nvGrpSpPr>
        <p:grpSpPr>
          <a:xfrm>
            <a:off x="2497723" y="1624890"/>
            <a:ext cx="1376909" cy="1376909"/>
            <a:chOff x="2497723" y="1624890"/>
            <a:chExt cx="1376909" cy="137690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9C32530-6AFD-4460-8B71-A1B2BCF2B612}"/>
                </a:ext>
              </a:extLst>
            </p:cNvPr>
            <p:cNvSpPr/>
            <p:nvPr/>
          </p:nvSpPr>
          <p:spPr>
            <a:xfrm>
              <a:off x="2497723" y="1624890"/>
              <a:ext cx="1376909" cy="1376909"/>
            </a:xfrm>
            <a:prstGeom prst="ellipse">
              <a:avLst/>
            </a:prstGeom>
            <a:gradFill flip="none" rotWithShape="1">
              <a:gsLst>
                <a:gs pos="64000">
                  <a:schemeClr val="accent2">
                    <a:alpha val="0"/>
                  </a:schemeClr>
                </a:gs>
                <a:gs pos="0">
                  <a:schemeClr val="accent2">
                    <a:alpha val="3000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20000">
                    <a:schemeClr val="accent2">
                      <a:alpha val="0"/>
                    </a:schemeClr>
                  </a:gs>
                  <a:gs pos="49000">
                    <a:schemeClr val="accent2"/>
                  </a:gs>
                </a:gsLst>
                <a:lin ang="120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3E3DD77-CF3E-7A89-93B7-4DE5592B52B9}"/>
                </a:ext>
              </a:extLst>
            </p:cNvPr>
            <p:cNvSpPr/>
            <p:nvPr/>
          </p:nvSpPr>
          <p:spPr>
            <a:xfrm>
              <a:off x="2961177" y="1983362"/>
              <a:ext cx="480000" cy="600000"/>
            </a:xfrm>
            <a:custGeom>
              <a:avLst/>
              <a:gdLst>
                <a:gd name="connsiteX0" fmla="*/ 450000 w 480000"/>
                <a:gd name="connsiteY0" fmla="*/ 0 h 600000"/>
                <a:gd name="connsiteX1" fmla="*/ 30000 w 480000"/>
                <a:gd name="connsiteY1" fmla="*/ 0 h 600000"/>
                <a:gd name="connsiteX2" fmla="*/ 0 w 480000"/>
                <a:gd name="connsiteY2" fmla="*/ 30000 h 600000"/>
                <a:gd name="connsiteX3" fmla="*/ 0 w 480000"/>
                <a:gd name="connsiteY3" fmla="*/ 570000 h 600000"/>
                <a:gd name="connsiteX4" fmla="*/ 30000 w 480000"/>
                <a:gd name="connsiteY4" fmla="*/ 600000 h 600000"/>
                <a:gd name="connsiteX5" fmla="*/ 450000 w 480000"/>
                <a:gd name="connsiteY5" fmla="*/ 600000 h 600000"/>
                <a:gd name="connsiteX6" fmla="*/ 480000 w 480000"/>
                <a:gd name="connsiteY6" fmla="*/ 570000 h 600000"/>
                <a:gd name="connsiteX7" fmla="*/ 480000 w 480000"/>
                <a:gd name="connsiteY7" fmla="*/ 30000 h 600000"/>
                <a:gd name="connsiteX8" fmla="*/ 450000 w 480000"/>
                <a:gd name="connsiteY8" fmla="*/ 0 h 6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0000" h="600000">
                  <a:moveTo>
                    <a:pt x="450000" y="0"/>
                  </a:moveTo>
                  <a:lnTo>
                    <a:pt x="30000" y="0"/>
                  </a:lnTo>
                  <a:cubicBezTo>
                    <a:pt x="13431" y="0"/>
                    <a:pt x="0" y="13431"/>
                    <a:pt x="0" y="30000"/>
                  </a:cubicBezTo>
                  <a:lnTo>
                    <a:pt x="0" y="570000"/>
                  </a:lnTo>
                  <a:cubicBezTo>
                    <a:pt x="0" y="586569"/>
                    <a:pt x="13431" y="600000"/>
                    <a:pt x="30000" y="600000"/>
                  </a:cubicBezTo>
                  <a:lnTo>
                    <a:pt x="450000" y="600000"/>
                  </a:lnTo>
                  <a:cubicBezTo>
                    <a:pt x="466569" y="600000"/>
                    <a:pt x="480000" y="586569"/>
                    <a:pt x="480000" y="570000"/>
                  </a:cubicBezTo>
                  <a:lnTo>
                    <a:pt x="480000" y="30000"/>
                  </a:lnTo>
                  <a:cubicBezTo>
                    <a:pt x="480000" y="13431"/>
                    <a:pt x="466569" y="0"/>
                    <a:pt x="450000" y="0"/>
                  </a:cubicBezTo>
                  <a:close/>
                </a:path>
              </a:pathLst>
            </a:custGeom>
            <a:noFill/>
            <a:ln w="5080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6DE51F3F-5DD5-F9DE-F982-53B9A6658BDC}"/>
                </a:ext>
              </a:extLst>
            </p:cNvPr>
            <p:cNvSpPr/>
            <p:nvPr/>
          </p:nvSpPr>
          <p:spPr>
            <a:xfrm>
              <a:off x="3081177" y="2373362"/>
              <a:ext cx="210000" cy="15000"/>
            </a:xfrm>
            <a:custGeom>
              <a:avLst/>
              <a:gdLst>
                <a:gd name="connsiteX0" fmla="*/ 0 w 210000"/>
                <a:gd name="connsiteY0" fmla="*/ 0 h 15000"/>
                <a:gd name="connsiteX1" fmla="*/ 210000 w 210000"/>
                <a:gd name="connsiteY1" fmla="*/ 0 h 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0000" h="15000">
                  <a:moveTo>
                    <a:pt x="0" y="0"/>
                  </a:moveTo>
                  <a:lnTo>
                    <a:pt x="210000" y="0"/>
                  </a:lnTo>
                </a:path>
              </a:pathLst>
            </a:custGeom>
            <a:noFill/>
            <a:ln w="59531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01999EF2-63E3-EA2A-8496-A010B9625888}"/>
                </a:ext>
              </a:extLst>
            </p:cNvPr>
            <p:cNvSpPr/>
            <p:nvPr/>
          </p:nvSpPr>
          <p:spPr>
            <a:xfrm>
              <a:off x="3081177" y="2463362"/>
              <a:ext cx="105000" cy="15000"/>
            </a:xfrm>
            <a:custGeom>
              <a:avLst/>
              <a:gdLst>
                <a:gd name="connsiteX0" fmla="*/ 0 w 105000"/>
                <a:gd name="connsiteY0" fmla="*/ 0 h 15000"/>
                <a:gd name="connsiteX1" fmla="*/ 105000 w 105000"/>
                <a:gd name="connsiteY1" fmla="*/ 0 h 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000" h="15000">
                  <a:moveTo>
                    <a:pt x="0" y="0"/>
                  </a:moveTo>
                  <a:lnTo>
                    <a:pt x="105000" y="0"/>
                  </a:lnTo>
                </a:path>
              </a:pathLst>
            </a:custGeom>
            <a:noFill/>
            <a:ln w="59531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7D42290D-31B4-2667-066B-9970A1007776}"/>
                </a:ext>
              </a:extLst>
            </p:cNvPr>
            <p:cNvSpPr/>
            <p:nvPr/>
          </p:nvSpPr>
          <p:spPr>
            <a:xfrm>
              <a:off x="3081177" y="2103362"/>
              <a:ext cx="210000" cy="150000"/>
            </a:xfrm>
            <a:custGeom>
              <a:avLst/>
              <a:gdLst>
                <a:gd name="connsiteX0" fmla="*/ 0 w 210000"/>
                <a:gd name="connsiteY0" fmla="*/ 0 h 150000"/>
                <a:gd name="connsiteX1" fmla="*/ 210000 w 210000"/>
                <a:gd name="connsiteY1" fmla="*/ 0 h 150000"/>
                <a:gd name="connsiteX2" fmla="*/ 210000 w 210000"/>
                <a:gd name="connsiteY2" fmla="*/ 150000 h 150000"/>
                <a:gd name="connsiteX3" fmla="*/ 0 w 210000"/>
                <a:gd name="connsiteY3" fmla="*/ 150000 h 1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00" h="150000">
                  <a:moveTo>
                    <a:pt x="0" y="0"/>
                  </a:moveTo>
                  <a:lnTo>
                    <a:pt x="210000" y="0"/>
                  </a:lnTo>
                  <a:lnTo>
                    <a:pt x="210000" y="150000"/>
                  </a:lnTo>
                  <a:lnTo>
                    <a:pt x="0" y="150000"/>
                  </a:lnTo>
                  <a:close/>
                </a:path>
              </a:pathLst>
            </a:custGeom>
            <a:noFill/>
            <a:ln w="59531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C3988BE-6EF4-14D6-5797-D7BC3D4959CD}"/>
              </a:ext>
            </a:extLst>
          </p:cNvPr>
          <p:cNvGrpSpPr/>
          <p:nvPr/>
        </p:nvGrpSpPr>
        <p:grpSpPr>
          <a:xfrm>
            <a:off x="5424442" y="3399840"/>
            <a:ext cx="1376909" cy="1376909"/>
            <a:chOff x="5424442" y="3399840"/>
            <a:chExt cx="1376909" cy="1376909"/>
          </a:xfrm>
        </p:grpSpPr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B9493EC8-5BBB-4AF6-B43E-C49CDAFC1CFB}"/>
                </a:ext>
              </a:extLst>
            </p:cNvPr>
            <p:cNvSpPr/>
            <p:nvPr/>
          </p:nvSpPr>
          <p:spPr>
            <a:xfrm>
              <a:off x="5424442" y="3399840"/>
              <a:ext cx="1376909" cy="1376909"/>
            </a:xfrm>
            <a:prstGeom prst="ellipse">
              <a:avLst/>
            </a:prstGeom>
            <a:gradFill flip="none" rotWithShape="1">
              <a:gsLst>
                <a:gs pos="64000">
                  <a:schemeClr val="accent2">
                    <a:alpha val="0"/>
                  </a:schemeClr>
                </a:gs>
                <a:gs pos="0">
                  <a:schemeClr val="accent2">
                    <a:alpha val="3000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20000">
                    <a:schemeClr val="accent2">
                      <a:alpha val="0"/>
                    </a:schemeClr>
                  </a:gs>
                  <a:gs pos="49000">
                    <a:schemeClr val="accent2"/>
                  </a:gs>
                </a:gsLst>
                <a:lin ang="120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21E05E02-69D0-4B82-B56C-8BB62365C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64607" y="3660506"/>
              <a:ext cx="720000" cy="72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A6BC212-5D1B-BD1C-BA07-51A2A1021E3C}"/>
              </a:ext>
            </a:extLst>
          </p:cNvPr>
          <p:cNvGrpSpPr/>
          <p:nvPr/>
        </p:nvGrpSpPr>
        <p:grpSpPr>
          <a:xfrm>
            <a:off x="777313" y="4649742"/>
            <a:ext cx="1376909" cy="1376909"/>
            <a:chOff x="777313" y="4649742"/>
            <a:chExt cx="1376909" cy="1376909"/>
          </a:xfrm>
        </p:grpSpPr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562AE2F8-7125-4140-A38A-7F251386E624}"/>
                </a:ext>
              </a:extLst>
            </p:cNvPr>
            <p:cNvSpPr/>
            <p:nvPr/>
          </p:nvSpPr>
          <p:spPr>
            <a:xfrm>
              <a:off x="777313" y="4649742"/>
              <a:ext cx="1376909" cy="1376909"/>
            </a:xfrm>
            <a:prstGeom prst="ellipse">
              <a:avLst/>
            </a:prstGeom>
            <a:gradFill flip="none" rotWithShape="1">
              <a:gsLst>
                <a:gs pos="64000">
                  <a:schemeClr val="accent2">
                    <a:alpha val="0"/>
                  </a:schemeClr>
                </a:gs>
                <a:gs pos="0">
                  <a:schemeClr val="accent2">
                    <a:alpha val="3000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20000">
                    <a:schemeClr val="accent2">
                      <a:alpha val="0"/>
                    </a:schemeClr>
                  </a:gs>
                  <a:gs pos="49000">
                    <a:schemeClr val="accent2"/>
                  </a:gs>
                </a:gsLst>
                <a:lin ang="120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3E491678-38D1-223A-1DE1-1474DFC942A0}"/>
                </a:ext>
              </a:extLst>
            </p:cNvPr>
            <p:cNvSpPr/>
            <p:nvPr/>
          </p:nvSpPr>
          <p:spPr>
            <a:xfrm>
              <a:off x="1210767" y="5005174"/>
              <a:ext cx="210000" cy="210000"/>
            </a:xfrm>
            <a:custGeom>
              <a:avLst/>
              <a:gdLst>
                <a:gd name="connsiteX0" fmla="*/ 105000 w 210000"/>
                <a:gd name="connsiteY0" fmla="*/ 210000 h 210000"/>
                <a:gd name="connsiteX1" fmla="*/ 210000 w 210000"/>
                <a:gd name="connsiteY1" fmla="*/ 105000 h 210000"/>
                <a:gd name="connsiteX2" fmla="*/ 105000 w 210000"/>
                <a:gd name="connsiteY2" fmla="*/ 0 h 210000"/>
                <a:gd name="connsiteX3" fmla="*/ 0 w 210000"/>
                <a:gd name="connsiteY3" fmla="*/ 105000 h 210000"/>
                <a:gd name="connsiteX4" fmla="*/ 105000 w 210000"/>
                <a:gd name="connsiteY4" fmla="*/ 210000 h 2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00" h="210000">
                  <a:moveTo>
                    <a:pt x="105000" y="210000"/>
                  </a:moveTo>
                  <a:cubicBezTo>
                    <a:pt x="162990" y="210000"/>
                    <a:pt x="210000" y="162990"/>
                    <a:pt x="210000" y="105000"/>
                  </a:cubicBezTo>
                  <a:cubicBezTo>
                    <a:pt x="210000" y="47010"/>
                    <a:pt x="162990" y="0"/>
                    <a:pt x="105000" y="0"/>
                  </a:cubicBezTo>
                  <a:cubicBezTo>
                    <a:pt x="47010" y="0"/>
                    <a:pt x="0" y="47010"/>
                    <a:pt x="0" y="105000"/>
                  </a:cubicBezTo>
                  <a:cubicBezTo>
                    <a:pt x="0" y="162990"/>
                    <a:pt x="47010" y="210000"/>
                    <a:pt x="105000" y="210000"/>
                  </a:cubicBezTo>
                  <a:close/>
                </a:path>
              </a:pathLst>
            </a:custGeom>
            <a:noFill/>
            <a:ln w="50800" cap="flat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B3F70C51-3DA0-9E9B-8BF9-8D35D0576421}"/>
                </a:ext>
              </a:extLst>
            </p:cNvPr>
            <p:cNvSpPr/>
            <p:nvPr/>
          </p:nvSpPr>
          <p:spPr>
            <a:xfrm>
              <a:off x="1510767" y="5005174"/>
              <a:ext cx="210000" cy="210000"/>
            </a:xfrm>
            <a:custGeom>
              <a:avLst/>
              <a:gdLst>
                <a:gd name="connsiteX0" fmla="*/ 105000 w 210000"/>
                <a:gd name="connsiteY0" fmla="*/ 210000 h 210000"/>
                <a:gd name="connsiteX1" fmla="*/ 210000 w 210000"/>
                <a:gd name="connsiteY1" fmla="*/ 105000 h 210000"/>
                <a:gd name="connsiteX2" fmla="*/ 105000 w 210000"/>
                <a:gd name="connsiteY2" fmla="*/ 0 h 210000"/>
                <a:gd name="connsiteX3" fmla="*/ 0 w 210000"/>
                <a:gd name="connsiteY3" fmla="*/ 105000 h 210000"/>
                <a:gd name="connsiteX4" fmla="*/ 105000 w 210000"/>
                <a:gd name="connsiteY4" fmla="*/ 210000 h 2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00" h="210000">
                  <a:moveTo>
                    <a:pt x="105000" y="210000"/>
                  </a:moveTo>
                  <a:cubicBezTo>
                    <a:pt x="162990" y="210000"/>
                    <a:pt x="210000" y="162990"/>
                    <a:pt x="210000" y="105000"/>
                  </a:cubicBezTo>
                  <a:cubicBezTo>
                    <a:pt x="210000" y="47010"/>
                    <a:pt x="162990" y="0"/>
                    <a:pt x="105000" y="0"/>
                  </a:cubicBezTo>
                  <a:cubicBezTo>
                    <a:pt x="47010" y="0"/>
                    <a:pt x="0" y="47010"/>
                    <a:pt x="0" y="105000"/>
                  </a:cubicBezTo>
                  <a:cubicBezTo>
                    <a:pt x="0" y="162990"/>
                    <a:pt x="47010" y="210000"/>
                    <a:pt x="105000" y="210000"/>
                  </a:cubicBezTo>
                  <a:close/>
                </a:path>
              </a:pathLst>
            </a:custGeom>
            <a:noFill/>
            <a:ln w="50800" cap="flat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BCB8382A-95FA-481C-DA87-B8425D953A47}"/>
                </a:ext>
              </a:extLst>
            </p:cNvPr>
            <p:cNvSpPr/>
            <p:nvPr/>
          </p:nvSpPr>
          <p:spPr>
            <a:xfrm>
              <a:off x="1165767" y="5320174"/>
              <a:ext cx="300001" cy="285000"/>
            </a:xfrm>
            <a:custGeom>
              <a:avLst/>
              <a:gdLst>
                <a:gd name="connsiteX0" fmla="*/ 0 w 300001"/>
                <a:gd name="connsiteY0" fmla="*/ 285000 h 285000"/>
                <a:gd name="connsiteX1" fmla="*/ 0 w 300001"/>
                <a:gd name="connsiteY1" fmla="*/ 150000 h 285000"/>
                <a:gd name="connsiteX2" fmla="*/ 126316 w 300001"/>
                <a:gd name="connsiteY2" fmla="*/ 0 h 285000"/>
                <a:gd name="connsiteX3" fmla="*/ 202106 w 300001"/>
                <a:gd name="connsiteY3" fmla="*/ 0 h 285000"/>
                <a:gd name="connsiteX4" fmla="*/ 300002 w 300001"/>
                <a:gd name="connsiteY4" fmla="*/ 60403 h 28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001" h="285000">
                  <a:moveTo>
                    <a:pt x="0" y="285000"/>
                  </a:moveTo>
                  <a:cubicBezTo>
                    <a:pt x="0" y="271667"/>
                    <a:pt x="0" y="226666"/>
                    <a:pt x="0" y="150000"/>
                  </a:cubicBezTo>
                  <a:cubicBezTo>
                    <a:pt x="0" y="67158"/>
                    <a:pt x="56553" y="0"/>
                    <a:pt x="126316" y="0"/>
                  </a:cubicBezTo>
                  <a:cubicBezTo>
                    <a:pt x="160001" y="0"/>
                    <a:pt x="185264" y="0"/>
                    <a:pt x="202106" y="0"/>
                  </a:cubicBezTo>
                  <a:cubicBezTo>
                    <a:pt x="263381" y="0"/>
                    <a:pt x="300002" y="60403"/>
                    <a:pt x="300002" y="60403"/>
                  </a:cubicBezTo>
                </a:path>
              </a:pathLst>
            </a:custGeom>
            <a:noFill/>
            <a:ln w="5080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5335F287-0148-7226-404F-B095E6DEC100}"/>
                </a:ext>
              </a:extLst>
            </p:cNvPr>
            <p:cNvSpPr/>
            <p:nvPr/>
          </p:nvSpPr>
          <p:spPr>
            <a:xfrm>
              <a:off x="1465762" y="5320174"/>
              <a:ext cx="300001" cy="285000"/>
            </a:xfrm>
            <a:custGeom>
              <a:avLst/>
              <a:gdLst>
                <a:gd name="connsiteX0" fmla="*/ 300002 w 300001"/>
                <a:gd name="connsiteY0" fmla="*/ 285000 h 285000"/>
                <a:gd name="connsiteX1" fmla="*/ 300002 w 300001"/>
                <a:gd name="connsiteY1" fmla="*/ 150000 h 285000"/>
                <a:gd name="connsiteX2" fmla="*/ 172182 w 300001"/>
                <a:gd name="connsiteY2" fmla="*/ 0 h 285000"/>
                <a:gd name="connsiteX3" fmla="*/ 95492 w 300001"/>
                <a:gd name="connsiteY3" fmla="*/ 0 h 285000"/>
                <a:gd name="connsiteX4" fmla="*/ 0 w 300001"/>
                <a:gd name="connsiteY4" fmla="*/ 60403 h 28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001" h="285000">
                  <a:moveTo>
                    <a:pt x="300002" y="285000"/>
                  </a:moveTo>
                  <a:cubicBezTo>
                    <a:pt x="300002" y="271667"/>
                    <a:pt x="300002" y="226666"/>
                    <a:pt x="300002" y="150000"/>
                  </a:cubicBezTo>
                  <a:cubicBezTo>
                    <a:pt x="300002" y="67158"/>
                    <a:pt x="242775" y="0"/>
                    <a:pt x="172182" y="0"/>
                  </a:cubicBezTo>
                  <a:cubicBezTo>
                    <a:pt x="138098" y="0"/>
                    <a:pt x="112535" y="0"/>
                    <a:pt x="95492" y="0"/>
                  </a:cubicBezTo>
                  <a:cubicBezTo>
                    <a:pt x="36074" y="0"/>
                    <a:pt x="-115" y="60403"/>
                    <a:pt x="0" y="60403"/>
                  </a:cubicBezTo>
                </a:path>
              </a:pathLst>
            </a:custGeom>
            <a:noFill/>
            <a:ln w="5080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C1E1B5A0-23AA-44B3-1450-53A4FB4F60BE}"/>
                </a:ext>
              </a:extLst>
            </p:cNvPr>
            <p:cNvSpPr/>
            <p:nvPr/>
          </p:nvSpPr>
          <p:spPr>
            <a:xfrm>
              <a:off x="1270767" y="5545174"/>
              <a:ext cx="405000" cy="15000"/>
            </a:xfrm>
            <a:custGeom>
              <a:avLst/>
              <a:gdLst>
                <a:gd name="connsiteX0" fmla="*/ 0 w 405000"/>
                <a:gd name="connsiteY0" fmla="*/ 0 h 15000"/>
                <a:gd name="connsiteX1" fmla="*/ 405000 w 405000"/>
                <a:gd name="connsiteY1" fmla="*/ 0 h 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5000" h="15000">
                  <a:moveTo>
                    <a:pt x="0" y="0"/>
                  </a:moveTo>
                  <a:lnTo>
                    <a:pt x="405000" y="0"/>
                  </a:lnTo>
                </a:path>
              </a:pathLst>
            </a:custGeom>
            <a:noFill/>
            <a:ln w="5080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7F847526-6A28-590C-F500-842F6D3D6A79}"/>
                </a:ext>
              </a:extLst>
            </p:cNvPr>
            <p:cNvSpPr/>
            <p:nvPr/>
          </p:nvSpPr>
          <p:spPr>
            <a:xfrm>
              <a:off x="1620197" y="5489048"/>
              <a:ext cx="55780" cy="113756"/>
            </a:xfrm>
            <a:custGeom>
              <a:avLst/>
              <a:gdLst>
                <a:gd name="connsiteX0" fmla="*/ 0 w 55780"/>
                <a:gd name="connsiteY0" fmla="*/ 0 h 113756"/>
                <a:gd name="connsiteX1" fmla="*/ 18594 w 55780"/>
                <a:gd name="connsiteY1" fmla="*/ 18708 h 113756"/>
                <a:gd name="connsiteX2" fmla="*/ 55781 w 55780"/>
                <a:gd name="connsiteY2" fmla="*/ 56123 h 113756"/>
                <a:gd name="connsiteX3" fmla="*/ 18594 w 55780"/>
                <a:gd name="connsiteY3" fmla="*/ 94545 h 113756"/>
                <a:gd name="connsiteX4" fmla="*/ 0 w 55780"/>
                <a:gd name="connsiteY4" fmla="*/ 113757 h 11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80" h="113756">
                  <a:moveTo>
                    <a:pt x="0" y="0"/>
                  </a:moveTo>
                  <a:lnTo>
                    <a:pt x="18594" y="18708"/>
                  </a:lnTo>
                  <a:lnTo>
                    <a:pt x="55781" y="56123"/>
                  </a:lnTo>
                  <a:lnTo>
                    <a:pt x="18594" y="94545"/>
                  </a:lnTo>
                  <a:lnTo>
                    <a:pt x="0" y="113757"/>
                  </a:lnTo>
                </a:path>
              </a:pathLst>
            </a:custGeom>
            <a:noFill/>
            <a:ln w="59531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01E4A76F-8609-9D9F-7A8F-5F5FAD7DBDD3}"/>
                </a:ext>
              </a:extLst>
            </p:cNvPr>
            <p:cNvSpPr/>
            <p:nvPr/>
          </p:nvSpPr>
          <p:spPr>
            <a:xfrm>
              <a:off x="1264045" y="5488655"/>
              <a:ext cx="56664" cy="113756"/>
            </a:xfrm>
            <a:custGeom>
              <a:avLst/>
              <a:gdLst>
                <a:gd name="connsiteX0" fmla="*/ 56664 w 56664"/>
                <a:gd name="connsiteY0" fmla="*/ 0 h 113756"/>
                <a:gd name="connsiteX1" fmla="*/ 37776 w 56664"/>
                <a:gd name="connsiteY1" fmla="*/ 18804 h 113756"/>
                <a:gd name="connsiteX2" fmla="*/ 0 w 56664"/>
                <a:gd name="connsiteY2" fmla="*/ 56411 h 113756"/>
                <a:gd name="connsiteX3" fmla="*/ 37776 w 56664"/>
                <a:gd name="connsiteY3" fmla="*/ 94641 h 113756"/>
                <a:gd name="connsiteX4" fmla="*/ 56664 w 56664"/>
                <a:gd name="connsiteY4" fmla="*/ 113757 h 11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64" h="113756">
                  <a:moveTo>
                    <a:pt x="56664" y="0"/>
                  </a:moveTo>
                  <a:lnTo>
                    <a:pt x="37776" y="18804"/>
                  </a:lnTo>
                  <a:lnTo>
                    <a:pt x="0" y="56411"/>
                  </a:lnTo>
                  <a:lnTo>
                    <a:pt x="37776" y="94641"/>
                  </a:lnTo>
                  <a:lnTo>
                    <a:pt x="56664" y="113757"/>
                  </a:lnTo>
                </a:path>
              </a:pathLst>
            </a:custGeom>
            <a:noFill/>
            <a:ln w="59531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0685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  <a:alpha val="80000"/>
              </a:schemeClr>
            </a:gs>
            <a:gs pos="2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A72C69C2-FC45-29DB-75F9-86A87B5E322E}"/>
              </a:ext>
            </a:extLst>
          </p:cNvPr>
          <p:cNvGrpSpPr/>
          <p:nvPr/>
        </p:nvGrpSpPr>
        <p:grpSpPr>
          <a:xfrm>
            <a:off x="709807" y="2157761"/>
            <a:ext cx="10801350" cy="3995485"/>
            <a:chOff x="695326" y="0"/>
            <a:chExt cx="10801350" cy="8299938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95D70694-0348-DAFC-1D8D-5FEAE23F3F35}"/>
                </a:ext>
              </a:extLst>
            </p:cNvPr>
            <p:cNvCxnSpPr>
              <a:cxnSpLocks/>
            </p:cNvCxnSpPr>
            <p:nvPr/>
          </p:nvCxnSpPr>
          <p:spPr>
            <a:xfrm>
              <a:off x="695326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690C897-7DEE-3618-4B0E-083F93DD18A2}"/>
                </a:ext>
              </a:extLst>
            </p:cNvPr>
            <p:cNvCxnSpPr>
              <a:cxnSpLocks/>
            </p:cNvCxnSpPr>
            <p:nvPr/>
          </p:nvCxnSpPr>
          <p:spPr>
            <a:xfrm>
              <a:off x="2238374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79830B26-0D61-BDD1-99A4-64D044557B27}"/>
                </a:ext>
              </a:extLst>
            </p:cNvPr>
            <p:cNvCxnSpPr>
              <a:cxnSpLocks/>
            </p:cNvCxnSpPr>
            <p:nvPr/>
          </p:nvCxnSpPr>
          <p:spPr>
            <a:xfrm>
              <a:off x="3781425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F574EDAF-BBD8-D8C2-4ED5-D84B64EE75D2}"/>
                </a:ext>
              </a:extLst>
            </p:cNvPr>
            <p:cNvCxnSpPr>
              <a:cxnSpLocks/>
            </p:cNvCxnSpPr>
            <p:nvPr/>
          </p:nvCxnSpPr>
          <p:spPr>
            <a:xfrm>
              <a:off x="5324474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E376D9F8-1CB4-BD16-1C88-8CDB900700FA}"/>
                </a:ext>
              </a:extLst>
            </p:cNvPr>
            <p:cNvCxnSpPr>
              <a:cxnSpLocks/>
            </p:cNvCxnSpPr>
            <p:nvPr/>
          </p:nvCxnSpPr>
          <p:spPr>
            <a:xfrm>
              <a:off x="6867525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6778A957-A6DF-28D9-5F53-15B776A6ED9B}"/>
                </a:ext>
              </a:extLst>
            </p:cNvPr>
            <p:cNvCxnSpPr>
              <a:cxnSpLocks/>
            </p:cNvCxnSpPr>
            <p:nvPr/>
          </p:nvCxnSpPr>
          <p:spPr>
            <a:xfrm>
              <a:off x="8410574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D926055B-8FBA-1061-B17D-7F9B916D8EA6}"/>
                </a:ext>
              </a:extLst>
            </p:cNvPr>
            <p:cNvCxnSpPr>
              <a:cxnSpLocks/>
            </p:cNvCxnSpPr>
            <p:nvPr/>
          </p:nvCxnSpPr>
          <p:spPr>
            <a:xfrm>
              <a:off x="9953625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56BCAEEC-A837-E1CA-B12A-59E683AEE009}"/>
                </a:ext>
              </a:extLst>
            </p:cNvPr>
            <p:cNvCxnSpPr>
              <a:cxnSpLocks/>
            </p:cNvCxnSpPr>
            <p:nvPr/>
          </p:nvCxnSpPr>
          <p:spPr>
            <a:xfrm>
              <a:off x="11496676" y="0"/>
              <a:ext cx="0" cy="8299938"/>
            </a:xfrm>
            <a:prstGeom prst="line">
              <a:avLst/>
            </a:prstGeom>
            <a:ln w="9525">
              <a:solidFill>
                <a:schemeClr val="accent4">
                  <a:alpha val="7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C3B768DD-7A94-A527-5938-BA223A856BF6}"/>
              </a:ext>
            </a:extLst>
          </p:cNvPr>
          <p:cNvGrpSpPr/>
          <p:nvPr/>
        </p:nvGrpSpPr>
        <p:grpSpPr>
          <a:xfrm>
            <a:off x="714695" y="2175678"/>
            <a:ext cx="10801350" cy="4006113"/>
            <a:chOff x="814784" y="1679919"/>
            <a:chExt cx="10801350" cy="400611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7EF84FE-A458-2564-3F0C-2EE89BF6D66C}"/>
                </a:ext>
              </a:extLst>
            </p:cNvPr>
            <p:cNvSpPr/>
            <p:nvPr/>
          </p:nvSpPr>
          <p:spPr>
            <a:xfrm>
              <a:off x="814784" y="1679919"/>
              <a:ext cx="10801350" cy="465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CFF8F90-CE68-B1F8-EFB1-6B5E198ED2C9}"/>
                </a:ext>
              </a:extLst>
            </p:cNvPr>
            <p:cNvSpPr/>
            <p:nvPr/>
          </p:nvSpPr>
          <p:spPr>
            <a:xfrm>
              <a:off x="814784" y="2269985"/>
              <a:ext cx="10801350" cy="465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7CCB406-304B-090C-EF34-7E43E8C0315D}"/>
                </a:ext>
              </a:extLst>
            </p:cNvPr>
            <p:cNvSpPr/>
            <p:nvPr/>
          </p:nvSpPr>
          <p:spPr>
            <a:xfrm>
              <a:off x="814784" y="2860051"/>
              <a:ext cx="10801350" cy="465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410AA8F-6D63-D491-4A30-657D43C7E911}"/>
                </a:ext>
              </a:extLst>
            </p:cNvPr>
            <p:cNvSpPr/>
            <p:nvPr/>
          </p:nvSpPr>
          <p:spPr>
            <a:xfrm>
              <a:off x="814784" y="3450117"/>
              <a:ext cx="10801350" cy="465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2E915ED-759D-BBE8-AAD4-45F13F553E24}"/>
                </a:ext>
              </a:extLst>
            </p:cNvPr>
            <p:cNvSpPr/>
            <p:nvPr/>
          </p:nvSpPr>
          <p:spPr>
            <a:xfrm>
              <a:off x="814784" y="4040183"/>
              <a:ext cx="10801350" cy="465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C1589B9-19EE-BCDB-E9C7-BB8386FE96BB}"/>
                </a:ext>
              </a:extLst>
            </p:cNvPr>
            <p:cNvSpPr/>
            <p:nvPr/>
          </p:nvSpPr>
          <p:spPr>
            <a:xfrm>
              <a:off x="814784" y="4630249"/>
              <a:ext cx="10801350" cy="465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5E9686C-5860-28CD-B64D-B4056788942B}"/>
                </a:ext>
              </a:extLst>
            </p:cNvPr>
            <p:cNvSpPr/>
            <p:nvPr/>
          </p:nvSpPr>
          <p:spPr>
            <a:xfrm>
              <a:off x="814784" y="5220315"/>
              <a:ext cx="10801350" cy="4657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ED625B4-9F79-2344-AF4A-1BF8E4422131}"/>
              </a:ext>
            </a:extLst>
          </p:cNvPr>
          <p:cNvGrpSpPr/>
          <p:nvPr/>
        </p:nvGrpSpPr>
        <p:grpSpPr>
          <a:xfrm>
            <a:off x="714697" y="1745363"/>
            <a:ext cx="9258299" cy="222011"/>
            <a:chOff x="695326" y="0"/>
            <a:chExt cx="9258299" cy="8299938"/>
          </a:xfrm>
        </p:grpSpPr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ABB424A-D396-6431-0502-DA4F522D2097}"/>
                </a:ext>
              </a:extLst>
            </p:cNvPr>
            <p:cNvCxnSpPr>
              <a:cxnSpLocks/>
            </p:cNvCxnSpPr>
            <p:nvPr/>
          </p:nvCxnSpPr>
          <p:spPr>
            <a:xfrm>
              <a:off x="695326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134D0B3-532C-6238-AC54-5B4742C593EB}"/>
                </a:ext>
              </a:extLst>
            </p:cNvPr>
            <p:cNvCxnSpPr>
              <a:cxnSpLocks/>
            </p:cNvCxnSpPr>
            <p:nvPr/>
          </p:nvCxnSpPr>
          <p:spPr>
            <a:xfrm>
              <a:off x="2238374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5A508FA2-3870-85F0-B7CB-D164EB3C36AB}"/>
                </a:ext>
              </a:extLst>
            </p:cNvPr>
            <p:cNvCxnSpPr>
              <a:cxnSpLocks/>
            </p:cNvCxnSpPr>
            <p:nvPr/>
          </p:nvCxnSpPr>
          <p:spPr>
            <a:xfrm>
              <a:off x="3781425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9A14F8CD-BCAA-02EC-4C87-109A3D0269F0}"/>
                </a:ext>
              </a:extLst>
            </p:cNvPr>
            <p:cNvCxnSpPr>
              <a:cxnSpLocks/>
            </p:cNvCxnSpPr>
            <p:nvPr/>
          </p:nvCxnSpPr>
          <p:spPr>
            <a:xfrm>
              <a:off x="5324474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E873A6A-68A9-AA35-03ED-5E14EC6E8413}"/>
                </a:ext>
              </a:extLst>
            </p:cNvPr>
            <p:cNvCxnSpPr>
              <a:cxnSpLocks/>
            </p:cNvCxnSpPr>
            <p:nvPr/>
          </p:nvCxnSpPr>
          <p:spPr>
            <a:xfrm>
              <a:off x="6867525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6FD12520-7DA6-B8F7-0640-72801C46DA13}"/>
                </a:ext>
              </a:extLst>
            </p:cNvPr>
            <p:cNvCxnSpPr>
              <a:cxnSpLocks/>
            </p:cNvCxnSpPr>
            <p:nvPr/>
          </p:nvCxnSpPr>
          <p:spPr>
            <a:xfrm>
              <a:off x="8410574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92AA3EB1-6A1A-8F66-9D1C-5732845648AC}"/>
                </a:ext>
              </a:extLst>
            </p:cNvPr>
            <p:cNvCxnSpPr>
              <a:cxnSpLocks/>
            </p:cNvCxnSpPr>
            <p:nvPr/>
          </p:nvCxnSpPr>
          <p:spPr>
            <a:xfrm>
              <a:off x="9953625" y="0"/>
              <a:ext cx="0" cy="8299938"/>
            </a:xfrm>
            <a:prstGeom prst="line">
              <a:avLst/>
            </a:prstGeom>
            <a:ln w="28575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4C408D5C-4CBE-2A9B-AD79-B1C5490FAA50}"/>
              </a:ext>
            </a:extLst>
          </p:cNvPr>
          <p:cNvSpPr txBox="1"/>
          <p:nvPr/>
        </p:nvSpPr>
        <p:spPr>
          <a:xfrm>
            <a:off x="734066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03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月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D11CA4E-7559-4C03-E71C-34928FF66AF0}"/>
              </a:ext>
            </a:extLst>
          </p:cNvPr>
          <p:cNvSpPr txBox="1"/>
          <p:nvPr/>
        </p:nvSpPr>
        <p:spPr>
          <a:xfrm>
            <a:off x="2275525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04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月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C7CD70C-D521-F7F3-F179-CD162C47AB26}"/>
              </a:ext>
            </a:extLst>
          </p:cNvPr>
          <p:cNvSpPr txBox="1"/>
          <p:nvPr/>
        </p:nvSpPr>
        <p:spPr>
          <a:xfrm>
            <a:off x="3815806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05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月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5EBE488-8225-CBDA-3E8E-0F692CF4CB71}"/>
              </a:ext>
            </a:extLst>
          </p:cNvPr>
          <p:cNvSpPr txBox="1"/>
          <p:nvPr/>
        </p:nvSpPr>
        <p:spPr>
          <a:xfrm>
            <a:off x="5358854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06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月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9AA549D-9A9E-86DF-F1E8-50DBF6B6DB12}"/>
              </a:ext>
            </a:extLst>
          </p:cNvPr>
          <p:cNvSpPr txBox="1"/>
          <p:nvPr/>
        </p:nvSpPr>
        <p:spPr>
          <a:xfrm>
            <a:off x="6901902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07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月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FA71213-EA84-D1D5-0897-2C4ACFAFEBFA}"/>
              </a:ext>
            </a:extLst>
          </p:cNvPr>
          <p:cNvSpPr txBox="1"/>
          <p:nvPr/>
        </p:nvSpPr>
        <p:spPr>
          <a:xfrm>
            <a:off x="8444950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08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月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DD4C58B-E625-F27B-84C5-331ED1A8B1D4}"/>
              </a:ext>
            </a:extLst>
          </p:cNvPr>
          <p:cNvSpPr txBox="1"/>
          <p:nvPr/>
        </p:nvSpPr>
        <p:spPr>
          <a:xfrm>
            <a:off x="9988000" y="1694859"/>
            <a:ext cx="647699" cy="3623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09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rPr>
              <a:t>月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8EA13B8-759F-7DCB-5EA2-357FFC5EA1DA}"/>
              </a:ext>
            </a:extLst>
          </p:cNvPr>
          <p:cNvSpPr/>
          <p:nvPr/>
        </p:nvSpPr>
        <p:spPr>
          <a:xfrm>
            <a:off x="714697" y="2175678"/>
            <a:ext cx="3071089" cy="46571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市场调研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01F507B-47DB-A205-91AE-6D095B62725B}"/>
              </a:ext>
            </a:extLst>
          </p:cNvPr>
          <p:cNvSpPr/>
          <p:nvPr/>
        </p:nvSpPr>
        <p:spPr>
          <a:xfrm>
            <a:off x="2257746" y="2765744"/>
            <a:ext cx="3086098" cy="46571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产品传播策略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3782133-BF2E-D315-A5EE-338C56D0B01D}"/>
              </a:ext>
            </a:extLst>
          </p:cNvPr>
          <p:cNvSpPr/>
          <p:nvPr/>
        </p:nvSpPr>
        <p:spPr>
          <a:xfrm>
            <a:off x="3815805" y="3355810"/>
            <a:ext cx="4629144" cy="46571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创意提案及调整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B6F01BE-B1BD-07F0-8E80-12AA691FA6D2}"/>
              </a:ext>
            </a:extLst>
          </p:cNvPr>
          <p:cNvSpPr/>
          <p:nvPr/>
        </p:nvSpPr>
        <p:spPr>
          <a:xfrm>
            <a:off x="714695" y="3945876"/>
            <a:ext cx="6187206" cy="46571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媒介计划及执行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6490C82-795F-DD4B-A2A6-256BA15E81EB}"/>
              </a:ext>
            </a:extLst>
          </p:cNvPr>
          <p:cNvSpPr/>
          <p:nvPr/>
        </p:nvSpPr>
        <p:spPr>
          <a:xfrm>
            <a:off x="5358854" y="4535942"/>
            <a:ext cx="4614142" cy="46571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相关物料创作及制作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80C6097F-C87B-5BD9-D77A-80E1E6F77D28}"/>
              </a:ext>
            </a:extLst>
          </p:cNvPr>
          <p:cNvSpPr/>
          <p:nvPr/>
        </p:nvSpPr>
        <p:spPr>
          <a:xfrm>
            <a:off x="2275525" y="5126008"/>
            <a:ext cx="9255531" cy="46571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月度工作检讨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377F394-AE0F-0E27-4AF5-439D251CAFB9}"/>
              </a:ext>
            </a:extLst>
          </p:cNvPr>
          <p:cNvSpPr/>
          <p:nvPr/>
        </p:nvSpPr>
        <p:spPr>
          <a:xfrm>
            <a:off x="5343844" y="5716074"/>
            <a:ext cx="4644156" cy="46571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>
            <a:outerShdw blurRad="177800" dist="63500" dir="5400000" sx="95000" sy="95000" algn="t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产品传播策略调整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B51D698-2EF8-B382-2C91-152120C8D8F0}"/>
              </a:ext>
            </a:extLst>
          </p:cNvPr>
          <p:cNvSpPr txBox="1"/>
          <p:nvPr/>
        </p:nvSpPr>
        <p:spPr>
          <a:xfrm>
            <a:off x="591154" y="745193"/>
            <a:ext cx="3240066" cy="5648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sz="2800" dirty="0">
                <a:solidFill>
                  <a:srgbClr val="3D3D40"/>
                </a:solidFill>
                <a:latin typeface="+mj-lt"/>
                <a:ea typeface="+mj-ea"/>
              </a:rPr>
              <a:t>下季度工作安排</a:t>
            </a:r>
          </a:p>
        </p:txBody>
      </p:sp>
    </p:spTree>
    <p:extLst>
      <p:ext uri="{BB962C8B-B14F-4D97-AF65-F5344CB8AC3E}">
        <p14:creationId xmlns:p14="http://schemas.microsoft.com/office/powerpoint/2010/main" val="263231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096A77-ED1D-1C5F-2E5B-B21495B47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64F9B04-E9CF-9576-5911-EF8CF87A412A}"/>
              </a:ext>
            </a:extLst>
          </p:cNvPr>
          <p:cNvSpPr/>
          <p:nvPr/>
        </p:nvSpPr>
        <p:spPr bwMode="auto">
          <a:xfrm>
            <a:off x="7223760" y="1628766"/>
            <a:ext cx="4968240" cy="3380106"/>
          </a:xfrm>
          <a:prstGeom prst="rect">
            <a:avLst/>
          </a:pr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 b="1" dirty="0">
              <a:latin typeface="Arial" charset="0"/>
              <a:ea typeface="宋体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B1D2FA7-7345-AD9A-199F-8612270C9044}"/>
              </a:ext>
            </a:extLst>
          </p:cNvPr>
          <p:cNvSpPr/>
          <p:nvPr/>
        </p:nvSpPr>
        <p:spPr bwMode="auto">
          <a:xfrm>
            <a:off x="0" y="1628775"/>
            <a:ext cx="7223760" cy="3380097"/>
          </a:xfrm>
          <a:prstGeom prst="rect">
            <a:avLst/>
          </a:prstGeom>
          <a:solidFill>
            <a:schemeClr val="accent2">
              <a:alpha val="8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 b="1" dirty="0">
              <a:latin typeface="Arial" charset="0"/>
              <a:ea typeface="宋体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E398D9E-EEFE-E77C-E30F-92C5E28CA31C}"/>
              </a:ext>
            </a:extLst>
          </p:cNvPr>
          <p:cNvSpPr/>
          <p:nvPr/>
        </p:nvSpPr>
        <p:spPr>
          <a:xfrm>
            <a:off x="8026063" y="2071124"/>
            <a:ext cx="1723549" cy="4298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团队组织架构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85A71BB-8ABA-8209-8499-0D83403A87FC}"/>
              </a:ext>
            </a:extLst>
          </p:cNvPr>
          <p:cNvSpPr/>
          <p:nvPr/>
        </p:nvSpPr>
        <p:spPr>
          <a:xfrm>
            <a:off x="8026063" y="2604903"/>
            <a:ext cx="1210588" cy="4298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工作回顾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C25CBA-09A2-CFEF-93B2-81735AB47CCF}"/>
              </a:ext>
            </a:extLst>
          </p:cNvPr>
          <p:cNvSpPr/>
          <p:nvPr/>
        </p:nvSpPr>
        <p:spPr>
          <a:xfrm>
            <a:off x="8026065" y="3138682"/>
            <a:ext cx="1723549" cy="4298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核心工作内容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EBB022C-EBCA-DEFF-21E0-C92CF5D98998}"/>
              </a:ext>
            </a:extLst>
          </p:cNvPr>
          <p:cNvSpPr/>
          <p:nvPr/>
        </p:nvSpPr>
        <p:spPr>
          <a:xfrm>
            <a:off x="8026065" y="3672462"/>
            <a:ext cx="1723549" cy="4298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项目推进进度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4091699-45A6-BB35-DF89-5395DE3D30CF}"/>
              </a:ext>
            </a:extLst>
          </p:cNvPr>
          <p:cNvSpPr/>
          <p:nvPr/>
        </p:nvSpPr>
        <p:spPr>
          <a:xfrm>
            <a:off x="8026063" y="4206242"/>
            <a:ext cx="1210588" cy="4298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整体总结</a:t>
            </a:r>
          </a:p>
        </p:txBody>
      </p:sp>
      <p:sp>
        <p:nvSpPr>
          <p:cNvPr id="11" name="Text Box 94">
            <a:extLst>
              <a:ext uri="{FF2B5EF4-FFF2-40B4-BE49-F238E27FC236}">
                <a16:creationId xmlns:a16="http://schemas.microsoft.com/office/drawing/2014/main" id="{6E196BDA-5741-9DBE-3EF8-A9A5B0639ED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005024" y="2721565"/>
            <a:ext cx="2236510" cy="76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chemeClr val="bg1"/>
                </a:solidFill>
                <a:latin typeface="+mj-ea"/>
                <a:ea typeface="+mj-ea"/>
              </a:rPr>
              <a:t>工作回顾</a:t>
            </a:r>
            <a:endParaRPr lang="en-US" altLang="zh-CN" sz="4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Text Box 94">
            <a:extLst>
              <a:ext uri="{FF2B5EF4-FFF2-40B4-BE49-F238E27FC236}">
                <a16:creationId xmlns:a16="http://schemas.microsoft.com/office/drawing/2014/main" id="{EA000E22-E5F4-307C-4148-83F6CA3751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33926" y="1963123"/>
            <a:ext cx="2553904" cy="287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82988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600" b="1" dirty="0">
                <a:solidFill>
                  <a:schemeClr val="bg1"/>
                </a:solidFill>
                <a:latin typeface="+mn-lt"/>
                <a:ea typeface="+mj-ea"/>
              </a:rPr>
              <a:t>01</a:t>
            </a:r>
            <a:endParaRPr lang="zh-CN" altLang="en-US" sz="16600" b="1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9107CB6-8C31-5252-D958-85B469D1851D}"/>
              </a:ext>
            </a:extLst>
          </p:cNvPr>
          <p:cNvCxnSpPr/>
          <p:nvPr/>
        </p:nvCxnSpPr>
        <p:spPr bwMode="auto">
          <a:xfrm>
            <a:off x="4086304" y="2397760"/>
            <a:ext cx="1991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2D2737F-E616-5B59-17F6-255DF5FDA2F4}"/>
              </a:ext>
            </a:extLst>
          </p:cNvPr>
          <p:cNvCxnSpPr/>
          <p:nvPr/>
        </p:nvCxnSpPr>
        <p:spPr bwMode="auto">
          <a:xfrm>
            <a:off x="4086304" y="4206240"/>
            <a:ext cx="1991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19C2CFC-EA7E-0469-AD63-1FD903358DDA}"/>
              </a:ext>
            </a:extLst>
          </p:cNvPr>
          <p:cNvSpPr txBox="1"/>
          <p:nvPr/>
        </p:nvSpPr>
        <p:spPr>
          <a:xfrm>
            <a:off x="4086304" y="3425499"/>
            <a:ext cx="2232896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Work  Review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18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4E7B09E-F4A5-3FCB-A6DC-DD1755964514}"/>
              </a:ext>
            </a:extLst>
          </p:cNvPr>
          <p:cNvSpPr txBox="1"/>
          <p:nvPr/>
        </p:nvSpPr>
        <p:spPr>
          <a:xfrm>
            <a:off x="6080760" y="1532483"/>
            <a:ext cx="4785360" cy="14338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8000" dirty="0">
                <a:solidFill>
                  <a:schemeClr val="bg1"/>
                </a:solidFill>
              </a:rPr>
              <a:t>THANKS</a:t>
            </a:r>
            <a:endParaRPr lang="zh-CN" altLang="en-US" sz="8000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3681555-8027-1AE3-233D-B3577BF342F5}"/>
              </a:ext>
            </a:extLst>
          </p:cNvPr>
          <p:cNvSpPr txBox="1"/>
          <p:nvPr/>
        </p:nvSpPr>
        <p:spPr>
          <a:xfrm>
            <a:off x="6393180" y="2741196"/>
            <a:ext cx="3930330" cy="897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800" dirty="0">
                <a:solidFill>
                  <a:schemeClr val="bg1">
                    <a:alpha val="80000"/>
                  </a:schemeClr>
                </a:solidFill>
              </a:rPr>
              <a:t>For Watching</a:t>
            </a:r>
            <a:endParaRPr lang="zh-CN" altLang="en-US" sz="48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88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1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25C4686-B3ED-0766-9C38-94FEFA72041B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团队组织架构</a:t>
            </a: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BB63F242-9DA6-EED7-5223-296F8FB44A8B}"/>
              </a:ext>
            </a:extLst>
          </p:cNvPr>
          <p:cNvSpPr/>
          <p:nvPr/>
        </p:nvSpPr>
        <p:spPr>
          <a:xfrm>
            <a:off x="1356836" y="4345782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7FB2983E-937C-7AC9-B4ED-00C7FD8969C2}"/>
              </a:ext>
            </a:extLst>
          </p:cNvPr>
          <p:cNvSpPr txBox="1"/>
          <p:nvPr/>
        </p:nvSpPr>
        <p:spPr>
          <a:xfrm>
            <a:off x="1612939" y="4446698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EBDE3C3F-9425-221D-1259-B435AB992710}"/>
              </a:ext>
            </a:extLst>
          </p:cNvPr>
          <p:cNvSpPr/>
          <p:nvPr/>
        </p:nvSpPr>
        <p:spPr>
          <a:xfrm>
            <a:off x="1356836" y="5034800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380FD4FC-372C-AC3B-7D94-19EA78A67665}"/>
              </a:ext>
            </a:extLst>
          </p:cNvPr>
          <p:cNvSpPr txBox="1"/>
          <p:nvPr/>
        </p:nvSpPr>
        <p:spPr>
          <a:xfrm>
            <a:off x="1612939" y="5135716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F8615781-04D3-38D4-9BC8-50B697F1EEF9}"/>
              </a:ext>
            </a:extLst>
          </p:cNvPr>
          <p:cNvSpPr/>
          <p:nvPr/>
        </p:nvSpPr>
        <p:spPr>
          <a:xfrm>
            <a:off x="1356836" y="5723819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155E3ECD-E9D2-4037-331E-5AFAB3C4DCD2}"/>
              </a:ext>
            </a:extLst>
          </p:cNvPr>
          <p:cNvSpPr txBox="1"/>
          <p:nvPr/>
        </p:nvSpPr>
        <p:spPr>
          <a:xfrm>
            <a:off x="1612939" y="5824735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cxnSp>
        <p:nvCxnSpPr>
          <p:cNvPr id="69" name="连接符: 肘形 68">
            <a:extLst>
              <a:ext uri="{FF2B5EF4-FFF2-40B4-BE49-F238E27FC236}">
                <a16:creationId xmlns:a16="http://schemas.microsoft.com/office/drawing/2014/main" id="{6913C4AD-8793-A1F1-33BB-A02345FDA2AD}"/>
              </a:ext>
            </a:extLst>
          </p:cNvPr>
          <p:cNvCxnSpPr>
            <a:stCxn id="82" idx="2"/>
            <a:endCxn id="61" idx="1"/>
          </p:cNvCxnSpPr>
          <p:nvPr/>
        </p:nvCxnSpPr>
        <p:spPr>
          <a:xfrm rot="5400000">
            <a:off x="1411355" y="3807896"/>
            <a:ext cx="751865" cy="860902"/>
          </a:xfrm>
          <a:prstGeom prst="bentConnector4">
            <a:avLst>
              <a:gd name="adj1" fmla="val 32144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连接符: 肘形 69">
            <a:extLst>
              <a:ext uri="{FF2B5EF4-FFF2-40B4-BE49-F238E27FC236}">
                <a16:creationId xmlns:a16="http://schemas.microsoft.com/office/drawing/2014/main" id="{FF79D311-18BC-873E-0F1A-62F5BD31E37D}"/>
              </a:ext>
            </a:extLst>
          </p:cNvPr>
          <p:cNvCxnSpPr>
            <a:stCxn id="82" idx="2"/>
            <a:endCxn id="64" idx="1"/>
          </p:cNvCxnSpPr>
          <p:nvPr/>
        </p:nvCxnSpPr>
        <p:spPr>
          <a:xfrm rot="5400000">
            <a:off x="1066845" y="4152405"/>
            <a:ext cx="1440883" cy="860902"/>
          </a:xfrm>
          <a:prstGeom prst="bentConnector4">
            <a:avLst>
              <a:gd name="adj1" fmla="val 16941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连接符: 肘形 70">
            <a:extLst>
              <a:ext uri="{FF2B5EF4-FFF2-40B4-BE49-F238E27FC236}">
                <a16:creationId xmlns:a16="http://schemas.microsoft.com/office/drawing/2014/main" id="{95B6F6B2-AB98-F51E-355D-905FDD1E198D}"/>
              </a:ext>
            </a:extLst>
          </p:cNvPr>
          <p:cNvCxnSpPr>
            <a:cxnSpLocks/>
            <a:stCxn id="82" idx="2"/>
            <a:endCxn id="67" idx="1"/>
          </p:cNvCxnSpPr>
          <p:nvPr/>
        </p:nvCxnSpPr>
        <p:spPr>
          <a:xfrm rot="5400000">
            <a:off x="722336" y="4496915"/>
            <a:ext cx="2129902" cy="860902"/>
          </a:xfrm>
          <a:prstGeom prst="bentConnector4">
            <a:avLst>
              <a:gd name="adj1" fmla="val 11348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D057418C-6CC7-E199-934A-9A9DEBD8DDA1}"/>
              </a:ext>
            </a:extLst>
          </p:cNvPr>
          <p:cNvSpPr/>
          <p:nvPr/>
        </p:nvSpPr>
        <p:spPr>
          <a:xfrm>
            <a:off x="5046746" y="1759351"/>
            <a:ext cx="2447123" cy="688409"/>
          </a:xfrm>
          <a:prstGeom prst="roundRect">
            <a:avLst>
              <a:gd name="adj" fmla="val 7347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54FEEECA-36E6-44B8-C1AB-939382DB3FB2}"/>
              </a:ext>
            </a:extLst>
          </p:cNvPr>
          <p:cNvSpPr txBox="1"/>
          <p:nvPr/>
        </p:nvSpPr>
        <p:spPr>
          <a:xfrm>
            <a:off x="5847260" y="1870019"/>
            <a:ext cx="1415772" cy="4979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部门名称</a:t>
            </a:r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FD55C985-A7EB-EBDF-DE52-FB5E3B86D885}"/>
              </a:ext>
            </a:extLst>
          </p:cNvPr>
          <p:cNvSpPr/>
          <p:nvPr/>
        </p:nvSpPr>
        <p:spPr>
          <a:xfrm>
            <a:off x="5132472" y="1834577"/>
            <a:ext cx="542734" cy="537956"/>
          </a:xfrm>
          <a:prstGeom prst="roundRect">
            <a:avLst>
              <a:gd name="adj" fmla="val 7347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cxnSp>
        <p:nvCxnSpPr>
          <p:cNvPr id="77" name="连接符: 肘形 76">
            <a:extLst>
              <a:ext uri="{FF2B5EF4-FFF2-40B4-BE49-F238E27FC236}">
                <a16:creationId xmlns:a16="http://schemas.microsoft.com/office/drawing/2014/main" id="{B643C0BC-877E-86DB-21CD-30ADDC648072}"/>
              </a:ext>
            </a:extLst>
          </p:cNvPr>
          <p:cNvCxnSpPr>
            <a:stCxn id="73" idx="2"/>
            <a:endCxn id="82" idx="0"/>
          </p:cNvCxnSpPr>
          <p:nvPr/>
        </p:nvCxnSpPr>
        <p:spPr>
          <a:xfrm rot="5400000">
            <a:off x="3880901" y="784598"/>
            <a:ext cx="726245" cy="4052570"/>
          </a:xfrm>
          <a:prstGeom prst="bentConnector3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连接符: 肘形 77">
            <a:extLst>
              <a:ext uri="{FF2B5EF4-FFF2-40B4-BE49-F238E27FC236}">
                <a16:creationId xmlns:a16="http://schemas.microsoft.com/office/drawing/2014/main" id="{B4B48986-4F0D-8844-D6AF-CA71DD26B636}"/>
              </a:ext>
            </a:extLst>
          </p:cNvPr>
          <p:cNvCxnSpPr>
            <a:cxnSpLocks/>
            <a:stCxn id="73" idx="2"/>
          </p:cNvCxnSpPr>
          <p:nvPr/>
        </p:nvCxnSpPr>
        <p:spPr>
          <a:xfrm rot="5400000">
            <a:off x="5248691" y="2152388"/>
            <a:ext cx="726245" cy="1316990"/>
          </a:xfrm>
          <a:prstGeom prst="bentConnector3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连接符: 肘形 78">
            <a:extLst>
              <a:ext uri="{FF2B5EF4-FFF2-40B4-BE49-F238E27FC236}">
                <a16:creationId xmlns:a16="http://schemas.microsoft.com/office/drawing/2014/main" id="{E8B79D4D-18CE-530A-8CAE-DE729DD40E28}"/>
              </a:ext>
            </a:extLst>
          </p:cNvPr>
          <p:cNvCxnSpPr>
            <a:cxnSpLocks/>
            <a:stCxn id="73" idx="2"/>
          </p:cNvCxnSpPr>
          <p:nvPr/>
        </p:nvCxnSpPr>
        <p:spPr>
          <a:xfrm rot="16200000" flipH="1">
            <a:off x="6616481" y="2101588"/>
            <a:ext cx="726245" cy="1418590"/>
          </a:xfrm>
          <a:prstGeom prst="bentConnector3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连接符: 肘形 79">
            <a:extLst>
              <a:ext uri="{FF2B5EF4-FFF2-40B4-BE49-F238E27FC236}">
                <a16:creationId xmlns:a16="http://schemas.microsoft.com/office/drawing/2014/main" id="{B47964A5-39C9-2A4D-FFD7-25537771FF42}"/>
              </a:ext>
            </a:extLst>
          </p:cNvPr>
          <p:cNvCxnSpPr>
            <a:cxnSpLocks/>
            <a:stCxn id="73" idx="2"/>
          </p:cNvCxnSpPr>
          <p:nvPr/>
        </p:nvCxnSpPr>
        <p:spPr>
          <a:xfrm rot="16200000" flipH="1">
            <a:off x="7984271" y="733798"/>
            <a:ext cx="726245" cy="4154170"/>
          </a:xfrm>
          <a:prstGeom prst="bentConnector3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00471A82-3588-BC85-7F6D-200E49AC11DA}"/>
              </a:ext>
            </a:extLst>
          </p:cNvPr>
          <p:cNvSpPr/>
          <p:nvPr/>
        </p:nvSpPr>
        <p:spPr>
          <a:xfrm>
            <a:off x="1133876" y="3174005"/>
            <a:ext cx="2167723" cy="688410"/>
          </a:xfrm>
          <a:prstGeom prst="roundRect">
            <a:avLst>
              <a:gd name="adj" fmla="val 7347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C52A6AAB-F368-E3DC-CB87-89B2673AABE9}"/>
              </a:ext>
            </a:extLst>
          </p:cNvPr>
          <p:cNvSpPr txBox="1"/>
          <p:nvPr/>
        </p:nvSpPr>
        <p:spPr>
          <a:xfrm>
            <a:off x="1937464" y="3340210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运营中心</a:t>
            </a:r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17ADFFAE-90B8-9DBB-B903-49E8425FEE39}"/>
              </a:ext>
            </a:extLst>
          </p:cNvPr>
          <p:cNvSpPr/>
          <p:nvPr/>
        </p:nvSpPr>
        <p:spPr>
          <a:xfrm>
            <a:off x="1032276" y="2970839"/>
            <a:ext cx="748497" cy="788785"/>
          </a:xfrm>
          <a:prstGeom prst="roundRect">
            <a:avLst>
              <a:gd name="adj" fmla="val 734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5D442A47-13E2-F35A-712B-94D7D0656DC1}"/>
              </a:ext>
            </a:extLst>
          </p:cNvPr>
          <p:cNvSpPr/>
          <p:nvPr/>
        </p:nvSpPr>
        <p:spPr>
          <a:xfrm>
            <a:off x="3976211" y="4355418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89E0A54B-66FA-F471-AE96-C0AE05D78DB9}"/>
              </a:ext>
            </a:extLst>
          </p:cNvPr>
          <p:cNvSpPr txBox="1"/>
          <p:nvPr/>
        </p:nvSpPr>
        <p:spPr>
          <a:xfrm>
            <a:off x="4232314" y="4456334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sp>
        <p:nvSpPr>
          <p:cNvPr id="89" name="矩形: 圆角 88">
            <a:extLst>
              <a:ext uri="{FF2B5EF4-FFF2-40B4-BE49-F238E27FC236}">
                <a16:creationId xmlns:a16="http://schemas.microsoft.com/office/drawing/2014/main" id="{4EE3CEA1-D511-B6CF-2044-1888EDC7EC8A}"/>
              </a:ext>
            </a:extLst>
          </p:cNvPr>
          <p:cNvSpPr/>
          <p:nvPr/>
        </p:nvSpPr>
        <p:spPr>
          <a:xfrm>
            <a:off x="3976211" y="5044436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CC230EA7-4763-FEB0-690C-6B5ACD42EBC5}"/>
              </a:ext>
            </a:extLst>
          </p:cNvPr>
          <p:cNvSpPr txBox="1"/>
          <p:nvPr/>
        </p:nvSpPr>
        <p:spPr>
          <a:xfrm>
            <a:off x="4232314" y="5145352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sp>
        <p:nvSpPr>
          <p:cNvPr id="92" name="矩形: 圆角 91">
            <a:extLst>
              <a:ext uri="{FF2B5EF4-FFF2-40B4-BE49-F238E27FC236}">
                <a16:creationId xmlns:a16="http://schemas.microsoft.com/office/drawing/2014/main" id="{152EF599-4A63-2AB2-AFAF-E49B89527DDA}"/>
              </a:ext>
            </a:extLst>
          </p:cNvPr>
          <p:cNvSpPr/>
          <p:nvPr/>
        </p:nvSpPr>
        <p:spPr>
          <a:xfrm>
            <a:off x="3976211" y="5733454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E1519C3C-5CA9-D1C1-4B59-6FDD886DF3B1}"/>
              </a:ext>
            </a:extLst>
          </p:cNvPr>
          <p:cNvSpPr txBox="1"/>
          <p:nvPr/>
        </p:nvSpPr>
        <p:spPr>
          <a:xfrm>
            <a:off x="4232314" y="5834370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cxnSp>
        <p:nvCxnSpPr>
          <p:cNvPr id="94" name="连接符: 肘形 93">
            <a:extLst>
              <a:ext uri="{FF2B5EF4-FFF2-40B4-BE49-F238E27FC236}">
                <a16:creationId xmlns:a16="http://schemas.microsoft.com/office/drawing/2014/main" id="{830F6DEB-7183-D79C-A099-E3FD3DA11E39}"/>
              </a:ext>
            </a:extLst>
          </p:cNvPr>
          <p:cNvCxnSpPr>
            <a:stCxn id="98" idx="2"/>
            <a:endCxn id="86" idx="1"/>
          </p:cNvCxnSpPr>
          <p:nvPr/>
        </p:nvCxnSpPr>
        <p:spPr>
          <a:xfrm rot="5400000">
            <a:off x="4030730" y="3817533"/>
            <a:ext cx="751865" cy="860902"/>
          </a:xfrm>
          <a:prstGeom prst="bentConnector4">
            <a:avLst>
              <a:gd name="adj1" fmla="val 32144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连接符: 肘形 94">
            <a:extLst>
              <a:ext uri="{FF2B5EF4-FFF2-40B4-BE49-F238E27FC236}">
                <a16:creationId xmlns:a16="http://schemas.microsoft.com/office/drawing/2014/main" id="{D32B8894-6A5A-1680-6836-654C60999084}"/>
              </a:ext>
            </a:extLst>
          </p:cNvPr>
          <p:cNvCxnSpPr>
            <a:stCxn id="98" idx="2"/>
            <a:endCxn id="89" idx="1"/>
          </p:cNvCxnSpPr>
          <p:nvPr/>
        </p:nvCxnSpPr>
        <p:spPr>
          <a:xfrm rot="5400000">
            <a:off x="3686220" y="4162042"/>
            <a:ext cx="1440883" cy="860902"/>
          </a:xfrm>
          <a:prstGeom prst="bentConnector4">
            <a:avLst>
              <a:gd name="adj1" fmla="val 16941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连接符: 肘形 95">
            <a:extLst>
              <a:ext uri="{FF2B5EF4-FFF2-40B4-BE49-F238E27FC236}">
                <a16:creationId xmlns:a16="http://schemas.microsoft.com/office/drawing/2014/main" id="{284E2604-7B76-F067-9632-D31265BC49D5}"/>
              </a:ext>
            </a:extLst>
          </p:cNvPr>
          <p:cNvCxnSpPr>
            <a:cxnSpLocks/>
            <a:stCxn id="98" idx="2"/>
            <a:endCxn id="92" idx="1"/>
          </p:cNvCxnSpPr>
          <p:nvPr/>
        </p:nvCxnSpPr>
        <p:spPr>
          <a:xfrm rot="5400000">
            <a:off x="3341711" y="4506551"/>
            <a:ext cx="2129902" cy="860902"/>
          </a:xfrm>
          <a:prstGeom prst="bentConnector4">
            <a:avLst>
              <a:gd name="adj1" fmla="val 11348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62E5DE3C-84E5-1F91-A25E-54FDB4233BF5}"/>
              </a:ext>
            </a:extLst>
          </p:cNvPr>
          <p:cNvSpPr/>
          <p:nvPr/>
        </p:nvSpPr>
        <p:spPr>
          <a:xfrm>
            <a:off x="3753251" y="3183643"/>
            <a:ext cx="2167723" cy="688410"/>
          </a:xfrm>
          <a:prstGeom prst="roundRect">
            <a:avLst>
              <a:gd name="adj" fmla="val 7347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8D22A42D-0A28-112D-9C07-796C5DACE063}"/>
              </a:ext>
            </a:extLst>
          </p:cNvPr>
          <p:cNvSpPr txBox="1"/>
          <p:nvPr/>
        </p:nvSpPr>
        <p:spPr>
          <a:xfrm>
            <a:off x="4556839" y="3349848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运营中心</a:t>
            </a: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AD97162F-1400-1912-228E-D7321F2D8D02}"/>
              </a:ext>
            </a:extLst>
          </p:cNvPr>
          <p:cNvSpPr/>
          <p:nvPr/>
        </p:nvSpPr>
        <p:spPr>
          <a:xfrm>
            <a:off x="3651651" y="2980477"/>
            <a:ext cx="748497" cy="788785"/>
          </a:xfrm>
          <a:prstGeom prst="roundRect">
            <a:avLst>
              <a:gd name="adj" fmla="val 734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1AC83DF3-4BEE-9879-E4E7-A64F6BC6F52D}"/>
              </a:ext>
            </a:extLst>
          </p:cNvPr>
          <p:cNvSpPr/>
          <p:nvPr/>
        </p:nvSpPr>
        <p:spPr>
          <a:xfrm>
            <a:off x="6595586" y="4355418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772BCA97-5C16-8CDB-5ADE-FF054400345F}"/>
              </a:ext>
            </a:extLst>
          </p:cNvPr>
          <p:cNvSpPr txBox="1"/>
          <p:nvPr/>
        </p:nvSpPr>
        <p:spPr>
          <a:xfrm>
            <a:off x="6851689" y="4456334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sp>
        <p:nvSpPr>
          <p:cNvPr id="105" name="矩形: 圆角 104">
            <a:extLst>
              <a:ext uri="{FF2B5EF4-FFF2-40B4-BE49-F238E27FC236}">
                <a16:creationId xmlns:a16="http://schemas.microsoft.com/office/drawing/2014/main" id="{0D687465-8D5E-E54E-ABC5-B490FB0FB5FB}"/>
              </a:ext>
            </a:extLst>
          </p:cNvPr>
          <p:cNvSpPr/>
          <p:nvPr/>
        </p:nvSpPr>
        <p:spPr>
          <a:xfrm>
            <a:off x="6595586" y="5044436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6B435C8D-DA9A-3D21-3A1E-16FF1D632F02}"/>
              </a:ext>
            </a:extLst>
          </p:cNvPr>
          <p:cNvSpPr txBox="1"/>
          <p:nvPr/>
        </p:nvSpPr>
        <p:spPr>
          <a:xfrm>
            <a:off x="6851689" y="5145352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sp>
        <p:nvSpPr>
          <p:cNvPr id="108" name="矩形: 圆角 107">
            <a:extLst>
              <a:ext uri="{FF2B5EF4-FFF2-40B4-BE49-F238E27FC236}">
                <a16:creationId xmlns:a16="http://schemas.microsoft.com/office/drawing/2014/main" id="{EAEC07E0-D7CD-199C-AE2B-2C9843CBB65C}"/>
              </a:ext>
            </a:extLst>
          </p:cNvPr>
          <p:cNvSpPr/>
          <p:nvPr/>
        </p:nvSpPr>
        <p:spPr>
          <a:xfrm>
            <a:off x="6595586" y="5733454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E60456CF-D723-B9F3-1F80-3194EEC98029}"/>
              </a:ext>
            </a:extLst>
          </p:cNvPr>
          <p:cNvSpPr txBox="1"/>
          <p:nvPr/>
        </p:nvSpPr>
        <p:spPr>
          <a:xfrm>
            <a:off x="6851689" y="5834370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cxnSp>
        <p:nvCxnSpPr>
          <p:cNvPr id="110" name="连接符: 肘形 109">
            <a:extLst>
              <a:ext uri="{FF2B5EF4-FFF2-40B4-BE49-F238E27FC236}">
                <a16:creationId xmlns:a16="http://schemas.microsoft.com/office/drawing/2014/main" id="{D4E6BD7C-C18B-5712-EBD6-EDD14ADE22D1}"/>
              </a:ext>
            </a:extLst>
          </p:cNvPr>
          <p:cNvCxnSpPr>
            <a:stCxn id="114" idx="2"/>
            <a:endCxn id="102" idx="1"/>
          </p:cNvCxnSpPr>
          <p:nvPr/>
        </p:nvCxnSpPr>
        <p:spPr>
          <a:xfrm rot="5400000">
            <a:off x="6650105" y="3817533"/>
            <a:ext cx="751865" cy="860902"/>
          </a:xfrm>
          <a:prstGeom prst="bentConnector4">
            <a:avLst>
              <a:gd name="adj1" fmla="val 32144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连接符: 肘形 110">
            <a:extLst>
              <a:ext uri="{FF2B5EF4-FFF2-40B4-BE49-F238E27FC236}">
                <a16:creationId xmlns:a16="http://schemas.microsoft.com/office/drawing/2014/main" id="{ACBEE4CD-046F-6C05-8CA6-482685E94433}"/>
              </a:ext>
            </a:extLst>
          </p:cNvPr>
          <p:cNvCxnSpPr>
            <a:stCxn id="114" idx="2"/>
            <a:endCxn id="105" idx="1"/>
          </p:cNvCxnSpPr>
          <p:nvPr/>
        </p:nvCxnSpPr>
        <p:spPr>
          <a:xfrm rot="5400000">
            <a:off x="6305595" y="4162042"/>
            <a:ext cx="1440883" cy="860902"/>
          </a:xfrm>
          <a:prstGeom prst="bentConnector4">
            <a:avLst>
              <a:gd name="adj1" fmla="val 16941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连接符: 肘形 111">
            <a:extLst>
              <a:ext uri="{FF2B5EF4-FFF2-40B4-BE49-F238E27FC236}">
                <a16:creationId xmlns:a16="http://schemas.microsoft.com/office/drawing/2014/main" id="{7062EC6D-08E1-BBB0-50D7-481139482772}"/>
              </a:ext>
            </a:extLst>
          </p:cNvPr>
          <p:cNvCxnSpPr>
            <a:cxnSpLocks/>
            <a:stCxn id="114" idx="2"/>
            <a:endCxn id="108" idx="1"/>
          </p:cNvCxnSpPr>
          <p:nvPr/>
        </p:nvCxnSpPr>
        <p:spPr>
          <a:xfrm rot="5400000">
            <a:off x="5961086" y="4506551"/>
            <a:ext cx="2129902" cy="860902"/>
          </a:xfrm>
          <a:prstGeom prst="bentConnector4">
            <a:avLst>
              <a:gd name="adj1" fmla="val 11348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矩形: 圆角 113">
            <a:extLst>
              <a:ext uri="{FF2B5EF4-FFF2-40B4-BE49-F238E27FC236}">
                <a16:creationId xmlns:a16="http://schemas.microsoft.com/office/drawing/2014/main" id="{2D005DF6-B5D5-08A7-2ADE-3DF6473C6DFF}"/>
              </a:ext>
            </a:extLst>
          </p:cNvPr>
          <p:cNvSpPr/>
          <p:nvPr/>
        </p:nvSpPr>
        <p:spPr>
          <a:xfrm>
            <a:off x="6372626" y="3183643"/>
            <a:ext cx="2167723" cy="688410"/>
          </a:xfrm>
          <a:prstGeom prst="roundRect">
            <a:avLst>
              <a:gd name="adj" fmla="val 7347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3DF3415F-54A3-62F7-61DF-D2BE20DB98DF}"/>
              </a:ext>
            </a:extLst>
          </p:cNvPr>
          <p:cNvSpPr txBox="1"/>
          <p:nvPr/>
        </p:nvSpPr>
        <p:spPr>
          <a:xfrm>
            <a:off x="7176214" y="3349849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运营中心</a:t>
            </a:r>
          </a:p>
        </p:txBody>
      </p:sp>
      <p:sp>
        <p:nvSpPr>
          <p:cNvPr id="116" name="矩形: 圆角 115">
            <a:extLst>
              <a:ext uri="{FF2B5EF4-FFF2-40B4-BE49-F238E27FC236}">
                <a16:creationId xmlns:a16="http://schemas.microsoft.com/office/drawing/2014/main" id="{BDECCAA0-5204-2D06-5CD6-68D796780504}"/>
              </a:ext>
            </a:extLst>
          </p:cNvPr>
          <p:cNvSpPr/>
          <p:nvPr/>
        </p:nvSpPr>
        <p:spPr>
          <a:xfrm>
            <a:off x="6271026" y="2980477"/>
            <a:ext cx="748497" cy="788785"/>
          </a:xfrm>
          <a:prstGeom prst="roundRect">
            <a:avLst>
              <a:gd name="adj" fmla="val 7347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118" name="矩形: 圆角 117">
            <a:extLst>
              <a:ext uri="{FF2B5EF4-FFF2-40B4-BE49-F238E27FC236}">
                <a16:creationId xmlns:a16="http://schemas.microsoft.com/office/drawing/2014/main" id="{64CB39B6-F08B-A901-E68D-F257CC8B01D2}"/>
              </a:ext>
            </a:extLst>
          </p:cNvPr>
          <p:cNvSpPr/>
          <p:nvPr/>
        </p:nvSpPr>
        <p:spPr>
          <a:xfrm>
            <a:off x="9214961" y="4355418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DB4C8982-5574-3A7E-58EC-E0A720044E19}"/>
              </a:ext>
            </a:extLst>
          </p:cNvPr>
          <p:cNvSpPr txBox="1"/>
          <p:nvPr/>
        </p:nvSpPr>
        <p:spPr>
          <a:xfrm>
            <a:off x="9471064" y="4456334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A04BB591-DF2A-4C3B-22B3-576D8C5EE09D}"/>
              </a:ext>
            </a:extLst>
          </p:cNvPr>
          <p:cNvSpPr/>
          <p:nvPr/>
        </p:nvSpPr>
        <p:spPr>
          <a:xfrm>
            <a:off x="9214961" y="5044436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49BB67F2-96B0-5B06-9837-BD5BAB535551}"/>
              </a:ext>
            </a:extLst>
          </p:cNvPr>
          <p:cNvSpPr txBox="1"/>
          <p:nvPr/>
        </p:nvSpPr>
        <p:spPr>
          <a:xfrm>
            <a:off x="9471064" y="5145352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sp>
        <p:nvSpPr>
          <p:cNvPr id="124" name="矩形: 圆角 123">
            <a:extLst>
              <a:ext uri="{FF2B5EF4-FFF2-40B4-BE49-F238E27FC236}">
                <a16:creationId xmlns:a16="http://schemas.microsoft.com/office/drawing/2014/main" id="{2B7B55B5-0781-EAB0-5500-FDD7C062FFD9}"/>
              </a:ext>
            </a:extLst>
          </p:cNvPr>
          <p:cNvSpPr/>
          <p:nvPr/>
        </p:nvSpPr>
        <p:spPr>
          <a:xfrm>
            <a:off x="9214961" y="5733454"/>
            <a:ext cx="1620202" cy="53699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9EB79B5D-3DB5-0483-4CA5-B1C2C096AD65}"/>
              </a:ext>
            </a:extLst>
          </p:cNvPr>
          <p:cNvSpPr txBox="1"/>
          <p:nvPr/>
        </p:nvSpPr>
        <p:spPr>
          <a:xfrm>
            <a:off x="9471064" y="5834370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项目专员</a:t>
            </a:r>
          </a:p>
        </p:txBody>
      </p:sp>
      <p:cxnSp>
        <p:nvCxnSpPr>
          <p:cNvPr id="126" name="连接符: 肘形 125">
            <a:extLst>
              <a:ext uri="{FF2B5EF4-FFF2-40B4-BE49-F238E27FC236}">
                <a16:creationId xmlns:a16="http://schemas.microsoft.com/office/drawing/2014/main" id="{3EB297D9-1D44-80F7-1F16-6D3676A91C15}"/>
              </a:ext>
            </a:extLst>
          </p:cNvPr>
          <p:cNvCxnSpPr>
            <a:stCxn id="130" idx="2"/>
            <a:endCxn id="118" idx="1"/>
          </p:cNvCxnSpPr>
          <p:nvPr/>
        </p:nvCxnSpPr>
        <p:spPr>
          <a:xfrm rot="5400000">
            <a:off x="9269480" y="3817532"/>
            <a:ext cx="751865" cy="860902"/>
          </a:xfrm>
          <a:prstGeom prst="bentConnector4">
            <a:avLst>
              <a:gd name="adj1" fmla="val 32144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连接符: 肘形 126">
            <a:extLst>
              <a:ext uri="{FF2B5EF4-FFF2-40B4-BE49-F238E27FC236}">
                <a16:creationId xmlns:a16="http://schemas.microsoft.com/office/drawing/2014/main" id="{F9A76558-1BA4-6DC9-17A0-ACC5E933DC32}"/>
              </a:ext>
            </a:extLst>
          </p:cNvPr>
          <p:cNvCxnSpPr>
            <a:stCxn id="130" idx="2"/>
            <a:endCxn id="121" idx="1"/>
          </p:cNvCxnSpPr>
          <p:nvPr/>
        </p:nvCxnSpPr>
        <p:spPr>
          <a:xfrm rot="5400000">
            <a:off x="8924970" y="4162042"/>
            <a:ext cx="1440883" cy="860902"/>
          </a:xfrm>
          <a:prstGeom prst="bentConnector4">
            <a:avLst>
              <a:gd name="adj1" fmla="val 16941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连接符: 肘形 127">
            <a:extLst>
              <a:ext uri="{FF2B5EF4-FFF2-40B4-BE49-F238E27FC236}">
                <a16:creationId xmlns:a16="http://schemas.microsoft.com/office/drawing/2014/main" id="{FDB5AF07-90EB-1641-E056-A9A5A1552CE0}"/>
              </a:ext>
            </a:extLst>
          </p:cNvPr>
          <p:cNvCxnSpPr>
            <a:cxnSpLocks/>
            <a:stCxn id="130" idx="2"/>
            <a:endCxn id="124" idx="1"/>
          </p:cNvCxnSpPr>
          <p:nvPr/>
        </p:nvCxnSpPr>
        <p:spPr>
          <a:xfrm rot="5400000">
            <a:off x="8580461" y="4506551"/>
            <a:ext cx="2129902" cy="860902"/>
          </a:xfrm>
          <a:prstGeom prst="bentConnector4">
            <a:avLst>
              <a:gd name="adj1" fmla="val 11348"/>
              <a:gd name="adj2" fmla="val 126554"/>
            </a:avLst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矩形: 圆角 129">
            <a:extLst>
              <a:ext uri="{FF2B5EF4-FFF2-40B4-BE49-F238E27FC236}">
                <a16:creationId xmlns:a16="http://schemas.microsoft.com/office/drawing/2014/main" id="{12586E2A-1AFC-0765-25D1-D1428A73CA09}"/>
              </a:ext>
            </a:extLst>
          </p:cNvPr>
          <p:cNvSpPr/>
          <p:nvPr/>
        </p:nvSpPr>
        <p:spPr>
          <a:xfrm>
            <a:off x="8992001" y="3183643"/>
            <a:ext cx="2167723" cy="688410"/>
          </a:xfrm>
          <a:prstGeom prst="roundRect">
            <a:avLst>
              <a:gd name="adj" fmla="val 7347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800CAB4E-F1D6-A3F5-B4BD-0AC5511A2542}"/>
              </a:ext>
            </a:extLst>
          </p:cNvPr>
          <p:cNvSpPr txBox="1"/>
          <p:nvPr/>
        </p:nvSpPr>
        <p:spPr>
          <a:xfrm>
            <a:off x="9795589" y="3349848"/>
            <a:ext cx="1107996" cy="3965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运营中心</a:t>
            </a:r>
          </a:p>
        </p:txBody>
      </p:sp>
      <p:sp>
        <p:nvSpPr>
          <p:cNvPr id="132" name="矩形: 圆角 131">
            <a:extLst>
              <a:ext uri="{FF2B5EF4-FFF2-40B4-BE49-F238E27FC236}">
                <a16:creationId xmlns:a16="http://schemas.microsoft.com/office/drawing/2014/main" id="{878D8969-1447-466F-2218-F8143130857A}"/>
              </a:ext>
            </a:extLst>
          </p:cNvPr>
          <p:cNvSpPr/>
          <p:nvPr/>
        </p:nvSpPr>
        <p:spPr>
          <a:xfrm>
            <a:off x="8890401" y="2980477"/>
            <a:ext cx="748497" cy="788785"/>
          </a:xfrm>
          <a:prstGeom prst="roundRect">
            <a:avLst>
              <a:gd name="adj" fmla="val 734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ea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3827FCF-B056-63DA-71E7-1E7F3C0AEC62}"/>
              </a:ext>
            </a:extLst>
          </p:cNvPr>
          <p:cNvGrpSpPr/>
          <p:nvPr/>
        </p:nvGrpSpPr>
        <p:grpSpPr>
          <a:xfrm>
            <a:off x="525501" y="578988"/>
            <a:ext cx="2776097" cy="286694"/>
            <a:chOff x="525501" y="578988"/>
            <a:chExt cx="2776097" cy="286694"/>
          </a:xfrm>
        </p:grpSpPr>
        <p:sp>
          <p:nvSpPr>
            <p:cNvPr id="138" name="平行四边形 137">
              <a:extLst>
                <a:ext uri="{FF2B5EF4-FFF2-40B4-BE49-F238E27FC236}">
                  <a16:creationId xmlns:a16="http://schemas.microsoft.com/office/drawing/2014/main" id="{DF983007-2BC9-2B56-DBF6-01909CA2A163}"/>
                </a:ext>
              </a:extLst>
            </p:cNvPr>
            <p:cNvSpPr/>
            <p:nvPr/>
          </p:nvSpPr>
          <p:spPr>
            <a:xfrm flipH="1" flipV="1">
              <a:off x="1784682" y="640224"/>
              <a:ext cx="1516916" cy="161250"/>
            </a:xfrm>
            <a:prstGeom prst="parallelogram">
              <a:avLst>
                <a:gd name="adj" fmla="val 47377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9" name="平行四边形 138">
              <a:extLst>
                <a:ext uri="{FF2B5EF4-FFF2-40B4-BE49-F238E27FC236}">
                  <a16:creationId xmlns:a16="http://schemas.microsoft.com/office/drawing/2014/main" id="{43C23D57-98C5-E60D-3364-CE02B086D41D}"/>
                </a:ext>
              </a:extLst>
            </p:cNvPr>
            <p:cNvSpPr/>
            <p:nvPr/>
          </p:nvSpPr>
          <p:spPr>
            <a:xfrm flipH="1" flipV="1">
              <a:off x="1287723" y="745372"/>
              <a:ext cx="993964" cy="120310"/>
            </a:xfrm>
            <a:prstGeom prst="parallelogram">
              <a:avLst>
                <a:gd name="adj" fmla="val 47377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平行四边形 139">
              <a:extLst>
                <a:ext uri="{FF2B5EF4-FFF2-40B4-BE49-F238E27FC236}">
                  <a16:creationId xmlns:a16="http://schemas.microsoft.com/office/drawing/2014/main" id="{99EA3B8C-A130-45FE-AB93-46218BAE2AA1}"/>
                </a:ext>
              </a:extLst>
            </p:cNvPr>
            <p:cNvSpPr/>
            <p:nvPr/>
          </p:nvSpPr>
          <p:spPr>
            <a:xfrm flipH="1" flipV="1">
              <a:off x="525501" y="578988"/>
              <a:ext cx="1259204" cy="59567"/>
            </a:xfrm>
            <a:prstGeom prst="parallelogram">
              <a:avLst>
                <a:gd name="adj" fmla="val 47377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3493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图片 159">
            <a:extLst>
              <a:ext uri="{FF2B5EF4-FFF2-40B4-BE49-F238E27FC236}">
                <a16:creationId xmlns:a16="http://schemas.microsoft.com/office/drawing/2014/main" id="{03A84985-5E2C-1814-6137-E8DF3DD19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406"/>
          <a:stretch>
            <a:fillRect/>
          </a:stretch>
        </p:blipFill>
        <p:spPr>
          <a:xfrm>
            <a:off x="0" y="3099645"/>
            <a:ext cx="12192000" cy="3756472"/>
          </a:xfrm>
          <a:custGeom>
            <a:avLst/>
            <a:gdLst>
              <a:gd name="connsiteX0" fmla="*/ 0 w 12192000"/>
              <a:gd name="connsiteY0" fmla="*/ 0 h 3756472"/>
              <a:gd name="connsiteX1" fmla="*/ 12192000 w 12192000"/>
              <a:gd name="connsiteY1" fmla="*/ 0 h 3756472"/>
              <a:gd name="connsiteX2" fmla="*/ 12192000 w 12192000"/>
              <a:gd name="connsiteY2" fmla="*/ 3756472 h 3756472"/>
              <a:gd name="connsiteX3" fmla="*/ 0 w 12192000"/>
              <a:gd name="connsiteY3" fmla="*/ 3756472 h 375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6472">
                <a:moveTo>
                  <a:pt x="0" y="0"/>
                </a:moveTo>
                <a:lnTo>
                  <a:pt x="12192000" y="0"/>
                </a:lnTo>
                <a:lnTo>
                  <a:pt x="12192000" y="3756472"/>
                </a:lnTo>
                <a:lnTo>
                  <a:pt x="0" y="3756472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D8E544-C202-B2E7-D791-31A65880CEC6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工作回顾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E657C306-90C9-9E04-F5CB-186B308F34E7}"/>
              </a:ext>
            </a:extLst>
          </p:cNvPr>
          <p:cNvGrpSpPr/>
          <p:nvPr/>
        </p:nvGrpSpPr>
        <p:grpSpPr>
          <a:xfrm>
            <a:off x="647969" y="1725263"/>
            <a:ext cx="2810898" cy="2387602"/>
            <a:chOff x="829931" y="2342273"/>
            <a:chExt cx="2810898" cy="238760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21052D7-F115-B2A9-B837-98A1FD1145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931" y="3521773"/>
              <a:ext cx="2506098" cy="29283"/>
            </a:xfrm>
            <a:custGeom>
              <a:avLst/>
              <a:gdLst>
                <a:gd name="T0" fmla="*/ 0 w 3680"/>
                <a:gd name="T1" fmla="*/ 0 h 43"/>
                <a:gd name="T2" fmla="*/ 37 w 3680"/>
                <a:gd name="T3" fmla="*/ 24 h 43"/>
                <a:gd name="T4" fmla="*/ 0 w 3680"/>
                <a:gd name="T5" fmla="*/ 43 h 43"/>
                <a:gd name="T6" fmla="*/ 0 w 3680"/>
                <a:gd name="T7" fmla="*/ 0 h 43"/>
                <a:gd name="T8" fmla="*/ 203 w 3680"/>
                <a:gd name="T9" fmla="*/ 0 h 43"/>
                <a:gd name="T10" fmla="*/ 166 w 3680"/>
                <a:gd name="T11" fmla="*/ 24 h 43"/>
                <a:gd name="T12" fmla="*/ 203 w 3680"/>
                <a:gd name="T13" fmla="*/ 43 h 43"/>
                <a:gd name="T14" fmla="*/ 203 w 3680"/>
                <a:gd name="T15" fmla="*/ 0 h 43"/>
                <a:gd name="T16" fmla="*/ 3477 w 3680"/>
                <a:gd name="T17" fmla="*/ 0 h 43"/>
                <a:gd name="T18" fmla="*/ 3514 w 3680"/>
                <a:gd name="T19" fmla="*/ 24 h 43"/>
                <a:gd name="T20" fmla="*/ 3477 w 3680"/>
                <a:gd name="T21" fmla="*/ 43 h 43"/>
                <a:gd name="T22" fmla="*/ 3477 w 3680"/>
                <a:gd name="T23" fmla="*/ 0 h 43"/>
                <a:gd name="T24" fmla="*/ 3680 w 3680"/>
                <a:gd name="T25" fmla="*/ 0 h 43"/>
                <a:gd name="T26" fmla="*/ 3649 w 3680"/>
                <a:gd name="T27" fmla="*/ 24 h 43"/>
                <a:gd name="T28" fmla="*/ 3680 w 3680"/>
                <a:gd name="T29" fmla="*/ 43 h 43"/>
                <a:gd name="T30" fmla="*/ 3680 w 3680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80" h="43">
                  <a:moveTo>
                    <a:pt x="0" y="0"/>
                  </a:moveTo>
                  <a:lnTo>
                    <a:pt x="37" y="24"/>
                  </a:lnTo>
                  <a:lnTo>
                    <a:pt x="0" y="43"/>
                  </a:lnTo>
                  <a:lnTo>
                    <a:pt x="0" y="0"/>
                  </a:lnTo>
                  <a:close/>
                  <a:moveTo>
                    <a:pt x="203" y="0"/>
                  </a:moveTo>
                  <a:lnTo>
                    <a:pt x="166" y="24"/>
                  </a:lnTo>
                  <a:lnTo>
                    <a:pt x="203" y="43"/>
                  </a:lnTo>
                  <a:lnTo>
                    <a:pt x="203" y="0"/>
                  </a:lnTo>
                  <a:close/>
                  <a:moveTo>
                    <a:pt x="3477" y="0"/>
                  </a:moveTo>
                  <a:lnTo>
                    <a:pt x="3514" y="24"/>
                  </a:lnTo>
                  <a:lnTo>
                    <a:pt x="3477" y="43"/>
                  </a:lnTo>
                  <a:lnTo>
                    <a:pt x="3477" y="0"/>
                  </a:lnTo>
                  <a:close/>
                  <a:moveTo>
                    <a:pt x="3680" y="0"/>
                  </a:moveTo>
                  <a:lnTo>
                    <a:pt x="3649" y="24"/>
                  </a:lnTo>
                  <a:lnTo>
                    <a:pt x="3680" y="43"/>
                  </a:lnTo>
                  <a:lnTo>
                    <a:pt x="3680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E9CEE37-ADAB-3791-635C-C61C04A6E511}"/>
                </a:ext>
              </a:extLst>
            </p:cNvPr>
            <p:cNvSpPr/>
            <p:nvPr/>
          </p:nvSpPr>
          <p:spPr>
            <a:xfrm>
              <a:off x="1001197" y="2454291"/>
              <a:ext cx="2163566" cy="21635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dist="241300" dir="5400000" sx="97000" sy="97000" algn="t" rotWithShape="0">
                <a:schemeClr val="accent2">
                  <a:alpha val="17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266134" tIns="271314" rIns="180876" bIns="271315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335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3000">
                <a:solidFill>
                  <a:schemeClr val="tx1"/>
                </a:solidFill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69FD76A-B0D8-5FD2-78BB-F07BD1768621}"/>
                </a:ext>
              </a:extLst>
            </p:cNvPr>
            <p:cNvSpPr/>
            <p:nvPr/>
          </p:nvSpPr>
          <p:spPr>
            <a:xfrm>
              <a:off x="1001197" y="2454291"/>
              <a:ext cx="2163566" cy="2163565"/>
            </a:xfrm>
            <a:prstGeom prst="ellipse">
              <a:avLst/>
            </a:prstGeom>
            <a:gradFill flip="none" rotWithShape="1">
              <a:gsLst>
                <a:gs pos="4300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>
                    <a:alpha val="7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266134" tIns="271314" rIns="180876" bIns="271315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335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3000">
                <a:solidFill>
                  <a:schemeClr val="tx1"/>
                </a:solidFill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B7537494-3D6C-16C9-E6E2-542D857A7EB1}"/>
                </a:ext>
              </a:extLst>
            </p:cNvPr>
            <p:cNvSpPr/>
            <p:nvPr/>
          </p:nvSpPr>
          <p:spPr>
            <a:xfrm>
              <a:off x="1001532" y="3440990"/>
              <a:ext cx="2162897" cy="1176867"/>
            </a:xfrm>
            <a:custGeom>
              <a:avLst/>
              <a:gdLst>
                <a:gd name="connsiteX0" fmla="*/ 6394 w 2880181"/>
                <a:gd name="connsiteY0" fmla="*/ 0 h 1567152"/>
                <a:gd name="connsiteX1" fmla="*/ 107236 w 2880181"/>
                <a:gd name="connsiteY1" fmla="*/ 3525 h 1567152"/>
                <a:gd name="connsiteX2" fmla="*/ 1772844 w 2880181"/>
                <a:gd name="connsiteY2" fmla="*/ 487401 h 1567152"/>
                <a:gd name="connsiteX3" fmla="*/ 2788813 w 2880181"/>
                <a:gd name="connsiteY3" fmla="*/ 182715 h 1567152"/>
                <a:gd name="connsiteX4" fmla="*/ 2880181 w 2880181"/>
                <a:gd name="connsiteY4" fmla="*/ 144309 h 1567152"/>
                <a:gd name="connsiteX5" fmla="*/ 2873637 w 2880181"/>
                <a:gd name="connsiteY5" fmla="*/ 273903 h 1567152"/>
                <a:gd name="connsiteX6" fmla="*/ 1440537 w 2880181"/>
                <a:gd name="connsiteY6" fmla="*/ 1567152 h 1567152"/>
                <a:gd name="connsiteX7" fmla="*/ 0 w 2880181"/>
                <a:gd name="connsiteY7" fmla="*/ 126616 h 156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0181" h="1567152">
                  <a:moveTo>
                    <a:pt x="6394" y="0"/>
                  </a:moveTo>
                  <a:lnTo>
                    <a:pt x="107236" y="3525"/>
                  </a:lnTo>
                  <a:cubicBezTo>
                    <a:pt x="628105" y="50149"/>
                    <a:pt x="1191616" y="504980"/>
                    <a:pt x="1772844" y="487401"/>
                  </a:cubicBezTo>
                  <a:cubicBezTo>
                    <a:pt x="2082833" y="478025"/>
                    <a:pt x="2442596" y="329589"/>
                    <a:pt x="2788813" y="182715"/>
                  </a:cubicBezTo>
                  <a:lnTo>
                    <a:pt x="2880181" y="144309"/>
                  </a:lnTo>
                  <a:lnTo>
                    <a:pt x="2873637" y="273903"/>
                  </a:lnTo>
                  <a:cubicBezTo>
                    <a:pt x="2799867" y="1000302"/>
                    <a:pt x="2186400" y="1567152"/>
                    <a:pt x="1440537" y="1567152"/>
                  </a:cubicBezTo>
                  <a:cubicBezTo>
                    <a:pt x="644950" y="1567152"/>
                    <a:pt x="0" y="922202"/>
                    <a:pt x="0" y="12661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55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6" name="旁门左道出品">
              <a:extLst>
                <a:ext uri="{FF2B5EF4-FFF2-40B4-BE49-F238E27FC236}">
                  <a16:creationId xmlns:a16="http://schemas.microsoft.com/office/drawing/2014/main" id="{57F52383-E84B-794A-CF13-77AAA7B0D98B}"/>
                </a:ext>
              </a:extLst>
            </p:cNvPr>
            <p:cNvSpPr/>
            <p:nvPr/>
          </p:nvSpPr>
          <p:spPr>
            <a:xfrm flipH="1">
              <a:off x="1005917" y="3465757"/>
              <a:ext cx="2154127" cy="1152100"/>
            </a:xfrm>
            <a:custGeom>
              <a:avLst/>
              <a:gdLst>
                <a:gd name="connsiteX0" fmla="*/ 4728 w 2868504"/>
                <a:gd name="connsiteY0" fmla="*/ 0 h 1534173"/>
                <a:gd name="connsiteX1" fmla="*/ 0 w 2868504"/>
                <a:gd name="connsiteY1" fmla="*/ 93637 h 1534173"/>
                <a:gd name="connsiteX2" fmla="*/ 1440537 w 2868504"/>
                <a:gd name="connsiteY2" fmla="*/ 1534173 h 1534173"/>
                <a:gd name="connsiteX3" fmla="*/ 2851807 w 2868504"/>
                <a:gd name="connsiteY3" fmla="*/ 383956 h 1534173"/>
                <a:gd name="connsiteX4" fmla="*/ 2868504 w 2868504"/>
                <a:gd name="connsiteY4" fmla="*/ 274554 h 1534173"/>
                <a:gd name="connsiteX5" fmla="*/ 2672193 w 2868504"/>
                <a:gd name="connsiteY5" fmla="*/ 331630 h 1534173"/>
                <a:gd name="connsiteX6" fmla="*/ 1948481 w 2868504"/>
                <a:gd name="connsiteY6" fmla="*/ 454422 h 1534173"/>
                <a:gd name="connsiteX7" fmla="*/ 168617 w 2868504"/>
                <a:gd name="connsiteY7" fmla="*/ 31924 h 153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8504" h="1534173">
                  <a:moveTo>
                    <a:pt x="4728" y="0"/>
                  </a:moveTo>
                  <a:lnTo>
                    <a:pt x="0" y="93637"/>
                  </a:lnTo>
                  <a:cubicBezTo>
                    <a:pt x="0" y="889223"/>
                    <a:pt x="644950" y="1534173"/>
                    <a:pt x="1440537" y="1534173"/>
                  </a:cubicBezTo>
                  <a:cubicBezTo>
                    <a:pt x="2136676" y="1534173"/>
                    <a:pt x="2717483" y="1040383"/>
                    <a:pt x="2851807" y="383956"/>
                  </a:cubicBezTo>
                  <a:lnTo>
                    <a:pt x="2868504" y="274554"/>
                  </a:lnTo>
                  <a:lnTo>
                    <a:pt x="2672193" y="331630"/>
                  </a:lnTo>
                  <a:cubicBezTo>
                    <a:pt x="2420295" y="399875"/>
                    <a:pt x="2174195" y="449149"/>
                    <a:pt x="1948481" y="454422"/>
                  </a:cubicBezTo>
                  <a:cubicBezTo>
                    <a:pt x="1334039" y="468778"/>
                    <a:pt x="734894" y="168063"/>
                    <a:pt x="168617" y="3192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55000"/>
                  </a:schemeClr>
                </a:gs>
                <a:gs pos="100000">
                  <a:schemeClr val="accent1">
                    <a:alpha val="73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8" name="旁门左道出品">
              <a:extLst>
                <a:ext uri="{FF2B5EF4-FFF2-40B4-BE49-F238E27FC236}">
                  <a16:creationId xmlns:a16="http://schemas.microsoft.com/office/drawing/2014/main" id="{5DACC55C-0DF5-54CB-E0FF-C766F28DDE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2369" y="2342273"/>
              <a:ext cx="2401223" cy="2387602"/>
            </a:xfrm>
            <a:custGeom>
              <a:avLst/>
              <a:gdLst>
                <a:gd name="T0" fmla="*/ 99 w 574"/>
                <a:gd name="T1" fmla="*/ 79 h 571"/>
                <a:gd name="T2" fmla="*/ 109 w 574"/>
                <a:gd name="T3" fmla="*/ 60 h 571"/>
                <a:gd name="T4" fmla="*/ 6 w 574"/>
                <a:gd name="T5" fmla="*/ 225 h 571"/>
                <a:gd name="T6" fmla="*/ 12 w 574"/>
                <a:gd name="T7" fmla="*/ 236 h 571"/>
                <a:gd name="T8" fmla="*/ 21 w 574"/>
                <a:gd name="T9" fmla="*/ 198 h 571"/>
                <a:gd name="T10" fmla="*/ 8 w 574"/>
                <a:gd name="T11" fmla="*/ 258 h 571"/>
                <a:gd name="T12" fmla="*/ 0 w 574"/>
                <a:gd name="T13" fmla="*/ 277 h 571"/>
                <a:gd name="T14" fmla="*/ 17 w 574"/>
                <a:gd name="T15" fmla="*/ 187 h 571"/>
                <a:gd name="T16" fmla="*/ 50 w 574"/>
                <a:gd name="T17" fmla="*/ 137 h 571"/>
                <a:gd name="T18" fmla="*/ 61 w 574"/>
                <a:gd name="T19" fmla="*/ 121 h 571"/>
                <a:gd name="T20" fmla="*/ 66 w 574"/>
                <a:gd name="T21" fmla="*/ 115 h 571"/>
                <a:gd name="T22" fmla="*/ 28 w 574"/>
                <a:gd name="T23" fmla="*/ 161 h 571"/>
                <a:gd name="T24" fmla="*/ 21 w 574"/>
                <a:gd name="T25" fmla="*/ 177 h 571"/>
                <a:gd name="T26" fmla="*/ 45 w 574"/>
                <a:gd name="T27" fmla="*/ 145 h 571"/>
                <a:gd name="T28" fmla="*/ 495 w 574"/>
                <a:gd name="T29" fmla="*/ 100 h 571"/>
                <a:gd name="T30" fmla="*/ 523 w 574"/>
                <a:gd name="T31" fmla="*/ 137 h 571"/>
                <a:gd name="T32" fmla="*/ 539 w 574"/>
                <a:gd name="T33" fmla="*/ 150 h 571"/>
                <a:gd name="T34" fmla="*/ 513 w 574"/>
                <a:gd name="T35" fmla="*/ 110 h 571"/>
                <a:gd name="T36" fmla="*/ 7 w 574"/>
                <a:gd name="T37" fmla="*/ 287 h 571"/>
                <a:gd name="T38" fmla="*/ 518 w 574"/>
                <a:gd name="T39" fmla="*/ 116 h 571"/>
                <a:gd name="T40" fmla="*/ 536 w 574"/>
                <a:gd name="T41" fmla="*/ 143 h 571"/>
                <a:gd name="T42" fmla="*/ 565 w 574"/>
                <a:gd name="T43" fmla="*/ 258 h 571"/>
                <a:gd name="T44" fmla="*/ 564 w 574"/>
                <a:gd name="T45" fmla="*/ 248 h 571"/>
                <a:gd name="T46" fmla="*/ 566 w 574"/>
                <a:gd name="T47" fmla="*/ 275 h 571"/>
                <a:gd name="T48" fmla="*/ 567 w 574"/>
                <a:gd name="T49" fmla="*/ 225 h 571"/>
                <a:gd name="T50" fmla="*/ 563 w 574"/>
                <a:gd name="T51" fmla="*/ 208 h 571"/>
                <a:gd name="T52" fmla="*/ 489 w 574"/>
                <a:gd name="T53" fmla="*/ 92 h 571"/>
                <a:gd name="T54" fmla="*/ 475 w 574"/>
                <a:gd name="T55" fmla="*/ 79 h 571"/>
                <a:gd name="T56" fmla="*/ 466 w 574"/>
                <a:gd name="T57" fmla="*/ 71 h 571"/>
                <a:gd name="T58" fmla="*/ 494 w 574"/>
                <a:gd name="T59" fmla="*/ 484 h 571"/>
                <a:gd name="T60" fmla="*/ 485 w 574"/>
                <a:gd name="T61" fmla="*/ 493 h 571"/>
                <a:gd name="T62" fmla="*/ 466 w 574"/>
                <a:gd name="T63" fmla="*/ 501 h 571"/>
                <a:gd name="T64" fmla="*/ 563 w 574"/>
                <a:gd name="T65" fmla="*/ 326 h 571"/>
                <a:gd name="T66" fmla="*/ 560 w 574"/>
                <a:gd name="T67" fmla="*/ 343 h 571"/>
                <a:gd name="T68" fmla="*/ 563 w 574"/>
                <a:gd name="T69" fmla="*/ 364 h 571"/>
                <a:gd name="T70" fmla="*/ 556 w 574"/>
                <a:gd name="T71" fmla="*/ 385 h 571"/>
                <a:gd name="T72" fmla="*/ 574 w 574"/>
                <a:gd name="T73" fmla="*/ 286 h 571"/>
                <a:gd name="T74" fmla="*/ 501 w 574"/>
                <a:gd name="T75" fmla="*/ 477 h 571"/>
                <a:gd name="T76" fmla="*/ 572 w 574"/>
                <a:gd name="T77" fmla="*/ 317 h 571"/>
                <a:gd name="T78" fmla="*/ 512 w 574"/>
                <a:gd name="T79" fmla="*/ 451 h 571"/>
                <a:gd name="T80" fmla="*/ 523 w 574"/>
                <a:gd name="T81" fmla="*/ 435 h 571"/>
                <a:gd name="T82" fmla="*/ 502 w 574"/>
                <a:gd name="T83" fmla="*/ 465 h 571"/>
                <a:gd name="T84" fmla="*/ 536 w 574"/>
                <a:gd name="T85" fmla="*/ 428 h 571"/>
                <a:gd name="T86" fmla="*/ 552 w 574"/>
                <a:gd name="T87" fmla="*/ 394 h 571"/>
                <a:gd name="T88" fmla="*/ 60 w 574"/>
                <a:gd name="T89" fmla="*/ 449 h 571"/>
                <a:gd name="T90" fmla="*/ 54 w 574"/>
                <a:gd name="T91" fmla="*/ 441 h 571"/>
                <a:gd name="T92" fmla="*/ 50 w 574"/>
                <a:gd name="T93" fmla="*/ 435 h 571"/>
                <a:gd name="T94" fmla="*/ 25 w 574"/>
                <a:gd name="T95" fmla="*/ 403 h 571"/>
                <a:gd name="T96" fmla="*/ 80 w 574"/>
                <a:gd name="T97" fmla="*/ 484 h 571"/>
                <a:gd name="T98" fmla="*/ 66 w 574"/>
                <a:gd name="T99" fmla="*/ 457 h 571"/>
                <a:gd name="T100" fmla="*/ 72 w 574"/>
                <a:gd name="T101" fmla="*/ 465 h 571"/>
                <a:gd name="T102" fmla="*/ 45 w 574"/>
                <a:gd name="T103" fmla="*/ 427 h 571"/>
                <a:gd name="T104" fmla="*/ 6 w 574"/>
                <a:gd name="T105" fmla="*/ 346 h 571"/>
                <a:gd name="T106" fmla="*/ 1 w 574"/>
                <a:gd name="T107" fmla="*/ 315 h 571"/>
                <a:gd name="T108" fmla="*/ 20 w 574"/>
                <a:gd name="T109" fmla="*/ 371 h 571"/>
                <a:gd name="T110" fmla="*/ 24 w 574"/>
                <a:gd name="T111" fmla="*/ 380 h 571"/>
                <a:gd name="T112" fmla="*/ 18 w 574"/>
                <a:gd name="T113" fmla="*/ 364 h 571"/>
                <a:gd name="T114" fmla="*/ 111 w 574"/>
                <a:gd name="T115" fmla="*/ 512 h 571"/>
                <a:gd name="T116" fmla="*/ 94 w 574"/>
                <a:gd name="T117" fmla="*/ 498 h 571"/>
                <a:gd name="T118" fmla="*/ 142 w 574"/>
                <a:gd name="T119" fmla="*/ 45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4" h="571">
                  <a:moveTo>
                    <a:pt x="106" y="72"/>
                  </a:moveTo>
                  <a:cubicBezTo>
                    <a:pt x="102" y="67"/>
                    <a:pt x="102" y="67"/>
                    <a:pt x="102" y="67"/>
                  </a:cubicBezTo>
                  <a:cubicBezTo>
                    <a:pt x="102" y="66"/>
                    <a:pt x="103" y="66"/>
                    <a:pt x="103" y="65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1"/>
                    <a:pt x="107" y="72"/>
                    <a:pt x="106" y="72"/>
                  </a:cubicBezTo>
                  <a:close/>
                  <a:moveTo>
                    <a:pt x="100" y="77"/>
                  </a:moveTo>
                  <a:cubicBezTo>
                    <a:pt x="96" y="72"/>
                    <a:pt x="96" y="72"/>
                    <a:pt x="96" y="72"/>
                  </a:cubicBezTo>
                  <a:cubicBezTo>
                    <a:pt x="95" y="72"/>
                    <a:pt x="94" y="73"/>
                    <a:pt x="94" y="73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78"/>
                    <a:pt x="100" y="78"/>
                    <a:pt x="100" y="77"/>
                  </a:cubicBezTo>
                  <a:close/>
                  <a:moveTo>
                    <a:pt x="93" y="84"/>
                  </a:moveTo>
                  <a:cubicBezTo>
                    <a:pt x="88" y="79"/>
                    <a:pt x="88" y="79"/>
                    <a:pt x="88" y="79"/>
                  </a:cubicBezTo>
                  <a:cubicBezTo>
                    <a:pt x="88" y="79"/>
                    <a:pt x="87" y="80"/>
                    <a:pt x="87" y="80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93" y="84"/>
                    <a:pt x="93" y="84"/>
                  </a:cubicBezTo>
                  <a:close/>
                  <a:moveTo>
                    <a:pt x="115" y="65"/>
                  </a:moveTo>
                  <a:cubicBezTo>
                    <a:pt x="111" y="59"/>
                    <a:pt x="111" y="59"/>
                    <a:pt x="111" y="59"/>
                  </a:cubicBezTo>
                  <a:cubicBezTo>
                    <a:pt x="110" y="60"/>
                    <a:pt x="110" y="60"/>
                    <a:pt x="109" y="60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66"/>
                    <a:pt x="115" y="65"/>
                    <a:pt x="115" y="65"/>
                  </a:cubicBezTo>
                  <a:close/>
                  <a:moveTo>
                    <a:pt x="86" y="91"/>
                  </a:moveTo>
                  <a:cubicBezTo>
                    <a:pt x="81" y="86"/>
                    <a:pt x="81" y="86"/>
                    <a:pt x="81" y="86"/>
                  </a:cubicBezTo>
                  <a:cubicBezTo>
                    <a:pt x="81" y="86"/>
                    <a:pt x="80" y="87"/>
                    <a:pt x="80" y="87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85" y="92"/>
                    <a:pt x="86" y="91"/>
                    <a:pt x="86" y="91"/>
                  </a:cubicBezTo>
                  <a:close/>
                  <a:moveTo>
                    <a:pt x="13" y="227"/>
                  </a:moveTo>
                  <a:cubicBezTo>
                    <a:pt x="6" y="225"/>
                    <a:pt x="6" y="225"/>
                    <a:pt x="6" y="225"/>
                  </a:cubicBezTo>
                  <a:cubicBezTo>
                    <a:pt x="6" y="226"/>
                    <a:pt x="6" y="227"/>
                    <a:pt x="6" y="227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13" y="228"/>
                    <a:pt x="13" y="227"/>
                    <a:pt x="13" y="227"/>
                  </a:cubicBezTo>
                  <a:close/>
                  <a:moveTo>
                    <a:pt x="80" y="98"/>
                  </a:moveTo>
                  <a:cubicBezTo>
                    <a:pt x="74" y="93"/>
                    <a:pt x="74" y="93"/>
                    <a:pt x="74" y="93"/>
                  </a:cubicBezTo>
                  <a:cubicBezTo>
                    <a:pt x="74" y="94"/>
                    <a:pt x="73" y="94"/>
                    <a:pt x="73" y="95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99"/>
                    <a:pt x="79" y="98"/>
                    <a:pt x="80" y="98"/>
                  </a:cubicBezTo>
                  <a:close/>
                  <a:moveTo>
                    <a:pt x="12" y="236"/>
                  </a:moveTo>
                  <a:cubicBezTo>
                    <a:pt x="4" y="235"/>
                    <a:pt x="4" y="235"/>
                    <a:pt x="4" y="235"/>
                  </a:cubicBezTo>
                  <a:cubicBezTo>
                    <a:pt x="4" y="236"/>
                    <a:pt x="4" y="236"/>
                    <a:pt x="4" y="237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7"/>
                    <a:pt x="12" y="236"/>
                  </a:cubicBezTo>
                  <a:close/>
                  <a:moveTo>
                    <a:pt x="21" y="198"/>
                  </a:moveTo>
                  <a:cubicBezTo>
                    <a:pt x="14" y="196"/>
                    <a:pt x="14" y="196"/>
                    <a:pt x="14" y="196"/>
                  </a:cubicBezTo>
                  <a:cubicBezTo>
                    <a:pt x="14" y="197"/>
                    <a:pt x="14" y="197"/>
                    <a:pt x="14" y="198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21" y="200"/>
                    <a:pt x="21" y="199"/>
                    <a:pt x="21" y="198"/>
                  </a:cubicBezTo>
                  <a:close/>
                  <a:moveTo>
                    <a:pt x="18" y="208"/>
                  </a:moveTo>
                  <a:cubicBezTo>
                    <a:pt x="11" y="206"/>
                    <a:pt x="11" y="206"/>
                    <a:pt x="11" y="206"/>
                  </a:cubicBezTo>
                  <a:cubicBezTo>
                    <a:pt x="11" y="206"/>
                    <a:pt x="11" y="207"/>
                    <a:pt x="11" y="208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18" y="209"/>
                    <a:pt x="18" y="208"/>
                    <a:pt x="18" y="208"/>
                  </a:cubicBezTo>
                  <a:close/>
                  <a:moveTo>
                    <a:pt x="9" y="256"/>
                  </a:moveTo>
                  <a:cubicBezTo>
                    <a:pt x="2" y="255"/>
                    <a:pt x="2" y="255"/>
                    <a:pt x="2" y="255"/>
                  </a:cubicBezTo>
                  <a:cubicBezTo>
                    <a:pt x="1" y="255"/>
                    <a:pt x="1" y="256"/>
                    <a:pt x="1" y="257"/>
                  </a:cubicBezTo>
                  <a:cubicBezTo>
                    <a:pt x="8" y="258"/>
                    <a:pt x="8" y="258"/>
                    <a:pt x="8" y="258"/>
                  </a:cubicBezTo>
                  <a:cubicBezTo>
                    <a:pt x="9" y="257"/>
                    <a:pt x="9" y="256"/>
                    <a:pt x="9" y="256"/>
                  </a:cubicBezTo>
                  <a:close/>
                  <a:moveTo>
                    <a:pt x="10" y="246"/>
                  </a:moveTo>
                  <a:cubicBezTo>
                    <a:pt x="3" y="245"/>
                    <a:pt x="3" y="245"/>
                    <a:pt x="3" y="245"/>
                  </a:cubicBezTo>
                  <a:cubicBezTo>
                    <a:pt x="3" y="246"/>
                    <a:pt x="3" y="246"/>
                    <a:pt x="2" y="247"/>
                  </a:cubicBezTo>
                  <a:cubicBezTo>
                    <a:pt x="10" y="248"/>
                    <a:pt x="10" y="248"/>
                    <a:pt x="10" y="248"/>
                  </a:cubicBezTo>
                  <a:cubicBezTo>
                    <a:pt x="10" y="247"/>
                    <a:pt x="10" y="247"/>
                    <a:pt x="10" y="246"/>
                  </a:cubicBezTo>
                  <a:close/>
                  <a:moveTo>
                    <a:pt x="7" y="275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75"/>
                    <a:pt x="0" y="276"/>
                    <a:pt x="0" y="277"/>
                  </a:cubicBezTo>
                  <a:cubicBezTo>
                    <a:pt x="7" y="277"/>
                    <a:pt x="7" y="277"/>
                    <a:pt x="7" y="277"/>
                  </a:cubicBezTo>
                  <a:cubicBezTo>
                    <a:pt x="7" y="276"/>
                    <a:pt x="7" y="276"/>
                    <a:pt x="7" y="275"/>
                  </a:cubicBezTo>
                  <a:close/>
                  <a:moveTo>
                    <a:pt x="8" y="265"/>
                  </a:moveTo>
                  <a:cubicBezTo>
                    <a:pt x="1" y="265"/>
                    <a:pt x="1" y="265"/>
                    <a:pt x="1" y="265"/>
                  </a:cubicBezTo>
                  <a:cubicBezTo>
                    <a:pt x="1" y="265"/>
                    <a:pt x="1" y="266"/>
                    <a:pt x="1" y="267"/>
                  </a:cubicBezTo>
                  <a:cubicBezTo>
                    <a:pt x="8" y="267"/>
                    <a:pt x="8" y="267"/>
                    <a:pt x="8" y="267"/>
                  </a:cubicBezTo>
                  <a:cubicBezTo>
                    <a:pt x="8" y="267"/>
                    <a:pt x="8" y="266"/>
                    <a:pt x="8" y="265"/>
                  </a:cubicBezTo>
                  <a:close/>
                  <a:moveTo>
                    <a:pt x="24" y="189"/>
                  </a:moveTo>
                  <a:cubicBezTo>
                    <a:pt x="17" y="187"/>
                    <a:pt x="17" y="187"/>
                    <a:pt x="17" y="187"/>
                  </a:cubicBezTo>
                  <a:cubicBezTo>
                    <a:pt x="17" y="187"/>
                    <a:pt x="17" y="188"/>
                    <a:pt x="17" y="189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24" y="190"/>
                    <a:pt x="24" y="190"/>
                    <a:pt x="24" y="189"/>
                  </a:cubicBezTo>
                  <a:close/>
                  <a:moveTo>
                    <a:pt x="16" y="217"/>
                  </a:moveTo>
                  <a:cubicBezTo>
                    <a:pt x="9" y="215"/>
                    <a:pt x="9" y="215"/>
                    <a:pt x="9" y="215"/>
                  </a:cubicBezTo>
                  <a:cubicBezTo>
                    <a:pt x="8" y="216"/>
                    <a:pt x="8" y="217"/>
                    <a:pt x="8" y="217"/>
                  </a:cubicBezTo>
                  <a:cubicBezTo>
                    <a:pt x="15" y="219"/>
                    <a:pt x="15" y="219"/>
                    <a:pt x="15" y="219"/>
                  </a:cubicBezTo>
                  <a:cubicBezTo>
                    <a:pt x="15" y="219"/>
                    <a:pt x="15" y="218"/>
                    <a:pt x="16" y="217"/>
                  </a:cubicBezTo>
                  <a:close/>
                  <a:moveTo>
                    <a:pt x="50" y="137"/>
                  </a:moveTo>
                  <a:cubicBezTo>
                    <a:pt x="44" y="133"/>
                    <a:pt x="44" y="133"/>
                    <a:pt x="44" y="133"/>
                  </a:cubicBezTo>
                  <a:cubicBezTo>
                    <a:pt x="44" y="133"/>
                    <a:pt x="43" y="134"/>
                    <a:pt x="43" y="135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8"/>
                    <a:pt x="50" y="137"/>
                    <a:pt x="50" y="137"/>
                  </a:cubicBezTo>
                  <a:close/>
                  <a:moveTo>
                    <a:pt x="61" y="121"/>
                  </a:moveTo>
                  <a:cubicBezTo>
                    <a:pt x="55" y="116"/>
                    <a:pt x="55" y="116"/>
                    <a:pt x="55" y="116"/>
                  </a:cubicBezTo>
                  <a:cubicBezTo>
                    <a:pt x="55" y="117"/>
                    <a:pt x="54" y="117"/>
                    <a:pt x="54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0" y="122"/>
                    <a:pt x="61" y="121"/>
                    <a:pt x="61" y="121"/>
                  </a:cubicBezTo>
                  <a:close/>
                  <a:moveTo>
                    <a:pt x="55" y="129"/>
                  </a:moveTo>
                  <a:cubicBezTo>
                    <a:pt x="49" y="125"/>
                    <a:pt x="49" y="125"/>
                    <a:pt x="49" y="125"/>
                  </a:cubicBezTo>
                  <a:cubicBezTo>
                    <a:pt x="49" y="125"/>
                    <a:pt x="49" y="126"/>
                    <a:pt x="48" y="126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5" y="130"/>
                    <a:pt x="55" y="129"/>
                    <a:pt x="55" y="129"/>
                  </a:cubicBezTo>
                  <a:close/>
                  <a:moveTo>
                    <a:pt x="67" y="113"/>
                  </a:moveTo>
                  <a:cubicBezTo>
                    <a:pt x="61" y="108"/>
                    <a:pt x="61" y="108"/>
                    <a:pt x="61" y="108"/>
                  </a:cubicBezTo>
                  <a:cubicBezTo>
                    <a:pt x="61" y="109"/>
                    <a:pt x="60" y="109"/>
                    <a:pt x="60" y="110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6" y="114"/>
                    <a:pt x="67" y="113"/>
                    <a:pt x="67" y="113"/>
                  </a:cubicBezTo>
                  <a:close/>
                  <a:moveTo>
                    <a:pt x="73" y="105"/>
                  </a:moveTo>
                  <a:cubicBezTo>
                    <a:pt x="68" y="101"/>
                    <a:pt x="68" y="101"/>
                    <a:pt x="68" y="101"/>
                  </a:cubicBezTo>
                  <a:cubicBezTo>
                    <a:pt x="67" y="101"/>
                    <a:pt x="67" y="102"/>
                    <a:pt x="66" y="102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2" y="106"/>
                    <a:pt x="73" y="106"/>
                    <a:pt x="73" y="105"/>
                  </a:cubicBezTo>
                  <a:close/>
                  <a:moveTo>
                    <a:pt x="36" y="162"/>
                  </a:moveTo>
                  <a:cubicBezTo>
                    <a:pt x="29" y="159"/>
                    <a:pt x="29" y="159"/>
                    <a:pt x="29" y="159"/>
                  </a:cubicBezTo>
                  <a:cubicBezTo>
                    <a:pt x="29" y="160"/>
                    <a:pt x="29" y="160"/>
                    <a:pt x="28" y="161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64"/>
                    <a:pt x="36" y="163"/>
                    <a:pt x="36" y="162"/>
                  </a:cubicBezTo>
                  <a:close/>
                  <a:moveTo>
                    <a:pt x="32" y="171"/>
                  </a:moveTo>
                  <a:cubicBezTo>
                    <a:pt x="25" y="168"/>
                    <a:pt x="25" y="168"/>
                    <a:pt x="25" y="168"/>
                  </a:cubicBezTo>
                  <a:cubicBezTo>
                    <a:pt x="25" y="169"/>
                    <a:pt x="24" y="169"/>
                    <a:pt x="24" y="170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1" y="172"/>
                    <a:pt x="31" y="172"/>
                    <a:pt x="32" y="171"/>
                  </a:cubicBezTo>
                  <a:close/>
                  <a:moveTo>
                    <a:pt x="28" y="180"/>
                  </a:moveTo>
                  <a:cubicBezTo>
                    <a:pt x="21" y="177"/>
                    <a:pt x="21" y="177"/>
                    <a:pt x="21" y="177"/>
                  </a:cubicBezTo>
                  <a:cubicBezTo>
                    <a:pt x="21" y="178"/>
                    <a:pt x="21" y="179"/>
                    <a:pt x="20" y="179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1"/>
                    <a:pt x="28" y="181"/>
                    <a:pt x="28" y="180"/>
                  </a:cubicBezTo>
                  <a:close/>
                  <a:moveTo>
                    <a:pt x="40" y="154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4" y="151"/>
                    <a:pt x="33" y="151"/>
                    <a:pt x="33" y="152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5"/>
                    <a:pt x="40" y="154"/>
                    <a:pt x="40" y="154"/>
                  </a:cubicBezTo>
                  <a:close/>
                  <a:moveTo>
                    <a:pt x="45" y="145"/>
                  </a:moveTo>
                  <a:cubicBezTo>
                    <a:pt x="39" y="141"/>
                    <a:pt x="39" y="141"/>
                    <a:pt x="39" y="141"/>
                  </a:cubicBezTo>
                  <a:cubicBezTo>
                    <a:pt x="38" y="142"/>
                    <a:pt x="38" y="143"/>
                    <a:pt x="38" y="143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6"/>
                    <a:pt x="45" y="146"/>
                    <a:pt x="45" y="145"/>
                  </a:cubicBezTo>
                  <a:close/>
                  <a:moveTo>
                    <a:pt x="495" y="100"/>
                  </a:moveTo>
                  <a:cubicBezTo>
                    <a:pt x="501" y="95"/>
                    <a:pt x="501" y="95"/>
                    <a:pt x="501" y="95"/>
                  </a:cubicBezTo>
                  <a:cubicBezTo>
                    <a:pt x="500" y="94"/>
                    <a:pt x="500" y="94"/>
                    <a:pt x="499" y="93"/>
                  </a:cubicBezTo>
                  <a:cubicBezTo>
                    <a:pt x="494" y="98"/>
                    <a:pt x="494" y="98"/>
                    <a:pt x="494" y="98"/>
                  </a:cubicBezTo>
                  <a:cubicBezTo>
                    <a:pt x="494" y="98"/>
                    <a:pt x="495" y="99"/>
                    <a:pt x="495" y="100"/>
                  </a:cubicBezTo>
                  <a:close/>
                  <a:moveTo>
                    <a:pt x="519" y="130"/>
                  </a:moveTo>
                  <a:cubicBezTo>
                    <a:pt x="525" y="126"/>
                    <a:pt x="525" y="126"/>
                    <a:pt x="525" y="126"/>
                  </a:cubicBezTo>
                  <a:cubicBezTo>
                    <a:pt x="525" y="126"/>
                    <a:pt x="524" y="125"/>
                    <a:pt x="524" y="125"/>
                  </a:cubicBezTo>
                  <a:cubicBezTo>
                    <a:pt x="518" y="129"/>
                    <a:pt x="518" y="129"/>
                    <a:pt x="518" y="129"/>
                  </a:cubicBezTo>
                  <a:cubicBezTo>
                    <a:pt x="518" y="129"/>
                    <a:pt x="519" y="130"/>
                    <a:pt x="519" y="130"/>
                  </a:cubicBezTo>
                  <a:close/>
                  <a:moveTo>
                    <a:pt x="524" y="139"/>
                  </a:moveTo>
                  <a:cubicBezTo>
                    <a:pt x="531" y="135"/>
                    <a:pt x="531" y="135"/>
                    <a:pt x="531" y="135"/>
                  </a:cubicBezTo>
                  <a:cubicBezTo>
                    <a:pt x="530" y="134"/>
                    <a:pt x="530" y="133"/>
                    <a:pt x="529" y="133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4" y="137"/>
                    <a:pt x="524" y="138"/>
                    <a:pt x="524" y="139"/>
                  </a:cubicBezTo>
                  <a:close/>
                  <a:moveTo>
                    <a:pt x="482" y="85"/>
                  </a:moveTo>
                  <a:cubicBezTo>
                    <a:pt x="487" y="80"/>
                    <a:pt x="487" y="80"/>
                    <a:pt x="487" y="80"/>
                  </a:cubicBezTo>
                  <a:cubicBezTo>
                    <a:pt x="486" y="80"/>
                    <a:pt x="486" y="79"/>
                    <a:pt x="485" y="79"/>
                  </a:cubicBezTo>
                  <a:cubicBezTo>
                    <a:pt x="480" y="84"/>
                    <a:pt x="480" y="84"/>
                    <a:pt x="480" y="84"/>
                  </a:cubicBezTo>
                  <a:cubicBezTo>
                    <a:pt x="481" y="84"/>
                    <a:pt x="481" y="85"/>
                    <a:pt x="482" y="85"/>
                  </a:cubicBezTo>
                  <a:close/>
                  <a:moveTo>
                    <a:pt x="534" y="155"/>
                  </a:moveTo>
                  <a:cubicBezTo>
                    <a:pt x="540" y="152"/>
                    <a:pt x="540" y="152"/>
                    <a:pt x="540" y="152"/>
                  </a:cubicBezTo>
                  <a:cubicBezTo>
                    <a:pt x="540" y="151"/>
                    <a:pt x="540" y="151"/>
                    <a:pt x="539" y="150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4"/>
                    <a:pt x="534" y="155"/>
                    <a:pt x="534" y="155"/>
                  </a:cubicBezTo>
                  <a:close/>
                  <a:moveTo>
                    <a:pt x="539" y="164"/>
                  </a:moveTo>
                  <a:cubicBezTo>
                    <a:pt x="545" y="161"/>
                    <a:pt x="545" y="161"/>
                    <a:pt x="545" y="161"/>
                  </a:cubicBezTo>
                  <a:cubicBezTo>
                    <a:pt x="545" y="160"/>
                    <a:pt x="544" y="160"/>
                    <a:pt x="544" y="159"/>
                  </a:cubicBezTo>
                  <a:cubicBezTo>
                    <a:pt x="538" y="162"/>
                    <a:pt x="538" y="162"/>
                    <a:pt x="538" y="162"/>
                  </a:cubicBezTo>
                  <a:cubicBezTo>
                    <a:pt x="538" y="163"/>
                    <a:pt x="538" y="164"/>
                    <a:pt x="539" y="164"/>
                  </a:cubicBezTo>
                  <a:close/>
                  <a:moveTo>
                    <a:pt x="508" y="115"/>
                  </a:moveTo>
                  <a:cubicBezTo>
                    <a:pt x="513" y="110"/>
                    <a:pt x="513" y="110"/>
                    <a:pt x="513" y="110"/>
                  </a:cubicBezTo>
                  <a:cubicBezTo>
                    <a:pt x="513" y="109"/>
                    <a:pt x="513" y="109"/>
                    <a:pt x="512" y="108"/>
                  </a:cubicBezTo>
                  <a:cubicBezTo>
                    <a:pt x="506" y="113"/>
                    <a:pt x="506" y="113"/>
                    <a:pt x="506" y="113"/>
                  </a:cubicBezTo>
                  <a:cubicBezTo>
                    <a:pt x="507" y="113"/>
                    <a:pt x="507" y="114"/>
                    <a:pt x="508" y="115"/>
                  </a:cubicBezTo>
                  <a:close/>
                  <a:moveTo>
                    <a:pt x="7" y="286"/>
                  </a:moveTo>
                  <a:cubicBezTo>
                    <a:pt x="7" y="285"/>
                    <a:pt x="7" y="285"/>
                    <a:pt x="7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285"/>
                    <a:pt x="0" y="285"/>
                    <a:pt x="0" y="286"/>
                  </a:cubicBezTo>
                  <a:cubicBezTo>
                    <a:pt x="0" y="286"/>
                    <a:pt x="0" y="287"/>
                    <a:pt x="0" y="287"/>
                  </a:cubicBezTo>
                  <a:cubicBezTo>
                    <a:pt x="7" y="287"/>
                    <a:pt x="7" y="287"/>
                    <a:pt x="7" y="287"/>
                  </a:cubicBezTo>
                  <a:cubicBezTo>
                    <a:pt x="7" y="287"/>
                    <a:pt x="7" y="286"/>
                    <a:pt x="7" y="286"/>
                  </a:cubicBezTo>
                  <a:close/>
                  <a:moveTo>
                    <a:pt x="543" y="173"/>
                  </a:moveTo>
                  <a:cubicBezTo>
                    <a:pt x="549" y="170"/>
                    <a:pt x="549" y="170"/>
                    <a:pt x="549" y="170"/>
                  </a:cubicBezTo>
                  <a:cubicBezTo>
                    <a:pt x="549" y="169"/>
                    <a:pt x="549" y="169"/>
                    <a:pt x="548" y="168"/>
                  </a:cubicBezTo>
                  <a:cubicBezTo>
                    <a:pt x="542" y="171"/>
                    <a:pt x="542" y="171"/>
                    <a:pt x="542" y="171"/>
                  </a:cubicBezTo>
                  <a:cubicBezTo>
                    <a:pt x="542" y="172"/>
                    <a:pt x="542" y="172"/>
                    <a:pt x="543" y="173"/>
                  </a:cubicBezTo>
                  <a:close/>
                  <a:moveTo>
                    <a:pt x="514" y="122"/>
                  </a:moveTo>
                  <a:cubicBezTo>
                    <a:pt x="519" y="118"/>
                    <a:pt x="519" y="118"/>
                    <a:pt x="519" y="118"/>
                  </a:cubicBezTo>
                  <a:cubicBezTo>
                    <a:pt x="519" y="117"/>
                    <a:pt x="519" y="117"/>
                    <a:pt x="518" y="116"/>
                  </a:cubicBezTo>
                  <a:cubicBezTo>
                    <a:pt x="512" y="121"/>
                    <a:pt x="512" y="121"/>
                    <a:pt x="512" y="121"/>
                  </a:cubicBezTo>
                  <a:cubicBezTo>
                    <a:pt x="513" y="121"/>
                    <a:pt x="513" y="122"/>
                    <a:pt x="514" y="122"/>
                  </a:cubicBezTo>
                  <a:close/>
                  <a:moveTo>
                    <a:pt x="502" y="107"/>
                  </a:moveTo>
                  <a:cubicBezTo>
                    <a:pt x="507" y="102"/>
                    <a:pt x="507" y="102"/>
                    <a:pt x="507" y="102"/>
                  </a:cubicBezTo>
                  <a:cubicBezTo>
                    <a:pt x="507" y="102"/>
                    <a:pt x="506" y="101"/>
                    <a:pt x="506" y="101"/>
                  </a:cubicBezTo>
                  <a:cubicBezTo>
                    <a:pt x="500" y="105"/>
                    <a:pt x="500" y="105"/>
                    <a:pt x="500" y="105"/>
                  </a:cubicBezTo>
                  <a:cubicBezTo>
                    <a:pt x="501" y="106"/>
                    <a:pt x="501" y="106"/>
                    <a:pt x="502" y="107"/>
                  </a:cubicBezTo>
                  <a:close/>
                  <a:moveTo>
                    <a:pt x="529" y="147"/>
                  </a:moveTo>
                  <a:cubicBezTo>
                    <a:pt x="536" y="143"/>
                    <a:pt x="536" y="143"/>
                    <a:pt x="536" y="143"/>
                  </a:cubicBezTo>
                  <a:cubicBezTo>
                    <a:pt x="535" y="143"/>
                    <a:pt x="535" y="142"/>
                    <a:pt x="535" y="141"/>
                  </a:cubicBezTo>
                  <a:cubicBezTo>
                    <a:pt x="528" y="145"/>
                    <a:pt x="528" y="145"/>
                    <a:pt x="528" y="145"/>
                  </a:cubicBezTo>
                  <a:cubicBezTo>
                    <a:pt x="529" y="146"/>
                    <a:pt x="529" y="146"/>
                    <a:pt x="529" y="147"/>
                  </a:cubicBezTo>
                  <a:close/>
                  <a:moveTo>
                    <a:pt x="562" y="238"/>
                  </a:moveTo>
                  <a:cubicBezTo>
                    <a:pt x="569" y="237"/>
                    <a:pt x="569" y="237"/>
                    <a:pt x="569" y="237"/>
                  </a:cubicBezTo>
                  <a:cubicBezTo>
                    <a:pt x="569" y="236"/>
                    <a:pt x="569" y="236"/>
                    <a:pt x="569" y="235"/>
                  </a:cubicBezTo>
                  <a:cubicBezTo>
                    <a:pt x="562" y="236"/>
                    <a:pt x="562" y="236"/>
                    <a:pt x="562" y="236"/>
                  </a:cubicBezTo>
                  <a:cubicBezTo>
                    <a:pt x="562" y="237"/>
                    <a:pt x="562" y="238"/>
                    <a:pt x="562" y="238"/>
                  </a:cubicBezTo>
                  <a:close/>
                  <a:moveTo>
                    <a:pt x="565" y="258"/>
                  </a:moveTo>
                  <a:cubicBezTo>
                    <a:pt x="572" y="257"/>
                    <a:pt x="572" y="257"/>
                    <a:pt x="572" y="257"/>
                  </a:cubicBezTo>
                  <a:cubicBezTo>
                    <a:pt x="572" y="256"/>
                    <a:pt x="572" y="255"/>
                    <a:pt x="572" y="255"/>
                  </a:cubicBezTo>
                  <a:cubicBezTo>
                    <a:pt x="565" y="256"/>
                    <a:pt x="565" y="256"/>
                    <a:pt x="565" y="256"/>
                  </a:cubicBezTo>
                  <a:cubicBezTo>
                    <a:pt x="565" y="256"/>
                    <a:pt x="565" y="257"/>
                    <a:pt x="565" y="258"/>
                  </a:cubicBezTo>
                  <a:close/>
                  <a:moveTo>
                    <a:pt x="564" y="248"/>
                  </a:moveTo>
                  <a:cubicBezTo>
                    <a:pt x="571" y="247"/>
                    <a:pt x="571" y="247"/>
                    <a:pt x="571" y="247"/>
                  </a:cubicBezTo>
                  <a:cubicBezTo>
                    <a:pt x="571" y="246"/>
                    <a:pt x="571" y="246"/>
                    <a:pt x="571" y="245"/>
                  </a:cubicBezTo>
                  <a:cubicBezTo>
                    <a:pt x="563" y="246"/>
                    <a:pt x="563" y="246"/>
                    <a:pt x="563" y="246"/>
                  </a:cubicBezTo>
                  <a:cubicBezTo>
                    <a:pt x="564" y="247"/>
                    <a:pt x="564" y="247"/>
                    <a:pt x="564" y="248"/>
                  </a:cubicBezTo>
                  <a:close/>
                  <a:moveTo>
                    <a:pt x="566" y="267"/>
                  </a:moveTo>
                  <a:cubicBezTo>
                    <a:pt x="573" y="267"/>
                    <a:pt x="573" y="267"/>
                    <a:pt x="573" y="267"/>
                  </a:cubicBezTo>
                  <a:cubicBezTo>
                    <a:pt x="573" y="266"/>
                    <a:pt x="573" y="265"/>
                    <a:pt x="573" y="265"/>
                  </a:cubicBezTo>
                  <a:cubicBezTo>
                    <a:pt x="565" y="265"/>
                    <a:pt x="565" y="265"/>
                    <a:pt x="565" y="265"/>
                  </a:cubicBezTo>
                  <a:cubicBezTo>
                    <a:pt x="566" y="266"/>
                    <a:pt x="566" y="267"/>
                    <a:pt x="566" y="267"/>
                  </a:cubicBezTo>
                  <a:close/>
                  <a:moveTo>
                    <a:pt x="566" y="277"/>
                  </a:moveTo>
                  <a:cubicBezTo>
                    <a:pt x="573" y="277"/>
                    <a:pt x="573" y="277"/>
                    <a:pt x="573" y="277"/>
                  </a:cubicBezTo>
                  <a:cubicBezTo>
                    <a:pt x="573" y="276"/>
                    <a:pt x="573" y="275"/>
                    <a:pt x="573" y="275"/>
                  </a:cubicBezTo>
                  <a:cubicBezTo>
                    <a:pt x="566" y="275"/>
                    <a:pt x="566" y="275"/>
                    <a:pt x="566" y="275"/>
                  </a:cubicBezTo>
                  <a:cubicBezTo>
                    <a:pt x="566" y="276"/>
                    <a:pt x="566" y="276"/>
                    <a:pt x="566" y="277"/>
                  </a:cubicBezTo>
                  <a:close/>
                  <a:moveTo>
                    <a:pt x="546" y="182"/>
                  </a:moveTo>
                  <a:cubicBezTo>
                    <a:pt x="553" y="179"/>
                    <a:pt x="553" y="179"/>
                    <a:pt x="553" y="179"/>
                  </a:cubicBezTo>
                  <a:cubicBezTo>
                    <a:pt x="553" y="179"/>
                    <a:pt x="553" y="178"/>
                    <a:pt x="552" y="177"/>
                  </a:cubicBezTo>
                  <a:cubicBezTo>
                    <a:pt x="546" y="180"/>
                    <a:pt x="546" y="180"/>
                    <a:pt x="546" y="180"/>
                  </a:cubicBezTo>
                  <a:cubicBezTo>
                    <a:pt x="546" y="181"/>
                    <a:pt x="546" y="181"/>
                    <a:pt x="546" y="182"/>
                  </a:cubicBezTo>
                  <a:close/>
                  <a:moveTo>
                    <a:pt x="560" y="229"/>
                  </a:moveTo>
                  <a:cubicBezTo>
                    <a:pt x="568" y="227"/>
                    <a:pt x="568" y="227"/>
                    <a:pt x="568" y="227"/>
                  </a:cubicBezTo>
                  <a:cubicBezTo>
                    <a:pt x="567" y="227"/>
                    <a:pt x="567" y="226"/>
                    <a:pt x="567" y="225"/>
                  </a:cubicBezTo>
                  <a:cubicBezTo>
                    <a:pt x="560" y="227"/>
                    <a:pt x="560" y="227"/>
                    <a:pt x="560" y="227"/>
                  </a:cubicBezTo>
                  <a:cubicBezTo>
                    <a:pt x="560" y="227"/>
                    <a:pt x="560" y="228"/>
                    <a:pt x="560" y="229"/>
                  </a:cubicBezTo>
                  <a:close/>
                  <a:moveTo>
                    <a:pt x="553" y="200"/>
                  </a:moveTo>
                  <a:cubicBezTo>
                    <a:pt x="560" y="198"/>
                    <a:pt x="560" y="198"/>
                    <a:pt x="560" y="198"/>
                  </a:cubicBezTo>
                  <a:cubicBezTo>
                    <a:pt x="560" y="197"/>
                    <a:pt x="559" y="197"/>
                    <a:pt x="559" y="196"/>
                  </a:cubicBezTo>
                  <a:cubicBezTo>
                    <a:pt x="552" y="198"/>
                    <a:pt x="552" y="198"/>
                    <a:pt x="552" y="198"/>
                  </a:cubicBezTo>
                  <a:cubicBezTo>
                    <a:pt x="553" y="199"/>
                    <a:pt x="553" y="200"/>
                    <a:pt x="553" y="200"/>
                  </a:cubicBezTo>
                  <a:close/>
                  <a:moveTo>
                    <a:pt x="556" y="210"/>
                  </a:moveTo>
                  <a:cubicBezTo>
                    <a:pt x="563" y="208"/>
                    <a:pt x="563" y="208"/>
                    <a:pt x="563" y="208"/>
                  </a:cubicBezTo>
                  <a:cubicBezTo>
                    <a:pt x="563" y="207"/>
                    <a:pt x="562" y="206"/>
                    <a:pt x="562" y="206"/>
                  </a:cubicBezTo>
                  <a:cubicBezTo>
                    <a:pt x="555" y="208"/>
                    <a:pt x="555" y="208"/>
                    <a:pt x="555" y="208"/>
                  </a:cubicBezTo>
                  <a:cubicBezTo>
                    <a:pt x="555" y="208"/>
                    <a:pt x="556" y="209"/>
                    <a:pt x="556" y="210"/>
                  </a:cubicBezTo>
                  <a:close/>
                  <a:moveTo>
                    <a:pt x="558" y="219"/>
                  </a:moveTo>
                  <a:cubicBezTo>
                    <a:pt x="565" y="217"/>
                    <a:pt x="565" y="217"/>
                    <a:pt x="565" y="217"/>
                  </a:cubicBezTo>
                  <a:cubicBezTo>
                    <a:pt x="565" y="217"/>
                    <a:pt x="565" y="216"/>
                    <a:pt x="565" y="215"/>
                  </a:cubicBezTo>
                  <a:cubicBezTo>
                    <a:pt x="558" y="217"/>
                    <a:pt x="558" y="217"/>
                    <a:pt x="558" y="217"/>
                  </a:cubicBezTo>
                  <a:cubicBezTo>
                    <a:pt x="558" y="218"/>
                    <a:pt x="558" y="219"/>
                    <a:pt x="558" y="219"/>
                  </a:cubicBezTo>
                  <a:close/>
                  <a:moveTo>
                    <a:pt x="489" y="92"/>
                  </a:moveTo>
                  <a:cubicBezTo>
                    <a:pt x="494" y="87"/>
                    <a:pt x="494" y="87"/>
                    <a:pt x="494" y="87"/>
                  </a:cubicBezTo>
                  <a:cubicBezTo>
                    <a:pt x="493" y="87"/>
                    <a:pt x="493" y="86"/>
                    <a:pt x="492" y="86"/>
                  </a:cubicBezTo>
                  <a:cubicBezTo>
                    <a:pt x="487" y="91"/>
                    <a:pt x="487" y="91"/>
                    <a:pt x="487" y="91"/>
                  </a:cubicBezTo>
                  <a:cubicBezTo>
                    <a:pt x="488" y="91"/>
                    <a:pt x="488" y="92"/>
                    <a:pt x="489" y="92"/>
                  </a:cubicBezTo>
                  <a:close/>
                  <a:moveTo>
                    <a:pt x="475" y="79"/>
                  </a:moveTo>
                  <a:cubicBezTo>
                    <a:pt x="479" y="73"/>
                    <a:pt x="479" y="73"/>
                    <a:pt x="479" y="73"/>
                  </a:cubicBezTo>
                  <a:cubicBezTo>
                    <a:pt x="479" y="73"/>
                    <a:pt x="478" y="72"/>
                    <a:pt x="478" y="72"/>
                  </a:cubicBezTo>
                  <a:cubicBezTo>
                    <a:pt x="473" y="77"/>
                    <a:pt x="473" y="77"/>
                    <a:pt x="473" y="77"/>
                  </a:cubicBezTo>
                  <a:cubicBezTo>
                    <a:pt x="474" y="78"/>
                    <a:pt x="474" y="78"/>
                    <a:pt x="475" y="79"/>
                  </a:cubicBezTo>
                  <a:close/>
                  <a:moveTo>
                    <a:pt x="460" y="66"/>
                  </a:moveTo>
                  <a:cubicBezTo>
                    <a:pt x="464" y="60"/>
                    <a:pt x="464" y="60"/>
                    <a:pt x="464" y="60"/>
                  </a:cubicBezTo>
                  <a:cubicBezTo>
                    <a:pt x="464" y="60"/>
                    <a:pt x="463" y="60"/>
                    <a:pt x="462" y="59"/>
                  </a:cubicBezTo>
                  <a:cubicBezTo>
                    <a:pt x="458" y="65"/>
                    <a:pt x="458" y="65"/>
                    <a:pt x="458" y="65"/>
                  </a:cubicBezTo>
                  <a:cubicBezTo>
                    <a:pt x="459" y="65"/>
                    <a:pt x="459" y="66"/>
                    <a:pt x="460" y="66"/>
                  </a:cubicBezTo>
                  <a:close/>
                  <a:moveTo>
                    <a:pt x="467" y="72"/>
                  </a:moveTo>
                  <a:cubicBezTo>
                    <a:pt x="472" y="67"/>
                    <a:pt x="472" y="67"/>
                    <a:pt x="472" y="67"/>
                  </a:cubicBezTo>
                  <a:cubicBezTo>
                    <a:pt x="471" y="66"/>
                    <a:pt x="471" y="66"/>
                    <a:pt x="470" y="65"/>
                  </a:cubicBezTo>
                  <a:cubicBezTo>
                    <a:pt x="466" y="71"/>
                    <a:pt x="466" y="71"/>
                    <a:pt x="466" y="71"/>
                  </a:cubicBezTo>
                  <a:cubicBezTo>
                    <a:pt x="466" y="71"/>
                    <a:pt x="467" y="72"/>
                    <a:pt x="467" y="72"/>
                  </a:cubicBezTo>
                  <a:close/>
                  <a:moveTo>
                    <a:pt x="550" y="191"/>
                  </a:moveTo>
                  <a:cubicBezTo>
                    <a:pt x="557" y="189"/>
                    <a:pt x="557" y="189"/>
                    <a:pt x="557" y="189"/>
                  </a:cubicBezTo>
                  <a:cubicBezTo>
                    <a:pt x="556" y="188"/>
                    <a:pt x="556" y="187"/>
                    <a:pt x="556" y="187"/>
                  </a:cubicBezTo>
                  <a:cubicBezTo>
                    <a:pt x="549" y="189"/>
                    <a:pt x="549" y="189"/>
                    <a:pt x="549" y="189"/>
                  </a:cubicBezTo>
                  <a:cubicBezTo>
                    <a:pt x="549" y="190"/>
                    <a:pt x="550" y="190"/>
                    <a:pt x="550" y="191"/>
                  </a:cubicBezTo>
                  <a:close/>
                  <a:moveTo>
                    <a:pt x="487" y="481"/>
                  </a:moveTo>
                  <a:cubicBezTo>
                    <a:pt x="492" y="486"/>
                    <a:pt x="492" y="486"/>
                    <a:pt x="492" y="486"/>
                  </a:cubicBezTo>
                  <a:cubicBezTo>
                    <a:pt x="493" y="485"/>
                    <a:pt x="493" y="485"/>
                    <a:pt x="494" y="484"/>
                  </a:cubicBezTo>
                  <a:cubicBezTo>
                    <a:pt x="489" y="479"/>
                    <a:pt x="489" y="479"/>
                    <a:pt x="489" y="479"/>
                  </a:cubicBezTo>
                  <a:cubicBezTo>
                    <a:pt x="488" y="480"/>
                    <a:pt x="488" y="480"/>
                    <a:pt x="487" y="481"/>
                  </a:cubicBezTo>
                  <a:close/>
                  <a:moveTo>
                    <a:pt x="473" y="494"/>
                  </a:moveTo>
                  <a:cubicBezTo>
                    <a:pt x="478" y="500"/>
                    <a:pt x="478" y="500"/>
                    <a:pt x="478" y="500"/>
                  </a:cubicBezTo>
                  <a:cubicBezTo>
                    <a:pt x="478" y="499"/>
                    <a:pt x="479" y="499"/>
                    <a:pt x="479" y="498"/>
                  </a:cubicBezTo>
                  <a:cubicBezTo>
                    <a:pt x="475" y="493"/>
                    <a:pt x="475" y="493"/>
                    <a:pt x="475" y="493"/>
                  </a:cubicBezTo>
                  <a:cubicBezTo>
                    <a:pt x="474" y="493"/>
                    <a:pt x="473" y="494"/>
                    <a:pt x="473" y="494"/>
                  </a:cubicBezTo>
                  <a:close/>
                  <a:moveTo>
                    <a:pt x="480" y="488"/>
                  </a:moveTo>
                  <a:cubicBezTo>
                    <a:pt x="485" y="493"/>
                    <a:pt x="485" y="493"/>
                    <a:pt x="485" y="493"/>
                  </a:cubicBezTo>
                  <a:cubicBezTo>
                    <a:pt x="486" y="492"/>
                    <a:pt x="486" y="492"/>
                    <a:pt x="487" y="491"/>
                  </a:cubicBezTo>
                  <a:cubicBezTo>
                    <a:pt x="482" y="486"/>
                    <a:pt x="482" y="486"/>
                    <a:pt x="482" y="486"/>
                  </a:cubicBezTo>
                  <a:cubicBezTo>
                    <a:pt x="481" y="487"/>
                    <a:pt x="481" y="487"/>
                    <a:pt x="480" y="488"/>
                  </a:cubicBezTo>
                  <a:close/>
                  <a:moveTo>
                    <a:pt x="458" y="507"/>
                  </a:moveTo>
                  <a:cubicBezTo>
                    <a:pt x="462" y="512"/>
                    <a:pt x="462" y="512"/>
                    <a:pt x="462" y="512"/>
                  </a:cubicBezTo>
                  <a:cubicBezTo>
                    <a:pt x="463" y="512"/>
                    <a:pt x="464" y="512"/>
                    <a:pt x="464" y="511"/>
                  </a:cubicBezTo>
                  <a:cubicBezTo>
                    <a:pt x="460" y="505"/>
                    <a:pt x="460" y="505"/>
                    <a:pt x="460" y="505"/>
                  </a:cubicBezTo>
                  <a:cubicBezTo>
                    <a:pt x="459" y="506"/>
                    <a:pt x="459" y="506"/>
                    <a:pt x="458" y="507"/>
                  </a:cubicBezTo>
                  <a:close/>
                  <a:moveTo>
                    <a:pt x="466" y="501"/>
                  </a:moveTo>
                  <a:cubicBezTo>
                    <a:pt x="470" y="506"/>
                    <a:pt x="470" y="506"/>
                    <a:pt x="470" y="506"/>
                  </a:cubicBezTo>
                  <a:cubicBezTo>
                    <a:pt x="471" y="506"/>
                    <a:pt x="471" y="505"/>
                    <a:pt x="472" y="505"/>
                  </a:cubicBezTo>
                  <a:cubicBezTo>
                    <a:pt x="467" y="499"/>
                    <a:pt x="467" y="499"/>
                    <a:pt x="467" y="499"/>
                  </a:cubicBezTo>
                  <a:cubicBezTo>
                    <a:pt x="467" y="500"/>
                    <a:pt x="466" y="500"/>
                    <a:pt x="466" y="501"/>
                  </a:cubicBezTo>
                  <a:close/>
                  <a:moveTo>
                    <a:pt x="563" y="326"/>
                  </a:moveTo>
                  <a:cubicBezTo>
                    <a:pt x="571" y="327"/>
                    <a:pt x="571" y="327"/>
                    <a:pt x="571" y="327"/>
                  </a:cubicBezTo>
                  <a:cubicBezTo>
                    <a:pt x="571" y="326"/>
                    <a:pt x="571" y="325"/>
                    <a:pt x="571" y="325"/>
                  </a:cubicBezTo>
                  <a:cubicBezTo>
                    <a:pt x="564" y="324"/>
                    <a:pt x="564" y="324"/>
                    <a:pt x="564" y="324"/>
                  </a:cubicBezTo>
                  <a:cubicBezTo>
                    <a:pt x="564" y="324"/>
                    <a:pt x="564" y="325"/>
                    <a:pt x="563" y="326"/>
                  </a:cubicBezTo>
                  <a:close/>
                  <a:moveTo>
                    <a:pt x="562" y="335"/>
                  </a:moveTo>
                  <a:cubicBezTo>
                    <a:pt x="569" y="337"/>
                    <a:pt x="569" y="337"/>
                    <a:pt x="569" y="337"/>
                  </a:cubicBezTo>
                  <a:cubicBezTo>
                    <a:pt x="569" y="336"/>
                    <a:pt x="569" y="335"/>
                    <a:pt x="569" y="335"/>
                  </a:cubicBezTo>
                  <a:cubicBezTo>
                    <a:pt x="562" y="333"/>
                    <a:pt x="562" y="333"/>
                    <a:pt x="562" y="333"/>
                  </a:cubicBezTo>
                  <a:cubicBezTo>
                    <a:pt x="562" y="334"/>
                    <a:pt x="562" y="335"/>
                    <a:pt x="562" y="335"/>
                  </a:cubicBezTo>
                  <a:close/>
                  <a:moveTo>
                    <a:pt x="560" y="345"/>
                  </a:moveTo>
                  <a:cubicBezTo>
                    <a:pt x="567" y="346"/>
                    <a:pt x="567" y="346"/>
                    <a:pt x="567" y="346"/>
                  </a:cubicBezTo>
                  <a:cubicBezTo>
                    <a:pt x="567" y="346"/>
                    <a:pt x="567" y="345"/>
                    <a:pt x="568" y="344"/>
                  </a:cubicBezTo>
                  <a:cubicBezTo>
                    <a:pt x="560" y="343"/>
                    <a:pt x="560" y="343"/>
                    <a:pt x="560" y="343"/>
                  </a:cubicBezTo>
                  <a:cubicBezTo>
                    <a:pt x="560" y="344"/>
                    <a:pt x="560" y="344"/>
                    <a:pt x="560" y="345"/>
                  </a:cubicBezTo>
                  <a:close/>
                  <a:moveTo>
                    <a:pt x="558" y="354"/>
                  </a:moveTo>
                  <a:cubicBezTo>
                    <a:pt x="565" y="356"/>
                    <a:pt x="565" y="356"/>
                    <a:pt x="565" y="356"/>
                  </a:cubicBezTo>
                  <a:cubicBezTo>
                    <a:pt x="565" y="356"/>
                    <a:pt x="565" y="355"/>
                    <a:pt x="565" y="354"/>
                  </a:cubicBezTo>
                  <a:cubicBezTo>
                    <a:pt x="558" y="352"/>
                    <a:pt x="558" y="352"/>
                    <a:pt x="558" y="352"/>
                  </a:cubicBezTo>
                  <a:cubicBezTo>
                    <a:pt x="558" y="353"/>
                    <a:pt x="558" y="354"/>
                    <a:pt x="558" y="354"/>
                  </a:cubicBezTo>
                  <a:close/>
                  <a:moveTo>
                    <a:pt x="555" y="364"/>
                  </a:moveTo>
                  <a:cubicBezTo>
                    <a:pt x="562" y="366"/>
                    <a:pt x="562" y="366"/>
                    <a:pt x="562" y="366"/>
                  </a:cubicBezTo>
                  <a:cubicBezTo>
                    <a:pt x="562" y="365"/>
                    <a:pt x="563" y="365"/>
                    <a:pt x="563" y="364"/>
                  </a:cubicBezTo>
                  <a:cubicBezTo>
                    <a:pt x="556" y="362"/>
                    <a:pt x="556" y="362"/>
                    <a:pt x="556" y="362"/>
                  </a:cubicBezTo>
                  <a:cubicBezTo>
                    <a:pt x="556" y="363"/>
                    <a:pt x="555" y="363"/>
                    <a:pt x="555" y="364"/>
                  </a:cubicBezTo>
                  <a:close/>
                  <a:moveTo>
                    <a:pt x="552" y="373"/>
                  </a:moveTo>
                  <a:cubicBezTo>
                    <a:pt x="559" y="375"/>
                    <a:pt x="559" y="375"/>
                    <a:pt x="559" y="375"/>
                  </a:cubicBezTo>
                  <a:cubicBezTo>
                    <a:pt x="559" y="375"/>
                    <a:pt x="560" y="374"/>
                    <a:pt x="560" y="373"/>
                  </a:cubicBezTo>
                  <a:cubicBezTo>
                    <a:pt x="553" y="371"/>
                    <a:pt x="553" y="371"/>
                    <a:pt x="553" y="371"/>
                  </a:cubicBezTo>
                  <a:cubicBezTo>
                    <a:pt x="553" y="372"/>
                    <a:pt x="553" y="373"/>
                    <a:pt x="552" y="373"/>
                  </a:cubicBezTo>
                  <a:close/>
                  <a:moveTo>
                    <a:pt x="549" y="382"/>
                  </a:moveTo>
                  <a:cubicBezTo>
                    <a:pt x="556" y="385"/>
                    <a:pt x="556" y="385"/>
                    <a:pt x="556" y="385"/>
                  </a:cubicBezTo>
                  <a:cubicBezTo>
                    <a:pt x="556" y="384"/>
                    <a:pt x="556" y="384"/>
                    <a:pt x="557" y="383"/>
                  </a:cubicBezTo>
                  <a:cubicBezTo>
                    <a:pt x="550" y="380"/>
                    <a:pt x="550" y="380"/>
                    <a:pt x="550" y="380"/>
                  </a:cubicBezTo>
                  <a:cubicBezTo>
                    <a:pt x="550" y="381"/>
                    <a:pt x="549" y="382"/>
                    <a:pt x="549" y="382"/>
                  </a:cubicBezTo>
                  <a:close/>
                  <a:moveTo>
                    <a:pt x="574" y="285"/>
                  </a:moveTo>
                  <a:cubicBezTo>
                    <a:pt x="566" y="285"/>
                    <a:pt x="566" y="285"/>
                    <a:pt x="566" y="285"/>
                  </a:cubicBezTo>
                  <a:cubicBezTo>
                    <a:pt x="566" y="285"/>
                    <a:pt x="566" y="285"/>
                    <a:pt x="566" y="286"/>
                  </a:cubicBezTo>
                  <a:cubicBezTo>
                    <a:pt x="566" y="286"/>
                    <a:pt x="566" y="287"/>
                    <a:pt x="566" y="287"/>
                  </a:cubicBezTo>
                  <a:cubicBezTo>
                    <a:pt x="574" y="287"/>
                    <a:pt x="574" y="287"/>
                    <a:pt x="574" y="287"/>
                  </a:cubicBezTo>
                  <a:cubicBezTo>
                    <a:pt x="574" y="287"/>
                    <a:pt x="574" y="286"/>
                    <a:pt x="574" y="286"/>
                  </a:cubicBezTo>
                  <a:cubicBezTo>
                    <a:pt x="574" y="285"/>
                    <a:pt x="574" y="285"/>
                    <a:pt x="574" y="285"/>
                  </a:cubicBezTo>
                  <a:close/>
                  <a:moveTo>
                    <a:pt x="566" y="297"/>
                  </a:moveTo>
                  <a:cubicBezTo>
                    <a:pt x="573" y="297"/>
                    <a:pt x="573" y="297"/>
                    <a:pt x="573" y="297"/>
                  </a:cubicBezTo>
                  <a:cubicBezTo>
                    <a:pt x="573" y="296"/>
                    <a:pt x="573" y="295"/>
                    <a:pt x="573" y="295"/>
                  </a:cubicBezTo>
                  <a:cubicBezTo>
                    <a:pt x="566" y="294"/>
                    <a:pt x="566" y="294"/>
                    <a:pt x="566" y="294"/>
                  </a:cubicBezTo>
                  <a:cubicBezTo>
                    <a:pt x="566" y="295"/>
                    <a:pt x="566" y="296"/>
                    <a:pt x="566" y="297"/>
                  </a:cubicBezTo>
                  <a:close/>
                  <a:moveTo>
                    <a:pt x="494" y="474"/>
                  </a:moveTo>
                  <a:cubicBezTo>
                    <a:pt x="499" y="479"/>
                    <a:pt x="499" y="479"/>
                    <a:pt x="499" y="479"/>
                  </a:cubicBezTo>
                  <a:cubicBezTo>
                    <a:pt x="500" y="478"/>
                    <a:pt x="500" y="477"/>
                    <a:pt x="501" y="477"/>
                  </a:cubicBezTo>
                  <a:cubicBezTo>
                    <a:pt x="495" y="472"/>
                    <a:pt x="495" y="472"/>
                    <a:pt x="495" y="472"/>
                  </a:cubicBezTo>
                  <a:cubicBezTo>
                    <a:pt x="495" y="473"/>
                    <a:pt x="494" y="473"/>
                    <a:pt x="494" y="474"/>
                  </a:cubicBezTo>
                  <a:close/>
                  <a:moveTo>
                    <a:pt x="565" y="306"/>
                  </a:moveTo>
                  <a:cubicBezTo>
                    <a:pt x="573" y="307"/>
                    <a:pt x="573" y="307"/>
                    <a:pt x="573" y="307"/>
                  </a:cubicBezTo>
                  <a:cubicBezTo>
                    <a:pt x="573" y="306"/>
                    <a:pt x="573" y="305"/>
                    <a:pt x="573" y="305"/>
                  </a:cubicBezTo>
                  <a:cubicBezTo>
                    <a:pt x="566" y="304"/>
                    <a:pt x="566" y="304"/>
                    <a:pt x="566" y="304"/>
                  </a:cubicBezTo>
                  <a:cubicBezTo>
                    <a:pt x="566" y="305"/>
                    <a:pt x="566" y="306"/>
                    <a:pt x="565" y="306"/>
                  </a:cubicBezTo>
                  <a:close/>
                  <a:moveTo>
                    <a:pt x="565" y="316"/>
                  </a:moveTo>
                  <a:cubicBezTo>
                    <a:pt x="572" y="317"/>
                    <a:pt x="572" y="317"/>
                    <a:pt x="572" y="317"/>
                  </a:cubicBezTo>
                  <a:cubicBezTo>
                    <a:pt x="572" y="316"/>
                    <a:pt x="572" y="315"/>
                    <a:pt x="572" y="315"/>
                  </a:cubicBezTo>
                  <a:cubicBezTo>
                    <a:pt x="565" y="314"/>
                    <a:pt x="565" y="314"/>
                    <a:pt x="565" y="314"/>
                  </a:cubicBezTo>
                  <a:cubicBezTo>
                    <a:pt x="565" y="315"/>
                    <a:pt x="565" y="315"/>
                    <a:pt x="565" y="316"/>
                  </a:cubicBezTo>
                  <a:close/>
                  <a:moveTo>
                    <a:pt x="518" y="443"/>
                  </a:moveTo>
                  <a:cubicBezTo>
                    <a:pt x="524" y="447"/>
                    <a:pt x="524" y="447"/>
                    <a:pt x="524" y="447"/>
                  </a:cubicBezTo>
                  <a:cubicBezTo>
                    <a:pt x="524" y="447"/>
                    <a:pt x="525" y="446"/>
                    <a:pt x="525" y="445"/>
                  </a:cubicBezTo>
                  <a:cubicBezTo>
                    <a:pt x="519" y="441"/>
                    <a:pt x="519" y="441"/>
                    <a:pt x="519" y="441"/>
                  </a:cubicBezTo>
                  <a:cubicBezTo>
                    <a:pt x="519" y="442"/>
                    <a:pt x="518" y="442"/>
                    <a:pt x="518" y="443"/>
                  </a:cubicBezTo>
                  <a:close/>
                  <a:moveTo>
                    <a:pt x="512" y="451"/>
                  </a:moveTo>
                  <a:cubicBezTo>
                    <a:pt x="518" y="455"/>
                    <a:pt x="518" y="455"/>
                    <a:pt x="518" y="455"/>
                  </a:cubicBezTo>
                  <a:cubicBezTo>
                    <a:pt x="519" y="455"/>
                    <a:pt x="519" y="454"/>
                    <a:pt x="519" y="454"/>
                  </a:cubicBezTo>
                  <a:cubicBezTo>
                    <a:pt x="513" y="449"/>
                    <a:pt x="513" y="449"/>
                    <a:pt x="513" y="449"/>
                  </a:cubicBezTo>
                  <a:cubicBezTo>
                    <a:pt x="513" y="450"/>
                    <a:pt x="513" y="450"/>
                    <a:pt x="512" y="451"/>
                  </a:cubicBezTo>
                  <a:close/>
                  <a:moveTo>
                    <a:pt x="523" y="435"/>
                  </a:moveTo>
                  <a:cubicBezTo>
                    <a:pt x="529" y="439"/>
                    <a:pt x="529" y="439"/>
                    <a:pt x="529" y="439"/>
                  </a:cubicBezTo>
                  <a:cubicBezTo>
                    <a:pt x="530" y="438"/>
                    <a:pt x="530" y="437"/>
                    <a:pt x="531" y="437"/>
                  </a:cubicBezTo>
                  <a:cubicBezTo>
                    <a:pt x="524" y="433"/>
                    <a:pt x="524" y="433"/>
                    <a:pt x="524" y="433"/>
                  </a:cubicBezTo>
                  <a:cubicBezTo>
                    <a:pt x="524" y="434"/>
                    <a:pt x="524" y="434"/>
                    <a:pt x="523" y="435"/>
                  </a:cubicBezTo>
                  <a:close/>
                  <a:moveTo>
                    <a:pt x="506" y="459"/>
                  </a:moveTo>
                  <a:cubicBezTo>
                    <a:pt x="512" y="463"/>
                    <a:pt x="512" y="463"/>
                    <a:pt x="512" y="463"/>
                  </a:cubicBezTo>
                  <a:cubicBezTo>
                    <a:pt x="513" y="463"/>
                    <a:pt x="513" y="462"/>
                    <a:pt x="513" y="462"/>
                  </a:cubicBezTo>
                  <a:cubicBezTo>
                    <a:pt x="508" y="457"/>
                    <a:pt x="508" y="457"/>
                    <a:pt x="508" y="457"/>
                  </a:cubicBezTo>
                  <a:cubicBezTo>
                    <a:pt x="507" y="458"/>
                    <a:pt x="507" y="458"/>
                    <a:pt x="506" y="459"/>
                  </a:cubicBezTo>
                  <a:close/>
                  <a:moveTo>
                    <a:pt x="500" y="466"/>
                  </a:moveTo>
                  <a:cubicBezTo>
                    <a:pt x="506" y="471"/>
                    <a:pt x="506" y="471"/>
                    <a:pt x="506" y="471"/>
                  </a:cubicBezTo>
                  <a:cubicBezTo>
                    <a:pt x="506" y="470"/>
                    <a:pt x="507" y="470"/>
                    <a:pt x="507" y="469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501" y="465"/>
                    <a:pt x="501" y="466"/>
                    <a:pt x="500" y="466"/>
                  </a:cubicBezTo>
                  <a:close/>
                  <a:moveTo>
                    <a:pt x="538" y="409"/>
                  </a:moveTo>
                  <a:cubicBezTo>
                    <a:pt x="544" y="413"/>
                    <a:pt x="544" y="413"/>
                    <a:pt x="544" y="413"/>
                  </a:cubicBezTo>
                  <a:cubicBezTo>
                    <a:pt x="544" y="412"/>
                    <a:pt x="545" y="411"/>
                    <a:pt x="545" y="411"/>
                  </a:cubicBezTo>
                  <a:cubicBezTo>
                    <a:pt x="539" y="407"/>
                    <a:pt x="539" y="407"/>
                    <a:pt x="539" y="407"/>
                  </a:cubicBezTo>
                  <a:cubicBezTo>
                    <a:pt x="538" y="408"/>
                    <a:pt x="538" y="409"/>
                    <a:pt x="538" y="409"/>
                  </a:cubicBezTo>
                  <a:close/>
                  <a:moveTo>
                    <a:pt x="528" y="427"/>
                  </a:moveTo>
                  <a:cubicBezTo>
                    <a:pt x="535" y="430"/>
                    <a:pt x="535" y="430"/>
                    <a:pt x="535" y="430"/>
                  </a:cubicBezTo>
                  <a:cubicBezTo>
                    <a:pt x="535" y="430"/>
                    <a:pt x="535" y="429"/>
                    <a:pt x="536" y="428"/>
                  </a:cubicBezTo>
                  <a:cubicBezTo>
                    <a:pt x="529" y="425"/>
                    <a:pt x="529" y="425"/>
                    <a:pt x="529" y="425"/>
                  </a:cubicBezTo>
                  <a:cubicBezTo>
                    <a:pt x="529" y="425"/>
                    <a:pt x="529" y="426"/>
                    <a:pt x="528" y="427"/>
                  </a:cubicBezTo>
                  <a:close/>
                  <a:moveTo>
                    <a:pt x="542" y="401"/>
                  </a:moveTo>
                  <a:cubicBezTo>
                    <a:pt x="548" y="403"/>
                    <a:pt x="548" y="403"/>
                    <a:pt x="548" y="403"/>
                  </a:cubicBezTo>
                  <a:cubicBezTo>
                    <a:pt x="549" y="403"/>
                    <a:pt x="549" y="402"/>
                    <a:pt x="549" y="401"/>
                  </a:cubicBezTo>
                  <a:cubicBezTo>
                    <a:pt x="543" y="399"/>
                    <a:pt x="543" y="399"/>
                    <a:pt x="543" y="399"/>
                  </a:cubicBezTo>
                  <a:cubicBezTo>
                    <a:pt x="542" y="399"/>
                    <a:pt x="542" y="400"/>
                    <a:pt x="542" y="401"/>
                  </a:cubicBezTo>
                  <a:close/>
                  <a:moveTo>
                    <a:pt x="546" y="392"/>
                  </a:moveTo>
                  <a:cubicBezTo>
                    <a:pt x="552" y="394"/>
                    <a:pt x="552" y="394"/>
                    <a:pt x="552" y="394"/>
                  </a:cubicBezTo>
                  <a:cubicBezTo>
                    <a:pt x="553" y="394"/>
                    <a:pt x="553" y="393"/>
                    <a:pt x="553" y="392"/>
                  </a:cubicBezTo>
                  <a:cubicBezTo>
                    <a:pt x="546" y="390"/>
                    <a:pt x="546" y="390"/>
                    <a:pt x="546" y="390"/>
                  </a:cubicBezTo>
                  <a:cubicBezTo>
                    <a:pt x="546" y="390"/>
                    <a:pt x="546" y="391"/>
                    <a:pt x="546" y="392"/>
                  </a:cubicBezTo>
                  <a:close/>
                  <a:moveTo>
                    <a:pt x="533" y="418"/>
                  </a:moveTo>
                  <a:cubicBezTo>
                    <a:pt x="539" y="421"/>
                    <a:pt x="539" y="421"/>
                    <a:pt x="539" y="421"/>
                  </a:cubicBezTo>
                  <a:cubicBezTo>
                    <a:pt x="540" y="421"/>
                    <a:pt x="540" y="420"/>
                    <a:pt x="540" y="420"/>
                  </a:cubicBezTo>
                  <a:cubicBezTo>
                    <a:pt x="534" y="416"/>
                    <a:pt x="534" y="416"/>
                    <a:pt x="534" y="416"/>
                  </a:cubicBezTo>
                  <a:cubicBezTo>
                    <a:pt x="534" y="417"/>
                    <a:pt x="533" y="417"/>
                    <a:pt x="533" y="418"/>
                  </a:cubicBezTo>
                  <a:close/>
                  <a:moveTo>
                    <a:pt x="60" y="449"/>
                  </a:moveTo>
                  <a:cubicBezTo>
                    <a:pt x="54" y="454"/>
                    <a:pt x="54" y="454"/>
                    <a:pt x="54" y="454"/>
                  </a:cubicBezTo>
                  <a:cubicBezTo>
                    <a:pt x="54" y="454"/>
                    <a:pt x="55" y="455"/>
                    <a:pt x="55" y="455"/>
                  </a:cubicBezTo>
                  <a:cubicBezTo>
                    <a:pt x="61" y="451"/>
                    <a:pt x="61" y="451"/>
                    <a:pt x="61" y="451"/>
                  </a:cubicBezTo>
                  <a:cubicBezTo>
                    <a:pt x="61" y="450"/>
                    <a:pt x="60" y="450"/>
                    <a:pt x="60" y="449"/>
                  </a:cubicBezTo>
                  <a:close/>
                  <a:moveTo>
                    <a:pt x="54" y="441"/>
                  </a:moveTo>
                  <a:cubicBezTo>
                    <a:pt x="48" y="445"/>
                    <a:pt x="48" y="445"/>
                    <a:pt x="48" y="445"/>
                  </a:cubicBezTo>
                  <a:cubicBezTo>
                    <a:pt x="49" y="446"/>
                    <a:pt x="49" y="447"/>
                    <a:pt x="50" y="447"/>
                  </a:cubicBezTo>
                  <a:cubicBezTo>
                    <a:pt x="56" y="443"/>
                    <a:pt x="56" y="443"/>
                    <a:pt x="56" y="443"/>
                  </a:cubicBezTo>
                  <a:cubicBezTo>
                    <a:pt x="55" y="442"/>
                    <a:pt x="55" y="442"/>
                    <a:pt x="54" y="441"/>
                  </a:cubicBezTo>
                  <a:close/>
                  <a:moveTo>
                    <a:pt x="92" y="486"/>
                  </a:moveTo>
                  <a:cubicBezTo>
                    <a:pt x="87" y="491"/>
                    <a:pt x="87" y="491"/>
                    <a:pt x="87" y="491"/>
                  </a:cubicBezTo>
                  <a:cubicBezTo>
                    <a:pt x="87" y="492"/>
                    <a:pt x="88" y="492"/>
                    <a:pt x="88" y="493"/>
                  </a:cubicBezTo>
                  <a:cubicBezTo>
                    <a:pt x="93" y="488"/>
                    <a:pt x="93" y="488"/>
                    <a:pt x="93" y="488"/>
                  </a:cubicBezTo>
                  <a:cubicBezTo>
                    <a:pt x="93" y="487"/>
                    <a:pt x="92" y="487"/>
                    <a:pt x="92" y="486"/>
                  </a:cubicBezTo>
                  <a:close/>
                  <a:moveTo>
                    <a:pt x="49" y="433"/>
                  </a:moveTo>
                  <a:cubicBezTo>
                    <a:pt x="43" y="437"/>
                    <a:pt x="43" y="437"/>
                    <a:pt x="43" y="437"/>
                  </a:cubicBezTo>
                  <a:cubicBezTo>
                    <a:pt x="43" y="437"/>
                    <a:pt x="44" y="438"/>
                    <a:pt x="44" y="439"/>
                  </a:cubicBezTo>
                  <a:cubicBezTo>
                    <a:pt x="50" y="435"/>
                    <a:pt x="50" y="435"/>
                    <a:pt x="50" y="435"/>
                  </a:cubicBezTo>
                  <a:cubicBezTo>
                    <a:pt x="50" y="434"/>
                    <a:pt x="49" y="434"/>
                    <a:pt x="49" y="433"/>
                  </a:cubicBezTo>
                  <a:close/>
                  <a:moveTo>
                    <a:pt x="35" y="407"/>
                  </a:moveTo>
                  <a:cubicBezTo>
                    <a:pt x="28" y="411"/>
                    <a:pt x="28" y="411"/>
                    <a:pt x="28" y="411"/>
                  </a:cubicBezTo>
                  <a:cubicBezTo>
                    <a:pt x="29" y="411"/>
                    <a:pt x="29" y="412"/>
                    <a:pt x="29" y="413"/>
                  </a:cubicBezTo>
                  <a:cubicBezTo>
                    <a:pt x="36" y="409"/>
                    <a:pt x="36" y="409"/>
                    <a:pt x="36" y="409"/>
                  </a:cubicBezTo>
                  <a:cubicBezTo>
                    <a:pt x="36" y="409"/>
                    <a:pt x="35" y="408"/>
                    <a:pt x="35" y="407"/>
                  </a:cubicBezTo>
                  <a:close/>
                  <a:moveTo>
                    <a:pt x="31" y="399"/>
                  </a:moveTo>
                  <a:cubicBezTo>
                    <a:pt x="24" y="401"/>
                    <a:pt x="24" y="401"/>
                    <a:pt x="24" y="401"/>
                  </a:cubicBezTo>
                  <a:cubicBezTo>
                    <a:pt x="24" y="402"/>
                    <a:pt x="25" y="403"/>
                    <a:pt x="25" y="403"/>
                  </a:cubicBezTo>
                  <a:cubicBezTo>
                    <a:pt x="32" y="401"/>
                    <a:pt x="32" y="401"/>
                    <a:pt x="32" y="401"/>
                  </a:cubicBezTo>
                  <a:cubicBezTo>
                    <a:pt x="31" y="400"/>
                    <a:pt x="31" y="399"/>
                    <a:pt x="31" y="399"/>
                  </a:cubicBezTo>
                  <a:close/>
                  <a:moveTo>
                    <a:pt x="39" y="416"/>
                  </a:moveTo>
                  <a:cubicBezTo>
                    <a:pt x="33" y="420"/>
                    <a:pt x="33" y="420"/>
                    <a:pt x="33" y="420"/>
                  </a:cubicBezTo>
                  <a:cubicBezTo>
                    <a:pt x="33" y="420"/>
                    <a:pt x="34" y="421"/>
                    <a:pt x="34" y="421"/>
                  </a:cubicBezTo>
                  <a:cubicBezTo>
                    <a:pt x="40" y="418"/>
                    <a:pt x="40" y="418"/>
                    <a:pt x="40" y="418"/>
                  </a:cubicBezTo>
                  <a:cubicBezTo>
                    <a:pt x="40" y="417"/>
                    <a:pt x="40" y="417"/>
                    <a:pt x="39" y="416"/>
                  </a:cubicBezTo>
                  <a:close/>
                  <a:moveTo>
                    <a:pt x="85" y="479"/>
                  </a:moveTo>
                  <a:cubicBezTo>
                    <a:pt x="80" y="484"/>
                    <a:pt x="80" y="484"/>
                    <a:pt x="80" y="484"/>
                  </a:cubicBezTo>
                  <a:cubicBezTo>
                    <a:pt x="80" y="485"/>
                    <a:pt x="81" y="485"/>
                    <a:pt x="81" y="486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86" y="480"/>
                    <a:pt x="85" y="480"/>
                    <a:pt x="85" y="479"/>
                  </a:cubicBezTo>
                  <a:close/>
                  <a:moveTo>
                    <a:pt x="78" y="472"/>
                  </a:moveTo>
                  <a:cubicBezTo>
                    <a:pt x="73" y="477"/>
                    <a:pt x="73" y="477"/>
                    <a:pt x="73" y="477"/>
                  </a:cubicBezTo>
                  <a:cubicBezTo>
                    <a:pt x="73" y="477"/>
                    <a:pt x="74" y="478"/>
                    <a:pt x="74" y="479"/>
                  </a:cubicBezTo>
                  <a:cubicBezTo>
                    <a:pt x="80" y="474"/>
                    <a:pt x="80" y="474"/>
                    <a:pt x="80" y="474"/>
                  </a:cubicBezTo>
                  <a:cubicBezTo>
                    <a:pt x="79" y="473"/>
                    <a:pt x="79" y="473"/>
                    <a:pt x="78" y="472"/>
                  </a:cubicBezTo>
                  <a:close/>
                  <a:moveTo>
                    <a:pt x="66" y="457"/>
                  </a:moveTo>
                  <a:cubicBezTo>
                    <a:pt x="60" y="462"/>
                    <a:pt x="60" y="462"/>
                    <a:pt x="60" y="462"/>
                  </a:cubicBezTo>
                  <a:cubicBezTo>
                    <a:pt x="60" y="462"/>
                    <a:pt x="61" y="463"/>
                    <a:pt x="61" y="463"/>
                  </a:cubicBezTo>
                  <a:cubicBezTo>
                    <a:pt x="67" y="459"/>
                    <a:pt x="67" y="459"/>
                    <a:pt x="67" y="459"/>
                  </a:cubicBezTo>
                  <a:cubicBezTo>
                    <a:pt x="67" y="458"/>
                    <a:pt x="66" y="458"/>
                    <a:pt x="66" y="457"/>
                  </a:cubicBezTo>
                  <a:close/>
                  <a:moveTo>
                    <a:pt x="72" y="465"/>
                  </a:moveTo>
                  <a:cubicBezTo>
                    <a:pt x="66" y="469"/>
                    <a:pt x="66" y="469"/>
                    <a:pt x="66" y="469"/>
                  </a:cubicBezTo>
                  <a:cubicBezTo>
                    <a:pt x="67" y="470"/>
                    <a:pt x="67" y="470"/>
                    <a:pt x="68" y="471"/>
                  </a:cubicBezTo>
                  <a:cubicBezTo>
                    <a:pt x="73" y="466"/>
                    <a:pt x="73" y="466"/>
                    <a:pt x="73" y="466"/>
                  </a:cubicBezTo>
                  <a:cubicBezTo>
                    <a:pt x="73" y="466"/>
                    <a:pt x="72" y="465"/>
                    <a:pt x="72" y="465"/>
                  </a:cubicBezTo>
                  <a:close/>
                  <a:moveTo>
                    <a:pt x="7" y="294"/>
                  </a:moveTo>
                  <a:cubicBezTo>
                    <a:pt x="0" y="295"/>
                    <a:pt x="0" y="295"/>
                    <a:pt x="0" y="295"/>
                  </a:cubicBezTo>
                  <a:cubicBezTo>
                    <a:pt x="0" y="295"/>
                    <a:pt x="0" y="296"/>
                    <a:pt x="0" y="297"/>
                  </a:cubicBezTo>
                  <a:cubicBezTo>
                    <a:pt x="7" y="297"/>
                    <a:pt x="7" y="297"/>
                    <a:pt x="7" y="297"/>
                  </a:cubicBezTo>
                  <a:cubicBezTo>
                    <a:pt x="7" y="296"/>
                    <a:pt x="7" y="295"/>
                    <a:pt x="7" y="294"/>
                  </a:cubicBezTo>
                  <a:close/>
                  <a:moveTo>
                    <a:pt x="44" y="425"/>
                  </a:moveTo>
                  <a:cubicBezTo>
                    <a:pt x="38" y="428"/>
                    <a:pt x="38" y="428"/>
                    <a:pt x="38" y="428"/>
                  </a:cubicBezTo>
                  <a:cubicBezTo>
                    <a:pt x="38" y="429"/>
                    <a:pt x="38" y="430"/>
                    <a:pt x="39" y="430"/>
                  </a:cubicBezTo>
                  <a:cubicBezTo>
                    <a:pt x="45" y="427"/>
                    <a:pt x="45" y="427"/>
                    <a:pt x="45" y="427"/>
                  </a:cubicBezTo>
                  <a:cubicBezTo>
                    <a:pt x="45" y="426"/>
                    <a:pt x="44" y="425"/>
                    <a:pt x="44" y="425"/>
                  </a:cubicBezTo>
                  <a:close/>
                  <a:moveTo>
                    <a:pt x="10" y="324"/>
                  </a:moveTo>
                  <a:cubicBezTo>
                    <a:pt x="2" y="325"/>
                    <a:pt x="2" y="325"/>
                    <a:pt x="2" y="325"/>
                  </a:cubicBezTo>
                  <a:cubicBezTo>
                    <a:pt x="3" y="325"/>
                    <a:pt x="3" y="326"/>
                    <a:pt x="3" y="327"/>
                  </a:cubicBezTo>
                  <a:cubicBezTo>
                    <a:pt x="10" y="326"/>
                    <a:pt x="10" y="326"/>
                    <a:pt x="10" y="326"/>
                  </a:cubicBezTo>
                  <a:cubicBezTo>
                    <a:pt x="10" y="325"/>
                    <a:pt x="10" y="324"/>
                    <a:pt x="10" y="324"/>
                  </a:cubicBezTo>
                  <a:close/>
                  <a:moveTo>
                    <a:pt x="13" y="343"/>
                  </a:moveTo>
                  <a:cubicBezTo>
                    <a:pt x="6" y="344"/>
                    <a:pt x="6" y="344"/>
                    <a:pt x="6" y="344"/>
                  </a:cubicBezTo>
                  <a:cubicBezTo>
                    <a:pt x="6" y="345"/>
                    <a:pt x="6" y="346"/>
                    <a:pt x="6" y="346"/>
                  </a:cubicBezTo>
                  <a:cubicBezTo>
                    <a:pt x="13" y="345"/>
                    <a:pt x="13" y="345"/>
                    <a:pt x="13" y="345"/>
                  </a:cubicBezTo>
                  <a:cubicBezTo>
                    <a:pt x="13" y="344"/>
                    <a:pt x="13" y="344"/>
                    <a:pt x="13" y="343"/>
                  </a:cubicBezTo>
                  <a:close/>
                  <a:moveTo>
                    <a:pt x="11" y="333"/>
                  </a:moveTo>
                  <a:cubicBezTo>
                    <a:pt x="4" y="335"/>
                    <a:pt x="4" y="335"/>
                    <a:pt x="4" y="335"/>
                  </a:cubicBezTo>
                  <a:cubicBezTo>
                    <a:pt x="4" y="335"/>
                    <a:pt x="4" y="336"/>
                    <a:pt x="4" y="337"/>
                  </a:cubicBezTo>
                  <a:cubicBezTo>
                    <a:pt x="12" y="335"/>
                    <a:pt x="12" y="335"/>
                    <a:pt x="12" y="335"/>
                  </a:cubicBezTo>
                  <a:cubicBezTo>
                    <a:pt x="11" y="335"/>
                    <a:pt x="11" y="334"/>
                    <a:pt x="11" y="333"/>
                  </a:cubicBezTo>
                  <a:close/>
                  <a:moveTo>
                    <a:pt x="8" y="314"/>
                  </a:moveTo>
                  <a:cubicBezTo>
                    <a:pt x="1" y="315"/>
                    <a:pt x="1" y="315"/>
                    <a:pt x="1" y="315"/>
                  </a:cubicBezTo>
                  <a:cubicBezTo>
                    <a:pt x="1" y="315"/>
                    <a:pt x="1" y="316"/>
                    <a:pt x="2" y="317"/>
                  </a:cubicBezTo>
                  <a:cubicBezTo>
                    <a:pt x="9" y="316"/>
                    <a:pt x="9" y="316"/>
                    <a:pt x="9" y="316"/>
                  </a:cubicBezTo>
                  <a:cubicBezTo>
                    <a:pt x="9" y="315"/>
                    <a:pt x="9" y="315"/>
                    <a:pt x="8" y="314"/>
                  </a:cubicBezTo>
                  <a:close/>
                  <a:moveTo>
                    <a:pt x="8" y="304"/>
                  </a:moveTo>
                  <a:cubicBezTo>
                    <a:pt x="1" y="305"/>
                    <a:pt x="1" y="305"/>
                    <a:pt x="1" y="305"/>
                  </a:cubicBezTo>
                  <a:cubicBezTo>
                    <a:pt x="1" y="305"/>
                    <a:pt x="1" y="306"/>
                    <a:pt x="1" y="307"/>
                  </a:cubicBezTo>
                  <a:cubicBezTo>
                    <a:pt x="8" y="306"/>
                    <a:pt x="8" y="306"/>
                    <a:pt x="8" y="306"/>
                  </a:cubicBezTo>
                  <a:cubicBezTo>
                    <a:pt x="8" y="306"/>
                    <a:pt x="8" y="305"/>
                    <a:pt x="8" y="304"/>
                  </a:cubicBezTo>
                  <a:close/>
                  <a:moveTo>
                    <a:pt x="20" y="371"/>
                  </a:moveTo>
                  <a:cubicBezTo>
                    <a:pt x="14" y="373"/>
                    <a:pt x="14" y="373"/>
                    <a:pt x="14" y="373"/>
                  </a:cubicBezTo>
                  <a:cubicBezTo>
                    <a:pt x="14" y="374"/>
                    <a:pt x="14" y="375"/>
                    <a:pt x="14" y="375"/>
                  </a:cubicBezTo>
                  <a:cubicBezTo>
                    <a:pt x="21" y="373"/>
                    <a:pt x="21" y="373"/>
                    <a:pt x="21" y="373"/>
                  </a:cubicBezTo>
                  <a:cubicBezTo>
                    <a:pt x="21" y="373"/>
                    <a:pt x="21" y="372"/>
                    <a:pt x="20" y="371"/>
                  </a:cubicBezTo>
                  <a:close/>
                  <a:moveTo>
                    <a:pt x="24" y="380"/>
                  </a:moveTo>
                  <a:cubicBezTo>
                    <a:pt x="17" y="383"/>
                    <a:pt x="17" y="383"/>
                    <a:pt x="17" y="383"/>
                  </a:cubicBezTo>
                  <a:cubicBezTo>
                    <a:pt x="17" y="384"/>
                    <a:pt x="17" y="384"/>
                    <a:pt x="17" y="385"/>
                  </a:cubicBezTo>
                  <a:cubicBezTo>
                    <a:pt x="24" y="382"/>
                    <a:pt x="24" y="382"/>
                    <a:pt x="24" y="382"/>
                  </a:cubicBezTo>
                  <a:cubicBezTo>
                    <a:pt x="24" y="382"/>
                    <a:pt x="24" y="381"/>
                    <a:pt x="24" y="380"/>
                  </a:cubicBezTo>
                  <a:close/>
                  <a:moveTo>
                    <a:pt x="27" y="390"/>
                  </a:moveTo>
                  <a:cubicBezTo>
                    <a:pt x="20" y="392"/>
                    <a:pt x="20" y="392"/>
                    <a:pt x="20" y="392"/>
                  </a:cubicBezTo>
                  <a:cubicBezTo>
                    <a:pt x="21" y="393"/>
                    <a:pt x="21" y="394"/>
                    <a:pt x="21" y="394"/>
                  </a:cubicBezTo>
                  <a:cubicBezTo>
                    <a:pt x="28" y="392"/>
                    <a:pt x="28" y="392"/>
                    <a:pt x="28" y="392"/>
                  </a:cubicBezTo>
                  <a:cubicBezTo>
                    <a:pt x="28" y="391"/>
                    <a:pt x="27" y="390"/>
                    <a:pt x="27" y="390"/>
                  </a:cubicBezTo>
                  <a:close/>
                  <a:moveTo>
                    <a:pt x="18" y="362"/>
                  </a:moveTo>
                  <a:cubicBezTo>
                    <a:pt x="11" y="364"/>
                    <a:pt x="11" y="364"/>
                    <a:pt x="11" y="364"/>
                  </a:cubicBezTo>
                  <a:cubicBezTo>
                    <a:pt x="11" y="365"/>
                    <a:pt x="11" y="365"/>
                    <a:pt x="11" y="366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3"/>
                    <a:pt x="18" y="363"/>
                    <a:pt x="18" y="362"/>
                  </a:cubicBezTo>
                  <a:close/>
                  <a:moveTo>
                    <a:pt x="15" y="352"/>
                  </a:moveTo>
                  <a:cubicBezTo>
                    <a:pt x="8" y="354"/>
                    <a:pt x="8" y="354"/>
                    <a:pt x="8" y="354"/>
                  </a:cubicBezTo>
                  <a:cubicBezTo>
                    <a:pt x="8" y="355"/>
                    <a:pt x="8" y="356"/>
                    <a:pt x="9" y="356"/>
                  </a:cubicBezTo>
                  <a:cubicBezTo>
                    <a:pt x="16" y="354"/>
                    <a:pt x="16" y="354"/>
                    <a:pt x="16" y="354"/>
                  </a:cubicBezTo>
                  <a:cubicBezTo>
                    <a:pt x="15" y="354"/>
                    <a:pt x="15" y="353"/>
                    <a:pt x="15" y="352"/>
                  </a:cubicBezTo>
                  <a:close/>
                  <a:moveTo>
                    <a:pt x="114" y="505"/>
                  </a:moveTo>
                  <a:cubicBezTo>
                    <a:pt x="109" y="511"/>
                    <a:pt x="109" y="511"/>
                    <a:pt x="109" y="511"/>
                  </a:cubicBezTo>
                  <a:cubicBezTo>
                    <a:pt x="110" y="512"/>
                    <a:pt x="110" y="512"/>
                    <a:pt x="111" y="512"/>
                  </a:cubicBezTo>
                  <a:cubicBezTo>
                    <a:pt x="115" y="507"/>
                    <a:pt x="115" y="507"/>
                    <a:pt x="115" y="507"/>
                  </a:cubicBezTo>
                  <a:cubicBezTo>
                    <a:pt x="115" y="506"/>
                    <a:pt x="114" y="506"/>
                    <a:pt x="114" y="505"/>
                  </a:cubicBezTo>
                  <a:close/>
                  <a:moveTo>
                    <a:pt x="106" y="499"/>
                  </a:moveTo>
                  <a:cubicBezTo>
                    <a:pt x="102" y="505"/>
                    <a:pt x="102" y="505"/>
                    <a:pt x="102" y="505"/>
                  </a:cubicBezTo>
                  <a:cubicBezTo>
                    <a:pt x="102" y="505"/>
                    <a:pt x="103" y="506"/>
                    <a:pt x="103" y="506"/>
                  </a:cubicBezTo>
                  <a:cubicBezTo>
                    <a:pt x="108" y="501"/>
                    <a:pt x="108" y="501"/>
                    <a:pt x="108" y="501"/>
                  </a:cubicBezTo>
                  <a:cubicBezTo>
                    <a:pt x="107" y="500"/>
                    <a:pt x="107" y="500"/>
                    <a:pt x="106" y="499"/>
                  </a:cubicBezTo>
                  <a:close/>
                  <a:moveTo>
                    <a:pt x="99" y="493"/>
                  </a:moveTo>
                  <a:cubicBezTo>
                    <a:pt x="94" y="498"/>
                    <a:pt x="94" y="498"/>
                    <a:pt x="94" y="498"/>
                  </a:cubicBezTo>
                  <a:cubicBezTo>
                    <a:pt x="95" y="499"/>
                    <a:pt x="95" y="499"/>
                    <a:pt x="96" y="500"/>
                  </a:cubicBezTo>
                  <a:cubicBezTo>
                    <a:pt x="100" y="494"/>
                    <a:pt x="100" y="494"/>
                    <a:pt x="100" y="494"/>
                  </a:cubicBezTo>
                  <a:cubicBezTo>
                    <a:pt x="100" y="494"/>
                    <a:pt x="99" y="493"/>
                    <a:pt x="99" y="493"/>
                  </a:cubicBezTo>
                  <a:close/>
                  <a:moveTo>
                    <a:pt x="140" y="41"/>
                  </a:moveTo>
                  <a:cubicBezTo>
                    <a:pt x="183" y="15"/>
                    <a:pt x="233" y="0"/>
                    <a:pt x="287" y="0"/>
                  </a:cubicBezTo>
                  <a:cubicBezTo>
                    <a:pt x="340" y="0"/>
                    <a:pt x="391" y="15"/>
                    <a:pt x="434" y="41"/>
                  </a:cubicBezTo>
                  <a:cubicBezTo>
                    <a:pt x="432" y="45"/>
                    <a:pt x="432" y="45"/>
                    <a:pt x="432" y="45"/>
                  </a:cubicBezTo>
                  <a:cubicBezTo>
                    <a:pt x="389" y="19"/>
                    <a:pt x="340" y="4"/>
                    <a:pt x="287" y="4"/>
                  </a:cubicBezTo>
                  <a:cubicBezTo>
                    <a:pt x="234" y="4"/>
                    <a:pt x="184" y="19"/>
                    <a:pt x="142" y="45"/>
                  </a:cubicBezTo>
                  <a:lnTo>
                    <a:pt x="140" y="41"/>
                  </a:lnTo>
                  <a:close/>
                  <a:moveTo>
                    <a:pt x="432" y="527"/>
                  </a:moveTo>
                  <a:cubicBezTo>
                    <a:pt x="389" y="553"/>
                    <a:pt x="340" y="567"/>
                    <a:pt x="287" y="567"/>
                  </a:cubicBezTo>
                  <a:cubicBezTo>
                    <a:pt x="234" y="567"/>
                    <a:pt x="184" y="553"/>
                    <a:pt x="142" y="527"/>
                  </a:cubicBezTo>
                  <a:cubicBezTo>
                    <a:pt x="140" y="530"/>
                    <a:pt x="140" y="530"/>
                    <a:pt x="140" y="530"/>
                  </a:cubicBezTo>
                  <a:cubicBezTo>
                    <a:pt x="183" y="556"/>
                    <a:pt x="233" y="571"/>
                    <a:pt x="287" y="571"/>
                  </a:cubicBezTo>
                  <a:cubicBezTo>
                    <a:pt x="340" y="571"/>
                    <a:pt x="391" y="556"/>
                    <a:pt x="434" y="530"/>
                  </a:cubicBezTo>
                  <a:lnTo>
                    <a:pt x="432" y="527"/>
                  </a:lnTo>
                  <a:close/>
                </a:path>
              </a:pathLst>
            </a:custGeom>
            <a:solidFill>
              <a:schemeClr val="accent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0221E30-14BC-735E-5A22-05666C8BA1C1}"/>
                </a:ext>
              </a:extLst>
            </p:cNvPr>
            <p:cNvSpPr txBox="1"/>
            <p:nvPr/>
          </p:nvSpPr>
          <p:spPr>
            <a:xfrm>
              <a:off x="1351459" y="2789442"/>
              <a:ext cx="1463042" cy="8301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400" dirty="0">
                  <a:solidFill>
                    <a:schemeClr val="accent2"/>
                  </a:solidFill>
                  <a:latin typeface="+mj-lt"/>
                </a:rPr>
                <a:t>88</a:t>
              </a:r>
              <a:r>
                <a:rPr lang="en-US" altLang="zh-CN" sz="3000" dirty="0">
                  <a:solidFill>
                    <a:schemeClr val="accent2"/>
                  </a:solidFill>
                  <a:latin typeface="+mj-lt"/>
                </a:rPr>
                <a:t>W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A1F375A-3423-C8F6-AE45-F84297D67047}"/>
                </a:ext>
              </a:extLst>
            </p:cNvPr>
            <p:cNvSpPr txBox="1"/>
            <p:nvPr/>
          </p:nvSpPr>
          <p:spPr>
            <a:xfrm>
              <a:off x="1276940" y="3916191"/>
              <a:ext cx="1612081" cy="3961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一年总营收</a:t>
              </a:r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03B6157C-9CB4-D514-DA68-C715EDE748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331" y="3674173"/>
              <a:ext cx="2506098" cy="29283"/>
            </a:xfrm>
            <a:custGeom>
              <a:avLst/>
              <a:gdLst>
                <a:gd name="T0" fmla="*/ 0 w 3680"/>
                <a:gd name="T1" fmla="*/ 0 h 43"/>
                <a:gd name="T2" fmla="*/ 37 w 3680"/>
                <a:gd name="T3" fmla="*/ 24 h 43"/>
                <a:gd name="T4" fmla="*/ 0 w 3680"/>
                <a:gd name="T5" fmla="*/ 43 h 43"/>
                <a:gd name="T6" fmla="*/ 0 w 3680"/>
                <a:gd name="T7" fmla="*/ 0 h 43"/>
                <a:gd name="T8" fmla="*/ 203 w 3680"/>
                <a:gd name="T9" fmla="*/ 0 h 43"/>
                <a:gd name="T10" fmla="*/ 166 w 3680"/>
                <a:gd name="T11" fmla="*/ 24 h 43"/>
                <a:gd name="T12" fmla="*/ 203 w 3680"/>
                <a:gd name="T13" fmla="*/ 43 h 43"/>
                <a:gd name="T14" fmla="*/ 203 w 3680"/>
                <a:gd name="T15" fmla="*/ 0 h 43"/>
                <a:gd name="T16" fmla="*/ 3477 w 3680"/>
                <a:gd name="T17" fmla="*/ 0 h 43"/>
                <a:gd name="T18" fmla="*/ 3514 w 3680"/>
                <a:gd name="T19" fmla="*/ 24 h 43"/>
                <a:gd name="T20" fmla="*/ 3477 w 3680"/>
                <a:gd name="T21" fmla="*/ 43 h 43"/>
                <a:gd name="T22" fmla="*/ 3477 w 3680"/>
                <a:gd name="T23" fmla="*/ 0 h 43"/>
                <a:gd name="T24" fmla="*/ 3680 w 3680"/>
                <a:gd name="T25" fmla="*/ 0 h 43"/>
                <a:gd name="T26" fmla="*/ 3649 w 3680"/>
                <a:gd name="T27" fmla="*/ 24 h 43"/>
                <a:gd name="T28" fmla="*/ 3680 w 3680"/>
                <a:gd name="T29" fmla="*/ 43 h 43"/>
                <a:gd name="T30" fmla="*/ 3680 w 3680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80" h="43">
                  <a:moveTo>
                    <a:pt x="0" y="0"/>
                  </a:moveTo>
                  <a:lnTo>
                    <a:pt x="37" y="24"/>
                  </a:lnTo>
                  <a:lnTo>
                    <a:pt x="0" y="43"/>
                  </a:lnTo>
                  <a:lnTo>
                    <a:pt x="0" y="0"/>
                  </a:lnTo>
                  <a:close/>
                  <a:moveTo>
                    <a:pt x="203" y="0"/>
                  </a:moveTo>
                  <a:lnTo>
                    <a:pt x="166" y="24"/>
                  </a:lnTo>
                  <a:lnTo>
                    <a:pt x="203" y="43"/>
                  </a:lnTo>
                  <a:lnTo>
                    <a:pt x="203" y="0"/>
                  </a:lnTo>
                  <a:close/>
                  <a:moveTo>
                    <a:pt x="3477" y="0"/>
                  </a:moveTo>
                  <a:lnTo>
                    <a:pt x="3514" y="24"/>
                  </a:lnTo>
                  <a:lnTo>
                    <a:pt x="3477" y="43"/>
                  </a:lnTo>
                  <a:lnTo>
                    <a:pt x="3477" y="0"/>
                  </a:lnTo>
                  <a:close/>
                  <a:moveTo>
                    <a:pt x="3680" y="0"/>
                  </a:moveTo>
                  <a:lnTo>
                    <a:pt x="3649" y="24"/>
                  </a:lnTo>
                  <a:lnTo>
                    <a:pt x="3680" y="43"/>
                  </a:lnTo>
                  <a:lnTo>
                    <a:pt x="3680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235DB2C7-ADC8-1AB3-629F-A53A7F829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4731" y="3826573"/>
              <a:ext cx="2506098" cy="29283"/>
            </a:xfrm>
            <a:custGeom>
              <a:avLst/>
              <a:gdLst>
                <a:gd name="T0" fmla="*/ 0 w 3680"/>
                <a:gd name="T1" fmla="*/ 0 h 43"/>
                <a:gd name="T2" fmla="*/ 37 w 3680"/>
                <a:gd name="T3" fmla="*/ 24 h 43"/>
                <a:gd name="T4" fmla="*/ 0 w 3680"/>
                <a:gd name="T5" fmla="*/ 43 h 43"/>
                <a:gd name="T6" fmla="*/ 0 w 3680"/>
                <a:gd name="T7" fmla="*/ 0 h 43"/>
                <a:gd name="T8" fmla="*/ 203 w 3680"/>
                <a:gd name="T9" fmla="*/ 0 h 43"/>
                <a:gd name="T10" fmla="*/ 166 w 3680"/>
                <a:gd name="T11" fmla="*/ 24 h 43"/>
                <a:gd name="T12" fmla="*/ 203 w 3680"/>
                <a:gd name="T13" fmla="*/ 43 h 43"/>
                <a:gd name="T14" fmla="*/ 203 w 3680"/>
                <a:gd name="T15" fmla="*/ 0 h 43"/>
                <a:gd name="T16" fmla="*/ 3477 w 3680"/>
                <a:gd name="T17" fmla="*/ 0 h 43"/>
                <a:gd name="T18" fmla="*/ 3514 w 3680"/>
                <a:gd name="T19" fmla="*/ 24 h 43"/>
                <a:gd name="T20" fmla="*/ 3477 w 3680"/>
                <a:gd name="T21" fmla="*/ 43 h 43"/>
                <a:gd name="T22" fmla="*/ 3477 w 3680"/>
                <a:gd name="T23" fmla="*/ 0 h 43"/>
                <a:gd name="T24" fmla="*/ 3680 w 3680"/>
                <a:gd name="T25" fmla="*/ 0 h 43"/>
                <a:gd name="T26" fmla="*/ 3649 w 3680"/>
                <a:gd name="T27" fmla="*/ 24 h 43"/>
                <a:gd name="T28" fmla="*/ 3680 w 3680"/>
                <a:gd name="T29" fmla="*/ 43 h 43"/>
                <a:gd name="T30" fmla="*/ 3680 w 3680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80" h="43">
                  <a:moveTo>
                    <a:pt x="0" y="0"/>
                  </a:moveTo>
                  <a:lnTo>
                    <a:pt x="37" y="24"/>
                  </a:lnTo>
                  <a:lnTo>
                    <a:pt x="0" y="43"/>
                  </a:lnTo>
                  <a:lnTo>
                    <a:pt x="0" y="0"/>
                  </a:lnTo>
                  <a:close/>
                  <a:moveTo>
                    <a:pt x="203" y="0"/>
                  </a:moveTo>
                  <a:lnTo>
                    <a:pt x="166" y="24"/>
                  </a:lnTo>
                  <a:lnTo>
                    <a:pt x="203" y="43"/>
                  </a:lnTo>
                  <a:lnTo>
                    <a:pt x="203" y="0"/>
                  </a:lnTo>
                  <a:close/>
                  <a:moveTo>
                    <a:pt x="3477" y="0"/>
                  </a:moveTo>
                  <a:lnTo>
                    <a:pt x="3514" y="24"/>
                  </a:lnTo>
                  <a:lnTo>
                    <a:pt x="3477" y="43"/>
                  </a:lnTo>
                  <a:lnTo>
                    <a:pt x="3477" y="0"/>
                  </a:lnTo>
                  <a:close/>
                  <a:moveTo>
                    <a:pt x="3680" y="0"/>
                  </a:moveTo>
                  <a:lnTo>
                    <a:pt x="3649" y="24"/>
                  </a:lnTo>
                  <a:lnTo>
                    <a:pt x="3680" y="43"/>
                  </a:lnTo>
                  <a:lnTo>
                    <a:pt x="3680" y="0"/>
                  </a:ln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25B4C34-E344-977F-E100-D42AE6D57A9E}"/>
              </a:ext>
            </a:extLst>
          </p:cNvPr>
          <p:cNvGrpSpPr/>
          <p:nvPr/>
        </p:nvGrpSpPr>
        <p:grpSpPr>
          <a:xfrm>
            <a:off x="6279976" y="1725263"/>
            <a:ext cx="2401223" cy="2387602"/>
            <a:chOff x="5878213" y="1860058"/>
            <a:chExt cx="2401223" cy="2387602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18407ECC-671B-ADC2-994A-6182E2269CBC}"/>
                </a:ext>
              </a:extLst>
            </p:cNvPr>
            <p:cNvSpPr/>
            <p:nvPr/>
          </p:nvSpPr>
          <p:spPr>
            <a:xfrm>
              <a:off x="5997041" y="1972076"/>
              <a:ext cx="2163566" cy="21635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dist="241300" dir="5400000" sx="97000" sy="97000" algn="t" rotWithShape="0">
                <a:schemeClr val="accent2">
                  <a:alpha val="17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266134" tIns="271314" rIns="180876" bIns="271315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335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3000">
                <a:solidFill>
                  <a:schemeClr val="tx1"/>
                </a:solidFill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60396587-F0E4-1981-D5F6-651639849870}"/>
                </a:ext>
              </a:extLst>
            </p:cNvPr>
            <p:cNvSpPr/>
            <p:nvPr/>
          </p:nvSpPr>
          <p:spPr>
            <a:xfrm>
              <a:off x="5997041" y="1972076"/>
              <a:ext cx="2163566" cy="2163565"/>
            </a:xfrm>
            <a:prstGeom prst="ellipse">
              <a:avLst/>
            </a:prstGeom>
            <a:gradFill flip="none" rotWithShape="1">
              <a:gsLst>
                <a:gs pos="4300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>
                    <a:alpha val="7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266134" tIns="271314" rIns="180876" bIns="271315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335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9268BD32-C580-F0B4-5C54-28F826C7DA69}"/>
                </a:ext>
              </a:extLst>
            </p:cNvPr>
            <p:cNvSpPr/>
            <p:nvPr/>
          </p:nvSpPr>
          <p:spPr>
            <a:xfrm>
              <a:off x="5997376" y="2958775"/>
              <a:ext cx="2162897" cy="1176867"/>
            </a:xfrm>
            <a:custGeom>
              <a:avLst/>
              <a:gdLst>
                <a:gd name="connsiteX0" fmla="*/ 6394 w 2880181"/>
                <a:gd name="connsiteY0" fmla="*/ 0 h 1567152"/>
                <a:gd name="connsiteX1" fmla="*/ 107236 w 2880181"/>
                <a:gd name="connsiteY1" fmla="*/ 3525 h 1567152"/>
                <a:gd name="connsiteX2" fmla="*/ 1772844 w 2880181"/>
                <a:gd name="connsiteY2" fmla="*/ 487401 h 1567152"/>
                <a:gd name="connsiteX3" fmla="*/ 2788813 w 2880181"/>
                <a:gd name="connsiteY3" fmla="*/ 182715 h 1567152"/>
                <a:gd name="connsiteX4" fmla="*/ 2880181 w 2880181"/>
                <a:gd name="connsiteY4" fmla="*/ 144309 h 1567152"/>
                <a:gd name="connsiteX5" fmla="*/ 2873637 w 2880181"/>
                <a:gd name="connsiteY5" fmla="*/ 273903 h 1567152"/>
                <a:gd name="connsiteX6" fmla="*/ 1440537 w 2880181"/>
                <a:gd name="connsiteY6" fmla="*/ 1567152 h 1567152"/>
                <a:gd name="connsiteX7" fmla="*/ 0 w 2880181"/>
                <a:gd name="connsiteY7" fmla="*/ 126616 h 156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0181" h="1567152">
                  <a:moveTo>
                    <a:pt x="6394" y="0"/>
                  </a:moveTo>
                  <a:lnTo>
                    <a:pt x="107236" y="3525"/>
                  </a:lnTo>
                  <a:cubicBezTo>
                    <a:pt x="628105" y="50149"/>
                    <a:pt x="1191616" y="504980"/>
                    <a:pt x="1772844" y="487401"/>
                  </a:cubicBezTo>
                  <a:cubicBezTo>
                    <a:pt x="2082833" y="478025"/>
                    <a:pt x="2442596" y="329589"/>
                    <a:pt x="2788813" y="182715"/>
                  </a:cubicBezTo>
                  <a:lnTo>
                    <a:pt x="2880181" y="144309"/>
                  </a:lnTo>
                  <a:lnTo>
                    <a:pt x="2873637" y="273903"/>
                  </a:lnTo>
                  <a:cubicBezTo>
                    <a:pt x="2799867" y="1000302"/>
                    <a:pt x="2186400" y="1567152"/>
                    <a:pt x="1440537" y="1567152"/>
                  </a:cubicBezTo>
                  <a:cubicBezTo>
                    <a:pt x="644950" y="1567152"/>
                    <a:pt x="0" y="922202"/>
                    <a:pt x="0" y="12661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55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8" name="旁门左道出品">
              <a:extLst>
                <a:ext uri="{FF2B5EF4-FFF2-40B4-BE49-F238E27FC236}">
                  <a16:creationId xmlns:a16="http://schemas.microsoft.com/office/drawing/2014/main" id="{3C624C41-F29C-EB6B-8C97-A1A42FEE217B}"/>
                </a:ext>
              </a:extLst>
            </p:cNvPr>
            <p:cNvSpPr/>
            <p:nvPr/>
          </p:nvSpPr>
          <p:spPr>
            <a:xfrm flipH="1">
              <a:off x="6001761" y="2983542"/>
              <a:ext cx="2154127" cy="1152100"/>
            </a:xfrm>
            <a:custGeom>
              <a:avLst/>
              <a:gdLst>
                <a:gd name="connsiteX0" fmla="*/ 4728 w 2868504"/>
                <a:gd name="connsiteY0" fmla="*/ 0 h 1534173"/>
                <a:gd name="connsiteX1" fmla="*/ 0 w 2868504"/>
                <a:gd name="connsiteY1" fmla="*/ 93637 h 1534173"/>
                <a:gd name="connsiteX2" fmla="*/ 1440537 w 2868504"/>
                <a:gd name="connsiteY2" fmla="*/ 1534173 h 1534173"/>
                <a:gd name="connsiteX3" fmla="*/ 2851807 w 2868504"/>
                <a:gd name="connsiteY3" fmla="*/ 383956 h 1534173"/>
                <a:gd name="connsiteX4" fmla="*/ 2868504 w 2868504"/>
                <a:gd name="connsiteY4" fmla="*/ 274554 h 1534173"/>
                <a:gd name="connsiteX5" fmla="*/ 2672193 w 2868504"/>
                <a:gd name="connsiteY5" fmla="*/ 331630 h 1534173"/>
                <a:gd name="connsiteX6" fmla="*/ 1948481 w 2868504"/>
                <a:gd name="connsiteY6" fmla="*/ 454422 h 1534173"/>
                <a:gd name="connsiteX7" fmla="*/ 168617 w 2868504"/>
                <a:gd name="connsiteY7" fmla="*/ 31924 h 153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8504" h="1534173">
                  <a:moveTo>
                    <a:pt x="4728" y="0"/>
                  </a:moveTo>
                  <a:lnTo>
                    <a:pt x="0" y="93637"/>
                  </a:lnTo>
                  <a:cubicBezTo>
                    <a:pt x="0" y="889223"/>
                    <a:pt x="644950" y="1534173"/>
                    <a:pt x="1440537" y="1534173"/>
                  </a:cubicBezTo>
                  <a:cubicBezTo>
                    <a:pt x="2136676" y="1534173"/>
                    <a:pt x="2717483" y="1040383"/>
                    <a:pt x="2851807" y="383956"/>
                  </a:cubicBezTo>
                  <a:lnTo>
                    <a:pt x="2868504" y="274554"/>
                  </a:lnTo>
                  <a:lnTo>
                    <a:pt x="2672193" y="331630"/>
                  </a:lnTo>
                  <a:cubicBezTo>
                    <a:pt x="2420295" y="399875"/>
                    <a:pt x="2174195" y="449149"/>
                    <a:pt x="1948481" y="454422"/>
                  </a:cubicBezTo>
                  <a:cubicBezTo>
                    <a:pt x="1334039" y="468778"/>
                    <a:pt x="734894" y="168063"/>
                    <a:pt x="168617" y="3192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55000"/>
                  </a:schemeClr>
                </a:gs>
                <a:gs pos="100000">
                  <a:schemeClr val="accent1">
                    <a:alpha val="73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9" name="旁门左道出品">
              <a:extLst>
                <a:ext uri="{FF2B5EF4-FFF2-40B4-BE49-F238E27FC236}">
                  <a16:creationId xmlns:a16="http://schemas.microsoft.com/office/drawing/2014/main" id="{69E115A8-19F9-46AF-FDD2-F2D48617C3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8213" y="1860058"/>
              <a:ext cx="2401223" cy="2387602"/>
            </a:xfrm>
            <a:custGeom>
              <a:avLst/>
              <a:gdLst>
                <a:gd name="T0" fmla="*/ 99 w 574"/>
                <a:gd name="T1" fmla="*/ 79 h 571"/>
                <a:gd name="T2" fmla="*/ 109 w 574"/>
                <a:gd name="T3" fmla="*/ 60 h 571"/>
                <a:gd name="T4" fmla="*/ 6 w 574"/>
                <a:gd name="T5" fmla="*/ 225 h 571"/>
                <a:gd name="T6" fmla="*/ 12 w 574"/>
                <a:gd name="T7" fmla="*/ 236 h 571"/>
                <a:gd name="T8" fmla="*/ 21 w 574"/>
                <a:gd name="T9" fmla="*/ 198 h 571"/>
                <a:gd name="T10" fmla="*/ 8 w 574"/>
                <a:gd name="T11" fmla="*/ 258 h 571"/>
                <a:gd name="T12" fmla="*/ 0 w 574"/>
                <a:gd name="T13" fmla="*/ 277 h 571"/>
                <a:gd name="T14" fmla="*/ 17 w 574"/>
                <a:gd name="T15" fmla="*/ 187 h 571"/>
                <a:gd name="T16" fmla="*/ 50 w 574"/>
                <a:gd name="T17" fmla="*/ 137 h 571"/>
                <a:gd name="T18" fmla="*/ 61 w 574"/>
                <a:gd name="T19" fmla="*/ 121 h 571"/>
                <a:gd name="T20" fmla="*/ 66 w 574"/>
                <a:gd name="T21" fmla="*/ 115 h 571"/>
                <a:gd name="T22" fmla="*/ 28 w 574"/>
                <a:gd name="T23" fmla="*/ 161 h 571"/>
                <a:gd name="T24" fmla="*/ 21 w 574"/>
                <a:gd name="T25" fmla="*/ 177 h 571"/>
                <a:gd name="T26" fmla="*/ 45 w 574"/>
                <a:gd name="T27" fmla="*/ 145 h 571"/>
                <a:gd name="T28" fmla="*/ 495 w 574"/>
                <a:gd name="T29" fmla="*/ 100 h 571"/>
                <a:gd name="T30" fmla="*/ 523 w 574"/>
                <a:gd name="T31" fmla="*/ 137 h 571"/>
                <a:gd name="T32" fmla="*/ 539 w 574"/>
                <a:gd name="T33" fmla="*/ 150 h 571"/>
                <a:gd name="T34" fmla="*/ 513 w 574"/>
                <a:gd name="T35" fmla="*/ 110 h 571"/>
                <a:gd name="T36" fmla="*/ 7 w 574"/>
                <a:gd name="T37" fmla="*/ 287 h 571"/>
                <a:gd name="T38" fmla="*/ 518 w 574"/>
                <a:gd name="T39" fmla="*/ 116 h 571"/>
                <a:gd name="T40" fmla="*/ 536 w 574"/>
                <a:gd name="T41" fmla="*/ 143 h 571"/>
                <a:gd name="T42" fmla="*/ 565 w 574"/>
                <a:gd name="T43" fmla="*/ 258 h 571"/>
                <a:gd name="T44" fmla="*/ 564 w 574"/>
                <a:gd name="T45" fmla="*/ 248 h 571"/>
                <a:gd name="T46" fmla="*/ 566 w 574"/>
                <a:gd name="T47" fmla="*/ 275 h 571"/>
                <a:gd name="T48" fmla="*/ 567 w 574"/>
                <a:gd name="T49" fmla="*/ 225 h 571"/>
                <a:gd name="T50" fmla="*/ 563 w 574"/>
                <a:gd name="T51" fmla="*/ 208 h 571"/>
                <a:gd name="T52" fmla="*/ 489 w 574"/>
                <a:gd name="T53" fmla="*/ 92 h 571"/>
                <a:gd name="T54" fmla="*/ 475 w 574"/>
                <a:gd name="T55" fmla="*/ 79 h 571"/>
                <a:gd name="T56" fmla="*/ 466 w 574"/>
                <a:gd name="T57" fmla="*/ 71 h 571"/>
                <a:gd name="T58" fmla="*/ 494 w 574"/>
                <a:gd name="T59" fmla="*/ 484 h 571"/>
                <a:gd name="T60" fmla="*/ 485 w 574"/>
                <a:gd name="T61" fmla="*/ 493 h 571"/>
                <a:gd name="T62" fmla="*/ 466 w 574"/>
                <a:gd name="T63" fmla="*/ 501 h 571"/>
                <a:gd name="T64" fmla="*/ 563 w 574"/>
                <a:gd name="T65" fmla="*/ 326 h 571"/>
                <a:gd name="T66" fmla="*/ 560 w 574"/>
                <a:gd name="T67" fmla="*/ 343 h 571"/>
                <a:gd name="T68" fmla="*/ 563 w 574"/>
                <a:gd name="T69" fmla="*/ 364 h 571"/>
                <a:gd name="T70" fmla="*/ 556 w 574"/>
                <a:gd name="T71" fmla="*/ 385 h 571"/>
                <a:gd name="T72" fmla="*/ 574 w 574"/>
                <a:gd name="T73" fmla="*/ 286 h 571"/>
                <a:gd name="T74" fmla="*/ 501 w 574"/>
                <a:gd name="T75" fmla="*/ 477 h 571"/>
                <a:gd name="T76" fmla="*/ 572 w 574"/>
                <a:gd name="T77" fmla="*/ 317 h 571"/>
                <a:gd name="T78" fmla="*/ 512 w 574"/>
                <a:gd name="T79" fmla="*/ 451 h 571"/>
                <a:gd name="T80" fmla="*/ 523 w 574"/>
                <a:gd name="T81" fmla="*/ 435 h 571"/>
                <a:gd name="T82" fmla="*/ 502 w 574"/>
                <a:gd name="T83" fmla="*/ 465 h 571"/>
                <a:gd name="T84" fmla="*/ 536 w 574"/>
                <a:gd name="T85" fmla="*/ 428 h 571"/>
                <a:gd name="T86" fmla="*/ 552 w 574"/>
                <a:gd name="T87" fmla="*/ 394 h 571"/>
                <a:gd name="T88" fmla="*/ 60 w 574"/>
                <a:gd name="T89" fmla="*/ 449 h 571"/>
                <a:gd name="T90" fmla="*/ 54 w 574"/>
                <a:gd name="T91" fmla="*/ 441 h 571"/>
                <a:gd name="T92" fmla="*/ 50 w 574"/>
                <a:gd name="T93" fmla="*/ 435 h 571"/>
                <a:gd name="T94" fmla="*/ 25 w 574"/>
                <a:gd name="T95" fmla="*/ 403 h 571"/>
                <a:gd name="T96" fmla="*/ 80 w 574"/>
                <a:gd name="T97" fmla="*/ 484 h 571"/>
                <a:gd name="T98" fmla="*/ 66 w 574"/>
                <a:gd name="T99" fmla="*/ 457 h 571"/>
                <a:gd name="T100" fmla="*/ 72 w 574"/>
                <a:gd name="T101" fmla="*/ 465 h 571"/>
                <a:gd name="T102" fmla="*/ 45 w 574"/>
                <a:gd name="T103" fmla="*/ 427 h 571"/>
                <a:gd name="T104" fmla="*/ 6 w 574"/>
                <a:gd name="T105" fmla="*/ 346 h 571"/>
                <a:gd name="T106" fmla="*/ 1 w 574"/>
                <a:gd name="T107" fmla="*/ 315 h 571"/>
                <a:gd name="T108" fmla="*/ 20 w 574"/>
                <a:gd name="T109" fmla="*/ 371 h 571"/>
                <a:gd name="T110" fmla="*/ 24 w 574"/>
                <a:gd name="T111" fmla="*/ 380 h 571"/>
                <a:gd name="T112" fmla="*/ 18 w 574"/>
                <a:gd name="T113" fmla="*/ 364 h 571"/>
                <a:gd name="T114" fmla="*/ 111 w 574"/>
                <a:gd name="T115" fmla="*/ 512 h 571"/>
                <a:gd name="T116" fmla="*/ 94 w 574"/>
                <a:gd name="T117" fmla="*/ 498 h 571"/>
                <a:gd name="T118" fmla="*/ 142 w 574"/>
                <a:gd name="T119" fmla="*/ 45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4" h="571">
                  <a:moveTo>
                    <a:pt x="106" y="72"/>
                  </a:moveTo>
                  <a:cubicBezTo>
                    <a:pt x="102" y="67"/>
                    <a:pt x="102" y="67"/>
                    <a:pt x="102" y="67"/>
                  </a:cubicBezTo>
                  <a:cubicBezTo>
                    <a:pt x="102" y="66"/>
                    <a:pt x="103" y="66"/>
                    <a:pt x="103" y="65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1"/>
                    <a:pt x="107" y="72"/>
                    <a:pt x="106" y="72"/>
                  </a:cubicBezTo>
                  <a:close/>
                  <a:moveTo>
                    <a:pt x="100" y="77"/>
                  </a:moveTo>
                  <a:cubicBezTo>
                    <a:pt x="96" y="72"/>
                    <a:pt x="96" y="72"/>
                    <a:pt x="96" y="72"/>
                  </a:cubicBezTo>
                  <a:cubicBezTo>
                    <a:pt x="95" y="72"/>
                    <a:pt x="94" y="73"/>
                    <a:pt x="94" y="73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78"/>
                    <a:pt x="100" y="78"/>
                    <a:pt x="100" y="77"/>
                  </a:cubicBezTo>
                  <a:close/>
                  <a:moveTo>
                    <a:pt x="93" y="84"/>
                  </a:moveTo>
                  <a:cubicBezTo>
                    <a:pt x="88" y="79"/>
                    <a:pt x="88" y="79"/>
                    <a:pt x="88" y="79"/>
                  </a:cubicBezTo>
                  <a:cubicBezTo>
                    <a:pt x="88" y="79"/>
                    <a:pt x="87" y="80"/>
                    <a:pt x="87" y="80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93" y="84"/>
                    <a:pt x="93" y="84"/>
                  </a:cubicBezTo>
                  <a:close/>
                  <a:moveTo>
                    <a:pt x="115" y="65"/>
                  </a:moveTo>
                  <a:cubicBezTo>
                    <a:pt x="111" y="59"/>
                    <a:pt x="111" y="59"/>
                    <a:pt x="111" y="59"/>
                  </a:cubicBezTo>
                  <a:cubicBezTo>
                    <a:pt x="110" y="60"/>
                    <a:pt x="110" y="60"/>
                    <a:pt x="109" y="60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66"/>
                    <a:pt x="115" y="65"/>
                    <a:pt x="115" y="65"/>
                  </a:cubicBezTo>
                  <a:close/>
                  <a:moveTo>
                    <a:pt x="86" y="91"/>
                  </a:moveTo>
                  <a:cubicBezTo>
                    <a:pt x="81" y="86"/>
                    <a:pt x="81" y="86"/>
                    <a:pt x="81" y="86"/>
                  </a:cubicBezTo>
                  <a:cubicBezTo>
                    <a:pt x="81" y="86"/>
                    <a:pt x="80" y="87"/>
                    <a:pt x="80" y="87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85" y="92"/>
                    <a:pt x="86" y="91"/>
                    <a:pt x="86" y="91"/>
                  </a:cubicBezTo>
                  <a:close/>
                  <a:moveTo>
                    <a:pt x="13" y="227"/>
                  </a:moveTo>
                  <a:cubicBezTo>
                    <a:pt x="6" y="225"/>
                    <a:pt x="6" y="225"/>
                    <a:pt x="6" y="225"/>
                  </a:cubicBezTo>
                  <a:cubicBezTo>
                    <a:pt x="6" y="226"/>
                    <a:pt x="6" y="227"/>
                    <a:pt x="6" y="227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13" y="228"/>
                    <a:pt x="13" y="227"/>
                    <a:pt x="13" y="227"/>
                  </a:cubicBezTo>
                  <a:close/>
                  <a:moveTo>
                    <a:pt x="80" y="98"/>
                  </a:moveTo>
                  <a:cubicBezTo>
                    <a:pt x="74" y="93"/>
                    <a:pt x="74" y="93"/>
                    <a:pt x="74" y="93"/>
                  </a:cubicBezTo>
                  <a:cubicBezTo>
                    <a:pt x="74" y="94"/>
                    <a:pt x="73" y="94"/>
                    <a:pt x="73" y="95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99"/>
                    <a:pt x="79" y="98"/>
                    <a:pt x="80" y="98"/>
                  </a:cubicBezTo>
                  <a:close/>
                  <a:moveTo>
                    <a:pt x="12" y="236"/>
                  </a:moveTo>
                  <a:cubicBezTo>
                    <a:pt x="4" y="235"/>
                    <a:pt x="4" y="235"/>
                    <a:pt x="4" y="235"/>
                  </a:cubicBezTo>
                  <a:cubicBezTo>
                    <a:pt x="4" y="236"/>
                    <a:pt x="4" y="236"/>
                    <a:pt x="4" y="237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7"/>
                    <a:pt x="12" y="236"/>
                  </a:cubicBezTo>
                  <a:close/>
                  <a:moveTo>
                    <a:pt x="21" y="198"/>
                  </a:moveTo>
                  <a:cubicBezTo>
                    <a:pt x="14" y="196"/>
                    <a:pt x="14" y="196"/>
                    <a:pt x="14" y="196"/>
                  </a:cubicBezTo>
                  <a:cubicBezTo>
                    <a:pt x="14" y="197"/>
                    <a:pt x="14" y="197"/>
                    <a:pt x="14" y="198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21" y="200"/>
                    <a:pt x="21" y="199"/>
                    <a:pt x="21" y="198"/>
                  </a:cubicBezTo>
                  <a:close/>
                  <a:moveTo>
                    <a:pt x="18" y="208"/>
                  </a:moveTo>
                  <a:cubicBezTo>
                    <a:pt x="11" y="206"/>
                    <a:pt x="11" y="206"/>
                    <a:pt x="11" y="206"/>
                  </a:cubicBezTo>
                  <a:cubicBezTo>
                    <a:pt x="11" y="206"/>
                    <a:pt x="11" y="207"/>
                    <a:pt x="11" y="208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18" y="209"/>
                    <a:pt x="18" y="208"/>
                    <a:pt x="18" y="208"/>
                  </a:cubicBezTo>
                  <a:close/>
                  <a:moveTo>
                    <a:pt x="9" y="256"/>
                  </a:moveTo>
                  <a:cubicBezTo>
                    <a:pt x="2" y="255"/>
                    <a:pt x="2" y="255"/>
                    <a:pt x="2" y="255"/>
                  </a:cubicBezTo>
                  <a:cubicBezTo>
                    <a:pt x="1" y="255"/>
                    <a:pt x="1" y="256"/>
                    <a:pt x="1" y="257"/>
                  </a:cubicBezTo>
                  <a:cubicBezTo>
                    <a:pt x="8" y="258"/>
                    <a:pt x="8" y="258"/>
                    <a:pt x="8" y="258"/>
                  </a:cubicBezTo>
                  <a:cubicBezTo>
                    <a:pt x="9" y="257"/>
                    <a:pt x="9" y="256"/>
                    <a:pt x="9" y="256"/>
                  </a:cubicBezTo>
                  <a:close/>
                  <a:moveTo>
                    <a:pt x="10" y="246"/>
                  </a:moveTo>
                  <a:cubicBezTo>
                    <a:pt x="3" y="245"/>
                    <a:pt x="3" y="245"/>
                    <a:pt x="3" y="245"/>
                  </a:cubicBezTo>
                  <a:cubicBezTo>
                    <a:pt x="3" y="246"/>
                    <a:pt x="3" y="246"/>
                    <a:pt x="2" y="247"/>
                  </a:cubicBezTo>
                  <a:cubicBezTo>
                    <a:pt x="10" y="248"/>
                    <a:pt x="10" y="248"/>
                    <a:pt x="10" y="248"/>
                  </a:cubicBezTo>
                  <a:cubicBezTo>
                    <a:pt x="10" y="247"/>
                    <a:pt x="10" y="247"/>
                    <a:pt x="10" y="246"/>
                  </a:cubicBezTo>
                  <a:close/>
                  <a:moveTo>
                    <a:pt x="7" y="275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75"/>
                    <a:pt x="0" y="276"/>
                    <a:pt x="0" y="277"/>
                  </a:cubicBezTo>
                  <a:cubicBezTo>
                    <a:pt x="7" y="277"/>
                    <a:pt x="7" y="277"/>
                    <a:pt x="7" y="277"/>
                  </a:cubicBezTo>
                  <a:cubicBezTo>
                    <a:pt x="7" y="276"/>
                    <a:pt x="7" y="276"/>
                    <a:pt x="7" y="275"/>
                  </a:cubicBezTo>
                  <a:close/>
                  <a:moveTo>
                    <a:pt x="8" y="265"/>
                  </a:moveTo>
                  <a:cubicBezTo>
                    <a:pt x="1" y="265"/>
                    <a:pt x="1" y="265"/>
                    <a:pt x="1" y="265"/>
                  </a:cubicBezTo>
                  <a:cubicBezTo>
                    <a:pt x="1" y="265"/>
                    <a:pt x="1" y="266"/>
                    <a:pt x="1" y="267"/>
                  </a:cubicBezTo>
                  <a:cubicBezTo>
                    <a:pt x="8" y="267"/>
                    <a:pt x="8" y="267"/>
                    <a:pt x="8" y="267"/>
                  </a:cubicBezTo>
                  <a:cubicBezTo>
                    <a:pt x="8" y="267"/>
                    <a:pt x="8" y="266"/>
                    <a:pt x="8" y="265"/>
                  </a:cubicBezTo>
                  <a:close/>
                  <a:moveTo>
                    <a:pt x="24" y="189"/>
                  </a:moveTo>
                  <a:cubicBezTo>
                    <a:pt x="17" y="187"/>
                    <a:pt x="17" y="187"/>
                    <a:pt x="17" y="187"/>
                  </a:cubicBezTo>
                  <a:cubicBezTo>
                    <a:pt x="17" y="187"/>
                    <a:pt x="17" y="188"/>
                    <a:pt x="17" y="189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24" y="190"/>
                    <a:pt x="24" y="190"/>
                    <a:pt x="24" y="189"/>
                  </a:cubicBezTo>
                  <a:close/>
                  <a:moveTo>
                    <a:pt x="16" y="217"/>
                  </a:moveTo>
                  <a:cubicBezTo>
                    <a:pt x="9" y="215"/>
                    <a:pt x="9" y="215"/>
                    <a:pt x="9" y="215"/>
                  </a:cubicBezTo>
                  <a:cubicBezTo>
                    <a:pt x="8" y="216"/>
                    <a:pt x="8" y="217"/>
                    <a:pt x="8" y="217"/>
                  </a:cubicBezTo>
                  <a:cubicBezTo>
                    <a:pt x="15" y="219"/>
                    <a:pt x="15" y="219"/>
                    <a:pt x="15" y="219"/>
                  </a:cubicBezTo>
                  <a:cubicBezTo>
                    <a:pt x="15" y="219"/>
                    <a:pt x="15" y="218"/>
                    <a:pt x="16" y="217"/>
                  </a:cubicBezTo>
                  <a:close/>
                  <a:moveTo>
                    <a:pt x="50" y="137"/>
                  </a:moveTo>
                  <a:cubicBezTo>
                    <a:pt x="44" y="133"/>
                    <a:pt x="44" y="133"/>
                    <a:pt x="44" y="133"/>
                  </a:cubicBezTo>
                  <a:cubicBezTo>
                    <a:pt x="44" y="133"/>
                    <a:pt x="43" y="134"/>
                    <a:pt x="43" y="135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8"/>
                    <a:pt x="50" y="137"/>
                    <a:pt x="50" y="137"/>
                  </a:cubicBezTo>
                  <a:close/>
                  <a:moveTo>
                    <a:pt x="61" y="121"/>
                  </a:moveTo>
                  <a:cubicBezTo>
                    <a:pt x="55" y="116"/>
                    <a:pt x="55" y="116"/>
                    <a:pt x="55" y="116"/>
                  </a:cubicBezTo>
                  <a:cubicBezTo>
                    <a:pt x="55" y="117"/>
                    <a:pt x="54" y="117"/>
                    <a:pt x="54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0" y="122"/>
                    <a:pt x="61" y="121"/>
                    <a:pt x="61" y="121"/>
                  </a:cubicBezTo>
                  <a:close/>
                  <a:moveTo>
                    <a:pt x="55" y="129"/>
                  </a:moveTo>
                  <a:cubicBezTo>
                    <a:pt x="49" y="125"/>
                    <a:pt x="49" y="125"/>
                    <a:pt x="49" y="125"/>
                  </a:cubicBezTo>
                  <a:cubicBezTo>
                    <a:pt x="49" y="125"/>
                    <a:pt x="49" y="126"/>
                    <a:pt x="48" y="126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5" y="130"/>
                    <a:pt x="55" y="129"/>
                    <a:pt x="55" y="129"/>
                  </a:cubicBezTo>
                  <a:close/>
                  <a:moveTo>
                    <a:pt x="67" y="113"/>
                  </a:moveTo>
                  <a:cubicBezTo>
                    <a:pt x="61" y="108"/>
                    <a:pt x="61" y="108"/>
                    <a:pt x="61" y="108"/>
                  </a:cubicBezTo>
                  <a:cubicBezTo>
                    <a:pt x="61" y="109"/>
                    <a:pt x="60" y="109"/>
                    <a:pt x="60" y="110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6" y="114"/>
                    <a:pt x="67" y="113"/>
                    <a:pt x="67" y="113"/>
                  </a:cubicBezTo>
                  <a:close/>
                  <a:moveTo>
                    <a:pt x="73" y="105"/>
                  </a:moveTo>
                  <a:cubicBezTo>
                    <a:pt x="68" y="101"/>
                    <a:pt x="68" y="101"/>
                    <a:pt x="68" y="101"/>
                  </a:cubicBezTo>
                  <a:cubicBezTo>
                    <a:pt x="67" y="101"/>
                    <a:pt x="67" y="102"/>
                    <a:pt x="66" y="102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2" y="106"/>
                    <a:pt x="73" y="106"/>
                    <a:pt x="73" y="105"/>
                  </a:cubicBezTo>
                  <a:close/>
                  <a:moveTo>
                    <a:pt x="36" y="162"/>
                  </a:moveTo>
                  <a:cubicBezTo>
                    <a:pt x="29" y="159"/>
                    <a:pt x="29" y="159"/>
                    <a:pt x="29" y="159"/>
                  </a:cubicBezTo>
                  <a:cubicBezTo>
                    <a:pt x="29" y="160"/>
                    <a:pt x="29" y="160"/>
                    <a:pt x="28" y="161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64"/>
                    <a:pt x="36" y="163"/>
                    <a:pt x="36" y="162"/>
                  </a:cubicBezTo>
                  <a:close/>
                  <a:moveTo>
                    <a:pt x="32" y="171"/>
                  </a:moveTo>
                  <a:cubicBezTo>
                    <a:pt x="25" y="168"/>
                    <a:pt x="25" y="168"/>
                    <a:pt x="25" y="168"/>
                  </a:cubicBezTo>
                  <a:cubicBezTo>
                    <a:pt x="25" y="169"/>
                    <a:pt x="24" y="169"/>
                    <a:pt x="24" y="170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1" y="172"/>
                    <a:pt x="31" y="172"/>
                    <a:pt x="32" y="171"/>
                  </a:cubicBezTo>
                  <a:close/>
                  <a:moveTo>
                    <a:pt x="28" y="180"/>
                  </a:moveTo>
                  <a:cubicBezTo>
                    <a:pt x="21" y="177"/>
                    <a:pt x="21" y="177"/>
                    <a:pt x="21" y="177"/>
                  </a:cubicBezTo>
                  <a:cubicBezTo>
                    <a:pt x="21" y="178"/>
                    <a:pt x="21" y="179"/>
                    <a:pt x="20" y="179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1"/>
                    <a:pt x="28" y="181"/>
                    <a:pt x="28" y="180"/>
                  </a:cubicBezTo>
                  <a:close/>
                  <a:moveTo>
                    <a:pt x="40" y="154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4" y="151"/>
                    <a:pt x="33" y="151"/>
                    <a:pt x="33" y="152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5"/>
                    <a:pt x="40" y="154"/>
                    <a:pt x="40" y="154"/>
                  </a:cubicBezTo>
                  <a:close/>
                  <a:moveTo>
                    <a:pt x="45" y="145"/>
                  </a:moveTo>
                  <a:cubicBezTo>
                    <a:pt x="39" y="141"/>
                    <a:pt x="39" y="141"/>
                    <a:pt x="39" y="141"/>
                  </a:cubicBezTo>
                  <a:cubicBezTo>
                    <a:pt x="38" y="142"/>
                    <a:pt x="38" y="143"/>
                    <a:pt x="38" y="143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6"/>
                    <a:pt x="45" y="146"/>
                    <a:pt x="45" y="145"/>
                  </a:cubicBezTo>
                  <a:close/>
                  <a:moveTo>
                    <a:pt x="495" y="100"/>
                  </a:moveTo>
                  <a:cubicBezTo>
                    <a:pt x="501" y="95"/>
                    <a:pt x="501" y="95"/>
                    <a:pt x="501" y="95"/>
                  </a:cubicBezTo>
                  <a:cubicBezTo>
                    <a:pt x="500" y="94"/>
                    <a:pt x="500" y="94"/>
                    <a:pt x="499" y="93"/>
                  </a:cubicBezTo>
                  <a:cubicBezTo>
                    <a:pt x="494" y="98"/>
                    <a:pt x="494" y="98"/>
                    <a:pt x="494" y="98"/>
                  </a:cubicBezTo>
                  <a:cubicBezTo>
                    <a:pt x="494" y="98"/>
                    <a:pt x="495" y="99"/>
                    <a:pt x="495" y="100"/>
                  </a:cubicBezTo>
                  <a:close/>
                  <a:moveTo>
                    <a:pt x="519" y="130"/>
                  </a:moveTo>
                  <a:cubicBezTo>
                    <a:pt x="525" y="126"/>
                    <a:pt x="525" y="126"/>
                    <a:pt x="525" y="126"/>
                  </a:cubicBezTo>
                  <a:cubicBezTo>
                    <a:pt x="525" y="126"/>
                    <a:pt x="524" y="125"/>
                    <a:pt x="524" y="125"/>
                  </a:cubicBezTo>
                  <a:cubicBezTo>
                    <a:pt x="518" y="129"/>
                    <a:pt x="518" y="129"/>
                    <a:pt x="518" y="129"/>
                  </a:cubicBezTo>
                  <a:cubicBezTo>
                    <a:pt x="518" y="129"/>
                    <a:pt x="519" y="130"/>
                    <a:pt x="519" y="130"/>
                  </a:cubicBezTo>
                  <a:close/>
                  <a:moveTo>
                    <a:pt x="524" y="139"/>
                  </a:moveTo>
                  <a:cubicBezTo>
                    <a:pt x="531" y="135"/>
                    <a:pt x="531" y="135"/>
                    <a:pt x="531" y="135"/>
                  </a:cubicBezTo>
                  <a:cubicBezTo>
                    <a:pt x="530" y="134"/>
                    <a:pt x="530" y="133"/>
                    <a:pt x="529" y="133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4" y="137"/>
                    <a:pt x="524" y="138"/>
                    <a:pt x="524" y="139"/>
                  </a:cubicBezTo>
                  <a:close/>
                  <a:moveTo>
                    <a:pt x="482" y="85"/>
                  </a:moveTo>
                  <a:cubicBezTo>
                    <a:pt x="487" y="80"/>
                    <a:pt x="487" y="80"/>
                    <a:pt x="487" y="80"/>
                  </a:cubicBezTo>
                  <a:cubicBezTo>
                    <a:pt x="486" y="80"/>
                    <a:pt x="486" y="79"/>
                    <a:pt x="485" y="79"/>
                  </a:cubicBezTo>
                  <a:cubicBezTo>
                    <a:pt x="480" y="84"/>
                    <a:pt x="480" y="84"/>
                    <a:pt x="480" y="84"/>
                  </a:cubicBezTo>
                  <a:cubicBezTo>
                    <a:pt x="481" y="84"/>
                    <a:pt x="481" y="85"/>
                    <a:pt x="482" y="85"/>
                  </a:cubicBezTo>
                  <a:close/>
                  <a:moveTo>
                    <a:pt x="534" y="155"/>
                  </a:moveTo>
                  <a:cubicBezTo>
                    <a:pt x="540" y="152"/>
                    <a:pt x="540" y="152"/>
                    <a:pt x="540" y="152"/>
                  </a:cubicBezTo>
                  <a:cubicBezTo>
                    <a:pt x="540" y="151"/>
                    <a:pt x="540" y="151"/>
                    <a:pt x="539" y="150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4"/>
                    <a:pt x="534" y="155"/>
                    <a:pt x="534" y="155"/>
                  </a:cubicBezTo>
                  <a:close/>
                  <a:moveTo>
                    <a:pt x="539" y="164"/>
                  </a:moveTo>
                  <a:cubicBezTo>
                    <a:pt x="545" y="161"/>
                    <a:pt x="545" y="161"/>
                    <a:pt x="545" y="161"/>
                  </a:cubicBezTo>
                  <a:cubicBezTo>
                    <a:pt x="545" y="160"/>
                    <a:pt x="544" y="160"/>
                    <a:pt x="544" y="159"/>
                  </a:cubicBezTo>
                  <a:cubicBezTo>
                    <a:pt x="538" y="162"/>
                    <a:pt x="538" y="162"/>
                    <a:pt x="538" y="162"/>
                  </a:cubicBezTo>
                  <a:cubicBezTo>
                    <a:pt x="538" y="163"/>
                    <a:pt x="538" y="164"/>
                    <a:pt x="539" y="164"/>
                  </a:cubicBezTo>
                  <a:close/>
                  <a:moveTo>
                    <a:pt x="508" y="115"/>
                  </a:moveTo>
                  <a:cubicBezTo>
                    <a:pt x="513" y="110"/>
                    <a:pt x="513" y="110"/>
                    <a:pt x="513" y="110"/>
                  </a:cubicBezTo>
                  <a:cubicBezTo>
                    <a:pt x="513" y="109"/>
                    <a:pt x="513" y="109"/>
                    <a:pt x="512" y="108"/>
                  </a:cubicBezTo>
                  <a:cubicBezTo>
                    <a:pt x="506" y="113"/>
                    <a:pt x="506" y="113"/>
                    <a:pt x="506" y="113"/>
                  </a:cubicBezTo>
                  <a:cubicBezTo>
                    <a:pt x="507" y="113"/>
                    <a:pt x="507" y="114"/>
                    <a:pt x="508" y="115"/>
                  </a:cubicBezTo>
                  <a:close/>
                  <a:moveTo>
                    <a:pt x="7" y="286"/>
                  </a:moveTo>
                  <a:cubicBezTo>
                    <a:pt x="7" y="285"/>
                    <a:pt x="7" y="285"/>
                    <a:pt x="7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285"/>
                    <a:pt x="0" y="285"/>
                    <a:pt x="0" y="286"/>
                  </a:cubicBezTo>
                  <a:cubicBezTo>
                    <a:pt x="0" y="286"/>
                    <a:pt x="0" y="287"/>
                    <a:pt x="0" y="287"/>
                  </a:cubicBezTo>
                  <a:cubicBezTo>
                    <a:pt x="7" y="287"/>
                    <a:pt x="7" y="287"/>
                    <a:pt x="7" y="287"/>
                  </a:cubicBezTo>
                  <a:cubicBezTo>
                    <a:pt x="7" y="287"/>
                    <a:pt x="7" y="286"/>
                    <a:pt x="7" y="286"/>
                  </a:cubicBezTo>
                  <a:close/>
                  <a:moveTo>
                    <a:pt x="543" y="173"/>
                  </a:moveTo>
                  <a:cubicBezTo>
                    <a:pt x="549" y="170"/>
                    <a:pt x="549" y="170"/>
                    <a:pt x="549" y="170"/>
                  </a:cubicBezTo>
                  <a:cubicBezTo>
                    <a:pt x="549" y="169"/>
                    <a:pt x="549" y="169"/>
                    <a:pt x="548" y="168"/>
                  </a:cubicBezTo>
                  <a:cubicBezTo>
                    <a:pt x="542" y="171"/>
                    <a:pt x="542" y="171"/>
                    <a:pt x="542" y="171"/>
                  </a:cubicBezTo>
                  <a:cubicBezTo>
                    <a:pt x="542" y="172"/>
                    <a:pt x="542" y="172"/>
                    <a:pt x="543" y="173"/>
                  </a:cubicBezTo>
                  <a:close/>
                  <a:moveTo>
                    <a:pt x="514" y="122"/>
                  </a:moveTo>
                  <a:cubicBezTo>
                    <a:pt x="519" y="118"/>
                    <a:pt x="519" y="118"/>
                    <a:pt x="519" y="118"/>
                  </a:cubicBezTo>
                  <a:cubicBezTo>
                    <a:pt x="519" y="117"/>
                    <a:pt x="519" y="117"/>
                    <a:pt x="518" y="116"/>
                  </a:cubicBezTo>
                  <a:cubicBezTo>
                    <a:pt x="512" y="121"/>
                    <a:pt x="512" y="121"/>
                    <a:pt x="512" y="121"/>
                  </a:cubicBezTo>
                  <a:cubicBezTo>
                    <a:pt x="513" y="121"/>
                    <a:pt x="513" y="122"/>
                    <a:pt x="514" y="122"/>
                  </a:cubicBezTo>
                  <a:close/>
                  <a:moveTo>
                    <a:pt x="502" y="107"/>
                  </a:moveTo>
                  <a:cubicBezTo>
                    <a:pt x="507" y="102"/>
                    <a:pt x="507" y="102"/>
                    <a:pt x="507" y="102"/>
                  </a:cubicBezTo>
                  <a:cubicBezTo>
                    <a:pt x="507" y="102"/>
                    <a:pt x="506" y="101"/>
                    <a:pt x="506" y="101"/>
                  </a:cubicBezTo>
                  <a:cubicBezTo>
                    <a:pt x="500" y="105"/>
                    <a:pt x="500" y="105"/>
                    <a:pt x="500" y="105"/>
                  </a:cubicBezTo>
                  <a:cubicBezTo>
                    <a:pt x="501" y="106"/>
                    <a:pt x="501" y="106"/>
                    <a:pt x="502" y="107"/>
                  </a:cubicBezTo>
                  <a:close/>
                  <a:moveTo>
                    <a:pt x="529" y="147"/>
                  </a:moveTo>
                  <a:cubicBezTo>
                    <a:pt x="536" y="143"/>
                    <a:pt x="536" y="143"/>
                    <a:pt x="536" y="143"/>
                  </a:cubicBezTo>
                  <a:cubicBezTo>
                    <a:pt x="535" y="143"/>
                    <a:pt x="535" y="142"/>
                    <a:pt x="535" y="141"/>
                  </a:cubicBezTo>
                  <a:cubicBezTo>
                    <a:pt x="528" y="145"/>
                    <a:pt x="528" y="145"/>
                    <a:pt x="528" y="145"/>
                  </a:cubicBezTo>
                  <a:cubicBezTo>
                    <a:pt x="529" y="146"/>
                    <a:pt x="529" y="146"/>
                    <a:pt x="529" y="147"/>
                  </a:cubicBezTo>
                  <a:close/>
                  <a:moveTo>
                    <a:pt x="562" y="238"/>
                  </a:moveTo>
                  <a:cubicBezTo>
                    <a:pt x="569" y="237"/>
                    <a:pt x="569" y="237"/>
                    <a:pt x="569" y="237"/>
                  </a:cubicBezTo>
                  <a:cubicBezTo>
                    <a:pt x="569" y="236"/>
                    <a:pt x="569" y="236"/>
                    <a:pt x="569" y="235"/>
                  </a:cubicBezTo>
                  <a:cubicBezTo>
                    <a:pt x="562" y="236"/>
                    <a:pt x="562" y="236"/>
                    <a:pt x="562" y="236"/>
                  </a:cubicBezTo>
                  <a:cubicBezTo>
                    <a:pt x="562" y="237"/>
                    <a:pt x="562" y="238"/>
                    <a:pt x="562" y="238"/>
                  </a:cubicBezTo>
                  <a:close/>
                  <a:moveTo>
                    <a:pt x="565" y="258"/>
                  </a:moveTo>
                  <a:cubicBezTo>
                    <a:pt x="572" y="257"/>
                    <a:pt x="572" y="257"/>
                    <a:pt x="572" y="257"/>
                  </a:cubicBezTo>
                  <a:cubicBezTo>
                    <a:pt x="572" y="256"/>
                    <a:pt x="572" y="255"/>
                    <a:pt x="572" y="255"/>
                  </a:cubicBezTo>
                  <a:cubicBezTo>
                    <a:pt x="565" y="256"/>
                    <a:pt x="565" y="256"/>
                    <a:pt x="565" y="256"/>
                  </a:cubicBezTo>
                  <a:cubicBezTo>
                    <a:pt x="565" y="256"/>
                    <a:pt x="565" y="257"/>
                    <a:pt x="565" y="258"/>
                  </a:cubicBezTo>
                  <a:close/>
                  <a:moveTo>
                    <a:pt x="564" y="248"/>
                  </a:moveTo>
                  <a:cubicBezTo>
                    <a:pt x="571" y="247"/>
                    <a:pt x="571" y="247"/>
                    <a:pt x="571" y="247"/>
                  </a:cubicBezTo>
                  <a:cubicBezTo>
                    <a:pt x="571" y="246"/>
                    <a:pt x="571" y="246"/>
                    <a:pt x="571" y="245"/>
                  </a:cubicBezTo>
                  <a:cubicBezTo>
                    <a:pt x="563" y="246"/>
                    <a:pt x="563" y="246"/>
                    <a:pt x="563" y="246"/>
                  </a:cubicBezTo>
                  <a:cubicBezTo>
                    <a:pt x="564" y="247"/>
                    <a:pt x="564" y="247"/>
                    <a:pt x="564" y="248"/>
                  </a:cubicBezTo>
                  <a:close/>
                  <a:moveTo>
                    <a:pt x="566" y="267"/>
                  </a:moveTo>
                  <a:cubicBezTo>
                    <a:pt x="573" y="267"/>
                    <a:pt x="573" y="267"/>
                    <a:pt x="573" y="267"/>
                  </a:cubicBezTo>
                  <a:cubicBezTo>
                    <a:pt x="573" y="266"/>
                    <a:pt x="573" y="265"/>
                    <a:pt x="573" y="265"/>
                  </a:cubicBezTo>
                  <a:cubicBezTo>
                    <a:pt x="565" y="265"/>
                    <a:pt x="565" y="265"/>
                    <a:pt x="565" y="265"/>
                  </a:cubicBezTo>
                  <a:cubicBezTo>
                    <a:pt x="566" y="266"/>
                    <a:pt x="566" y="267"/>
                    <a:pt x="566" y="267"/>
                  </a:cubicBezTo>
                  <a:close/>
                  <a:moveTo>
                    <a:pt x="566" y="277"/>
                  </a:moveTo>
                  <a:cubicBezTo>
                    <a:pt x="573" y="277"/>
                    <a:pt x="573" y="277"/>
                    <a:pt x="573" y="277"/>
                  </a:cubicBezTo>
                  <a:cubicBezTo>
                    <a:pt x="573" y="276"/>
                    <a:pt x="573" y="275"/>
                    <a:pt x="573" y="275"/>
                  </a:cubicBezTo>
                  <a:cubicBezTo>
                    <a:pt x="566" y="275"/>
                    <a:pt x="566" y="275"/>
                    <a:pt x="566" y="275"/>
                  </a:cubicBezTo>
                  <a:cubicBezTo>
                    <a:pt x="566" y="276"/>
                    <a:pt x="566" y="276"/>
                    <a:pt x="566" y="277"/>
                  </a:cubicBezTo>
                  <a:close/>
                  <a:moveTo>
                    <a:pt x="546" y="182"/>
                  </a:moveTo>
                  <a:cubicBezTo>
                    <a:pt x="553" y="179"/>
                    <a:pt x="553" y="179"/>
                    <a:pt x="553" y="179"/>
                  </a:cubicBezTo>
                  <a:cubicBezTo>
                    <a:pt x="553" y="179"/>
                    <a:pt x="553" y="178"/>
                    <a:pt x="552" y="177"/>
                  </a:cubicBezTo>
                  <a:cubicBezTo>
                    <a:pt x="546" y="180"/>
                    <a:pt x="546" y="180"/>
                    <a:pt x="546" y="180"/>
                  </a:cubicBezTo>
                  <a:cubicBezTo>
                    <a:pt x="546" y="181"/>
                    <a:pt x="546" y="181"/>
                    <a:pt x="546" y="182"/>
                  </a:cubicBezTo>
                  <a:close/>
                  <a:moveTo>
                    <a:pt x="560" y="229"/>
                  </a:moveTo>
                  <a:cubicBezTo>
                    <a:pt x="568" y="227"/>
                    <a:pt x="568" y="227"/>
                    <a:pt x="568" y="227"/>
                  </a:cubicBezTo>
                  <a:cubicBezTo>
                    <a:pt x="567" y="227"/>
                    <a:pt x="567" y="226"/>
                    <a:pt x="567" y="225"/>
                  </a:cubicBezTo>
                  <a:cubicBezTo>
                    <a:pt x="560" y="227"/>
                    <a:pt x="560" y="227"/>
                    <a:pt x="560" y="227"/>
                  </a:cubicBezTo>
                  <a:cubicBezTo>
                    <a:pt x="560" y="227"/>
                    <a:pt x="560" y="228"/>
                    <a:pt x="560" y="229"/>
                  </a:cubicBezTo>
                  <a:close/>
                  <a:moveTo>
                    <a:pt x="553" y="200"/>
                  </a:moveTo>
                  <a:cubicBezTo>
                    <a:pt x="560" y="198"/>
                    <a:pt x="560" y="198"/>
                    <a:pt x="560" y="198"/>
                  </a:cubicBezTo>
                  <a:cubicBezTo>
                    <a:pt x="560" y="197"/>
                    <a:pt x="559" y="197"/>
                    <a:pt x="559" y="196"/>
                  </a:cubicBezTo>
                  <a:cubicBezTo>
                    <a:pt x="552" y="198"/>
                    <a:pt x="552" y="198"/>
                    <a:pt x="552" y="198"/>
                  </a:cubicBezTo>
                  <a:cubicBezTo>
                    <a:pt x="553" y="199"/>
                    <a:pt x="553" y="200"/>
                    <a:pt x="553" y="200"/>
                  </a:cubicBezTo>
                  <a:close/>
                  <a:moveTo>
                    <a:pt x="556" y="210"/>
                  </a:moveTo>
                  <a:cubicBezTo>
                    <a:pt x="563" y="208"/>
                    <a:pt x="563" y="208"/>
                    <a:pt x="563" y="208"/>
                  </a:cubicBezTo>
                  <a:cubicBezTo>
                    <a:pt x="563" y="207"/>
                    <a:pt x="562" y="206"/>
                    <a:pt x="562" y="206"/>
                  </a:cubicBezTo>
                  <a:cubicBezTo>
                    <a:pt x="555" y="208"/>
                    <a:pt x="555" y="208"/>
                    <a:pt x="555" y="208"/>
                  </a:cubicBezTo>
                  <a:cubicBezTo>
                    <a:pt x="555" y="208"/>
                    <a:pt x="556" y="209"/>
                    <a:pt x="556" y="210"/>
                  </a:cubicBezTo>
                  <a:close/>
                  <a:moveTo>
                    <a:pt x="558" y="219"/>
                  </a:moveTo>
                  <a:cubicBezTo>
                    <a:pt x="565" y="217"/>
                    <a:pt x="565" y="217"/>
                    <a:pt x="565" y="217"/>
                  </a:cubicBezTo>
                  <a:cubicBezTo>
                    <a:pt x="565" y="217"/>
                    <a:pt x="565" y="216"/>
                    <a:pt x="565" y="215"/>
                  </a:cubicBezTo>
                  <a:cubicBezTo>
                    <a:pt x="558" y="217"/>
                    <a:pt x="558" y="217"/>
                    <a:pt x="558" y="217"/>
                  </a:cubicBezTo>
                  <a:cubicBezTo>
                    <a:pt x="558" y="218"/>
                    <a:pt x="558" y="219"/>
                    <a:pt x="558" y="219"/>
                  </a:cubicBezTo>
                  <a:close/>
                  <a:moveTo>
                    <a:pt x="489" y="92"/>
                  </a:moveTo>
                  <a:cubicBezTo>
                    <a:pt x="494" y="87"/>
                    <a:pt x="494" y="87"/>
                    <a:pt x="494" y="87"/>
                  </a:cubicBezTo>
                  <a:cubicBezTo>
                    <a:pt x="493" y="87"/>
                    <a:pt x="493" y="86"/>
                    <a:pt x="492" y="86"/>
                  </a:cubicBezTo>
                  <a:cubicBezTo>
                    <a:pt x="487" y="91"/>
                    <a:pt x="487" y="91"/>
                    <a:pt x="487" y="91"/>
                  </a:cubicBezTo>
                  <a:cubicBezTo>
                    <a:pt x="488" y="91"/>
                    <a:pt x="488" y="92"/>
                    <a:pt x="489" y="92"/>
                  </a:cubicBezTo>
                  <a:close/>
                  <a:moveTo>
                    <a:pt x="475" y="79"/>
                  </a:moveTo>
                  <a:cubicBezTo>
                    <a:pt x="479" y="73"/>
                    <a:pt x="479" y="73"/>
                    <a:pt x="479" y="73"/>
                  </a:cubicBezTo>
                  <a:cubicBezTo>
                    <a:pt x="479" y="73"/>
                    <a:pt x="478" y="72"/>
                    <a:pt x="478" y="72"/>
                  </a:cubicBezTo>
                  <a:cubicBezTo>
                    <a:pt x="473" y="77"/>
                    <a:pt x="473" y="77"/>
                    <a:pt x="473" y="77"/>
                  </a:cubicBezTo>
                  <a:cubicBezTo>
                    <a:pt x="474" y="78"/>
                    <a:pt x="474" y="78"/>
                    <a:pt x="475" y="79"/>
                  </a:cubicBezTo>
                  <a:close/>
                  <a:moveTo>
                    <a:pt x="460" y="66"/>
                  </a:moveTo>
                  <a:cubicBezTo>
                    <a:pt x="464" y="60"/>
                    <a:pt x="464" y="60"/>
                    <a:pt x="464" y="60"/>
                  </a:cubicBezTo>
                  <a:cubicBezTo>
                    <a:pt x="464" y="60"/>
                    <a:pt x="463" y="60"/>
                    <a:pt x="462" y="59"/>
                  </a:cubicBezTo>
                  <a:cubicBezTo>
                    <a:pt x="458" y="65"/>
                    <a:pt x="458" y="65"/>
                    <a:pt x="458" y="65"/>
                  </a:cubicBezTo>
                  <a:cubicBezTo>
                    <a:pt x="459" y="65"/>
                    <a:pt x="459" y="66"/>
                    <a:pt x="460" y="66"/>
                  </a:cubicBezTo>
                  <a:close/>
                  <a:moveTo>
                    <a:pt x="467" y="72"/>
                  </a:moveTo>
                  <a:cubicBezTo>
                    <a:pt x="472" y="67"/>
                    <a:pt x="472" y="67"/>
                    <a:pt x="472" y="67"/>
                  </a:cubicBezTo>
                  <a:cubicBezTo>
                    <a:pt x="471" y="66"/>
                    <a:pt x="471" y="66"/>
                    <a:pt x="470" y="65"/>
                  </a:cubicBezTo>
                  <a:cubicBezTo>
                    <a:pt x="466" y="71"/>
                    <a:pt x="466" y="71"/>
                    <a:pt x="466" y="71"/>
                  </a:cubicBezTo>
                  <a:cubicBezTo>
                    <a:pt x="466" y="71"/>
                    <a:pt x="467" y="72"/>
                    <a:pt x="467" y="72"/>
                  </a:cubicBezTo>
                  <a:close/>
                  <a:moveTo>
                    <a:pt x="550" y="191"/>
                  </a:moveTo>
                  <a:cubicBezTo>
                    <a:pt x="557" y="189"/>
                    <a:pt x="557" y="189"/>
                    <a:pt x="557" y="189"/>
                  </a:cubicBezTo>
                  <a:cubicBezTo>
                    <a:pt x="556" y="188"/>
                    <a:pt x="556" y="187"/>
                    <a:pt x="556" y="187"/>
                  </a:cubicBezTo>
                  <a:cubicBezTo>
                    <a:pt x="549" y="189"/>
                    <a:pt x="549" y="189"/>
                    <a:pt x="549" y="189"/>
                  </a:cubicBezTo>
                  <a:cubicBezTo>
                    <a:pt x="549" y="190"/>
                    <a:pt x="550" y="190"/>
                    <a:pt x="550" y="191"/>
                  </a:cubicBezTo>
                  <a:close/>
                  <a:moveTo>
                    <a:pt x="487" y="481"/>
                  </a:moveTo>
                  <a:cubicBezTo>
                    <a:pt x="492" y="486"/>
                    <a:pt x="492" y="486"/>
                    <a:pt x="492" y="486"/>
                  </a:cubicBezTo>
                  <a:cubicBezTo>
                    <a:pt x="493" y="485"/>
                    <a:pt x="493" y="485"/>
                    <a:pt x="494" y="484"/>
                  </a:cubicBezTo>
                  <a:cubicBezTo>
                    <a:pt x="489" y="479"/>
                    <a:pt x="489" y="479"/>
                    <a:pt x="489" y="479"/>
                  </a:cubicBezTo>
                  <a:cubicBezTo>
                    <a:pt x="488" y="480"/>
                    <a:pt x="488" y="480"/>
                    <a:pt x="487" y="481"/>
                  </a:cubicBezTo>
                  <a:close/>
                  <a:moveTo>
                    <a:pt x="473" y="494"/>
                  </a:moveTo>
                  <a:cubicBezTo>
                    <a:pt x="478" y="500"/>
                    <a:pt x="478" y="500"/>
                    <a:pt x="478" y="500"/>
                  </a:cubicBezTo>
                  <a:cubicBezTo>
                    <a:pt x="478" y="499"/>
                    <a:pt x="479" y="499"/>
                    <a:pt x="479" y="498"/>
                  </a:cubicBezTo>
                  <a:cubicBezTo>
                    <a:pt x="475" y="493"/>
                    <a:pt x="475" y="493"/>
                    <a:pt x="475" y="493"/>
                  </a:cubicBezTo>
                  <a:cubicBezTo>
                    <a:pt x="474" y="493"/>
                    <a:pt x="473" y="494"/>
                    <a:pt x="473" y="494"/>
                  </a:cubicBezTo>
                  <a:close/>
                  <a:moveTo>
                    <a:pt x="480" y="488"/>
                  </a:moveTo>
                  <a:cubicBezTo>
                    <a:pt x="485" y="493"/>
                    <a:pt x="485" y="493"/>
                    <a:pt x="485" y="493"/>
                  </a:cubicBezTo>
                  <a:cubicBezTo>
                    <a:pt x="486" y="492"/>
                    <a:pt x="486" y="492"/>
                    <a:pt x="487" y="491"/>
                  </a:cubicBezTo>
                  <a:cubicBezTo>
                    <a:pt x="482" y="486"/>
                    <a:pt x="482" y="486"/>
                    <a:pt x="482" y="486"/>
                  </a:cubicBezTo>
                  <a:cubicBezTo>
                    <a:pt x="481" y="487"/>
                    <a:pt x="481" y="487"/>
                    <a:pt x="480" y="488"/>
                  </a:cubicBezTo>
                  <a:close/>
                  <a:moveTo>
                    <a:pt x="458" y="507"/>
                  </a:moveTo>
                  <a:cubicBezTo>
                    <a:pt x="462" y="512"/>
                    <a:pt x="462" y="512"/>
                    <a:pt x="462" y="512"/>
                  </a:cubicBezTo>
                  <a:cubicBezTo>
                    <a:pt x="463" y="512"/>
                    <a:pt x="464" y="512"/>
                    <a:pt x="464" y="511"/>
                  </a:cubicBezTo>
                  <a:cubicBezTo>
                    <a:pt x="460" y="505"/>
                    <a:pt x="460" y="505"/>
                    <a:pt x="460" y="505"/>
                  </a:cubicBezTo>
                  <a:cubicBezTo>
                    <a:pt x="459" y="506"/>
                    <a:pt x="459" y="506"/>
                    <a:pt x="458" y="507"/>
                  </a:cubicBezTo>
                  <a:close/>
                  <a:moveTo>
                    <a:pt x="466" y="501"/>
                  </a:moveTo>
                  <a:cubicBezTo>
                    <a:pt x="470" y="506"/>
                    <a:pt x="470" y="506"/>
                    <a:pt x="470" y="506"/>
                  </a:cubicBezTo>
                  <a:cubicBezTo>
                    <a:pt x="471" y="506"/>
                    <a:pt x="471" y="505"/>
                    <a:pt x="472" y="505"/>
                  </a:cubicBezTo>
                  <a:cubicBezTo>
                    <a:pt x="467" y="499"/>
                    <a:pt x="467" y="499"/>
                    <a:pt x="467" y="499"/>
                  </a:cubicBezTo>
                  <a:cubicBezTo>
                    <a:pt x="467" y="500"/>
                    <a:pt x="466" y="500"/>
                    <a:pt x="466" y="501"/>
                  </a:cubicBezTo>
                  <a:close/>
                  <a:moveTo>
                    <a:pt x="563" y="326"/>
                  </a:moveTo>
                  <a:cubicBezTo>
                    <a:pt x="571" y="327"/>
                    <a:pt x="571" y="327"/>
                    <a:pt x="571" y="327"/>
                  </a:cubicBezTo>
                  <a:cubicBezTo>
                    <a:pt x="571" y="326"/>
                    <a:pt x="571" y="325"/>
                    <a:pt x="571" y="325"/>
                  </a:cubicBezTo>
                  <a:cubicBezTo>
                    <a:pt x="564" y="324"/>
                    <a:pt x="564" y="324"/>
                    <a:pt x="564" y="324"/>
                  </a:cubicBezTo>
                  <a:cubicBezTo>
                    <a:pt x="564" y="324"/>
                    <a:pt x="564" y="325"/>
                    <a:pt x="563" y="326"/>
                  </a:cubicBezTo>
                  <a:close/>
                  <a:moveTo>
                    <a:pt x="562" y="335"/>
                  </a:moveTo>
                  <a:cubicBezTo>
                    <a:pt x="569" y="337"/>
                    <a:pt x="569" y="337"/>
                    <a:pt x="569" y="337"/>
                  </a:cubicBezTo>
                  <a:cubicBezTo>
                    <a:pt x="569" y="336"/>
                    <a:pt x="569" y="335"/>
                    <a:pt x="569" y="335"/>
                  </a:cubicBezTo>
                  <a:cubicBezTo>
                    <a:pt x="562" y="333"/>
                    <a:pt x="562" y="333"/>
                    <a:pt x="562" y="333"/>
                  </a:cubicBezTo>
                  <a:cubicBezTo>
                    <a:pt x="562" y="334"/>
                    <a:pt x="562" y="335"/>
                    <a:pt x="562" y="335"/>
                  </a:cubicBezTo>
                  <a:close/>
                  <a:moveTo>
                    <a:pt x="560" y="345"/>
                  </a:moveTo>
                  <a:cubicBezTo>
                    <a:pt x="567" y="346"/>
                    <a:pt x="567" y="346"/>
                    <a:pt x="567" y="346"/>
                  </a:cubicBezTo>
                  <a:cubicBezTo>
                    <a:pt x="567" y="346"/>
                    <a:pt x="567" y="345"/>
                    <a:pt x="568" y="344"/>
                  </a:cubicBezTo>
                  <a:cubicBezTo>
                    <a:pt x="560" y="343"/>
                    <a:pt x="560" y="343"/>
                    <a:pt x="560" y="343"/>
                  </a:cubicBezTo>
                  <a:cubicBezTo>
                    <a:pt x="560" y="344"/>
                    <a:pt x="560" y="344"/>
                    <a:pt x="560" y="345"/>
                  </a:cubicBezTo>
                  <a:close/>
                  <a:moveTo>
                    <a:pt x="558" y="354"/>
                  </a:moveTo>
                  <a:cubicBezTo>
                    <a:pt x="565" y="356"/>
                    <a:pt x="565" y="356"/>
                    <a:pt x="565" y="356"/>
                  </a:cubicBezTo>
                  <a:cubicBezTo>
                    <a:pt x="565" y="356"/>
                    <a:pt x="565" y="355"/>
                    <a:pt x="565" y="354"/>
                  </a:cubicBezTo>
                  <a:cubicBezTo>
                    <a:pt x="558" y="352"/>
                    <a:pt x="558" y="352"/>
                    <a:pt x="558" y="352"/>
                  </a:cubicBezTo>
                  <a:cubicBezTo>
                    <a:pt x="558" y="353"/>
                    <a:pt x="558" y="354"/>
                    <a:pt x="558" y="354"/>
                  </a:cubicBezTo>
                  <a:close/>
                  <a:moveTo>
                    <a:pt x="555" y="364"/>
                  </a:moveTo>
                  <a:cubicBezTo>
                    <a:pt x="562" y="366"/>
                    <a:pt x="562" y="366"/>
                    <a:pt x="562" y="366"/>
                  </a:cubicBezTo>
                  <a:cubicBezTo>
                    <a:pt x="562" y="365"/>
                    <a:pt x="563" y="365"/>
                    <a:pt x="563" y="364"/>
                  </a:cubicBezTo>
                  <a:cubicBezTo>
                    <a:pt x="556" y="362"/>
                    <a:pt x="556" y="362"/>
                    <a:pt x="556" y="362"/>
                  </a:cubicBezTo>
                  <a:cubicBezTo>
                    <a:pt x="556" y="363"/>
                    <a:pt x="555" y="363"/>
                    <a:pt x="555" y="364"/>
                  </a:cubicBezTo>
                  <a:close/>
                  <a:moveTo>
                    <a:pt x="552" y="373"/>
                  </a:moveTo>
                  <a:cubicBezTo>
                    <a:pt x="559" y="375"/>
                    <a:pt x="559" y="375"/>
                    <a:pt x="559" y="375"/>
                  </a:cubicBezTo>
                  <a:cubicBezTo>
                    <a:pt x="559" y="375"/>
                    <a:pt x="560" y="374"/>
                    <a:pt x="560" y="373"/>
                  </a:cubicBezTo>
                  <a:cubicBezTo>
                    <a:pt x="553" y="371"/>
                    <a:pt x="553" y="371"/>
                    <a:pt x="553" y="371"/>
                  </a:cubicBezTo>
                  <a:cubicBezTo>
                    <a:pt x="553" y="372"/>
                    <a:pt x="553" y="373"/>
                    <a:pt x="552" y="373"/>
                  </a:cubicBezTo>
                  <a:close/>
                  <a:moveTo>
                    <a:pt x="549" y="382"/>
                  </a:moveTo>
                  <a:cubicBezTo>
                    <a:pt x="556" y="385"/>
                    <a:pt x="556" y="385"/>
                    <a:pt x="556" y="385"/>
                  </a:cubicBezTo>
                  <a:cubicBezTo>
                    <a:pt x="556" y="384"/>
                    <a:pt x="556" y="384"/>
                    <a:pt x="557" y="383"/>
                  </a:cubicBezTo>
                  <a:cubicBezTo>
                    <a:pt x="550" y="380"/>
                    <a:pt x="550" y="380"/>
                    <a:pt x="550" y="380"/>
                  </a:cubicBezTo>
                  <a:cubicBezTo>
                    <a:pt x="550" y="381"/>
                    <a:pt x="549" y="382"/>
                    <a:pt x="549" y="382"/>
                  </a:cubicBezTo>
                  <a:close/>
                  <a:moveTo>
                    <a:pt x="574" y="285"/>
                  </a:moveTo>
                  <a:cubicBezTo>
                    <a:pt x="566" y="285"/>
                    <a:pt x="566" y="285"/>
                    <a:pt x="566" y="285"/>
                  </a:cubicBezTo>
                  <a:cubicBezTo>
                    <a:pt x="566" y="285"/>
                    <a:pt x="566" y="285"/>
                    <a:pt x="566" y="286"/>
                  </a:cubicBezTo>
                  <a:cubicBezTo>
                    <a:pt x="566" y="286"/>
                    <a:pt x="566" y="287"/>
                    <a:pt x="566" y="287"/>
                  </a:cubicBezTo>
                  <a:cubicBezTo>
                    <a:pt x="574" y="287"/>
                    <a:pt x="574" y="287"/>
                    <a:pt x="574" y="287"/>
                  </a:cubicBezTo>
                  <a:cubicBezTo>
                    <a:pt x="574" y="287"/>
                    <a:pt x="574" y="286"/>
                    <a:pt x="574" y="286"/>
                  </a:cubicBezTo>
                  <a:cubicBezTo>
                    <a:pt x="574" y="285"/>
                    <a:pt x="574" y="285"/>
                    <a:pt x="574" y="285"/>
                  </a:cubicBezTo>
                  <a:close/>
                  <a:moveTo>
                    <a:pt x="566" y="297"/>
                  </a:moveTo>
                  <a:cubicBezTo>
                    <a:pt x="573" y="297"/>
                    <a:pt x="573" y="297"/>
                    <a:pt x="573" y="297"/>
                  </a:cubicBezTo>
                  <a:cubicBezTo>
                    <a:pt x="573" y="296"/>
                    <a:pt x="573" y="295"/>
                    <a:pt x="573" y="295"/>
                  </a:cubicBezTo>
                  <a:cubicBezTo>
                    <a:pt x="566" y="294"/>
                    <a:pt x="566" y="294"/>
                    <a:pt x="566" y="294"/>
                  </a:cubicBezTo>
                  <a:cubicBezTo>
                    <a:pt x="566" y="295"/>
                    <a:pt x="566" y="296"/>
                    <a:pt x="566" y="297"/>
                  </a:cubicBezTo>
                  <a:close/>
                  <a:moveTo>
                    <a:pt x="494" y="474"/>
                  </a:moveTo>
                  <a:cubicBezTo>
                    <a:pt x="499" y="479"/>
                    <a:pt x="499" y="479"/>
                    <a:pt x="499" y="479"/>
                  </a:cubicBezTo>
                  <a:cubicBezTo>
                    <a:pt x="500" y="478"/>
                    <a:pt x="500" y="477"/>
                    <a:pt x="501" y="477"/>
                  </a:cubicBezTo>
                  <a:cubicBezTo>
                    <a:pt x="495" y="472"/>
                    <a:pt x="495" y="472"/>
                    <a:pt x="495" y="472"/>
                  </a:cubicBezTo>
                  <a:cubicBezTo>
                    <a:pt x="495" y="473"/>
                    <a:pt x="494" y="473"/>
                    <a:pt x="494" y="474"/>
                  </a:cubicBezTo>
                  <a:close/>
                  <a:moveTo>
                    <a:pt x="565" y="306"/>
                  </a:moveTo>
                  <a:cubicBezTo>
                    <a:pt x="573" y="307"/>
                    <a:pt x="573" y="307"/>
                    <a:pt x="573" y="307"/>
                  </a:cubicBezTo>
                  <a:cubicBezTo>
                    <a:pt x="573" y="306"/>
                    <a:pt x="573" y="305"/>
                    <a:pt x="573" y="305"/>
                  </a:cubicBezTo>
                  <a:cubicBezTo>
                    <a:pt x="566" y="304"/>
                    <a:pt x="566" y="304"/>
                    <a:pt x="566" y="304"/>
                  </a:cubicBezTo>
                  <a:cubicBezTo>
                    <a:pt x="566" y="305"/>
                    <a:pt x="566" y="306"/>
                    <a:pt x="565" y="306"/>
                  </a:cubicBezTo>
                  <a:close/>
                  <a:moveTo>
                    <a:pt x="565" y="316"/>
                  </a:moveTo>
                  <a:cubicBezTo>
                    <a:pt x="572" y="317"/>
                    <a:pt x="572" y="317"/>
                    <a:pt x="572" y="317"/>
                  </a:cubicBezTo>
                  <a:cubicBezTo>
                    <a:pt x="572" y="316"/>
                    <a:pt x="572" y="315"/>
                    <a:pt x="572" y="315"/>
                  </a:cubicBezTo>
                  <a:cubicBezTo>
                    <a:pt x="565" y="314"/>
                    <a:pt x="565" y="314"/>
                    <a:pt x="565" y="314"/>
                  </a:cubicBezTo>
                  <a:cubicBezTo>
                    <a:pt x="565" y="315"/>
                    <a:pt x="565" y="315"/>
                    <a:pt x="565" y="316"/>
                  </a:cubicBezTo>
                  <a:close/>
                  <a:moveTo>
                    <a:pt x="518" y="443"/>
                  </a:moveTo>
                  <a:cubicBezTo>
                    <a:pt x="524" y="447"/>
                    <a:pt x="524" y="447"/>
                    <a:pt x="524" y="447"/>
                  </a:cubicBezTo>
                  <a:cubicBezTo>
                    <a:pt x="524" y="447"/>
                    <a:pt x="525" y="446"/>
                    <a:pt x="525" y="445"/>
                  </a:cubicBezTo>
                  <a:cubicBezTo>
                    <a:pt x="519" y="441"/>
                    <a:pt x="519" y="441"/>
                    <a:pt x="519" y="441"/>
                  </a:cubicBezTo>
                  <a:cubicBezTo>
                    <a:pt x="519" y="442"/>
                    <a:pt x="518" y="442"/>
                    <a:pt x="518" y="443"/>
                  </a:cubicBezTo>
                  <a:close/>
                  <a:moveTo>
                    <a:pt x="512" y="451"/>
                  </a:moveTo>
                  <a:cubicBezTo>
                    <a:pt x="518" y="455"/>
                    <a:pt x="518" y="455"/>
                    <a:pt x="518" y="455"/>
                  </a:cubicBezTo>
                  <a:cubicBezTo>
                    <a:pt x="519" y="455"/>
                    <a:pt x="519" y="454"/>
                    <a:pt x="519" y="454"/>
                  </a:cubicBezTo>
                  <a:cubicBezTo>
                    <a:pt x="513" y="449"/>
                    <a:pt x="513" y="449"/>
                    <a:pt x="513" y="449"/>
                  </a:cubicBezTo>
                  <a:cubicBezTo>
                    <a:pt x="513" y="450"/>
                    <a:pt x="513" y="450"/>
                    <a:pt x="512" y="451"/>
                  </a:cubicBezTo>
                  <a:close/>
                  <a:moveTo>
                    <a:pt x="523" y="435"/>
                  </a:moveTo>
                  <a:cubicBezTo>
                    <a:pt x="529" y="439"/>
                    <a:pt x="529" y="439"/>
                    <a:pt x="529" y="439"/>
                  </a:cubicBezTo>
                  <a:cubicBezTo>
                    <a:pt x="530" y="438"/>
                    <a:pt x="530" y="437"/>
                    <a:pt x="531" y="437"/>
                  </a:cubicBezTo>
                  <a:cubicBezTo>
                    <a:pt x="524" y="433"/>
                    <a:pt x="524" y="433"/>
                    <a:pt x="524" y="433"/>
                  </a:cubicBezTo>
                  <a:cubicBezTo>
                    <a:pt x="524" y="434"/>
                    <a:pt x="524" y="434"/>
                    <a:pt x="523" y="435"/>
                  </a:cubicBezTo>
                  <a:close/>
                  <a:moveTo>
                    <a:pt x="506" y="459"/>
                  </a:moveTo>
                  <a:cubicBezTo>
                    <a:pt x="512" y="463"/>
                    <a:pt x="512" y="463"/>
                    <a:pt x="512" y="463"/>
                  </a:cubicBezTo>
                  <a:cubicBezTo>
                    <a:pt x="513" y="463"/>
                    <a:pt x="513" y="462"/>
                    <a:pt x="513" y="462"/>
                  </a:cubicBezTo>
                  <a:cubicBezTo>
                    <a:pt x="508" y="457"/>
                    <a:pt x="508" y="457"/>
                    <a:pt x="508" y="457"/>
                  </a:cubicBezTo>
                  <a:cubicBezTo>
                    <a:pt x="507" y="458"/>
                    <a:pt x="507" y="458"/>
                    <a:pt x="506" y="459"/>
                  </a:cubicBezTo>
                  <a:close/>
                  <a:moveTo>
                    <a:pt x="500" y="466"/>
                  </a:moveTo>
                  <a:cubicBezTo>
                    <a:pt x="506" y="471"/>
                    <a:pt x="506" y="471"/>
                    <a:pt x="506" y="471"/>
                  </a:cubicBezTo>
                  <a:cubicBezTo>
                    <a:pt x="506" y="470"/>
                    <a:pt x="507" y="470"/>
                    <a:pt x="507" y="469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501" y="465"/>
                    <a:pt x="501" y="466"/>
                    <a:pt x="500" y="466"/>
                  </a:cubicBezTo>
                  <a:close/>
                  <a:moveTo>
                    <a:pt x="538" y="409"/>
                  </a:moveTo>
                  <a:cubicBezTo>
                    <a:pt x="544" y="413"/>
                    <a:pt x="544" y="413"/>
                    <a:pt x="544" y="413"/>
                  </a:cubicBezTo>
                  <a:cubicBezTo>
                    <a:pt x="544" y="412"/>
                    <a:pt x="545" y="411"/>
                    <a:pt x="545" y="411"/>
                  </a:cubicBezTo>
                  <a:cubicBezTo>
                    <a:pt x="539" y="407"/>
                    <a:pt x="539" y="407"/>
                    <a:pt x="539" y="407"/>
                  </a:cubicBezTo>
                  <a:cubicBezTo>
                    <a:pt x="538" y="408"/>
                    <a:pt x="538" y="409"/>
                    <a:pt x="538" y="409"/>
                  </a:cubicBezTo>
                  <a:close/>
                  <a:moveTo>
                    <a:pt x="528" y="427"/>
                  </a:moveTo>
                  <a:cubicBezTo>
                    <a:pt x="535" y="430"/>
                    <a:pt x="535" y="430"/>
                    <a:pt x="535" y="430"/>
                  </a:cubicBezTo>
                  <a:cubicBezTo>
                    <a:pt x="535" y="430"/>
                    <a:pt x="535" y="429"/>
                    <a:pt x="536" y="428"/>
                  </a:cubicBezTo>
                  <a:cubicBezTo>
                    <a:pt x="529" y="425"/>
                    <a:pt x="529" y="425"/>
                    <a:pt x="529" y="425"/>
                  </a:cubicBezTo>
                  <a:cubicBezTo>
                    <a:pt x="529" y="425"/>
                    <a:pt x="529" y="426"/>
                    <a:pt x="528" y="427"/>
                  </a:cubicBezTo>
                  <a:close/>
                  <a:moveTo>
                    <a:pt x="542" y="401"/>
                  </a:moveTo>
                  <a:cubicBezTo>
                    <a:pt x="548" y="403"/>
                    <a:pt x="548" y="403"/>
                    <a:pt x="548" y="403"/>
                  </a:cubicBezTo>
                  <a:cubicBezTo>
                    <a:pt x="549" y="403"/>
                    <a:pt x="549" y="402"/>
                    <a:pt x="549" y="401"/>
                  </a:cubicBezTo>
                  <a:cubicBezTo>
                    <a:pt x="543" y="399"/>
                    <a:pt x="543" y="399"/>
                    <a:pt x="543" y="399"/>
                  </a:cubicBezTo>
                  <a:cubicBezTo>
                    <a:pt x="542" y="399"/>
                    <a:pt x="542" y="400"/>
                    <a:pt x="542" y="401"/>
                  </a:cubicBezTo>
                  <a:close/>
                  <a:moveTo>
                    <a:pt x="546" y="392"/>
                  </a:moveTo>
                  <a:cubicBezTo>
                    <a:pt x="552" y="394"/>
                    <a:pt x="552" y="394"/>
                    <a:pt x="552" y="394"/>
                  </a:cubicBezTo>
                  <a:cubicBezTo>
                    <a:pt x="553" y="394"/>
                    <a:pt x="553" y="393"/>
                    <a:pt x="553" y="392"/>
                  </a:cubicBezTo>
                  <a:cubicBezTo>
                    <a:pt x="546" y="390"/>
                    <a:pt x="546" y="390"/>
                    <a:pt x="546" y="390"/>
                  </a:cubicBezTo>
                  <a:cubicBezTo>
                    <a:pt x="546" y="390"/>
                    <a:pt x="546" y="391"/>
                    <a:pt x="546" y="392"/>
                  </a:cubicBezTo>
                  <a:close/>
                  <a:moveTo>
                    <a:pt x="533" y="418"/>
                  </a:moveTo>
                  <a:cubicBezTo>
                    <a:pt x="539" y="421"/>
                    <a:pt x="539" y="421"/>
                    <a:pt x="539" y="421"/>
                  </a:cubicBezTo>
                  <a:cubicBezTo>
                    <a:pt x="540" y="421"/>
                    <a:pt x="540" y="420"/>
                    <a:pt x="540" y="420"/>
                  </a:cubicBezTo>
                  <a:cubicBezTo>
                    <a:pt x="534" y="416"/>
                    <a:pt x="534" y="416"/>
                    <a:pt x="534" y="416"/>
                  </a:cubicBezTo>
                  <a:cubicBezTo>
                    <a:pt x="534" y="417"/>
                    <a:pt x="533" y="417"/>
                    <a:pt x="533" y="418"/>
                  </a:cubicBezTo>
                  <a:close/>
                  <a:moveTo>
                    <a:pt x="60" y="449"/>
                  </a:moveTo>
                  <a:cubicBezTo>
                    <a:pt x="54" y="454"/>
                    <a:pt x="54" y="454"/>
                    <a:pt x="54" y="454"/>
                  </a:cubicBezTo>
                  <a:cubicBezTo>
                    <a:pt x="54" y="454"/>
                    <a:pt x="55" y="455"/>
                    <a:pt x="55" y="455"/>
                  </a:cubicBezTo>
                  <a:cubicBezTo>
                    <a:pt x="61" y="451"/>
                    <a:pt x="61" y="451"/>
                    <a:pt x="61" y="451"/>
                  </a:cubicBezTo>
                  <a:cubicBezTo>
                    <a:pt x="61" y="450"/>
                    <a:pt x="60" y="450"/>
                    <a:pt x="60" y="449"/>
                  </a:cubicBezTo>
                  <a:close/>
                  <a:moveTo>
                    <a:pt x="54" y="441"/>
                  </a:moveTo>
                  <a:cubicBezTo>
                    <a:pt x="48" y="445"/>
                    <a:pt x="48" y="445"/>
                    <a:pt x="48" y="445"/>
                  </a:cubicBezTo>
                  <a:cubicBezTo>
                    <a:pt x="49" y="446"/>
                    <a:pt x="49" y="447"/>
                    <a:pt x="50" y="447"/>
                  </a:cubicBezTo>
                  <a:cubicBezTo>
                    <a:pt x="56" y="443"/>
                    <a:pt x="56" y="443"/>
                    <a:pt x="56" y="443"/>
                  </a:cubicBezTo>
                  <a:cubicBezTo>
                    <a:pt x="55" y="442"/>
                    <a:pt x="55" y="442"/>
                    <a:pt x="54" y="441"/>
                  </a:cubicBezTo>
                  <a:close/>
                  <a:moveTo>
                    <a:pt x="92" y="486"/>
                  </a:moveTo>
                  <a:cubicBezTo>
                    <a:pt x="87" y="491"/>
                    <a:pt x="87" y="491"/>
                    <a:pt x="87" y="491"/>
                  </a:cubicBezTo>
                  <a:cubicBezTo>
                    <a:pt x="87" y="492"/>
                    <a:pt x="88" y="492"/>
                    <a:pt x="88" y="493"/>
                  </a:cubicBezTo>
                  <a:cubicBezTo>
                    <a:pt x="93" y="488"/>
                    <a:pt x="93" y="488"/>
                    <a:pt x="93" y="488"/>
                  </a:cubicBezTo>
                  <a:cubicBezTo>
                    <a:pt x="93" y="487"/>
                    <a:pt x="92" y="487"/>
                    <a:pt x="92" y="486"/>
                  </a:cubicBezTo>
                  <a:close/>
                  <a:moveTo>
                    <a:pt x="49" y="433"/>
                  </a:moveTo>
                  <a:cubicBezTo>
                    <a:pt x="43" y="437"/>
                    <a:pt x="43" y="437"/>
                    <a:pt x="43" y="437"/>
                  </a:cubicBezTo>
                  <a:cubicBezTo>
                    <a:pt x="43" y="437"/>
                    <a:pt x="44" y="438"/>
                    <a:pt x="44" y="439"/>
                  </a:cubicBezTo>
                  <a:cubicBezTo>
                    <a:pt x="50" y="435"/>
                    <a:pt x="50" y="435"/>
                    <a:pt x="50" y="435"/>
                  </a:cubicBezTo>
                  <a:cubicBezTo>
                    <a:pt x="50" y="434"/>
                    <a:pt x="49" y="434"/>
                    <a:pt x="49" y="433"/>
                  </a:cubicBezTo>
                  <a:close/>
                  <a:moveTo>
                    <a:pt x="35" y="407"/>
                  </a:moveTo>
                  <a:cubicBezTo>
                    <a:pt x="28" y="411"/>
                    <a:pt x="28" y="411"/>
                    <a:pt x="28" y="411"/>
                  </a:cubicBezTo>
                  <a:cubicBezTo>
                    <a:pt x="29" y="411"/>
                    <a:pt x="29" y="412"/>
                    <a:pt x="29" y="413"/>
                  </a:cubicBezTo>
                  <a:cubicBezTo>
                    <a:pt x="36" y="409"/>
                    <a:pt x="36" y="409"/>
                    <a:pt x="36" y="409"/>
                  </a:cubicBezTo>
                  <a:cubicBezTo>
                    <a:pt x="36" y="409"/>
                    <a:pt x="35" y="408"/>
                    <a:pt x="35" y="407"/>
                  </a:cubicBezTo>
                  <a:close/>
                  <a:moveTo>
                    <a:pt x="31" y="399"/>
                  </a:moveTo>
                  <a:cubicBezTo>
                    <a:pt x="24" y="401"/>
                    <a:pt x="24" y="401"/>
                    <a:pt x="24" y="401"/>
                  </a:cubicBezTo>
                  <a:cubicBezTo>
                    <a:pt x="24" y="402"/>
                    <a:pt x="25" y="403"/>
                    <a:pt x="25" y="403"/>
                  </a:cubicBezTo>
                  <a:cubicBezTo>
                    <a:pt x="32" y="401"/>
                    <a:pt x="32" y="401"/>
                    <a:pt x="32" y="401"/>
                  </a:cubicBezTo>
                  <a:cubicBezTo>
                    <a:pt x="31" y="400"/>
                    <a:pt x="31" y="399"/>
                    <a:pt x="31" y="399"/>
                  </a:cubicBezTo>
                  <a:close/>
                  <a:moveTo>
                    <a:pt x="39" y="416"/>
                  </a:moveTo>
                  <a:cubicBezTo>
                    <a:pt x="33" y="420"/>
                    <a:pt x="33" y="420"/>
                    <a:pt x="33" y="420"/>
                  </a:cubicBezTo>
                  <a:cubicBezTo>
                    <a:pt x="33" y="420"/>
                    <a:pt x="34" y="421"/>
                    <a:pt x="34" y="421"/>
                  </a:cubicBezTo>
                  <a:cubicBezTo>
                    <a:pt x="40" y="418"/>
                    <a:pt x="40" y="418"/>
                    <a:pt x="40" y="418"/>
                  </a:cubicBezTo>
                  <a:cubicBezTo>
                    <a:pt x="40" y="417"/>
                    <a:pt x="40" y="417"/>
                    <a:pt x="39" y="416"/>
                  </a:cubicBezTo>
                  <a:close/>
                  <a:moveTo>
                    <a:pt x="85" y="479"/>
                  </a:moveTo>
                  <a:cubicBezTo>
                    <a:pt x="80" y="484"/>
                    <a:pt x="80" y="484"/>
                    <a:pt x="80" y="484"/>
                  </a:cubicBezTo>
                  <a:cubicBezTo>
                    <a:pt x="80" y="485"/>
                    <a:pt x="81" y="485"/>
                    <a:pt x="81" y="486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86" y="480"/>
                    <a:pt x="85" y="480"/>
                    <a:pt x="85" y="479"/>
                  </a:cubicBezTo>
                  <a:close/>
                  <a:moveTo>
                    <a:pt x="78" y="472"/>
                  </a:moveTo>
                  <a:cubicBezTo>
                    <a:pt x="73" y="477"/>
                    <a:pt x="73" y="477"/>
                    <a:pt x="73" y="477"/>
                  </a:cubicBezTo>
                  <a:cubicBezTo>
                    <a:pt x="73" y="477"/>
                    <a:pt x="74" y="478"/>
                    <a:pt x="74" y="479"/>
                  </a:cubicBezTo>
                  <a:cubicBezTo>
                    <a:pt x="80" y="474"/>
                    <a:pt x="80" y="474"/>
                    <a:pt x="80" y="474"/>
                  </a:cubicBezTo>
                  <a:cubicBezTo>
                    <a:pt x="79" y="473"/>
                    <a:pt x="79" y="473"/>
                    <a:pt x="78" y="472"/>
                  </a:cubicBezTo>
                  <a:close/>
                  <a:moveTo>
                    <a:pt x="66" y="457"/>
                  </a:moveTo>
                  <a:cubicBezTo>
                    <a:pt x="60" y="462"/>
                    <a:pt x="60" y="462"/>
                    <a:pt x="60" y="462"/>
                  </a:cubicBezTo>
                  <a:cubicBezTo>
                    <a:pt x="60" y="462"/>
                    <a:pt x="61" y="463"/>
                    <a:pt x="61" y="463"/>
                  </a:cubicBezTo>
                  <a:cubicBezTo>
                    <a:pt x="67" y="459"/>
                    <a:pt x="67" y="459"/>
                    <a:pt x="67" y="459"/>
                  </a:cubicBezTo>
                  <a:cubicBezTo>
                    <a:pt x="67" y="458"/>
                    <a:pt x="66" y="458"/>
                    <a:pt x="66" y="457"/>
                  </a:cubicBezTo>
                  <a:close/>
                  <a:moveTo>
                    <a:pt x="72" y="465"/>
                  </a:moveTo>
                  <a:cubicBezTo>
                    <a:pt x="66" y="469"/>
                    <a:pt x="66" y="469"/>
                    <a:pt x="66" y="469"/>
                  </a:cubicBezTo>
                  <a:cubicBezTo>
                    <a:pt x="67" y="470"/>
                    <a:pt x="67" y="470"/>
                    <a:pt x="68" y="471"/>
                  </a:cubicBezTo>
                  <a:cubicBezTo>
                    <a:pt x="73" y="466"/>
                    <a:pt x="73" y="466"/>
                    <a:pt x="73" y="466"/>
                  </a:cubicBezTo>
                  <a:cubicBezTo>
                    <a:pt x="73" y="466"/>
                    <a:pt x="72" y="465"/>
                    <a:pt x="72" y="465"/>
                  </a:cubicBezTo>
                  <a:close/>
                  <a:moveTo>
                    <a:pt x="7" y="294"/>
                  </a:moveTo>
                  <a:cubicBezTo>
                    <a:pt x="0" y="295"/>
                    <a:pt x="0" y="295"/>
                    <a:pt x="0" y="295"/>
                  </a:cubicBezTo>
                  <a:cubicBezTo>
                    <a:pt x="0" y="295"/>
                    <a:pt x="0" y="296"/>
                    <a:pt x="0" y="297"/>
                  </a:cubicBezTo>
                  <a:cubicBezTo>
                    <a:pt x="7" y="297"/>
                    <a:pt x="7" y="297"/>
                    <a:pt x="7" y="297"/>
                  </a:cubicBezTo>
                  <a:cubicBezTo>
                    <a:pt x="7" y="296"/>
                    <a:pt x="7" y="295"/>
                    <a:pt x="7" y="294"/>
                  </a:cubicBezTo>
                  <a:close/>
                  <a:moveTo>
                    <a:pt x="44" y="425"/>
                  </a:moveTo>
                  <a:cubicBezTo>
                    <a:pt x="38" y="428"/>
                    <a:pt x="38" y="428"/>
                    <a:pt x="38" y="428"/>
                  </a:cubicBezTo>
                  <a:cubicBezTo>
                    <a:pt x="38" y="429"/>
                    <a:pt x="38" y="430"/>
                    <a:pt x="39" y="430"/>
                  </a:cubicBezTo>
                  <a:cubicBezTo>
                    <a:pt x="45" y="427"/>
                    <a:pt x="45" y="427"/>
                    <a:pt x="45" y="427"/>
                  </a:cubicBezTo>
                  <a:cubicBezTo>
                    <a:pt x="45" y="426"/>
                    <a:pt x="44" y="425"/>
                    <a:pt x="44" y="425"/>
                  </a:cubicBezTo>
                  <a:close/>
                  <a:moveTo>
                    <a:pt x="10" y="324"/>
                  </a:moveTo>
                  <a:cubicBezTo>
                    <a:pt x="2" y="325"/>
                    <a:pt x="2" y="325"/>
                    <a:pt x="2" y="325"/>
                  </a:cubicBezTo>
                  <a:cubicBezTo>
                    <a:pt x="3" y="325"/>
                    <a:pt x="3" y="326"/>
                    <a:pt x="3" y="327"/>
                  </a:cubicBezTo>
                  <a:cubicBezTo>
                    <a:pt x="10" y="326"/>
                    <a:pt x="10" y="326"/>
                    <a:pt x="10" y="326"/>
                  </a:cubicBezTo>
                  <a:cubicBezTo>
                    <a:pt x="10" y="325"/>
                    <a:pt x="10" y="324"/>
                    <a:pt x="10" y="324"/>
                  </a:cubicBezTo>
                  <a:close/>
                  <a:moveTo>
                    <a:pt x="13" y="343"/>
                  </a:moveTo>
                  <a:cubicBezTo>
                    <a:pt x="6" y="344"/>
                    <a:pt x="6" y="344"/>
                    <a:pt x="6" y="344"/>
                  </a:cubicBezTo>
                  <a:cubicBezTo>
                    <a:pt x="6" y="345"/>
                    <a:pt x="6" y="346"/>
                    <a:pt x="6" y="346"/>
                  </a:cubicBezTo>
                  <a:cubicBezTo>
                    <a:pt x="13" y="345"/>
                    <a:pt x="13" y="345"/>
                    <a:pt x="13" y="345"/>
                  </a:cubicBezTo>
                  <a:cubicBezTo>
                    <a:pt x="13" y="344"/>
                    <a:pt x="13" y="344"/>
                    <a:pt x="13" y="343"/>
                  </a:cubicBezTo>
                  <a:close/>
                  <a:moveTo>
                    <a:pt x="11" y="333"/>
                  </a:moveTo>
                  <a:cubicBezTo>
                    <a:pt x="4" y="335"/>
                    <a:pt x="4" y="335"/>
                    <a:pt x="4" y="335"/>
                  </a:cubicBezTo>
                  <a:cubicBezTo>
                    <a:pt x="4" y="335"/>
                    <a:pt x="4" y="336"/>
                    <a:pt x="4" y="337"/>
                  </a:cubicBezTo>
                  <a:cubicBezTo>
                    <a:pt x="12" y="335"/>
                    <a:pt x="12" y="335"/>
                    <a:pt x="12" y="335"/>
                  </a:cubicBezTo>
                  <a:cubicBezTo>
                    <a:pt x="11" y="335"/>
                    <a:pt x="11" y="334"/>
                    <a:pt x="11" y="333"/>
                  </a:cubicBezTo>
                  <a:close/>
                  <a:moveTo>
                    <a:pt x="8" y="314"/>
                  </a:moveTo>
                  <a:cubicBezTo>
                    <a:pt x="1" y="315"/>
                    <a:pt x="1" y="315"/>
                    <a:pt x="1" y="315"/>
                  </a:cubicBezTo>
                  <a:cubicBezTo>
                    <a:pt x="1" y="315"/>
                    <a:pt x="1" y="316"/>
                    <a:pt x="2" y="317"/>
                  </a:cubicBezTo>
                  <a:cubicBezTo>
                    <a:pt x="9" y="316"/>
                    <a:pt x="9" y="316"/>
                    <a:pt x="9" y="316"/>
                  </a:cubicBezTo>
                  <a:cubicBezTo>
                    <a:pt x="9" y="315"/>
                    <a:pt x="9" y="315"/>
                    <a:pt x="8" y="314"/>
                  </a:cubicBezTo>
                  <a:close/>
                  <a:moveTo>
                    <a:pt x="8" y="304"/>
                  </a:moveTo>
                  <a:cubicBezTo>
                    <a:pt x="1" y="305"/>
                    <a:pt x="1" y="305"/>
                    <a:pt x="1" y="305"/>
                  </a:cubicBezTo>
                  <a:cubicBezTo>
                    <a:pt x="1" y="305"/>
                    <a:pt x="1" y="306"/>
                    <a:pt x="1" y="307"/>
                  </a:cubicBezTo>
                  <a:cubicBezTo>
                    <a:pt x="8" y="306"/>
                    <a:pt x="8" y="306"/>
                    <a:pt x="8" y="306"/>
                  </a:cubicBezTo>
                  <a:cubicBezTo>
                    <a:pt x="8" y="306"/>
                    <a:pt x="8" y="305"/>
                    <a:pt x="8" y="304"/>
                  </a:cubicBezTo>
                  <a:close/>
                  <a:moveTo>
                    <a:pt x="20" y="371"/>
                  </a:moveTo>
                  <a:cubicBezTo>
                    <a:pt x="14" y="373"/>
                    <a:pt x="14" y="373"/>
                    <a:pt x="14" y="373"/>
                  </a:cubicBezTo>
                  <a:cubicBezTo>
                    <a:pt x="14" y="374"/>
                    <a:pt x="14" y="375"/>
                    <a:pt x="14" y="375"/>
                  </a:cubicBezTo>
                  <a:cubicBezTo>
                    <a:pt x="21" y="373"/>
                    <a:pt x="21" y="373"/>
                    <a:pt x="21" y="373"/>
                  </a:cubicBezTo>
                  <a:cubicBezTo>
                    <a:pt x="21" y="373"/>
                    <a:pt x="21" y="372"/>
                    <a:pt x="20" y="371"/>
                  </a:cubicBezTo>
                  <a:close/>
                  <a:moveTo>
                    <a:pt x="24" y="380"/>
                  </a:moveTo>
                  <a:cubicBezTo>
                    <a:pt x="17" y="383"/>
                    <a:pt x="17" y="383"/>
                    <a:pt x="17" y="383"/>
                  </a:cubicBezTo>
                  <a:cubicBezTo>
                    <a:pt x="17" y="384"/>
                    <a:pt x="17" y="384"/>
                    <a:pt x="17" y="385"/>
                  </a:cubicBezTo>
                  <a:cubicBezTo>
                    <a:pt x="24" y="382"/>
                    <a:pt x="24" y="382"/>
                    <a:pt x="24" y="382"/>
                  </a:cubicBezTo>
                  <a:cubicBezTo>
                    <a:pt x="24" y="382"/>
                    <a:pt x="24" y="381"/>
                    <a:pt x="24" y="380"/>
                  </a:cubicBezTo>
                  <a:close/>
                  <a:moveTo>
                    <a:pt x="27" y="390"/>
                  </a:moveTo>
                  <a:cubicBezTo>
                    <a:pt x="20" y="392"/>
                    <a:pt x="20" y="392"/>
                    <a:pt x="20" y="392"/>
                  </a:cubicBezTo>
                  <a:cubicBezTo>
                    <a:pt x="21" y="393"/>
                    <a:pt x="21" y="394"/>
                    <a:pt x="21" y="394"/>
                  </a:cubicBezTo>
                  <a:cubicBezTo>
                    <a:pt x="28" y="392"/>
                    <a:pt x="28" y="392"/>
                    <a:pt x="28" y="392"/>
                  </a:cubicBezTo>
                  <a:cubicBezTo>
                    <a:pt x="28" y="391"/>
                    <a:pt x="27" y="390"/>
                    <a:pt x="27" y="390"/>
                  </a:cubicBezTo>
                  <a:close/>
                  <a:moveTo>
                    <a:pt x="18" y="362"/>
                  </a:moveTo>
                  <a:cubicBezTo>
                    <a:pt x="11" y="364"/>
                    <a:pt x="11" y="364"/>
                    <a:pt x="11" y="364"/>
                  </a:cubicBezTo>
                  <a:cubicBezTo>
                    <a:pt x="11" y="365"/>
                    <a:pt x="11" y="365"/>
                    <a:pt x="11" y="366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3"/>
                    <a:pt x="18" y="363"/>
                    <a:pt x="18" y="362"/>
                  </a:cubicBezTo>
                  <a:close/>
                  <a:moveTo>
                    <a:pt x="15" y="352"/>
                  </a:moveTo>
                  <a:cubicBezTo>
                    <a:pt x="8" y="354"/>
                    <a:pt x="8" y="354"/>
                    <a:pt x="8" y="354"/>
                  </a:cubicBezTo>
                  <a:cubicBezTo>
                    <a:pt x="8" y="355"/>
                    <a:pt x="8" y="356"/>
                    <a:pt x="9" y="356"/>
                  </a:cubicBezTo>
                  <a:cubicBezTo>
                    <a:pt x="16" y="354"/>
                    <a:pt x="16" y="354"/>
                    <a:pt x="16" y="354"/>
                  </a:cubicBezTo>
                  <a:cubicBezTo>
                    <a:pt x="15" y="354"/>
                    <a:pt x="15" y="353"/>
                    <a:pt x="15" y="352"/>
                  </a:cubicBezTo>
                  <a:close/>
                  <a:moveTo>
                    <a:pt x="114" y="505"/>
                  </a:moveTo>
                  <a:cubicBezTo>
                    <a:pt x="109" y="511"/>
                    <a:pt x="109" y="511"/>
                    <a:pt x="109" y="511"/>
                  </a:cubicBezTo>
                  <a:cubicBezTo>
                    <a:pt x="110" y="512"/>
                    <a:pt x="110" y="512"/>
                    <a:pt x="111" y="512"/>
                  </a:cubicBezTo>
                  <a:cubicBezTo>
                    <a:pt x="115" y="507"/>
                    <a:pt x="115" y="507"/>
                    <a:pt x="115" y="507"/>
                  </a:cubicBezTo>
                  <a:cubicBezTo>
                    <a:pt x="115" y="506"/>
                    <a:pt x="114" y="506"/>
                    <a:pt x="114" y="505"/>
                  </a:cubicBezTo>
                  <a:close/>
                  <a:moveTo>
                    <a:pt x="106" y="499"/>
                  </a:moveTo>
                  <a:cubicBezTo>
                    <a:pt x="102" y="505"/>
                    <a:pt x="102" y="505"/>
                    <a:pt x="102" y="505"/>
                  </a:cubicBezTo>
                  <a:cubicBezTo>
                    <a:pt x="102" y="505"/>
                    <a:pt x="103" y="506"/>
                    <a:pt x="103" y="506"/>
                  </a:cubicBezTo>
                  <a:cubicBezTo>
                    <a:pt x="108" y="501"/>
                    <a:pt x="108" y="501"/>
                    <a:pt x="108" y="501"/>
                  </a:cubicBezTo>
                  <a:cubicBezTo>
                    <a:pt x="107" y="500"/>
                    <a:pt x="107" y="500"/>
                    <a:pt x="106" y="499"/>
                  </a:cubicBezTo>
                  <a:close/>
                  <a:moveTo>
                    <a:pt x="99" y="493"/>
                  </a:moveTo>
                  <a:cubicBezTo>
                    <a:pt x="94" y="498"/>
                    <a:pt x="94" y="498"/>
                    <a:pt x="94" y="498"/>
                  </a:cubicBezTo>
                  <a:cubicBezTo>
                    <a:pt x="95" y="499"/>
                    <a:pt x="95" y="499"/>
                    <a:pt x="96" y="500"/>
                  </a:cubicBezTo>
                  <a:cubicBezTo>
                    <a:pt x="100" y="494"/>
                    <a:pt x="100" y="494"/>
                    <a:pt x="100" y="494"/>
                  </a:cubicBezTo>
                  <a:cubicBezTo>
                    <a:pt x="100" y="494"/>
                    <a:pt x="99" y="493"/>
                    <a:pt x="99" y="493"/>
                  </a:cubicBezTo>
                  <a:close/>
                  <a:moveTo>
                    <a:pt x="140" y="41"/>
                  </a:moveTo>
                  <a:cubicBezTo>
                    <a:pt x="183" y="15"/>
                    <a:pt x="233" y="0"/>
                    <a:pt x="287" y="0"/>
                  </a:cubicBezTo>
                  <a:cubicBezTo>
                    <a:pt x="340" y="0"/>
                    <a:pt x="391" y="15"/>
                    <a:pt x="434" y="41"/>
                  </a:cubicBezTo>
                  <a:cubicBezTo>
                    <a:pt x="432" y="45"/>
                    <a:pt x="432" y="45"/>
                    <a:pt x="432" y="45"/>
                  </a:cubicBezTo>
                  <a:cubicBezTo>
                    <a:pt x="389" y="19"/>
                    <a:pt x="340" y="4"/>
                    <a:pt x="287" y="4"/>
                  </a:cubicBezTo>
                  <a:cubicBezTo>
                    <a:pt x="234" y="4"/>
                    <a:pt x="184" y="19"/>
                    <a:pt x="142" y="45"/>
                  </a:cubicBezTo>
                  <a:lnTo>
                    <a:pt x="140" y="41"/>
                  </a:lnTo>
                  <a:close/>
                  <a:moveTo>
                    <a:pt x="432" y="527"/>
                  </a:moveTo>
                  <a:cubicBezTo>
                    <a:pt x="389" y="553"/>
                    <a:pt x="340" y="567"/>
                    <a:pt x="287" y="567"/>
                  </a:cubicBezTo>
                  <a:cubicBezTo>
                    <a:pt x="234" y="567"/>
                    <a:pt x="184" y="553"/>
                    <a:pt x="142" y="527"/>
                  </a:cubicBezTo>
                  <a:cubicBezTo>
                    <a:pt x="140" y="530"/>
                    <a:pt x="140" y="530"/>
                    <a:pt x="140" y="530"/>
                  </a:cubicBezTo>
                  <a:cubicBezTo>
                    <a:pt x="183" y="556"/>
                    <a:pt x="233" y="571"/>
                    <a:pt x="287" y="571"/>
                  </a:cubicBezTo>
                  <a:cubicBezTo>
                    <a:pt x="340" y="571"/>
                    <a:pt x="391" y="556"/>
                    <a:pt x="434" y="530"/>
                  </a:cubicBezTo>
                  <a:lnTo>
                    <a:pt x="432" y="527"/>
                  </a:lnTo>
                  <a:close/>
                </a:path>
              </a:pathLst>
            </a:custGeom>
            <a:solidFill>
              <a:schemeClr val="accent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22B8F75-F492-4305-5695-EB2AD3E20E50}"/>
                </a:ext>
              </a:extLst>
            </p:cNvPr>
            <p:cNvSpPr txBox="1"/>
            <p:nvPr/>
          </p:nvSpPr>
          <p:spPr>
            <a:xfrm>
              <a:off x="6244442" y="2314607"/>
              <a:ext cx="1668764" cy="8301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400" dirty="0">
                  <a:solidFill>
                    <a:schemeClr val="accent2"/>
                  </a:solidFill>
                  <a:latin typeface="+mj-lt"/>
                </a:rPr>
                <a:t>120</a:t>
              </a:r>
              <a:r>
                <a:rPr lang="en-US" altLang="zh-CN" sz="3000" dirty="0">
                  <a:solidFill>
                    <a:schemeClr val="accent2"/>
                  </a:solidFill>
                  <a:latin typeface="+mj-lt"/>
                </a:rPr>
                <a:t>%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814745D-674B-917F-2D27-AA82A051E666}"/>
                </a:ext>
              </a:extLst>
            </p:cNvPr>
            <p:cNvSpPr txBox="1"/>
            <p:nvPr/>
          </p:nvSpPr>
          <p:spPr>
            <a:xfrm>
              <a:off x="6272784" y="3433976"/>
              <a:ext cx="1612081" cy="7266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目标完成进度</a:t>
              </a:r>
            </a:p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2" name="Freeform 5">
            <a:extLst>
              <a:ext uri="{FF2B5EF4-FFF2-40B4-BE49-F238E27FC236}">
                <a16:creationId xmlns:a16="http://schemas.microsoft.com/office/drawing/2014/main" id="{576F0A19-1F07-B8B0-B47E-3D0849B27C63}"/>
              </a:ext>
            </a:extLst>
          </p:cNvPr>
          <p:cNvSpPr>
            <a:spLocks noEditPoints="1"/>
          </p:cNvSpPr>
          <p:nvPr/>
        </p:nvSpPr>
        <p:spPr bwMode="auto">
          <a:xfrm>
            <a:off x="8022161" y="4121342"/>
            <a:ext cx="2506098" cy="29283"/>
          </a:xfrm>
          <a:custGeom>
            <a:avLst/>
            <a:gdLst>
              <a:gd name="T0" fmla="*/ 0 w 3680"/>
              <a:gd name="T1" fmla="*/ 0 h 43"/>
              <a:gd name="T2" fmla="*/ 37 w 3680"/>
              <a:gd name="T3" fmla="*/ 24 h 43"/>
              <a:gd name="T4" fmla="*/ 0 w 3680"/>
              <a:gd name="T5" fmla="*/ 43 h 43"/>
              <a:gd name="T6" fmla="*/ 0 w 3680"/>
              <a:gd name="T7" fmla="*/ 0 h 43"/>
              <a:gd name="T8" fmla="*/ 203 w 3680"/>
              <a:gd name="T9" fmla="*/ 0 h 43"/>
              <a:gd name="T10" fmla="*/ 166 w 3680"/>
              <a:gd name="T11" fmla="*/ 24 h 43"/>
              <a:gd name="T12" fmla="*/ 203 w 3680"/>
              <a:gd name="T13" fmla="*/ 43 h 43"/>
              <a:gd name="T14" fmla="*/ 203 w 3680"/>
              <a:gd name="T15" fmla="*/ 0 h 43"/>
              <a:gd name="T16" fmla="*/ 3477 w 3680"/>
              <a:gd name="T17" fmla="*/ 0 h 43"/>
              <a:gd name="T18" fmla="*/ 3514 w 3680"/>
              <a:gd name="T19" fmla="*/ 24 h 43"/>
              <a:gd name="T20" fmla="*/ 3477 w 3680"/>
              <a:gd name="T21" fmla="*/ 43 h 43"/>
              <a:gd name="T22" fmla="*/ 3477 w 3680"/>
              <a:gd name="T23" fmla="*/ 0 h 43"/>
              <a:gd name="T24" fmla="*/ 3680 w 3680"/>
              <a:gd name="T25" fmla="*/ 0 h 43"/>
              <a:gd name="T26" fmla="*/ 3649 w 3680"/>
              <a:gd name="T27" fmla="*/ 24 h 43"/>
              <a:gd name="T28" fmla="*/ 3680 w 3680"/>
              <a:gd name="T29" fmla="*/ 43 h 43"/>
              <a:gd name="T30" fmla="*/ 3680 w 3680"/>
              <a:gd name="T31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680" h="43">
                <a:moveTo>
                  <a:pt x="0" y="0"/>
                </a:moveTo>
                <a:lnTo>
                  <a:pt x="37" y="24"/>
                </a:lnTo>
                <a:lnTo>
                  <a:pt x="0" y="43"/>
                </a:lnTo>
                <a:lnTo>
                  <a:pt x="0" y="0"/>
                </a:lnTo>
                <a:close/>
                <a:moveTo>
                  <a:pt x="203" y="0"/>
                </a:moveTo>
                <a:lnTo>
                  <a:pt x="166" y="24"/>
                </a:lnTo>
                <a:lnTo>
                  <a:pt x="203" y="43"/>
                </a:lnTo>
                <a:lnTo>
                  <a:pt x="203" y="0"/>
                </a:lnTo>
                <a:close/>
                <a:moveTo>
                  <a:pt x="3477" y="0"/>
                </a:moveTo>
                <a:lnTo>
                  <a:pt x="3514" y="24"/>
                </a:lnTo>
                <a:lnTo>
                  <a:pt x="3477" y="43"/>
                </a:lnTo>
                <a:lnTo>
                  <a:pt x="3477" y="0"/>
                </a:lnTo>
                <a:close/>
                <a:moveTo>
                  <a:pt x="3680" y="0"/>
                </a:moveTo>
                <a:lnTo>
                  <a:pt x="3649" y="24"/>
                </a:lnTo>
                <a:lnTo>
                  <a:pt x="3680" y="43"/>
                </a:lnTo>
                <a:lnTo>
                  <a:pt x="3680" y="0"/>
                </a:lnTo>
                <a:close/>
              </a:path>
            </a:pathLst>
          </a:custGeom>
          <a:solidFill>
            <a:schemeClr val="accent1">
              <a:alpha val="46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645F386F-287D-E2C8-C873-F3FFE60DD7D2}"/>
              </a:ext>
            </a:extLst>
          </p:cNvPr>
          <p:cNvGrpSpPr/>
          <p:nvPr/>
        </p:nvGrpSpPr>
        <p:grpSpPr>
          <a:xfrm>
            <a:off x="9075290" y="3434278"/>
            <a:ext cx="2401223" cy="2387602"/>
            <a:chOff x="9075290" y="3440990"/>
            <a:chExt cx="2401223" cy="2387602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FACA8E14-29A7-E63E-78B6-257E18BA364C}"/>
                </a:ext>
              </a:extLst>
            </p:cNvPr>
            <p:cNvSpPr/>
            <p:nvPr/>
          </p:nvSpPr>
          <p:spPr>
            <a:xfrm>
              <a:off x="9194118" y="3553008"/>
              <a:ext cx="2163566" cy="21635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dist="241300" dir="5400000" sx="97000" sy="97000" algn="t" rotWithShape="0">
                <a:schemeClr val="accent2">
                  <a:alpha val="17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266134" tIns="271314" rIns="180876" bIns="271315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335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3000">
                <a:solidFill>
                  <a:schemeClr val="tx1"/>
                </a:solidFill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5085401D-6207-C308-8119-924E98379FBF}"/>
                </a:ext>
              </a:extLst>
            </p:cNvPr>
            <p:cNvSpPr/>
            <p:nvPr/>
          </p:nvSpPr>
          <p:spPr>
            <a:xfrm>
              <a:off x="9194118" y="3553008"/>
              <a:ext cx="2163566" cy="2163565"/>
            </a:xfrm>
            <a:prstGeom prst="ellipse">
              <a:avLst/>
            </a:prstGeom>
            <a:gradFill flip="none" rotWithShape="1">
              <a:gsLst>
                <a:gs pos="4300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>
                    <a:alpha val="7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266134" tIns="271314" rIns="180876" bIns="271315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335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3000">
                <a:solidFill>
                  <a:schemeClr val="tx1"/>
                </a:solidFill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116D6BEA-B987-0B8B-9843-E2BA006D0B3A}"/>
                </a:ext>
              </a:extLst>
            </p:cNvPr>
            <p:cNvSpPr/>
            <p:nvPr/>
          </p:nvSpPr>
          <p:spPr>
            <a:xfrm>
              <a:off x="9194453" y="4539707"/>
              <a:ext cx="2162897" cy="1176867"/>
            </a:xfrm>
            <a:custGeom>
              <a:avLst/>
              <a:gdLst>
                <a:gd name="connsiteX0" fmla="*/ 6394 w 2880181"/>
                <a:gd name="connsiteY0" fmla="*/ 0 h 1567152"/>
                <a:gd name="connsiteX1" fmla="*/ 107236 w 2880181"/>
                <a:gd name="connsiteY1" fmla="*/ 3525 h 1567152"/>
                <a:gd name="connsiteX2" fmla="*/ 1772844 w 2880181"/>
                <a:gd name="connsiteY2" fmla="*/ 487401 h 1567152"/>
                <a:gd name="connsiteX3" fmla="*/ 2788813 w 2880181"/>
                <a:gd name="connsiteY3" fmla="*/ 182715 h 1567152"/>
                <a:gd name="connsiteX4" fmla="*/ 2880181 w 2880181"/>
                <a:gd name="connsiteY4" fmla="*/ 144309 h 1567152"/>
                <a:gd name="connsiteX5" fmla="*/ 2873637 w 2880181"/>
                <a:gd name="connsiteY5" fmla="*/ 273903 h 1567152"/>
                <a:gd name="connsiteX6" fmla="*/ 1440537 w 2880181"/>
                <a:gd name="connsiteY6" fmla="*/ 1567152 h 1567152"/>
                <a:gd name="connsiteX7" fmla="*/ 0 w 2880181"/>
                <a:gd name="connsiteY7" fmla="*/ 126616 h 156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0181" h="1567152">
                  <a:moveTo>
                    <a:pt x="6394" y="0"/>
                  </a:moveTo>
                  <a:lnTo>
                    <a:pt x="107236" y="3525"/>
                  </a:lnTo>
                  <a:cubicBezTo>
                    <a:pt x="628105" y="50149"/>
                    <a:pt x="1191616" y="504980"/>
                    <a:pt x="1772844" y="487401"/>
                  </a:cubicBezTo>
                  <a:cubicBezTo>
                    <a:pt x="2082833" y="478025"/>
                    <a:pt x="2442596" y="329589"/>
                    <a:pt x="2788813" y="182715"/>
                  </a:cubicBezTo>
                  <a:lnTo>
                    <a:pt x="2880181" y="144309"/>
                  </a:lnTo>
                  <a:lnTo>
                    <a:pt x="2873637" y="273903"/>
                  </a:lnTo>
                  <a:cubicBezTo>
                    <a:pt x="2799867" y="1000302"/>
                    <a:pt x="2186400" y="1567152"/>
                    <a:pt x="1440537" y="1567152"/>
                  </a:cubicBezTo>
                  <a:cubicBezTo>
                    <a:pt x="644950" y="1567152"/>
                    <a:pt x="0" y="922202"/>
                    <a:pt x="0" y="12661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55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7" name="旁门左道出品">
              <a:extLst>
                <a:ext uri="{FF2B5EF4-FFF2-40B4-BE49-F238E27FC236}">
                  <a16:creationId xmlns:a16="http://schemas.microsoft.com/office/drawing/2014/main" id="{8E141768-3DB8-6B96-0CCD-EB12E5E6C94E}"/>
                </a:ext>
              </a:extLst>
            </p:cNvPr>
            <p:cNvSpPr/>
            <p:nvPr/>
          </p:nvSpPr>
          <p:spPr>
            <a:xfrm flipH="1">
              <a:off x="9198838" y="4564474"/>
              <a:ext cx="2154127" cy="1152100"/>
            </a:xfrm>
            <a:custGeom>
              <a:avLst/>
              <a:gdLst>
                <a:gd name="connsiteX0" fmla="*/ 4728 w 2868504"/>
                <a:gd name="connsiteY0" fmla="*/ 0 h 1534173"/>
                <a:gd name="connsiteX1" fmla="*/ 0 w 2868504"/>
                <a:gd name="connsiteY1" fmla="*/ 93637 h 1534173"/>
                <a:gd name="connsiteX2" fmla="*/ 1440537 w 2868504"/>
                <a:gd name="connsiteY2" fmla="*/ 1534173 h 1534173"/>
                <a:gd name="connsiteX3" fmla="*/ 2851807 w 2868504"/>
                <a:gd name="connsiteY3" fmla="*/ 383956 h 1534173"/>
                <a:gd name="connsiteX4" fmla="*/ 2868504 w 2868504"/>
                <a:gd name="connsiteY4" fmla="*/ 274554 h 1534173"/>
                <a:gd name="connsiteX5" fmla="*/ 2672193 w 2868504"/>
                <a:gd name="connsiteY5" fmla="*/ 331630 h 1534173"/>
                <a:gd name="connsiteX6" fmla="*/ 1948481 w 2868504"/>
                <a:gd name="connsiteY6" fmla="*/ 454422 h 1534173"/>
                <a:gd name="connsiteX7" fmla="*/ 168617 w 2868504"/>
                <a:gd name="connsiteY7" fmla="*/ 31924 h 153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8504" h="1534173">
                  <a:moveTo>
                    <a:pt x="4728" y="0"/>
                  </a:moveTo>
                  <a:lnTo>
                    <a:pt x="0" y="93637"/>
                  </a:lnTo>
                  <a:cubicBezTo>
                    <a:pt x="0" y="889223"/>
                    <a:pt x="644950" y="1534173"/>
                    <a:pt x="1440537" y="1534173"/>
                  </a:cubicBezTo>
                  <a:cubicBezTo>
                    <a:pt x="2136676" y="1534173"/>
                    <a:pt x="2717483" y="1040383"/>
                    <a:pt x="2851807" y="383956"/>
                  </a:cubicBezTo>
                  <a:lnTo>
                    <a:pt x="2868504" y="274554"/>
                  </a:lnTo>
                  <a:lnTo>
                    <a:pt x="2672193" y="331630"/>
                  </a:lnTo>
                  <a:cubicBezTo>
                    <a:pt x="2420295" y="399875"/>
                    <a:pt x="2174195" y="449149"/>
                    <a:pt x="1948481" y="454422"/>
                  </a:cubicBezTo>
                  <a:cubicBezTo>
                    <a:pt x="1334039" y="468778"/>
                    <a:pt x="734894" y="168063"/>
                    <a:pt x="168617" y="3192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55000"/>
                  </a:schemeClr>
                </a:gs>
                <a:gs pos="100000">
                  <a:schemeClr val="accent1">
                    <a:alpha val="73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48" name="旁门左道出品">
              <a:extLst>
                <a:ext uri="{FF2B5EF4-FFF2-40B4-BE49-F238E27FC236}">
                  <a16:creationId xmlns:a16="http://schemas.microsoft.com/office/drawing/2014/main" id="{C89FB67A-9CF4-9AE9-8C4F-C0FF38FC20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5290" y="3440990"/>
              <a:ext cx="2401223" cy="2387602"/>
            </a:xfrm>
            <a:custGeom>
              <a:avLst/>
              <a:gdLst>
                <a:gd name="T0" fmla="*/ 99 w 574"/>
                <a:gd name="T1" fmla="*/ 79 h 571"/>
                <a:gd name="T2" fmla="*/ 109 w 574"/>
                <a:gd name="T3" fmla="*/ 60 h 571"/>
                <a:gd name="T4" fmla="*/ 6 w 574"/>
                <a:gd name="T5" fmla="*/ 225 h 571"/>
                <a:gd name="T6" fmla="*/ 12 w 574"/>
                <a:gd name="T7" fmla="*/ 236 h 571"/>
                <a:gd name="T8" fmla="*/ 21 w 574"/>
                <a:gd name="T9" fmla="*/ 198 h 571"/>
                <a:gd name="T10" fmla="*/ 8 w 574"/>
                <a:gd name="T11" fmla="*/ 258 h 571"/>
                <a:gd name="T12" fmla="*/ 0 w 574"/>
                <a:gd name="T13" fmla="*/ 277 h 571"/>
                <a:gd name="T14" fmla="*/ 17 w 574"/>
                <a:gd name="T15" fmla="*/ 187 h 571"/>
                <a:gd name="T16" fmla="*/ 50 w 574"/>
                <a:gd name="T17" fmla="*/ 137 h 571"/>
                <a:gd name="T18" fmla="*/ 61 w 574"/>
                <a:gd name="T19" fmla="*/ 121 h 571"/>
                <a:gd name="T20" fmla="*/ 66 w 574"/>
                <a:gd name="T21" fmla="*/ 115 h 571"/>
                <a:gd name="T22" fmla="*/ 28 w 574"/>
                <a:gd name="T23" fmla="*/ 161 h 571"/>
                <a:gd name="T24" fmla="*/ 21 w 574"/>
                <a:gd name="T25" fmla="*/ 177 h 571"/>
                <a:gd name="T26" fmla="*/ 45 w 574"/>
                <a:gd name="T27" fmla="*/ 145 h 571"/>
                <a:gd name="T28" fmla="*/ 495 w 574"/>
                <a:gd name="T29" fmla="*/ 100 h 571"/>
                <a:gd name="T30" fmla="*/ 523 w 574"/>
                <a:gd name="T31" fmla="*/ 137 h 571"/>
                <a:gd name="T32" fmla="*/ 539 w 574"/>
                <a:gd name="T33" fmla="*/ 150 h 571"/>
                <a:gd name="T34" fmla="*/ 513 w 574"/>
                <a:gd name="T35" fmla="*/ 110 h 571"/>
                <a:gd name="T36" fmla="*/ 7 w 574"/>
                <a:gd name="T37" fmla="*/ 287 h 571"/>
                <a:gd name="T38" fmla="*/ 518 w 574"/>
                <a:gd name="T39" fmla="*/ 116 h 571"/>
                <a:gd name="T40" fmla="*/ 536 w 574"/>
                <a:gd name="T41" fmla="*/ 143 h 571"/>
                <a:gd name="T42" fmla="*/ 565 w 574"/>
                <a:gd name="T43" fmla="*/ 258 h 571"/>
                <a:gd name="T44" fmla="*/ 564 w 574"/>
                <a:gd name="T45" fmla="*/ 248 h 571"/>
                <a:gd name="T46" fmla="*/ 566 w 574"/>
                <a:gd name="T47" fmla="*/ 275 h 571"/>
                <a:gd name="T48" fmla="*/ 567 w 574"/>
                <a:gd name="T49" fmla="*/ 225 h 571"/>
                <a:gd name="T50" fmla="*/ 563 w 574"/>
                <a:gd name="T51" fmla="*/ 208 h 571"/>
                <a:gd name="T52" fmla="*/ 489 w 574"/>
                <a:gd name="T53" fmla="*/ 92 h 571"/>
                <a:gd name="T54" fmla="*/ 475 w 574"/>
                <a:gd name="T55" fmla="*/ 79 h 571"/>
                <a:gd name="T56" fmla="*/ 466 w 574"/>
                <a:gd name="T57" fmla="*/ 71 h 571"/>
                <a:gd name="T58" fmla="*/ 494 w 574"/>
                <a:gd name="T59" fmla="*/ 484 h 571"/>
                <a:gd name="T60" fmla="*/ 485 w 574"/>
                <a:gd name="T61" fmla="*/ 493 h 571"/>
                <a:gd name="T62" fmla="*/ 466 w 574"/>
                <a:gd name="T63" fmla="*/ 501 h 571"/>
                <a:gd name="T64" fmla="*/ 563 w 574"/>
                <a:gd name="T65" fmla="*/ 326 h 571"/>
                <a:gd name="T66" fmla="*/ 560 w 574"/>
                <a:gd name="T67" fmla="*/ 343 h 571"/>
                <a:gd name="T68" fmla="*/ 563 w 574"/>
                <a:gd name="T69" fmla="*/ 364 h 571"/>
                <a:gd name="T70" fmla="*/ 556 w 574"/>
                <a:gd name="T71" fmla="*/ 385 h 571"/>
                <a:gd name="T72" fmla="*/ 574 w 574"/>
                <a:gd name="T73" fmla="*/ 286 h 571"/>
                <a:gd name="T74" fmla="*/ 501 w 574"/>
                <a:gd name="T75" fmla="*/ 477 h 571"/>
                <a:gd name="T76" fmla="*/ 572 w 574"/>
                <a:gd name="T77" fmla="*/ 317 h 571"/>
                <a:gd name="T78" fmla="*/ 512 w 574"/>
                <a:gd name="T79" fmla="*/ 451 h 571"/>
                <a:gd name="T80" fmla="*/ 523 w 574"/>
                <a:gd name="T81" fmla="*/ 435 h 571"/>
                <a:gd name="T82" fmla="*/ 502 w 574"/>
                <a:gd name="T83" fmla="*/ 465 h 571"/>
                <a:gd name="T84" fmla="*/ 536 w 574"/>
                <a:gd name="T85" fmla="*/ 428 h 571"/>
                <a:gd name="T86" fmla="*/ 552 w 574"/>
                <a:gd name="T87" fmla="*/ 394 h 571"/>
                <a:gd name="T88" fmla="*/ 60 w 574"/>
                <a:gd name="T89" fmla="*/ 449 h 571"/>
                <a:gd name="T90" fmla="*/ 54 w 574"/>
                <a:gd name="T91" fmla="*/ 441 h 571"/>
                <a:gd name="T92" fmla="*/ 50 w 574"/>
                <a:gd name="T93" fmla="*/ 435 h 571"/>
                <a:gd name="T94" fmla="*/ 25 w 574"/>
                <a:gd name="T95" fmla="*/ 403 h 571"/>
                <a:gd name="T96" fmla="*/ 80 w 574"/>
                <a:gd name="T97" fmla="*/ 484 h 571"/>
                <a:gd name="T98" fmla="*/ 66 w 574"/>
                <a:gd name="T99" fmla="*/ 457 h 571"/>
                <a:gd name="T100" fmla="*/ 72 w 574"/>
                <a:gd name="T101" fmla="*/ 465 h 571"/>
                <a:gd name="T102" fmla="*/ 45 w 574"/>
                <a:gd name="T103" fmla="*/ 427 h 571"/>
                <a:gd name="T104" fmla="*/ 6 w 574"/>
                <a:gd name="T105" fmla="*/ 346 h 571"/>
                <a:gd name="T106" fmla="*/ 1 w 574"/>
                <a:gd name="T107" fmla="*/ 315 h 571"/>
                <a:gd name="T108" fmla="*/ 20 w 574"/>
                <a:gd name="T109" fmla="*/ 371 h 571"/>
                <a:gd name="T110" fmla="*/ 24 w 574"/>
                <a:gd name="T111" fmla="*/ 380 h 571"/>
                <a:gd name="T112" fmla="*/ 18 w 574"/>
                <a:gd name="T113" fmla="*/ 364 h 571"/>
                <a:gd name="T114" fmla="*/ 111 w 574"/>
                <a:gd name="T115" fmla="*/ 512 h 571"/>
                <a:gd name="T116" fmla="*/ 94 w 574"/>
                <a:gd name="T117" fmla="*/ 498 h 571"/>
                <a:gd name="T118" fmla="*/ 142 w 574"/>
                <a:gd name="T119" fmla="*/ 45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4" h="571">
                  <a:moveTo>
                    <a:pt x="106" y="72"/>
                  </a:moveTo>
                  <a:cubicBezTo>
                    <a:pt x="102" y="67"/>
                    <a:pt x="102" y="67"/>
                    <a:pt x="102" y="67"/>
                  </a:cubicBezTo>
                  <a:cubicBezTo>
                    <a:pt x="102" y="66"/>
                    <a:pt x="103" y="66"/>
                    <a:pt x="103" y="65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1"/>
                    <a:pt x="107" y="72"/>
                    <a:pt x="106" y="72"/>
                  </a:cubicBezTo>
                  <a:close/>
                  <a:moveTo>
                    <a:pt x="100" y="77"/>
                  </a:moveTo>
                  <a:cubicBezTo>
                    <a:pt x="96" y="72"/>
                    <a:pt x="96" y="72"/>
                    <a:pt x="96" y="72"/>
                  </a:cubicBezTo>
                  <a:cubicBezTo>
                    <a:pt x="95" y="72"/>
                    <a:pt x="94" y="73"/>
                    <a:pt x="94" y="73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78"/>
                    <a:pt x="100" y="78"/>
                    <a:pt x="100" y="77"/>
                  </a:cubicBezTo>
                  <a:close/>
                  <a:moveTo>
                    <a:pt x="93" y="84"/>
                  </a:moveTo>
                  <a:cubicBezTo>
                    <a:pt x="88" y="79"/>
                    <a:pt x="88" y="79"/>
                    <a:pt x="88" y="79"/>
                  </a:cubicBezTo>
                  <a:cubicBezTo>
                    <a:pt x="88" y="79"/>
                    <a:pt x="87" y="80"/>
                    <a:pt x="87" y="80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93" y="84"/>
                    <a:pt x="93" y="84"/>
                  </a:cubicBezTo>
                  <a:close/>
                  <a:moveTo>
                    <a:pt x="115" y="65"/>
                  </a:moveTo>
                  <a:cubicBezTo>
                    <a:pt x="111" y="59"/>
                    <a:pt x="111" y="59"/>
                    <a:pt x="111" y="59"/>
                  </a:cubicBezTo>
                  <a:cubicBezTo>
                    <a:pt x="110" y="60"/>
                    <a:pt x="110" y="60"/>
                    <a:pt x="109" y="60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66"/>
                    <a:pt x="115" y="65"/>
                    <a:pt x="115" y="65"/>
                  </a:cubicBezTo>
                  <a:close/>
                  <a:moveTo>
                    <a:pt x="86" y="91"/>
                  </a:moveTo>
                  <a:cubicBezTo>
                    <a:pt x="81" y="86"/>
                    <a:pt x="81" y="86"/>
                    <a:pt x="81" y="86"/>
                  </a:cubicBezTo>
                  <a:cubicBezTo>
                    <a:pt x="81" y="86"/>
                    <a:pt x="80" y="87"/>
                    <a:pt x="80" y="87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85" y="92"/>
                    <a:pt x="86" y="91"/>
                    <a:pt x="86" y="91"/>
                  </a:cubicBezTo>
                  <a:close/>
                  <a:moveTo>
                    <a:pt x="13" y="227"/>
                  </a:moveTo>
                  <a:cubicBezTo>
                    <a:pt x="6" y="225"/>
                    <a:pt x="6" y="225"/>
                    <a:pt x="6" y="225"/>
                  </a:cubicBezTo>
                  <a:cubicBezTo>
                    <a:pt x="6" y="226"/>
                    <a:pt x="6" y="227"/>
                    <a:pt x="6" y="227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13" y="228"/>
                    <a:pt x="13" y="227"/>
                    <a:pt x="13" y="227"/>
                  </a:cubicBezTo>
                  <a:close/>
                  <a:moveTo>
                    <a:pt x="80" y="98"/>
                  </a:moveTo>
                  <a:cubicBezTo>
                    <a:pt x="74" y="93"/>
                    <a:pt x="74" y="93"/>
                    <a:pt x="74" y="93"/>
                  </a:cubicBezTo>
                  <a:cubicBezTo>
                    <a:pt x="74" y="94"/>
                    <a:pt x="73" y="94"/>
                    <a:pt x="73" y="95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99"/>
                    <a:pt x="79" y="98"/>
                    <a:pt x="80" y="98"/>
                  </a:cubicBezTo>
                  <a:close/>
                  <a:moveTo>
                    <a:pt x="12" y="236"/>
                  </a:moveTo>
                  <a:cubicBezTo>
                    <a:pt x="4" y="235"/>
                    <a:pt x="4" y="235"/>
                    <a:pt x="4" y="235"/>
                  </a:cubicBezTo>
                  <a:cubicBezTo>
                    <a:pt x="4" y="236"/>
                    <a:pt x="4" y="236"/>
                    <a:pt x="4" y="237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7"/>
                    <a:pt x="12" y="236"/>
                  </a:cubicBezTo>
                  <a:close/>
                  <a:moveTo>
                    <a:pt x="21" y="198"/>
                  </a:moveTo>
                  <a:cubicBezTo>
                    <a:pt x="14" y="196"/>
                    <a:pt x="14" y="196"/>
                    <a:pt x="14" y="196"/>
                  </a:cubicBezTo>
                  <a:cubicBezTo>
                    <a:pt x="14" y="197"/>
                    <a:pt x="14" y="197"/>
                    <a:pt x="14" y="198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21" y="200"/>
                    <a:pt x="21" y="199"/>
                    <a:pt x="21" y="198"/>
                  </a:cubicBezTo>
                  <a:close/>
                  <a:moveTo>
                    <a:pt x="18" y="208"/>
                  </a:moveTo>
                  <a:cubicBezTo>
                    <a:pt x="11" y="206"/>
                    <a:pt x="11" y="206"/>
                    <a:pt x="11" y="206"/>
                  </a:cubicBezTo>
                  <a:cubicBezTo>
                    <a:pt x="11" y="206"/>
                    <a:pt x="11" y="207"/>
                    <a:pt x="11" y="208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18" y="209"/>
                    <a:pt x="18" y="208"/>
                    <a:pt x="18" y="208"/>
                  </a:cubicBezTo>
                  <a:close/>
                  <a:moveTo>
                    <a:pt x="9" y="256"/>
                  </a:moveTo>
                  <a:cubicBezTo>
                    <a:pt x="2" y="255"/>
                    <a:pt x="2" y="255"/>
                    <a:pt x="2" y="255"/>
                  </a:cubicBezTo>
                  <a:cubicBezTo>
                    <a:pt x="1" y="255"/>
                    <a:pt x="1" y="256"/>
                    <a:pt x="1" y="257"/>
                  </a:cubicBezTo>
                  <a:cubicBezTo>
                    <a:pt x="8" y="258"/>
                    <a:pt x="8" y="258"/>
                    <a:pt x="8" y="258"/>
                  </a:cubicBezTo>
                  <a:cubicBezTo>
                    <a:pt x="9" y="257"/>
                    <a:pt x="9" y="256"/>
                    <a:pt x="9" y="256"/>
                  </a:cubicBezTo>
                  <a:close/>
                  <a:moveTo>
                    <a:pt x="10" y="246"/>
                  </a:moveTo>
                  <a:cubicBezTo>
                    <a:pt x="3" y="245"/>
                    <a:pt x="3" y="245"/>
                    <a:pt x="3" y="245"/>
                  </a:cubicBezTo>
                  <a:cubicBezTo>
                    <a:pt x="3" y="246"/>
                    <a:pt x="3" y="246"/>
                    <a:pt x="2" y="247"/>
                  </a:cubicBezTo>
                  <a:cubicBezTo>
                    <a:pt x="10" y="248"/>
                    <a:pt x="10" y="248"/>
                    <a:pt x="10" y="248"/>
                  </a:cubicBezTo>
                  <a:cubicBezTo>
                    <a:pt x="10" y="247"/>
                    <a:pt x="10" y="247"/>
                    <a:pt x="10" y="246"/>
                  </a:cubicBezTo>
                  <a:close/>
                  <a:moveTo>
                    <a:pt x="7" y="275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75"/>
                    <a:pt x="0" y="276"/>
                    <a:pt x="0" y="277"/>
                  </a:cubicBezTo>
                  <a:cubicBezTo>
                    <a:pt x="7" y="277"/>
                    <a:pt x="7" y="277"/>
                    <a:pt x="7" y="277"/>
                  </a:cubicBezTo>
                  <a:cubicBezTo>
                    <a:pt x="7" y="276"/>
                    <a:pt x="7" y="276"/>
                    <a:pt x="7" y="275"/>
                  </a:cubicBezTo>
                  <a:close/>
                  <a:moveTo>
                    <a:pt x="8" y="265"/>
                  </a:moveTo>
                  <a:cubicBezTo>
                    <a:pt x="1" y="265"/>
                    <a:pt x="1" y="265"/>
                    <a:pt x="1" y="265"/>
                  </a:cubicBezTo>
                  <a:cubicBezTo>
                    <a:pt x="1" y="265"/>
                    <a:pt x="1" y="266"/>
                    <a:pt x="1" y="267"/>
                  </a:cubicBezTo>
                  <a:cubicBezTo>
                    <a:pt x="8" y="267"/>
                    <a:pt x="8" y="267"/>
                    <a:pt x="8" y="267"/>
                  </a:cubicBezTo>
                  <a:cubicBezTo>
                    <a:pt x="8" y="267"/>
                    <a:pt x="8" y="266"/>
                    <a:pt x="8" y="265"/>
                  </a:cubicBezTo>
                  <a:close/>
                  <a:moveTo>
                    <a:pt x="24" y="189"/>
                  </a:moveTo>
                  <a:cubicBezTo>
                    <a:pt x="17" y="187"/>
                    <a:pt x="17" y="187"/>
                    <a:pt x="17" y="187"/>
                  </a:cubicBezTo>
                  <a:cubicBezTo>
                    <a:pt x="17" y="187"/>
                    <a:pt x="17" y="188"/>
                    <a:pt x="17" y="189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24" y="190"/>
                    <a:pt x="24" y="190"/>
                    <a:pt x="24" y="189"/>
                  </a:cubicBezTo>
                  <a:close/>
                  <a:moveTo>
                    <a:pt x="16" y="217"/>
                  </a:moveTo>
                  <a:cubicBezTo>
                    <a:pt x="9" y="215"/>
                    <a:pt x="9" y="215"/>
                    <a:pt x="9" y="215"/>
                  </a:cubicBezTo>
                  <a:cubicBezTo>
                    <a:pt x="8" y="216"/>
                    <a:pt x="8" y="217"/>
                    <a:pt x="8" y="217"/>
                  </a:cubicBezTo>
                  <a:cubicBezTo>
                    <a:pt x="15" y="219"/>
                    <a:pt x="15" y="219"/>
                    <a:pt x="15" y="219"/>
                  </a:cubicBezTo>
                  <a:cubicBezTo>
                    <a:pt x="15" y="219"/>
                    <a:pt x="15" y="218"/>
                    <a:pt x="16" y="217"/>
                  </a:cubicBezTo>
                  <a:close/>
                  <a:moveTo>
                    <a:pt x="50" y="137"/>
                  </a:moveTo>
                  <a:cubicBezTo>
                    <a:pt x="44" y="133"/>
                    <a:pt x="44" y="133"/>
                    <a:pt x="44" y="133"/>
                  </a:cubicBezTo>
                  <a:cubicBezTo>
                    <a:pt x="44" y="133"/>
                    <a:pt x="43" y="134"/>
                    <a:pt x="43" y="135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8"/>
                    <a:pt x="50" y="137"/>
                    <a:pt x="50" y="137"/>
                  </a:cubicBezTo>
                  <a:close/>
                  <a:moveTo>
                    <a:pt x="61" y="121"/>
                  </a:moveTo>
                  <a:cubicBezTo>
                    <a:pt x="55" y="116"/>
                    <a:pt x="55" y="116"/>
                    <a:pt x="55" y="116"/>
                  </a:cubicBezTo>
                  <a:cubicBezTo>
                    <a:pt x="55" y="117"/>
                    <a:pt x="54" y="117"/>
                    <a:pt x="54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0" y="122"/>
                    <a:pt x="61" y="121"/>
                    <a:pt x="61" y="121"/>
                  </a:cubicBezTo>
                  <a:close/>
                  <a:moveTo>
                    <a:pt x="55" y="129"/>
                  </a:moveTo>
                  <a:cubicBezTo>
                    <a:pt x="49" y="125"/>
                    <a:pt x="49" y="125"/>
                    <a:pt x="49" y="125"/>
                  </a:cubicBezTo>
                  <a:cubicBezTo>
                    <a:pt x="49" y="125"/>
                    <a:pt x="49" y="126"/>
                    <a:pt x="48" y="126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5" y="130"/>
                    <a:pt x="55" y="129"/>
                    <a:pt x="55" y="129"/>
                  </a:cubicBezTo>
                  <a:close/>
                  <a:moveTo>
                    <a:pt x="67" y="113"/>
                  </a:moveTo>
                  <a:cubicBezTo>
                    <a:pt x="61" y="108"/>
                    <a:pt x="61" y="108"/>
                    <a:pt x="61" y="108"/>
                  </a:cubicBezTo>
                  <a:cubicBezTo>
                    <a:pt x="61" y="109"/>
                    <a:pt x="60" y="109"/>
                    <a:pt x="60" y="110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6" y="114"/>
                    <a:pt x="67" y="113"/>
                    <a:pt x="67" y="113"/>
                  </a:cubicBezTo>
                  <a:close/>
                  <a:moveTo>
                    <a:pt x="73" y="105"/>
                  </a:moveTo>
                  <a:cubicBezTo>
                    <a:pt x="68" y="101"/>
                    <a:pt x="68" y="101"/>
                    <a:pt x="68" y="101"/>
                  </a:cubicBezTo>
                  <a:cubicBezTo>
                    <a:pt x="67" y="101"/>
                    <a:pt x="67" y="102"/>
                    <a:pt x="66" y="102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2" y="106"/>
                    <a:pt x="73" y="106"/>
                    <a:pt x="73" y="105"/>
                  </a:cubicBezTo>
                  <a:close/>
                  <a:moveTo>
                    <a:pt x="36" y="162"/>
                  </a:moveTo>
                  <a:cubicBezTo>
                    <a:pt x="29" y="159"/>
                    <a:pt x="29" y="159"/>
                    <a:pt x="29" y="159"/>
                  </a:cubicBezTo>
                  <a:cubicBezTo>
                    <a:pt x="29" y="160"/>
                    <a:pt x="29" y="160"/>
                    <a:pt x="28" y="161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64"/>
                    <a:pt x="36" y="163"/>
                    <a:pt x="36" y="162"/>
                  </a:cubicBezTo>
                  <a:close/>
                  <a:moveTo>
                    <a:pt x="32" y="171"/>
                  </a:moveTo>
                  <a:cubicBezTo>
                    <a:pt x="25" y="168"/>
                    <a:pt x="25" y="168"/>
                    <a:pt x="25" y="168"/>
                  </a:cubicBezTo>
                  <a:cubicBezTo>
                    <a:pt x="25" y="169"/>
                    <a:pt x="24" y="169"/>
                    <a:pt x="24" y="170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1" y="172"/>
                    <a:pt x="31" y="172"/>
                    <a:pt x="32" y="171"/>
                  </a:cubicBezTo>
                  <a:close/>
                  <a:moveTo>
                    <a:pt x="28" y="180"/>
                  </a:moveTo>
                  <a:cubicBezTo>
                    <a:pt x="21" y="177"/>
                    <a:pt x="21" y="177"/>
                    <a:pt x="21" y="177"/>
                  </a:cubicBezTo>
                  <a:cubicBezTo>
                    <a:pt x="21" y="178"/>
                    <a:pt x="21" y="179"/>
                    <a:pt x="20" y="179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1"/>
                    <a:pt x="28" y="181"/>
                    <a:pt x="28" y="180"/>
                  </a:cubicBezTo>
                  <a:close/>
                  <a:moveTo>
                    <a:pt x="40" y="154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4" y="151"/>
                    <a:pt x="33" y="151"/>
                    <a:pt x="33" y="152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5"/>
                    <a:pt x="40" y="154"/>
                    <a:pt x="40" y="154"/>
                  </a:cubicBezTo>
                  <a:close/>
                  <a:moveTo>
                    <a:pt x="45" y="145"/>
                  </a:moveTo>
                  <a:cubicBezTo>
                    <a:pt x="39" y="141"/>
                    <a:pt x="39" y="141"/>
                    <a:pt x="39" y="141"/>
                  </a:cubicBezTo>
                  <a:cubicBezTo>
                    <a:pt x="38" y="142"/>
                    <a:pt x="38" y="143"/>
                    <a:pt x="38" y="143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6"/>
                    <a:pt x="45" y="146"/>
                    <a:pt x="45" y="145"/>
                  </a:cubicBezTo>
                  <a:close/>
                  <a:moveTo>
                    <a:pt x="495" y="100"/>
                  </a:moveTo>
                  <a:cubicBezTo>
                    <a:pt x="501" y="95"/>
                    <a:pt x="501" y="95"/>
                    <a:pt x="501" y="95"/>
                  </a:cubicBezTo>
                  <a:cubicBezTo>
                    <a:pt x="500" y="94"/>
                    <a:pt x="500" y="94"/>
                    <a:pt x="499" y="93"/>
                  </a:cubicBezTo>
                  <a:cubicBezTo>
                    <a:pt x="494" y="98"/>
                    <a:pt x="494" y="98"/>
                    <a:pt x="494" y="98"/>
                  </a:cubicBezTo>
                  <a:cubicBezTo>
                    <a:pt x="494" y="98"/>
                    <a:pt x="495" y="99"/>
                    <a:pt x="495" y="100"/>
                  </a:cubicBezTo>
                  <a:close/>
                  <a:moveTo>
                    <a:pt x="519" y="130"/>
                  </a:moveTo>
                  <a:cubicBezTo>
                    <a:pt x="525" y="126"/>
                    <a:pt x="525" y="126"/>
                    <a:pt x="525" y="126"/>
                  </a:cubicBezTo>
                  <a:cubicBezTo>
                    <a:pt x="525" y="126"/>
                    <a:pt x="524" y="125"/>
                    <a:pt x="524" y="125"/>
                  </a:cubicBezTo>
                  <a:cubicBezTo>
                    <a:pt x="518" y="129"/>
                    <a:pt x="518" y="129"/>
                    <a:pt x="518" y="129"/>
                  </a:cubicBezTo>
                  <a:cubicBezTo>
                    <a:pt x="518" y="129"/>
                    <a:pt x="519" y="130"/>
                    <a:pt x="519" y="130"/>
                  </a:cubicBezTo>
                  <a:close/>
                  <a:moveTo>
                    <a:pt x="524" y="139"/>
                  </a:moveTo>
                  <a:cubicBezTo>
                    <a:pt x="531" y="135"/>
                    <a:pt x="531" y="135"/>
                    <a:pt x="531" y="135"/>
                  </a:cubicBezTo>
                  <a:cubicBezTo>
                    <a:pt x="530" y="134"/>
                    <a:pt x="530" y="133"/>
                    <a:pt x="529" y="133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4" y="137"/>
                    <a:pt x="524" y="138"/>
                    <a:pt x="524" y="139"/>
                  </a:cubicBezTo>
                  <a:close/>
                  <a:moveTo>
                    <a:pt x="482" y="85"/>
                  </a:moveTo>
                  <a:cubicBezTo>
                    <a:pt x="487" y="80"/>
                    <a:pt x="487" y="80"/>
                    <a:pt x="487" y="80"/>
                  </a:cubicBezTo>
                  <a:cubicBezTo>
                    <a:pt x="486" y="80"/>
                    <a:pt x="486" y="79"/>
                    <a:pt x="485" y="79"/>
                  </a:cubicBezTo>
                  <a:cubicBezTo>
                    <a:pt x="480" y="84"/>
                    <a:pt x="480" y="84"/>
                    <a:pt x="480" y="84"/>
                  </a:cubicBezTo>
                  <a:cubicBezTo>
                    <a:pt x="481" y="84"/>
                    <a:pt x="481" y="85"/>
                    <a:pt x="482" y="85"/>
                  </a:cubicBezTo>
                  <a:close/>
                  <a:moveTo>
                    <a:pt x="534" y="155"/>
                  </a:moveTo>
                  <a:cubicBezTo>
                    <a:pt x="540" y="152"/>
                    <a:pt x="540" y="152"/>
                    <a:pt x="540" y="152"/>
                  </a:cubicBezTo>
                  <a:cubicBezTo>
                    <a:pt x="540" y="151"/>
                    <a:pt x="540" y="151"/>
                    <a:pt x="539" y="150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4"/>
                    <a:pt x="534" y="155"/>
                    <a:pt x="534" y="155"/>
                  </a:cubicBezTo>
                  <a:close/>
                  <a:moveTo>
                    <a:pt x="539" y="164"/>
                  </a:moveTo>
                  <a:cubicBezTo>
                    <a:pt x="545" y="161"/>
                    <a:pt x="545" y="161"/>
                    <a:pt x="545" y="161"/>
                  </a:cubicBezTo>
                  <a:cubicBezTo>
                    <a:pt x="545" y="160"/>
                    <a:pt x="544" y="160"/>
                    <a:pt x="544" y="159"/>
                  </a:cubicBezTo>
                  <a:cubicBezTo>
                    <a:pt x="538" y="162"/>
                    <a:pt x="538" y="162"/>
                    <a:pt x="538" y="162"/>
                  </a:cubicBezTo>
                  <a:cubicBezTo>
                    <a:pt x="538" y="163"/>
                    <a:pt x="538" y="164"/>
                    <a:pt x="539" y="164"/>
                  </a:cubicBezTo>
                  <a:close/>
                  <a:moveTo>
                    <a:pt x="508" y="115"/>
                  </a:moveTo>
                  <a:cubicBezTo>
                    <a:pt x="513" y="110"/>
                    <a:pt x="513" y="110"/>
                    <a:pt x="513" y="110"/>
                  </a:cubicBezTo>
                  <a:cubicBezTo>
                    <a:pt x="513" y="109"/>
                    <a:pt x="513" y="109"/>
                    <a:pt x="512" y="108"/>
                  </a:cubicBezTo>
                  <a:cubicBezTo>
                    <a:pt x="506" y="113"/>
                    <a:pt x="506" y="113"/>
                    <a:pt x="506" y="113"/>
                  </a:cubicBezTo>
                  <a:cubicBezTo>
                    <a:pt x="507" y="113"/>
                    <a:pt x="507" y="114"/>
                    <a:pt x="508" y="115"/>
                  </a:cubicBezTo>
                  <a:close/>
                  <a:moveTo>
                    <a:pt x="7" y="286"/>
                  </a:moveTo>
                  <a:cubicBezTo>
                    <a:pt x="7" y="285"/>
                    <a:pt x="7" y="285"/>
                    <a:pt x="7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285"/>
                    <a:pt x="0" y="285"/>
                    <a:pt x="0" y="286"/>
                  </a:cubicBezTo>
                  <a:cubicBezTo>
                    <a:pt x="0" y="286"/>
                    <a:pt x="0" y="287"/>
                    <a:pt x="0" y="287"/>
                  </a:cubicBezTo>
                  <a:cubicBezTo>
                    <a:pt x="7" y="287"/>
                    <a:pt x="7" y="287"/>
                    <a:pt x="7" y="287"/>
                  </a:cubicBezTo>
                  <a:cubicBezTo>
                    <a:pt x="7" y="287"/>
                    <a:pt x="7" y="286"/>
                    <a:pt x="7" y="286"/>
                  </a:cubicBezTo>
                  <a:close/>
                  <a:moveTo>
                    <a:pt x="543" y="173"/>
                  </a:moveTo>
                  <a:cubicBezTo>
                    <a:pt x="549" y="170"/>
                    <a:pt x="549" y="170"/>
                    <a:pt x="549" y="170"/>
                  </a:cubicBezTo>
                  <a:cubicBezTo>
                    <a:pt x="549" y="169"/>
                    <a:pt x="549" y="169"/>
                    <a:pt x="548" y="168"/>
                  </a:cubicBezTo>
                  <a:cubicBezTo>
                    <a:pt x="542" y="171"/>
                    <a:pt x="542" y="171"/>
                    <a:pt x="542" y="171"/>
                  </a:cubicBezTo>
                  <a:cubicBezTo>
                    <a:pt x="542" y="172"/>
                    <a:pt x="542" y="172"/>
                    <a:pt x="543" y="173"/>
                  </a:cubicBezTo>
                  <a:close/>
                  <a:moveTo>
                    <a:pt x="514" y="122"/>
                  </a:moveTo>
                  <a:cubicBezTo>
                    <a:pt x="519" y="118"/>
                    <a:pt x="519" y="118"/>
                    <a:pt x="519" y="118"/>
                  </a:cubicBezTo>
                  <a:cubicBezTo>
                    <a:pt x="519" y="117"/>
                    <a:pt x="519" y="117"/>
                    <a:pt x="518" y="116"/>
                  </a:cubicBezTo>
                  <a:cubicBezTo>
                    <a:pt x="512" y="121"/>
                    <a:pt x="512" y="121"/>
                    <a:pt x="512" y="121"/>
                  </a:cubicBezTo>
                  <a:cubicBezTo>
                    <a:pt x="513" y="121"/>
                    <a:pt x="513" y="122"/>
                    <a:pt x="514" y="122"/>
                  </a:cubicBezTo>
                  <a:close/>
                  <a:moveTo>
                    <a:pt x="502" y="107"/>
                  </a:moveTo>
                  <a:cubicBezTo>
                    <a:pt x="507" y="102"/>
                    <a:pt x="507" y="102"/>
                    <a:pt x="507" y="102"/>
                  </a:cubicBezTo>
                  <a:cubicBezTo>
                    <a:pt x="507" y="102"/>
                    <a:pt x="506" y="101"/>
                    <a:pt x="506" y="101"/>
                  </a:cubicBezTo>
                  <a:cubicBezTo>
                    <a:pt x="500" y="105"/>
                    <a:pt x="500" y="105"/>
                    <a:pt x="500" y="105"/>
                  </a:cubicBezTo>
                  <a:cubicBezTo>
                    <a:pt x="501" y="106"/>
                    <a:pt x="501" y="106"/>
                    <a:pt x="502" y="107"/>
                  </a:cubicBezTo>
                  <a:close/>
                  <a:moveTo>
                    <a:pt x="529" y="147"/>
                  </a:moveTo>
                  <a:cubicBezTo>
                    <a:pt x="536" y="143"/>
                    <a:pt x="536" y="143"/>
                    <a:pt x="536" y="143"/>
                  </a:cubicBezTo>
                  <a:cubicBezTo>
                    <a:pt x="535" y="143"/>
                    <a:pt x="535" y="142"/>
                    <a:pt x="535" y="141"/>
                  </a:cubicBezTo>
                  <a:cubicBezTo>
                    <a:pt x="528" y="145"/>
                    <a:pt x="528" y="145"/>
                    <a:pt x="528" y="145"/>
                  </a:cubicBezTo>
                  <a:cubicBezTo>
                    <a:pt x="529" y="146"/>
                    <a:pt x="529" y="146"/>
                    <a:pt x="529" y="147"/>
                  </a:cubicBezTo>
                  <a:close/>
                  <a:moveTo>
                    <a:pt x="562" y="238"/>
                  </a:moveTo>
                  <a:cubicBezTo>
                    <a:pt x="569" y="237"/>
                    <a:pt x="569" y="237"/>
                    <a:pt x="569" y="237"/>
                  </a:cubicBezTo>
                  <a:cubicBezTo>
                    <a:pt x="569" y="236"/>
                    <a:pt x="569" y="236"/>
                    <a:pt x="569" y="235"/>
                  </a:cubicBezTo>
                  <a:cubicBezTo>
                    <a:pt x="562" y="236"/>
                    <a:pt x="562" y="236"/>
                    <a:pt x="562" y="236"/>
                  </a:cubicBezTo>
                  <a:cubicBezTo>
                    <a:pt x="562" y="237"/>
                    <a:pt x="562" y="238"/>
                    <a:pt x="562" y="238"/>
                  </a:cubicBezTo>
                  <a:close/>
                  <a:moveTo>
                    <a:pt x="565" y="258"/>
                  </a:moveTo>
                  <a:cubicBezTo>
                    <a:pt x="572" y="257"/>
                    <a:pt x="572" y="257"/>
                    <a:pt x="572" y="257"/>
                  </a:cubicBezTo>
                  <a:cubicBezTo>
                    <a:pt x="572" y="256"/>
                    <a:pt x="572" y="255"/>
                    <a:pt x="572" y="255"/>
                  </a:cubicBezTo>
                  <a:cubicBezTo>
                    <a:pt x="565" y="256"/>
                    <a:pt x="565" y="256"/>
                    <a:pt x="565" y="256"/>
                  </a:cubicBezTo>
                  <a:cubicBezTo>
                    <a:pt x="565" y="256"/>
                    <a:pt x="565" y="257"/>
                    <a:pt x="565" y="258"/>
                  </a:cubicBezTo>
                  <a:close/>
                  <a:moveTo>
                    <a:pt x="564" y="248"/>
                  </a:moveTo>
                  <a:cubicBezTo>
                    <a:pt x="571" y="247"/>
                    <a:pt x="571" y="247"/>
                    <a:pt x="571" y="247"/>
                  </a:cubicBezTo>
                  <a:cubicBezTo>
                    <a:pt x="571" y="246"/>
                    <a:pt x="571" y="246"/>
                    <a:pt x="571" y="245"/>
                  </a:cubicBezTo>
                  <a:cubicBezTo>
                    <a:pt x="563" y="246"/>
                    <a:pt x="563" y="246"/>
                    <a:pt x="563" y="246"/>
                  </a:cubicBezTo>
                  <a:cubicBezTo>
                    <a:pt x="564" y="247"/>
                    <a:pt x="564" y="247"/>
                    <a:pt x="564" y="248"/>
                  </a:cubicBezTo>
                  <a:close/>
                  <a:moveTo>
                    <a:pt x="566" y="267"/>
                  </a:moveTo>
                  <a:cubicBezTo>
                    <a:pt x="573" y="267"/>
                    <a:pt x="573" y="267"/>
                    <a:pt x="573" y="267"/>
                  </a:cubicBezTo>
                  <a:cubicBezTo>
                    <a:pt x="573" y="266"/>
                    <a:pt x="573" y="265"/>
                    <a:pt x="573" y="265"/>
                  </a:cubicBezTo>
                  <a:cubicBezTo>
                    <a:pt x="565" y="265"/>
                    <a:pt x="565" y="265"/>
                    <a:pt x="565" y="265"/>
                  </a:cubicBezTo>
                  <a:cubicBezTo>
                    <a:pt x="566" y="266"/>
                    <a:pt x="566" y="267"/>
                    <a:pt x="566" y="267"/>
                  </a:cubicBezTo>
                  <a:close/>
                  <a:moveTo>
                    <a:pt x="566" y="277"/>
                  </a:moveTo>
                  <a:cubicBezTo>
                    <a:pt x="573" y="277"/>
                    <a:pt x="573" y="277"/>
                    <a:pt x="573" y="277"/>
                  </a:cubicBezTo>
                  <a:cubicBezTo>
                    <a:pt x="573" y="276"/>
                    <a:pt x="573" y="275"/>
                    <a:pt x="573" y="275"/>
                  </a:cubicBezTo>
                  <a:cubicBezTo>
                    <a:pt x="566" y="275"/>
                    <a:pt x="566" y="275"/>
                    <a:pt x="566" y="275"/>
                  </a:cubicBezTo>
                  <a:cubicBezTo>
                    <a:pt x="566" y="276"/>
                    <a:pt x="566" y="276"/>
                    <a:pt x="566" y="277"/>
                  </a:cubicBezTo>
                  <a:close/>
                  <a:moveTo>
                    <a:pt x="546" y="182"/>
                  </a:moveTo>
                  <a:cubicBezTo>
                    <a:pt x="553" y="179"/>
                    <a:pt x="553" y="179"/>
                    <a:pt x="553" y="179"/>
                  </a:cubicBezTo>
                  <a:cubicBezTo>
                    <a:pt x="553" y="179"/>
                    <a:pt x="553" y="178"/>
                    <a:pt x="552" y="177"/>
                  </a:cubicBezTo>
                  <a:cubicBezTo>
                    <a:pt x="546" y="180"/>
                    <a:pt x="546" y="180"/>
                    <a:pt x="546" y="180"/>
                  </a:cubicBezTo>
                  <a:cubicBezTo>
                    <a:pt x="546" y="181"/>
                    <a:pt x="546" y="181"/>
                    <a:pt x="546" y="182"/>
                  </a:cubicBezTo>
                  <a:close/>
                  <a:moveTo>
                    <a:pt x="560" y="229"/>
                  </a:moveTo>
                  <a:cubicBezTo>
                    <a:pt x="568" y="227"/>
                    <a:pt x="568" y="227"/>
                    <a:pt x="568" y="227"/>
                  </a:cubicBezTo>
                  <a:cubicBezTo>
                    <a:pt x="567" y="227"/>
                    <a:pt x="567" y="226"/>
                    <a:pt x="567" y="225"/>
                  </a:cubicBezTo>
                  <a:cubicBezTo>
                    <a:pt x="560" y="227"/>
                    <a:pt x="560" y="227"/>
                    <a:pt x="560" y="227"/>
                  </a:cubicBezTo>
                  <a:cubicBezTo>
                    <a:pt x="560" y="227"/>
                    <a:pt x="560" y="228"/>
                    <a:pt x="560" y="229"/>
                  </a:cubicBezTo>
                  <a:close/>
                  <a:moveTo>
                    <a:pt x="553" y="200"/>
                  </a:moveTo>
                  <a:cubicBezTo>
                    <a:pt x="560" y="198"/>
                    <a:pt x="560" y="198"/>
                    <a:pt x="560" y="198"/>
                  </a:cubicBezTo>
                  <a:cubicBezTo>
                    <a:pt x="560" y="197"/>
                    <a:pt x="559" y="197"/>
                    <a:pt x="559" y="196"/>
                  </a:cubicBezTo>
                  <a:cubicBezTo>
                    <a:pt x="552" y="198"/>
                    <a:pt x="552" y="198"/>
                    <a:pt x="552" y="198"/>
                  </a:cubicBezTo>
                  <a:cubicBezTo>
                    <a:pt x="553" y="199"/>
                    <a:pt x="553" y="200"/>
                    <a:pt x="553" y="200"/>
                  </a:cubicBezTo>
                  <a:close/>
                  <a:moveTo>
                    <a:pt x="556" y="210"/>
                  </a:moveTo>
                  <a:cubicBezTo>
                    <a:pt x="563" y="208"/>
                    <a:pt x="563" y="208"/>
                    <a:pt x="563" y="208"/>
                  </a:cubicBezTo>
                  <a:cubicBezTo>
                    <a:pt x="563" y="207"/>
                    <a:pt x="562" y="206"/>
                    <a:pt x="562" y="206"/>
                  </a:cubicBezTo>
                  <a:cubicBezTo>
                    <a:pt x="555" y="208"/>
                    <a:pt x="555" y="208"/>
                    <a:pt x="555" y="208"/>
                  </a:cubicBezTo>
                  <a:cubicBezTo>
                    <a:pt x="555" y="208"/>
                    <a:pt x="556" y="209"/>
                    <a:pt x="556" y="210"/>
                  </a:cubicBezTo>
                  <a:close/>
                  <a:moveTo>
                    <a:pt x="558" y="219"/>
                  </a:moveTo>
                  <a:cubicBezTo>
                    <a:pt x="565" y="217"/>
                    <a:pt x="565" y="217"/>
                    <a:pt x="565" y="217"/>
                  </a:cubicBezTo>
                  <a:cubicBezTo>
                    <a:pt x="565" y="217"/>
                    <a:pt x="565" y="216"/>
                    <a:pt x="565" y="215"/>
                  </a:cubicBezTo>
                  <a:cubicBezTo>
                    <a:pt x="558" y="217"/>
                    <a:pt x="558" y="217"/>
                    <a:pt x="558" y="217"/>
                  </a:cubicBezTo>
                  <a:cubicBezTo>
                    <a:pt x="558" y="218"/>
                    <a:pt x="558" y="219"/>
                    <a:pt x="558" y="219"/>
                  </a:cubicBezTo>
                  <a:close/>
                  <a:moveTo>
                    <a:pt x="489" y="92"/>
                  </a:moveTo>
                  <a:cubicBezTo>
                    <a:pt x="494" y="87"/>
                    <a:pt x="494" y="87"/>
                    <a:pt x="494" y="87"/>
                  </a:cubicBezTo>
                  <a:cubicBezTo>
                    <a:pt x="493" y="87"/>
                    <a:pt x="493" y="86"/>
                    <a:pt x="492" y="86"/>
                  </a:cubicBezTo>
                  <a:cubicBezTo>
                    <a:pt x="487" y="91"/>
                    <a:pt x="487" y="91"/>
                    <a:pt x="487" y="91"/>
                  </a:cubicBezTo>
                  <a:cubicBezTo>
                    <a:pt x="488" y="91"/>
                    <a:pt x="488" y="92"/>
                    <a:pt x="489" y="92"/>
                  </a:cubicBezTo>
                  <a:close/>
                  <a:moveTo>
                    <a:pt x="475" y="79"/>
                  </a:moveTo>
                  <a:cubicBezTo>
                    <a:pt x="479" y="73"/>
                    <a:pt x="479" y="73"/>
                    <a:pt x="479" y="73"/>
                  </a:cubicBezTo>
                  <a:cubicBezTo>
                    <a:pt x="479" y="73"/>
                    <a:pt x="478" y="72"/>
                    <a:pt x="478" y="72"/>
                  </a:cubicBezTo>
                  <a:cubicBezTo>
                    <a:pt x="473" y="77"/>
                    <a:pt x="473" y="77"/>
                    <a:pt x="473" y="77"/>
                  </a:cubicBezTo>
                  <a:cubicBezTo>
                    <a:pt x="474" y="78"/>
                    <a:pt x="474" y="78"/>
                    <a:pt x="475" y="79"/>
                  </a:cubicBezTo>
                  <a:close/>
                  <a:moveTo>
                    <a:pt x="460" y="66"/>
                  </a:moveTo>
                  <a:cubicBezTo>
                    <a:pt x="464" y="60"/>
                    <a:pt x="464" y="60"/>
                    <a:pt x="464" y="60"/>
                  </a:cubicBezTo>
                  <a:cubicBezTo>
                    <a:pt x="464" y="60"/>
                    <a:pt x="463" y="60"/>
                    <a:pt x="462" y="59"/>
                  </a:cubicBezTo>
                  <a:cubicBezTo>
                    <a:pt x="458" y="65"/>
                    <a:pt x="458" y="65"/>
                    <a:pt x="458" y="65"/>
                  </a:cubicBezTo>
                  <a:cubicBezTo>
                    <a:pt x="459" y="65"/>
                    <a:pt x="459" y="66"/>
                    <a:pt x="460" y="66"/>
                  </a:cubicBezTo>
                  <a:close/>
                  <a:moveTo>
                    <a:pt x="467" y="72"/>
                  </a:moveTo>
                  <a:cubicBezTo>
                    <a:pt x="472" y="67"/>
                    <a:pt x="472" y="67"/>
                    <a:pt x="472" y="67"/>
                  </a:cubicBezTo>
                  <a:cubicBezTo>
                    <a:pt x="471" y="66"/>
                    <a:pt x="471" y="66"/>
                    <a:pt x="470" y="65"/>
                  </a:cubicBezTo>
                  <a:cubicBezTo>
                    <a:pt x="466" y="71"/>
                    <a:pt x="466" y="71"/>
                    <a:pt x="466" y="71"/>
                  </a:cubicBezTo>
                  <a:cubicBezTo>
                    <a:pt x="466" y="71"/>
                    <a:pt x="467" y="72"/>
                    <a:pt x="467" y="72"/>
                  </a:cubicBezTo>
                  <a:close/>
                  <a:moveTo>
                    <a:pt x="550" y="191"/>
                  </a:moveTo>
                  <a:cubicBezTo>
                    <a:pt x="557" y="189"/>
                    <a:pt x="557" y="189"/>
                    <a:pt x="557" y="189"/>
                  </a:cubicBezTo>
                  <a:cubicBezTo>
                    <a:pt x="556" y="188"/>
                    <a:pt x="556" y="187"/>
                    <a:pt x="556" y="187"/>
                  </a:cubicBezTo>
                  <a:cubicBezTo>
                    <a:pt x="549" y="189"/>
                    <a:pt x="549" y="189"/>
                    <a:pt x="549" y="189"/>
                  </a:cubicBezTo>
                  <a:cubicBezTo>
                    <a:pt x="549" y="190"/>
                    <a:pt x="550" y="190"/>
                    <a:pt x="550" y="191"/>
                  </a:cubicBezTo>
                  <a:close/>
                  <a:moveTo>
                    <a:pt x="487" y="481"/>
                  </a:moveTo>
                  <a:cubicBezTo>
                    <a:pt x="492" y="486"/>
                    <a:pt x="492" y="486"/>
                    <a:pt x="492" y="486"/>
                  </a:cubicBezTo>
                  <a:cubicBezTo>
                    <a:pt x="493" y="485"/>
                    <a:pt x="493" y="485"/>
                    <a:pt x="494" y="484"/>
                  </a:cubicBezTo>
                  <a:cubicBezTo>
                    <a:pt x="489" y="479"/>
                    <a:pt x="489" y="479"/>
                    <a:pt x="489" y="479"/>
                  </a:cubicBezTo>
                  <a:cubicBezTo>
                    <a:pt x="488" y="480"/>
                    <a:pt x="488" y="480"/>
                    <a:pt x="487" y="481"/>
                  </a:cubicBezTo>
                  <a:close/>
                  <a:moveTo>
                    <a:pt x="473" y="494"/>
                  </a:moveTo>
                  <a:cubicBezTo>
                    <a:pt x="478" y="500"/>
                    <a:pt x="478" y="500"/>
                    <a:pt x="478" y="500"/>
                  </a:cubicBezTo>
                  <a:cubicBezTo>
                    <a:pt x="478" y="499"/>
                    <a:pt x="479" y="499"/>
                    <a:pt x="479" y="498"/>
                  </a:cubicBezTo>
                  <a:cubicBezTo>
                    <a:pt x="475" y="493"/>
                    <a:pt x="475" y="493"/>
                    <a:pt x="475" y="493"/>
                  </a:cubicBezTo>
                  <a:cubicBezTo>
                    <a:pt x="474" y="493"/>
                    <a:pt x="473" y="494"/>
                    <a:pt x="473" y="494"/>
                  </a:cubicBezTo>
                  <a:close/>
                  <a:moveTo>
                    <a:pt x="480" y="488"/>
                  </a:moveTo>
                  <a:cubicBezTo>
                    <a:pt x="485" y="493"/>
                    <a:pt x="485" y="493"/>
                    <a:pt x="485" y="493"/>
                  </a:cubicBezTo>
                  <a:cubicBezTo>
                    <a:pt x="486" y="492"/>
                    <a:pt x="486" y="492"/>
                    <a:pt x="487" y="491"/>
                  </a:cubicBezTo>
                  <a:cubicBezTo>
                    <a:pt x="482" y="486"/>
                    <a:pt x="482" y="486"/>
                    <a:pt x="482" y="486"/>
                  </a:cubicBezTo>
                  <a:cubicBezTo>
                    <a:pt x="481" y="487"/>
                    <a:pt x="481" y="487"/>
                    <a:pt x="480" y="488"/>
                  </a:cubicBezTo>
                  <a:close/>
                  <a:moveTo>
                    <a:pt x="458" y="507"/>
                  </a:moveTo>
                  <a:cubicBezTo>
                    <a:pt x="462" y="512"/>
                    <a:pt x="462" y="512"/>
                    <a:pt x="462" y="512"/>
                  </a:cubicBezTo>
                  <a:cubicBezTo>
                    <a:pt x="463" y="512"/>
                    <a:pt x="464" y="512"/>
                    <a:pt x="464" y="511"/>
                  </a:cubicBezTo>
                  <a:cubicBezTo>
                    <a:pt x="460" y="505"/>
                    <a:pt x="460" y="505"/>
                    <a:pt x="460" y="505"/>
                  </a:cubicBezTo>
                  <a:cubicBezTo>
                    <a:pt x="459" y="506"/>
                    <a:pt x="459" y="506"/>
                    <a:pt x="458" y="507"/>
                  </a:cubicBezTo>
                  <a:close/>
                  <a:moveTo>
                    <a:pt x="466" y="501"/>
                  </a:moveTo>
                  <a:cubicBezTo>
                    <a:pt x="470" y="506"/>
                    <a:pt x="470" y="506"/>
                    <a:pt x="470" y="506"/>
                  </a:cubicBezTo>
                  <a:cubicBezTo>
                    <a:pt x="471" y="506"/>
                    <a:pt x="471" y="505"/>
                    <a:pt x="472" y="505"/>
                  </a:cubicBezTo>
                  <a:cubicBezTo>
                    <a:pt x="467" y="499"/>
                    <a:pt x="467" y="499"/>
                    <a:pt x="467" y="499"/>
                  </a:cubicBezTo>
                  <a:cubicBezTo>
                    <a:pt x="467" y="500"/>
                    <a:pt x="466" y="500"/>
                    <a:pt x="466" y="501"/>
                  </a:cubicBezTo>
                  <a:close/>
                  <a:moveTo>
                    <a:pt x="563" y="326"/>
                  </a:moveTo>
                  <a:cubicBezTo>
                    <a:pt x="571" y="327"/>
                    <a:pt x="571" y="327"/>
                    <a:pt x="571" y="327"/>
                  </a:cubicBezTo>
                  <a:cubicBezTo>
                    <a:pt x="571" y="326"/>
                    <a:pt x="571" y="325"/>
                    <a:pt x="571" y="325"/>
                  </a:cubicBezTo>
                  <a:cubicBezTo>
                    <a:pt x="564" y="324"/>
                    <a:pt x="564" y="324"/>
                    <a:pt x="564" y="324"/>
                  </a:cubicBezTo>
                  <a:cubicBezTo>
                    <a:pt x="564" y="324"/>
                    <a:pt x="564" y="325"/>
                    <a:pt x="563" y="326"/>
                  </a:cubicBezTo>
                  <a:close/>
                  <a:moveTo>
                    <a:pt x="562" y="335"/>
                  </a:moveTo>
                  <a:cubicBezTo>
                    <a:pt x="569" y="337"/>
                    <a:pt x="569" y="337"/>
                    <a:pt x="569" y="337"/>
                  </a:cubicBezTo>
                  <a:cubicBezTo>
                    <a:pt x="569" y="336"/>
                    <a:pt x="569" y="335"/>
                    <a:pt x="569" y="335"/>
                  </a:cubicBezTo>
                  <a:cubicBezTo>
                    <a:pt x="562" y="333"/>
                    <a:pt x="562" y="333"/>
                    <a:pt x="562" y="333"/>
                  </a:cubicBezTo>
                  <a:cubicBezTo>
                    <a:pt x="562" y="334"/>
                    <a:pt x="562" y="335"/>
                    <a:pt x="562" y="335"/>
                  </a:cubicBezTo>
                  <a:close/>
                  <a:moveTo>
                    <a:pt x="560" y="345"/>
                  </a:moveTo>
                  <a:cubicBezTo>
                    <a:pt x="567" y="346"/>
                    <a:pt x="567" y="346"/>
                    <a:pt x="567" y="346"/>
                  </a:cubicBezTo>
                  <a:cubicBezTo>
                    <a:pt x="567" y="346"/>
                    <a:pt x="567" y="345"/>
                    <a:pt x="568" y="344"/>
                  </a:cubicBezTo>
                  <a:cubicBezTo>
                    <a:pt x="560" y="343"/>
                    <a:pt x="560" y="343"/>
                    <a:pt x="560" y="343"/>
                  </a:cubicBezTo>
                  <a:cubicBezTo>
                    <a:pt x="560" y="344"/>
                    <a:pt x="560" y="344"/>
                    <a:pt x="560" y="345"/>
                  </a:cubicBezTo>
                  <a:close/>
                  <a:moveTo>
                    <a:pt x="558" y="354"/>
                  </a:moveTo>
                  <a:cubicBezTo>
                    <a:pt x="565" y="356"/>
                    <a:pt x="565" y="356"/>
                    <a:pt x="565" y="356"/>
                  </a:cubicBezTo>
                  <a:cubicBezTo>
                    <a:pt x="565" y="356"/>
                    <a:pt x="565" y="355"/>
                    <a:pt x="565" y="354"/>
                  </a:cubicBezTo>
                  <a:cubicBezTo>
                    <a:pt x="558" y="352"/>
                    <a:pt x="558" y="352"/>
                    <a:pt x="558" y="352"/>
                  </a:cubicBezTo>
                  <a:cubicBezTo>
                    <a:pt x="558" y="353"/>
                    <a:pt x="558" y="354"/>
                    <a:pt x="558" y="354"/>
                  </a:cubicBezTo>
                  <a:close/>
                  <a:moveTo>
                    <a:pt x="555" y="364"/>
                  </a:moveTo>
                  <a:cubicBezTo>
                    <a:pt x="562" y="366"/>
                    <a:pt x="562" y="366"/>
                    <a:pt x="562" y="366"/>
                  </a:cubicBezTo>
                  <a:cubicBezTo>
                    <a:pt x="562" y="365"/>
                    <a:pt x="563" y="365"/>
                    <a:pt x="563" y="364"/>
                  </a:cubicBezTo>
                  <a:cubicBezTo>
                    <a:pt x="556" y="362"/>
                    <a:pt x="556" y="362"/>
                    <a:pt x="556" y="362"/>
                  </a:cubicBezTo>
                  <a:cubicBezTo>
                    <a:pt x="556" y="363"/>
                    <a:pt x="555" y="363"/>
                    <a:pt x="555" y="364"/>
                  </a:cubicBezTo>
                  <a:close/>
                  <a:moveTo>
                    <a:pt x="552" y="373"/>
                  </a:moveTo>
                  <a:cubicBezTo>
                    <a:pt x="559" y="375"/>
                    <a:pt x="559" y="375"/>
                    <a:pt x="559" y="375"/>
                  </a:cubicBezTo>
                  <a:cubicBezTo>
                    <a:pt x="559" y="375"/>
                    <a:pt x="560" y="374"/>
                    <a:pt x="560" y="373"/>
                  </a:cubicBezTo>
                  <a:cubicBezTo>
                    <a:pt x="553" y="371"/>
                    <a:pt x="553" y="371"/>
                    <a:pt x="553" y="371"/>
                  </a:cubicBezTo>
                  <a:cubicBezTo>
                    <a:pt x="553" y="372"/>
                    <a:pt x="553" y="373"/>
                    <a:pt x="552" y="373"/>
                  </a:cubicBezTo>
                  <a:close/>
                  <a:moveTo>
                    <a:pt x="549" y="382"/>
                  </a:moveTo>
                  <a:cubicBezTo>
                    <a:pt x="556" y="385"/>
                    <a:pt x="556" y="385"/>
                    <a:pt x="556" y="385"/>
                  </a:cubicBezTo>
                  <a:cubicBezTo>
                    <a:pt x="556" y="384"/>
                    <a:pt x="556" y="384"/>
                    <a:pt x="557" y="383"/>
                  </a:cubicBezTo>
                  <a:cubicBezTo>
                    <a:pt x="550" y="380"/>
                    <a:pt x="550" y="380"/>
                    <a:pt x="550" y="380"/>
                  </a:cubicBezTo>
                  <a:cubicBezTo>
                    <a:pt x="550" y="381"/>
                    <a:pt x="549" y="382"/>
                    <a:pt x="549" y="382"/>
                  </a:cubicBezTo>
                  <a:close/>
                  <a:moveTo>
                    <a:pt x="574" y="285"/>
                  </a:moveTo>
                  <a:cubicBezTo>
                    <a:pt x="566" y="285"/>
                    <a:pt x="566" y="285"/>
                    <a:pt x="566" y="285"/>
                  </a:cubicBezTo>
                  <a:cubicBezTo>
                    <a:pt x="566" y="285"/>
                    <a:pt x="566" y="285"/>
                    <a:pt x="566" y="286"/>
                  </a:cubicBezTo>
                  <a:cubicBezTo>
                    <a:pt x="566" y="286"/>
                    <a:pt x="566" y="287"/>
                    <a:pt x="566" y="287"/>
                  </a:cubicBezTo>
                  <a:cubicBezTo>
                    <a:pt x="574" y="287"/>
                    <a:pt x="574" y="287"/>
                    <a:pt x="574" y="287"/>
                  </a:cubicBezTo>
                  <a:cubicBezTo>
                    <a:pt x="574" y="287"/>
                    <a:pt x="574" y="286"/>
                    <a:pt x="574" y="286"/>
                  </a:cubicBezTo>
                  <a:cubicBezTo>
                    <a:pt x="574" y="285"/>
                    <a:pt x="574" y="285"/>
                    <a:pt x="574" y="285"/>
                  </a:cubicBezTo>
                  <a:close/>
                  <a:moveTo>
                    <a:pt x="566" y="297"/>
                  </a:moveTo>
                  <a:cubicBezTo>
                    <a:pt x="573" y="297"/>
                    <a:pt x="573" y="297"/>
                    <a:pt x="573" y="297"/>
                  </a:cubicBezTo>
                  <a:cubicBezTo>
                    <a:pt x="573" y="296"/>
                    <a:pt x="573" y="295"/>
                    <a:pt x="573" y="295"/>
                  </a:cubicBezTo>
                  <a:cubicBezTo>
                    <a:pt x="566" y="294"/>
                    <a:pt x="566" y="294"/>
                    <a:pt x="566" y="294"/>
                  </a:cubicBezTo>
                  <a:cubicBezTo>
                    <a:pt x="566" y="295"/>
                    <a:pt x="566" y="296"/>
                    <a:pt x="566" y="297"/>
                  </a:cubicBezTo>
                  <a:close/>
                  <a:moveTo>
                    <a:pt x="494" y="474"/>
                  </a:moveTo>
                  <a:cubicBezTo>
                    <a:pt x="499" y="479"/>
                    <a:pt x="499" y="479"/>
                    <a:pt x="499" y="479"/>
                  </a:cubicBezTo>
                  <a:cubicBezTo>
                    <a:pt x="500" y="478"/>
                    <a:pt x="500" y="477"/>
                    <a:pt x="501" y="477"/>
                  </a:cubicBezTo>
                  <a:cubicBezTo>
                    <a:pt x="495" y="472"/>
                    <a:pt x="495" y="472"/>
                    <a:pt x="495" y="472"/>
                  </a:cubicBezTo>
                  <a:cubicBezTo>
                    <a:pt x="495" y="473"/>
                    <a:pt x="494" y="473"/>
                    <a:pt x="494" y="474"/>
                  </a:cubicBezTo>
                  <a:close/>
                  <a:moveTo>
                    <a:pt x="565" y="306"/>
                  </a:moveTo>
                  <a:cubicBezTo>
                    <a:pt x="573" y="307"/>
                    <a:pt x="573" y="307"/>
                    <a:pt x="573" y="307"/>
                  </a:cubicBezTo>
                  <a:cubicBezTo>
                    <a:pt x="573" y="306"/>
                    <a:pt x="573" y="305"/>
                    <a:pt x="573" y="305"/>
                  </a:cubicBezTo>
                  <a:cubicBezTo>
                    <a:pt x="566" y="304"/>
                    <a:pt x="566" y="304"/>
                    <a:pt x="566" y="304"/>
                  </a:cubicBezTo>
                  <a:cubicBezTo>
                    <a:pt x="566" y="305"/>
                    <a:pt x="566" y="306"/>
                    <a:pt x="565" y="306"/>
                  </a:cubicBezTo>
                  <a:close/>
                  <a:moveTo>
                    <a:pt x="565" y="316"/>
                  </a:moveTo>
                  <a:cubicBezTo>
                    <a:pt x="572" y="317"/>
                    <a:pt x="572" y="317"/>
                    <a:pt x="572" y="317"/>
                  </a:cubicBezTo>
                  <a:cubicBezTo>
                    <a:pt x="572" y="316"/>
                    <a:pt x="572" y="315"/>
                    <a:pt x="572" y="315"/>
                  </a:cubicBezTo>
                  <a:cubicBezTo>
                    <a:pt x="565" y="314"/>
                    <a:pt x="565" y="314"/>
                    <a:pt x="565" y="314"/>
                  </a:cubicBezTo>
                  <a:cubicBezTo>
                    <a:pt x="565" y="315"/>
                    <a:pt x="565" y="315"/>
                    <a:pt x="565" y="316"/>
                  </a:cubicBezTo>
                  <a:close/>
                  <a:moveTo>
                    <a:pt x="518" y="443"/>
                  </a:moveTo>
                  <a:cubicBezTo>
                    <a:pt x="524" y="447"/>
                    <a:pt x="524" y="447"/>
                    <a:pt x="524" y="447"/>
                  </a:cubicBezTo>
                  <a:cubicBezTo>
                    <a:pt x="524" y="447"/>
                    <a:pt x="525" y="446"/>
                    <a:pt x="525" y="445"/>
                  </a:cubicBezTo>
                  <a:cubicBezTo>
                    <a:pt x="519" y="441"/>
                    <a:pt x="519" y="441"/>
                    <a:pt x="519" y="441"/>
                  </a:cubicBezTo>
                  <a:cubicBezTo>
                    <a:pt x="519" y="442"/>
                    <a:pt x="518" y="442"/>
                    <a:pt x="518" y="443"/>
                  </a:cubicBezTo>
                  <a:close/>
                  <a:moveTo>
                    <a:pt x="512" y="451"/>
                  </a:moveTo>
                  <a:cubicBezTo>
                    <a:pt x="518" y="455"/>
                    <a:pt x="518" y="455"/>
                    <a:pt x="518" y="455"/>
                  </a:cubicBezTo>
                  <a:cubicBezTo>
                    <a:pt x="519" y="455"/>
                    <a:pt x="519" y="454"/>
                    <a:pt x="519" y="454"/>
                  </a:cubicBezTo>
                  <a:cubicBezTo>
                    <a:pt x="513" y="449"/>
                    <a:pt x="513" y="449"/>
                    <a:pt x="513" y="449"/>
                  </a:cubicBezTo>
                  <a:cubicBezTo>
                    <a:pt x="513" y="450"/>
                    <a:pt x="513" y="450"/>
                    <a:pt x="512" y="451"/>
                  </a:cubicBezTo>
                  <a:close/>
                  <a:moveTo>
                    <a:pt x="523" y="435"/>
                  </a:moveTo>
                  <a:cubicBezTo>
                    <a:pt x="529" y="439"/>
                    <a:pt x="529" y="439"/>
                    <a:pt x="529" y="439"/>
                  </a:cubicBezTo>
                  <a:cubicBezTo>
                    <a:pt x="530" y="438"/>
                    <a:pt x="530" y="437"/>
                    <a:pt x="531" y="437"/>
                  </a:cubicBezTo>
                  <a:cubicBezTo>
                    <a:pt x="524" y="433"/>
                    <a:pt x="524" y="433"/>
                    <a:pt x="524" y="433"/>
                  </a:cubicBezTo>
                  <a:cubicBezTo>
                    <a:pt x="524" y="434"/>
                    <a:pt x="524" y="434"/>
                    <a:pt x="523" y="435"/>
                  </a:cubicBezTo>
                  <a:close/>
                  <a:moveTo>
                    <a:pt x="506" y="459"/>
                  </a:moveTo>
                  <a:cubicBezTo>
                    <a:pt x="512" y="463"/>
                    <a:pt x="512" y="463"/>
                    <a:pt x="512" y="463"/>
                  </a:cubicBezTo>
                  <a:cubicBezTo>
                    <a:pt x="513" y="463"/>
                    <a:pt x="513" y="462"/>
                    <a:pt x="513" y="462"/>
                  </a:cubicBezTo>
                  <a:cubicBezTo>
                    <a:pt x="508" y="457"/>
                    <a:pt x="508" y="457"/>
                    <a:pt x="508" y="457"/>
                  </a:cubicBezTo>
                  <a:cubicBezTo>
                    <a:pt x="507" y="458"/>
                    <a:pt x="507" y="458"/>
                    <a:pt x="506" y="459"/>
                  </a:cubicBezTo>
                  <a:close/>
                  <a:moveTo>
                    <a:pt x="500" y="466"/>
                  </a:moveTo>
                  <a:cubicBezTo>
                    <a:pt x="506" y="471"/>
                    <a:pt x="506" y="471"/>
                    <a:pt x="506" y="471"/>
                  </a:cubicBezTo>
                  <a:cubicBezTo>
                    <a:pt x="506" y="470"/>
                    <a:pt x="507" y="470"/>
                    <a:pt x="507" y="469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501" y="465"/>
                    <a:pt x="501" y="466"/>
                    <a:pt x="500" y="466"/>
                  </a:cubicBezTo>
                  <a:close/>
                  <a:moveTo>
                    <a:pt x="538" y="409"/>
                  </a:moveTo>
                  <a:cubicBezTo>
                    <a:pt x="544" y="413"/>
                    <a:pt x="544" y="413"/>
                    <a:pt x="544" y="413"/>
                  </a:cubicBezTo>
                  <a:cubicBezTo>
                    <a:pt x="544" y="412"/>
                    <a:pt x="545" y="411"/>
                    <a:pt x="545" y="411"/>
                  </a:cubicBezTo>
                  <a:cubicBezTo>
                    <a:pt x="539" y="407"/>
                    <a:pt x="539" y="407"/>
                    <a:pt x="539" y="407"/>
                  </a:cubicBezTo>
                  <a:cubicBezTo>
                    <a:pt x="538" y="408"/>
                    <a:pt x="538" y="409"/>
                    <a:pt x="538" y="409"/>
                  </a:cubicBezTo>
                  <a:close/>
                  <a:moveTo>
                    <a:pt x="528" y="427"/>
                  </a:moveTo>
                  <a:cubicBezTo>
                    <a:pt x="535" y="430"/>
                    <a:pt x="535" y="430"/>
                    <a:pt x="535" y="430"/>
                  </a:cubicBezTo>
                  <a:cubicBezTo>
                    <a:pt x="535" y="430"/>
                    <a:pt x="535" y="429"/>
                    <a:pt x="536" y="428"/>
                  </a:cubicBezTo>
                  <a:cubicBezTo>
                    <a:pt x="529" y="425"/>
                    <a:pt x="529" y="425"/>
                    <a:pt x="529" y="425"/>
                  </a:cubicBezTo>
                  <a:cubicBezTo>
                    <a:pt x="529" y="425"/>
                    <a:pt x="529" y="426"/>
                    <a:pt x="528" y="427"/>
                  </a:cubicBezTo>
                  <a:close/>
                  <a:moveTo>
                    <a:pt x="542" y="401"/>
                  </a:moveTo>
                  <a:cubicBezTo>
                    <a:pt x="548" y="403"/>
                    <a:pt x="548" y="403"/>
                    <a:pt x="548" y="403"/>
                  </a:cubicBezTo>
                  <a:cubicBezTo>
                    <a:pt x="549" y="403"/>
                    <a:pt x="549" y="402"/>
                    <a:pt x="549" y="401"/>
                  </a:cubicBezTo>
                  <a:cubicBezTo>
                    <a:pt x="543" y="399"/>
                    <a:pt x="543" y="399"/>
                    <a:pt x="543" y="399"/>
                  </a:cubicBezTo>
                  <a:cubicBezTo>
                    <a:pt x="542" y="399"/>
                    <a:pt x="542" y="400"/>
                    <a:pt x="542" y="401"/>
                  </a:cubicBezTo>
                  <a:close/>
                  <a:moveTo>
                    <a:pt x="546" y="392"/>
                  </a:moveTo>
                  <a:cubicBezTo>
                    <a:pt x="552" y="394"/>
                    <a:pt x="552" y="394"/>
                    <a:pt x="552" y="394"/>
                  </a:cubicBezTo>
                  <a:cubicBezTo>
                    <a:pt x="553" y="394"/>
                    <a:pt x="553" y="393"/>
                    <a:pt x="553" y="392"/>
                  </a:cubicBezTo>
                  <a:cubicBezTo>
                    <a:pt x="546" y="390"/>
                    <a:pt x="546" y="390"/>
                    <a:pt x="546" y="390"/>
                  </a:cubicBezTo>
                  <a:cubicBezTo>
                    <a:pt x="546" y="390"/>
                    <a:pt x="546" y="391"/>
                    <a:pt x="546" y="392"/>
                  </a:cubicBezTo>
                  <a:close/>
                  <a:moveTo>
                    <a:pt x="533" y="418"/>
                  </a:moveTo>
                  <a:cubicBezTo>
                    <a:pt x="539" y="421"/>
                    <a:pt x="539" y="421"/>
                    <a:pt x="539" y="421"/>
                  </a:cubicBezTo>
                  <a:cubicBezTo>
                    <a:pt x="540" y="421"/>
                    <a:pt x="540" y="420"/>
                    <a:pt x="540" y="420"/>
                  </a:cubicBezTo>
                  <a:cubicBezTo>
                    <a:pt x="534" y="416"/>
                    <a:pt x="534" y="416"/>
                    <a:pt x="534" y="416"/>
                  </a:cubicBezTo>
                  <a:cubicBezTo>
                    <a:pt x="534" y="417"/>
                    <a:pt x="533" y="417"/>
                    <a:pt x="533" y="418"/>
                  </a:cubicBezTo>
                  <a:close/>
                  <a:moveTo>
                    <a:pt x="60" y="449"/>
                  </a:moveTo>
                  <a:cubicBezTo>
                    <a:pt x="54" y="454"/>
                    <a:pt x="54" y="454"/>
                    <a:pt x="54" y="454"/>
                  </a:cubicBezTo>
                  <a:cubicBezTo>
                    <a:pt x="54" y="454"/>
                    <a:pt x="55" y="455"/>
                    <a:pt x="55" y="455"/>
                  </a:cubicBezTo>
                  <a:cubicBezTo>
                    <a:pt x="61" y="451"/>
                    <a:pt x="61" y="451"/>
                    <a:pt x="61" y="451"/>
                  </a:cubicBezTo>
                  <a:cubicBezTo>
                    <a:pt x="61" y="450"/>
                    <a:pt x="60" y="450"/>
                    <a:pt x="60" y="449"/>
                  </a:cubicBezTo>
                  <a:close/>
                  <a:moveTo>
                    <a:pt x="54" y="441"/>
                  </a:moveTo>
                  <a:cubicBezTo>
                    <a:pt x="48" y="445"/>
                    <a:pt x="48" y="445"/>
                    <a:pt x="48" y="445"/>
                  </a:cubicBezTo>
                  <a:cubicBezTo>
                    <a:pt x="49" y="446"/>
                    <a:pt x="49" y="447"/>
                    <a:pt x="50" y="447"/>
                  </a:cubicBezTo>
                  <a:cubicBezTo>
                    <a:pt x="56" y="443"/>
                    <a:pt x="56" y="443"/>
                    <a:pt x="56" y="443"/>
                  </a:cubicBezTo>
                  <a:cubicBezTo>
                    <a:pt x="55" y="442"/>
                    <a:pt x="55" y="442"/>
                    <a:pt x="54" y="441"/>
                  </a:cubicBezTo>
                  <a:close/>
                  <a:moveTo>
                    <a:pt x="92" y="486"/>
                  </a:moveTo>
                  <a:cubicBezTo>
                    <a:pt x="87" y="491"/>
                    <a:pt x="87" y="491"/>
                    <a:pt x="87" y="491"/>
                  </a:cubicBezTo>
                  <a:cubicBezTo>
                    <a:pt x="87" y="492"/>
                    <a:pt x="88" y="492"/>
                    <a:pt x="88" y="493"/>
                  </a:cubicBezTo>
                  <a:cubicBezTo>
                    <a:pt x="93" y="488"/>
                    <a:pt x="93" y="488"/>
                    <a:pt x="93" y="488"/>
                  </a:cubicBezTo>
                  <a:cubicBezTo>
                    <a:pt x="93" y="487"/>
                    <a:pt x="92" y="487"/>
                    <a:pt x="92" y="486"/>
                  </a:cubicBezTo>
                  <a:close/>
                  <a:moveTo>
                    <a:pt x="49" y="433"/>
                  </a:moveTo>
                  <a:cubicBezTo>
                    <a:pt x="43" y="437"/>
                    <a:pt x="43" y="437"/>
                    <a:pt x="43" y="437"/>
                  </a:cubicBezTo>
                  <a:cubicBezTo>
                    <a:pt x="43" y="437"/>
                    <a:pt x="44" y="438"/>
                    <a:pt x="44" y="439"/>
                  </a:cubicBezTo>
                  <a:cubicBezTo>
                    <a:pt x="50" y="435"/>
                    <a:pt x="50" y="435"/>
                    <a:pt x="50" y="435"/>
                  </a:cubicBezTo>
                  <a:cubicBezTo>
                    <a:pt x="50" y="434"/>
                    <a:pt x="49" y="434"/>
                    <a:pt x="49" y="433"/>
                  </a:cubicBezTo>
                  <a:close/>
                  <a:moveTo>
                    <a:pt x="35" y="407"/>
                  </a:moveTo>
                  <a:cubicBezTo>
                    <a:pt x="28" y="411"/>
                    <a:pt x="28" y="411"/>
                    <a:pt x="28" y="411"/>
                  </a:cubicBezTo>
                  <a:cubicBezTo>
                    <a:pt x="29" y="411"/>
                    <a:pt x="29" y="412"/>
                    <a:pt x="29" y="413"/>
                  </a:cubicBezTo>
                  <a:cubicBezTo>
                    <a:pt x="36" y="409"/>
                    <a:pt x="36" y="409"/>
                    <a:pt x="36" y="409"/>
                  </a:cubicBezTo>
                  <a:cubicBezTo>
                    <a:pt x="36" y="409"/>
                    <a:pt x="35" y="408"/>
                    <a:pt x="35" y="407"/>
                  </a:cubicBezTo>
                  <a:close/>
                  <a:moveTo>
                    <a:pt x="31" y="399"/>
                  </a:moveTo>
                  <a:cubicBezTo>
                    <a:pt x="24" y="401"/>
                    <a:pt x="24" y="401"/>
                    <a:pt x="24" y="401"/>
                  </a:cubicBezTo>
                  <a:cubicBezTo>
                    <a:pt x="24" y="402"/>
                    <a:pt x="25" y="403"/>
                    <a:pt x="25" y="403"/>
                  </a:cubicBezTo>
                  <a:cubicBezTo>
                    <a:pt x="32" y="401"/>
                    <a:pt x="32" y="401"/>
                    <a:pt x="32" y="401"/>
                  </a:cubicBezTo>
                  <a:cubicBezTo>
                    <a:pt x="31" y="400"/>
                    <a:pt x="31" y="399"/>
                    <a:pt x="31" y="399"/>
                  </a:cubicBezTo>
                  <a:close/>
                  <a:moveTo>
                    <a:pt x="39" y="416"/>
                  </a:moveTo>
                  <a:cubicBezTo>
                    <a:pt x="33" y="420"/>
                    <a:pt x="33" y="420"/>
                    <a:pt x="33" y="420"/>
                  </a:cubicBezTo>
                  <a:cubicBezTo>
                    <a:pt x="33" y="420"/>
                    <a:pt x="34" y="421"/>
                    <a:pt x="34" y="421"/>
                  </a:cubicBezTo>
                  <a:cubicBezTo>
                    <a:pt x="40" y="418"/>
                    <a:pt x="40" y="418"/>
                    <a:pt x="40" y="418"/>
                  </a:cubicBezTo>
                  <a:cubicBezTo>
                    <a:pt x="40" y="417"/>
                    <a:pt x="40" y="417"/>
                    <a:pt x="39" y="416"/>
                  </a:cubicBezTo>
                  <a:close/>
                  <a:moveTo>
                    <a:pt x="85" y="479"/>
                  </a:moveTo>
                  <a:cubicBezTo>
                    <a:pt x="80" y="484"/>
                    <a:pt x="80" y="484"/>
                    <a:pt x="80" y="484"/>
                  </a:cubicBezTo>
                  <a:cubicBezTo>
                    <a:pt x="80" y="485"/>
                    <a:pt x="81" y="485"/>
                    <a:pt x="81" y="486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86" y="480"/>
                    <a:pt x="85" y="480"/>
                    <a:pt x="85" y="479"/>
                  </a:cubicBezTo>
                  <a:close/>
                  <a:moveTo>
                    <a:pt x="78" y="472"/>
                  </a:moveTo>
                  <a:cubicBezTo>
                    <a:pt x="73" y="477"/>
                    <a:pt x="73" y="477"/>
                    <a:pt x="73" y="477"/>
                  </a:cubicBezTo>
                  <a:cubicBezTo>
                    <a:pt x="73" y="477"/>
                    <a:pt x="74" y="478"/>
                    <a:pt x="74" y="479"/>
                  </a:cubicBezTo>
                  <a:cubicBezTo>
                    <a:pt x="80" y="474"/>
                    <a:pt x="80" y="474"/>
                    <a:pt x="80" y="474"/>
                  </a:cubicBezTo>
                  <a:cubicBezTo>
                    <a:pt x="79" y="473"/>
                    <a:pt x="79" y="473"/>
                    <a:pt x="78" y="472"/>
                  </a:cubicBezTo>
                  <a:close/>
                  <a:moveTo>
                    <a:pt x="66" y="457"/>
                  </a:moveTo>
                  <a:cubicBezTo>
                    <a:pt x="60" y="462"/>
                    <a:pt x="60" y="462"/>
                    <a:pt x="60" y="462"/>
                  </a:cubicBezTo>
                  <a:cubicBezTo>
                    <a:pt x="60" y="462"/>
                    <a:pt x="61" y="463"/>
                    <a:pt x="61" y="463"/>
                  </a:cubicBezTo>
                  <a:cubicBezTo>
                    <a:pt x="67" y="459"/>
                    <a:pt x="67" y="459"/>
                    <a:pt x="67" y="459"/>
                  </a:cubicBezTo>
                  <a:cubicBezTo>
                    <a:pt x="67" y="458"/>
                    <a:pt x="66" y="458"/>
                    <a:pt x="66" y="457"/>
                  </a:cubicBezTo>
                  <a:close/>
                  <a:moveTo>
                    <a:pt x="72" y="465"/>
                  </a:moveTo>
                  <a:cubicBezTo>
                    <a:pt x="66" y="469"/>
                    <a:pt x="66" y="469"/>
                    <a:pt x="66" y="469"/>
                  </a:cubicBezTo>
                  <a:cubicBezTo>
                    <a:pt x="67" y="470"/>
                    <a:pt x="67" y="470"/>
                    <a:pt x="68" y="471"/>
                  </a:cubicBezTo>
                  <a:cubicBezTo>
                    <a:pt x="73" y="466"/>
                    <a:pt x="73" y="466"/>
                    <a:pt x="73" y="466"/>
                  </a:cubicBezTo>
                  <a:cubicBezTo>
                    <a:pt x="73" y="466"/>
                    <a:pt x="72" y="465"/>
                    <a:pt x="72" y="465"/>
                  </a:cubicBezTo>
                  <a:close/>
                  <a:moveTo>
                    <a:pt x="7" y="294"/>
                  </a:moveTo>
                  <a:cubicBezTo>
                    <a:pt x="0" y="295"/>
                    <a:pt x="0" y="295"/>
                    <a:pt x="0" y="295"/>
                  </a:cubicBezTo>
                  <a:cubicBezTo>
                    <a:pt x="0" y="295"/>
                    <a:pt x="0" y="296"/>
                    <a:pt x="0" y="297"/>
                  </a:cubicBezTo>
                  <a:cubicBezTo>
                    <a:pt x="7" y="297"/>
                    <a:pt x="7" y="297"/>
                    <a:pt x="7" y="297"/>
                  </a:cubicBezTo>
                  <a:cubicBezTo>
                    <a:pt x="7" y="296"/>
                    <a:pt x="7" y="295"/>
                    <a:pt x="7" y="294"/>
                  </a:cubicBezTo>
                  <a:close/>
                  <a:moveTo>
                    <a:pt x="44" y="425"/>
                  </a:moveTo>
                  <a:cubicBezTo>
                    <a:pt x="38" y="428"/>
                    <a:pt x="38" y="428"/>
                    <a:pt x="38" y="428"/>
                  </a:cubicBezTo>
                  <a:cubicBezTo>
                    <a:pt x="38" y="429"/>
                    <a:pt x="38" y="430"/>
                    <a:pt x="39" y="430"/>
                  </a:cubicBezTo>
                  <a:cubicBezTo>
                    <a:pt x="45" y="427"/>
                    <a:pt x="45" y="427"/>
                    <a:pt x="45" y="427"/>
                  </a:cubicBezTo>
                  <a:cubicBezTo>
                    <a:pt x="45" y="426"/>
                    <a:pt x="44" y="425"/>
                    <a:pt x="44" y="425"/>
                  </a:cubicBezTo>
                  <a:close/>
                  <a:moveTo>
                    <a:pt x="10" y="324"/>
                  </a:moveTo>
                  <a:cubicBezTo>
                    <a:pt x="2" y="325"/>
                    <a:pt x="2" y="325"/>
                    <a:pt x="2" y="325"/>
                  </a:cubicBezTo>
                  <a:cubicBezTo>
                    <a:pt x="3" y="325"/>
                    <a:pt x="3" y="326"/>
                    <a:pt x="3" y="327"/>
                  </a:cubicBezTo>
                  <a:cubicBezTo>
                    <a:pt x="10" y="326"/>
                    <a:pt x="10" y="326"/>
                    <a:pt x="10" y="326"/>
                  </a:cubicBezTo>
                  <a:cubicBezTo>
                    <a:pt x="10" y="325"/>
                    <a:pt x="10" y="324"/>
                    <a:pt x="10" y="324"/>
                  </a:cubicBezTo>
                  <a:close/>
                  <a:moveTo>
                    <a:pt x="13" y="343"/>
                  </a:moveTo>
                  <a:cubicBezTo>
                    <a:pt x="6" y="344"/>
                    <a:pt x="6" y="344"/>
                    <a:pt x="6" y="344"/>
                  </a:cubicBezTo>
                  <a:cubicBezTo>
                    <a:pt x="6" y="345"/>
                    <a:pt x="6" y="346"/>
                    <a:pt x="6" y="346"/>
                  </a:cubicBezTo>
                  <a:cubicBezTo>
                    <a:pt x="13" y="345"/>
                    <a:pt x="13" y="345"/>
                    <a:pt x="13" y="345"/>
                  </a:cubicBezTo>
                  <a:cubicBezTo>
                    <a:pt x="13" y="344"/>
                    <a:pt x="13" y="344"/>
                    <a:pt x="13" y="343"/>
                  </a:cubicBezTo>
                  <a:close/>
                  <a:moveTo>
                    <a:pt x="11" y="333"/>
                  </a:moveTo>
                  <a:cubicBezTo>
                    <a:pt x="4" y="335"/>
                    <a:pt x="4" y="335"/>
                    <a:pt x="4" y="335"/>
                  </a:cubicBezTo>
                  <a:cubicBezTo>
                    <a:pt x="4" y="335"/>
                    <a:pt x="4" y="336"/>
                    <a:pt x="4" y="337"/>
                  </a:cubicBezTo>
                  <a:cubicBezTo>
                    <a:pt x="12" y="335"/>
                    <a:pt x="12" y="335"/>
                    <a:pt x="12" y="335"/>
                  </a:cubicBezTo>
                  <a:cubicBezTo>
                    <a:pt x="11" y="335"/>
                    <a:pt x="11" y="334"/>
                    <a:pt x="11" y="333"/>
                  </a:cubicBezTo>
                  <a:close/>
                  <a:moveTo>
                    <a:pt x="8" y="314"/>
                  </a:moveTo>
                  <a:cubicBezTo>
                    <a:pt x="1" y="315"/>
                    <a:pt x="1" y="315"/>
                    <a:pt x="1" y="315"/>
                  </a:cubicBezTo>
                  <a:cubicBezTo>
                    <a:pt x="1" y="315"/>
                    <a:pt x="1" y="316"/>
                    <a:pt x="2" y="317"/>
                  </a:cubicBezTo>
                  <a:cubicBezTo>
                    <a:pt x="9" y="316"/>
                    <a:pt x="9" y="316"/>
                    <a:pt x="9" y="316"/>
                  </a:cubicBezTo>
                  <a:cubicBezTo>
                    <a:pt x="9" y="315"/>
                    <a:pt x="9" y="315"/>
                    <a:pt x="8" y="314"/>
                  </a:cubicBezTo>
                  <a:close/>
                  <a:moveTo>
                    <a:pt x="8" y="304"/>
                  </a:moveTo>
                  <a:cubicBezTo>
                    <a:pt x="1" y="305"/>
                    <a:pt x="1" y="305"/>
                    <a:pt x="1" y="305"/>
                  </a:cubicBezTo>
                  <a:cubicBezTo>
                    <a:pt x="1" y="305"/>
                    <a:pt x="1" y="306"/>
                    <a:pt x="1" y="307"/>
                  </a:cubicBezTo>
                  <a:cubicBezTo>
                    <a:pt x="8" y="306"/>
                    <a:pt x="8" y="306"/>
                    <a:pt x="8" y="306"/>
                  </a:cubicBezTo>
                  <a:cubicBezTo>
                    <a:pt x="8" y="306"/>
                    <a:pt x="8" y="305"/>
                    <a:pt x="8" y="304"/>
                  </a:cubicBezTo>
                  <a:close/>
                  <a:moveTo>
                    <a:pt x="20" y="371"/>
                  </a:moveTo>
                  <a:cubicBezTo>
                    <a:pt x="14" y="373"/>
                    <a:pt x="14" y="373"/>
                    <a:pt x="14" y="373"/>
                  </a:cubicBezTo>
                  <a:cubicBezTo>
                    <a:pt x="14" y="374"/>
                    <a:pt x="14" y="375"/>
                    <a:pt x="14" y="375"/>
                  </a:cubicBezTo>
                  <a:cubicBezTo>
                    <a:pt x="21" y="373"/>
                    <a:pt x="21" y="373"/>
                    <a:pt x="21" y="373"/>
                  </a:cubicBezTo>
                  <a:cubicBezTo>
                    <a:pt x="21" y="373"/>
                    <a:pt x="21" y="372"/>
                    <a:pt x="20" y="371"/>
                  </a:cubicBezTo>
                  <a:close/>
                  <a:moveTo>
                    <a:pt x="24" y="380"/>
                  </a:moveTo>
                  <a:cubicBezTo>
                    <a:pt x="17" y="383"/>
                    <a:pt x="17" y="383"/>
                    <a:pt x="17" y="383"/>
                  </a:cubicBezTo>
                  <a:cubicBezTo>
                    <a:pt x="17" y="384"/>
                    <a:pt x="17" y="384"/>
                    <a:pt x="17" y="385"/>
                  </a:cubicBezTo>
                  <a:cubicBezTo>
                    <a:pt x="24" y="382"/>
                    <a:pt x="24" y="382"/>
                    <a:pt x="24" y="382"/>
                  </a:cubicBezTo>
                  <a:cubicBezTo>
                    <a:pt x="24" y="382"/>
                    <a:pt x="24" y="381"/>
                    <a:pt x="24" y="380"/>
                  </a:cubicBezTo>
                  <a:close/>
                  <a:moveTo>
                    <a:pt x="27" y="390"/>
                  </a:moveTo>
                  <a:cubicBezTo>
                    <a:pt x="20" y="392"/>
                    <a:pt x="20" y="392"/>
                    <a:pt x="20" y="392"/>
                  </a:cubicBezTo>
                  <a:cubicBezTo>
                    <a:pt x="21" y="393"/>
                    <a:pt x="21" y="394"/>
                    <a:pt x="21" y="394"/>
                  </a:cubicBezTo>
                  <a:cubicBezTo>
                    <a:pt x="28" y="392"/>
                    <a:pt x="28" y="392"/>
                    <a:pt x="28" y="392"/>
                  </a:cubicBezTo>
                  <a:cubicBezTo>
                    <a:pt x="28" y="391"/>
                    <a:pt x="27" y="390"/>
                    <a:pt x="27" y="390"/>
                  </a:cubicBezTo>
                  <a:close/>
                  <a:moveTo>
                    <a:pt x="18" y="362"/>
                  </a:moveTo>
                  <a:cubicBezTo>
                    <a:pt x="11" y="364"/>
                    <a:pt x="11" y="364"/>
                    <a:pt x="11" y="364"/>
                  </a:cubicBezTo>
                  <a:cubicBezTo>
                    <a:pt x="11" y="365"/>
                    <a:pt x="11" y="365"/>
                    <a:pt x="11" y="366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3"/>
                    <a:pt x="18" y="363"/>
                    <a:pt x="18" y="362"/>
                  </a:cubicBezTo>
                  <a:close/>
                  <a:moveTo>
                    <a:pt x="15" y="352"/>
                  </a:moveTo>
                  <a:cubicBezTo>
                    <a:pt x="8" y="354"/>
                    <a:pt x="8" y="354"/>
                    <a:pt x="8" y="354"/>
                  </a:cubicBezTo>
                  <a:cubicBezTo>
                    <a:pt x="8" y="355"/>
                    <a:pt x="8" y="356"/>
                    <a:pt x="9" y="356"/>
                  </a:cubicBezTo>
                  <a:cubicBezTo>
                    <a:pt x="16" y="354"/>
                    <a:pt x="16" y="354"/>
                    <a:pt x="16" y="354"/>
                  </a:cubicBezTo>
                  <a:cubicBezTo>
                    <a:pt x="15" y="354"/>
                    <a:pt x="15" y="353"/>
                    <a:pt x="15" y="352"/>
                  </a:cubicBezTo>
                  <a:close/>
                  <a:moveTo>
                    <a:pt x="114" y="505"/>
                  </a:moveTo>
                  <a:cubicBezTo>
                    <a:pt x="109" y="511"/>
                    <a:pt x="109" y="511"/>
                    <a:pt x="109" y="511"/>
                  </a:cubicBezTo>
                  <a:cubicBezTo>
                    <a:pt x="110" y="512"/>
                    <a:pt x="110" y="512"/>
                    <a:pt x="111" y="512"/>
                  </a:cubicBezTo>
                  <a:cubicBezTo>
                    <a:pt x="115" y="507"/>
                    <a:pt x="115" y="507"/>
                    <a:pt x="115" y="507"/>
                  </a:cubicBezTo>
                  <a:cubicBezTo>
                    <a:pt x="115" y="506"/>
                    <a:pt x="114" y="506"/>
                    <a:pt x="114" y="505"/>
                  </a:cubicBezTo>
                  <a:close/>
                  <a:moveTo>
                    <a:pt x="106" y="499"/>
                  </a:moveTo>
                  <a:cubicBezTo>
                    <a:pt x="102" y="505"/>
                    <a:pt x="102" y="505"/>
                    <a:pt x="102" y="505"/>
                  </a:cubicBezTo>
                  <a:cubicBezTo>
                    <a:pt x="102" y="505"/>
                    <a:pt x="103" y="506"/>
                    <a:pt x="103" y="506"/>
                  </a:cubicBezTo>
                  <a:cubicBezTo>
                    <a:pt x="108" y="501"/>
                    <a:pt x="108" y="501"/>
                    <a:pt x="108" y="501"/>
                  </a:cubicBezTo>
                  <a:cubicBezTo>
                    <a:pt x="107" y="500"/>
                    <a:pt x="107" y="500"/>
                    <a:pt x="106" y="499"/>
                  </a:cubicBezTo>
                  <a:close/>
                  <a:moveTo>
                    <a:pt x="99" y="493"/>
                  </a:moveTo>
                  <a:cubicBezTo>
                    <a:pt x="94" y="498"/>
                    <a:pt x="94" y="498"/>
                    <a:pt x="94" y="498"/>
                  </a:cubicBezTo>
                  <a:cubicBezTo>
                    <a:pt x="95" y="499"/>
                    <a:pt x="95" y="499"/>
                    <a:pt x="96" y="500"/>
                  </a:cubicBezTo>
                  <a:cubicBezTo>
                    <a:pt x="100" y="494"/>
                    <a:pt x="100" y="494"/>
                    <a:pt x="100" y="494"/>
                  </a:cubicBezTo>
                  <a:cubicBezTo>
                    <a:pt x="100" y="494"/>
                    <a:pt x="99" y="493"/>
                    <a:pt x="99" y="493"/>
                  </a:cubicBezTo>
                  <a:close/>
                  <a:moveTo>
                    <a:pt x="140" y="41"/>
                  </a:moveTo>
                  <a:cubicBezTo>
                    <a:pt x="183" y="15"/>
                    <a:pt x="233" y="0"/>
                    <a:pt x="287" y="0"/>
                  </a:cubicBezTo>
                  <a:cubicBezTo>
                    <a:pt x="340" y="0"/>
                    <a:pt x="391" y="15"/>
                    <a:pt x="434" y="41"/>
                  </a:cubicBezTo>
                  <a:cubicBezTo>
                    <a:pt x="432" y="45"/>
                    <a:pt x="432" y="45"/>
                    <a:pt x="432" y="45"/>
                  </a:cubicBezTo>
                  <a:cubicBezTo>
                    <a:pt x="389" y="19"/>
                    <a:pt x="340" y="4"/>
                    <a:pt x="287" y="4"/>
                  </a:cubicBezTo>
                  <a:cubicBezTo>
                    <a:pt x="234" y="4"/>
                    <a:pt x="184" y="19"/>
                    <a:pt x="142" y="45"/>
                  </a:cubicBezTo>
                  <a:lnTo>
                    <a:pt x="140" y="41"/>
                  </a:lnTo>
                  <a:close/>
                  <a:moveTo>
                    <a:pt x="432" y="527"/>
                  </a:moveTo>
                  <a:cubicBezTo>
                    <a:pt x="389" y="553"/>
                    <a:pt x="340" y="567"/>
                    <a:pt x="287" y="567"/>
                  </a:cubicBezTo>
                  <a:cubicBezTo>
                    <a:pt x="234" y="567"/>
                    <a:pt x="184" y="553"/>
                    <a:pt x="142" y="527"/>
                  </a:cubicBezTo>
                  <a:cubicBezTo>
                    <a:pt x="140" y="530"/>
                    <a:pt x="140" y="530"/>
                    <a:pt x="140" y="530"/>
                  </a:cubicBezTo>
                  <a:cubicBezTo>
                    <a:pt x="183" y="556"/>
                    <a:pt x="233" y="571"/>
                    <a:pt x="287" y="571"/>
                  </a:cubicBezTo>
                  <a:cubicBezTo>
                    <a:pt x="340" y="571"/>
                    <a:pt x="391" y="556"/>
                    <a:pt x="434" y="530"/>
                  </a:cubicBezTo>
                  <a:lnTo>
                    <a:pt x="432" y="527"/>
                  </a:lnTo>
                  <a:close/>
                </a:path>
              </a:pathLst>
            </a:custGeom>
            <a:solidFill>
              <a:schemeClr val="accent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2BF67B8C-E939-2B07-F51D-79500EBA02A8}"/>
                </a:ext>
              </a:extLst>
            </p:cNvPr>
            <p:cNvSpPr txBox="1"/>
            <p:nvPr/>
          </p:nvSpPr>
          <p:spPr>
            <a:xfrm>
              <a:off x="9544380" y="3888159"/>
              <a:ext cx="1463042" cy="8301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400" dirty="0">
                  <a:solidFill>
                    <a:schemeClr val="accent2"/>
                  </a:solidFill>
                  <a:latin typeface="+mj-lt"/>
                </a:rPr>
                <a:t>40</a:t>
              </a:r>
              <a:r>
                <a:rPr lang="en-US" altLang="zh-CN" sz="3000" dirty="0">
                  <a:solidFill>
                    <a:schemeClr val="accent2"/>
                  </a:solidFill>
                  <a:latin typeface="+mj-lt"/>
                </a:rPr>
                <a:t>%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40095BCE-4C35-05E4-B66F-4DDDAB06222E}"/>
                </a:ext>
              </a:extLst>
            </p:cNvPr>
            <p:cNvSpPr txBox="1"/>
            <p:nvPr/>
          </p:nvSpPr>
          <p:spPr>
            <a:xfrm>
              <a:off x="9469861" y="5014908"/>
              <a:ext cx="1612081" cy="3961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同比增长</a:t>
              </a:r>
            </a:p>
          </p:txBody>
        </p: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8F86A872-D41B-CFBD-CF72-0FD415C7DB53}"/>
              </a:ext>
            </a:extLst>
          </p:cNvPr>
          <p:cNvGrpSpPr/>
          <p:nvPr/>
        </p:nvGrpSpPr>
        <p:grpSpPr>
          <a:xfrm>
            <a:off x="3484661" y="3434278"/>
            <a:ext cx="2401223" cy="2387602"/>
            <a:chOff x="3173533" y="3919070"/>
            <a:chExt cx="2401223" cy="2387602"/>
          </a:xfrm>
        </p:grpSpPr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D49A546-087D-1D38-3CEA-42DE208881BC}"/>
                </a:ext>
              </a:extLst>
            </p:cNvPr>
            <p:cNvSpPr/>
            <p:nvPr/>
          </p:nvSpPr>
          <p:spPr>
            <a:xfrm>
              <a:off x="3292361" y="4031088"/>
              <a:ext cx="2163566" cy="21635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19100" dist="241300" dir="5400000" sx="97000" sy="97000" algn="t" rotWithShape="0">
                <a:schemeClr val="accent2">
                  <a:alpha val="17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266134" tIns="271314" rIns="180876" bIns="271315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335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3000">
                <a:solidFill>
                  <a:schemeClr val="tx1"/>
                </a:solidFill>
              </a:endParaRPr>
            </a:p>
          </p:txBody>
        </p:sp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id="{9D85B08B-32B1-38AE-886D-CB36279E16C1}"/>
                </a:ext>
              </a:extLst>
            </p:cNvPr>
            <p:cNvSpPr/>
            <p:nvPr/>
          </p:nvSpPr>
          <p:spPr>
            <a:xfrm>
              <a:off x="3292361" y="4031088"/>
              <a:ext cx="2163566" cy="2163565"/>
            </a:xfrm>
            <a:prstGeom prst="ellipse">
              <a:avLst/>
            </a:prstGeom>
            <a:gradFill flip="none" rotWithShape="1">
              <a:gsLst>
                <a:gs pos="4300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>
                    <a:alpha val="7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266134" tIns="271314" rIns="180876" bIns="271315" numCol="1" spcCol="127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3350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3000">
                <a:solidFill>
                  <a:schemeClr val="tx1"/>
                </a:solidFill>
              </a:endParaRPr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F276E440-8F05-5A49-4AC8-0C00F9A3C32F}"/>
                </a:ext>
              </a:extLst>
            </p:cNvPr>
            <p:cNvSpPr/>
            <p:nvPr/>
          </p:nvSpPr>
          <p:spPr>
            <a:xfrm>
              <a:off x="3292696" y="5017787"/>
              <a:ext cx="2162897" cy="1176867"/>
            </a:xfrm>
            <a:custGeom>
              <a:avLst/>
              <a:gdLst>
                <a:gd name="connsiteX0" fmla="*/ 6394 w 2880181"/>
                <a:gd name="connsiteY0" fmla="*/ 0 h 1567152"/>
                <a:gd name="connsiteX1" fmla="*/ 107236 w 2880181"/>
                <a:gd name="connsiteY1" fmla="*/ 3525 h 1567152"/>
                <a:gd name="connsiteX2" fmla="*/ 1772844 w 2880181"/>
                <a:gd name="connsiteY2" fmla="*/ 487401 h 1567152"/>
                <a:gd name="connsiteX3" fmla="*/ 2788813 w 2880181"/>
                <a:gd name="connsiteY3" fmla="*/ 182715 h 1567152"/>
                <a:gd name="connsiteX4" fmla="*/ 2880181 w 2880181"/>
                <a:gd name="connsiteY4" fmla="*/ 144309 h 1567152"/>
                <a:gd name="connsiteX5" fmla="*/ 2873637 w 2880181"/>
                <a:gd name="connsiteY5" fmla="*/ 273903 h 1567152"/>
                <a:gd name="connsiteX6" fmla="*/ 1440537 w 2880181"/>
                <a:gd name="connsiteY6" fmla="*/ 1567152 h 1567152"/>
                <a:gd name="connsiteX7" fmla="*/ 0 w 2880181"/>
                <a:gd name="connsiteY7" fmla="*/ 126616 h 156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0181" h="1567152">
                  <a:moveTo>
                    <a:pt x="6394" y="0"/>
                  </a:moveTo>
                  <a:lnTo>
                    <a:pt x="107236" y="3525"/>
                  </a:lnTo>
                  <a:cubicBezTo>
                    <a:pt x="628105" y="50149"/>
                    <a:pt x="1191616" y="504980"/>
                    <a:pt x="1772844" y="487401"/>
                  </a:cubicBezTo>
                  <a:cubicBezTo>
                    <a:pt x="2082833" y="478025"/>
                    <a:pt x="2442596" y="329589"/>
                    <a:pt x="2788813" y="182715"/>
                  </a:cubicBezTo>
                  <a:lnTo>
                    <a:pt x="2880181" y="144309"/>
                  </a:lnTo>
                  <a:lnTo>
                    <a:pt x="2873637" y="273903"/>
                  </a:lnTo>
                  <a:cubicBezTo>
                    <a:pt x="2799867" y="1000302"/>
                    <a:pt x="2186400" y="1567152"/>
                    <a:pt x="1440537" y="1567152"/>
                  </a:cubicBezTo>
                  <a:cubicBezTo>
                    <a:pt x="644950" y="1567152"/>
                    <a:pt x="0" y="922202"/>
                    <a:pt x="0" y="12661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55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56" name="旁门左道出品">
              <a:extLst>
                <a:ext uri="{FF2B5EF4-FFF2-40B4-BE49-F238E27FC236}">
                  <a16:creationId xmlns:a16="http://schemas.microsoft.com/office/drawing/2014/main" id="{817598B7-E256-0E66-435B-DF5E5EA89531}"/>
                </a:ext>
              </a:extLst>
            </p:cNvPr>
            <p:cNvSpPr/>
            <p:nvPr/>
          </p:nvSpPr>
          <p:spPr>
            <a:xfrm flipH="1">
              <a:off x="3297081" y="5042554"/>
              <a:ext cx="2154127" cy="1152100"/>
            </a:xfrm>
            <a:custGeom>
              <a:avLst/>
              <a:gdLst>
                <a:gd name="connsiteX0" fmla="*/ 4728 w 2868504"/>
                <a:gd name="connsiteY0" fmla="*/ 0 h 1534173"/>
                <a:gd name="connsiteX1" fmla="*/ 0 w 2868504"/>
                <a:gd name="connsiteY1" fmla="*/ 93637 h 1534173"/>
                <a:gd name="connsiteX2" fmla="*/ 1440537 w 2868504"/>
                <a:gd name="connsiteY2" fmla="*/ 1534173 h 1534173"/>
                <a:gd name="connsiteX3" fmla="*/ 2851807 w 2868504"/>
                <a:gd name="connsiteY3" fmla="*/ 383956 h 1534173"/>
                <a:gd name="connsiteX4" fmla="*/ 2868504 w 2868504"/>
                <a:gd name="connsiteY4" fmla="*/ 274554 h 1534173"/>
                <a:gd name="connsiteX5" fmla="*/ 2672193 w 2868504"/>
                <a:gd name="connsiteY5" fmla="*/ 331630 h 1534173"/>
                <a:gd name="connsiteX6" fmla="*/ 1948481 w 2868504"/>
                <a:gd name="connsiteY6" fmla="*/ 454422 h 1534173"/>
                <a:gd name="connsiteX7" fmla="*/ 168617 w 2868504"/>
                <a:gd name="connsiteY7" fmla="*/ 31924 h 153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8504" h="1534173">
                  <a:moveTo>
                    <a:pt x="4728" y="0"/>
                  </a:moveTo>
                  <a:lnTo>
                    <a:pt x="0" y="93637"/>
                  </a:lnTo>
                  <a:cubicBezTo>
                    <a:pt x="0" y="889223"/>
                    <a:pt x="644950" y="1534173"/>
                    <a:pt x="1440537" y="1534173"/>
                  </a:cubicBezTo>
                  <a:cubicBezTo>
                    <a:pt x="2136676" y="1534173"/>
                    <a:pt x="2717483" y="1040383"/>
                    <a:pt x="2851807" y="383956"/>
                  </a:cubicBezTo>
                  <a:lnTo>
                    <a:pt x="2868504" y="274554"/>
                  </a:lnTo>
                  <a:lnTo>
                    <a:pt x="2672193" y="331630"/>
                  </a:lnTo>
                  <a:cubicBezTo>
                    <a:pt x="2420295" y="399875"/>
                    <a:pt x="2174195" y="449149"/>
                    <a:pt x="1948481" y="454422"/>
                  </a:cubicBezTo>
                  <a:cubicBezTo>
                    <a:pt x="1334039" y="468778"/>
                    <a:pt x="734894" y="168063"/>
                    <a:pt x="168617" y="3192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  <a:alpha val="55000"/>
                  </a:schemeClr>
                </a:gs>
                <a:gs pos="100000">
                  <a:schemeClr val="accent1">
                    <a:alpha val="73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157" name="旁门左道出品">
              <a:extLst>
                <a:ext uri="{FF2B5EF4-FFF2-40B4-BE49-F238E27FC236}">
                  <a16:creationId xmlns:a16="http://schemas.microsoft.com/office/drawing/2014/main" id="{FB8ED735-0B6B-1064-3D4E-D2B88E936F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3533" y="3919070"/>
              <a:ext cx="2401223" cy="2387602"/>
            </a:xfrm>
            <a:custGeom>
              <a:avLst/>
              <a:gdLst>
                <a:gd name="T0" fmla="*/ 99 w 574"/>
                <a:gd name="T1" fmla="*/ 79 h 571"/>
                <a:gd name="T2" fmla="*/ 109 w 574"/>
                <a:gd name="T3" fmla="*/ 60 h 571"/>
                <a:gd name="T4" fmla="*/ 6 w 574"/>
                <a:gd name="T5" fmla="*/ 225 h 571"/>
                <a:gd name="T6" fmla="*/ 12 w 574"/>
                <a:gd name="T7" fmla="*/ 236 h 571"/>
                <a:gd name="T8" fmla="*/ 21 w 574"/>
                <a:gd name="T9" fmla="*/ 198 h 571"/>
                <a:gd name="T10" fmla="*/ 8 w 574"/>
                <a:gd name="T11" fmla="*/ 258 h 571"/>
                <a:gd name="T12" fmla="*/ 0 w 574"/>
                <a:gd name="T13" fmla="*/ 277 h 571"/>
                <a:gd name="T14" fmla="*/ 17 w 574"/>
                <a:gd name="T15" fmla="*/ 187 h 571"/>
                <a:gd name="T16" fmla="*/ 50 w 574"/>
                <a:gd name="T17" fmla="*/ 137 h 571"/>
                <a:gd name="T18" fmla="*/ 61 w 574"/>
                <a:gd name="T19" fmla="*/ 121 h 571"/>
                <a:gd name="T20" fmla="*/ 66 w 574"/>
                <a:gd name="T21" fmla="*/ 115 h 571"/>
                <a:gd name="T22" fmla="*/ 28 w 574"/>
                <a:gd name="T23" fmla="*/ 161 h 571"/>
                <a:gd name="T24" fmla="*/ 21 w 574"/>
                <a:gd name="T25" fmla="*/ 177 h 571"/>
                <a:gd name="T26" fmla="*/ 45 w 574"/>
                <a:gd name="T27" fmla="*/ 145 h 571"/>
                <a:gd name="T28" fmla="*/ 495 w 574"/>
                <a:gd name="T29" fmla="*/ 100 h 571"/>
                <a:gd name="T30" fmla="*/ 523 w 574"/>
                <a:gd name="T31" fmla="*/ 137 h 571"/>
                <a:gd name="T32" fmla="*/ 539 w 574"/>
                <a:gd name="T33" fmla="*/ 150 h 571"/>
                <a:gd name="T34" fmla="*/ 513 w 574"/>
                <a:gd name="T35" fmla="*/ 110 h 571"/>
                <a:gd name="T36" fmla="*/ 7 w 574"/>
                <a:gd name="T37" fmla="*/ 287 h 571"/>
                <a:gd name="T38" fmla="*/ 518 w 574"/>
                <a:gd name="T39" fmla="*/ 116 h 571"/>
                <a:gd name="T40" fmla="*/ 536 w 574"/>
                <a:gd name="T41" fmla="*/ 143 h 571"/>
                <a:gd name="T42" fmla="*/ 565 w 574"/>
                <a:gd name="T43" fmla="*/ 258 h 571"/>
                <a:gd name="T44" fmla="*/ 564 w 574"/>
                <a:gd name="T45" fmla="*/ 248 h 571"/>
                <a:gd name="T46" fmla="*/ 566 w 574"/>
                <a:gd name="T47" fmla="*/ 275 h 571"/>
                <a:gd name="T48" fmla="*/ 567 w 574"/>
                <a:gd name="T49" fmla="*/ 225 h 571"/>
                <a:gd name="T50" fmla="*/ 563 w 574"/>
                <a:gd name="T51" fmla="*/ 208 h 571"/>
                <a:gd name="T52" fmla="*/ 489 w 574"/>
                <a:gd name="T53" fmla="*/ 92 h 571"/>
                <a:gd name="T54" fmla="*/ 475 w 574"/>
                <a:gd name="T55" fmla="*/ 79 h 571"/>
                <a:gd name="T56" fmla="*/ 466 w 574"/>
                <a:gd name="T57" fmla="*/ 71 h 571"/>
                <a:gd name="T58" fmla="*/ 494 w 574"/>
                <a:gd name="T59" fmla="*/ 484 h 571"/>
                <a:gd name="T60" fmla="*/ 485 w 574"/>
                <a:gd name="T61" fmla="*/ 493 h 571"/>
                <a:gd name="T62" fmla="*/ 466 w 574"/>
                <a:gd name="T63" fmla="*/ 501 h 571"/>
                <a:gd name="T64" fmla="*/ 563 w 574"/>
                <a:gd name="T65" fmla="*/ 326 h 571"/>
                <a:gd name="T66" fmla="*/ 560 w 574"/>
                <a:gd name="T67" fmla="*/ 343 h 571"/>
                <a:gd name="T68" fmla="*/ 563 w 574"/>
                <a:gd name="T69" fmla="*/ 364 h 571"/>
                <a:gd name="T70" fmla="*/ 556 w 574"/>
                <a:gd name="T71" fmla="*/ 385 h 571"/>
                <a:gd name="T72" fmla="*/ 574 w 574"/>
                <a:gd name="T73" fmla="*/ 286 h 571"/>
                <a:gd name="T74" fmla="*/ 501 w 574"/>
                <a:gd name="T75" fmla="*/ 477 h 571"/>
                <a:gd name="T76" fmla="*/ 572 w 574"/>
                <a:gd name="T77" fmla="*/ 317 h 571"/>
                <a:gd name="T78" fmla="*/ 512 w 574"/>
                <a:gd name="T79" fmla="*/ 451 h 571"/>
                <a:gd name="T80" fmla="*/ 523 w 574"/>
                <a:gd name="T81" fmla="*/ 435 h 571"/>
                <a:gd name="T82" fmla="*/ 502 w 574"/>
                <a:gd name="T83" fmla="*/ 465 h 571"/>
                <a:gd name="T84" fmla="*/ 536 w 574"/>
                <a:gd name="T85" fmla="*/ 428 h 571"/>
                <a:gd name="T86" fmla="*/ 552 w 574"/>
                <a:gd name="T87" fmla="*/ 394 h 571"/>
                <a:gd name="T88" fmla="*/ 60 w 574"/>
                <a:gd name="T89" fmla="*/ 449 h 571"/>
                <a:gd name="T90" fmla="*/ 54 w 574"/>
                <a:gd name="T91" fmla="*/ 441 h 571"/>
                <a:gd name="T92" fmla="*/ 50 w 574"/>
                <a:gd name="T93" fmla="*/ 435 h 571"/>
                <a:gd name="T94" fmla="*/ 25 w 574"/>
                <a:gd name="T95" fmla="*/ 403 h 571"/>
                <a:gd name="T96" fmla="*/ 80 w 574"/>
                <a:gd name="T97" fmla="*/ 484 h 571"/>
                <a:gd name="T98" fmla="*/ 66 w 574"/>
                <a:gd name="T99" fmla="*/ 457 h 571"/>
                <a:gd name="T100" fmla="*/ 72 w 574"/>
                <a:gd name="T101" fmla="*/ 465 h 571"/>
                <a:gd name="T102" fmla="*/ 45 w 574"/>
                <a:gd name="T103" fmla="*/ 427 h 571"/>
                <a:gd name="T104" fmla="*/ 6 w 574"/>
                <a:gd name="T105" fmla="*/ 346 h 571"/>
                <a:gd name="T106" fmla="*/ 1 w 574"/>
                <a:gd name="T107" fmla="*/ 315 h 571"/>
                <a:gd name="T108" fmla="*/ 20 w 574"/>
                <a:gd name="T109" fmla="*/ 371 h 571"/>
                <a:gd name="T110" fmla="*/ 24 w 574"/>
                <a:gd name="T111" fmla="*/ 380 h 571"/>
                <a:gd name="T112" fmla="*/ 18 w 574"/>
                <a:gd name="T113" fmla="*/ 364 h 571"/>
                <a:gd name="T114" fmla="*/ 111 w 574"/>
                <a:gd name="T115" fmla="*/ 512 h 571"/>
                <a:gd name="T116" fmla="*/ 94 w 574"/>
                <a:gd name="T117" fmla="*/ 498 h 571"/>
                <a:gd name="T118" fmla="*/ 142 w 574"/>
                <a:gd name="T119" fmla="*/ 45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4" h="571">
                  <a:moveTo>
                    <a:pt x="106" y="72"/>
                  </a:moveTo>
                  <a:cubicBezTo>
                    <a:pt x="102" y="67"/>
                    <a:pt x="102" y="67"/>
                    <a:pt x="102" y="67"/>
                  </a:cubicBezTo>
                  <a:cubicBezTo>
                    <a:pt x="102" y="66"/>
                    <a:pt x="103" y="66"/>
                    <a:pt x="103" y="65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1"/>
                    <a:pt x="107" y="72"/>
                    <a:pt x="106" y="72"/>
                  </a:cubicBezTo>
                  <a:close/>
                  <a:moveTo>
                    <a:pt x="100" y="77"/>
                  </a:moveTo>
                  <a:cubicBezTo>
                    <a:pt x="96" y="72"/>
                    <a:pt x="96" y="72"/>
                    <a:pt x="96" y="72"/>
                  </a:cubicBezTo>
                  <a:cubicBezTo>
                    <a:pt x="95" y="72"/>
                    <a:pt x="94" y="73"/>
                    <a:pt x="94" y="73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78"/>
                    <a:pt x="100" y="78"/>
                    <a:pt x="100" y="77"/>
                  </a:cubicBezTo>
                  <a:close/>
                  <a:moveTo>
                    <a:pt x="93" y="84"/>
                  </a:moveTo>
                  <a:cubicBezTo>
                    <a:pt x="88" y="79"/>
                    <a:pt x="88" y="79"/>
                    <a:pt x="88" y="79"/>
                  </a:cubicBezTo>
                  <a:cubicBezTo>
                    <a:pt x="88" y="79"/>
                    <a:pt x="87" y="80"/>
                    <a:pt x="87" y="80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93" y="84"/>
                    <a:pt x="93" y="84"/>
                  </a:cubicBezTo>
                  <a:close/>
                  <a:moveTo>
                    <a:pt x="115" y="65"/>
                  </a:moveTo>
                  <a:cubicBezTo>
                    <a:pt x="111" y="59"/>
                    <a:pt x="111" y="59"/>
                    <a:pt x="111" y="59"/>
                  </a:cubicBezTo>
                  <a:cubicBezTo>
                    <a:pt x="110" y="60"/>
                    <a:pt x="110" y="60"/>
                    <a:pt x="109" y="60"/>
                  </a:cubicBezTo>
                  <a:cubicBezTo>
                    <a:pt x="114" y="66"/>
                    <a:pt x="114" y="66"/>
                    <a:pt x="114" y="66"/>
                  </a:cubicBezTo>
                  <a:cubicBezTo>
                    <a:pt x="114" y="66"/>
                    <a:pt x="115" y="65"/>
                    <a:pt x="115" y="65"/>
                  </a:cubicBezTo>
                  <a:close/>
                  <a:moveTo>
                    <a:pt x="86" y="91"/>
                  </a:moveTo>
                  <a:cubicBezTo>
                    <a:pt x="81" y="86"/>
                    <a:pt x="81" y="86"/>
                    <a:pt x="81" y="86"/>
                  </a:cubicBezTo>
                  <a:cubicBezTo>
                    <a:pt x="81" y="86"/>
                    <a:pt x="80" y="87"/>
                    <a:pt x="80" y="87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85" y="92"/>
                    <a:pt x="86" y="91"/>
                    <a:pt x="86" y="91"/>
                  </a:cubicBezTo>
                  <a:close/>
                  <a:moveTo>
                    <a:pt x="13" y="227"/>
                  </a:moveTo>
                  <a:cubicBezTo>
                    <a:pt x="6" y="225"/>
                    <a:pt x="6" y="225"/>
                    <a:pt x="6" y="225"/>
                  </a:cubicBezTo>
                  <a:cubicBezTo>
                    <a:pt x="6" y="226"/>
                    <a:pt x="6" y="227"/>
                    <a:pt x="6" y="227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13" y="228"/>
                    <a:pt x="13" y="227"/>
                    <a:pt x="13" y="227"/>
                  </a:cubicBezTo>
                  <a:close/>
                  <a:moveTo>
                    <a:pt x="80" y="98"/>
                  </a:moveTo>
                  <a:cubicBezTo>
                    <a:pt x="74" y="93"/>
                    <a:pt x="74" y="93"/>
                    <a:pt x="74" y="93"/>
                  </a:cubicBezTo>
                  <a:cubicBezTo>
                    <a:pt x="74" y="94"/>
                    <a:pt x="73" y="94"/>
                    <a:pt x="73" y="95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99"/>
                    <a:pt x="79" y="98"/>
                    <a:pt x="80" y="98"/>
                  </a:cubicBezTo>
                  <a:close/>
                  <a:moveTo>
                    <a:pt x="12" y="236"/>
                  </a:moveTo>
                  <a:cubicBezTo>
                    <a:pt x="4" y="235"/>
                    <a:pt x="4" y="235"/>
                    <a:pt x="4" y="235"/>
                  </a:cubicBezTo>
                  <a:cubicBezTo>
                    <a:pt x="4" y="236"/>
                    <a:pt x="4" y="236"/>
                    <a:pt x="4" y="237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7"/>
                    <a:pt x="12" y="236"/>
                  </a:cubicBezTo>
                  <a:close/>
                  <a:moveTo>
                    <a:pt x="21" y="198"/>
                  </a:moveTo>
                  <a:cubicBezTo>
                    <a:pt x="14" y="196"/>
                    <a:pt x="14" y="196"/>
                    <a:pt x="14" y="196"/>
                  </a:cubicBezTo>
                  <a:cubicBezTo>
                    <a:pt x="14" y="197"/>
                    <a:pt x="14" y="197"/>
                    <a:pt x="14" y="198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21" y="200"/>
                    <a:pt x="21" y="199"/>
                    <a:pt x="21" y="198"/>
                  </a:cubicBezTo>
                  <a:close/>
                  <a:moveTo>
                    <a:pt x="18" y="208"/>
                  </a:moveTo>
                  <a:cubicBezTo>
                    <a:pt x="11" y="206"/>
                    <a:pt x="11" y="206"/>
                    <a:pt x="11" y="206"/>
                  </a:cubicBezTo>
                  <a:cubicBezTo>
                    <a:pt x="11" y="206"/>
                    <a:pt x="11" y="207"/>
                    <a:pt x="11" y="208"/>
                  </a:cubicBezTo>
                  <a:cubicBezTo>
                    <a:pt x="18" y="210"/>
                    <a:pt x="18" y="210"/>
                    <a:pt x="18" y="210"/>
                  </a:cubicBezTo>
                  <a:cubicBezTo>
                    <a:pt x="18" y="209"/>
                    <a:pt x="18" y="208"/>
                    <a:pt x="18" y="208"/>
                  </a:cubicBezTo>
                  <a:close/>
                  <a:moveTo>
                    <a:pt x="9" y="256"/>
                  </a:moveTo>
                  <a:cubicBezTo>
                    <a:pt x="2" y="255"/>
                    <a:pt x="2" y="255"/>
                    <a:pt x="2" y="255"/>
                  </a:cubicBezTo>
                  <a:cubicBezTo>
                    <a:pt x="1" y="255"/>
                    <a:pt x="1" y="256"/>
                    <a:pt x="1" y="257"/>
                  </a:cubicBezTo>
                  <a:cubicBezTo>
                    <a:pt x="8" y="258"/>
                    <a:pt x="8" y="258"/>
                    <a:pt x="8" y="258"/>
                  </a:cubicBezTo>
                  <a:cubicBezTo>
                    <a:pt x="9" y="257"/>
                    <a:pt x="9" y="256"/>
                    <a:pt x="9" y="256"/>
                  </a:cubicBezTo>
                  <a:close/>
                  <a:moveTo>
                    <a:pt x="10" y="246"/>
                  </a:moveTo>
                  <a:cubicBezTo>
                    <a:pt x="3" y="245"/>
                    <a:pt x="3" y="245"/>
                    <a:pt x="3" y="245"/>
                  </a:cubicBezTo>
                  <a:cubicBezTo>
                    <a:pt x="3" y="246"/>
                    <a:pt x="3" y="246"/>
                    <a:pt x="2" y="247"/>
                  </a:cubicBezTo>
                  <a:cubicBezTo>
                    <a:pt x="10" y="248"/>
                    <a:pt x="10" y="248"/>
                    <a:pt x="10" y="248"/>
                  </a:cubicBezTo>
                  <a:cubicBezTo>
                    <a:pt x="10" y="247"/>
                    <a:pt x="10" y="247"/>
                    <a:pt x="10" y="246"/>
                  </a:cubicBezTo>
                  <a:close/>
                  <a:moveTo>
                    <a:pt x="7" y="275"/>
                  </a:moveTo>
                  <a:cubicBezTo>
                    <a:pt x="0" y="275"/>
                    <a:pt x="0" y="275"/>
                    <a:pt x="0" y="275"/>
                  </a:cubicBezTo>
                  <a:cubicBezTo>
                    <a:pt x="0" y="275"/>
                    <a:pt x="0" y="276"/>
                    <a:pt x="0" y="277"/>
                  </a:cubicBezTo>
                  <a:cubicBezTo>
                    <a:pt x="7" y="277"/>
                    <a:pt x="7" y="277"/>
                    <a:pt x="7" y="277"/>
                  </a:cubicBezTo>
                  <a:cubicBezTo>
                    <a:pt x="7" y="276"/>
                    <a:pt x="7" y="276"/>
                    <a:pt x="7" y="275"/>
                  </a:cubicBezTo>
                  <a:close/>
                  <a:moveTo>
                    <a:pt x="8" y="265"/>
                  </a:moveTo>
                  <a:cubicBezTo>
                    <a:pt x="1" y="265"/>
                    <a:pt x="1" y="265"/>
                    <a:pt x="1" y="265"/>
                  </a:cubicBezTo>
                  <a:cubicBezTo>
                    <a:pt x="1" y="265"/>
                    <a:pt x="1" y="266"/>
                    <a:pt x="1" y="267"/>
                  </a:cubicBezTo>
                  <a:cubicBezTo>
                    <a:pt x="8" y="267"/>
                    <a:pt x="8" y="267"/>
                    <a:pt x="8" y="267"/>
                  </a:cubicBezTo>
                  <a:cubicBezTo>
                    <a:pt x="8" y="267"/>
                    <a:pt x="8" y="266"/>
                    <a:pt x="8" y="265"/>
                  </a:cubicBezTo>
                  <a:close/>
                  <a:moveTo>
                    <a:pt x="24" y="189"/>
                  </a:moveTo>
                  <a:cubicBezTo>
                    <a:pt x="17" y="187"/>
                    <a:pt x="17" y="187"/>
                    <a:pt x="17" y="187"/>
                  </a:cubicBezTo>
                  <a:cubicBezTo>
                    <a:pt x="17" y="187"/>
                    <a:pt x="17" y="188"/>
                    <a:pt x="17" y="189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24" y="190"/>
                    <a:pt x="24" y="190"/>
                    <a:pt x="24" y="189"/>
                  </a:cubicBezTo>
                  <a:close/>
                  <a:moveTo>
                    <a:pt x="16" y="217"/>
                  </a:moveTo>
                  <a:cubicBezTo>
                    <a:pt x="9" y="215"/>
                    <a:pt x="9" y="215"/>
                    <a:pt x="9" y="215"/>
                  </a:cubicBezTo>
                  <a:cubicBezTo>
                    <a:pt x="8" y="216"/>
                    <a:pt x="8" y="217"/>
                    <a:pt x="8" y="217"/>
                  </a:cubicBezTo>
                  <a:cubicBezTo>
                    <a:pt x="15" y="219"/>
                    <a:pt x="15" y="219"/>
                    <a:pt x="15" y="219"/>
                  </a:cubicBezTo>
                  <a:cubicBezTo>
                    <a:pt x="15" y="219"/>
                    <a:pt x="15" y="218"/>
                    <a:pt x="16" y="217"/>
                  </a:cubicBezTo>
                  <a:close/>
                  <a:moveTo>
                    <a:pt x="50" y="137"/>
                  </a:moveTo>
                  <a:cubicBezTo>
                    <a:pt x="44" y="133"/>
                    <a:pt x="44" y="133"/>
                    <a:pt x="44" y="133"/>
                  </a:cubicBezTo>
                  <a:cubicBezTo>
                    <a:pt x="44" y="133"/>
                    <a:pt x="43" y="134"/>
                    <a:pt x="43" y="135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8"/>
                    <a:pt x="50" y="137"/>
                    <a:pt x="50" y="137"/>
                  </a:cubicBezTo>
                  <a:close/>
                  <a:moveTo>
                    <a:pt x="61" y="121"/>
                  </a:moveTo>
                  <a:cubicBezTo>
                    <a:pt x="55" y="116"/>
                    <a:pt x="55" y="116"/>
                    <a:pt x="55" y="116"/>
                  </a:cubicBezTo>
                  <a:cubicBezTo>
                    <a:pt x="55" y="117"/>
                    <a:pt x="54" y="117"/>
                    <a:pt x="54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0" y="122"/>
                    <a:pt x="61" y="121"/>
                    <a:pt x="61" y="121"/>
                  </a:cubicBezTo>
                  <a:close/>
                  <a:moveTo>
                    <a:pt x="55" y="129"/>
                  </a:moveTo>
                  <a:cubicBezTo>
                    <a:pt x="49" y="125"/>
                    <a:pt x="49" y="125"/>
                    <a:pt x="49" y="125"/>
                  </a:cubicBezTo>
                  <a:cubicBezTo>
                    <a:pt x="49" y="125"/>
                    <a:pt x="49" y="126"/>
                    <a:pt x="48" y="126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5" y="130"/>
                    <a:pt x="55" y="129"/>
                    <a:pt x="55" y="129"/>
                  </a:cubicBezTo>
                  <a:close/>
                  <a:moveTo>
                    <a:pt x="67" y="113"/>
                  </a:moveTo>
                  <a:cubicBezTo>
                    <a:pt x="61" y="108"/>
                    <a:pt x="61" y="108"/>
                    <a:pt x="61" y="108"/>
                  </a:cubicBezTo>
                  <a:cubicBezTo>
                    <a:pt x="61" y="109"/>
                    <a:pt x="60" y="109"/>
                    <a:pt x="60" y="110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6" y="114"/>
                    <a:pt x="67" y="113"/>
                    <a:pt x="67" y="113"/>
                  </a:cubicBezTo>
                  <a:close/>
                  <a:moveTo>
                    <a:pt x="73" y="105"/>
                  </a:moveTo>
                  <a:cubicBezTo>
                    <a:pt x="68" y="101"/>
                    <a:pt x="68" y="101"/>
                    <a:pt x="68" y="101"/>
                  </a:cubicBezTo>
                  <a:cubicBezTo>
                    <a:pt x="67" y="101"/>
                    <a:pt x="67" y="102"/>
                    <a:pt x="66" y="102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2" y="106"/>
                    <a:pt x="73" y="106"/>
                    <a:pt x="73" y="105"/>
                  </a:cubicBezTo>
                  <a:close/>
                  <a:moveTo>
                    <a:pt x="36" y="162"/>
                  </a:moveTo>
                  <a:cubicBezTo>
                    <a:pt x="29" y="159"/>
                    <a:pt x="29" y="159"/>
                    <a:pt x="29" y="159"/>
                  </a:cubicBezTo>
                  <a:cubicBezTo>
                    <a:pt x="29" y="160"/>
                    <a:pt x="29" y="160"/>
                    <a:pt x="28" y="161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64"/>
                    <a:pt x="36" y="163"/>
                    <a:pt x="36" y="162"/>
                  </a:cubicBezTo>
                  <a:close/>
                  <a:moveTo>
                    <a:pt x="32" y="171"/>
                  </a:moveTo>
                  <a:cubicBezTo>
                    <a:pt x="25" y="168"/>
                    <a:pt x="25" y="168"/>
                    <a:pt x="25" y="168"/>
                  </a:cubicBezTo>
                  <a:cubicBezTo>
                    <a:pt x="25" y="169"/>
                    <a:pt x="24" y="169"/>
                    <a:pt x="24" y="170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1" y="172"/>
                    <a:pt x="31" y="172"/>
                    <a:pt x="32" y="171"/>
                  </a:cubicBezTo>
                  <a:close/>
                  <a:moveTo>
                    <a:pt x="28" y="180"/>
                  </a:moveTo>
                  <a:cubicBezTo>
                    <a:pt x="21" y="177"/>
                    <a:pt x="21" y="177"/>
                    <a:pt x="21" y="177"/>
                  </a:cubicBezTo>
                  <a:cubicBezTo>
                    <a:pt x="21" y="178"/>
                    <a:pt x="21" y="179"/>
                    <a:pt x="20" y="179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1"/>
                    <a:pt x="28" y="181"/>
                    <a:pt x="28" y="180"/>
                  </a:cubicBezTo>
                  <a:close/>
                  <a:moveTo>
                    <a:pt x="40" y="154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4" y="151"/>
                    <a:pt x="33" y="151"/>
                    <a:pt x="33" y="152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5"/>
                    <a:pt x="40" y="154"/>
                    <a:pt x="40" y="154"/>
                  </a:cubicBezTo>
                  <a:close/>
                  <a:moveTo>
                    <a:pt x="45" y="145"/>
                  </a:moveTo>
                  <a:cubicBezTo>
                    <a:pt x="39" y="141"/>
                    <a:pt x="39" y="141"/>
                    <a:pt x="39" y="141"/>
                  </a:cubicBezTo>
                  <a:cubicBezTo>
                    <a:pt x="38" y="142"/>
                    <a:pt x="38" y="143"/>
                    <a:pt x="38" y="143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6"/>
                    <a:pt x="45" y="146"/>
                    <a:pt x="45" y="145"/>
                  </a:cubicBezTo>
                  <a:close/>
                  <a:moveTo>
                    <a:pt x="495" y="100"/>
                  </a:moveTo>
                  <a:cubicBezTo>
                    <a:pt x="501" y="95"/>
                    <a:pt x="501" y="95"/>
                    <a:pt x="501" y="95"/>
                  </a:cubicBezTo>
                  <a:cubicBezTo>
                    <a:pt x="500" y="94"/>
                    <a:pt x="500" y="94"/>
                    <a:pt x="499" y="93"/>
                  </a:cubicBezTo>
                  <a:cubicBezTo>
                    <a:pt x="494" y="98"/>
                    <a:pt x="494" y="98"/>
                    <a:pt x="494" y="98"/>
                  </a:cubicBezTo>
                  <a:cubicBezTo>
                    <a:pt x="494" y="98"/>
                    <a:pt x="495" y="99"/>
                    <a:pt x="495" y="100"/>
                  </a:cubicBezTo>
                  <a:close/>
                  <a:moveTo>
                    <a:pt x="519" y="130"/>
                  </a:moveTo>
                  <a:cubicBezTo>
                    <a:pt x="525" y="126"/>
                    <a:pt x="525" y="126"/>
                    <a:pt x="525" y="126"/>
                  </a:cubicBezTo>
                  <a:cubicBezTo>
                    <a:pt x="525" y="126"/>
                    <a:pt x="524" y="125"/>
                    <a:pt x="524" y="125"/>
                  </a:cubicBezTo>
                  <a:cubicBezTo>
                    <a:pt x="518" y="129"/>
                    <a:pt x="518" y="129"/>
                    <a:pt x="518" y="129"/>
                  </a:cubicBezTo>
                  <a:cubicBezTo>
                    <a:pt x="518" y="129"/>
                    <a:pt x="519" y="130"/>
                    <a:pt x="519" y="130"/>
                  </a:cubicBezTo>
                  <a:close/>
                  <a:moveTo>
                    <a:pt x="524" y="139"/>
                  </a:moveTo>
                  <a:cubicBezTo>
                    <a:pt x="531" y="135"/>
                    <a:pt x="531" y="135"/>
                    <a:pt x="531" y="135"/>
                  </a:cubicBezTo>
                  <a:cubicBezTo>
                    <a:pt x="530" y="134"/>
                    <a:pt x="530" y="133"/>
                    <a:pt x="529" y="133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4" y="137"/>
                    <a:pt x="524" y="138"/>
                    <a:pt x="524" y="139"/>
                  </a:cubicBezTo>
                  <a:close/>
                  <a:moveTo>
                    <a:pt x="482" y="85"/>
                  </a:moveTo>
                  <a:cubicBezTo>
                    <a:pt x="487" y="80"/>
                    <a:pt x="487" y="80"/>
                    <a:pt x="487" y="80"/>
                  </a:cubicBezTo>
                  <a:cubicBezTo>
                    <a:pt x="486" y="80"/>
                    <a:pt x="486" y="79"/>
                    <a:pt x="485" y="79"/>
                  </a:cubicBezTo>
                  <a:cubicBezTo>
                    <a:pt x="480" y="84"/>
                    <a:pt x="480" y="84"/>
                    <a:pt x="480" y="84"/>
                  </a:cubicBezTo>
                  <a:cubicBezTo>
                    <a:pt x="481" y="84"/>
                    <a:pt x="481" y="85"/>
                    <a:pt x="482" y="85"/>
                  </a:cubicBezTo>
                  <a:close/>
                  <a:moveTo>
                    <a:pt x="534" y="155"/>
                  </a:moveTo>
                  <a:cubicBezTo>
                    <a:pt x="540" y="152"/>
                    <a:pt x="540" y="152"/>
                    <a:pt x="540" y="152"/>
                  </a:cubicBezTo>
                  <a:cubicBezTo>
                    <a:pt x="540" y="151"/>
                    <a:pt x="540" y="151"/>
                    <a:pt x="539" y="150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4"/>
                    <a:pt x="534" y="155"/>
                    <a:pt x="534" y="155"/>
                  </a:cubicBezTo>
                  <a:close/>
                  <a:moveTo>
                    <a:pt x="539" y="164"/>
                  </a:moveTo>
                  <a:cubicBezTo>
                    <a:pt x="545" y="161"/>
                    <a:pt x="545" y="161"/>
                    <a:pt x="545" y="161"/>
                  </a:cubicBezTo>
                  <a:cubicBezTo>
                    <a:pt x="545" y="160"/>
                    <a:pt x="544" y="160"/>
                    <a:pt x="544" y="159"/>
                  </a:cubicBezTo>
                  <a:cubicBezTo>
                    <a:pt x="538" y="162"/>
                    <a:pt x="538" y="162"/>
                    <a:pt x="538" y="162"/>
                  </a:cubicBezTo>
                  <a:cubicBezTo>
                    <a:pt x="538" y="163"/>
                    <a:pt x="538" y="164"/>
                    <a:pt x="539" y="164"/>
                  </a:cubicBezTo>
                  <a:close/>
                  <a:moveTo>
                    <a:pt x="508" y="115"/>
                  </a:moveTo>
                  <a:cubicBezTo>
                    <a:pt x="513" y="110"/>
                    <a:pt x="513" y="110"/>
                    <a:pt x="513" y="110"/>
                  </a:cubicBezTo>
                  <a:cubicBezTo>
                    <a:pt x="513" y="109"/>
                    <a:pt x="513" y="109"/>
                    <a:pt x="512" y="108"/>
                  </a:cubicBezTo>
                  <a:cubicBezTo>
                    <a:pt x="506" y="113"/>
                    <a:pt x="506" y="113"/>
                    <a:pt x="506" y="113"/>
                  </a:cubicBezTo>
                  <a:cubicBezTo>
                    <a:pt x="507" y="113"/>
                    <a:pt x="507" y="114"/>
                    <a:pt x="508" y="115"/>
                  </a:cubicBezTo>
                  <a:close/>
                  <a:moveTo>
                    <a:pt x="7" y="286"/>
                  </a:moveTo>
                  <a:cubicBezTo>
                    <a:pt x="7" y="285"/>
                    <a:pt x="7" y="285"/>
                    <a:pt x="7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285"/>
                    <a:pt x="0" y="285"/>
                    <a:pt x="0" y="286"/>
                  </a:cubicBezTo>
                  <a:cubicBezTo>
                    <a:pt x="0" y="286"/>
                    <a:pt x="0" y="287"/>
                    <a:pt x="0" y="287"/>
                  </a:cubicBezTo>
                  <a:cubicBezTo>
                    <a:pt x="7" y="287"/>
                    <a:pt x="7" y="287"/>
                    <a:pt x="7" y="287"/>
                  </a:cubicBezTo>
                  <a:cubicBezTo>
                    <a:pt x="7" y="287"/>
                    <a:pt x="7" y="286"/>
                    <a:pt x="7" y="286"/>
                  </a:cubicBezTo>
                  <a:close/>
                  <a:moveTo>
                    <a:pt x="543" y="173"/>
                  </a:moveTo>
                  <a:cubicBezTo>
                    <a:pt x="549" y="170"/>
                    <a:pt x="549" y="170"/>
                    <a:pt x="549" y="170"/>
                  </a:cubicBezTo>
                  <a:cubicBezTo>
                    <a:pt x="549" y="169"/>
                    <a:pt x="549" y="169"/>
                    <a:pt x="548" y="168"/>
                  </a:cubicBezTo>
                  <a:cubicBezTo>
                    <a:pt x="542" y="171"/>
                    <a:pt x="542" y="171"/>
                    <a:pt x="542" y="171"/>
                  </a:cubicBezTo>
                  <a:cubicBezTo>
                    <a:pt x="542" y="172"/>
                    <a:pt x="542" y="172"/>
                    <a:pt x="543" y="173"/>
                  </a:cubicBezTo>
                  <a:close/>
                  <a:moveTo>
                    <a:pt x="514" y="122"/>
                  </a:moveTo>
                  <a:cubicBezTo>
                    <a:pt x="519" y="118"/>
                    <a:pt x="519" y="118"/>
                    <a:pt x="519" y="118"/>
                  </a:cubicBezTo>
                  <a:cubicBezTo>
                    <a:pt x="519" y="117"/>
                    <a:pt x="519" y="117"/>
                    <a:pt x="518" y="116"/>
                  </a:cubicBezTo>
                  <a:cubicBezTo>
                    <a:pt x="512" y="121"/>
                    <a:pt x="512" y="121"/>
                    <a:pt x="512" y="121"/>
                  </a:cubicBezTo>
                  <a:cubicBezTo>
                    <a:pt x="513" y="121"/>
                    <a:pt x="513" y="122"/>
                    <a:pt x="514" y="122"/>
                  </a:cubicBezTo>
                  <a:close/>
                  <a:moveTo>
                    <a:pt x="502" y="107"/>
                  </a:moveTo>
                  <a:cubicBezTo>
                    <a:pt x="507" y="102"/>
                    <a:pt x="507" y="102"/>
                    <a:pt x="507" y="102"/>
                  </a:cubicBezTo>
                  <a:cubicBezTo>
                    <a:pt x="507" y="102"/>
                    <a:pt x="506" y="101"/>
                    <a:pt x="506" y="101"/>
                  </a:cubicBezTo>
                  <a:cubicBezTo>
                    <a:pt x="500" y="105"/>
                    <a:pt x="500" y="105"/>
                    <a:pt x="500" y="105"/>
                  </a:cubicBezTo>
                  <a:cubicBezTo>
                    <a:pt x="501" y="106"/>
                    <a:pt x="501" y="106"/>
                    <a:pt x="502" y="107"/>
                  </a:cubicBezTo>
                  <a:close/>
                  <a:moveTo>
                    <a:pt x="529" y="147"/>
                  </a:moveTo>
                  <a:cubicBezTo>
                    <a:pt x="536" y="143"/>
                    <a:pt x="536" y="143"/>
                    <a:pt x="536" y="143"/>
                  </a:cubicBezTo>
                  <a:cubicBezTo>
                    <a:pt x="535" y="143"/>
                    <a:pt x="535" y="142"/>
                    <a:pt x="535" y="141"/>
                  </a:cubicBezTo>
                  <a:cubicBezTo>
                    <a:pt x="528" y="145"/>
                    <a:pt x="528" y="145"/>
                    <a:pt x="528" y="145"/>
                  </a:cubicBezTo>
                  <a:cubicBezTo>
                    <a:pt x="529" y="146"/>
                    <a:pt x="529" y="146"/>
                    <a:pt x="529" y="147"/>
                  </a:cubicBezTo>
                  <a:close/>
                  <a:moveTo>
                    <a:pt x="562" y="238"/>
                  </a:moveTo>
                  <a:cubicBezTo>
                    <a:pt x="569" y="237"/>
                    <a:pt x="569" y="237"/>
                    <a:pt x="569" y="237"/>
                  </a:cubicBezTo>
                  <a:cubicBezTo>
                    <a:pt x="569" y="236"/>
                    <a:pt x="569" y="236"/>
                    <a:pt x="569" y="235"/>
                  </a:cubicBezTo>
                  <a:cubicBezTo>
                    <a:pt x="562" y="236"/>
                    <a:pt x="562" y="236"/>
                    <a:pt x="562" y="236"/>
                  </a:cubicBezTo>
                  <a:cubicBezTo>
                    <a:pt x="562" y="237"/>
                    <a:pt x="562" y="238"/>
                    <a:pt x="562" y="238"/>
                  </a:cubicBezTo>
                  <a:close/>
                  <a:moveTo>
                    <a:pt x="565" y="258"/>
                  </a:moveTo>
                  <a:cubicBezTo>
                    <a:pt x="572" y="257"/>
                    <a:pt x="572" y="257"/>
                    <a:pt x="572" y="257"/>
                  </a:cubicBezTo>
                  <a:cubicBezTo>
                    <a:pt x="572" y="256"/>
                    <a:pt x="572" y="255"/>
                    <a:pt x="572" y="255"/>
                  </a:cubicBezTo>
                  <a:cubicBezTo>
                    <a:pt x="565" y="256"/>
                    <a:pt x="565" y="256"/>
                    <a:pt x="565" y="256"/>
                  </a:cubicBezTo>
                  <a:cubicBezTo>
                    <a:pt x="565" y="256"/>
                    <a:pt x="565" y="257"/>
                    <a:pt x="565" y="258"/>
                  </a:cubicBezTo>
                  <a:close/>
                  <a:moveTo>
                    <a:pt x="564" y="248"/>
                  </a:moveTo>
                  <a:cubicBezTo>
                    <a:pt x="571" y="247"/>
                    <a:pt x="571" y="247"/>
                    <a:pt x="571" y="247"/>
                  </a:cubicBezTo>
                  <a:cubicBezTo>
                    <a:pt x="571" y="246"/>
                    <a:pt x="571" y="246"/>
                    <a:pt x="571" y="245"/>
                  </a:cubicBezTo>
                  <a:cubicBezTo>
                    <a:pt x="563" y="246"/>
                    <a:pt x="563" y="246"/>
                    <a:pt x="563" y="246"/>
                  </a:cubicBezTo>
                  <a:cubicBezTo>
                    <a:pt x="564" y="247"/>
                    <a:pt x="564" y="247"/>
                    <a:pt x="564" y="248"/>
                  </a:cubicBezTo>
                  <a:close/>
                  <a:moveTo>
                    <a:pt x="566" y="267"/>
                  </a:moveTo>
                  <a:cubicBezTo>
                    <a:pt x="573" y="267"/>
                    <a:pt x="573" y="267"/>
                    <a:pt x="573" y="267"/>
                  </a:cubicBezTo>
                  <a:cubicBezTo>
                    <a:pt x="573" y="266"/>
                    <a:pt x="573" y="265"/>
                    <a:pt x="573" y="265"/>
                  </a:cubicBezTo>
                  <a:cubicBezTo>
                    <a:pt x="565" y="265"/>
                    <a:pt x="565" y="265"/>
                    <a:pt x="565" y="265"/>
                  </a:cubicBezTo>
                  <a:cubicBezTo>
                    <a:pt x="566" y="266"/>
                    <a:pt x="566" y="267"/>
                    <a:pt x="566" y="267"/>
                  </a:cubicBezTo>
                  <a:close/>
                  <a:moveTo>
                    <a:pt x="566" y="277"/>
                  </a:moveTo>
                  <a:cubicBezTo>
                    <a:pt x="573" y="277"/>
                    <a:pt x="573" y="277"/>
                    <a:pt x="573" y="277"/>
                  </a:cubicBezTo>
                  <a:cubicBezTo>
                    <a:pt x="573" y="276"/>
                    <a:pt x="573" y="275"/>
                    <a:pt x="573" y="275"/>
                  </a:cubicBezTo>
                  <a:cubicBezTo>
                    <a:pt x="566" y="275"/>
                    <a:pt x="566" y="275"/>
                    <a:pt x="566" y="275"/>
                  </a:cubicBezTo>
                  <a:cubicBezTo>
                    <a:pt x="566" y="276"/>
                    <a:pt x="566" y="276"/>
                    <a:pt x="566" y="277"/>
                  </a:cubicBezTo>
                  <a:close/>
                  <a:moveTo>
                    <a:pt x="546" y="182"/>
                  </a:moveTo>
                  <a:cubicBezTo>
                    <a:pt x="553" y="179"/>
                    <a:pt x="553" y="179"/>
                    <a:pt x="553" y="179"/>
                  </a:cubicBezTo>
                  <a:cubicBezTo>
                    <a:pt x="553" y="179"/>
                    <a:pt x="553" y="178"/>
                    <a:pt x="552" y="177"/>
                  </a:cubicBezTo>
                  <a:cubicBezTo>
                    <a:pt x="546" y="180"/>
                    <a:pt x="546" y="180"/>
                    <a:pt x="546" y="180"/>
                  </a:cubicBezTo>
                  <a:cubicBezTo>
                    <a:pt x="546" y="181"/>
                    <a:pt x="546" y="181"/>
                    <a:pt x="546" y="182"/>
                  </a:cubicBezTo>
                  <a:close/>
                  <a:moveTo>
                    <a:pt x="560" y="229"/>
                  </a:moveTo>
                  <a:cubicBezTo>
                    <a:pt x="568" y="227"/>
                    <a:pt x="568" y="227"/>
                    <a:pt x="568" y="227"/>
                  </a:cubicBezTo>
                  <a:cubicBezTo>
                    <a:pt x="567" y="227"/>
                    <a:pt x="567" y="226"/>
                    <a:pt x="567" y="225"/>
                  </a:cubicBezTo>
                  <a:cubicBezTo>
                    <a:pt x="560" y="227"/>
                    <a:pt x="560" y="227"/>
                    <a:pt x="560" y="227"/>
                  </a:cubicBezTo>
                  <a:cubicBezTo>
                    <a:pt x="560" y="227"/>
                    <a:pt x="560" y="228"/>
                    <a:pt x="560" y="229"/>
                  </a:cubicBezTo>
                  <a:close/>
                  <a:moveTo>
                    <a:pt x="553" y="200"/>
                  </a:moveTo>
                  <a:cubicBezTo>
                    <a:pt x="560" y="198"/>
                    <a:pt x="560" y="198"/>
                    <a:pt x="560" y="198"/>
                  </a:cubicBezTo>
                  <a:cubicBezTo>
                    <a:pt x="560" y="197"/>
                    <a:pt x="559" y="197"/>
                    <a:pt x="559" y="196"/>
                  </a:cubicBezTo>
                  <a:cubicBezTo>
                    <a:pt x="552" y="198"/>
                    <a:pt x="552" y="198"/>
                    <a:pt x="552" y="198"/>
                  </a:cubicBezTo>
                  <a:cubicBezTo>
                    <a:pt x="553" y="199"/>
                    <a:pt x="553" y="200"/>
                    <a:pt x="553" y="200"/>
                  </a:cubicBezTo>
                  <a:close/>
                  <a:moveTo>
                    <a:pt x="556" y="210"/>
                  </a:moveTo>
                  <a:cubicBezTo>
                    <a:pt x="563" y="208"/>
                    <a:pt x="563" y="208"/>
                    <a:pt x="563" y="208"/>
                  </a:cubicBezTo>
                  <a:cubicBezTo>
                    <a:pt x="563" y="207"/>
                    <a:pt x="562" y="206"/>
                    <a:pt x="562" y="206"/>
                  </a:cubicBezTo>
                  <a:cubicBezTo>
                    <a:pt x="555" y="208"/>
                    <a:pt x="555" y="208"/>
                    <a:pt x="555" y="208"/>
                  </a:cubicBezTo>
                  <a:cubicBezTo>
                    <a:pt x="555" y="208"/>
                    <a:pt x="556" y="209"/>
                    <a:pt x="556" y="210"/>
                  </a:cubicBezTo>
                  <a:close/>
                  <a:moveTo>
                    <a:pt x="558" y="219"/>
                  </a:moveTo>
                  <a:cubicBezTo>
                    <a:pt x="565" y="217"/>
                    <a:pt x="565" y="217"/>
                    <a:pt x="565" y="217"/>
                  </a:cubicBezTo>
                  <a:cubicBezTo>
                    <a:pt x="565" y="217"/>
                    <a:pt x="565" y="216"/>
                    <a:pt x="565" y="215"/>
                  </a:cubicBezTo>
                  <a:cubicBezTo>
                    <a:pt x="558" y="217"/>
                    <a:pt x="558" y="217"/>
                    <a:pt x="558" y="217"/>
                  </a:cubicBezTo>
                  <a:cubicBezTo>
                    <a:pt x="558" y="218"/>
                    <a:pt x="558" y="219"/>
                    <a:pt x="558" y="219"/>
                  </a:cubicBezTo>
                  <a:close/>
                  <a:moveTo>
                    <a:pt x="489" y="92"/>
                  </a:moveTo>
                  <a:cubicBezTo>
                    <a:pt x="494" y="87"/>
                    <a:pt x="494" y="87"/>
                    <a:pt x="494" y="87"/>
                  </a:cubicBezTo>
                  <a:cubicBezTo>
                    <a:pt x="493" y="87"/>
                    <a:pt x="493" y="86"/>
                    <a:pt x="492" y="86"/>
                  </a:cubicBezTo>
                  <a:cubicBezTo>
                    <a:pt x="487" y="91"/>
                    <a:pt x="487" y="91"/>
                    <a:pt x="487" y="91"/>
                  </a:cubicBezTo>
                  <a:cubicBezTo>
                    <a:pt x="488" y="91"/>
                    <a:pt x="488" y="92"/>
                    <a:pt x="489" y="92"/>
                  </a:cubicBezTo>
                  <a:close/>
                  <a:moveTo>
                    <a:pt x="475" y="79"/>
                  </a:moveTo>
                  <a:cubicBezTo>
                    <a:pt x="479" y="73"/>
                    <a:pt x="479" y="73"/>
                    <a:pt x="479" y="73"/>
                  </a:cubicBezTo>
                  <a:cubicBezTo>
                    <a:pt x="479" y="73"/>
                    <a:pt x="478" y="72"/>
                    <a:pt x="478" y="72"/>
                  </a:cubicBezTo>
                  <a:cubicBezTo>
                    <a:pt x="473" y="77"/>
                    <a:pt x="473" y="77"/>
                    <a:pt x="473" y="77"/>
                  </a:cubicBezTo>
                  <a:cubicBezTo>
                    <a:pt x="474" y="78"/>
                    <a:pt x="474" y="78"/>
                    <a:pt x="475" y="79"/>
                  </a:cubicBezTo>
                  <a:close/>
                  <a:moveTo>
                    <a:pt x="460" y="66"/>
                  </a:moveTo>
                  <a:cubicBezTo>
                    <a:pt x="464" y="60"/>
                    <a:pt x="464" y="60"/>
                    <a:pt x="464" y="60"/>
                  </a:cubicBezTo>
                  <a:cubicBezTo>
                    <a:pt x="464" y="60"/>
                    <a:pt x="463" y="60"/>
                    <a:pt x="462" y="59"/>
                  </a:cubicBezTo>
                  <a:cubicBezTo>
                    <a:pt x="458" y="65"/>
                    <a:pt x="458" y="65"/>
                    <a:pt x="458" y="65"/>
                  </a:cubicBezTo>
                  <a:cubicBezTo>
                    <a:pt x="459" y="65"/>
                    <a:pt x="459" y="66"/>
                    <a:pt x="460" y="66"/>
                  </a:cubicBezTo>
                  <a:close/>
                  <a:moveTo>
                    <a:pt x="467" y="72"/>
                  </a:moveTo>
                  <a:cubicBezTo>
                    <a:pt x="472" y="67"/>
                    <a:pt x="472" y="67"/>
                    <a:pt x="472" y="67"/>
                  </a:cubicBezTo>
                  <a:cubicBezTo>
                    <a:pt x="471" y="66"/>
                    <a:pt x="471" y="66"/>
                    <a:pt x="470" y="65"/>
                  </a:cubicBezTo>
                  <a:cubicBezTo>
                    <a:pt x="466" y="71"/>
                    <a:pt x="466" y="71"/>
                    <a:pt x="466" y="71"/>
                  </a:cubicBezTo>
                  <a:cubicBezTo>
                    <a:pt x="466" y="71"/>
                    <a:pt x="467" y="72"/>
                    <a:pt x="467" y="72"/>
                  </a:cubicBezTo>
                  <a:close/>
                  <a:moveTo>
                    <a:pt x="550" y="191"/>
                  </a:moveTo>
                  <a:cubicBezTo>
                    <a:pt x="557" y="189"/>
                    <a:pt x="557" y="189"/>
                    <a:pt x="557" y="189"/>
                  </a:cubicBezTo>
                  <a:cubicBezTo>
                    <a:pt x="556" y="188"/>
                    <a:pt x="556" y="187"/>
                    <a:pt x="556" y="187"/>
                  </a:cubicBezTo>
                  <a:cubicBezTo>
                    <a:pt x="549" y="189"/>
                    <a:pt x="549" y="189"/>
                    <a:pt x="549" y="189"/>
                  </a:cubicBezTo>
                  <a:cubicBezTo>
                    <a:pt x="549" y="190"/>
                    <a:pt x="550" y="190"/>
                    <a:pt x="550" y="191"/>
                  </a:cubicBezTo>
                  <a:close/>
                  <a:moveTo>
                    <a:pt x="487" y="481"/>
                  </a:moveTo>
                  <a:cubicBezTo>
                    <a:pt x="492" y="486"/>
                    <a:pt x="492" y="486"/>
                    <a:pt x="492" y="486"/>
                  </a:cubicBezTo>
                  <a:cubicBezTo>
                    <a:pt x="493" y="485"/>
                    <a:pt x="493" y="485"/>
                    <a:pt x="494" y="484"/>
                  </a:cubicBezTo>
                  <a:cubicBezTo>
                    <a:pt x="489" y="479"/>
                    <a:pt x="489" y="479"/>
                    <a:pt x="489" y="479"/>
                  </a:cubicBezTo>
                  <a:cubicBezTo>
                    <a:pt x="488" y="480"/>
                    <a:pt x="488" y="480"/>
                    <a:pt x="487" y="481"/>
                  </a:cubicBezTo>
                  <a:close/>
                  <a:moveTo>
                    <a:pt x="473" y="494"/>
                  </a:moveTo>
                  <a:cubicBezTo>
                    <a:pt x="478" y="500"/>
                    <a:pt x="478" y="500"/>
                    <a:pt x="478" y="500"/>
                  </a:cubicBezTo>
                  <a:cubicBezTo>
                    <a:pt x="478" y="499"/>
                    <a:pt x="479" y="499"/>
                    <a:pt x="479" y="498"/>
                  </a:cubicBezTo>
                  <a:cubicBezTo>
                    <a:pt x="475" y="493"/>
                    <a:pt x="475" y="493"/>
                    <a:pt x="475" y="493"/>
                  </a:cubicBezTo>
                  <a:cubicBezTo>
                    <a:pt x="474" y="493"/>
                    <a:pt x="473" y="494"/>
                    <a:pt x="473" y="494"/>
                  </a:cubicBezTo>
                  <a:close/>
                  <a:moveTo>
                    <a:pt x="480" y="488"/>
                  </a:moveTo>
                  <a:cubicBezTo>
                    <a:pt x="485" y="493"/>
                    <a:pt x="485" y="493"/>
                    <a:pt x="485" y="493"/>
                  </a:cubicBezTo>
                  <a:cubicBezTo>
                    <a:pt x="486" y="492"/>
                    <a:pt x="486" y="492"/>
                    <a:pt x="487" y="491"/>
                  </a:cubicBezTo>
                  <a:cubicBezTo>
                    <a:pt x="482" y="486"/>
                    <a:pt x="482" y="486"/>
                    <a:pt x="482" y="486"/>
                  </a:cubicBezTo>
                  <a:cubicBezTo>
                    <a:pt x="481" y="487"/>
                    <a:pt x="481" y="487"/>
                    <a:pt x="480" y="488"/>
                  </a:cubicBezTo>
                  <a:close/>
                  <a:moveTo>
                    <a:pt x="458" y="507"/>
                  </a:moveTo>
                  <a:cubicBezTo>
                    <a:pt x="462" y="512"/>
                    <a:pt x="462" y="512"/>
                    <a:pt x="462" y="512"/>
                  </a:cubicBezTo>
                  <a:cubicBezTo>
                    <a:pt x="463" y="512"/>
                    <a:pt x="464" y="512"/>
                    <a:pt x="464" y="511"/>
                  </a:cubicBezTo>
                  <a:cubicBezTo>
                    <a:pt x="460" y="505"/>
                    <a:pt x="460" y="505"/>
                    <a:pt x="460" y="505"/>
                  </a:cubicBezTo>
                  <a:cubicBezTo>
                    <a:pt x="459" y="506"/>
                    <a:pt x="459" y="506"/>
                    <a:pt x="458" y="507"/>
                  </a:cubicBezTo>
                  <a:close/>
                  <a:moveTo>
                    <a:pt x="466" y="501"/>
                  </a:moveTo>
                  <a:cubicBezTo>
                    <a:pt x="470" y="506"/>
                    <a:pt x="470" y="506"/>
                    <a:pt x="470" y="506"/>
                  </a:cubicBezTo>
                  <a:cubicBezTo>
                    <a:pt x="471" y="506"/>
                    <a:pt x="471" y="505"/>
                    <a:pt x="472" y="505"/>
                  </a:cubicBezTo>
                  <a:cubicBezTo>
                    <a:pt x="467" y="499"/>
                    <a:pt x="467" y="499"/>
                    <a:pt x="467" y="499"/>
                  </a:cubicBezTo>
                  <a:cubicBezTo>
                    <a:pt x="467" y="500"/>
                    <a:pt x="466" y="500"/>
                    <a:pt x="466" y="501"/>
                  </a:cubicBezTo>
                  <a:close/>
                  <a:moveTo>
                    <a:pt x="563" y="326"/>
                  </a:moveTo>
                  <a:cubicBezTo>
                    <a:pt x="571" y="327"/>
                    <a:pt x="571" y="327"/>
                    <a:pt x="571" y="327"/>
                  </a:cubicBezTo>
                  <a:cubicBezTo>
                    <a:pt x="571" y="326"/>
                    <a:pt x="571" y="325"/>
                    <a:pt x="571" y="325"/>
                  </a:cubicBezTo>
                  <a:cubicBezTo>
                    <a:pt x="564" y="324"/>
                    <a:pt x="564" y="324"/>
                    <a:pt x="564" y="324"/>
                  </a:cubicBezTo>
                  <a:cubicBezTo>
                    <a:pt x="564" y="324"/>
                    <a:pt x="564" y="325"/>
                    <a:pt x="563" y="326"/>
                  </a:cubicBezTo>
                  <a:close/>
                  <a:moveTo>
                    <a:pt x="562" y="335"/>
                  </a:moveTo>
                  <a:cubicBezTo>
                    <a:pt x="569" y="337"/>
                    <a:pt x="569" y="337"/>
                    <a:pt x="569" y="337"/>
                  </a:cubicBezTo>
                  <a:cubicBezTo>
                    <a:pt x="569" y="336"/>
                    <a:pt x="569" y="335"/>
                    <a:pt x="569" y="335"/>
                  </a:cubicBezTo>
                  <a:cubicBezTo>
                    <a:pt x="562" y="333"/>
                    <a:pt x="562" y="333"/>
                    <a:pt x="562" y="333"/>
                  </a:cubicBezTo>
                  <a:cubicBezTo>
                    <a:pt x="562" y="334"/>
                    <a:pt x="562" y="335"/>
                    <a:pt x="562" y="335"/>
                  </a:cubicBezTo>
                  <a:close/>
                  <a:moveTo>
                    <a:pt x="560" y="345"/>
                  </a:moveTo>
                  <a:cubicBezTo>
                    <a:pt x="567" y="346"/>
                    <a:pt x="567" y="346"/>
                    <a:pt x="567" y="346"/>
                  </a:cubicBezTo>
                  <a:cubicBezTo>
                    <a:pt x="567" y="346"/>
                    <a:pt x="567" y="345"/>
                    <a:pt x="568" y="344"/>
                  </a:cubicBezTo>
                  <a:cubicBezTo>
                    <a:pt x="560" y="343"/>
                    <a:pt x="560" y="343"/>
                    <a:pt x="560" y="343"/>
                  </a:cubicBezTo>
                  <a:cubicBezTo>
                    <a:pt x="560" y="344"/>
                    <a:pt x="560" y="344"/>
                    <a:pt x="560" y="345"/>
                  </a:cubicBezTo>
                  <a:close/>
                  <a:moveTo>
                    <a:pt x="558" y="354"/>
                  </a:moveTo>
                  <a:cubicBezTo>
                    <a:pt x="565" y="356"/>
                    <a:pt x="565" y="356"/>
                    <a:pt x="565" y="356"/>
                  </a:cubicBezTo>
                  <a:cubicBezTo>
                    <a:pt x="565" y="356"/>
                    <a:pt x="565" y="355"/>
                    <a:pt x="565" y="354"/>
                  </a:cubicBezTo>
                  <a:cubicBezTo>
                    <a:pt x="558" y="352"/>
                    <a:pt x="558" y="352"/>
                    <a:pt x="558" y="352"/>
                  </a:cubicBezTo>
                  <a:cubicBezTo>
                    <a:pt x="558" y="353"/>
                    <a:pt x="558" y="354"/>
                    <a:pt x="558" y="354"/>
                  </a:cubicBezTo>
                  <a:close/>
                  <a:moveTo>
                    <a:pt x="555" y="364"/>
                  </a:moveTo>
                  <a:cubicBezTo>
                    <a:pt x="562" y="366"/>
                    <a:pt x="562" y="366"/>
                    <a:pt x="562" y="366"/>
                  </a:cubicBezTo>
                  <a:cubicBezTo>
                    <a:pt x="562" y="365"/>
                    <a:pt x="563" y="365"/>
                    <a:pt x="563" y="364"/>
                  </a:cubicBezTo>
                  <a:cubicBezTo>
                    <a:pt x="556" y="362"/>
                    <a:pt x="556" y="362"/>
                    <a:pt x="556" y="362"/>
                  </a:cubicBezTo>
                  <a:cubicBezTo>
                    <a:pt x="556" y="363"/>
                    <a:pt x="555" y="363"/>
                    <a:pt x="555" y="364"/>
                  </a:cubicBezTo>
                  <a:close/>
                  <a:moveTo>
                    <a:pt x="552" y="373"/>
                  </a:moveTo>
                  <a:cubicBezTo>
                    <a:pt x="559" y="375"/>
                    <a:pt x="559" y="375"/>
                    <a:pt x="559" y="375"/>
                  </a:cubicBezTo>
                  <a:cubicBezTo>
                    <a:pt x="559" y="375"/>
                    <a:pt x="560" y="374"/>
                    <a:pt x="560" y="373"/>
                  </a:cubicBezTo>
                  <a:cubicBezTo>
                    <a:pt x="553" y="371"/>
                    <a:pt x="553" y="371"/>
                    <a:pt x="553" y="371"/>
                  </a:cubicBezTo>
                  <a:cubicBezTo>
                    <a:pt x="553" y="372"/>
                    <a:pt x="553" y="373"/>
                    <a:pt x="552" y="373"/>
                  </a:cubicBezTo>
                  <a:close/>
                  <a:moveTo>
                    <a:pt x="549" y="382"/>
                  </a:moveTo>
                  <a:cubicBezTo>
                    <a:pt x="556" y="385"/>
                    <a:pt x="556" y="385"/>
                    <a:pt x="556" y="385"/>
                  </a:cubicBezTo>
                  <a:cubicBezTo>
                    <a:pt x="556" y="384"/>
                    <a:pt x="556" y="384"/>
                    <a:pt x="557" y="383"/>
                  </a:cubicBezTo>
                  <a:cubicBezTo>
                    <a:pt x="550" y="380"/>
                    <a:pt x="550" y="380"/>
                    <a:pt x="550" y="380"/>
                  </a:cubicBezTo>
                  <a:cubicBezTo>
                    <a:pt x="550" y="381"/>
                    <a:pt x="549" y="382"/>
                    <a:pt x="549" y="382"/>
                  </a:cubicBezTo>
                  <a:close/>
                  <a:moveTo>
                    <a:pt x="574" y="285"/>
                  </a:moveTo>
                  <a:cubicBezTo>
                    <a:pt x="566" y="285"/>
                    <a:pt x="566" y="285"/>
                    <a:pt x="566" y="285"/>
                  </a:cubicBezTo>
                  <a:cubicBezTo>
                    <a:pt x="566" y="285"/>
                    <a:pt x="566" y="285"/>
                    <a:pt x="566" y="286"/>
                  </a:cubicBezTo>
                  <a:cubicBezTo>
                    <a:pt x="566" y="286"/>
                    <a:pt x="566" y="287"/>
                    <a:pt x="566" y="287"/>
                  </a:cubicBezTo>
                  <a:cubicBezTo>
                    <a:pt x="574" y="287"/>
                    <a:pt x="574" y="287"/>
                    <a:pt x="574" y="287"/>
                  </a:cubicBezTo>
                  <a:cubicBezTo>
                    <a:pt x="574" y="287"/>
                    <a:pt x="574" y="286"/>
                    <a:pt x="574" y="286"/>
                  </a:cubicBezTo>
                  <a:cubicBezTo>
                    <a:pt x="574" y="285"/>
                    <a:pt x="574" y="285"/>
                    <a:pt x="574" y="285"/>
                  </a:cubicBezTo>
                  <a:close/>
                  <a:moveTo>
                    <a:pt x="566" y="297"/>
                  </a:moveTo>
                  <a:cubicBezTo>
                    <a:pt x="573" y="297"/>
                    <a:pt x="573" y="297"/>
                    <a:pt x="573" y="297"/>
                  </a:cubicBezTo>
                  <a:cubicBezTo>
                    <a:pt x="573" y="296"/>
                    <a:pt x="573" y="295"/>
                    <a:pt x="573" y="295"/>
                  </a:cubicBezTo>
                  <a:cubicBezTo>
                    <a:pt x="566" y="294"/>
                    <a:pt x="566" y="294"/>
                    <a:pt x="566" y="294"/>
                  </a:cubicBezTo>
                  <a:cubicBezTo>
                    <a:pt x="566" y="295"/>
                    <a:pt x="566" y="296"/>
                    <a:pt x="566" y="297"/>
                  </a:cubicBezTo>
                  <a:close/>
                  <a:moveTo>
                    <a:pt x="494" y="474"/>
                  </a:moveTo>
                  <a:cubicBezTo>
                    <a:pt x="499" y="479"/>
                    <a:pt x="499" y="479"/>
                    <a:pt x="499" y="479"/>
                  </a:cubicBezTo>
                  <a:cubicBezTo>
                    <a:pt x="500" y="478"/>
                    <a:pt x="500" y="477"/>
                    <a:pt x="501" y="477"/>
                  </a:cubicBezTo>
                  <a:cubicBezTo>
                    <a:pt x="495" y="472"/>
                    <a:pt x="495" y="472"/>
                    <a:pt x="495" y="472"/>
                  </a:cubicBezTo>
                  <a:cubicBezTo>
                    <a:pt x="495" y="473"/>
                    <a:pt x="494" y="473"/>
                    <a:pt x="494" y="474"/>
                  </a:cubicBezTo>
                  <a:close/>
                  <a:moveTo>
                    <a:pt x="565" y="306"/>
                  </a:moveTo>
                  <a:cubicBezTo>
                    <a:pt x="573" y="307"/>
                    <a:pt x="573" y="307"/>
                    <a:pt x="573" y="307"/>
                  </a:cubicBezTo>
                  <a:cubicBezTo>
                    <a:pt x="573" y="306"/>
                    <a:pt x="573" y="305"/>
                    <a:pt x="573" y="305"/>
                  </a:cubicBezTo>
                  <a:cubicBezTo>
                    <a:pt x="566" y="304"/>
                    <a:pt x="566" y="304"/>
                    <a:pt x="566" y="304"/>
                  </a:cubicBezTo>
                  <a:cubicBezTo>
                    <a:pt x="566" y="305"/>
                    <a:pt x="566" y="306"/>
                    <a:pt x="565" y="306"/>
                  </a:cubicBezTo>
                  <a:close/>
                  <a:moveTo>
                    <a:pt x="565" y="316"/>
                  </a:moveTo>
                  <a:cubicBezTo>
                    <a:pt x="572" y="317"/>
                    <a:pt x="572" y="317"/>
                    <a:pt x="572" y="317"/>
                  </a:cubicBezTo>
                  <a:cubicBezTo>
                    <a:pt x="572" y="316"/>
                    <a:pt x="572" y="315"/>
                    <a:pt x="572" y="315"/>
                  </a:cubicBezTo>
                  <a:cubicBezTo>
                    <a:pt x="565" y="314"/>
                    <a:pt x="565" y="314"/>
                    <a:pt x="565" y="314"/>
                  </a:cubicBezTo>
                  <a:cubicBezTo>
                    <a:pt x="565" y="315"/>
                    <a:pt x="565" y="315"/>
                    <a:pt x="565" y="316"/>
                  </a:cubicBezTo>
                  <a:close/>
                  <a:moveTo>
                    <a:pt x="518" y="443"/>
                  </a:moveTo>
                  <a:cubicBezTo>
                    <a:pt x="524" y="447"/>
                    <a:pt x="524" y="447"/>
                    <a:pt x="524" y="447"/>
                  </a:cubicBezTo>
                  <a:cubicBezTo>
                    <a:pt x="524" y="447"/>
                    <a:pt x="525" y="446"/>
                    <a:pt x="525" y="445"/>
                  </a:cubicBezTo>
                  <a:cubicBezTo>
                    <a:pt x="519" y="441"/>
                    <a:pt x="519" y="441"/>
                    <a:pt x="519" y="441"/>
                  </a:cubicBezTo>
                  <a:cubicBezTo>
                    <a:pt x="519" y="442"/>
                    <a:pt x="518" y="442"/>
                    <a:pt x="518" y="443"/>
                  </a:cubicBezTo>
                  <a:close/>
                  <a:moveTo>
                    <a:pt x="512" y="451"/>
                  </a:moveTo>
                  <a:cubicBezTo>
                    <a:pt x="518" y="455"/>
                    <a:pt x="518" y="455"/>
                    <a:pt x="518" y="455"/>
                  </a:cubicBezTo>
                  <a:cubicBezTo>
                    <a:pt x="519" y="455"/>
                    <a:pt x="519" y="454"/>
                    <a:pt x="519" y="454"/>
                  </a:cubicBezTo>
                  <a:cubicBezTo>
                    <a:pt x="513" y="449"/>
                    <a:pt x="513" y="449"/>
                    <a:pt x="513" y="449"/>
                  </a:cubicBezTo>
                  <a:cubicBezTo>
                    <a:pt x="513" y="450"/>
                    <a:pt x="513" y="450"/>
                    <a:pt x="512" y="451"/>
                  </a:cubicBezTo>
                  <a:close/>
                  <a:moveTo>
                    <a:pt x="523" y="435"/>
                  </a:moveTo>
                  <a:cubicBezTo>
                    <a:pt x="529" y="439"/>
                    <a:pt x="529" y="439"/>
                    <a:pt x="529" y="439"/>
                  </a:cubicBezTo>
                  <a:cubicBezTo>
                    <a:pt x="530" y="438"/>
                    <a:pt x="530" y="437"/>
                    <a:pt x="531" y="437"/>
                  </a:cubicBezTo>
                  <a:cubicBezTo>
                    <a:pt x="524" y="433"/>
                    <a:pt x="524" y="433"/>
                    <a:pt x="524" y="433"/>
                  </a:cubicBezTo>
                  <a:cubicBezTo>
                    <a:pt x="524" y="434"/>
                    <a:pt x="524" y="434"/>
                    <a:pt x="523" y="435"/>
                  </a:cubicBezTo>
                  <a:close/>
                  <a:moveTo>
                    <a:pt x="506" y="459"/>
                  </a:moveTo>
                  <a:cubicBezTo>
                    <a:pt x="512" y="463"/>
                    <a:pt x="512" y="463"/>
                    <a:pt x="512" y="463"/>
                  </a:cubicBezTo>
                  <a:cubicBezTo>
                    <a:pt x="513" y="463"/>
                    <a:pt x="513" y="462"/>
                    <a:pt x="513" y="462"/>
                  </a:cubicBezTo>
                  <a:cubicBezTo>
                    <a:pt x="508" y="457"/>
                    <a:pt x="508" y="457"/>
                    <a:pt x="508" y="457"/>
                  </a:cubicBezTo>
                  <a:cubicBezTo>
                    <a:pt x="507" y="458"/>
                    <a:pt x="507" y="458"/>
                    <a:pt x="506" y="459"/>
                  </a:cubicBezTo>
                  <a:close/>
                  <a:moveTo>
                    <a:pt x="500" y="466"/>
                  </a:moveTo>
                  <a:cubicBezTo>
                    <a:pt x="506" y="471"/>
                    <a:pt x="506" y="471"/>
                    <a:pt x="506" y="471"/>
                  </a:cubicBezTo>
                  <a:cubicBezTo>
                    <a:pt x="506" y="470"/>
                    <a:pt x="507" y="470"/>
                    <a:pt x="507" y="469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501" y="465"/>
                    <a:pt x="501" y="466"/>
                    <a:pt x="500" y="466"/>
                  </a:cubicBezTo>
                  <a:close/>
                  <a:moveTo>
                    <a:pt x="538" y="409"/>
                  </a:moveTo>
                  <a:cubicBezTo>
                    <a:pt x="544" y="413"/>
                    <a:pt x="544" y="413"/>
                    <a:pt x="544" y="413"/>
                  </a:cubicBezTo>
                  <a:cubicBezTo>
                    <a:pt x="544" y="412"/>
                    <a:pt x="545" y="411"/>
                    <a:pt x="545" y="411"/>
                  </a:cubicBezTo>
                  <a:cubicBezTo>
                    <a:pt x="539" y="407"/>
                    <a:pt x="539" y="407"/>
                    <a:pt x="539" y="407"/>
                  </a:cubicBezTo>
                  <a:cubicBezTo>
                    <a:pt x="538" y="408"/>
                    <a:pt x="538" y="409"/>
                    <a:pt x="538" y="409"/>
                  </a:cubicBezTo>
                  <a:close/>
                  <a:moveTo>
                    <a:pt x="528" y="427"/>
                  </a:moveTo>
                  <a:cubicBezTo>
                    <a:pt x="535" y="430"/>
                    <a:pt x="535" y="430"/>
                    <a:pt x="535" y="430"/>
                  </a:cubicBezTo>
                  <a:cubicBezTo>
                    <a:pt x="535" y="430"/>
                    <a:pt x="535" y="429"/>
                    <a:pt x="536" y="428"/>
                  </a:cubicBezTo>
                  <a:cubicBezTo>
                    <a:pt x="529" y="425"/>
                    <a:pt x="529" y="425"/>
                    <a:pt x="529" y="425"/>
                  </a:cubicBezTo>
                  <a:cubicBezTo>
                    <a:pt x="529" y="425"/>
                    <a:pt x="529" y="426"/>
                    <a:pt x="528" y="427"/>
                  </a:cubicBezTo>
                  <a:close/>
                  <a:moveTo>
                    <a:pt x="542" y="401"/>
                  </a:moveTo>
                  <a:cubicBezTo>
                    <a:pt x="548" y="403"/>
                    <a:pt x="548" y="403"/>
                    <a:pt x="548" y="403"/>
                  </a:cubicBezTo>
                  <a:cubicBezTo>
                    <a:pt x="549" y="403"/>
                    <a:pt x="549" y="402"/>
                    <a:pt x="549" y="401"/>
                  </a:cubicBezTo>
                  <a:cubicBezTo>
                    <a:pt x="543" y="399"/>
                    <a:pt x="543" y="399"/>
                    <a:pt x="543" y="399"/>
                  </a:cubicBezTo>
                  <a:cubicBezTo>
                    <a:pt x="542" y="399"/>
                    <a:pt x="542" y="400"/>
                    <a:pt x="542" y="401"/>
                  </a:cubicBezTo>
                  <a:close/>
                  <a:moveTo>
                    <a:pt x="546" y="392"/>
                  </a:moveTo>
                  <a:cubicBezTo>
                    <a:pt x="552" y="394"/>
                    <a:pt x="552" y="394"/>
                    <a:pt x="552" y="394"/>
                  </a:cubicBezTo>
                  <a:cubicBezTo>
                    <a:pt x="553" y="394"/>
                    <a:pt x="553" y="393"/>
                    <a:pt x="553" y="392"/>
                  </a:cubicBezTo>
                  <a:cubicBezTo>
                    <a:pt x="546" y="390"/>
                    <a:pt x="546" y="390"/>
                    <a:pt x="546" y="390"/>
                  </a:cubicBezTo>
                  <a:cubicBezTo>
                    <a:pt x="546" y="390"/>
                    <a:pt x="546" y="391"/>
                    <a:pt x="546" y="392"/>
                  </a:cubicBezTo>
                  <a:close/>
                  <a:moveTo>
                    <a:pt x="533" y="418"/>
                  </a:moveTo>
                  <a:cubicBezTo>
                    <a:pt x="539" y="421"/>
                    <a:pt x="539" y="421"/>
                    <a:pt x="539" y="421"/>
                  </a:cubicBezTo>
                  <a:cubicBezTo>
                    <a:pt x="540" y="421"/>
                    <a:pt x="540" y="420"/>
                    <a:pt x="540" y="420"/>
                  </a:cubicBezTo>
                  <a:cubicBezTo>
                    <a:pt x="534" y="416"/>
                    <a:pt x="534" y="416"/>
                    <a:pt x="534" y="416"/>
                  </a:cubicBezTo>
                  <a:cubicBezTo>
                    <a:pt x="534" y="417"/>
                    <a:pt x="533" y="417"/>
                    <a:pt x="533" y="418"/>
                  </a:cubicBezTo>
                  <a:close/>
                  <a:moveTo>
                    <a:pt x="60" y="449"/>
                  </a:moveTo>
                  <a:cubicBezTo>
                    <a:pt x="54" y="454"/>
                    <a:pt x="54" y="454"/>
                    <a:pt x="54" y="454"/>
                  </a:cubicBezTo>
                  <a:cubicBezTo>
                    <a:pt x="54" y="454"/>
                    <a:pt x="55" y="455"/>
                    <a:pt x="55" y="455"/>
                  </a:cubicBezTo>
                  <a:cubicBezTo>
                    <a:pt x="61" y="451"/>
                    <a:pt x="61" y="451"/>
                    <a:pt x="61" y="451"/>
                  </a:cubicBezTo>
                  <a:cubicBezTo>
                    <a:pt x="61" y="450"/>
                    <a:pt x="60" y="450"/>
                    <a:pt x="60" y="449"/>
                  </a:cubicBezTo>
                  <a:close/>
                  <a:moveTo>
                    <a:pt x="54" y="441"/>
                  </a:moveTo>
                  <a:cubicBezTo>
                    <a:pt x="48" y="445"/>
                    <a:pt x="48" y="445"/>
                    <a:pt x="48" y="445"/>
                  </a:cubicBezTo>
                  <a:cubicBezTo>
                    <a:pt x="49" y="446"/>
                    <a:pt x="49" y="447"/>
                    <a:pt x="50" y="447"/>
                  </a:cubicBezTo>
                  <a:cubicBezTo>
                    <a:pt x="56" y="443"/>
                    <a:pt x="56" y="443"/>
                    <a:pt x="56" y="443"/>
                  </a:cubicBezTo>
                  <a:cubicBezTo>
                    <a:pt x="55" y="442"/>
                    <a:pt x="55" y="442"/>
                    <a:pt x="54" y="441"/>
                  </a:cubicBezTo>
                  <a:close/>
                  <a:moveTo>
                    <a:pt x="92" y="486"/>
                  </a:moveTo>
                  <a:cubicBezTo>
                    <a:pt x="87" y="491"/>
                    <a:pt x="87" y="491"/>
                    <a:pt x="87" y="491"/>
                  </a:cubicBezTo>
                  <a:cubicBezTo>
                    <a:pt x="87" y="492"/>
                    <a:pt x="88" y="492"/>
                    <a:pt x="88" y="493"/>
                  </a:cubicBezTo>
                  <a:cubicBezTo>
                    <a:pt x="93" y="488"/>
                    <a:pt x="93" y="488"/>
                    <a:pt x="93" y="488"/>
                  </a:cubicBezTo>
                  <a:cubicBezTo>
                    <a:pt x="93" y="487"/>
                    <a:pt x="92" y="487"/>
                    <a:pt x="92" y="486"/>
                  </a:cubicBezTo>
                  <a:close/>
                  <a:moveTo>
                    <a:pt x="49" y="433"/>
                  </a:moveTo>
                  <a:cubicBezTo>
                    <a:pt x="43" y="437"/>
                    <a:pt x="43" y="437"/>
                    <a:pt x="43" y="437"/>
                  </a:cubicBezTo>
                  <a:cubicBezTo>
                    <a:pt x="43" y="437"/>
                    <a:pt x="44" y="438"/>
                    <a:pt x="44" y="439"/>
                  </a:cubicBezTo>
                  <a:cubicBezTo>
                    <a:pt x="50" y="435"/>
                    <a:pt x="50" y="435"/>
                    <a:pt x="50" y="435"/>
                  </a:cubicBezTo>
                  <a:cubicBezTo>
                    <a:pt x="50" y="434"/>
                    <a:pt x="49" y="434"/>
                    <a:pt x="49" y="433"/>
                  </a:cubicBezTo>
                  <a:close/>
                  <a:moveTo>
                    <a:pt x="35" y="407"/>
                  </a:moveTo>
                  <a:cubicBezTo>
                    <a:pt x="28" y="411"/>
                    <a:pt x="28" y="411"/>
                    <a:pt x="28" y="411"/>
                  </a:cubicBezTo>
                  <a:cubicBezTo>
                    <a:pt x="29" y="411"/>
                    <a:pt x="29" y="412"/>
                    <a:pt x="29" y="413"/>
                  </a:cubicBezTo>
                  <a:cubicBezTo>
                    <a:pt x="36" y="409"/>
                    <a:pt x="36" y="409"/>
                    <a:pt x="36" y="409"/>
                  </a:cubicBezTo>
                  <a:cubicBezTo>
                    <a:pt x="36" y="409"/>
                    <a:pt x="35" y="408"/>
                    <a:pt x="35" y="407"/>
                  </a:cubicBezTo>
                  <a:close/>
                  <a:moveTo>
                    <a:pt x="31" y="399"/>
                  </a:moveTo>
                  <a:cubicBezTo>
                    <a:pt x="24" y="401"/>
                    <a:pt x="24" y="401"/>
                    <a:pt x="24" y="401"/>
                  </a:cubicBezTo>
                  <a:cubicBezTo>
                    <a:pt x="24" y="402"/>
                    <a:pt x="25" y="403"/>
                    <a:pt x="25" y="403"/>
                  </a:cubicBezTo>
                  <a:cubicBezTo>
                    <a:pt x="32" y="401"/>
                    <a:pt x="32" y="401"/>
                    <a:pt x="32" y="401"/>
                  </a:cubicBezTo>
                  <a:cubicBezTo>
                    <a:pt x="31" y="400"/>
                    <a:pt x="31" y="399"/>
                    <a:pt x="31" y="399"/>
                  </a:cubicBezTo>
                  <a:close/>
                  <a:moveTo>
                    <a:pt x="39" y="416"/>
                  </a:moveTo>
                  <a:cubicBezTo>
                    <a:pt x="33" y="420"/>
                    <a:pt x="33" y="420"/>
                    <a:pt x="33" y="420"/>
                  </a:cubicBezTo>
                  <a:cubicBezTo>
                    <a:pt x="33" y="420"/>
                    <a:pt x="34" y="421"/>
                    <a:pt x="34" y="421"/>
                  </a:cubicBezTo>
                  <a:cubicBezTo>
                    <a:pt x="40" y="418"/>
                    <a:pt x="40" y="418"/>
                    <a:pt x="40" y="418"/>
                  </a:cubicBezTo>
                  <a:cubicBezTo>
                    <a:pt x="40" y="417"/>
                    <a:pt x="40" y="417"/>
                    <a:pt x="39" y="416"/>
                  </a:cubicBezTo>
                  <a:close/>
                  <a:moveTo>
                    <a:pt x="85" y="479"/>
                  </a:moveTo>
                  <a:cubicBezTo>
                    <a:pt x="80" y="484"/>
                    <a:pt x="80" y="484"/>
                    <a:pt x="80" y="484"/>
                  </a:cubicBezTo>
                  <a:cubicBezTo>
                    <a:pt x="80" y="485"/>
                    <a:pt x="81" y="485"/>
                    <a:pt x="81" y="486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86" y="480"/>
                    <a:pt x="85" y="480"/>
                    <a:pt x="85" y="479"/>
                  </a:cubicBezTo>
                  <a:close/>
                  <a:moveTo>
                    <a:pt x="78" y="472"/>
                  </a:moveTo>
                  <a:cubicBezTo>
                    <a:pt x="73" y="477"/>
                    <a:pt x="73" y="477"/>
                    <a:pt x="73" y="477"/>
                  </a:cubicBezTo>
                  <a:cubicBezTo>
                    <a:pt x="73" y="477"/>
                    <a:pt x="74" y="478"/>
                    <a:pt x="74" y="479"/>
                  </a:cubicBezTo>
                  <a:cubicBezTo>
                    <a:pt x="80" y="474"/>
                    <a:pt x="80" y="474"/>
                    <a:pt x="80" y="474"/>
                  </a:cubicBezTo>
                  <a:cubicBezTo>
                    <a:pt x="79" y="473"/>
                    <a:pt x="79" y="473"/>
                    <a:pt x="78" y="472"/>
                  </a:cubicBezTo>
                  <a:close/>
                  <a:moveTo>
                    <a:pt x="66" y="457"/>
                  </a:moveTo>
                  <a:cubicBezTo>
                    <a:pt x="60" y="462"/>
                    <a:pt x="60" y="462"/>
                    <a:pt x="60" y="462"/>
                  </a:cubicBezTo>
                  <a:cubicBezTo>
                    <a:pt x="60" y="462"/>
                    <a:pt x="61" y="463"/>
                    <a:pt x="61" y="463"/>
                  </a:cubicBezTo>
                  <a:cubicBezTo>
                    <a:pt x="67" y="459"/>
                    <a:pt x="67" y="459"/>
                    <a:pt x="67" y="459"/>
                  </a:cubicBezTo>
                  <a:cubicBezTo>
                    <a:pt x="67" y="458"/>
                    <a:pt x="66" y="458"/>
                    <a:pt x="66" y="457"/>
                  </a:cubicBezTo>
                  <a:close/>
                  <a:moveTo>
                    <a:pt x="72" y="465"/>
                  </a:moveTo>
                  <a:cubicBezTo>
                    <a:pt x="66" y="469"/>
                    <a:pt x="66" y="469"/>
                    <a:pt x="66" y="469"/>
                  </a:cubicBezTo>
                  <a:cubicBezTo>
                    <a:pt x="67" y="470"/>
                    <a:pt x="67" y="470"/>
                    <a:pt x="68" y="471"/>
                  </a:cubicBezTo>
                  <a:cubicBezTo>
                    <a:pt x="73" y="466"/>
                    <a:pt x="73" y="466"/>
                    <a:pt x="73" y="466"/>
                  </a:cubicBezTo>
                  <a:cubicBezTo>
                    <a:pt x="73" y="466"/>
                    <a:pt x="72" y="465"/>
                    <a:pt x="72" y="465"/>
                  </a:cubicBezTo>
                  <a:close/>
                  <a:moveTo>
                    <a:pt x="7" y="294"/>
                  </a:moveTo>
                  <a:cubicBezTo>
                    <a:pt x="0" y="295"/>
                    <a:pt x="0" y="295"/>
                    <a:pt x="0" y="295"/>
                  </a:cubicBezTo>
                  <a:cubicBezTo>
                    <a:pt x="0" y="295"/>
                    <a:pt x="0" y="296"/>
                    <a:pt x="0" y="297"/>
                  </a:cubicBezTo>
                  <a:cubicBezTo>
                    <a:pt x="7" y="297"/>
                    <a:pt x="7" y="297"/>
                    <a:pt x="7" y="297"/>
                  </a:cubicBezTo>
                  <a:cubicBezTo>
                    <a:pt x="7" y="296"/>
                    <a:pt x="7" y="295"/>
                    <a:pt x="7" y="294"/>
                  </a:cubicBezTo>
                  <a:close/>
                  <a:moveTo>
                    <a:pt x="44" y="425"/>
                  </a:moveTo>
                  <a:cubicBezTo>
                    <a:pt x="38" y="428"/>
                    <a:pt x="38" y="428"/>
                    <a:pt x="38" y="428"/>
                  </a:cubicBezTo>
                  <a:cubicBezTo>
                    <a:pt x="38" y="429"/>
                    <a:pt x="38" y="430"/>
                    <a:pt x="39" y="430"/>
                  </a:cubicBezTo>
                  <a:cubicBezTo>
                    <a:pt x="45" y="427"/>
                    <a:pt x="45" y="427"/>
                    <a:pt x="45" y="427"/>
                  </a:cubicBezTo>
                  <a:cubicBezTo>
                    <a:pt x="45" y="426"/>
                    <a:pt x="44" y="425"/>
                    <a:pt x="44" y="425"/>
                  </a:cubicBezTo>
                  <a:close/>
                  <a:moveTo>
                    <a:pt x="10" y="324"/>
                  </a:moveTo>
                  <a:cubicBezTo>
                    <a:pt x="2" y="325"/>
                    <a:pt x="2" y="325"/>
                    <a:pt x="2" y="325"/>
                  </a:cubicBezTo>
                  <a:cubicBezTo>
                    <a:pt x="3" y="325"/>
                    <a:pt x="3" y="326"/>
                    <a:pt x="3" y="327"/>
                  </a:cubicBezTo>
                  <a:cubicBezTo>
                    <a:pt x="10" y="326"/>
                    <a:pt x="10" y="326"/>
                    <a:pt x="10" y="326"/>
                  </a:cubicBezTo>
                  <a:cubicBezTo>
                    <a:pt x="10" y="325"/>
                    <a:pt x="10" y="324"/>
                    <a:pt x="10" y="324"/>
                  </a:cubicBezTo>
                  <a:close/>
                  <a:moveTo>
                    <a:pt x="13" y="343"/>
                  </a:moveTo>
                  <a:cubicBezTo>
                    <a:pt x="6" y="344"/>
                    <a:pt x="6" y="344"/>
                    <a:pt x="6" y="344"/>
                  </a:cubicBezTo>
                  <a:cubicBezTo>
                    <a:pt x="6" y="345"/>
                    <a:pt x="6" y="346"/>
                    <a:pt x="6" y="346"/>
                  </a:cubicBezTo>
                  <a:cubicBezTo>
                    <a:pt x="13" y="345"/>
                    <a:pt x="13" y="345"/>
                    <a:pt x="13" y="345"/>
                  </a:cubicBezTo>
                  <a:cubicBezTo>
                    <a:pt x="13" y="344"/>
                    <a:pt x="13" y="344"/>
                    <a:pt x="13" y="343"/>
                  </a:cubicBezTo>
                  <a:close/>
                  <a:moveTo>
                    <a:pt x="11" y="333"/>
                  </a:moveTo>
                  <a:cubicBezTo>
                    <a:pt x="4" y="335"/>
                    <a:pt x="4" y="335"/>
                    <a:pt x="4" y="335"/>
                  </a:cubicBezTo>
                  <a:cubicBezTo>
                    <a:pt x="4" y="335"/>
                    <a:pt x="4" y="336"/>
                    <a:pt x="4" y="337"/>
                  </a:cubicBezTo>
                  <a:cubicBezTo>
                    <a:pt x="12" y="335"/>
                    <a:pt x="12" y="335"/>
                    <a:pt x="12" y="335"/>
                  </a:cubicBezTo>
                  <a:cubicBezTo>
                    <a:pt x="11" y="335"/>
                    <a:pt x="11" y="334"/>
                    <a:pt x="11" y="333"/>
                  </a:cubicBezTo>
                  <a:close/>
                  <a:moveTo>
                    <a:pt x="8" y="314"/>
                  </a:moveTo>
                  <a:cubicBezTo>
                    <a:pt x="1" y="315"/>
                    <a:pt x="1" y="315"/>
                    <a:pt x="1" y="315"/>
                  </a:cubicBezTo>
                  <a:cubicBezTo>
                    <a:pt x="1" y="315"/>
                    <a:pt x="1" y="316"/>
                    <a:pt x="2" y="317"/>
                  </a:cubicBezTo>
                  <a:cubicBezTo>
                    <a:pt x="9" y="316"/>
                    <a:pt x="9" y="316"/>
                    <a:pt x="9" y="316"/>
                  </a:cubicBezTo>
                  <a:cubicBezTo>
                    <a:pt x="9" y="315"/>
                    <a:pt x="9" y="315"/>
                    <a:pt x="8" y="314"/>
                  </a:cubicBezTo>
                  <a:close/>
                  <a:moveTo>
                    <a:pt x="8" y="304"/>
                  </a:moveTo>
                  <a:cubicBezTo>
                    <a:pt x="1" y="305"/>
                    <a:pt x="1" y="305"/>
                    <a:pt x="1" y="305"/>
                  </a:cubicBezTo>
                  <a:cubicBezTo>
                    <a:pt x="1" y="305"/>
                    <a:pt x="1" y="306"/>
                    <a:pt x="1" y="307"/>
                  </a:cubicBezTo>
                  <a:cubicBezTo>
                    <a:pt x="8" y="306"/>
                    <a:pt x="8" y="306"/>
                    <a:pt x="8" y="306"/>
                  </a:cubicBezTo>
                  <a:cubicBezTo>
                    <a:pt x="8" y="306"/>
                    <a:pt x="8" y="305"/>
                    <a:pt x="8" y="304"/>
                  </a:cubicBezTo>
                  <a:close/>
                  <a:moveTo>
                    <a:pt x="20" y="371"/>
                  </a:moveTo>
                  <a:cubicBezTo>
                    <a:pt x="14" y="373"/>
                    <a:pt x="14" y="373"/>
                    <a:pt x="14" y="373"/>
                  </a:cubicBezTo>
                  <a:cubicBezTo>
                    <a:pt x="14" y="374"/>
                    <a:pt x="14" y="375"/>
                    <a:pt x="14" y="375"/>
                  </a:cubicBezTo>
                  <a:cubicBezTo>
                    <a:pt x="21" y="373"/>
                    <a:pt x="21" y="373"/>
                    <a:pt x="21" y="373"/>
                  </a:cubicBezTo>
                  <a:cubicBezTo>
                    <a:pt x="21" y="373"/>
                    <a:pt x="21" y="372"/>
                    <a:pt x="20" y="371"/>
                  </a:cubicBezTo>
                  <a:close/>
                  <a:moveTo>
                    <a:pt x="24" y="380"/>
                  </a:moveTo>
                  <a:cubicBezTo>
                    <a:pt x="17" y="383"/>
                    <a:pt x="17" y="383"/>
                    <a:pt x="17" y="383"/>
                  </a:cubicBezTo>
                  <a:cubicBezTo>
                    <a:pt x="17" y="384"/>
                    <a:pt x="17" y="384"/>
                    <a:pt x="17" y="385"/>
                  </a:cubicBezTo>
                  <a:cubicBezTo>
                    <a:pt x="24" y="382"/>
                    <a:pt x="24" y="382"/>
                    <a:pt x="24" y="382"/>
                  </a:cubicBezTo>
                  <a:cubicBezTo>
                    <a:pt x="24" y="382"/>
                    <a:pt x="24" y="381"/>
                    <a:pt x="24" y="380"/>
                  </a:cubicBezTo>
                  <a:close/>
                  <a:moveTo>
                    <a:pt x="27" y="390"/>
                  </a:moveTo>
                  <a:cubicBezTo>
                    <a:pt x="20" y="392"/>
                    <a:pt x="20" y="392"/>
                    <a:pt x="20" y="392"/>
                  </a:cubicBezTo>
                  <a:cubicBezTo>
                    <a:pt x="21" y="393"/>
                    <a:pt x="21" y="394"/>
                    <a:pt x="21" y="394"/>
                  </a:cubicBezTo>
                  <a:cubicBezTo>
                    <a:pt x="28" y="392"/>
                    <a:pt x="28" y="392"/>
                    <a:pt x="28" y="392"/>
                  </a:cubicBezTo>
                  <a:cubicBezTo>
                    <a:pt x="28" y="391"/>
                    <a:pt x="27" y="390"/>
                    <a:pt x="27" y="390"/>
                  </a:cubicBezTo>
                  <a:close/>
                  <a:moveTo>
                    <a:pt x="18" y="362"/>
                  </a:moveTo>
                  <a:cubicBezTo>
                    <a:pt x="11" y="364"/>
                    <a:pt x="11" y="364"/>
                    <a:pt x="11" y="364"/>
                  </a:cubicBezTo>
                  <a:cubicBezTo>
                    <a:pt x="11" y="365"/>
                    <a:pt x="11" y="365"/>
                    <a:pt x="11" y="366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3"/>
                    <a:pt x="18" y="363"/>
                    <a:pt x="18" y="362"/>
                  </a:cubicBezTo>
                  <a:close/>
                  <a:moveTo>
                    <a:pt x="15" y="352"/>
                  </a:moveTo>
                  <a:cubicBezTo>
                    <a:pt x="8" y="354"/>
                    <a:pt x="8" y="354"/>
                    <a:pt x="8" y="354"/>
                  </a:cubicBezTo>
                  <a:cubicBezTo>
                    <a:pt x="8" y="355"/>
                    <a:pt x="8" y="356"/>
                    <a:pt x="9" y="356"/>
                  </a:cubicBezTo>
                  <a:cubicBezTo>
                    <a:pt x="16" y="354"/>
                    <a:pt x="16" y="354"/>
                    <a:pt x="16" y="354"/>
                  </a:cubicBezTo>
                  <a:cubicBezTo>
                    <a:pt x="15" y="354"/>
                    <a:pt x="15" y="353"/>
                    <a:pt x="15" y="352"/>
                  </a:cubicBezTo>
                  <a:close/>
                  <a:moveTo>
                    <a:pt x="114" y="505"/>
                  </a:moveTo>
                  <a:cubicBezTo>
                    <a:pt x="109" y="511"/>
                    <a:pt x="109" y="511"/>
                    <a:pt x="109" y="511"/>
                  </a:cubicBezTo>
                  <a:cubicBezTo>
                    <a:pt x="110" y="512"/>
                    <a:pt x="110" y="512"/>
                    <a:pt x="111" y="512"/>
                  </a:cubicBezTo>
                  <a:cubicBezTo>
                    <a:pt x="115" y="507"/>
                    <a:pt x="115" y="507"/>
                    <a:pt x="115" y="507"/>
                  </a:cubicBezTo>
                  <a:cubicBezTo>
                    <a:pt x="115" y="506"/>
                    <a:pt x="114" y="506"/>
                    <a:pt x="114" y="505"/>
                  </a:cubicBezTo>
                  <a:close/>
                  <a:moveTo>
                    <a:pt x="106" y="499"/>
                  </a:moveTo>
                  <a:cubicBezTo>
                    <a:pt x="102" y="505"/>
                    <a:pt x="102" y="505"/>
                    <a:pt x="102" y="505"/>
                  </a:cubicBezTo>
                  <a:cubicBezTo>
                    <a:pt x="102" y="505"/>
                    <a:pt x="103" y="506"/>
                    <a:pt x="103" y="506"/>
                  </a:cubicBezTo>
                  <a:cubicBezTo>
                    <a:pt x="108" y="501"/>
                    <a:pt x="108" y="501"/>
                    <a:pt x="108" y="501"/>
                  </a:cubicBezTo>
                  <a:cubicBezTo>
                    <a:pt x="107" y="500"/>
                    <a:pt x="107" y="500"/>
                    <a:pt x="106" y="499"/>
                  </a:cubicBezTo>
                  <a:close/>
                  <a:moveTo>
                    <a:pt x="99" y="493"/>
                  </a:moveTo>
                  <a:cubicBezTo>
                    <a:pt x="94" y="498"/>
                    <a:pt x="94" y="498"/>
                    <a:pt x="94" y="498"/>
                  </a:cubicBezTo>
                  <a:cubicBezTo>
                    <a:pt x="95" y="499"/>
                    <a:pt x="95" y="499"/>
                    <a:pt x="96" y="500"/>
                  </a:cubicBezTo>
                  <a:cubicBezTo>
                    <a:pt x="100" y="494"/>
                    <a:pt x="100" y="494"/>
                    <a:pt x="100" y="494"/>
                  </a:cubicBezTo>
                  <a:cubicBezTo>
                    <a:pt x="100" y="494"/>
                    <a:pt x="99" y="493"/>
                    <a:pt x="99" y="493"/>
                  </a:cubicBezTo>
                  <a:close/>
                  <a:moveTo>
                    <a:pt x="140" y="41"/>
                  </a:moveTo>
                  <a:cubicBezTo>
                    <a:pt x="183" y="15"/>
                    <a:pt x="233" y="0"/>
                    <a:pt x="287" y="0"/>
                  </a:cubicBezTo>
                  <a:cubicBezTo>
                    <a:pt x="340" y="0"/>
                    <a:pt x="391" y="15"/>
                    <a:pt x="434" y="41"/>
                  </a:cubicBezTo>
                  <a:cubicBezTo>
                    <a:pt x="432" y="45"/>
                    <a:pt x="432" y="45"/>
                    <a:pt x="432" y="45"/>
                  </a:cubicBezTo>
                  <a:cubicBezTo>
                    <a:pt x="389" y="19"/>
                    <a:pt x="340" y="4"/>
                    <a:pt x="287" y="4"/>
                  </a:cubicBezTo>
                  <a:cubicBezTo>
                    <a:pt x="234" y="4"/>
                    <a:pt x="184" y="19"/>
                    <a:pt x="142" y="45"/>
                  </a:cubicBezTo>
                  <a:lnTo>
                    <a:pt x="140" y="41"/>
                  </a:lnTo>
                  <a:close/>
                  <a:moveTo>
                    <a:pt x="432" y="527"/>
                  </a:moveTo>
                  <a:cubicBezTo>
                    <a:pt x="389" y="553"/>
                    <a:pt x="340" y="567"/>
                    <a:pt x="287" y="567"/>
                  </a:cubicBezTo>
                  <a:cubicBezTo>
                    <a:pt x="234" y="567"/>
                    <a:pt x="184" y="553"/>
                    <a:pt x="142" y="527"/>
                  </a:cubicBezTo>
                  <a:cubicBezTo>
                    <a:pt x="140" y="530"/>
                    <a:pt x="140" y="530"/>
                    <a:pt x="140" y="530"/>
                  </a:cubicBezTo>
                  <a:cubicBezTo>
                    <a:pt x="183" y="556"/>
                    <a:pt x="233" y="571"/>
                    <a:pt x="287" y="571"/>
                  </a:cubicBezTo>
                  <a:cubicBezTo>
                    <a:pt x="340" y="571"/>
                    <a:pt x="391" y="556"/>
                    <a:pt x="434" y="530"/>
                  </a:cubicBezTo>
                  <a:lnTo>
                    <a:pt x="432" y="527"/>
                  </a:lnTo>
                  <a:close/>
                </a:path>
              </a:pathLst>
            </a:custGeom>
            <a:solidFill>
              <a:schemeClr val="accent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158" name="文本框 157">
              <a:extLst>
                <a:ext uri="{FF2B5EF4-FFF2-40B4-BE49-F238E27FC236}">
                  <a16:creationId xmlns:a16="http://schemas.microsoft.com/office/drawing/2014/main" id="{61C52689-FC3E-0AE3-23A0-A78A31CB0ED5}"/>
                </a:ext>
              </a:extLst>
            </p:cNvPr>
            <p:cNvSpPr txBox="1"/>
            <p:nvPr/>
          </p:nvSpPr>
          <p:spPr>
            <a:xfrm>
              <a:off x="3642623" y="4366239"/>
              <a:ext cx="1463042" cy="8301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400" dirty="0">
                  <a:solidFill>
                    <a:schemeClr val="accent2"/>
                  </a:solidFill>
                  <a:latin typeface="+mj-lt"/>
                </a:rPr>
                <a:t>95</a:t>
              </a:r>
              <a:r>
                <a:rPr lang="en-US" altLang="zh-CN" sz="3000" dirty="0">
                  <a:solidFill>
                    <a:schemeClr val="accent2"/>
                  </a:solidFill>
                  <a:latin typeface="+mj-lt"/>
                </a:rPr>
                <a:t>%</a:t>
              </a:r>
            </a:p>
          </p:txBody>
        </p:sp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1E73E2D2-DD8A-FD15-257A-12D363E5BEFC}"/>
                </a:ext>
              </a:extLst>
            </p:cNvPr>
            <p:cNvSpPr txBox="1"/>
            <p:nvPr/>
          </p:nvSpPr>
          <p:spPr>
            <a:xfrm>
              <a:off x="3568104" y="5492988"/>
              <a:ext cx="1612081" cy="3961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时间进度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786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0E24DFF9-770F-50D2-DA06-01477BF45FE4}"/>
              </a:ext>
            </a:extLst>
          </p:cNvPr>
          <p:cNvSpPr/>
          <p:nvPr/>
        </p:nvSpPr>
        <p:spPr>
          <a:xfrm>
            <a:off x="-8450" y="3134744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964808EF-44B9-AF72-BC66-7BAC39068502}"/>
              </a:ext>
            </a:extLst>
          </p:cNvPr>
          <p:cNvSpPr/>
          <p:nvPr/>
        </p:nvSpPr>
        <p:spPr>
          <a:xfrm>
            <a:off x="-87349" y="3133644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B17D2A06-3D8A-42B1-35C2-9795F1EE71FB}"/>
              </a:ext>
            </a:extLst>
          </p:cNvPr>
          <p:cNvSpPr/>
          <p:nvPr/>
        </p:nvSpPr>
        <p:spPr>
          <a:xfrm>
            <a:off x="-166247" y="3132544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B149EF3B-4A75-F753-493C-A44B2735EC24}"/>
              </a:ext>
            </a:extLst>
          </p:cNvPr>
          <p:cNvSpPr/>
          <p:nvPr/>
        </p:nvSpPr>
        <p:spPr>
          <a:xfrm>
            <a:off x="-245146" y="3131444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494B6824-E0AA-3D35-C0E5-D91BB2596DF1}"/>
              </a:ext>
            </a:extLst>
          </p:cNvPr>
          <p:cNvSpPr/>
          <p:nvPr/>
        </p:nvSpPr>
        <p:spPr>
          <a:xfrm>
            <a:off x="-324044" y="3130344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64669BCB-100D-BF18-4F30-E112CDEF0E8B}"/>
              </a:ext>
            </a:extLst>
          </p:cNvPr>
          <p:cNvSpPr/>
          <p:nvPr/>
        </p:nvSpPr>
        <p:spPr>
          <a:xfrm>
            <a:off x="-402943" y="3129244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0EB120A7-62FB-0B77-0C9F-24B96D8EF17E}"/>
              </a:ext>
            </a:extLst>
          </p:cNvPr>
          <p:cNvSpPr/>
          <p:nvPr/>
        </p:nvSpPr>
        <p:spPr>
          <a:xfrm>
            <a:off x="-481842" y="3128144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F663DB02-A89B-D874-4706-17ED6BDB0AE1}"/>
              </a:ext>
            </a:extLst>
          </p:cNvPr>
          <p:cNvSpPr/>
          <p:nvPr/>
        </p:nvSpPr>
        <p:spPr>
          <a:xfrm>
            <a:off x="-560740" y="3127045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1227D53E-5533-BBC0-35ED-55E64AD04E37}"/>
              </a:ext>
            </a:extLst>
          </p:cNvPr>
          <p:cNvSpPr/>
          <p:nvPr/>
        </p:nvSpPr>
        <p:spPr>
          <a:xfrm>
            <a:off x="-639639" y="3125945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07695EA0-E1F9-22C7-3AD5-EFFEEB52EE9E}"/>
              </a:ext>
            </a:extLst>
          </p:cNvPr>
          <p:cNvSpPr/>
          <p:nvPr/>
        </p:nvSpPr>
        <p:spPr>
          <a:xfrm>
            <a:off x="-718537" y="3124845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7A6B1E8D-91A8-1CFC-4A8F-87B79B75C674}"/>
              </a:ext>
            </a:extLst>
          </p:cNvPr>
          <p:cNvSpPr/>
          <p:nvPr/>
        </p:nvSpPr>
        <p:spPr>
          <a:xfrm>
            <a:off x="-797436" y="3123745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E44BCDEC-13CC-EF55-AA55-1FA7AA3CD930}"/>
              </a:ext>
            </a:extLst>
          </p:cNvPr>
          <p:cNvSpPr/>
          <p:nvPr/>
        </p:nvSpPr>
        <p:spPr>
          <a:xfrm>
            <a:off x="-876335" y="3122645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B5DD3840-FB7F-E63A-F76A-5102BCAB96FC}"/>
              </a:ext>
            </a:extLst>
          </p:cNvPr>
          <p:cNvSpPr/>
          <p:nvPr/>
        </p:nvSpPr>
        <p:spPr>
          <a:xfrm>
            <a:off x="-955233" y="3121545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F408A8F8-E4D5-68F4-C845-DD578E8075BC}"/>
              </a:ext>
            </a:extLst>
          </p:cNvPr>
          <p:cNvSpPr/>
          <p:nvPr/>
        </p:nvSpPr>
        <p:spPr>
          <a:xfrm>
            <a:off x="-1034132" y="3120445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F9901757-F7BB-56B0-7AC6-66B3BBB322A6}"/>
              </a:ext>
            </a:extLst>
          </p:cNvPr>
          <p:cNvSpPr/>
          <p:nvPr/>
        </p:nvSpPr>
        <p:spPr>
          <a:xfrm>
            <a:off x="-1113031" y="3119345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34886F57-CC50-FDEC-1F3D-EA35A56B0698}"/>
              </a:ext>
            </a:extLst>
          </p:cNvPr>
          <p:cNvSpPr/>
          <p:nvPr/>
        </p:nvSpPr>
        <p:spPr>
          <a:xfrm>
            <a:off x="-1191929" y="3118245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D580C8F4-1C76-2749-2579-0E12E42B9F23}"/>
              </a:ext>
            </a:extLst>
          </p:cNvPr>
          <p:cNvSpPr/>
          <p:nvPr/>
        </p:nvSpPr>
        <p:spPr>
          <a:xfrm>
            <a:off x="-1270828" y="3117146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EFA913F8-3558-C30E-96FA-3D513C9B9B47}"/>
              </a:ext>
            </a:extLst>
          </p:cNvPr>
          <p:cNvSpPr/>
          <p:nvPr/>
        </p:nvSpPr>
        <p:spPr>
          <a:xfrm>
            <a:off x="-1349726" y="3116046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F20D4EAE-1CA1-9E64-6A08-4AD8E6C77ADB}"/>
              </a:ext>
            </a:extLst>
          </p:cNvPr>
          <p:cNvSpPr/>
          <p:nvPr/>
        </p:nvSpPr>
        <p:spPr>
          <a:xfrm>
            <a:off x="-1428625" y="3114946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9BE6164B-8ACA-A7AA-8BE4-021C33C661F7}"/>
              </a:ext>
            </a:extLst>
          </p:cNvPr>
          <p:cNvSpPr/>
          <p:nvPr/>
        </p:nvSpPr>
        <p:spPr>
          <a:xfrm>
            <a:off x="-1507524" y="3113846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66067D60-AD1F-00A1-28EE-E05FAF07A807}"/>
              </a:ext>
            </a:extLst>
          </p:cNvPr>
          <p:cNvSpPr/>
          <p:nvPr/>
        </p:nvSpPr>
        <p:spPr>
          <a:xfrm>
            <a:off x="-1586422" y="3112746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 w="127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61E6BEC1-BF45-9BEE-CA90-1869A0491996}"/>
              </a:ext>
            </a:extLst>
          </p:cNvPr>
          <p:cNvSpPr/>
          <p:nvPr/>
        </p:nvSpPr>
        <p:spPr>
          <a:xfrm>
            <a:off x="-1665321" y="3111646"/>
            <a:ext cx="13646552" cy="1496763"/>
          </a:xfrm>
          <a:custGeom>
            <a:avLst/>
            <a:gdLst>
              <a:gd name="connsiteX0" fmla="*/ 0 w 13646552"/>
              <a:gd name="connsiteY0" fmla="*/ 1172376 h 1496763"/>
              <a:gd name="connsiteX1" fmla="*/ 3599726 w 13646552"/>
              <a:gd name="connsiteY1" fmla="*/ 3333 h 1496763"/>
              <a:gd name="connsiteX2" fmla="*/ 6574420 w 13646552"/>
              <a:gd name="connsiteY2" fmla="*/ 1496467 h 1496763"/>
              <a:gd name="connsiteX3" fmla="*/ 9815331 w 13646552"/>
              <a:gd name="connsiteY3" fmla="*/ 142229 h 1496763"/>
              <a:gd name="connsiteX4" fmla="*/ 13646552 w 13646552"/>
              <a:gd name="connsiteY4" fmla="*/ 1264974 h 149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6552" h="1496763">
                <a:moveTo>
                  <a:pt x="0" y="1172376"/>
                </a:moveTo>
                <a:cubicBezTo>
                  <a:pt x="1251994" y="560847"/>
                  <a:pt x="2503989" y="-50682"/>
                  <a:pt x="3599726" y="3333"/>
                </a:cubicBezTo>
                <a:cubicBezTo>
                  <a:pt x="4695463" y="57348"/>
                  <a:pt x="5538486" y="1473318"/>
                  <a:pt x="6574420" y="1496467"/>
                </a:cubicBezTo>
                <a:cubicBezTo>
                  <a:pt x="7610354" y="1519616"/>
                  <a:pt x="8636642" y="180811"/>
                  <a:pt x="9815331" y="142229"/>
                </a:cubicBezTo>
                <a:cubicBezTo>
                  <a:pt x="10994020" y="103647"/>
                  <a:pt x="12984866" y="1019976"/>
                  <a:pt x="13646552" y="1264974"/>
                </a:cubicBezTo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3000">
                  <a:schemeClr val="accent2"/>
                </a:gs>
                <a:gs pos="7900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95031C93-97A9-C74E-F4FE-743A846F2CF3}"/>
              </a:ext>
            </a:extLst>
          </p:cNvPr>
          <p:cNvCxnSpPr>
            <a:cxnSpLocks/>
          </p:cNvCxnSpPr>
          <p:nvPr/>
        </p:nvCxnSpPr>
        <p:spPr>
          <a:xfrm>
            <a:off x="1138899" y="2411091"/>
            <a:ext cx="0" cy="1149636"/>
          </a:xfrm>
          <a:prstGeom prst="line">
            <a:avLst/>
          </a:prstGeom>
          <a:ln w="508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27D03446-A72D-6CF5-CF38-D95250DB40D6}"/>
              </a:ext>
            </a:extLst>
          </p:cNvPr>
          <p:cNvCxnSpPr>
            <a:cxnSpLocks/>
          </p:cNvCxnSpPr>
          <p:nvPr/>
        </p:nvCxnSpPr>
        <p:spPr>
          <a:xfrm flipV="1">
            <a:off x="2638833" y="3298785"/>
            <a:ext cx="0" cy="1864280"/>
          </a:xfrm>
          <a:prstGeom prst="line">
            <a:avLst/>
          </a:prstGeom>
          <a:ln w="508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>
            <a:extLst>
              <a:ext uri="{FF2B5EF4-FFF2-40B4-BE49-F238E27FC236}">
                <a16:creationId xmlns:a16="http://schemas.microsoft.com/office/drawing/2014/main" id="{159CA0FC-4AF8-89CF-37F1-28FEDA162A09}"/>
              </a:ext>
            </a:extLst>
          </p:cNvPr>
          <p:cNvCxnSpPr>
            <a:cxnSpLocks/>
          </p:cNvCxnSpPr>
          <p:nvPr/>
        </p:nvCxnSpPr>
        <p:spPr>
          <a:xfrm>
            <a:off x="5111893" y="3059588"/>
            <a:ext cx="0" cy="1149636"/>
          </a:xfrm>
          <a:prstGeom prst="line">
            <a:avLst/>
          </a:prstGeom>
          <a:ln w="508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>
            <a:extLst>
              <a:ext uri="{FF2B5EF4-FFF2-40B4-BE49-F238E27FC236}">
                <a16:creationId xmlns:a16="http://schemas.microsoft.com/office/drawing/2014/main" id="{8F1904F9-5F30-F892-DE85-B9A5DD4DB416}"/>
              </a:ext>
            </a:extLst>
          </p:cNvPr>
          <p:cNvCxnSpPr>
            <a:cxnSpLocks/>
          </p:cNvCxnSpPr>
          <p:nvPr/>
        </p:nvCxnSpPr>
        <p:spPr>
          <a:xfrm flipV="1">
            <a:off x="7401018" y="4056945"/>
            <a:ext cx="0" cy="1106120"/>
          </a:xfrm>
          <a:prstGeom prst="line">
            <a:avLst/>
          </a:prstGeom>
          <a:ln w="508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连接符 172">
            <a:extLst>
              <a:ext uri="{FF2B5EF4-FFF2-40B4-BE49-F238E27FC236}">
                <a16:creationId xmlns:a16="http://schemas.microsoft.com/office/drawing/2014/main" id="{EEBBF335-9CA2-BF6E-707A-3B92E14D8927}"/>
              </a:ext>
            </a:extLst>
          </p:cNvPr>
          <p:cNvCxnSpPr>
            <a:cxnSpLocks/>
          </p:cNvCxnSpPr>
          <p:nvPr/>
        </p:nvCxnSpPr>
        <p:spPr>
          <a:xfrm>
            <a:off x="9246982" y="2489310"/>
            <a:ext cx="0" cy="939690"/>
          </a:xfrm>
          <a:prstGeom prst="line">
            <a:avLst/>
          </a:prstGeom>
          <a:ln w="508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文本框 181">
            <a:extLst>
              <a:ext uri="{FF2B5EF4-FFF2-40B4-BE49-F238E27FC236}">
                <a16:creationId xmlns:a16="http://schemas.microsoft.com/office/drawing/2014/main" id="{E4A7DF29-5DD5-BEE0-A218-3840AB3E9090}"/>
              </a:ext>
            </a:extLst>
          </p:cNvPr>
          <p:cNvSpPr txBox="1"/>
          <p:nvPr/>
        </p:nvSpPr>
        <p:spPr>
          <a:xfrm>
            <a:off x="1531862" y="1957884"/>
            <a:ext cx="1172709" cy="3038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年</a:t>
            </a:r>
            <a:r>
              <a:rPr kumimoji="0" lang="en-US" altLang="zh-CN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X</a:t>
            </a:r>
            <a:r>
              <a:rPr kumimoji="0" lang="zh-CN" altLang="en-US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月</a:t>
            </a:r>
          </a:p>
        </p:txBody>
      </p:sp>
      <p:sp>
        <p:nvSpPr>
          <p:cNvPr id="183" name="文本框 182">
            <a:extLst>
              <a:ext uri="{FF2B5EF4-FFF2-40B4-BE49-F238E27FC236}">
                <a16:creationId xmlns:a16="http://schemas.microsoft.com/office/drawing/2014/main" id="{A0F2ACF8-14CF-3040-9BF1-10D69DADC90F}"/>
              </a:ext>
            </a:extLst>
          </p:cNvPr>
          <p:cNvSpPr txBox="1"/>
          <p:nvPr/>
        </p:nvSpPr>
        <p:spPr>
          <a:xfrm>
            <a:off x="7763478" y="5298586"/>
            <a:ext cx="1172709" cy="3038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年</a:t>
            </a:r>
            <a:r>
              <a:rPr kumimoji="0" lang="en-US" altLang="zh-CN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X</a:t>
            </a:r>
            <a:r>
              <a:rPr kumimoji="0" lang="zh-CN" altLang="en-US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月</a:t>
            </a:r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id="{8B2ECD1B-ACA3-B619-2E4C-6ADEA623D57E}"/>
              </a:ext>
            </a:extLst>
          </p:cNvPr>
          <p:cNvSpPr txBox="1"/>
          <p:nvPr/>
        </p:nvSpPr>
        <p:spPr>
          <a:xfrm>
            <a:off x="3001280" y="5298586"/>
            <a:ext cx="1172709" cy="3038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年</a:t>
            </a:r>
            <a:r>
              <a:rPr kumimoji="0" lang="en-US" altLang="zh-CN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X</a:t>
            </a:r>
            <a:r>
              <a:rPr kumimoji="0" lang="zh-CN" altLang="en-US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月</a:t>
            </a: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id="{A1029DE1-9DB9-DEC1-F7CB-A96AADCE1B35}"/>
              </a:ext>
            </a:extLst>
          </p:cNvPr>
          <p:cNvSpPr txBox="1"/>
          <p:nvPr/>
        </p:nvSpPr>
        <p:spPr>
          <a:xfrm>
            <a:off x="5460646" y="2606381"/>
            <a:ext cx="1172709" cy="3038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年</a:t>
            </a:r>
            <a:r>
              <a:rPr kumimoji="0" lang="en-US" altLang="zh-CN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X</a:t>
            </a:r>
            <a:r>
              <a:rPr kumimoji="0" lang="zh-CN" altLang="en-US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月</a:t>
            </a: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C18F77ED-35EF-8E66-2E0D-BDA29BE59595}"/>
              </a:ext>
            </a:extLst>
          </p:cNvPr>
          <p:cNvSpPr txBox="1"/>
          <p:nvPr/>
        </p:nvSpPr>
        <p:spPr>
          <a:xfrm>
            <a:off x="9597821" y="2036103"/>
            <a:ext cx="1172709" cy="3038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20XX</a:t>
            </a:r>
            <a:r>
              <a:rPr kumimoji="0" lang="zh-CN" altLang="en-US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年</a:t>
            </a:r>
            <a:r>
              <a:rPr kumimoji="0" lang="en-US" altLang="zh-CN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X</a:t>
            </a:r>
            <a:r>
              <a:rPr kumimoji="0" lang="zh-CN" altLang="en-US" b="0" i="0" u="none" strike="noStrike" kern="1200" cap="none" spc="0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OPPOSans B" panose="00020600040101010101" pitchFamily="18" charset="-122"/>
              </a:rPr>
              <a:t>月</a:t>
            </a:r>
          </a:p>
        </p:txBody>
      </p:sp>
      <p:sp>
        <p:nvSpPr>
          <p:cNvPr id="187" name="文本框 186">
            <a:extLst>
              <a:ext uri="{FF2B5EF4-FFF2-40B4-BE49-F238E27FC236}">
                <a16:creationId xmlns:a16="http://schemas.microsoft.com/office/drawing/2014/main" id="{1A1B9D06-2C1A-D5DE-AAFD-BCE2EDE0C0F6}"/>
              </a:ext>
            </a:extLst>
          </p:cNvPr>
          <p:cNvSpPr txBox="1"/>
          <p:nvPr/>
        </p:nvSpPr>
        <p:spPr>
          <a:xfrm>
            <a:off x="5473550" y="2959155"/>
            <a:ext cx="1742464" cy="495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B" panose="00020600040101010101" pitchFamily="18" charset="-122"/>
              </a:rPr>
              <a:t>完成工作成果有获得某某奖项</a:t>
            </a:r>
          </a:p>
        </p:txBody>
      </p:sp>
      <p:sp>
        <p:nvSpPr>
          <p:cNvPr id="188" name="文本框 187">
            <a:extLst>
              <a:ext uri="{FF2B5EF4-FFF2-40B4-BE49-F238E27FC236}">
                <a16:creationId xmlns:a16="http://schemas.microsoft.com/office/drawing/2014/main" id="{FFE17409-6E63-3440-E921-53E41D3183F3}"/>
              </a:ext>
            </a:extLst>
          </p:cNvPr>
          <p:cNvSpPr txBox="1"/>
          <p:nvPr/>
        </p:nvSpPr>
        <p:spPr>
          <a:xfrm>
            <a:off x="3001280" y="4694060"/>
            <a:ext cx="1742464" cy="495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B" panose="00020600040101010101" pitchFamily="18" charset="-122"/>
              </a:rPr>
              <a:t>完成工作成果有获得某某奖项</a:t>
            </a:r>
          </a:p>
        </p:txBody>
      </p:sp>
      <p:sp>
        <p:nvSpPr>
          <p:cNvPr id="189" name="文本框 188">
            <a:extLst>
              <a:ext uri="{FF2B5EF4-FFF2-40B4-BE49-F238E27FC236}">
                <a16:creationId xmlns:a16="http://schemas.microsoft.com/office/drawing/2014/main" id="{9523A1AF-47A8-7ACC-FF5C-43030EBB01DD}"/>
              </a:ext>
            </a:extLst>
          </p:cNvPr>
          <p:cNvSpPr txBox="1"/>
          <p:nvPr/>
        </p:nvSpPr>
        <p:spPr>
          <a:xfrm>
            <a:off x="1534814" y="2303173"/>
            <a:ext cx="1742464" cy="495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B" panose="00020600040101010101" pitchFamily="18" charset="-122"/>
              </a:rPr>
              <a:t>完成工作成果有获得某某奖项</a:t>
            </a:r>
          </a:p>
        </p:txBody>
      </p:sp>
      <p:sp>
        <p:nvSpPr>
          <p:cNvPr id="190" name="文本框 189">
            <a:extLst>
              <a:ext uri="{FF2B5EF4-FFF2-40B4-BE49-F238E27FC236}">
                <a16:creationId xmlns:a16="http://schemas.microsoft.com/office/drawing/2014/main" id="{DC0304F3-4C64-DDE3-BEE4-7ABB86D02A28}"/>
              </a:ext>
            </a:extLst>
          </p:cNvPr>
          <p:cNvSpPr txBox="1"/>
          <p:nvPr/>
        </p:nvSpPr>
        <p:spPr>
          <a:xfrm>
            <a:off x="9601555" y="2410339"/>
            <a:ext cx="1742464" cy="495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B" panose="00020600040101010101" pitchFamily="18" charset="-122"/>
              </a:rPr>
              <a:t>完成工作成果有获得某某奖项</a:t>
            </a:r>
          </a:p>
        </p:txBody>
      </p:sp>
      <p:sp>
        <p:nvSpPr>
          <p:cNvPr id="191" name="文本框 190">
            <a:extLst>
              <a:ext uri="{FF2B5EF4-FFF2-40B4-BE49-F238E27FC236}">
                <a16:creationId xmlns:a16="http://schemas.microsoft.com/office/drawing/2014/main" id="{6225ECCA-CDED-2814-F48E-C1AF944A8C22}"/>
              </a:ext>
            </a:extLst>
          </p:cNvPr>
          <p:cNvSpPr txBox="1"/>
          <p:nvPr/>
        </p:nvSpPr>
        <p:spPr>
          <a:xfrm>
            <a:off x="7762840" y="4694060"/>
            <a:ext cx="1742464" cy="495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B" panose="00020600040101010101" pitchFamily="18" charset="-122"/>
              </a:rPr>
              <a:t>完成工作成果有获得某某奖项</a:t>
            </a:r>
          </a:p>
        </p:txBody>
      </p:sp>
      <p:sp>
        <p:nvSpPr>
          <p:cNvPr id="192" name="文本框 191">
            <a:extLst>
              <a:ext uri="{FF2B5EF4-FFF2-40B4-BE49-F238E27FC236}">
                <a16:creationId xmlns:a16="http://schemas.microsoft.com/office/drawing/2014/main" id="{54AEB118-1E53-6012-8353-010944556269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工作回顾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08AA5F3-D663-F1E4-48C1-C07A2C71609F}"/>
              </a:ext>
            </a:extLst>
          </p:cNvPr>
          <p:cNvGrpSpPr/>
          <p:nvPr/>
        </p:nvGrpSpPr>
        <p:grpSpPr>
          <a:xfrm>
            <a:off x="847981" y="1829254"/>
            <a:ext cx="581837" cy="581837"/>
            <a:chOff x="847981" y="1829254"/>
            <a:chExt cx="581837" cy="581837"/>
          </a:xfrm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01D46613-28CE-3647-17CF-5D57AA1A798E}"/>
                </a:ext>
              </a:extLst>
            </p:cNvPr>
            <p:cNvSpPr/>
            <p:nvPr/>
          </p:nvSpPr>
          <p:spPr>
            <a:xfrm>
              <a:off x="847981" y="1829254"/>
              <a:ext cx="581837" cy="581837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33E6F3"/>
              </a:solidFill>
            </a:ln>
            <a:effectLst>
              <a:outerShdw blurRad="381000" dist="2540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5AF424A-3EB1-18FC-C6C6-B1708C703205}"/>
                </a:ext>
              </a:extLst>
            </p:cNvPr>
            <p:cNvGrpSpPr/>
            <p:nvPr/>
          </p:nvGrpSpPr>
          <p:grpSpPr>
            <a:xfrm>
              <a:off x="972225" y="1957665"/>
              <a:ext cx="333349" cy="325014"/>
              <a:chOff x="7420066" y="1902830"/>
              <a:chExt cx="190500" cy="185737"/>
            </a:xfrm>
          </p:grpSpPr>
          <p:sp>
            <p:nvSpPr>
              <p:cNvPr id="6" name="任意多边形: 形状 5">
                <a:extLst>
                  <a:ext uri="{FF2B5EF4-FFF2-40B4-BE49-F238E27FC236}">
                    <a16:creationId xmlns:a16="http://schemas.microsoft.com/office/drawing/2014/main" id="{DACED5FA-F61E-0002-C362-9B1538792C0B}"/>
                  </a:ext>
                </a:extLst>
              </p:cNvPr>
              <p:cNvSpPr/>
              <p:nvPr/>
            </p:nvSpPr>
            <p:spPr>
              <a:xfrm>
                <a:off x="7420066" y="2083805"/>
                <a:ext cx="190500" cy="4762"/>
              </a:xfrm>
              <a:custGeom>
                <a:avLst/>
                <a:gdLst>
                  <a:gd name="connsiteX0" fmla="*/ 0 w 190500"/>
                  <a:gd name="connsiteY0" fmla="*/ 0 h 4762"/>
                  <a:gd name="connsiteX1" fmla="*/ 190500 w 190500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4762">
                    <a:moveTo>
                      <a:pt x="0" y="0"/>
                    </a:moveTo>
                    <a:lnTo>
                      <a:pt x="190500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7" name="任意多边形: 形状 6">
                <a:extLst>
                  <a:ext uri="{FF2B5EF4-FFF2-40B4-BE49-F238E27FC236}">
                    <a16:creationId xmlns:a16="http://schemas.microsoft.com/office/drawing/2014/main" id="{1EC17F74-5BE4-9357-F49A-FED9A2B4396F}"/>
                  </a:ext>
                </a:extLst>
              </p:cNvPr>
              <p:cNvSpPr/>
              <p:nvPr/>
            </p:nvSpPr>
            <p:spPr>
              <a:xfrm>
                <a:off x="7439116" y="2007605"/>
                <a:ext cx="38100" cy="76200"/>
              </a:xfrm>
              <a:custGeom>
                <a:avLst/>
                <a:gdLst>
                  <a:gd name="connsiteX0" fmla="*/ 28575 w 38100"/>
                  <a:gd name="connsiteY0" fmla="*/ 0 h 76200"/>
                  <a:gd name="connsiteX1" fmla="*/ 38100 w 38100"/>
                  <a:gd name="connsiteY1" fmla="*/ 0 h 76200"/>
                  <a:gd name="connsiteX2" fmla="*/ 38100 w 38100"/>
                  <a:gd name="connsiteY2" fmla="*/ 76200 h 76200"/>
                  <a:gd name="connsiteX3" fmla="*/ 28575 w 38100"/>
                  <a:gd name="connsiteY3" fmla="*/ 76200 h 76200"/>
                  <a:gd name="connsiteX4" fmla="*/ 9525 w 38100"/>
                  <a:gd name="connsiteY4" fmla="*/ 76200 h 76200"/>
                  <a:gd name="connsiteX5" fmla="*/ 0 w 38100"/>
                  <a:gd name="connsiteY5" fmla="*/ 76200 h 76200"/>
                  <a:gd name="connsiteX6" fmla="*/ 0 w 38100"/>
                  <a:gd name="connsiteY6" fmla="*/ 0 h 76200"/>
                  <a:gd name="connsiteX7" fmla="*/ 9525 w 38100"/>
                  <a:gd name="connsiteY7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76200">
                    <a:moveTo>
                      <a:pt x="28575" y="0"/>
                    </a:moveTo>
                    <a:cubicBezTo>
                      <a:pt x="33836" y="0"/>
                      <a:pt x="38100" y="0"/>
                      <a:pt x="38100" y="0"/>
                    </a:cubicBezTo>
                    <a:lnTo>
                      <a:pt x="38100" y="76200"/>
                    </a:lnTo>
                    <a:cubicBezTo>
                      <a:pt x="38100" y="76200"/>
                      <a:pt x="33836" y="76200"/>
                      <a:pt x="28575" y="76200"/>
                    </a:cubicBezTo>
                    <a:lnTo>
                      <a:pt x="9525" y="76200"/>
                    </a:lnTo>
                    <a:cubicBezTo>
                      <a:pt x="4264" y="76200"/>
                      <a:pt x="0" y="76200"/>
                      <a:pt x="0" y="76200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2386E9F2-90AB-2A3B-3341-23391CE77E61}"/>
                  </a:ext>
                </a:extLst>
              </p:cNvPr>
              <p:cNvSpPr/>
              <p:nvPr/>
            </p:nvSpPr>
            <p:spPr>
              <a:xfrm>
                <a:off x="7458166" y="2045705"/>
                <a:ext cx="4762" cy="4762"/>
              </a:xfrm>
              <a:custGeom>
                <a:avLst/>
                <a:gdLst>
                  <a:gd name="connsiteX0" fmla="*/ 0 w 4762"/>
                  <a:gd name="connsiteY0" fmla="*/ 0 h 4762"/>
                  <a:gd name="connsiteX1" fmla="*/ 4763 w 4762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2" h="4762">
                    <a:moveTo>
                      <a:pt x="0" y="0"/>
                    </a:moveTo>
                    <a:lnTo>
                      <a:pt x="4763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A32044C6-B7B4-DAE5-BE34-F3E47D18EDDE}"/>
                  </a:ext>
                </a:extLst>
              </p:cNvPr>
              <p:cNvSpPr/>
              <p:nvPr/>
            </p:nvSpPr>
            <p:spPr>
              <a:xfrm>
                <a:off x="7477216" y="1902830"/>
                <a:ext cx="114300" cy="180975"/>
              </a:xfrm>
              <a:custGeom>
                <a:avLst/>
                <a:gdLst>
                  <a:gd name="connsiteX0" fmla="*/ 104775 w 114300"/>
                  <a:gd name="connsiteY0" fmla="*/ 0 h 180975"/>
                  <a:gd name="connsiteX1" fmla="*/ 114300 w 114300"/>
                  <a:gd name="connsiteY1" fmla="*/ 0 h 180975"/>
                  <a:gd name="connsiteX2" fmla="*/ 114300 w 114300"/>
                  <a:gd name="connsiteY2" fmla="*/ 180975 h 180975"/>
                  <a:gd name="connsiteX3" fmla="*/ 104775 w 114300"/>
                  <a:gd name="connsiteY3" fmla="*/ 180975 h 180975"/>
                  <a:gd name="connsiteX4" fmla="*/ 9525 w 114300"/>
                  <a:gd name="connsiteY4" fmla="*/ 180975 h 180975"/>
                  <a:gd name="connsiteX5" fmla="*/ 0 w 114300"/>
                  <a:gd name="connsiteY5" fmla="*/ 180975 h 180975"/>
                  <a:gd name="connsiteX6" fmla="*/ 0 w 114300"/>
                  <a:gd name="connsiteY6" fmla="*/ 0 h 180975"/>
                  <a:gd name="connsiteX7" fmla="*/ 9525 w 114300"/>
                  <a:gd name="connsiteY7" fmla="*/ 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180975">
                    <a:moveTo>
                      <a:pt x="104775" y="0"/>
                    </a:moveTo>
                    <a:cubicBezTo>
                      <a:pt x="110036" y="0"/>
                      <a:pt x="114300" y="0"/>
                      <a:pt x="114300" y="0"/>
                    </a:cubicBezTo>
                    <a:lnTo>
                      <a:pt x="114300" y="180975"/>
                    </a:lnTo>
                    <a:cubicBezTo>
                      <a:pt x="114300" y="180975"/>
                      <a:pt x="110036" y="180975"/>
                      <a:pt x="104775" y="180975"/>
                    </a:cubicBezTo>
                    <a:lnTo>
                      <a:pt x="9525" y="180975"/>
                    </a:lnTo>
                    <a:cubicBezTo>
                      <a:pt x="4264" y="180975"/>
                      <a:pt x="0" y="180975"/>
                      <a:pt x="0" y="180975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AC232443-E2A9-A093-D4B2-9288BE53AEC3}"/>
                  </a:ext>
                </a:extLst>
              </p:cNvPr>
              <p:cNvSpPr/>
              <p:nvPr/>
            </p:nvSpPr>
            <p:spPr>
              <a:xfrm>
                <a:off x="7505791" y="1931405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D3FE55FA-DB55-4B6D-6600-A6EC86D0BE53}"/>
                  </a:ext>
                </a:extLst>
              </p:cNvPr>
              <p:cNvSpPr/>
              <p:nvPr/>
            </p:nvSpPr>
            <p:spPr>
              <a:xfrm>
                <a:off x="7543891" y="1931405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8C8B8FCA-EB30-46E2-D6B6-6A5E47C63225}"/>
                  </a:ext>
                </a:extLst>
              </p:cNvPr>
              <p:cNvSpPr/>
              <p:nvPr/>
            </p:nvSpPr>
            <p:spPr>
              <a:xfrm>
                <a:off x="7505791" y="196474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54F6AF14-3985-B9F3-3E82-1076A08BD387}"/>
                  </a:ext>
                </a:extLst>
              </p:cNvPr>
              <p:cNvSpPr/>
              <p:nvPr/>
            </p:nvSpPr>
            <p:spPr>
              <a:xfrm>
                <a:off x="7543891" y="196474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16B47BE-D4DF-9A45-6FF1-853F687B0425}"/>
                  </a:ext>
                </a:extLst>
              </p:cNvPr>
              <p:cNvSpPr/>
              <p:nvPr/>
            </p:nvSpPr>
            <p:spPr>
              <a:xfrm>
                <a:off x="7543891" y="1998080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E8680DFE-B700-B37D-90EE-4915C0E6AC2A}"/>
                  </a:ext>
                </a:extLst>
              </p:cNvPr>
              <p:cNvSpPr/>
              <p:nvPr/>
            </p:nvSpPr>
            <p:spPr>
              <a:xfrm>
                <a:off x="7543891" y="203141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C366351E-32FB-6450-BFF5-E48F572B8FDD}"/>
              </a:ext>
            </a:extLst>
          </p:cNvPr>
          <p:cNvGrpSpPr/>
          <p:nvPr/>
        </p:nvGrpSpPr>
        <p:grpSpPr>
          <a:xfrm>
            <a:off x="2347901" y="5169955"/>
            <a:ext cx="581837" cy="581837"/>
            <a:chOff x="847981" y="1829254"/>
            <a:chExt cx="581837" cy="581837"/>
          </a:xfrm>
        </p:grpSpPr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8C51C885-3557-9FC2-5B2E-502939EDB0AA}"/>
                </a:ext>
              </a:extLst>
            </p:cNvPr>
            <p:cNvSpPr/>
            <p:nvPr/>
          </p:nvSpPr>
          <p:spPr>
            <a:xfrm>
              <a:off x="847981" y="1829254"/>
              <a:ext cx="581837" cy="581837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33E6F3"/>
              </a:solidFill>
            </a:ln>
            <a:effectLst>
              <a:outerShdw blurRad="381000" dist="2540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endParaRP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DB4B5D2E-8965-23D8-1DEA-05B40CEDCB13}"/>
                </a:ext>
              </a:extLst>
            </p:cNvPr>
            <p:cNvGrpSpPr/>
            <p:nvPr/>
          </p:nvGrpSpPr>
          <p:grpSpPr>
            <a:xfrm>
              <a:off x="972225" y="1957665"/>
              <a:ext cx="333349" cy="325014"/>
              <a:chOff x="7420066" y="1902830"/>
              <a:chExt cx="190500" cy="185737"/>
            </a:xfrm>
          </p:grpSpPr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E9724376-F966-DF22-9088-5DC985899382}"/>
                  </a:ext>
                </a:extLst>
              </p:cNvPr>
              <p:cNvSpPr/>
              <p:nvPr/>
            </p:nvSpPr>
            <p:spPr>
              <a:xfrm>
                <a:off x="7420066" y="2083805"/>
                <a:ext cx="190500" cy="4762"/>
              </a:xfrm>
              <a:custGeom>
                <a:avLst/>
                <a:gdLst>
                  <a:gd name="connsiteX0" fmla="*/ 0 w 190500"/>
                  <a:gd name="connsiteY0" fmla="*/ 0 h 4762"/>
                  <a:gd name="connsiteX1" fmla="*/ 190500 w 190500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4762">
                    <a:moveTo>
                      <a:pt x="0" y="0"/>
                    </a:moveTo>
                    <a:lnTo>
                      <a:pt x="190500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5BB68F25-5F0B-3991-1CBF-2E6014B513B4}"/>
                  </a:ext>
                </a:extLst>
              </p:cNvPr>
              <p:cNvSpPr/>
              <p:nvPr/>
            </p:nvSpPr>
            <p:spPr>
              <a:xfrm>
                <a:off x="7439116" y="2007605"/>
                <a:ext cx="38100" cy="76200"/>
              </a:xfrm>
              <a:custGeom>
                <a:avLst/>
                <a:gdLst>
                  <a:gd name="connsiteX0" fmla="*/ 28575 w 38100"/>
                  <a:gd name="connsiteY0" fmla="*/ 0 h 76200"/>
                  <a:gd name="connsiteX1" fmla="*/ 38100 w 38100"/>
                  <a:gd name="connsiteY1" fmla="*/ 0 h 76200"/>
                  <a:gd name="connsiteX2" fmla="*/ 38100 w 38100"/>
                  <a:gd name="connsiteY2" fmla="*/ 76200 h 76200"/>
                  <a:gd name="connsiteX3" fmla="*/ 28575 w 38100"/>
                  <a:gd name="connsiteY3" fmla="*/ 76200 h 76200"/>
                  <a:gd name="connsiteX4" fmla="*/ 9525 w 38100"/>
                  <a:gd name="connsiteY4" fmla="*/ 76200 h 76200"/>
                  <a:gd name="connsiteX5" fmla="*/ 0 w 38100"/>
                  <a:gd name="connsiteY5" fmla="*/ 76200 h 76200"/>
                  <a:gd name="connsiteX6" fmla="*/ 0 w 38100"/>
                  <a:gd name="connsiteY6" fmla="*/ 0 h 76200"/>
                  <a:gd name="connsiteX7" fmla="*/ 9525 w 38100"/>
                  <a:gd name="connsiteY7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76200">
                    <a:moveTo>
                      <a:pt x="28575" y="0"/>
                    </a:moveTo>
                    <a:cubicBezTo>
                      <a:pt x="33836" y="0"/>
                      <a:pt x="38100" y="0"/>
                      <a:pt x="38100" y="0"/>
                    </a:cubicBezTo>
                    <a:lnTo>
                      <a:pt x="38100" y="76200"/>
                    </a:lnTo>
                    <a:cubicBezTo>
                      <a:pt x="38100" y="76200"/>
                      <a:pt x="33836" y="76200"/>
                      <a:pt x="28575" y="76200"/>
                    </a:cubicBezTo>
                    <a:lnTo>
                      <a:pt x="9525" y="76200"/>
                    </a:lnTo>
                    <a:cubicBezTo>
                      <a:pt x="4264" y="76200"/>
                      <a:pt x="0" y="76200"/>
                      <a:pt x="0" y="76200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FFB8519E-49F3-DDB0-6C70-B802B07E0D2A}"/>
                  </a:ext>
                </a:extLst>
              </p:cNvPr>
              <p:cNvSpPr/>
              <p:nvPr/>
            </p:nvSpPr>
            <p:spPr>
              <a:xfrm>
                <a:off x="7458166" y="2045705"/>
                <a:ext cx="4762" cy="4762"/>
              </a:xfrm>
              <a:custGeom>
                <a:avLst/>
                <a:gdLst>
                  <a:gd name="connsiteX0" fmla="*/ 0 w 4762"/>
                  <a:gd name="connsiteY0" fmla="*/ 0 h 4762"/>
                  <a:gd name="connsiteX1" fmla="*/ 4763 w 4762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2" h="4762">
                    <a:moveTo>
                      <a:pt x="0" y="0"/>
                    </a:moveTo>
                    <a:lnTo>
                      <a:pt x="4763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0D7094A1-8F39-A2DB-980D-8D035D109779}"/>
                  </a:ext>
                </a:extLst>
              </p:cNvPr>
              <p:cNvSpPr/>
              <p:nvPr/>
            </p:nvSpPr>
            <p:spPr>
              <a:xfrm>
                <a:off x="7477216" y="1902830"/>
                <a:ext cx="114300" cy="180975"/>
              </a:xfrm>
              <a:custGeom>
                <a:avLst/>
                <a:gdLst>
                  <a:gd name="connsiteX0" fmla="*/ 104775 w 114300"/>
                  <a:gd name="connsiteY0" fmla="*/ 0 h 180975"/>
                  <a:gd name="connsiteX1" fmla="*/ 114300 w 114300"/>
                  <a:gd name="connsiteY1" fmla="*/ 0 h 180975"/>
                  <a:gd name="connsiteX2" fmla="*/ 114300 w 114300"/>
                  <a:gd name="connsiteY2" fmla="*/ 180975 h 180975"/>
                  <a:gd name="connsiteX3" fmla="*/ 104775 w 114300"/>
                  <a:gd name="connsiteY3" fmla="*/ 180975 h 180975"/>
                  <a:gd name="connsiteX4" fmla="*/ 9525 w 114300"/>
                  <a:gd name="connsiteY4" fmla="*/ 180975 h 180975"/>
                  <a:gd name="connsiteX5" fmla="*/ 0 w 114300"/>
                  <a:gd name="connsiteY5" fmla="*/ 180975 h 180975"/>
                  <a:gd name="connsiteX6" fmla="*/ 0 w 114300"/>
                  <a:gd name="connsiteY6" fmla="*/ 0 h 180975"/>
                  <a:gd name="connsiteX7" fmla="*/ 9525 w 114300"/>
                  <a:gd name="connsiteY7" fmla="*/ 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180975">
                    <a:moveTo>
                      <a:pt x="104775" y="0"/>
                    </a:moveTo>
                    <a:cubicBezTo>
                      <a:pt x="110036" y="0"/>
                      <a:pt x="114300" y="0"/>
                      <a:pt x="114300" y="0"/>
                    </a:cubicBezTo>
                    <a:lnTo>
                      <a:pt x="114300" y="180975"/>
                    </a:lnTo>
                    <a:cubicBezTo>
                      <a:pt x="114300" y="180975"/>
                      <a:pt x="110036" y="180975"/>
                      <a:pt x="104775" y="180975"/>
                    </a:cubicBezTo>
                    <a:lnTo>
                      <a:pt x="9525" y="180975"/>
                    </a:lnTo>
                    <a:cubicBezTo>
                      <a:pt x="4264" y="180975"/>
                      <a:pt x="0" y="180975"/>
                      <a:pt x="0" y="180975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9030D4B3-B08A-83D9-656A-421F1CFF960F}"/>
                  </a:ext>
                </a:extLst>
              </p:cNvPr>
              <p:cNvSpPr/>
              <p:nvPr/>
            </p:nvSpPr>
            <p:spPr>
              <a:xfrm>
                <a:off x="7505791" y="1931405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B97B49C5-549E-8A0B-F962-7499084CAAF8}"/>
                  </a:ext>
                </a:extLst>
              </p:cNvPr>
              <p:cNvSpPr/>
              <p:nvPr/>
            </p:nvSpPr>
            <p:spPr>
              <a:xfrm>
                <a:off x="7543891" y="1931405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F8D7BA07-E09F-7FF6-FBFE-7FE8294A06D2}"/>
                  </a:ext>
                </a:extLst>
              </p:cNvPr>
              <p:cNvSpPr/>
              <p:nvPr/>
            </p:nvSpPr>
            <p:spPr>
              <a:xfrm>
                <a:off x="7505791" y="196474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CE3C21DA-1599-D817-341E-D89A73F0AC93}"/>
                  </a:ext>
                </a:extLst>
              </p:cNvPr>
              <p:cNvSpPr/>
              <p:nvPr/>
            </p:nvSpPr>
            <p:spPr>
              <a:xfrm>
                <a:off x="7543891" y="196474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7A665158-3F87-9C02-AD97-67EE04B1477D}"/>
                  </a:ext>
                </a:extLst>
              </p:cNvPr>
              <p:cNvSpPr/>
              <p:nvPr/>
            </p:nvSpPr>
            <p:spPr>
              <a:xfrm>
                <a:off x="7543891" y="1998080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A1993636-1235-375D-E4BA-F611295EF822}"/>
                  </a:ext>
                </a:extLst>
              </p:cNvPr>
              <p:cNvSpPr/>
              <p:nvPr/>
            </p:nvSpPr>
            <p:spPr>
              <a:xfrm>
                <a:off x="7543891" y="203141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</p:grp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719AD30C-F3D3-D22F-24AB-0FB310625717}"/>
              </a:ext>
            </a:extLst>
          </p:cNvPr>
          <p:cNvGrpSpPr/>
          <p:nvPr/>
        </p:nvGrpSpPr>
        <p:grpSpPr>
          <a:xfrm>
            <a:off x="4826316" y="2467256"/>
            <a:ext cx="581837" cy="581837"/>
            <a:chOff x="847981" y="1829254"/>
            <a:chExt cx="581837" cy="581837"/>
          </a:xfrm>
        </p:grpSpPr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B83611C8-5630-DAF4-B29A-2645EE983AC4}"/>
                </a:ext>
              </a:extLst>
            </p:cNvPr>
            <p:cNvSpPr/>
            <p:nvPr/>
          </p:nvSpPr>
          <p:spPr>
            <a:xfrm>
              <a:off x="847981" y="1829254"/>
              <a:ext cx="581837" cy="581837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33E6F3"/>
              </a:solidFill>
            </a:ln>
            <a:effectLst>
              <a:outerShdw blurRad="381000" dist="2540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endParaRPr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68D43DDA-F515-52C2-9101-8DA971C829FF}"/>
                </a:ext>
              </a:extLst>
            </p:cNvPr>
            <p:cNvGrpSpPr/>
            <p:nvPr/>
          </p:nvGrpSpPr>
          <p:grpSpPr>
            <a:xfrm>
              <a:off x="972225" y="1957665"/>
              <a:ext cx="333349" cy="325014"/>
              <a:chOff x="7420066" y="1902830"/>
              <a:chExt cx="190500" cy="185737"/>
            </a:xfrm>
          </p:grpSpPr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43D4FA48-8BCB-5638-0A9C-586D0D544BDD}"/>
                  </a:ext>
                </a:extLst>
              </p:cNvPr>
              <p:cNvSpPr/>
              <p:nvPr/>
            </p:nvSpPr>
            <p:spPr>
              <a:xfrm>
                <a:off x="7420066" y="2083805"/>
                <a:ext cx="190500" cy="4762"/>
              </a:xfrm>
              <a:custGeom>
                <a:avLst/>
                <a:gdLst>
                  <a:gd name="connsiteX0" fmla="*/ 0 w 190500"/>
                  <a:gd name="connsiteY0" fmla="*/ 0 h 4762"/>
                  <a:gd name="connsiteX1" fmla="*/ 190500 w 190500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4762">
                    <a:moveTo>
                      <a:pt x="0" y="0"/>
                    </a:moveTo>
                    <a:lnTo>
                      <a:pt x="190500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9F1BE252-1CDC-E528-392D-CA8644FFE670}"/>
                  </a:ext>
                </a:extLst>
              </p:cNvPr>
              <p:cNvSpPr/>
              <p:nvPr/>
            </p:nvSpPr>
            <p:spPr>
              <a:xfrm>
                <a:off x="7439116" y="2007605"/>
                <a:ext cx="38100" cy="76200"/>
              </a:xfrm>
              <a:custGeom>
                <a:avLst/>
                <a:gdLst>
                  <a:gd name="connsiteX0" fmla="*/ 28575 w 38100"/>
                  <a:gd name="connsiteY0" fmla="*/ 0 h 76200"/>
                  <a:gd name="connsiteX1" fmla="*/ 38100 w 38100"/>
                  <a:gd name="connsiteY1" fmla="*/ 0 h 76200"/>
                  <a:gd name="connsiteX2" fmla="*/ 38100 w 38100"/>
                  <a:gd name="connsiteY2" fmla="*/ 76200 h 76200"/>
                  <a:gd name="connsiteX3" fmla="*/ 28575 w 38100"/>
                  <a:gd name="connsiteY3" fmla="*/ 76200 h 76200"/>
                  <a:gd name="connsiteX4" fmla="*/ 9525 w 38100"/>
                  <a:gd name="connsiteY4" fmla="*/ 76200 h 76200"/>
                  <a:gd name="connsiteX5" fmla="*/ 0 w 38100"/>
                  <a:gd name="connsiteY5" fmla="*/ 76200 h 76200"/>
                  <a:gd name="connsiteX6" fmla="*/ 0 w 38100"/>
                  <a:gd name="connsiteY6" fmla="*/ 0 h 76200"/>
                  <a:gd name="connsiteX7" fmla="*/ 9525 w 38100"/>
                  <a:gd name="connsiteY7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76200">
                    <a:moveTo>
                      <a:pt x="28575" y="0"/>
                    </a:moveTo>
                    <a:cubicBezTo>
                      <a:pt x="33836" y="0"/>
                      <a:pt x="38100" y="0"/>
                      <a:pt x="38100" y="0"/>
                    </a:cubicBezTo>
                    <a:lnTo>
                      <a:pt x="38100" y="76200"/>
                    </a:lnTo>
                    <a:cubicBezTo>
                      <a:pt x="38100" y="76200"/>
                      <a:pt x="33836" y="76200"/>
                      <a:pt x="28575" y="76200"/>
                    </a:cubicBezTo>
                    <a:lnTo>
                      <a:pt x="9525" y="76200"/>
                    </a:lnTo>
                    <a:cubicBezTo>
                      <a:pt x="4264" y="76200"/>
                      <a:pt x="0" y="76200"/>
                      <a:pt x="0" y="76200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5B1D9177-418A-1F1F-EC7D-05792655282D}"/>
                  </a:ext>
                </a:extLst>
              </p:cNvPr>
              <p:cNvSpPr/>
              <p:nvPr/>
            </p:nvSpPr>
            <p:spPr>
              <a:xfrm>
                <a:off x="7458166" y="2045705"/>
                <a:ext cx="4762" cy="4762"/>
              </a:xfrm>
              <a:custGeom>
                <a:avLst/>
                <a:gdLst>
                  <a:gd name="connsiteX0" fmla="*/ 0 w 4762"/>
                  <a:gd name="connsiteY0" fmla="*/ 0 h 4762"/>
                  <a:gd name="connsiteX1" fmla="*/ 4763 w 4762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2" h="4762">
                    <a:moveTo>
                      <a:pt x="0" y="0"/>
                    </a:moveTo>
                    <a:lnTo>
                      <a:pt x="4763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0E6A4EA0-A2B1-8F60-3658-DECA47451E5C}"/>
                  </a:ext>
                </a:extLst>
              </p:cNvPr>
              <p:cNvSpPr/>
              <p:nvPr/>
            </p:nvSpPr>
            <p:spPr>
              <a:xfrm>
                <a:off x="7477216" y="1902830"/>
                <a:ext cx="114300" cy="180975"/>
              </a:xfrm>
              <a:custGeom>
                <a:avLst/>
                <a:gdLst>
                  <a:gd name="connsiteX0" fmla="*/ 104775 w 114300"/>
                  <a:gd name="connsiteY0" fmla="*/ 0 h 180975"/>
                  <a:gd name="connsiteX1" fmla="*/ 114300 w 114300"/>
                  <a:gd name="connsiteY1" fmla="*/ 0 h 180975"/>
                  <a:gd name="connsiteX2" fmla="*/ 114300 w 114300"/>
                  <a:gd name="connsiteY2" fmla="*/ 180975 h 180975"/>
                  <a:gd name="connsiteX3" fmla="*/ 104775 w 114300"/>
                  <a:gd name="connsiteY3" fmla="*/ 180975 h 180975"/>
                  <a:gd name="connsiteX4" fmla="*/ 9525 w 114300"/>
                  <a:gd name="connsiteY4" fmla="*/ 180975 h 180975"/>
                  <a:gd name="connsiteX5" fmla="*/ 0 w 114300"/>
                  <a:gd name="connsiteY5" fmla="*/ 180975 h 180975"/>
                  <a:gd name="connsiteX6" fmla="*/ 0 w 114300"/>
                  <a:gd name="connsiteY6" fmla="*/ 0 h 180975"/>
                  <a:gd name="connsiteX7" fmla="*/ 9525 w 114300"/>
                  <a:gd name="connsiteY7" fmla="*/ 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180975">
                    <a:moveTo>
                      <a:pt x="104775" y="0"/>
                    </a:moveTo>
                    <a:cubicBezTo>
                      <a:pt x="110036" y="0"/>
                      <a:pt x="114300" y="0"/>
                      <a:pt x="114300" y="0"/>
                    </a:cubicBezTo>
                    <a:lnTo>
                      <a:pt x="114300" y="180975"/>
                    </a:lnTo>
                    <a:cubicBezTo>
                      <a:pt x="114300" y="180975"/>
                      <a:pt x="110036" y="180975"/>
                      <a:pt x="104775" y="180975"/>
                    </a:cubicBezTo>
                    <a:lnTo>
                      <a:pt x="9525" y="180975"/>
                    </a:lnTo>
                    <a:cubicBezTo>
                      <a:pt x="4264" y="180975"/>
                      <a:pt x="0" y="180975"/>
                      <a:pt x="0" y="180975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19AF5DBF-CCB7-931B-73CA-24044E2E899C}"/>
                  </a:ext>
                </a:extLst>
              </p:cNvPr>
              <p:cNvSpPr/>
              <p:nvPr/>
            </p:nvSpPr>
            <p:spPr>
              <a:xfrm>
                <a:off x="7505791" y="1931405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C864AF08-E180-C787-9020-79433588BA07}"/>
                  </a:ext>
                </a:extLst>
              </p:cNvPr>
              <p:cNvSpPr/>
              <p:nvPr/>
            </p:nvSpPr>
            <p:spPr>
              <a:xfrm>
                <a:off x="7543891" y="1931405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704224F2-07C1-603F-90B7-5998003E695D}"/>
                  </a:ext>
                </a:extLst>
              </p:cNvPr>
              <p:cNvSpPr/>
              <p:nvPr/>
            </p:nvSpPr>
            <p:spPr>
              <a:xfrm>
                <a:off x="7505791" y="196474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93A39A34-528D-F06C-9669-E47C37881275}"/>
                  </a:ext>
                </a:extLst>
              </p:cNvPr>
              <p:cNvSpPr/>
              <p:nvPr/>
            </p:nvSpPr>
            <p:spPr>
              <a:xfrm>
                <a:off x="7543891" y="196474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E67D7EFA-D569-9F86-95EE-4022225BD18A}"/>
                  </a:ext>
                </a:extLst>
              </p:cNvPr>
              <p:cNvSpPr/>
              <p:nvPr/>
            </p:nvSpPr>
            <p:spPr>
              <a:xfrm>
                <a:off x="7543891" y="1998080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22854264-D33C-89BB-0E39-7F03C741D8B7}"/>
                  </a:ext>
                </a:extLst>
              </p:cNvPr>
              <p:cNvSpPr/>
              <p:nvPr/>
            </p:nvSpPr>
            <p:spPr>
              <a:xfrm>
                <a:off x="7543891" y="203141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</p:grp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EB56DA51-8AE7-58C4-3BEA-DF38B1A17BE7}"/>
              </a:ext>
            </a:extLst>
          </p:cNvPr>
          <p:cNvGrpSpPr/>
          <p:nvPr/>
        </p:nvGrpSpPr>
        <p:grpSpPr>
          <a:xfrm>
            <a:off x="8956063" y="1897501"/>
            <a:ext cx="581837" cy="581837"/>
            <a:chOff x="847981" y="1829254"/>
            <a:chExt cx="581837" cy="581837"/>
          </a:xfrm>
        </p:grpSpPr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8EAC72FB-3D4B-A72E-FE56-0BEECB500B8C}"/>
                </a:ext>
              </a:extLst>
            </p:cNvPr>
            <p:cNvSpPr/>
            <p:nvPr/>
          </p:nvSpPr>
          <p:spPr>
            <a:xfrm>
              <a:off x="847981" y="1829254"/>
              <a:ext cx="581837" cy="581837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33E6F3"/>
              </a:solidFill>
            </a:ln>
            <a:effectLst>
              <a:outerShdw blurRad="381000" dist="2540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endParaRPr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3D3B03E5-47C9-41B2-642E-88592DA34BA1}"/>
                </a:ext>
              </a:extLst>
            </p:cNvPr>
            <p:cNvGrpSpPr/>
            <p:nvPr/>
          </p:nvGrpSpPr>
          <p:grpSpPr>
            <a:xfrm>
              <a:off x="972225" y="1957665"/>
              <a:ext cx="333349" cy="325014"/>
              <a:chOff x="7420066" y="1902830"/>
              <a:chExt cx="190500" cy="185737"/>
            </a:xfrm>
          </p:grpSpPr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A704F7E2-357B-2202-27E4-CCF722594B09}"/>
                  </a:ext>
                </a:extLst>
              </p:cNvPr>
              <p:cNvSpPr/>
              <p:nvPr/>
            </p:nvSpPr>
            <p:spPr>
              <a:xfrm>
                <a:off x="7420066" y="2083805"/>
                <a:ext cx="190500" cy="4762"/>
              </a:xfrm>
              <a:custGeom>
                <a:avLst/>
                <a:gdLst>
                  <a:gd name="connsiteX0" fmla="*/ 0 w 190500"/>
                  <a:gd name="connsiteY0" fmla="*/ 0 h 4762"/>
                  <a:gd name="connsiteX1" fmla="*/ 190500 w 190500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4762">
                    <a:moveTo>
                      <a:pt x="0" y="0"/>
                    </a:moveTo>
                    <a:lnTo>
                      <a:pt x="190500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C6FEF1C7-347F-183D-62B7-A24C19A6BFCE}"/>
                  </a:ext>
                </a:extLst>
              </p:cNvPr>
              <p:cNvSpPr/>
              <p:nvPr/>
            </p:nvSpPr>
            <p:spPr>
              <a:xfrm>
                <a:off x="7439116" y="2007605"/>
                <a:ext cx="38100" cy="76200"/>
              </a:xfrm>
              <a:custGeom>
                <a:avLst/>
                <a:gdLst>
                  <a:gd name="connsiteX0" fmla="*/ 28575 w 38100"/>
                  <a:gd name="connsiteY0" fmla="*/ 0 h 76200"/>
                  <a:gd name="connsiteX1" fmla="*/ 38100 w 38100"/>
                  <a:gd name="connsiteY1" fmla="*/ 0 h 76200"/>
                  <a:gd name="connsiteX2" fmla="*/ 38100 w 38100"/>
                  <a:gd name="connsiteY2" fmla="*/ 76200 h 76200"/>
                  <a:gd name="connsiteX3" fmla="*/ 28575 w 38100"/>
                  <a:gd name="connsiteY3" fmla="*/ 76200 h 76200"/>
                  <a:gd name="connsiteX4" fmla="*/ 9525 w 38100"/>
                  <a:gd name="connsiteY4" fmla="*/ 76200 h 76200"/>
                  <a:gd name="connsiteX5" fmla="*/ 0 w 38100"/>
                  <a:gd name="connsiteY5" fmla="*/ 76200 h 76200"/>
                  <a:gd name="connsiteX6" fmla="*/ 0 w 38100"/>
                  <a:gd name="connsiteY6" fmla="*/ 0 h 76200"/>
                  <a:gd name="connsiteX7" fmla="*/ 9525 w 38100"/>
                  <a:gd name="connsiteY7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76200">
                    <a:moveTo>
                      <a:pt x="28575" y="0"/>
                    </a:moveTo>
                    <a:cubicBezTo>
                      <a:pt x="33836" y="0"/>
                      <a:pt x="38100" y="0"/>
                      <a:pt x="38100" y="0"/>
                    </a:cubicBezTo>
                    <a:lnTo>
                      <a:pt x="38100" y="76200"/>
                    </a:lnTo>
                    <a:cubicBezTo>
                      <a:pt x="38100" y="76200"/>
                      <a:pt x="33836" y="76200"/>
                      <a:pt x="28575" y="76200"/>
                    </a:cubicBezTo>
                    <a:lnTo>
                      <a:pt x="9525" y="76200"/>
                    </a:lnTo>
                    <a:cubicBezTo>
                      <a:pt x="4264" y="76200"/>
                      <a:pt x="0" y="76200"/>
                      <a:pt x="0" y="76200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FE1F748F-1528-E503-32D5-6E63F0FF295B}"/>
                  </a:ext>
                </a:extLst>
              </p:cNvPr>
              <p:cNvSpPr/>
              <p:nvPr/>
            </p:nvSpPr>
            <p:spPr>
              <a:xfrm>
                <a:off x="7458166" y="2045705"/>
                <a:ext cx="4762" cy="4762"/>
              </a:xfrm>
              <a:custGeom>
                <a:avLst/>
                <a:gdLst>
                  <a:gd name="connsiteX0" fmla="*/ 0 w 4762"/>
                  <a:gd name="connsiteY0" fmla="*/ 0 h 4762"/>
                  <a:gd name="connsiteX1" fmla="*/ 4763 w 4762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2" h="4762">
                    <a:moveTo>
                      <a:pt x="0" y="0"/>
                    </a:moveTo>
                    <a:lnTo>
                      <a:pt x="4763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CFEE20B3-457E-FAA9-5230-5B0916BAAF7F}"/>
                  </a:ext>
                </a:extLst>
              </p:cNvPr>
              <p:cNvSpPr/>
              <p:nvPr/>
            </p:nvSpPr>
            <p:spPr>
              <a:xfrm>
                <a:off x="7477216" y="1902830"/>
                <a:ext cx="114300" cy="180975"/>
              </a:xfrm>
              <a:custGeom>
                <a:avLst/>
                <a:gdLst>
                  <a:gd name="connsiteX0" fmla="*/ 104775 w 114300"/>
                  <a:gd name="connsiteY0" fmla="*/ 0 h 180975"/>
                  <a:gd name="connsiteX1" fmla="*/ 114300 w 114300"/>
                  <a:gd name="connsiteY1" fmla="*/ 0 h 180975"/>
                  <a:gd name="connsiteX2" fmla="*/ 114300 w 114300"/>
                  <a:gd name="connsiteY2" fmla="*/ 180975 h 180975"/>
                  <a:gd name="connsiteX3" fmla="*/ 104775 w 114300"/>
                  <a:gd name="connsiteY3" fmla="*/ 180975 h 180975"/>
                  <a:gd name="connsiteX4" fmla="*/ 9525 w 114300"/>
                  <a:gd name="connsiteY4" fmla="*/ 180975 h 180975"/>
                  <a:gd name="connsiteX5" fmla="*/ 0 w 114300"/>
                  <a:gd name="connsiteY5" fmla="*/ 180975 h 180975"/>
                  <a:gd name="connsiteX6" fmla="*/ 0 w 114300"/>
                  <a:gd name="connsiteY6" fmla="*/ 0 h 180975"/>
                  <a:gd name="connsiteX7" fmla="*/ 9525 w 114300"/>
                  <a:gd name="connsiteY7" fmla="*/ 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180975">
                    <a:moveTo>
                      <a:pt x="104775" y="0"/>
                    </a:moveTo>
                    <a:cubicBezTo>
                      <a:pt x="110036" y="0"/>
                      <a:pt x="114300" y="0"/>
                      <a:pt x="114300" y="0"/>
                    </a:cubicBezTo>
                    <a:lnTo>
                      <a:pt x="114300" y="180975"/>
                    </a:lnTo>
                    <a:cubicBezTo>
                      <a:pt x="114300" y="180975"/>
                      <a:pt x="110036" y="180975"/>
                      <a:pt x="104775" y="180975"/>
                    </a:cubicBezTo>
                    <a:lnTo>
                      <a:pt x="9525" y="180975"/>
                    </a:lnTo>
                    <a:cubicBezTo>
                      <a:pt x="4264" y="180975"/>
                      <a:pt x="0" y="180975"/>
                      <a:pt x="0" y="180975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3E2A4C72-EFC7-52DF-D255-7484A88D22BE}"/>
                  </a:ext>
                </a:extLst>
              </p:cNvPr>
              <p:cNvSpPr/>
              <p:nvPr/>
            </p:nvSpPr>
            <p:spPr>
              <a:xfrm>
                <a:off x="7505791" y="1931405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56507BBB-DFD3-59B9-5BE6-4E75D09A1D17}"/>
                  </a:ext>
                </a:extLst>
              </p:cNvPr>
              <p:cNvSpPr/>
              <p:nvPr/>
            </p:nvSpPr>
            <p:spPr>
              <a:xfrm>
                <a:off x="7543891" y="1931405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74A39606-6FB2-18D9-5854-9BB95FF0301B}"/>
                  </a:ext>
                </a:extLst>
              </p:cNvPr>
              <p:cNvSpPr/>
              <p:nvPr/>
            </p:nvSpPr>
            <p:spPr>
              <a:xfrm>
                <a:off x="7505791" y="196474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5B024827-3722-2493-358E-A580D695C1FD}"/>
                  </a:ext>
                </a:extLst>
              </p:cNvPr>
              <p:cNvSpPr/>
              <p:nvPr/>
            </p:nvSpPr>
            <p:spPr>
              <a:xfrm>
                <a:off x="7543891" y="196474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51C1659A-7998-E75C-A610-F3C603FB7C1E}"/>
                  </a:ext>
                </a:extLst>
              </p:cNvPr>
              <p:cNvSpPr/>
              <p:nvPr/>
            </p:nvSpPr>
            <p:spPr>
              <a:xfrm>
                <a:off x="7543891" y="1998080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CBE541AD-5952-08E2-7B3E-D46EAAA340C5}"/>
                  </a:ext>
                </a:extLst>
              </p:cNvPr>
              <p:cNvSpPr/>
              <p:nvPr/>
            </p:nvSpPr>
            <p:spPr>
              <a:xfrm>
                <a:off x="7543891" y="203141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</p:grp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1765C5F5-C0E0-C22D-3FA0-A34A6969272B}"/>
              </a:ext>
            </a:extLst>
          </p:cNvPr>
          <p:cNvGrpSpPr/>
          <p:nvPr/>
        </p:nvGrpSpPr>
        <p:grpSpPr>
          <a:xfrm>
            <a:off x="7110099" y="5163065"/>
            <a:ext cx="581837" cy="581837"/>
            <a:chOff x="847981" y="1829254"/>
            <a:chExt cx="581837" cy="581837"/>
          </a:xfrm>
        </p:grpSpPr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FEECDBB8-6B9F-E996-6736-CDC3C1915D50}"/>
                </a:ext>
              </a:extLst>
            </p:cNvPr>
            <p:cNvSpPr/>
            <p:nvPr/>
          </p:nvSpPr>
          <p:spPr>
            <a:xfrm>
              <a:off x="847981" y="1829254"/>
              <a:ext cx="581837" cy="581837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rgbClr val="33E6F3"/>
              </a:solidFill>
            </a:ln>
            <a:effectLst>
              <a:outerShdw blurRad="381000" dist="2540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endParaRPr>
            </a:p>
          </p:txBody>
        </p:sp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B0A575FB-A985-38FE-D5E2-F68B03754FCD}"/>
                </a:ext>
              </a:extLst>
            </p:cNvPr>
            <p:cNvGrpSpPr/>
            <p:nvPr/>
          </p:nvGrpSpPr>
          <p:grpSpPr>
            <a:xfrm>
              <a:off x="972225" y="1957665"/>
              <a:ext cx="333349" cy="325014"/>
              <a:chOff x="7420066" y="1902830"/>
              <a:chExt cx="190500" cy="185737"/>
            </a:xfrm>
          </p:grpSpPr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43F110E5-0BC6-B42D-13C8-9DEE0A75C605}"/>
                  </a:ext>
                </a:extLst>
              </p:cNvPr>
              <p:cNvSpPr/>
              <p:nvPr/>
            </p:nvSpPr>
            <p:spPr>
              <a:xfrm>
                <a:off x="7420066" y="2083805"/>
                <a:ext cx="190500" cy="4762"/>
              </a:xfrm>
              <a:custGeom>
                <a:avLst/>
                <a:gdLst>
                  <a:gd name="connsiteX0" fmla="*/ 0 w 190500"/>
                  <a:gd name="connsiteY0" fmla="*/ 0 h 4762"/>
                  <a:gd name="connsiteX1" fmla="*/ 190500 w 190500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00" h="4762">
                    <a:moveTo>
                      <a:pt x="0" y="0"/>
                    </a:moveTo>
                    <a:lnTo>
                      <a:pt x="190500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E1814BA9-460B-6919-4012-AE28555F5F11}"/>
                  </a:ext>
                </a:extLst>
              </p:cNvPr>
              <p:cNvSpPr/>
              <p:nvPr/>
            </p:nvSpPr>
            <p:spPr>
              <a:xfrm>
                <a:off x="7439116" y="2007605"/>
                <a:ext cx="38100" cy="76200"/>
              </a:xfrm>
              <a:custGeom>
                <a:avLst/>
                <a:gdLst>
                  <a:gd name="connsiteX0" fmla="*/ 28575 w 38100"/>
                  <a:gd name="connsiteY0" fmla="*/ 0 h 76200"/>
                  <a:gd name="connsiteX1" fmla="*/ 38100 w 38100"/>
                  <a:gd name="connsiteY1" fmla="*/ 0 h 76200"/>
                  <a:gd name="connsiteX2" fmla="*/ 38100 w 38100"/>
                  <a:gd name="connsiteY2" fmla="*/ 76200 h 76200"/>
                  <a:gd name="connsiteX3" fmla="*/ 28575 w 38100"/>
                  <a:gd name="connsiteY3" fmla="*/ 76200 h 76200"/>
                  <a:gd name="connsiteX4" fmla="*/ 9525 w 38100"/>
                  <a:gd name="connsiteY4" fmla="*/ 76200 h 76200"/>
                  <a:gd name="connsiteX5" fmla="*/ 0 w 38100"/>
                  <a:gd name="connsiteY5" fmla="*/ 76200 h 76200"/>
                  <a:gd name="connsiteX6" fmla="*/ 0 w 38100"/>
                  <a:gd name="connsiteY6" fmla="*/ 0 h 76200"/>
                  <a:gd name="connsiteX7" fmla="*/ 9525 w 38100"/>
                  <a:gd name="connsiteY7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00" h="76200">
                    <a:moveTo>
                      <a:pt x="28575" y="0"/>
                    </a:moveTo>
                    <a:cubicBezTo>
                      <a:pt x="33836" y="0"/>
                      <a:pt x="38100" y="0"/>
                      <a:pt x="38100" y="0"/>
                    </a:cubicBezTo>
                    <a:lnTo>
                      <a:pt x="38100" y="76200"/>
                    </a:lnTo>
                    <a:cubicBezTo>
                      <a:pt x="38100" y="76200"/>
                      <a:pt x="33836" y="76200"/>
                      <a:pt x="28575" y="76200"/>
                    </a:cubicBezTo>
                    <a:lnTo>
                      <a:pt x="9525" y="76200"/>
                    </a:lnTo>
                    <a:cubicBezTo>
                      <a:pt x="4264" y="76200"/>
                      <a:pt x="0" y="76200"/>
                      <a:pt x="0" y="76200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3BD405C3-38FC-9352-F4D5-997FB39790C1}"/>
                  </a:ext>
                </a:extLst>
              </p:cNvPr>
              <p:cNvSpPr/>
              <p:nvPr/>
            </p:nvSpPr>
            <p:spPr>
              <a:xfrm>
                <a:off x="7458166" y="2045705"/>
                <a:ext cx="4762" cy="4762"/>
              </a:xfrm>
              <a:custGeom>
                <a:avLst/>
                <a:gdLst>
                  <a:gd name="connsiteX0" fmla="*/ 0 w 4762"/>
                  <a:gd name="connsiteY0" fmla="*/ 0 h 4762"/>
                  <a:gd name="connsiteX1" fmla="*/ 4763 w 4762"/>
                  <a:gd name="connsiteY1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2" h="4762">
                    <a:moveTo>
                      <a:pt x="0" y="0"/>
                    </a:moveTo>
                    <a:lnTo>
                      <a:pt x="4763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3684AE29-C25A-DFB7-BFD1-AC0B1D6349DE}"/>
                  </a:ext>
                </a:extLst>
              </p:cNvPr>
              <p:cNvSpPr/>
              <p:nvPr/>
            </p:nvSpPr>
            <p:spPr>
              <a:xfrm>
                <a:off x="7477216" y="1902830"/>
                <a:ext cx="114300" cy="180975"/>
              </a:xfrm>
              <a:custGeom>
                <a:avLst/>
                <a:gdLst>
                  <a:gd name="connsiteX0" fmla="*/ 104775 w 114300"/>
                  <a:gd name="connsiteY0" fmla="*/ 0 h 180975"/>
                  <a:gd name="connsiteX1" fmla="*/ 114300 w 114300"/>
                  <a:gd name="connsiteY1" fmla="*/ 0 h 180975"/>
                  <a:gd name="connsiteX2" fmla="*/ 114300 w 114300"/>
                  <a:gd name="connsiteY2" fmla="*/ 180975 h 180975"/>
                  <a:gd name="connsiteX3" fmla="*/ 104775 w 114300"/>
                  <a:gd name="connsiteY3" fmla="*/ 180975 h 180975"/>
                  <a:gd name="connsiteX4" fmla="*/ 9525 w 114300"/>
                  <a:gd name="connsiteY4" fmla="*/ 180975 h 180975"/>
                  <a:gd name="connsiteX5" fmla="*/ 0 w 114300"/>
                  <a:gd name="connsiteY5" fmla="*/ 180975 h 180975"/>
                  <a:gd name="connsiteX6" fmla="*/ 0 w 114300"/>
                  <a:gd name="connsiteY6" fmla="*/ 0 h 180975"/>
                  <a:gd name="connsiteX7" fmla="*/ 9525 w 114300"/>
                  <a:gd name="connsiteY7" fmla="*/ 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180975">
                    <a:moveTo>
                      <a:pt x="104775" y="0"/>
                    </a:moveTo>
                    <a:cubicBezTo>
                      <a:pt x="110036" y="0"/>
                      <a:pt x="114300" y="0"/>
                      <a:pt x="114300" y="0"/>
                    </a:cubicBezTo>
                    <a:lnTo>
                      <a:pt x="114300" y="180975"/>
                    </a:lnTo>
                    <a:cubicBezTo>
                      <a:pt x="114300" y="180975"/>
                      <a:pt x="110036" y="180975"/>
                      <a:pt x="104775" y="180975"/>
                    </a:cubicBezTo>
                    <a:lnTo>
                      <a:pt x="9525" y="180975"/>
                    </a:lnTo>
                    <a:cubicBezTo>
                      <a:pt x="4264" y="180975"/>
                      <a:pt x="0" y="180975"/>
                      <a:pt x="0" y="180975"/>
                    </a:cubicBezTo>
                    <a:lnTo>
                      <a:pt x="0" y="0"/>
                    </a:lnTo>
                    <a:cubicBezTo>
                      <a:pt x="0" y="0"/>
                      <a:pt x="4264" y="0"/>
                      <a:pt x="9525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D80D58C9-2670-70FF-C2E5-95EA4ABBDB7C}"/>
                  </a:ext>
                </a:extLst>
              </p:cNvPr>
              <p:cNvSpPr/>
              <p:nvPr/>
            </p:nvSpPr>
            <p:spPr>
              <a:xfrm>
                <a:off x="7505791" y="1931405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21" name="任意多边形: 形状 120">
                <a:extLst>
                  <a:ext uri="{FF2B5EF4-FFF2-40B4-BE49-F238E27FC236}">
                    <a16:creationId xmlns:a16="http://schemas.microsoft.com/office/drawing/2014/main" id="{295910F2-A4BF-538E-E526-307E6A01FA58}"/>
                  </a:ext>
                </a:extLst>
              </p:cNvPr>
              <p:cNvSpPr/>
              <p:nvPr/>
            </p:nvSpPr>
            <p:spPr>
              <a:xfrm>
                <a:off x="7543891" y="1931405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D951B899-F32F-8D8A-89A3-6EFB8050EC5C}"/>
                  </a:ext>
                </a:extLst>
              </p:cNvPr>
              <p:cNvSpPr/>
              <p:nvPr/>
            </p:nvSpPr>
            <p:spPr>
              <a:xfrm>
                <a:off x="7505791" y="196474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29969D51-D035-3208-A57E-CC99A09FB92F}"/>
                  </a:ext>
                </a:extLst>
              </p:cNvPr>
              <p:cNvSpPr/>
              <p:nvPr/>
            </p:nvSpPr>
            <p:spPr>
              <a:xfrm>
                <a:off x="7543891" y="1964742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17207269-8742-3B2B-7B4E-1BBE68C4B989}"/>
                  </a:ext>
                </a:extLst>
              </p:cNvPr>
              <p:cNvSpPr/>
              <p:nvPr/>
            </p:nvSpPr>
            <p:spPr>
              <a:xfrm>
                <a:off x="7543891" y="1998080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F60023BE-B450-C6A6-E883-B395F375D84C}"/>
                  </a:ext>
                </a:extLst>
              </p:cNvPr>
              <p:cNvSpPr/>
              <p:nvPr/>
            </p:nvSpPr>
            <p:spPr>
              <a:xfrm>
                <a:off x="7543891" y="2031417"/>
                <a:ext cx="19050" cy="19050"/>
              </a:xfrm>
              <a:custGeom>
                <a:avLst/>
                <a:gdLst>
                  <a:gd name="connsiteX0" fmla="*/ 0 w 19050"/>
                  <a:gd name="connsiteY0" fmla="*/ 0 h 19050"/>
                  <a:gd name="connsiteX1" fmla="*/ 19050 w 19050"/>
                  <a:gd name="connsiteY1" fmla="*/ 0 h 19050"/>
                  <a:gd name="connsiteX2" fmla="*/ 19050 w 19050"/>
                  <a:gd name="connsiteY2" fmla="*/ 19050 h 19050"/>
                  <a:gd name="connsiteX3" fmla="*/ 0 w 1905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1905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333333"/>
              </a:solidFill>
              <a:ln w="4763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257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2387A69-72FA-E0FA-2368-B6C495922711}"/>
              </a:ext>
            </a:extLst>
          </p:cNvPr>
          <p:cNvSpPr txBox="1"/>
          <p:nvPr/>
        </p:nvSpPr>
        <p:spPr>
          <a:xfrm>
            <a:off x="695325" y="788282"/>
            <a:ext cx="2323713" cy="565604"/>
          </a:xfrm>
          <a:prstGeom prst="rect">
            <a:avLst/>
          </a:prstGeom>
          <a:noFill/>
        </p:spPr>
        <p:txBody>
          <a:bodyPr wrap="none" lIns="0" rtlCol="0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800" spc="100" dirty="0">
                <a:latin typeface="+mj-ea"/>
                <a:ea typeface="+mj-ea"/>
                <a:cs typeface="+mn-ea"/>
                <a:sym typeface="+mn-lt"/>
              </a:rPr>
              <a:t>核心工作内容</a:t>
            </a: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BEBB80FE-EC42-C7F0-210B-CFA3058D80F2}"/>
              </a:ext>
            </a:extLst>
          </p:cNvPr>
          <p:cNvGrpSpPr/>
          <p:nvPr/>
        </p:nvGrpSpPr>
        <p:grpSpPr>
          <a:xfrm>
            <a:off x="1474832" y="1884246"/>
            <a:ext cx="2918930" cy="4376458"/>
            <a:chOff x="804785" y="1853615"/>
            <a:chExt cx="2918930" cy="4376458"/>
          </a:xfrm>
          <a:scene3d>
            <a:camera prst="perspectiveHeroicExtremeRightFacing">
              <a:rot lat="187730" lon="19517131" rev="173022"/>
            </a:camera>
            <a:lightRig rig="threePt" dir="t"/>
          </a:scene3d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DBACA11-7AFA-4493-85AA-E91A4845A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785" y="1853615"/>
              <a:ext cx="2918930" cy="1945953"/>
            </a:xfrm>
            <a:prstGeom prst="rect">
              <a:avLst/>
            </a:prstGeom>
          </p:spPr>
        </p:pic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32A2AFFD-0BAD-22C8-6D60-E42ACDF08581}"/>
                </a:ext>
              </a:extLst>
            </p:cNvPr>
            <p:cNvGrpSpPr/>
            <p:nvPr/>
          </p:nvGrpSpPr>
          <p:grpSpPr>
            <a:xfrm>
              <a:off x="815458" y="2645406"/>
              <a:ext cx="2908257" cy="3584667"/>
              <a:chOff x="1417343" y="1882309"/>
              <a:chExt cx="2908257" cy="3584667"/>
            </a:xfrm>
          </p:grpSpPr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917333AA-E23A-4619-754D-4253259DD8A6}"/>
                  </a:ext>
                </a:extLst>
              </p:cNvPr>
              <p:cNvSpPr/>
              <p:nvPr/>
            </p:nvSpPr>
            <p:spPr>
              <a:xfrm flipV="1">
                <a:off x="1417343" y="1882309"/>
                <a:ext cx="2908257" cy="1231633"/>
              </a:xfrm>
              <a:custGeom>
                <a:avLst/>
                <a:gdLst>
                  <a:gd name="connsiteX0" fmla="*/ 0 w 3231832"/>
                  <a:gd name="connsiteY0" fmla="*/ 0 h 1848886"/>
                  <a:gd name="connsiteX1" fmla="*/ 3231833 w 3231832"/>
                  <a:gd name="connsiteY1" fmla="*/ 0 h 1848886"/>
                  <a:gd name="connsiteX2" fmla="*/ 0 w 3231832"/>
                  <a:gd name="connsiteY2" fmla="*/ 1765538 h 1848886"/>
                  <a:gd name="connsiteX3" fmla="*/ 0 w 3231832"/>
                  <a:gd name="connsiteY3" fmla="*/ 0 h 184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1832" h="1848886">
                    <a:moveTo>
                      <a:pt x="0" y="0"/>
                    </a:moveTo>
                    <a:lnTo>
                      <a:pt x="3231833" y="0"/>
                    </a:lnTo>
                    <a:cubicBezTo>
                      <a:pt x="3231833" y="0"/>
                      <a:pt x="1003618" y="510249"/>
                      <a:pt x="0" y="1765538"/>
                    </a:cubicBezTo>
                    <a:cubicBezTo>
                      <a:pt x="0" y="231108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  <a:effectLst>
                <a:outerShdw blurRad="63500" dist="12700" dir="16200000" rotWithShape="0">
                  <a:schemeClr val="accent6">
                    <a:lumMod val="75000"/>
                    <a:alpha val="30000"/>
                  </a:schemeClr>
                </a:outerShdw>
              </a:effectLst>
              <a:sp3d prstMaterial="matte">
                <a:bevelT w="0" h="0"/>
                <a:bevelB w="0" h="0"/>
              </a:sp3d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EB52FCDE-DC93-FC27-6228-341480AECF82}"/>
                  </a:ext>
                </a:extLst>
              </p:cNvPr>
              <p:cNvSpPr/>
              <p:nvPr/>
            </p:nvSpPr>
            <p:spPr>
              <a:xfrm flipV="1">
                <a:off x="1417343" y="2216184"/>
                <a:ext cx="2908257" cy="3250792"/>
              </a:xfrm>
              <a:custGeom>
                <a:avLst/>
                <a:gdLst>
                  <a:gd name="connsiteX0" fmla="*/ 0 w 2908257"/>
                  <a:gd name="connsiteY0" fmla="*/ 3324017 h 3324017"/>
                  <a:gd name="connsiteX1" fmla="*/ 2773250 w 2908257"/>
                  <a:gd name="connsiteY1" fmla="*/ 2463068 h 3324017"/>
                  <a:gd name="connsiteX2" fmla="*/ 2790466 w 2908257"/>
                  <a:gd name="connsiteY2" fmla="*/ 2461317 h 3324017"/>
                  <a:gd name="connsiteX3" fmla="*/ 2908256 w 2908257"/>
                  <a:gd name="connsiteY3" fmla="*/ 2461317 h 3324017"/>
                  <a:gd name="connsiteX4" fmla="*/ 2908256 w 2908257"/>
                  <a:gd name="connsiteY4" fmla="*/ 2450332 h 3324017"/>
                  <a:gd name="connsiteX5" fmla="*/ 2908257 w 2908257"/>
                  <a:gd name="connsiteY5" fmla="*/ 2450332 h 3324017"/>
                  <a:gd name="connsiteX6" fmla="*/ 2908256 w 2908257"/>
                  <a:gd name="connsiteY6" fmla="*/ 2450332 h 3324017"/>
                  <a:gd name="connsiteX7" fmla="*/ 2908256 w 2908257"/>
                  <a:gd name="connsiteY7" fmla="*/ 0 h 3324017"/>
                  <a:gd name="connsiteX8" fmla="*/ 0 w 2908257"/>
                  <a:gd name="connsiteY8" fmla="*/ 0 h 3324017"/>
                  <a:gd name="connsiteX9" fmla="*/ 0 w 2908257"/>
                  <a:gd name="connsiteY9" fmla="*/ 2450332 h 3324017"/>
                  <a:gd name="connsiteX10" fmla="*/ 0 w 2908257"/>
                  <a:gd name="connsiteY10" fmla="*/ 2461317 h 3324017"/>
                  <a:gd name="connsiteX11" fmla="*/ 0 w 2908257"/>
                  <a:gd name="connsiteY11" fmla="*/ 2463589 h 3324017"/>
                  <a:gd name="connsiteX12" fmla="*/ 0 w 2908257"/>
                  <a:gd name="connsiteY12" fmla="*/ 3319793 h 332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8257" h="3324017">
                    <a:moveTo>
                      <a:pt x="0" y="3324017"/>
                    </a:moveTo>
                    <a:cubicBezTo>
                      <a:pt x="762020" y="2715227"/>
                      <a:pt x="2308560" y="2511782"/>
                      <a:pt x="2773250" y="2463068"/>
                    </a:cubicBezTo>
                    <a:lnTo>
                      <a:pt x="2790466" y="2461317"/>
                    </a:lnTo>
                    <a:lnTo>
                      <a:pt x="2908256" y="2461317"/>
                    </a:lnTo>
                    <a:lnTo>
                      <a:pt x="2908256" y="2450332"/>
                    </a:lnTo>
                    <a:lnTo>
                      <a:pt x="2908257" y="2450332"/>
                    </a:lnTo>
                    <a:lnTo>
                      <a:pt x="2908256" y="2450332"/>
                    </a:lnTo>
                    <a:lnTo>
                      <a:pt x="2908256" y="0"/>
                    </a:lnTo>
                    <a:lnTo>
                      <a:pt x="0" y="0"/>
                    </a:lnTo>
                    <a:lnTo>
                      <a:pt x="0" y="2450332"/>
                    </a:lnTo>
                    <a:lnTo>
                      <a:pt x="0" y="2461317"/>
                    </a:lnTo>
                    <a:lnTo>
                      <a:pt x="0" y="2463589"/>
                    </a:lnTo>
                    <a:cubicBezTo>
                      <a:pt x="0" y="2558400"/>
                      <a:pt x="0" y="3134968"/>
                      <a:pt x="0" y="331979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ln w="9525" cap="flat">
                <a:noFill/>
                <a:prstDash val="solid"/>
                <a:miter/>
              </a:ln>
              <a:effectLst>
                <a:outerShdw blurRad="127000" dist="38100" dir="5400000" rotWithShape="0">
                  <a:schemeClr val="accent3">
                    <a:lumMod val="40000"/>
                    <a:lumOff val="60000"/>
                    <a:alpha val="30000"/>
                  </a:schemeClr>
                </a:outerShdw>
              </a:effectLst>
              <a:sp3d prstMaterial="matte">
                <a:bevelT w="0" h="0"/>
                <a:bevelB w="0" h="0"/>
              </a:sp3d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DD3DB60-604B-432A-0B7F-98D43F5B14B0}"/>
                </a:ext>
              </a:extLst>
            </p:cNvPr>
            <p:cNvSpPr txBox="1"/>
            <p:nvPr/>
          </p:nvSpPr>
          <p:spPr>
            <a:xfrm>
              <a:off x="924806" y="3774363"/>
              <a:ext cx="2070819" cy="4979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OPPOSans B"/>
                  <a:ea typeface="+mj-ea"/>
                  <a:cs typeface="+mn-cs"/>
                </a:rPr>
                <a:t>组建招商团队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B30716B-D753-991C-8041-353996FA6265}"/>
                </a:ext>
              </a:extLst>
            </p:cNvPr>
            <p:cNvSpPr txBox="1"/>
            <p:nvPr/>
          </p:nvSpPr>
          <p:spPr>
            <a:xfrm>
              <a:off x="977898" y="4266025"/>
              <a:ext cx="2598679" cy="125329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i="0" u="none" strike="noStrike" kern="1200" cap="none" spc="120" normalizeH="0" noProof="0" dirty="0">
                  <a:ln>
                    <a:noFill/>
                  </a:ln>
                  <a:effectLst/>
                  <a:uLnTx/>
                  <a:uFillTx/>
                  <a:latin typeface="OPPOSans M"/>
                  <a:cs typeface="+mn-cs"/>
                </a:rPr>
                <a:t>优化组织结构和岗位设置、以岗位责任制为核心制度；完善和落实考评和激励机制；建立负责培训体系。</a:t>
              </a: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86F9573D-7CA4-3F34-9962-9124FB498DAC}"/>
              </a:ext>
            </a:extLst>
          </p:cNvPr>
          <p:cNvGrpSpPr/>
          <p:nvPr/>
        </p:nvGrpSpPr>
        <p:grpSpPr>
          <a:xfrm>
            <a:off x="7809902" y="1873307"/>
            <a:ext cx="2921399" cy="4376458"/>
            <a:chOff x="8017742" y="1853615"/>
            <a:chExt cx="2921399" cy="4376458"/>
          </a:xfrm>
          <a:scene3d>
            <a:camera prst="perspectiveHeroicExtremeLeftFacing">
              <a:rot lat="187731" lon="2082867" rev="21426973"/>
            </a:camera>
            <a:lightRig rig="threePt" dir="t"/>
          </a:scene3d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7FA1B9AB-7E90-7434-AA5A-991FA0C06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742" y="1853615"/>
              <a:ext cx="2921399" cy="1947600"/>
            </a:xfrm>
            <a:prstGeom prst="rect">
              <a:avLst/>
            </a:prstGeom>
          </p:spPr>
        </p:pic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59D31900-6294-D909-767E-308F58840969}"/>
                </a:ext>
              </a:extLst>
            </p:cNvPr>
            <p:cNvGrpSpPr/>
            <p:nvPr/>
          </p:nvGrpSpPr>
          <p:grpSpPr>
            <a:xfrm flipH="1">
              <a:off x="8017742" y="2645406"/>
              <a:ext cx="2908257" cy="3584667"/>
              <a:chOff x="1417343" y="1882309"/>
              <a:chExt cx="2908257" cy="3584667"/>
            </a:xfrm>
          </p:grpSpPr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5E336CC4-B97D-F6D5-E11E-E3CD8106EB30}"/>
                  </a:ext>
                </a:extLst>
              </p:cNvPr>
              <p:cNvSpPr/>
              <p:nvPr/>
            </p:nvSpPr>
            <p:spPr>
              <a:xfrm flipV="1">
                <a:off x="1417343" y="1882309"/>
                <a:ext cx="2908257" cy="1231633"/>
              </a:xfrm>
              <a:custGeom>
                <a:avLst/>
                <a:gdLst>
                  <a:gd name="connsiteX0" fmla="*/ 0 w 3231832"/>
                  <a:gd name="connsiteY0" fmla="*/ 0 h 1848886"/>
                  <a:gd name="connsiteX1" fmla="*/ 3231833 w 3231832"/>
                  <a:gd name="connsiteY1" fmla="*/ 0 h 1848886"/>
                  <a:gd name="connsiteX2" fmla="*/ 0 w 3231832"/>
                  <a:gd name="connsiteY2" fmla="*/ 1765538 h 1848886"/>
                  <a:gd name="connsiteX3" fmla="*/ 0 w 3231832"/>
                  <a:gd name="connsiteY3" fmla="*/ 0 h 184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1832" h="1848886">
                    <a:moveTo>
                      <a:pt x="0" y="0"/>
                    </a:moveTo>
                    <a:lnTo>
                      <a:pt x="3231833" y="0"/>
                    </a:lnTo>
                    <a:cubicBezTo>
                      <a:pt x="3231833" y="0"/>
                      <a:pt x="1003618" y="510249"/>
                      <a:pt x="0" y="1765538"/>
                    </a:cubicBezTo>
                    <a:cubicBezTo>
                      <a:pt x="0" y="231108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  <a:effectLst>
                <a:outerShdw blurRad="63500" dist="12700" dir="16200000" rotWithShape="0">
                  <a:schemeClr val="accent6">
                    <a:lumMod val="75000"/>
                    <a:alpha val="30000"/>
                  </a:schemeClr>
                </a:outerShdw>
              </a:effectLst>
              <a:sp3d prstMaterial="matte">
                <a:bevelT w="0" h="0"/>
                <a:bevelB w="0" h="0"/>
              </a:sp3d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D1B2BEBB-2966-D905-216C-3C99DA4F09C9}"/>
                  </a:ext>
                </a:extLst>
              </p:cNvPr>
              <p:cNvSpPr/>
              <p:nvPr/>
            </p:nvSpPr>
            <p:spPr>
              <a:xfrm flipV="1">
                <a:off x="1417343" y="2216184"/>
                <a:ext cx="2908257" cy="3250792"/>
              </a:xfrm>
              <a:custGeom>
                <a:avLst/>
                <a:gdLst>
                  <a:gd name="connsiteX0" fmla="*/ 0 w 2908257"/>
                  <a:gd name="connsiteY0" fmla="*/ 3324017 h 3324017"/>
                  <a:gd name="connsiteX1" fmla="*/ 2773250 w 2908257"/>
                  <a:gd name="connsiteY1" fmla="*/ 2463068 h 3324017"/>
                  <a:gd name="connsiteX2" fmla="*/ 2790466 w 2908257"/>
                  <a:gd name="connsiteY2" fmla="*/ 2461317 h 3324017"/>
                  <a:gd name="connsiteX3" fmla="*/ 2908256 w 2908257"/>
                  <a:gd name="connsiteY3" fmla="*/ 2461317 h 3324017"/>
                  <a:gd name="connsiteX4" fmla="*/ 2908256 w 2908257"/>
                  <a:gd name="connsiteY4" fmla="*/ 2450332 h 3324017"/>
                  <a:gd name="connsiteX5" fmla="*/ 2908257 w 2908257"/>
                  <a:gd name="connsiteY5" fmla="*/ 2450332 h 3324017"/>
                  <a:gd name="connsiteX6" fmla="*/ 2908256 w 2908257"/>
                  <a:gd name="connsiteY6" fmla="*/ 2450332 h 3324017"/>
                  <a:gd name="connsiteX7" fmla="*/ 2908256 w 2908257"/>
                  <a:gd name="connsiteY7" fmla="*/ 0 h 3324017"/>
                  <a:gd name="connsiteX8" fmla="*/ 0 w 2908257"/>
                  <a:gd name="connsiteY8" fmla="*/ 0 h 3324017"/>
                  <a:gd name="connsiteX9" fmla="*/ 0 w 2908257"/>
                  <a:gd name="connsiteY9" fmla="*/ 2450332 h 3324017"/>
                  <a:gd name="connsiteX10" fmla="*/ 0 w 2908257"/>
                  <a:gd name="connsiteY10" fmla="*/ 2461317 h 3324017"/>
                  <a:gd name="connsiteX11" fmla="*/ 0 w 2908257"/>
                  <a:gd name="connsiteY11" fmla="*/ 2463589 h 3324017"/>
                  <a:gd name="connsiteX12" fmla="*/ 0 w 2908257"/>
                  <a:gd name="connsiteY12" fmla="*/ 3319793 h 332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8257" h="3324017">
                    <a:moveTo>
                      <a:pt x="0" y="3324017"/>
                    </a:moveTo>
                    <a:cubicBezTo>
                      <a:pt x="762020" y="2715227"/>
                      <a:pt x="2308560" y="2511782"/>
                      <a:pt x="2773250" y="2463068"/>
                    </a:cubicBezTo>
                    <a:lnTo>
                      <a:pt x="2790466" y="2461317"/>
                    </a:lnTo>
                    <a:lnTo>
                      <a:pt x="2908256" y="2461317"/>
                    </a:lnTo>
                    <a:lnTo>
                      <a:pt x="2908256" y="2450332"/>
                    </a:lnTo>
                    <a:lnTo>
                      <a:pt x="2908257" y="2450332"/>
                    </a:lnTo>
                    <a:lnTo>
                      <a:pt x="2908256" y="2450332"/>
                    </a:lnTo>
                    <a:lnTo>
                      <a:pt x="2908256" y="0"/>
                    </a:lnTo>
                    <a:lnTo>
                      <a:pt x="0" y="0"/>
                    </a:lnTo>
                    <a:lnTo>
                      <a:pt x="0" y="2450332"/>
                    </a:lnTo>
                    <a:lnTo>
                      <a:pt x="0" y="2461317"/>
                    </a:lnTo>
                    <a:lnTo>
                      <a:pt x="0" y="2463589"/>
                    </a:lnTo>
                    <a:cubicBezTo>
                      <a:pt x="0" y="2558400"/>
                      <a:pt x="0" y="3134968"/>
                      <a:pt x="0" y="331979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ln w="9525" cap="flat">
                <a:noFill/>
                <a:prstDash val="solid"/>
                <a:miter/>
              </a:ln>
              <a:effectLst>
                <a:outerShdw blurRad="127000" dist="38100" dir="5400000" rotWithShape="0">
                  <a:schemeClr val="accent3">
                    <a:lumMod val="40000"/>
                    <a:lumOff val="60000"/>
                    <a:alpha val="30000"/>
                  </a:schemeClr>
                </a:outerShdw>
              </a:effectLst>
              <a:sp3d prstMaterial="matte">
                <a:bevelT w="0" h="0"/>
                <a:bevelB w="0" h="0"/>
              </a:sp3d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BE611D41-B1A5-ED31-18D3-F27632A02B14}"/>
                </a:ext>
              </a:extLst>
            </p:cNvPr>
            <p:cNvSpPr txBox="1"/>
            <p:nvPr/>
          </p:nvSpPr>
          <p:spPr>
            <a:xfrm flipH="1">
              <a:off x="8745832" y="3774363"/>
              <a:ext cx="2070819" cy="4979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673ED"/>
                  </a:solidFill>
                  <a:effectLst/>
                  <a:uLnTx/>
                  <a:uFillTx/>
                  <a:latin typeface="OPPOSans B"/>
                  <a:ea typeface="+mj-ea"/>
                  <a:cs typeface="+mn-cs"/>
                </a:rPr>
                <a:t>组织开展培训</a:t>
              </a: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6A7237F5-C89B-544E-B20C-23E6E777F882}"/>
                </a:ext>
              </a:extLst>
            </p:cNvPr>
            <p:cNvSpPr txBox="1"/>
            <p:nvPr/>
          </p:nvSpPr>
          <p:spPr>
            <a:xfrm flipH="1">
              <a:off x="8384345" y="4361213"/>
              <a:ext cx="2552327" cy="124874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1600" spc="120" dirty="0"/>
                <a:t>有规划地对团队内部进行集中培训，提升公司人员素质和修养</a:t>
              </a:r>
              <a:r>
                <a:rPr lang="en-US" altLang="zh-CN" sz="1600" spc="120" dirty="0"/>
                <a:t>,</a:t>
              </a:r>
              <a:r>
                <a:rPr lang="zh-CN" altLang="en-US" sz="1600" spc="120" dirty="0"/>
                <a:t>强化工作技能和责任担当。</a:t>
              </a: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80D9CAE3-11D2-BFE7-E6F9-4645CD7679F6}"/>
              </a:ext>
            </a:extLst>
          </p:cNvPr>
          <p:cNvGrpSpPr/>
          <p:nvPr/>
        </p:nvGrpSpPr>
        <p:grpSpPr>
          <a:xfrm>
            <a:off x="4732572" y="1990612"/>
            <a:ext cx="2726857" cy="3832232"/>
            <a:chOff x="3954006" y="1812350"/>
            <a:chExt cx="2552328" cy="4008847"/>
          </a:xfrm>
        </p:grpSpPr>
        <p:pic>
          <p:nvPicPr>
            <p:cNvPr id="99" name="图片 98">
              <a:extLst>
                <a:ext uri="{FF2B5EF4-FFF2-40B4-BE49-F238E27FC236}">
                  <a16:creationId xmlns:a16="http://schemas.microsoft.com/office/drawing/2014/main" id="{9B77DFF5-E025-9081-7618-A759A96C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1252" y="1812350"/>
              <a:ext cx="2545080" cy="1908638"/>
            </a:xfrm>
            <a:prstGeom prst="rect">
              <a:avLst/>
            </a:prstGeom>
          </p:spPr>
        </p:pic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396E041C-2989-948E-DBFB-885836EFF2EC}"/>
                </a:ext>
              </a:extLst>
            </p:cNvPr>
            <p:cNvGrpSpPr/>
            <p:nvPr/>
          </p:nvGrpSpPr>
          <p:grpSpPr>
            <a:xfrm>
              <a:off x="3954006" y="3244016"/>
              <a:ext cx="2552328" cy="2577181"/>
              <a:chOff x="10034292" y="2272561"/>
              <a:chExt cx="2552328" cy="2577181"/>
            </a:xfrm>
          </p:grpSpPr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7EA3DA14-8CC0-1BCD-3436-CF2997B0D7C3}"/>
                  </a:ext>
                </a:extLst>
              </p:cNvPr>
              <p:cNvSpPr/>
              <p:nvPr/>
            </p:nvSpPr>
            <p:spPr>
              <a:xfrm>
                <a:off x="10034292" y="2272562"/>
                <a:ext cx="2552327" cy="2577180"/>
              </a:xfrm>
              <a:custGeom>
                <a:avLst/>
                <a:gdLst>
                  <a:gd name="connsiteX0" fmla="*/ 0 w 2552327"/>
                  <a:gd name="connsiteY0" fmla="*/ 0 h 2577180"/>
                  <a:gd name="connsiteX1" fmla="*/ 98542 w 2552327"/>
                  <a:gd name="connsiteY1" fmla="*/ 72566 h 2577180"/>
                  <a:gd name="connsiteX2" fmla="*/ 1277437 w 2552327"/>
                  <a:gd name="connsiteY2" fmla="*/ 427180 h 2577180"/>
                  <a:gd name="connsiteX3" fmla="*/ 2456332 w 2552327"/>
                  <a:gd name="connsiteY3" fmla="*/ 72566 h 2577180"/>
                  <a:gd name="connsiteX4" fmla="*/ 2552327 w 2552327"/>
                  <a:gd name="connsiteY4" fmla="*/ 1876 h 2577180"/>
                  <a:gd name="connsiteX5" fmla="*/ 2552327 w 2552327"/>
                  <a:gd name="connsiteY5" fmla="*/ 2577180 h 2577180"/>
                  <a:gd name="connsiteX6" fmla="*/ 0 w 2552327"/>
                  <a:gd name="connsiteY6" fmla="*/ 2577180 h 257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2327" h="2577180">
                    <a:moveTo>
                      <a:pt x="0" y="0"/>
                    </a:moveTo>
                    <a:lnTo>
                      <a:pt x="98542" y="72566"/>
                    </a:lnTo>
                    <a:cubicBezTo>
                      <a:pt x="435065" y="296451"/>
                      <a:pt x="840748" y="427180"/>
                      <a:pt x="1277437" y="427180"/>
                    </a:cubicBezTo>
                    <a:cubicBezTo>
                      <a:pt x="1714126" y="427180"/>
                      <a:pt x="2119810" y="296451"/>
                      <a:pt x="2456332" y="72566"/>
                    </a:cubicBezTo>
                    <a:lnTo>
                      <a:pt x="2552327" y="1876"/>
                    </a:lnTo>
                    <a:lnTo>
                      <a:pt x="2552327" y="2577180"/>
                    </a:lnTo>
                    <a:lnTo>
                      <a:pt x="0" y="257718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1"/>
                  </a:gs>
                  <a:gs pos="20000">
                    <a:schemeClr val="accent2">
                      <a:lumMod val="40000"/>
                      <a:lumOff val="6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94C9745B-61A9-A53E-FA66-1545FDE45D42}"/>
                  </a:ext>
                </a:extLst>
              </p:cNvPr>
              <p:cNvSpPr/>
              <p:nvPr/>
            </p:nvSpPr>
            <p:spPr>
              <a:xfrm>
                <a:off x="10034292" y="2272561"/>
                <a:ext cx="2552328" cy="446975"/>
              </a:xfrm>
              <a:custGeom>
                <a:avLst/>
                <a:gdLst>
                  <a:gd name="connsiteX0" fmla="*/ 2900761 w 2900761"/>
                  <a:gd name="connsiteY0" fmla="*/ 0 h 635503"/>
                  <a:gd name="connsiteX1" fmla="*/ 2866531 w 2900761"/>
                  <a:gd name="connsiteY1" fmla="*/ 37662 h 635503"/>
                  <a:gd name="connsiteX2" fmla="*/ 1423216 w 2900761"/>
                  <a:gd name="connsiteY2" fmla="*/ 635503 h 635503"/>
                  <a:gd name="connsiteX3" fmla="*/ 124852 w 2900761"/>
                  <a:gd name="connsiteY3" fmla="*/ 169402 h 635503"/>
                  <a:gd name="connsiteX4" fmla="*/ 0 w 2900761"/>
                  <a:gd name="connsiteY4" fmla="*/ 55930 h 635503"/>
                  <a:gd name="connsiteX5" fmla="*/ 121066 w 2900761"/>
                  <a:gd name="connsiteY5" fmla="*/ 129479 h 635503"/>
                  <a:gd name="connsiteX6" fmla="*/ 1404349 w 2900761"/>
                  <a:gd name="connsiteY6" fmla="*/ 454418 h 635503"/>
                  <a:gd name="connsiteX7" fmla="*/ 2687632 w 2900761"/>
                  <a:gd name="connsiteY7" fmla="*/ 129479 h 63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0761" h="635503">
                    <a:moveTo>
                      <a:pt x="2900761" y="0"/>
                    </a:moveTo>
                    <a:lnTo>
                      <a:pt x="2866531" y="37662"/>
                    </a:lnTo>
                    <a:cubicBezTo>
                      <a:pt x="2497154" y="407039"/>
                      <a:pt x="1986865" y="635503"/>
                      <a:pt x="1423216" y="635503"/>
                    </a:cubicBezTo>
                    <a:cubicBezTo>
                      <a:pt x="930023" y="635503"/>
                      <a:pt x="477684" y="460585"/>
                      <a:pt x="124852" y="169402"/>
                    </a:cubicBezTo>
                    <a:lnTo>
                      <a:pt x="0" y="55930"/>
                    </a:lnTo>
                    <a:lnTo>
                      <a:pt x="121066" y="129479"/>
                    </a:lnTo>
                    <a:cubicBezTo>
                      <a:pt x="502539" y="336707"/>
                      <a:pt x="939698" y="454418"/>
                      <a:pt x="1404349" y="454418"/>
                    </a:cubicBezTo>
                    <a:cubicBezTo>
                      <a:pt x="1869001" y="454418"/>
                      <a:pt x="2306159" y="336707"/>
                      <a:pt x="2687632" y="1294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/>
              </a:p>
            </p:txBody>
          </p:sp>
        </p:grp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19DD10C0-7244-3BF1-309F-A962F1853D92}"/>
                </a:ext>
              </a:extLst>
            </p:cNvPr>
            <p:cNvSpPr txBox="1"/>
            <p:nvPr/>
          </p:nvSpPr>
          <p:spPr>
            <a:xfrm>
              <a:off x="4251107" y="3774363"/>
              <a:ext cx="1958125" cy="52090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673ED"/>
                  </a:solidFill>
                  <a:effectLst/>
                  <a:uLnTx/>
                  <a:uFillTx/>
                  <a:latin typeface="OPPOSans B"/>
                  <a:ea typeface="+mj-ea"/>
                  <a:cs typeface="+mn-cs"/>
                </a:rPr>
                <a:t>参与策划工作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6C6A7A43-9AD1-DDB5-68C9-1E28152CDFB4}"/>
                </a:ext>
              </a:extLst>
            </p:cNvPr>
            <p:cNvSpPr txBox="1"/>
            <p:nvPr/>
          </p:nvSpPr>
          <p:spPr>
            <a:xfrm>
              <a:off x="4117892" y="4266025"/>
              <a:ext cx="2224557" cy="99720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1600" spc="120" dirty="0"/>
                <a:t>负责并审核围观市场研究、营销策划方案，推广计划的实施、调整。</a:t>
              </a:r>
            </a:p>
          </p:txBody>
        </p:sp>
      </p:grp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A775A75C-93E9-1C21-BE98-AE6DB8F2AAE0}"/>
              </a:ext>
            </a:extLst>
          </p:cNvPr>
          <p:cNvSpPr/>
          <p:nvPr/>
        </p:nvSpPr>
        <p:spPr>
          <a:xfrm>
            <a:off x="0" y="5602147"/>
            <a:ext cx="12192000" cy="1255853"/>
          </a:xfrm>
          <a:custGeom>
            <a:avLst/>
            <a:gdLst>
              <a:gd name="connsiteX0" fmla="*/ 0 w 12192000"/>
              <a:gd name="connsiteY0" fmla="*/ 13186 h 512232"/>
              <a:gd name="connsiteX1" fmla="*/ 53842 w 12192000"/>
              <a:gd name="connsiteY1" fmla="*/ 25414 h 512232"/>
              <a:gd name="connsiteX2" fmla="*/ 6066972 w 12192000"/>
              <a:gd name="connsiteY2" fmla="*/ 512232 h 512232"/>
              <a:gd name="connsiteX3" fmla="*/ 0 w 12192000"/>
              <a:gd name="connsiteY3" fmla="*/ 512232 h 512232"/>
              <a:gd name="connsiteX4" fmla="*/ 12192000 w 12192000"/>
              <a:gd name="connsiteY4" fmla="*/ 0 h 512232"/>
              <a:gd name="connsiteX5" fmla="*/ 12192000 w 12192000"/>
              <a:gd name="connsiteY5" fmla="*/ 512232 h 512232"/>
              <a:gd name="connsiteX6" fmla="*/ 6066972 w 12192000"/>
              <a:gd name="connsiteY6" fmla="*/ 512232 h 512232"/>
              <a:gd name="connsiteX7" fmla="*/ 12080102 w 12192000"/>
              <a:gd name="connsiteY7" fmla="*/ 25414 h 51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12232">
                <a:moveTo>
                  <a:pt x="0" y="13186"/>
                </a:moveTo>
                <a:lnTo>
                  <a:pt x="53842" y="25414"/>
                </a:lnTo>
                <a:cubicBezTo>
                  <a:pt x="1422267" y="320943"/>
                  <a:pt x="3606305" y="512232"/>
                  <a:pt x="6066972" y="512232"/>
                </a:cubicBezTo>
                <a:lnTo>
                  <a:pt x="0" y="512232"/>
                </a:lnTo>
                <a:close/>
                <a:moveTo>
                  <a:pt x="12192000" y="0"/>
                </a:moveTo>
                <a:lnTo>
                  <a:pt x="12192000" y="512232"/>
                </a:lnTo>
                <a:lnTo>
                  <a:pt x="6066972" y="512232"/>
                </a:lnTo>
                <a:cubicBezTo>
                  <a:pt x="8527639" y="512232"/>
                  <a:pt x="10711677" y="320943"/>
                  <a:pt x="12080102" y="2541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1475E35-0D87-B4EC-3BB0-D7A5130C2833}"/>
              </a:ext>
            </a:extLst>
          </p:cNvPr>
          <p:cNvSpPr/>
          <p:nvPr/>
        </p:nvSpPr>
        <p:spPr>
          <a:xfrm>
            <a:off x="0" y="5278057"/>
            <a:ext cx="12192000" cy="1579944"/>
          </a:xfrm>
          <a:custGeom>
            <a:avLst/>
            <a:gdLst>
              <a:gd name="connsiteX0" fmla="*/ 0 w 12192000"/>
              <a:gd name="connsiteY0" fmla="*/ 13186 h 512232"/>
              <a:gd name="connsiteX1" fmla="*/ 53842 w 12192000"/>
              <a:gd name="connsiteY1" fmla="*/ 25414 h 512232"/>
              <a:gd name="connsiteX2" fmla="*/ 6066972 w 12192000"/>
              <a:gd name="connsiteY2" fmla="*/ 512232 h 512232"/>
              <a:gd name="connsiteX3" fmla="*/ 0 w 12192000"/>
              <a:gd name="connsiteY3" fmla="*/ 512232 h 512232"/>
              <a:gd name="connsiteX4" fmla="*/ 12192000 w 12192000"/>
              <a:gd name="connsiteY4" fmla="*/ 0 h 512232"/>
              <a:gd name="connsiteX5" fmla="*/ 12192000 w 12192000"/>
              <a:gd name="connsiteY5" fmla="*/ 512232 h 512232"/>
              <a:gd name="connsiteX6" fmla="*/ 6066972 w 12192000"/>
              <a:gd name="connsiteY6" fmla="*/ 512232 h 512232"/>
              <a:gd name="connsiteX7" fmla="*/ 12080102 w 12192000"/>
              <a:gd name="connsiteY7" fmla="*/ 25414 h 51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12232">
                <a:moveTo>
                  <a:pt x="0" y="13186"/>
                </a:moveTo>
                <a:lnTo>
                  <a:pt x="53842" y="25414"/>
                </a:lnTo>
                <a:cubicBezTo>
                  <a:pt x="1422267" y="320943"/>
                  <a:pt x="3606305" y="512232"/>
                  <a:pt x="6066972" y="512232"/>
                </a:cubicBezTo>
                <a:lnTo>
                  <a:pt x="0" y="512232"/>
                </a:lnTo>
                <a:close/>
                <a:moveTo>
                  <a:pt x="12192000" y="0"/>
                </a:moveTo>
                <a:lnTo>
                  <a:pt x="12192000" y="512232"/>
                </a:lnTo>
                <a:lnTo>
                  <a:pt x="6066972" y="512232"/>
                </a:lnTo>
                <a:cubicBezTo>
                  <a:pt x="8527639" y="512232"/>
                  <a:pt x="10711677" y="320943"/>
                  <a:pt x="12080102" y="2541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355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>
            <a:extLst>
              <a:ext uri="{FF2B5EF4-FFF2-40B4-BE49-F238E27FC236}">
                <a16:creationId xmlns:a16="http://schemas.microsoft.com/office/drawing/2014/main" id="{7A88FFBD-8377-4ADD-BA34-9793A55E0DFB}"/>
              </a:ext>
            </a:extLst>
          </p:cNvPr>
          <p:cNvSpPr/>
          <p:nvPr/>
        </p:nvSpPr>
        <p:spPr>
          <a:xfrm>
            <a:off x="950352" y="2393582"/>
            <a:ext cx="4880583" cy="1035418"/>
          </a:xfrm>
          <a:prstGeom prst="parallelogram">
            <a:avLst>
              <a:gd name="adj" fmla="val 99530"/>
            </a:avLst>
          </a:prstGeom>
          <a:gradFill>
            <a:gsLst>
              <a:gs pos="100000">
                <a:schemeClr val="accent2">
                  <a:alpha val="45000"/>
                </a:schemeClr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69FF3561-7A35-4549-8F69-C4132882BE73}"/>
              </a:ext>
            </a:extLst>
          </p:cNvPr>
          <p:cNvSpPr/>
          <p:nvPr/>
        </p:nvSpPr>
        <p:spPr>
          <a:xfrm>
            <a:off x="5053142" y="2393582"/>
            <a:ext cx="777794" cy="735147"/>
          </a:xfrm>
          <a:prstGeom prst="parallelogram">
            <a:avLst>
              <a:gd name="adj" fmla="val 9953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03E2EA8D-5118-473C-8BFE-580266F7218F}"/>
              </a:ext>
            </a:extLst>
          </p:cNvPr>
          <p:cNvSpPr/>
          <p:nvPr/>
        </p:nvSpPr>
        <p:spPr>
          <a:xfrm flipH="1">
            <a:off x="6364336" y="2393582"/>
            <a:ext cx="4974224" cy="1035418"/>
          </a:xfrm>
          <a:prstGeom prst="parallelogram">
            <a:avLst>
              <a:gd name="adj" fmla="val 99530"/>
            </a:avLst>
          </a:prstGeom>
          <a:gradFill>
            <a:gsLst>
              <a:gs pos="100000">
                <a:schemeClr val="accent2">
                  <a:alpha val="45000"/>
                </a:schemeClr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3" name="平行四边形 32">
            <a:extLst>
              <a:ext uri="{FF2B5EF4-FFF2-40B4-BE49-F238E27FC236}">
                <a16:creationId xmlns:a16="http://schemas.microsoft.com/office/drawing/2014/main" id="{F0E4BB48-6730-46F9-AA7C-C540B2AB70C7}"/>
              </a:ext>
            </a:extLst>
          </p:cNvPr>
          <p:cNvSpPr/>
          <p:nvPr/>
        </p:nvSpPr>
        <p:spPr>
          <a:xfrm flipH="1">
            <a:off x="6364337" y="2393582"/>
            <a:ext cx="777794" cy="735147"/>
          </a:xfrm>
          <a:prstGeom prst="parallelogram">
            <a:avLst>
              <a:gd name="adj" fmla="val 9953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2E1E09CB-0321-4E8B-B195-68A953B5E13C}"/>
              </a:ext>
            </a:extLst>
          </p:cNvPr>
          <p:cNvSpPr/>
          <p:nvPr/>
        </p:nvSpPr>
        <p:spPr>
          <a:xfrm flipV="1">
            <a:off x="1148080" y="4819063"/>
            <a:ext cx="4990396" cy="1036800"/>
          </a:xfrm>
          <a:prstGeom prst="parallelogram">
            <a:avLst>
              <a:gd name="adj" fmla="val 99530"/>
            </a:avLst>
          </a:prstGeom>
          <a:gradFill>
            <a:gsLst>
              <a:gs pos="100000">
                <a:schemeClr val="accent2">
                  <a:alpha val="45000"/>
                </a:schemeClr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6" name="平行四边形 35">
            <a:extLst>
              <a:ext uri="{FF2B5EF4-FFF2-40B4-BE49-F238E27FC236}">
                <a16:creationId xmlns:a16="http://schemas.microsoft.com/office/drawing/2014/main" id="{25ECDDE2-E7E8-495A-9337-6A5FC705B28C}"/>
              </a:ext>
            </a:extLst>
          </p:cNvPr>
          <p:cNvSpPr/>
          <p:nvPr/>
        </p:nvSpPr>
        <p:spPr>
          <a:xfrm flipV="1">
            <a:off x="5053142" y="4807963"/>
            <a:ext cx="777794" cy="735147"/>
          </a:xfrm>
          <a:prstGeom prst="parallelogram">
            <a:avLst>
              <a:gd name="adj" fmla="val 9953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9" name="平行四边形 38">
            <a:extLst>
              <a:ext uri="{FF2B5EF4-FFF2-40B4-BE49-F238E27FC236}">
                <a16:creationId xmlns:a16="http://schemas.microsoft.com/office/drawing/2014/main" id="{BF51DC21-628A-4CD8-B1B0-134F99A58D5E}"/>
              </a:ext>
            </a:extLst>
          </p:cNvPr>
          <p:cNvSpPr/>
          <p:nvPr/>
        </p:nvSpPr>
        <p:spPr>
          <a:xfrm flipH="1" flipV="1">
            <a:off x="6101526" y="4807963"/>
            <a:ext cx="4955038" cy="1036800"/>
          </a:xfrm>
          <a:prstGeom prst="parallelogram">
            <a:avLst>
              <a:gd name="adj" fmla="val 99530"/>
            </a:avLst>
          </a:prstGeom>
          <a:gradFill>
            <a:gsLst>
              <a:gs pos="100000">
                <a:schemeClr val="accent2">
                  <a:alpha val="45000"/>
                </a:schemeClr>
              </a:gs>
              <a:gs pos="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40" name="平行四边形 39">
            <a:extLst>
              <a:ext uri="{FF2B5EF4-FFF2-40B4-BE49-F238E27FC236}">
                <a16:creationId xmlns:a16="http://schemas.microsoft.com/office/drawing/2014/main" id="{376F5921-B878-4C75-8B01-4078382DCA8C}"/>
              </a:ext>
            </a:extLst>
          </p:cNvPr>
          <p:cNvSpPr/>
          <p:nvPr/>
        </p:nvSpPr>
        <p:spPr>
          <a:xfrm flipH="1" flipV="1">
            <a:off x="6364337" y="4807963"/>
            <a:ext cx="777794" cy="735147"/>
          </a:xfrm>
          <a:prstGeom prst="parallelogram">
            <a:avLst>
              <a:gd name="adj" fmla="val 9953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" name="菱形 1">
            <a:extLst>
              <a:ext uri="{FF2B5EF4-FFF2-40B4-BE49-F238E27FC236}">
                <a16:creationId xmlns:a16="http://schemas.microsoft.com/office/drawing/2014/main" id="{9531A734-4191-47CC-969B-FFEBD2C1DC89}"/>
              </a:ext>
            </a:extLst>
          </p:cNvPr>
          <p:cNvSpPr/>
          <p:nvPr/>
        </p:nvSpPr>
        <p:spPr>
          <a:xfrm>
            <a:off x="4490096" y="2381897"/>
            <a:ext cx="3211811" cy="3211811"/>
          </a:xfrm>
          <a:prstGeom prst="diamond">
            <a:avLst/>
          </a:prstGeom>
          <a:solidFill>
            <a:schemeClr val="accent2">
              <a:lumMod val="40000"/>
              <a:lumOff val="60000"/>
              <a:alpha val="65000"/>
            </a:schemeClr>
          </a:solidFill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CE7FC81-632F-432B-B10A-BA27F0BC9FF7}"/>
              </a:ext>
            </a:extLst>
          </p:cNvPr>
          <p:cNvSpPr/>
          <p:nvPr/>
        </p:nvSpPr>
        <p:spPr>
          <a:xfrm>
            <a:off x="2130485" y="2468602"/>
            <a:ext cx="2910938" cy="396583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algn="r" defTabSz="80008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反馈搜集和客户关系维护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39B2504-3AC7-48D7-A22F-ED6035B0640D}"/>
              </a:ext>
            </a:extLst>
          </p:cNvPr>
          <p:cNvSpPr/>
          <p:nvPr/>
        </p:nvSpPr>
        <p:spPr>
          <a:xfrm>
            <a:off x="7215269" y="2468602"/>
            <a:ext cx="3398113" cy="396583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defTabSz="80008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线下进行协助宣传推广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7AEC50F-93C8-40B9-8248-8DB554E578A4}"/>
              </a:ext>
            </a:extLst>
          </p:cNvPr>
          <p:cNvSpPr/>
          <p:nvPr/>
        </p:nvSpPr>
        <p:spPr>
          <a:xfrm>
            <a:off x="2336496" y="4880852"/>
            <a:ext cx="2704927" cy="396583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algn="r" defTabSz="80008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线下进行协助宣传推广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F1DE2E-B2D5-4FDD-92CB-FE8D0BF1DCBE}"/>
              </a:ext>
            </a:extLst>
          </p:cNvPr>
          <p:cNvSpPr/>
          <p:nvPr/>
        </p:nvSpPr>
        <p:spPr>
          <a:xfrm>
            <a:off x="7215269" y="4880852"/>
            <a:ext cx="2189512" cy="396583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defTabSz="80008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市场竞品数据分析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9E72677-B6DD-4ED1-8E4F-3E0663061EA5}"/>
              </a:ext>
            </a:extLst>
          </p:cNvPr>
          <p:cNvSpPr/>
          <p:nvPr/>
        </p:nvSpPr>
        <p:spPr>
          <a:xfrm>
            <a:off x="1544075" y="2839795"/>
            <a:ext cx="3497348" cy="480131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lvl="1" algn="r" defTabSz="711182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通过这次经历让我有了更深的用户认知和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0" lvl="1" algn="r" defTabSz="711182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思考，也提高了我做事的耐心和责任心。</a:t>
            </a:r>
          </a:p>
        </p:txBody>
      </p:sp>
      <p:sp>
        <p:nvSpPr>
          <p:cNvPr id="25" name="菱形 24">
            <a:extLst>
              <a:ext uri="{FF2B5EF4-FFF2-40B4-BE49-F238E27FC236}">
                <a16:creationId xmlns:a16="http://schemas.microsoft.com/office/drawing/2014/main" id="{557C6BF8-39A6-484E-9340-9D03A7D09885}"/>
              </a:ext>
            </a:extLst>
          </p:cNvPr>
          <p:cNvSpPr/>
          <p:nvPr/>
        </p:nvSpPr>
        <p:spPr>
          <a:xfrm>
            <a:off x="4306441" y="2198242"/>
            <a:ext cx="3579118" cy="3579118"/>
          </a:xfrm>
          <a:prstGeom prst="diamond">
            <a:avLst/>
          </a:prstGeom>
          <a:noFill/>
          <a:ln w="63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1EFAE4F1-DFB7-669E-6D09-E7A3E66E01F5}"/>
              </a:ext>
            </a:extLst>
          </p:cNvPr>
          <p:cNvSpPr/>
          <p:nvPr/>
        </p:nvSpPr>
        <p:spPr>
          <a:xfrm>
            <a:off x="766696" y="0"/>
            <a:ext cx="10658607" cy="6858000"/>
          </a:xfrm>
          <a:custGeom>
            <a:avLst/>
            <a:gdLst>
              <a:gd name="connsiteX0" fmla="*/ 4010544 w 10658607"/>
              <a:gd name="connsiteY0" fmla="*/ 0 h 6858000"/>
              <a:gd name="connsiteX1" fmla="*/ 6648064 w 10658607"/>
              <a:gd name="connsiteY1" fmla="*/ 0 h 6858000"/>
              <a:gd name="connsiteX2" fmla="*/ 10658607 w 10658607"/>
              <a:gd name="connsiteY2" fmla="*/ 4010544 h 6858000"/>
              <a:gd name="connsiteX3" fmla="*/ 7811151 w 10658607"/>
              <a:gd name="connsiteY3" fmla="*/ 6858000 h 6858000"/>
              <a:gd name="connsiteX4" fmla="*/ 2847457 w 10658607"/>
              <a:gd name="connsiteY4" fmla="*/ 6858000 h 6858000"/>
              <a:gd name="connsiteX5" fmla="*/ 0 w 10658607"/>
              <a:gd name="connsiteY5" fmla="*/ 4010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58607" h="6858000">
                <a:moveTo>
                  <a:pt x="4010544" y="0"/>
                </a:moveTo>
                <a:lnTo>
                  <a:pt x="6648064" y="0"/>
                </a:lnTo>
                <a:lnTo>
                  <a:pt x="10658607" y="4010544"/>
                </a:lnTo>
                <a:lnTo>
                  <a:pt x="7811151" y="6858000"/>
                </a:lnTo>
                <a:lnTo>
                  <a:pt x="2847457" y="6858000"/>
                </a:lnTo>
                <a:lnTo>
                  <a:pt x="0" y="4010544"/>
                </a:lnTo>
                <a:close/>
              </a:path>
            </a:pathLst>
          </a:custGeom>
          <a:noFill/>
          <a:ln w="6350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A885E29-56A2-4F6A-6A27-40449155E8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798823 w 12192000"/>
              <a:gd name="connsiteY0" fmla="*/ 0 h 6858000"/>
              <a:gd name="connsiteX1" fmla="*/ 8393177 w 12192000"/>
              <a:gd name="connsiteY1" fmla="*/ 0 h 6858000"/>
              <a:gd name="connsiteX2" fmla="*/ 12192000 w 12192000"/>
              <a:gd name="connsiteY2" fmla="*/ 3798824 h 6858000"/>
              <a:gd name="connsiteX3" fmla="*/ 12192000 w 12192000"/>
              <a:gd name="connsiteY3" fmla="*/ 4222264 h 6858000"/>
              <a:gd name="connsiteX4" fmla="*/ 9556264 w 12192000"/>
              <a:gd name="connsiteY4" fmla="*/ 6858000 h 6858000"/>
              <a:gd name="connsiteX5" fmla="*/ 2635736 w 12192000"/>
              <a:gd name="connsiteY5" fmla="*/ 6858000 h 6858000"/>
              <a:gd name="connsiteX6" fmla="*/ 0 w 12192000"/>
              <a:gd name="connsiteY6" fmla="*/ 4222265 h 6858000"/>
              <a:gd name="connsiteX7" fmla="*/ 0 w 12192000"/>
              <a:gd name="connsiteY7" fmla="*/ 37988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798823" y="0"/>
                </a:moveTo>
                <a:lnTo>
                  <a:pt x="8393177" y="0"/>
                </a:lnTo>
                <a:lnTo>
                  <a:pt x="12192000" y="3798824"/>
                </a:lnTo>
                <a:lnTo>
                  <a:pt x="12192000" y="4222264"/>
                </a:lnTo>
                <a:lnTo>
                  <a:pt x="9556264" y="6858000"/>
                </a:lnTo>
                <a:lnTo>
                  <a:pt x="2635736" y="6858000"/>
                </a:lnTo>
                <a:lnTo>
                  <a:pt x="0" y="4222265"/>
                </a:lnTo>
                <a:lnTo>
                  <a:pt x="0" y="3798823"/>
                </a:lnTo>
                <a:close/>
              </a:path>
            </a:pathLst>
          </a:custGeom>
          <a:noFill/>
          <a:ln w="66675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25888E7-8156-888D-9116-A93BD7F45EAB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项目推进进度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78AF429-6256-9ED7-7A2F-A2DFDDDC98F2}"/>
              </a:ext>
            </a:extLst>
          </p:cNvPr>
          <p:cNvSpPr/>
          <p:nvPr/>
        </p:nvSpPr>
        <p:spPr>
          <a:xfrm>
            <a:off x="7215269" y="2801680"/>
            <a:ext cx="3497348" cy="480131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lvl="1" defTabSz="711182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参与公司活动的策划以及落地执行，熟悉了做活动的整体流程，积累相关经验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2606409-1C65-80F4-F911-2A3955F7CEDD}"/>
              </a:ext>
            </a:extLst>
          </p:cNvPr>
          <p:cNvSpPr/>
          <p:nvPr/>
        </p:nvSpPr>
        <p:spPr>
          <a:xfrm>
            <a:off x="1657625" y="5268441"/>
            <a:ext cx="3383798" cy="480131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lvl="1" algn="r" defTabSz="711182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针对垂直用户做深度调研，获取具体用户需求等一线数据，有效帮助后续计划。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B5E23C6-9BED-1D1A-CF39-AC2FC9436EA5}"/>
              </a:ext>
            </a:extLst>
          </p:cNvPr>
          <p:cNvSpPr/>
          <p:nvPr/>
        </p:nvSpPr>
        <p:spPr>
          <a:xfrm>
            <a:off x="7215269" y="5268441"/>
            <a:ext cx="3599852" cy="480131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lvl="1" defTabSz="711182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+mj-ea"/>
              </a:rPr>
              <a:t>时刻关注竞品数据，产出行业趋势的收集和分析，对内定期输出竞品分析报告。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3A5AF7F-4482-A5FE-BB2B-BC589EC4B01F}"/>
              </a:ext>
            </a:extLst>
          </p:cNvPr>
          <p:cNvCxnSpPr>
            <a:stCxn id="2" idx="1"/>
            <a:endCxn id="2" idx="3"/>
          </p:cNvCxnSpPr>
          <p:nvPr/>
        </p:nvCxnSpPr>
        <p:spPr>
          <a:xfrm>
            <a:off x="4490096" y="3987803"/>
            <a:ext cx="321181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3B30DB2-22CD-6141-9D72-4AB628D0EF3A}"/>
              </a:ext>
            </a:extLst>
          </p:cNvPr>
          <p:cNvCxnSpPr>
            <a:stCxn id="2" idx="0"/>
            <a:endCxn id="2" idx="2"/>
          </p:cNvCxnSpPr>
          <p:nvPr/>
        </p:nvCxnSpPr>
        <p:spPr>
          <a:xfrm>
            <a:off x="6096002" y="2381897"/>
            <a:ext cx="0" cy="321181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35D872C1-1493-85BF-9618-0003B980A123}"/>
              </a:ext>
            </a:extLst>
          </p:cNvPr>
          <p:cNvSpPr txBox="1"/>
          <p:nvPr/>
        </p:nvSpPr>
        <p:spPr>
          <a:xfrm>
            <a:off x="4832958" y="3252029"/>
            <a:ext cx="1343423" cy="6289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+mn-cs"/>
              </a:rPr>
              <a:t>90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+mn-cs"/>
              </a:rPr>
              <a:t>%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3715B09-3F92-CC2E-CC45-33AC2824830F}"/>
              </a:ext>
            </a:extLst>
          </p:cNvPr>
          <p:cNvSpPr txBox="1"/>
          <p:nvPr/>
        </p:nvSpPr>
        <p:spPr>
          <a:xfrm>
            <a:off x="5972410" y="3252029"/>
            <a:ext cx="1343423" cy="6289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+mn-cs"/>
              </a:rPr>
              <a:t>90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+mn-cs"/>
              </a:rPr>
              <a:t>%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3E53B16-F82A-C664-98AB-0E92C172F3BF}"/>
              </a:ext>
            </a:extLst>
          </p:cNvPr>
          <p:cNvSpPr txBox="1"/>
          <p:nvPr/>
        </p:nvSpPr>
        <p:spPr>
          <a:xfrm>
            <a:off x="5972410" y="4032400"/>
            <a:ext cx="1343423" cy="6289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+mn-cs"/>
              </a:rPr>
              <a:t>85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+mn-cs"/>
              </a:rPr>
              <a:t>%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CE799AE-20DD-FCDA-C0A0-DB9A93A4A056}"/>
              </a:ext>
            </a:extLst>
          </p:cNvPr>
          <p:cNvSpPr txBox="1"/>
          <p:nvPr/>
        </p:nvSpPr>
        <p:spPr>
          <a:xfrm>
            <a:off x="4832958" y="4032400"/>
            <a:ext cx="1343423" cy="6289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+mn-cs"/>
              </a:rPr>
              <a:t>75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cs typeface="+mn-cs"/>
              </a:rPr>
              <a:t>%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5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id="{568B6F2F-446E-5C7F-15C4-183D9F4F0F05}"/>
              </a:ext>
            </a:extLst>
          </p:cNvPr>
          <p:cNvGrpSpPr/>
          <p:nvPr/>
        </p:nvGrpSpPr>
        <p:grpSpPr>
          <a:xfrm>
            <a:off x="695325" y="4956330"/>
            <a:ext cx="4606789" cy="946882"/>
            <a:chOff x="695325" y="4956330"/>
            <a:chExt cx="4606789" cy="946882"/>
          </a:xfrm>
        </p:grpSpPr>
        <p:sp>
          <p:nvSpPr>
            <p:cNvPr id="30" name="Oval 11+">
              <a:extLst>
                <a:ext uri="{FF2B5EF4-FFF2-40B4-BE49-F238E27FC236}">
                  <a16:creationId xmlns:a16="http://schemas.microsoft.com/office/drawing/2014/main" id="{7C573BFC-FE05-C47E-533E-0CF6CDAF94BE}"/>
                </a:ext>
              </a:extLst>
            </p:cNvPr>
            <p:cNvSpPr/>
            <p:nvPr/>
          </p:nvSpPr>
          <p:spPr>
            <a:xfrm rot="20156955">
              <a:off x="833433" y="5058629"/>
              <a:ext cx="748856" cy="748856"/>
            </a:xfrm>
            <a:prstGeom prst="ellipse">
              <a:avLst/>
            </a:prstGeom>
            <a:gradFill flip="none" rotWithShape="1">
              <a:gsLst>
                <a:gs pos="20000">
                  <a:schemeClr val="bg1">
                    <a:alpha val="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18900000" scaled="1"/>
              <a:tileRect/>
            </a:gradFill>
            <a:ln w="0">
              <a:gradFill flip="none" rotWithShape="1">
                <a:gsLst>
                  <a:gs pos="44000">
                    <a:schemeClr val="bg1">
                      <a:alpha val="0"/>
                    </a:schemeClr>
                  </a:gs>
                  <a:gs pos="100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contrasting" dir="t">
                <a:rot lat="0" lon="0" rev="7200000"/>
              </a:lightRig>
            </a:scene3d>
            <a:sp3d>
              <a:bevelT w="82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8F2F5F52-CA2F-0308-97A3-621E8B51EE39}"/>
                </a:ext>
              </a:extLst>
            </p:cNvPr>
            <p:cNvSpPr/>
            <p:nvPr/>
          </p:nvSpPr>
          <p:spPr>
            <a:xfrm>
              <a:off x="695325" y="4956330"/>
              <a:ext cx="4606789" cy="946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gradFill flip="none" rotWithShape="1">
                <a:gsLst>
                  <a:gs pos="0">
                    <a:schemeClr val="accent3">
                      <a:lumMod val="90000"/>
                    </a:schemeClr>
                  </a:gs>
                  <a:gs pos="100000">
                    <a:schemeClr val="accent2">
                      <a:lumMod val="20000"/>
                      <a:lumOff val="80000"/>
                      <a:alpha val="39000"/>
                    </a:schemeClr>
                  </a:gs>
                </a:gsLst>
                <a:lin ang="0" scaled="1"/>
                <a:tileRect/>
              </a:gradFill>
            </a:ln>
            <a:effectLst>
              <a:outerShdw blurRad="482600" dist="266700" dir="12060000" algn="r" rotWithShape="0">
                <a:schemeClr val="accent3">
                  <a:lumMod val="9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915643E1-FEA3-7DF8-330A-FA71A9CDF317}"/>
                </a:ext>
              </a:extLst>
            </p:cNvPr>
            <p:cNvSpPr/>
            <p:nvPr/>
          </p:nvSpPr>
          <p:spPr>
            <a:xfrm>
              <a:off x="833433" y="5058629"/>
              <a:ext cx="748856" cy="748856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159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5527BB1-393D-4259-E9D1-E7655F6161B4}"/>
                </a:ext>
              </a:extLst>
            </p:cNvPr>
            <p:cNvSpPr txBox="1"/>
            <p:nvPr/>
          </p:nvSpPr>
          <p:spPr>
            <a:xfrm>
              <a:off x="932786" y="5140967"/>
              <a:ext cx="550151" cy="57490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/>
                  <a:cs typeface="+mn-cs"/>
                </a:rPr>
                <a:t>03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B1D8413-2E4B-9109-145B-F22F7D346487}"/>
              </a:ext>
            </a:extLst>
          </p:cNvPr>
          <p:cNvGrpSpPr/>
          <p:nvPr/>
        </p:nvGrpSpPr>
        <p:grpSpPr>
          <a:xfrm>
            <a:off x="695325" y="3501555"/>
            <a:ext cx="4606789" cy="946882"/>
            <a:chOff x="695325" y="3501555"/>
            <a:chExt cx="4606789" cy="946882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346EA7A8-0D71-A0DE-76D4-0B8D5D96B236}"/>
                </a:ext>
              </a:extLst>
            </p:cNvPr>
            <p:cNvSpPr/>
            <p:nvPr/>
          </p:nvSpPr>
          <p:spPr>
            <a:xfrm>
              <a:off x="695325" y="3501555"/>
              <a:ext cx="4606789" cy="946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gradFill flip="none" rotWithShape="1">
                <a:gsLst>
                  <a:gs pos="0">
                    <a:schemeClr val="accent3">
                      <a:lumMod val="90000"/>
                    </a:schemeClr>
                  </a:gs>
                  <a:gs pos="100000">
                    <a:schemeClr val="accent2">
                      <a:lumMod val="20000"/>
                      <a:lumOff val="80000"/>
                      <a:alpha val="39000"/>
                    </a:schemeClr>
                  </a:gs>
                </a:gsLst>
                <a:lin ang="0" scaled="1"/>
                <a:tileRect/>
              </a:gradFill>
            </a:ln>
            <a:effectLst>
              <a:outerShdw blurRad="482600" dist="266700" dir="12060000" algn="r" rotWithShape="0">
                <a:schemeClr val="accent3">
                  <a:lumMod val="9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52172788-9D4D-C935-A437-FFD254F620FD}"/>
                </a:ext>
              </a:extLst>
            </p:cNvPr>
            <p:cNvSpPr/>
            <p:nvPr/>
          </p:nvSpPr>
          <p:spPr>
            <a:xfrm>
              <a:off x="820992" y="3599944"/>
              <a:ext cx="748856" cy="748856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159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24" name="Oval 11+">
              <a:extLst>
                <a:ext uri="{FF2B5EF4-FFF2-40B4-BE49-F238E27FC236}">
                  <a16:creationId xmlns:a16="http://schemas.microsoft.com/office/drawing/2014/main" id="{D0A1641A-EF62-C65C-CCB4-A6BDCC188FCA}"/>
                </a:ext>
              </a:extLst>
            </p:cNvPr>
            <p:cNvSpPr/>
            <p:nvPr/>
          </p:nvSpPr>
          <p:spPr>
            <a:xfrm rot="20156955">
              <a:off x="820992" y="3599944"/>
              <a:ext cx="748856" cy="748856"/>
            </a:xfrm>
            <a:prstGeom prst="ellipse">
              <a:avLst/>
            </a:prstGeom>
            <a:gradFill flip="none" rotWithShape="1">
              <a:gsLst>
                <a:gs pos="20000">
                  <a:schemeClr val="bg1">
                    <a:alpha val="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18900000" scaled="1"/>
              <a:tileRect/>
            </a:gradFill>
            <a:ln w="0">
              <a:gradFill flip="none" rotWithShape="1">
                <a:gsLst>
                  <a:gs pos="44000">
                    <a:schemeClr val="bg1">
                      <a:alpha val="0"/>
                    </a:schemeClr>
                  </a:gs>
                  <a:gs pos="100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contrasting" dir="t">
                <a:rot lat="0" lon="0" rev="7200000"/>
              </a:lightRig>
            </a:scene3d>
            <a:sp3d>
              <a:bevelT w="82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F0CBABE-56F0-15FA-CD86-E85F9927E546}"/>
                </a:ext>
              </a:extLst>
            </p:cNvPr>
            <p:cNvSpPr txBox="1"/>
            <p:nvPr/>
          </p:nvSpPr>
          <p:spPr>
            <a:xfrm>
              <a:off x="920345" y="3682282"/>
              <a:ext cx="550151" cy="57490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/>
                  <a:cs typeface="+mn-cs"/>
                </a:rPr>
                <a:t>02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E85C356-02ED-B2BD-D6DE-3842DDD9672E}"/>
              </a:ext>
            </a:extLst>
          </p:cNvPr>
          <p:cNvGrpSpPr/>
          <p:nvPr/>
        </p:nvGrpSpPr>
        <p:grpSpPr>
          <a:xfrm>
            <a:off x="695325" y="2050271"/>
            <a:ext cx="4606789" cy="946882"/>
            <a:chOff x="695325" y="2050271"/>
            <a:chExt cx="4606789" cy="94688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7D4BEAB8-6BD2-4A24-D618-5536A574905D}"/>
                </a:ext>
              </a:extLst>
            </p:cNvPr>
            <p:cNvSpPr/>
            <p:nvPr/>
          </p:nvSpPr>
          <p:spPr>
            <a:xfrm>
              <a:off x="695325" y="2050271"/>
              <a:ext cx="4606789" cy="946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gradFill flip="none" rotWithShape="1">
                <a:gsLst>
                  <a:gs pos="0">
                    <a:schemeClr val="accent3">
                      <a:lumMod val="90000"/>
                    </a:schemeClr>
                  </a:gs>
                  <a:gs pos="100000">
                    <a:schemeClr val="accent2">
                      <a:lumMod val="20000"/>
                      <a:lumOff val="80000"/>
                      <a:alpha val="39000"/>
                    </a:schemeClr>
                  </a:gs>
                </a:gsLst>
                <a:lin ang="0" scaled="1"/>
                <a:tileRect/>
              </a:gradFill>
            </a:ln>
            <a:effectLst>
              <a:outerShdw blurRad="482600" dist="266700" dir="12060000" algn="r" rotWithShape="0">
                <a:schemeClr val="accent3">
                  <a:lumMod val="9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1FEE1F8-5F57-6372-5D17-D27D85E50905}"/>
                </a:ext>
              </a:extLst>
            </p:cNvPr>
            <p:cNvSpPr/>
            <p:nvPr/>
          </p:nvSpPr>
          <p:spPr>
            <a:xfrm>
              <a:off x="827342" y="2145793"/>
              <a:ext cx="748856" cy="748856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159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18" name="Oval 11+">
              <a:extLst>
                <a:ext uri="{FF2B5EF4-FFF2-40B4-BE49-F238E27FC236}">
                  <a16:creationId xmlns:a16="http://schemas.microsoft.com/office/drawing/2014/main" id="{2FEFFAF4-9FE0-7966-B4F9-B64A3D440603}"/>
                </a:ext>
              </a:extLst>
            </p:cNvPr>
            <p:cNvSpPr/>
            <p:nvPr/>
          </p:nvSpPr>
          <p:spPr>
            <a:xfrm rot="20156955">
              <a:off x="827342" y="2145793"/>
              <a:ext cx="748856" cy="748856"/>
            </a:xfrm>
            <a:prstGeom prst="ellipse">
              <a:avLst/>
            </a:prstGeom>
            <a:gradFill flip="none" rotWithShape="1">
              <a:gsLst>
                <a:gs pos="20000">
                  <a:schemeClr val="bg1">
                    <a:alpha val="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18900000" scaled="1"/>
              <a:tileRect/>
            </a:gradFill>
            <a:ln w="0">
              <a:gradFill flip="none" rotWithShape="1">
                <a:gsLst>
                  <a:gs pos="44000">
                    <a:schemeClr val="bg1">
                      <a:alpha val="0"/>
                    </a:schemeClr>
                  </a:gs>
                  <a:gs pos="100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contrasting" dir="t">
                <a:rot lat="0" lon="0" rev="7200000"/>
              </a:lightRig>
            </a:scene3d>
            <a:sp3d>
              <a:bevelT w="82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7DA3457-F86D-7D2D-C33B-168ABC9D06C7}"/>
                </a:ext>
              </a:extLst>
            </p:cNvPr>
            <p:cNvSpPr txBox="1"/>
            <p:nvPr/>
          </p:nvSpPr>
          <p:spPr>
            <a:xfrm>
              <a:off x="926695" y="2228131"/>
              <a:ext cx="550151" cy="57490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POSans M"/>
                  <a:cs typeface="+mn-cs"/>
                </a:rPr>
                <a:t>01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/>
                <a:cs typeface="+mn-cs"/>
              </a:endParaRPr>
            </a:p>
          </p:txBody>
        </p:sp>
      </p:grp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08FE9447-3625-A953-D79A-418ECC88E6CF}"/>
              </a:ext>
            </a:extLst>
          </p:cNvPr>
          <p:cNvSpPr/>
          <p:nvPr/>
        </p:nvSpPr>
        <p:spPr>
          <a:xfrm>
            <a:off x="7896676" y="0"/>
            <a:ext cx="4295325" cy="6858000"/>
          </a:xfrm>
          <a:custGeom>
            <a:avLst/>
            <a:gdLst>
              <a:gd name="connsiteX0" fmla="*/ 2502425 w 4295325"/>
              <a:gd name="connsiteY0" fmla="*/ 0 h 6858000"/>
              <a:gd name="connsiteX1" fmla="*/ 4295325 w 4295325"/>
              <a:gd name="connsiteY1" fmla="*/ 0 h 6858000"/>
              <a:gd name="connsiteX2" fmla="*/ 4295325 w 4295325"/>
              <a:gd name="connsiteY2" fmla="*/ 6858000 h 6858000"/>
              <a:gd name="connsiteX3" fmla="*/ 2502425 w 4295325"/>
              <a:gd name="connsiteY3" fmla="*/ 6858000 h 6858000"/>
              <a:gd name="connsiteX4" fmla="*/ 2362199 w 4295325"/>
              <a:gd name="connsiteY4" fmla="*/ 6810553 h 6858000"/>
              <a:gd name="connsiteX5" fmla="*/ 0 w 4295325"/>
              <a:gd name="connsiteY5" fmla="*/ 3429000 h 6858000"/>
              <a:gd name="connsiteX6" fmla="*/ 2362199 w 4295325"/>
              <a:gd name="connsiteY6" fmla="*/ 47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5325" h="6858000">
                <a:moveTo>
                  <a:pt x="2502425" y="0"/>
                </a:moveTo>
                <a:lnTo>
                  <a:pt x="4295325" y="0"/>
                </a:lnTo>
                <a:lnTo>
                  <a:pt x="4295325" y="6858000"/>
                </a:lnTo>
                <a:lnTo>
                  <a:pt x="2502425" y="6858000"/>
                </a:lnTo>
                <a:lnTo>
                  <a:pt x="2362199" y="6810553"/>
                </a:lnTo>
                <a:cubicBezTo>
                  <a:pt x="983749" y="6305835"/>
                  <a:pt x="0" y="4982301"/>
                  <a:pt x="0" y="3429000"/>
                </a:cubicBezTo>
                <a:cubicBezTo>
                  <a:pt x="0" y="1875699"/>
                  <a:pt x="983749" y="552165"/>
                  <a:pt x="2362199" y="47447"/>
                </a:cubicBezTo>
                <a:close/>
              </a:path>
            </a:pathLst>
          </a:custGeom>
          <a:gradFill flip="none" rotWithShape="1">
            <a:gsLst>
              <a:gs pos="80000">
                <a:schemeClr val="accent2">
                  <a:lumMod val="40000"/>
                  <a:lumOff val="60000"/>
                </a:schemeClr>
              </a:gs>
              <a:gs pos="30000">
                <a:schemeClr val="accent1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7B303E9-AB38-7A8C-DA08-53BB05A2DAD3}"/>
              </a:ext>
            </a:extLst>
          </p:cNvPr>
          <p:cNvSpPr/>
          <p:nvPr/>
        </p:nvSpPr>
        <p:spPr>
          <a:xfrm>
            <a:off x="7902500" y="0"/>
            <a:ext cx="4289500" cy="6858000"/>
          </a:xfrm>
          <a:custGeom>
            <a:avLst/>
            <a:gdLst>
              <a:gd name="connsiteX0" fmla="*/ 2502425 w 4289500"/>
              <a:gd name="connsiteY0" fmla="*/ 0 h 6858000"/>
              <a:gd name="connsiteX1" fmla="*/ 4289500 w 4289500"/>
              <a:gd name="connsiteY1" fmla="*/ 0 h 6858000"/>
              <a:gd name="connsiteX2" fmla="*/ 4289500 w 4289500"/>
              <a:gd name="connsiteY2" fmla="*/ 6858000 h 6858000"/>
              <a:gd name="connsiteX3" fmla="*/ 2502425 w 4289500"/>
              <a:gd name="connsiteY3" fmla="*/ 6858000 h 6858000"/>
              <a:gd name="connsiteX4" fmla="*/ 2362199 w 4289500"/>
              <a:gd name="connsiteY4" fmla="*/ 6810553 h 6858000"/>
              <a:gd name="connsiteX5" fmla="*/ 0 w 4289500"/>
              <a:gd name="connsiteY5" fmla="*/ 3429000 h 6858000"/>
              <a:gd name="connsiteX6" fmla="*/ 2362199 w 4289500"/>
              <a:gd name="connsiteY6" fmla="*/ 47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89500" h="6858000">
                <a:moveTo>
                  <a:pt x="2502425" y="0"/>
                </a:moveTo>
                <a:lnTo>
                  <a:pt x="4289500" y="0"/>
                </a:lnTo>
                <a:lnTo>
                  <a:pt x="4289500" y="6858000"/>
                </a:lnTo>
                <a:lnTo>
                  <a:pt x="2502425" y="6858000"/>
                </a:lnTo>
                <a:lnTo>
                  <a:pt x="2362199" y="6810553"/>
                </a:lnTo>
                <a:cubicBezTo>
                  <a:pt x="983749" y="6305835"/>
                  <a:pt x="0" y="4982301"/>
                  <a:pt x="0" y="3429000"/>
                </a:cubicBezTo>
                <a:cubicBezTo>
                  <a:pt x="0" y="1875699"/>
                  <a:pt x="983749" y="552165"/>
                  <a:pt x="2362199" y="47447"/>
                </a:cubicBezTo>
                <a:close/>
              </a:path>
            </a:pathLst>
          </a:cu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B26C2A8-D213-093E-BB1E-67537F7B9352}"/>
              </a:ext>
            </a:extLst>
          </p:cNvPr>
          <p:cNvSpPr txBox="1"/>
          <p:nvPr/>
        </p:nvSpPr>
        <p:spPr>
          <a:xfrm>
            <a:off x="591154" y="745193"/>
            <a:ext cx="2441414" cy="5656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pc="100" dirty="0">
                <a:latin typeface="+mj-ea"/>
                <a:ea typeface="+mj-ea"/>
                <a:cs typeface="+mn-ea"/>
              </a:rPr>
              <a:t>整体总结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DDD7745-8545-2B4D-18D4-4CB3A68388C9}"/>
              </a:ext>
            </a:extLst>
          </p:cNvPr>
          <p:cNvSpPr txBox="1"/>
          <p:nvPr/>
        </p:nvSpPr>
        <p:spPr>
          <a:xfrm>
            <a:off x="5599488" y="2168168"/>
            <a:ext cx="4996847" cy="6623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OPPOSans M"/>
                <a:cs typeface="+mn-cs"/>
              </a:rPr>
              <a:t>部门在公司领导下，在部门员工的不懈努力下，顺利完成了工作目标。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B5C1C6-2093-739E-9ECC-46E7DDB7E166}"/>
              </a:ext>
            </a:extLst>
          </p:cNvPr>
          <p:cNvSpPr txBox="1"/>
          <p:nvPr/>
        </p:nvSpPr>
        <p:spPr>
          <a:xfrm>
            <a:off x="5599488" y="3622943"/>
            <a:ext cx="4862590" cy="6623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BF3FF">
                    <a:lumMod val="25000"/>
                  </a:srgbClr>
                </a:solidFill>
                <a:effectLst/>
                <a:uLnTx/>
                <a:uFillTx/>
                <a:latin typeface="OPPOSans M"/>
                <a:cs typeface="+mn-cs"/>
              </a:rPr>
              <a:t>经过一年的不懈努力，深刻认识到行政部对保障公司顺利经营，保障员工工作和生活方面起了重大作用。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654EB79-CC00-D5A0-D701-6511C979AAEF}"/>
              </a:ext>
            </a:extLst>
          </p:cNvPr>
          <p:cNvSpPr txBox="1"/>
          <p:nvPr/>
        </p:nvSpPr>
        <p:spPr>
          <a:xfrm>
            <a:off x="5599488" y="5077718"/>
            <a:ext cx="4695073" cy="6623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BF3FF">
                    <a:lumMod val="25000"/>
                  </a:srgbClr>
                </a:solidFill>
                <a:effectLst/>
                <a:uLnTx/>
                <a:uFillTx/>
                <a:latin typeface="OPPOSans M"/>
                <a:cs typeface="+mn-cs"/>
              </a:rPr>
              <a:t>部门不断强化管理，认真落实工作责任制，整体水平不断上升。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99F570A-3006-16F6-7142-81E58A91FDBF}"/>
              </a:ext>
            </a:extLst>
          </p:cNvPr>
          <p:cNvSpPr/>
          <p:nvPr/>
        </p:nvSpPr>
        <p:spPr>
          <a:xfrm>
            <a:off x="8341766" y="2638045"/>
            <a:ext cx="2249579" cy="709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3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F30583C-7569-6A9E-2901-E961F87F5B6A}"/>
              </a:ext>
            </a:extLst>
          </p:cNvPr>
          <p:cNvSpPr/>
          <p:nvPr/>
        </p:nvSpPr>
        <p:spPr>
          <a:xfrm>
            <a:off x="5694784" y="2943192"/>
            <a:ext cx="2249579" cy="709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3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14A29FF-B789-75A7-BD8B-80539AFD93A5}"/>
              </a:ext>
            </a:extLst>
          </p:cNvPr>
          <p:cNvSpPr/>
          <p:nvPr/>
        </p:nvSpPr>
        <p:spPr>
          <a:xfrm>
            <a:off x="4977557" y="2038985"/>
            <a:ext cx="1154358" cy="868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3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74A6CDF-A8FA-0BEF-716F-4B8E0D98AD55}"/>
              </a:ext>
            </a:extLst>
          </p:cNvPr>
          <p:cNvSpPr/>
          <p:nvPr/>
        </p:nvSpPr>
        <p:spPr>
          <a:xfrm>
            <a:off x="7425676" y="4405710"/>
            <a:ext cx="2249579" cy="709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3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AA9D31C-BE99-04BD-15C3-4432FC9CDA62}"/>
              </a:ext>
            </a:extLst>
          </p:cNvPr>
          <p:cNvSpPr/>
          <p:nvPr/>
        </p:nvSpPr>
        <p:spPr>
          <a:xfrm>
            <a:off x="4778694" y="4710858"/>
            <a:ext cx="2249579" cy="709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3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9C1A9DB-ABF3-A267-7631-8139C8E8EFAE}"/>
              </a:ext>
            </a:extLst>
          </p:cNvPr>
          <p:cNvSpPr/>
          <p:nvPr/>
        </p:nvSpPr>
        <p:spPr>
          <a:xfrm>
            <a:off x="9292691" y="5607915"/>
            <a:ext cx="1154358" cy="7198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chemeClr val="accent3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BE0B8A0-D15D-4B68-0A9A-0081814FF8C2}"/>
              </a:ext>
            </a:extLst>
          </p:cNvPr>
          <p:cNvSpPr txBox="1"/>
          <p:nvPr/>
        </p:nvSpPr>
        <p:spPr>
          <a:xfrm>
            <a:off x="1766919" y="2276584"/>
            <a:ext cx="3853190" cy="497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总体目标顺利完成 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CFA2BF3-17B2-B7E3-4ADB-6617A929C9D3}"/>
              </a:ext>
            </a:extLst>
          </p:cNvPr>
          <p:cNvSpPr txBox="1"/>
          <p:nvPr/>
        </p:nvSpPr>
        <p:spPr>
          <a:xfrm>
            <a:off x="1766919" y="3731360"/>
            <a:ext cx="3853190" cy="497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思想认识不断提高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1BE41EB-84B1-C83B-0553-59A7B41F375A}"/>
              </a:ext>
            </a:extLst>
          </p:cNvPr>
          <p:cNvSpPr txBox="1"/>
          <p:nvPr/>
        </p:nvSpPr>
        <p:spPr>
          <a:xfrm>
            <a:off x="1766919" y="5186135"/>
            <a:ext cx="3853190" cy="49795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PPOSans B"/>
                <a:ea typeface="+mj-ea"/>
                <a:cs typeface="+mn-cs"/>
              </a:rPr>
              <a:t>部门管理不断强化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84B99E5-C89B-D0F8-D2F0-FCFB92F24784}"/>
              </a:ext>
            </a:extLst>
          </p:cNvPr>
          <p:cNvSpPr txBox="1"/>
          <p:nvPr/>
        </p:nvSpPr>
        <p:spPr>
          <a:xfrm>
            <a:off x="10323510" y="888921"/>
            <a:ext cx="1174753" cy="4024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OPPOSans B" panose="00020600040101010101" pitchFamily="18" charset="-122"/>
                <a:cs typeface="OPPOSans B" panose="00020600040101010101" pitchFamily="18" charset="-122"/>
              </a:rPr>
              <a:t>LOGO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716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DD9CF"/>
      </a:accent1>
      <a:accent2>
        <a:srgbClr val="0D9FD9"/>
      </a:accent2>
      <a:accent3>
        <a:srgbClr val="0D5BD9"/>
      </a:accent3>
      <a:accent4>
        <a:srgbClr val="0D0DD9"/>
      </a:accent4>
      <a:accent5>
        <a:srgbClr val="560DD9"/>
      </a:accent5>
      <a:accent6>
        <a:srgbClr val="30F28C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1932</TotalTime>
  <Words>1713</Words>
  <Application>Microsoft Office PowerPoint</Application>
  <PresentationFormat>宽屏</PresentationFormat>
  <Paragraphs>323</Paragraphs>
  <Slides>31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Hanson</vt:lpstr>
      <vt:lpstr>Microsoft YaHei Light</vt:lpstr>
      <vt:lpstr>OPPOSans B</vt:lpstr>
      <vt:lpstr>OPPOSans M</vt:lpstr>
      <vt:lpstr>Roboto Regular</vt:lpstr>
      <vt:lpstr>等线</vt:lpstr>
      <vt:lpstr>Microsoft YaHei</vt:lpstr>
      <vt:lpstr>Microsoft YaHei</vt:lpstr>
      <vt:lpstr>Arial</vt:lpstr>
      <vt:lpstr>Segoe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86150</dc:creator>
  <cp:lastModifiedBy>86150</cp:lastModifiedBy>
  <cp:revision>63</cp:revision>
  <dcterms:created xsi:type="dcterms:W3CDTF">2022-05-01T03:11:47Z</dcterms:created>
  <dcterms:modified xsi:type="dcterms:W3CDTF">2022-07-18T12:47:46Z</dcterms:modified>
</cp:coreProperties>
</file>