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340" r:id="rId2"/>
    <p:sldId id="324" r:id="rId3"/>
    <p:sldId id="325" r:id="rId4"/>
    <p:sldId id="326" r:id="rId5"/>
    <p:sldId id="341" r:id="rId6"/>
    <p:sldId id="327" r:id="rId7"/>
    <p:sldId id="342" r:id="rId8"/>
    <p:sldId id="337" r:id="rId9"/>
    <p:sldId id="330" r:id="rId10"/>
    <p:sldId id="331" r:id="rId11"/>
    <p:sldId id="343" r:id="rId12"/>
    <p:sldId id="334" r:id="rId13"/>
    <p:sldId id="338" r:id="rId14"/>
    <p:sldId id="332" r:id="rId15"/>
    <p:sldId id="335" r:id="rId16"/>
    <p:sldId id="339" r:id="rId17"/>
    <p:sldId id="314" r:id="rId18"/>
  </p:sldIdLst>
  <p:sldSz cx="12192000" cy="6858000"/>
  <p:notesSz cx="6858000" cy="9144000"/>
  <p:embeddedFontLst>
    <p:embeddedFont>
      <p:font typeface="Microsoft YaHei" panose="020B0503020204020204" pitchFamily="34" charset="-122"/>
      <p:regular r:id="rId21"/>
      <p:bold r:id="rId22"/>
    </p:embeddedFont>
    <p:embeddedFont>
      <p:font typeface="Microsoft YaHei Light" panose="020B0502040204020203" pitchFamily="34" charset="-122"/>
      <p:regular r:id="rId23"/>
    </p:embeddedFont>
    <p:embeddedFont>
      <p:font typeface="OPPOSans H" panose="00020600040101010101" pitchFamily="18" charset="-122"/>
      <p:regular r:id="rId24"/>
    </p:embeddedFont>
    <p:embeddedFont>
      <p:font typeface="OPPOSans L" panose="00020600040101010101" pitchFamily="18" charset="-122"/>
      <p:regular r:id="rId25"/>
    </p:embeddedFont>
    <p:embeddedFont>
      <p:font typeface="OPPOSans R" panose="00020600040101010101" pitchFamily="18" charset="-122"/>
      <p:regular r:id="rId26"/>
    </p:embeddedFont>
    <p:embeddedFont>
      <p:font typeface="优设标题黑" panose="00000500000000000000" pitchFamily="2" charset="-122"/>
      <p:regular r:id="rId27"/>
    </p:embeddedFont>
  </p:embeddedFontLst>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D9C46C5B-D476-4929-A58C-25CDB5D41020}">
          <p14:sldIdLst>
            <p14:sldId id="340"/>
            <p14:sldId id="324"/>
            <p14:sldId id="325"/>
            <p14:sldId id="326"/>
            <p14:sldId id="341"/>
            <p14:sldId id="327"/>
            <p14:sldId id="342"/>
            <p14:sldId id="337"/>
            <p14:sldId id="330"/>
            <p14:sldId id="331"/>
            <p14:sldId id="343"/>
            <p14:sldId id="334"/>
            <p14:sldId id="338"/>
            <p14:sldId id="332"/>
            <p14:sldId id="335"/>
            <p14:sldId id="339"/>
            <p14:sldId id="314"/>
          </p14:sldIdLst>
        </p14:section>
      </p14:sectionLst>
    </p:ext>
    <p:ext uri="{EFAFB233-063F-42B5-8137-9DF3F51BA10A}">
      <p15:sldGuideLst xmlns:p15="http://schemas.microsoft.com/office/powerpoint/2012/main">
        <p15:guide id="1" pos="325">
          <p15:clr>
            <a:srgbClr val="A4A3A4"/>
          </p15:clr>
        </p15:guide>
        <p15:guide id="2" pos="7355" userDrawn="1">
          <p15:clr>
            <a:srgbClr val="A4A3A4"/>
          </p15:clr>
        </p15:guide>
        <p15:guide id="3" orient="horz" pos="334">
          <p15:clr>
            <a:srgbClr val="A4A3A4"/>
          </p15:clr>
        </p15:guide>
        <p15:guide id="4" orient="horz" pos="39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BCDD"/>
    <a:srgbClr val="0ED0A9"/>
    <a:srgbClr val="14CA95"/>
    <a:srgbClr val="19C57A"/>
    <a:srgbClr val="FDF731"/>
    <a:srgbClr val="1F8DA9"/>
    <a:srgbClr val="26ACCE"/>
    <a:srgbClr val="114D5C"/>
    <a:srgbClr val="0A174C"/>
    <a:srgbClr val="0B14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6115" autoAdjust="0"/>
  </p:normalViewPr>
  <p:slideViewPr>
    <p:cSldViewPr snapToGrid="0" showGuides="1">
      <p:cViewPr varScale="1">
        <p:scale>
          <a:sx n="142" d="100"/>
          <a:sy n="142" d="100"/>
        </p:scale>
        <p:origin x="96" y="333"/>
      </p:cViewPr>
      <p:guideLst>
        <p:guide pos="325"/>
        <p:guide pos="7355"/>
        <p:guide orient="horz" pos="334"/>
        <p:guide orient="horz" pos="3988"/>
      </p:guideLst>
    </p:cSldViewPr>
  </p:slideViewPr>
  <p:notesTextViewPr>
    <p:cViewPr>
      <p:scale>
        <a:sx n="1" d="1"/>
        <a:sy n="1" d="1"/>
      </p:scale>
      <p:origin x="0" y="0"/>
    </p:cViewPr>
  </p:notesTextViewPr>
  <p:sorterViewPr>
    <p:cViewPr>
      <p:scale>
        <a:sx n="111" d="100"/>
        <a:sy n="111" d="100"/>
      </p:scale>
      <p:origin x="0" y="0"/>
    </p:cViewPr>
  </p:sorterViewPr>
  <p:notesViewPr>
    <p:cSldViewPr snapToGrid="0">
      <p:cViewPr varScale="1">
        <p:scale>
          <a:sx n="124" d="100"/>
          <a:sy n="124" d="100"/>
        </p:scale>
        <p:origin x="3003" y="65"/>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4280\Desktop\&#24037;&#20316;&#31807;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14280\Desktop\&#24037;&#20316;&#31807;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761727389128199E-2"/>
          <c:y val="3.0133424345056333E-2"/>
          <c:w val="0.97439180537772097"/>
          <c:h val="0.84578757157147499"/>
        </c:manualLayout>
      </c:layout>
      <c:barChart>
        <c:barDir val="col"/>
        <c:grouping val="clustered"/>
        <c:varyColors val="0"/>
        <c:ser>
          <c:idx val="0"/>
          <c:order val="0"/>
          <c:spPr>
            <a:gradFill>
              <a:gsLst>
                <a:gs pos="0">
                  <a:schemeClr val="accent1"/>
                </a:gs>
                <a:gs pos="100000">
                  <a:schemeClr val="accent2">
                    <a:alpha val="0"/>
                  </a:schemeClr>
                </a:gs>
              </a:gsLst>
              <a:lin ang="5400000" scaled="0"/>
            </a:gra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1"/>
                    </a:solidFill>
                    <a:latin typeface="OPPOSans L" panose="00020600040101010101" charset="-122"/>
                    <a:ea typeface="OPPOSans L" panose="00020600040101010101" charset="-122"/>
                    <a:cs typeface="OPPOSans L" panose="00020600040101010101" charset="-122"/>
                    <a:sym typeface="OPPOSans L" panose="00020600040101010101"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[工作簿1.xlsx]Sheet1!$B$2:$B$9</c:f>
              <c:strCache>
                <c:ptCount val="8"/>
                <c:pt idx="0">
                  <c:v>冲牙器</c:v>
                </c:pt>
                <c:pt idx="1">
                  <c:v>水离子吹风机</c:v>
                </c:pt>
                <c:pt idx="2">
                  <c:v>洗地机</c:v>
                </c:pt>
                <c:pt idx="3">
                  <c:v>除螨吸尘器</c:v>
                </c:pt>
                <c:pt idx="4">
                  <c:v>脱糖电饭煲</c:v>
                </c:pt>
                <c:pt idx="5">
                  <c:v>即热式饮水机</c:v>
                </c:pt>
                <c:pt idx="6">
                  <c:v>循环扇</c:v>
                </c:pt>
                <c:pt idx="7">
                  <c:v>除醛净化器</c:v>
                </c:pt>
              </c:strCache>
            </c:strRef>
          </c:cat>
          <c:val>
            <c:numRef>
              <c:f>[工作簿1.xlsx]Sheet1!$C$2:$C$9</c:f>
              <c:numCache>
                <c:formatCode>0%</c:formatCode>
                <c:ptCount val="8"/>
                <c:pt idx="0">
                  <c:v>0.61</c:v>
                </c:pt>
                <c:pt idx="1">
                  <c:v>0.21</c:v>
                </c:pt>
                <c:pt idx="2">
                  <c:v>3.42</c:v>
                </c:pt>
                <c:pt idx="3">
                  <c:v>0.21</c:v>
                </c:pt>
                <c:pt idx="4">
                  <c:v>4.8899999999999997</c:v>
                </c:pt>
                <c:pt idx="5">
                  <c:v>0.54</c:v>
                </c:pt>
                <c:pt idx="6">
                  <c:v>0.76</c:v>
                </c:pt>
                <c:pt idx="7">
                  <c:v>0.2</c:v>
                </c:pt>
              </c:numCache>
            </c:numRef>
          </c:val>
          <c:extLst>
            <c:ext xmlns:c16="http://schemas.microsoft.com/office/drawing/2014/chart" uri="{C3380CC4-5D6E-409C-BE32-E72D297353CC}">
              <c16:uniqueId val="{00000000-2368-4205-8011-721D058A2EA9}"/>
            </c:ext>
          </c:extLst>
        </c:ser>
        <c:dLbls>
          <c:showLegendKey val="0"/>
          <c:showVal val="1"/>
          <c:showCatName val="0"/>
          <c:showSerName val="0"/>
          <c:showPercent val="0"/>
          <c:showBubbleSize val="0"/>
        </c:dLbls>
        <c:gapWidth val="219"/>
        <c:overlap val="-27"/>
        <c:axId val="361972403"/>
        <c:axId val="227994198"/>
      </c:barChart>
      <c:catAx>
        <c:axId val="361972403"/>
        <c:scaling>
          <c:orientation val="minMax"/>
        </c:scaling>
        <c:delete val="0"/>
        <c:axPos val="b"/>
        <c:numFmt formatCode="General" sourceLinked="0"/>
        <c:majorTickMark val="out"/>
        <c:minorTickMark val="none"/>
        <c:tickLblPos val="nextTo"/>
        <c:spPr>
          <a:noFill/>
          <a:ln w="9525" cap="flat" cmpd="sng" algn="ctr">
            <a:noFill/>
            <a:round/>
          </a:ln>
          <a:effectLst/>
        </c:spPr>
        <c:txPr>
          <a:bodyPr rot="-60000000" spcFirstLastPara="0" vertOverflow="ellipsis" vert="horz" wrap="square" anchor="ctr" anchorCtr="1"/>
          <a:lstStyle/>
          <a:p>
            <a:pPr>
              <a:defRPr lang="zh-CN" sz="1400" b="0" i="0" u="none" strike="noStrike" kern="1200" baseline="0">
                <a:solidFill>
                  <a:schemeClr val="accent2"/>
                </a:solidFill>
                <a:latin typeface="OPPOSans L" panose="00020600040101010101" charset="-122"/>
                <a:ea typeface="OPPOSans L" panose="00020600040101010101" charset="-122"/>
                <a:cs typeface="OPPOSans L" panose="00020600040101010101" charset="-122"/>
                <a:sym typeface="OPPOSans L" panose="00020600040101010101" charset="-122"/>
              </a:defRPr>
            </a:pPr>
            <a:endParaRPr lang="zh-CN"/>
          </a:p>
        </c:txPr>
        <c:crossAx val="227994198"/>
        <c:crosses val="autoZero"/>
        <c:auto val="1"/>
        <c:lblAlgn val="ctr"/>
        <c:lblOffset val="100"/>
        <c:noMultiLvlLbl val="0"/>
      </c:catAx>
      <c:valAx>
        <c:axId val="227994198"/>
        <c:scaling>
          <c:orientation val="minMax"/>
        </c:scaling>
        <c:delete val="1"/>
        <c:axPos val="l"/>
        <c:numFmt formatCode="0%" sourceLinked="1"/>
        <c:majorTickMark val="none"/>
        <c:minorTickMark val="none"/>
        <c:tickLblPos val="nextTo"/>
        <c:crossAx val="36197240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sz="1400" b="0">
          <a:solidFill>
            <a:srgbClr val="49BCDD"/>
          </a:solidFill>
          <a:latin typeface="OPPOSans L" panose="00020600040101010101" charset="-122"/>
          <a:ea typeface="OPPOSans L" panose="00020600040101010101" charset="-122"/>
          <a:cs typeface="OPPOSans L" panose="00020600040101010101" charset="-122"/>
          <a:sym typeface="OPPOSans L" panose="00020600040101010101"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70278637770898"/>
          <c:y val="3.7254640138870303E-2"/>
          <c:w val="0.59812030075188005"/>
          <c:h val="0.94952597142475603"/>
        </c:manualLayout>
      </c:layout>
      <c:barChart>
        <c:barDir val="bar"/>
        <c:grouping val="clustered"/>
        <c:varyColors val="0"/>
        <c:ser>
          <c:idx val="0"/>
          <c:order val="0"/>
          <c:spPr>
            <a:gradFill>
              <a:gsLst>
                <a:gs pos="0">
                  <a:schemeClr val="accent1"/>
                </a:gs>
                <a:gs pos="100000">
                  <a:schemeClr val="accent2">
                    <a:alpha val="0"/>
                  </a:schemeClr>
                </a:gs>
              </a:gsLst>
              <a:lin ang="10800000" scaled="0"/>
            </a:gra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1"/>
                    </a:solidFill>
                    <a:latin typeface="OPPOSans L" panose="00020600040101010101" charset="-122"/>
                    <a:ea typeface="OPPOSans L" panose="00020600040101010101" charset="-122"/>
                    <a:cs typeface="OPPOSans L" panose="00020600040101010101" charset="-122"/>
                    <a:sym typeface="OPPOSans L" panose="00020600040101010101"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[工作簿1.xlsx]Sheet3!$A$1:$A$10</c:f>
              <c:strCache>
                <c:ptCount val="10"/>
                <c:pt idx="0">
                  <c:v>洗地机</c:v>
                </c:pt>
                <c:pt idx="1">
                  <c:v>电动牙刷</c:v>
                </c:pt>
                <c:pt idx="2">
                  <c:v>电动拖把</c:v>
                </c:pt>
                <c:pt idx="3">
                  <c:v>健身运动类</c:v>
                </c:pt>
                <c:pt idx="4">
                  <c:v>加湿器</c:v>
                </c:pt>
                <c:pt idx="5">
                  <c:v>咖啡机</c:v>
                </c:pt>
                <c:pt idx="6">
                  <c:v>手持推杆吸尘器</c:v>
                </c:pt>
                <c:pt idx="7">
                  <c:v>多功能锅/空气炸锅</c:v>
                </c:pt>
                <c:pt idx="8">
                  <c:v>空气净化器</c:v>
                </c:pt>
                <c:pt idx="9">
                  <c:v>扫地机器人</c:v>
                </c:pt>
              </c:strCache>
            </c:strRef>
          </c:cat>
          <c:val>
            <c:numRef>
              <c:f>[工作簿1.xlsx]Sheet3!$B$1:$B$10</c:f>
              <c:numCache>
                <c:formatCode>0%</c:formatCode>
                <c:ptCount val="10"/>
                <c:pt idx="0">
                  <c:v>0.13</c:v>
                </c:pt>
                <c:pt idx="1">
                  <c:v>0.13</c:v>
                </c:pt>
                <c:pt idx="2">
                  <c:v>0.14000000000000001</c:v>
                </c:pt>
                <c:pt idx="3">
                  <c:v>0.15</c:v>
                </c:pt>
                <c:pt idx="4">
                  <c:v>0.15</c:v>
                </c:pt>
                <c:pt idx="5">
                  <c:v>0.15</c:v>
                </c:pt>
                <c:pt idx="6">
                  <c:v>0.17</c:v>
                </c:pt>
                <c:pt idx="7">
                  <c:v>0.17</c:v>
                </c:pt>
                <c:pt idx="8">
                  <c:v>0.2</c:v>
                </c:pt>
                <c:pt idx="9">
                  <c:v>0.24</c:v>
                </c:pt>
              </c:numCache>
            </c:numRef>
          </c:val>
          <c:extLst>
            <c:ext xmlns:c16="http://schemas.microsoft.com/office/drawing/2014/chart" uri="{C3380CC4-5D6E-409C-BE32-E72D297353CC}">
              <c16:uniqueId val="{00000000-9DD8-44B7-97BA-120184208883}"/>
            </c:ext>
          </c:extLst>
        </c:ser>
        <c:dLbls>
          <c:showLegendKey val="0"/>
          <c:showVal val="1"/>
          <c:showCatName val="0"/>
          <c:showSerName val="0"/>
          <c:showPercent val="0"/>
          <c:showBubbleSize val="0"/>
        </c:dLbls>
        <c:gapWidth val="219"/>
        <c:axId val="361972403"/>
        <c:axId val="227994198"/>
      </c:barChart>
      <c:catAx>
        <c:axId val="361972403"/>
        <c:scaling>
          <c:orientation val="minMax"/>
        </c:scaling>
        <c:delete val="0"/>
        <c:axPos val="l"/>
        <c:numFmt formatCode="General" sourceLinked="0"/>
        <c:majorTickMark val="out"/>
        <c:minorTickMark val="none"/>
        <c:tickLblPos val="nextTo"/>
        <c:spPr>
          <a:noFill/>
          <a:ln w="9525" cap="flat" cmpd="sng" algn="ctr">
            <a:noFill/>
            <a:round/>
          </a:ln>
          <a:effectLst/>
        </c:spPr>
        <c:txPr>
          <a:bodyPr rot="-60000000" spcFirstLastPara="0" vertOverflow="ellipsis" vert="horz" wrap="square" anchor="ctr" anchorCtr="1"/>
          <a:lstStyle/>
          <a:p>
            <a:pPr>
              <a:defRPr lang="zh-CN" sz="1400" b="0" i="0" u="none" strike="noStrike" kern="1200" baseline="0">
                <a:solidFill>
                  <a:schemeClr val="accent2"/>
                </a:solidFill>
                <a:latin typeface="OPPOSans L" panose="00020600040101010101" charset="-122"/>
                <a:ea typeface="OPPOSans L" panose="00020600040101010101" charset="-122"/>
                <a:cs typeface="OPPOSans L" panose="00020600040101010101" charset="-122"/>
                <a:sym typeface="OPPOSans L" panose="00020600040101010101" charset="-122"/>
              </a:defRPr>
            </a:pPr>
            <a:endParaRPr lang="zh-CN"/>
          </a:p>
        </c:txPr>
        <c:crossAx val="227994198"/>
        <c:crosses val="autoZero"/>
        <c:auto val="1"/>
        <c:lblAlgn val="ctr"/>
        <c:lblOffset val="100"/>
        <c:noMultiLvlLbl val="0"/>
      </c:catAx>
      <c:valAx>
        <c:axId val="227994198"/>
        <c:scaling>
          <c:orientation val="minMax"/>
        </c:scaling>
        <c:delete val="1"/>
        <c:axPos val="b"/>
        <c:numFmt formatCode="0%" sourceLinked="1"/>
        <c:majorTickMark val="none"/>
        <c:minorTickMark val="none"/>
        <c:tickLblPos val="nextTo"/>
        <c:crossAx val="36197240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sz="1400" b="0">
          <a:solidFill>
            <a:srgbClr val="49BCDD"/>
          </a:solidFill>
          <a:latin typeface="OPPOSans L" panose="00020600040101010101" charset="-122"/>
          <a:ea typeface="OPPOSans L" panose="00020600040101010101" charset="-122"/>
          <a:cs typeface="OPPOSans L" panose="00020600040101010101" charset="-122"/>
          <a:sym typeface="OPPOSans L" panose="00020600040101010101"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dirty="0">
              <a:latin typeface="OPPOSans L" panose="00020600040101010101" pitchFamily="18" charset="-122"/>
              <a:ea typeface="OPPOSans L" panose="00020600040101010101" pitchFamily="18"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D4BB7-ADC9-E64E-AAAA-DB1E10F7C241}" type="datetimeFigureOut">
              <a:rPr kumimoji="1" lang="zh-CN" altLang="en-US" smtClean="0">
                <a:latin typeface="OPPOSans L" panose="00020600040101010101" pitchFamily="18" charset="-122"/>
                <a:ea typeface="OPPOSans L" panose="00020600040101010101" pitchFamily="18" charset="-122"/>
              </a:rPr>
              <a:t>2022/8/8</a:t>
            </a:fld>
            <a:endParaRPr kumimoji="1" lang="zh-CN" altLang="en-US" dirty="0">
              <a:latin typeface="OPPOSans L" panose="00020600040101010101" pitchFamily="18" charset="-122"/>
              <a:ea typeface="OPPOSans L" panose="00020600040101010101" pitchFamily="18"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dirty="0">
              <a:latin typeface="OPPOSans L" panose="00020600040101010101" pitchFamily="18" charset="-122"/>
              <a:ea typeface="OPPOSans L" panose="00020600040101010101" pitchFamily="18"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D9CB6-B921-3743-B681-02986F8A8226}" type="slidenum">
              <a:rPr kumimoji="1" lang="zh-CN" altLang="en-US" smtClean="0">
                <a:latin typeface="OPPOSans L" panose="00020600040101010101" pitchFamily="18" charset="-122"/>
                <a:ea typeface="OPPOSans L" panose="00020600040101010101" pitchFamily="18" charset="-122"/>
              </a:rPr>
              <a:t>‹#›</a:t>
            </a:fld>
            <a:endParaRPr kumimoji="1" lang="zh-CN" altLang="en-US" dirty="0">
              <a:latin typeface="OPPOSans L" panose="00020600040101010101" pitchFamily="18" charset="-122"/>
              <a:ea typeface="OPPOSans L" panose="00020600040101010101" pitchFamily="18"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L" panose="00020600040101010101" pitchFamily="18" charset="-122"/>
                <a:ea typeface="OPPOSans L"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L" panose="00020600040101010101" pitchFamily="18" charset="-122"/>
                <a:ea typeface="OPPOSans L" panose="00020600040101010101" pitchFamily="18" charset="-122"/>
              </a:defRPr>
            </a:lvl1pPr>
          </a:lstStyle>
          <a:p>
            <a:fld id="{7BB30C6B-F34A-4F02-BACE-D18C28E3B70A}" type="datetimeFigureOut">
              <a:rPr lang="zh-CN" altLang="en-US" smtClean="0"/>
              <a:pPr/>
              <a:t>2022/8/8</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L" panose="00020600040101010101" pitchFamily="18" charset="-122"/>
                <a:ea typeface="OPPOSans L"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L" panose="00020600040101010101" pitchFamily="18" charset="-122"/>
                <a:ea typeface="OPPOSans L" panose="00020600040101010101" pitchFamily="18" charset="-122"/>
              </a:defRPr>
            </a:lvl1pPr>
          </a:lstStyle>
          <a:p>
            <a:fld id="{175DD2B1-1A58-4FDB-AD54-64407EF7A1E7}"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L" panose="00020600040101010101" pitchFamily="18" charset="-122"/>
        <a:ea typeface="OPPOSans L" panose="00020600040101010101" pitchFamily="18" charset="-122"/>
        <a:cs typeface="+mn-cs"/>
      </a:defRPr>
    </a:lvl1pPr>
    <a:lvl2pPr marL="457200" algn="l" defTabSz="914400" rtl="0" eaLnBrk="1" latinLnBrk="0" hangingPunct="1">
      <a:defRPr sz="1200" kern="1200">
        <a:solidFill>
          <a:schemeClr val="tx1"/>
        </a:solidFill>
        <a:latin typeface="OPPOSans L" panose="00020600040101010101" pitchFamily="18" charset="-122"/>
        <a:ea typeface="OPPOSans L" panose="00020600040101010101" pitchFamily="18" charset="-122"/>
        <a:cs typeface="+mn-cs"/>
      </a:defRPr>
    </a:lvl2pPr>
    <a:lvl3pPr marL="914400" algn="l" defTabSz="914400" rtl="0" eaLnBrk="1" latinLnBrk="0" hangingPunct="1">
      <a:defRPr sz="1200" kern="1200">
        <a:solidFill>
          <a:schemeClr val="tx1"/>
        </a:solidFill>
        <a:latin typeface="OPPOSans L" panose="00020600040101010101" pitchFamily="18" charset="-122"/>
        <a:ea typeface="OPPOSans L" panose="00020600040101010101" pitchFamily="18" charset="-122"/>
        <a:cs typeface="+mn-cs"/>
      </a:defRPr>
    </a:lvl3pPr>
    <a:lvl4pPr marL="1371600" algn="l" defTabSz="914400" rtl="0" eaLnBrk="1" latinLnBrk="0" hangingPunct="1">
      <a:defRPr sz="1200" kern="1200">
        <a:solidFill>
          <a:schemeClr val="tx1"/>
        </a:solidFill>
        <a:latin typeface="OPPOSans L" panose="00020600040101010101" pitchFamily="18" charset="-122"/>
        <a:ea typeface="OPPOSans L" panose="00020600040101010101" pitchFamily="18" charset="-122"/>
        <a:cs typeface="+mn-cs"/>
      </a:defRPr>
    </a:lvl4pPr>
    <a:lvl5pPr marL="1828800" algn="l" defTabSz="914400" rtl="0" eaLnBrk="1" latinLnBrk="0" hangingPunct="1">
      <a:defRPr sz="1200" kern="1200">
        <a:solidFill>
          <a:schemeClr val="tx1"/>
        </a:solidFill>
        <a:latin typeface="OPPOSans L" panose="00020600040101010101" pitchFamily="18" charset="-122"/>
        <a:ea typeface="OPPOSans L"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版式">
    <p:spTree>
      <p:nvGrpSpPr>
        <p:cNvPr id="1" name=""/>
        <p:cNvGrpSpPr/>
        <p:nvPr/>
      </p:nvGrpSpPr>
      <p:grpSpPr>
        <a:xfrm>
          <a:off x="0" y="0"/>
          <a:ext cx="0" cy="0"/>
          <a:chOff x="0" y="0"/>
          <a:chExt cx="0" cy="0"/>
        </a:xfrm>
      </p:grpSpPr>
      <p:sp>
        <p:nvSpPr>
          <p:cNvPr id="9" name="文本占位符 8">
            <a:extLst>
              <a:ext uri="{FF2B5EF4-FFF2-40B4-BE49-F238E27FC236}">
                <a16:creationId xmlns:a16="http://schemas.microsoft.com/office/drawing/2014/main" id="{F86A2DAA-F6BA-BE22-98EF-CCC2C41B0382}"/>
              </a:ext>
            </a:extLst>
          </p:cNvPr>
          <p:cNvSpPr>
            <a:spLocks noGrp="1"/>
          </p:cNvSpPr>
          <p:nvPr>
            <p:ph type="body" sz="quarter" idx="10" hasCustomPrompt="1"/>
          </p:nvPr>
        </p:nvSpPr>
        <p:spPr>
          <a:xfrm>
            <a:off x="712787" y="701902"/>
            <a:ext cx="2744515" cy="169342"/>
          </a:xfrm>
          <a:prstGeom prst="rect">
            <a:avLst/>
          </a:prstGeom>
          <a:blipFill dpi="0" rotWithShape="0">
            <a:blip r:embed="rId2">
              <a:lum/>
            </a:blip>
            <a:srcRect/>
            <a:stretch>
              <a:fillRect l="-55531" t="-789610" r="-532395" b="-2824122"/>
            </a:stretch>
          </a:blipFill>
        </p:spPr>
        <p:txBody>
          <a:bodyPr wrap="square" lIns="0" tIns="0" rIns="0" bIns="0" rtlCol="0" anchor="t">
            <a:noAutofit/>
          </a:bodyPr>
          <a:lstStyle>
            <a:lvl1pPr>
              <a:defRPr lang="zh-CN" altLang="en-US" sz="1200" dirty="0">
                <a:solidFill>
                  <a:schemeClr val="accent2"/>
                </a:solidFill>
                <a:latin typeface="OPPOSans L" panose="00020600040101010101" charset="-122"/>
                <a:ea typeface="OPPOSans L" panose="00020600040101010101" charset="-122"/>
                <a:cs typeface="OPPOSans L" panose="00020600040101010101" charset="-122"/>
              </a:defRPr>
            </a:lvl1pPr>
          </a:lstStyle>
          <a:p>
            <a:pPr marL="0" lvl="0" indent="0" defTabSz="914400">
              <a:buNone/>
            </a:pPr>
            <a:r>
              <a:rPr lang="zh-CN" altLang="en-US" dirty="0"/>
              <a:t>在此输入您的公司名</a:t>
            </a:r>
            <a:r>
              <a:rPr lang="en-US" altLang="zh-CN" dirty="0"/>
              <a:t>/Logo/Slogan</a:t>
            </a:r>
            <a:endParaRPr lang="zh-CN" altLang="en-US" dirty="0"/>
          </a:p>
        </p:txBody>
      </p:sp>
      <p:sp>
        <p:nvSpPr>
          <p:cNvPr id="10" name="文本占位符 8">
            <a:extLst>
              <a:ext uri="{FF2B5EF4-FFF2-40B4-BE49-F238E27FC236}">
                <a16:creationId xmlns:a16="http://schemas.microsoft.com/office/drawing/2014/main" id="{603357DD-ACE1-5BC1-EEAD-D0D30354C39A}"/>
              </a:ext>
            </a:extLst>
          </p:cNvPr>
          <p:cNvSpPr>
            <a:spLocks noGrp="1"/>
          </p:cNvSpPr>
          <p:nvPr>
            <p:ph type="body" sz="quarter" idx="11" hasCustomPrompt="1"/>
          </p:nvPr>
        </p:nvSpPr>
        <p:spPr>
          <a:xfrm>
            <a:off x="8926282" y="6476773"/>
            <a:ext cx="2563589" cy="159319"/>
          </a:xfrm>
          <a:prstGeom prst="rect">
            <a:avLst/>
          </a:prstGeom>
          <a:blipFill dpi="0" rotWithShape="0">
            <a:blip r:embed="rId2">
              <a:lum/>
            </a:blip>
            <a:srcRect/>
            <a:stretch>
              <a:fillRect l="-55531" t="-789610" r="-532395" b="-2824122"/>
            </a:stretch>
          </a:blipFill>
        </p:spPr>
        <p:txBody>
          <a:bodyPr wrap="square" lIns="0" tIns="0" rIns="0" bIns="0" rtlCol="0" anchor="t">
            <a:noAutofit/>
          </a:bodyPr>
          <a:lstStyle>
            <a:lvl1pPr marL="0" indent="0">
              <a:buNone/>
              <a:defRPr lang="zh-CN" altLang="en-US" sz="1200" dirty="0">
                <a:solidFill>
                  <a:schemeClr val="accent2"/>
                </a:solidFill>
                <a:latin typeface="OPPOSans L" panose="00020600040101010101" charset="-122"/>
                <a:ea typeface="OPPOSans L" panose="00020600040101010101" charset="-122"/>
                <a:cs typeface="OPPOSans L" panose="00020600040101010101" charset="-122"/>
              </a:defRPr>
            </a:lvl1pPr>
          </a:lstStyle>
          <a:p>
            <a:pPr marL="0" lvl="0" defTabSz="914400"/>
            <a:r>
              <a:rPr lang="zh-CN" altLang="en-US" dirty="0"/>
              <a:t>在此输入您的公司名</a:t>
            </a:r>
            <a:r>
              <a:rPr lang="en-US" altLang="zh-CN" dirty="0"/>
              <a:t>/Logo/Slogan</a:t>
            </a:r>
            <a:endParaRPr lang="zh-CN" altLang="en-US" dirty="0"/>
          </a:p>
        </p:txBody>
      </p:sp>
      <p:sp>
        <p:nvSpPr>
          <p:cNvPr id="7" name="平行四边形 6">
            <a:extLst>
              <a:ext uri="{FF2B5EF4-FFF2-40B4-BE49-F238E27FC236}">
                <a16:creationId xmlns:a16="http://schemas.microsoft.com/office/drawing/2014/main" id="{AE1A1364-8EE0-2C28-EF55-17F78214AA87}"/>
              </a:ext>
            </a:extLst>
          </p:cNvPr>
          <p:cNvSpPr/>
          <p:nvPr userDrawn="1"/>
        </p:nvSpPr>
        <p:spPr>
          <a:xfrm>
            <a:off x="2627630" y="2039620"/>
            <a:ext cx="7741285" cy="2804160"/>
          </a:xfrm>
          <a:prstGeom prst="parallelogram">
            <a:avLst>
              <a:gd name="adj" fmla="val 47826"/>
            </a:avLst>
          </a:prstGeom>
          <a:noFill/>
          <a:ln w="12700" cap="flat" cmpd="sng" algn="ctr">
            <a:gradFill>
              <a:gsLst>
                <a:gs pos="0">
                  <a:schemeClr val="accent1">
                    <a:alpha val="20000"/>
                  </a:schemeClr>
                </a:gs>
                <a:gs pos="50000">
                  <a:schemeClr val="accent3"/>
                </a:gs>
                <a:gs pos="100000">
                  <a:schemeClr val="accent2">
                    <a:alpha val="20000"/>
                  </a:schemeClr>
                </a:gs>
              </a:gsLst>
              <a:lin ang="0" scaled="1"/>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a:p>
        </p:txBody>
      </p:sp>
      <p:sp>
        <p:nvSpPr>
          <p:cNvPr id="8" name="平行四边形 7">
            <a:extLst>
              <a:ext uri="{FF2B5EF4-FFF2-40B4-BE49-F238E27FC236}">
                <a16:creationId xmlns:a16="http://schemas.microsoft.com/office/drawing/2014/main" id="{75854B1E-D945-4C34-9B99-DEDB3BFE63C2}"/>
              </a:ext>
            </a:extLst>
          </p:cNvPr>
          <p:cNvSpPr/>
          <p:nvPr userDrawn="1"/>
        </p:nvSpPr>
        <p:spPr>
          <a:xfrm>
            <a:off x="2500630" y="1897380"/>
            <a:ext cx="7741285" cy="2804160"/>
          </a:xfrm>
          <a:prstGeom prst="parallelogram">
            <a:avLst>
              <a:gd name="adj" fmla="val 47826"/>
            </a:avLst>
          </a:prstGeom>
          <a:gradFill>
            <a:gsLst>
              <a:gs pos="0">
                <a:schemeClr val="accent1">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a:p>
        </p:txBody>
      </p:sp>
      <p:cxnSp>
        <p:nvCxnSpPr>
          <p:cNvPr id="11" name="直接连接符 10">
            <a:extLst>
              <a:ext uri="{FF2B5EF4-FFF2-40B4-BE49-F238E27FC236}">
                <a16:creationId xmlns:a16="http://schemas.microsoft.com/office/drawing/2014/main" id="{CC276EC5-CCA7-9998-3277-2F11A53FC55C}"/>
              </a:ext>
            </a:extLst>
          </p:cNvPr>
          <p:cNvCxnSpPr/>
          <p:nvPr userDrawn="1"/>
        </p:nvCxnSpPr>
        <p:spPr>
          <a:xfrm flipH="1">
            <a:off x="5885815" y="1581150"/>
            <a:ext cx="871220" cy="1533525"/>
          </a:xfrm>
          <a:prstGeom prst="line">
            <a:avLst/>
          </a:prstGeom>
          <a:ln w="3175" cap="rnd">
            <a:gradFill>
              <a:gsLst>
                <a:gs pos="0">
                  <a:schemeClr val="accent1"/>
                </a:gs>
                <a:gs pos="100000">
                  <a:schemeClr val="accent2">
                    <a:alpha val="0"/>
                  </a:schemeClr>
                </a:gs>
              </a:gsLst>
              <a:lin ang="540000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D7CBBC0E-84E2-A64A-E16E-46666DAEA454}"/>
              </a:ext>
            </a:extLst>
          </p:cNvPr>
          <p:cNvCxnSpPr/>
          <p:nvPr userDrawn="1"/>
        </p:nvCxnSpPr>
        <p:spPr>
          <a:xfrm>
            <a:off x="2627630" y="3213100"/>
            <a:ext cx="2003425" cy="0"/>
          </a:xfrm>
          <a:prstGeom prst="line">
            <a:avLst/>
          </a:prstGeom>
          <a:ln w="3175" cap="rnd">
            <a:gradFill flip="none" rotWithShape="1">
              <a:gsLst>
                <a:gs pos="0">
                  <a:schemeClr val="accent1"/>
                </a:gs>
                <a:gs pos="100000">
                  <a:schemeClr val="accent2">
                    <a:alpha val="0"/>
                  </a:schemeClr>
                </a:gs>
              </a:gsLst>
              <a:lin ang="0" scaled="1"/>
              <a:tileRect/>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01A77F4F-1A3D-1A5F-9191-B1DAE6708E6E}"/>
              </a:ext>
            </a:extLst>
          </p:cNvPr>
          <p:cNvCxnSpPr/>
          <p:nvPr userDrawn="1"/>
        </p:nvCxnSpPr>
        <p:spPr>
          <a:xfrm flipH="1">
            <a:off x="8074025" y="3656330"/>
            <a:ext cx="2249805" cy="0"/>
          </a:xfrm>
          <a:prstGeom prst="line">
            <a:avLst/>
          </a:prstGeom>
          <a:ln w="3175" cap="rnd">
            <a:gradFill flip="none" rotWithShape="1">
              <a:gsLst>
                <a:gs pos="0">
                  <a:schemeClr val="accent1"/>
                </a:gs>
                <a:gs pos="100000">
                  <a:schemeClr val="accent2">
                    <a:alpha val="0"/>
                  </a:schemeClr>
                </a:gs>
              </a:gsLst>
              <a:lin ang="0" scaled="1"/>
              <a:tileRect/>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B74005B9-4287-5756-05BF-4A5E4F90D306}"/>
              </a:ext>
            </a:extLst>
          </p:cNvPr>
          <p:cNvCxnSpPr/>
          <p:nvPr userDrawn="1"/>
        </p:nvCxnSpPr>
        <p:spPr>
          <a:xfrm flipV="1">
            <a:off x="5762625" y="3316605"/>
            <a:ext cx="1067435" cy="1761490"/>
          </a:xfrm>
          <a:prstGeom prst="line">
            <a:avLst/>
          </a:prstGeom>
          <a:ln w="3175" cap="rnd">
            <a:gradFill>
              <a:gsLst>
                <a:gs pos="0">
                  <a:schemeClr val="accent1"/>
                </a:gs>
                <a:gs pos="100000">
                  <a:schemeClr val="accent2">
                    <a:alpha val="0"/>
                  </a:schemeClr>
                </a:gs>
              </a:gsLst>
              <a:lin ang="540000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44D32693-D7E6-6C57-FB17-408478DDB007}"/>
              </a:ext>
            </a:extLst>
          </p:cNvPr>
          <p:cNvCxnSpPr/>
          <p:nvPr userDrawn="1"/>
        </p:nvCxnSpPr>
        <p:spPr>
          <a:xfrm flipH="1">
            <a:off x="8776936" y="3154685"/>
            <a:ext cx="433070" cy="0"/>
          </a:xfrm>
          <a:prstGeom prst="line">
            <a:avLst/>
          </a:prstGeom>
          <a:ln w="3175" cap="rnd">
            <a:gradFill flip="none" rotWithShape="1">
              <a:gsLst>
                <a:gs pos="0">
                  <a:schemeClr val="accent1"/>
                </a:gs>
                <a:gs pos="100000">
                  <a:schemeClr val="accent2">
                    <a:alpha val="0"/>
                  </a:schemeClr>
                </a:gs>
              </a:gsLst>
              <a:lin ang="0" scaled="1"/>
              <a:tileRect/>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A7EB37DF-7C30-B4C4-2573-6B60D4A8B88A}"/>
              </a:ext>
            </a:extLst>
          </p:cNvPr>
          <p:cNvCxnSpPr/>
          <p:nvPr userDrawn="1"/>
        </p:nvCxnSpPr>
        <p:spPr>
          <a:xfrm>
            <a:off x="3710940" y="3860165"/>
            <a:ext cx="433070" cy="0"/>
          </a:xfrm>
          <a:prstGeom prst="line">
            <a:avLst/>
          </a:prstGeom>
          <a:ln w="3175" cap="rnd">
            <a:gradFill flip="none" rotWithShape="1">
              <a:gsLst>
                <a:gs pos="0">
                  <a:schemeClr val="accent1"/>
                </a:gs>
                <a:gs pos="100000">
                  <a:schemeClr val="accent2">
                    <a:alpha val="0"/>
                  </a:schemeClr>
                </a:gs>
              </a:gsLst>
              <a:lin ang="0" scaled="1"/>
              <a:tileRect/>
            </a:gradFill>
            <a:miter lim="800000"/>
            <a:headEnd type="oval"/>
            <a:tailEnd type="none"/>
          </a:ln>
        </p:spPr>
        <p:style>
          <a:lnRef idx="1">
            <a:schemeClr val="accent1"/>
          </a:lnRef>
          <a:fillRef idx="0">
            <a:schemeClr val="accent1"/>
          </a:fillRef>
          <a:effectRef idx="0">
            <a:schemeClr val="accent1"/>
          </a:effectRef>
          <a:fontRef idx="minor">
            <a:schemeClr val="tx1"/>
          </a:fontRef>
        </p:style>
      </p:cxnSp>
      <p:sp>
        <p:nvSpPr>
          <p:cNvPr id="17" name="文本占位符 8">
            <a:extLst>
              <a:ext uri="{FF2B5EF4-FFF2-40B4-BE49-F238E27FC236}">
                <a16:creationId xmlns:a16="http://schemas.microsoft.com/office/drawing/2014/main" id="{93A687AE-845F-65E2-2AE2-D1803BF357EC}"/>
              </a:ext>
            </a:extLst>
          </p:cNvPr>
          <p:cNvSpPr>
            <a:spLocks noGrp="1"/>
          </p:cNvSpPr>
          <p:nvPr>
            <p:ph type="body" sz="quarter" idx="12" hasCustomPrompt="1"/>
          </p:nvPr>
        </p:nvSpPr>
        <p:spPr>
          <a:xfrm>
            <a:off x="4299628" y="2302100"/>
            <a:ext cx="4675641" cy="326799"/>
          </a:xfrm>
          <a:prstGeom prst="rect">
            <a:avLst/>
          </a:prstGeom>
          <a:noFill/>
          <a:effectLst/>
        </p:spPr>
        <p:txBody>
          <a:bodyPr wrap="square" lIns="0" tIns="0" rIns="0" bIns="0" rtlCol="0" anchor="t">
            <a:noAutofit/>
          </a:bodyPr>
          <a:lstStyle>
            <a:lvl1pPr marL="0" indent="0" algn="dist">
              <a:buNone/>
              <a:defRPr lang="zh-CN" altLang="en-US" sz="24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defRPr>
            </a:lvl1pPr>
          </a:lstStyle>
          <a:p>
            <a:pPr marL="0" lvl="0" algn="dist" defTabSz="914400"/>
            <a:r>
              <a:rPr lang="zh-CN" altLang="en-US" dirty="0"/>
              <a:t>在此输入标题描述</a:t>
            </a:r>
          </a:p>
        </p:txBody>
      </p:sp>
      <p:sp>
        <p:nvSpPr>
          <p:cNvPr id="21" name="文本占位符 8">
            <a:extLst>
              <a:ext uri="{FF2B5EF4-FFF2-40B4-BE49-F238E27FC236}">
                <a16:creationId xmlns:a16="http://schemas.microsoft.com/office/drawing/2014/main" id="{72A45E43-DE86-72B8-C381-1661C526F932}"/>
              </a:ext>
            </a:extLst>
          </p:cNvPr>
          <p:cNvSpPr>
            <a:spLocks noGrp="1"/>
          </p:cNvSpPr>
          <p:nvPr>
            <p:ph type="body" sz="quarter" idx="13" hasCustomPrompt="1"/>
          </p:nvPr>
        </p:nvSpPr>
        <p:spPr>
          <a:xfrm>
            <a:off x="2960684" y="4179888"/>
            <a:ext cx="5965598" cy="196172"/>
          </a:xfrm>
          <a:prstGeom prst="rect">
            <a:avLst/>
          </a:prstGeom>
          <a:noFill/>
          <a:effectLst/>
        </p:spPr>
        <p:txBody>
          <a:bodyPr wrap="square" lIns="0" tIns="0" rIns="0" bIns="0" rtlCol="0" anchor="t">
            <a:noAutofit/>
          </a:bodyPr>
          <a:lstStyle>
            <a:lvl1pPr algn="dist">
              <a:defRPr lang="zh-CN" altLang="en-US"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defRPr>
            </a:lvl1pPr>
          </a:lstStyle>
          <a:p>
            <a:pPr marL="0" lvl="0" algn="dist" defTabSz="914400"/>
            <a:r>
              <a:rPr lang="en-US" altLang="zh-CN" dirty="0"/>
              <a:t>Text the description of the title in in English </a:t>
            </a:r>
            <a:endParaRPr lang="zh-CN" altLang="en-US" dirty="0"/>
          </a:p>
        </p:txBody>
      </p:sp>
      <p:sp>
        <p:nvSpPr>
          <p:cNvPr id="22" name="文本占位符 8">
            <a:extLst>
              <a:ext uri="{FF2B5EF4-FFF2-40B4-BE49-F238E27FC236}">
                <a16:creationId xmlns:a16="http://schemas.microsoft.com/office/drawing/2014/main" id="{05ADEE37-97FB-2B15-CE80-E92F021FD434}"/>
              </a:ext>
            </a:extLst>
          </p:cNvPr>
          <p:cNvSpPr>
            <a:spLocks noGrp="1"/>
          </p:cNvSpPr>
          <p:nvPr>
            <p:ph type="body" sz="quarter" idx="14" hasCustomPrompt="1"/>
          </p:nvPr>
        </p:nvSpPr>
        <p:spPr>
          <a:xfrm>
            <a:off x="3886200" y="2827499"/>
            <a:ext cx="4969328" cy="1057740"/>
          </a:xfrm>
          <a:prstGeom prst="rect">
            <a:avLst/>
          </a:prstGeom>
          <a:noFill/>
          <a:effectLst/>
        </p:spPr>
        <p:txBody>
          <a:bodyPr wrap="square" lIns="0" tIns="0" rIns="0" bIns="0" rtlCol="0" anchor="t">
            <a:noAutofit/>
          </a:bodyPr>
          <a:lstStyle>
            <a:lvl1pPr marL="0" indent="0" algn="dist">
              <a:buNone/>
              <a:defRPr lang="zh-CN" altLang="en-US" sz="96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defRPr>
            </a:lvl1pPr>
          </a:lstStyle>
          <a:p>
            <a:pPr marL="0" lvl="0" algn="dist" defTabSz="914400"/>
            <a:r>
              <a:rPr lang="zh-CN" altLang="en-US" dirty="0"/>
              <a:t>输入标题</a:t>
            </a:r>
          </a:p>
        </p:txBody>
      </p:sp>
      <p:sp>
        <p:nvSpPr>
          <p:cNvPr id="18" name="文本占位符 8">
            <a:extLst>
              <a:ext uri="{FF2B5EF4-FFF2-40B4-BE49-F238E27FC236}">
                <a16:creationId xmlns:a16="http://schemas.microsoft.com/office/drawing/2014/main" id="{C322DEA6-C3B6-AF73-871C-EF743B9C4F63}"/>
              </a:ext>
            </a:extLst>
          </p:cNvPr>
          <p:cNvSpPr>
            <a:spLocks noGrp="1"/>
          </p:cNvSpPr>
          <p:nvPr>
            <p:ph type="body" sz="quarter" idx="16" hasCustomPrompt="1"/>
          </p:nvPr>
        </p:nvSpPr>
        <p:spPr>
          <a:xfrm>
            <a:off x="1039586" y="5584145"/>
            <a:ext cx="10112828" cy="169342"/>
          </a:xfrm>
          <a:prstGeom prst="rect">
            <a:avLst/>
          </a:prstGeom>
          <a:noFill/>
          <a:effectLst/>
        </p:spPr>
        <p:txBody>
          <a:bodyPr wrap="square" lIns="0" tIns="0" rIns="0" bIns="0" rtlCol="0" anchor="t">
            <a:noAutofit/>
          </a:bodyPr>
          <a:lstStyle>
            <a:lvl1pPr marL="0" indent="0" algn="dist">
              <a:buNone/>
              <a:defRPr lang="zh-CN" altLang="en-US"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defRPr>
            </a:lvl1pPr>
          </a:lstStyle>
          <a:p>
            <a:pPr marL="0" lvl="0" algn="dist" defTabSz="914400"/>
            <a:r>
              <a:rPr lang="zh-CN" altLang="en-US" dirty="0"/>
              <a:t>在此输入中英文修饰</a:t>
            </a:r>
          </a:p>
        </p:txBody>
      </p:sp>
    </p:spTree>
    <p:extLst>
      <p:ext uri="{BB962C8B-B14F-4D97-AF65-F5344CB8AC3E}">
        <p14:creationId xmlns:p14="http://schemas.microsoft.com/office/powerpoint/2010/main" val="83326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版式">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C9EDACB-B4DD-933F-81D1-B6EF8A1E289D}"/>
              </a:ext>
            </a:extLst>
          </p:cNvPr>
          <p:cNvSpPr txBox="1"/>
          <p:nvPr/>
        </p:nvSpPr>
        <p:spPr>
          <a:xfrm>
            <a:off x="4926965" y="2304415"/>
            <a:ext cx="2338705" cy="430530"/>
          </a:xfrm>
          <a:prstGeom prst="rect">
            <a:avLst/>
          </a:prstGeom>
          <a:noFill/>
          <a:effectLst/>
        </p:spPr>
        <p:txBody>
          <a:bodyPr wrap="square" lIns="0" tIns="0" rIns="0" bIns="0" rtlCol="0" anchor="t">
            <a:noAutofit/>
          </a:bodyPr>
          <a:lstStyle/>
          <a:p>
            <a:pPr algn="dist"/>
            <a:r>
              <a:rPr lang="en-US" altLang="zh-CN" sz="2800" dirty="0">
                <a:gradFill>
                  <a:gsLst>
                    <a:gs pos="0">
                      <a:schemeClr val="accent1">
                        <a:alpha val="20000"/>
                      </a:schemeClr>
                    </a:gs>
                    <a:gs pos="100000">
                      <a:schemeClr val="accent2">
                        <a:alpha val="20000"/>
                      </a:schemeClr>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rPr>
              <a:t>CONTENT</a:t>
            </a:r>
          </a:p>
        </p:txBody>
      </p:sp>
      <p:sp>
        <p:nvSpPr>
          <p:cNvPr id="7" name="文本框 6">
            <a:extLst>
              <a:ext uri="{FF2B5EF4-FFF2-40B4-BE49-F238E27FC236}">
                <a16:creationId xmlns:a16="http://schemas.microsoft.com/office/drawing/2014/main" id="{3AA86439-82FC-DAE6-2A78-06C58ECA3038}"/>
              </a:ext>
            </a:extLst>
          </p:cNvPr>
          <p:cNvSpPr txBox="1"/>
          <p:nvPr/>
        </p:nvSpPr>
        <p:spPr>
          <a:xfrm>
            <a:off x="5323205" y="1574800"/>
            <a:ext cx="1546225" cy="923290"/>
          </a:xfrm>
          <a:prstGeom prst="rect">
            <a:avLst/>
          </a:prstGeom>
          <a:noFill/>
          <a:effectLst/>
        </p:spPr>
        <p:txBody>
          <a:bodyPr wrap="square" lIns="0" tIns="0" rIns="0" bIns="0" rtlCol="0" anchor="t">
            <a:noAutofit/>
          </a:bodyPr>
          <a:lstStyle/>
          <a:p>
            <a:pPr algn="ctr"/>
            <a:r>
              <a:rPr lang="zh-CN" altLang="en-US" sz="6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rPr>
              <a:t>目录</a:t>
            </a:r>
          </a:p>
        </p:txBody>
      </p:sp>
      <p:cxnSp>
        <p:nvCxnSpPr>
          <p:cNvPr id="8" name="直接连接符 7">
            <a:extLst>
              <a:ext uri="{FF2B5EF4-FFF2-40B4-BE49-F238E27FC236}">
                <a16:creationId xmlns:a16="http://schemas.microsoft.com/office/drawing/2014/main" id="{B965F3BB-F9E5-0234-B139-EFC269917B0E}"/>
              </a:ext>
            </a:extLst>
          </p:cNvPr>
          <p:cNvCxnSpPr/>
          <p:nvPr/>
        </p:nvCxnSpPr>
        <p:spPr>
          <a:xfrm>
            <a:off x="6957060" y="2036445"/>
            <a:ext cx="1079500" cy="0"/>
          </a:xfrm>
          <a:prstGeom prst="line">
            <a:avLst/>
          </a:prstGeom>
          <a:ln w="3175" cap="rnd">
            <a:gradFill flip="none" rotWithShape="1">
              <a:gsLst>
                <a:gs pos="0">
                  <a:schemeClr val="accent1"/>
                </a:gs>
                <a:gs pos="100000">
                  <a:schemeClr val="accent2">
                    <a:alpha val="0"/>
                  </a:schemeClr>
                </a:gs>
              </a:gsLst>
              <a:lin ang="0" scaled="1"/>
              <a:tileRect/>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AC542985-B371-F3C2-4C19-55185DB0E1B9}"/>
              </a:ext>
            </a:extLst>
          </p:cNvPr>
          <p:cNvCxnSpPr/>
          <p:nvPr/>
        </p:nvCxnSpPr>
        <p:spPr>
          <a:xfrm flipH="1">
            <a:off x="4155440" y="2036445"/>
            <a:ext cx="1080135" cy="0"/>
          </a:xfrm>
          <a:prstGeom prst="line">
            <a:avLst/>
          </a:prstGeom>
          <a:ln w="3175" cap="rnd">
            <a:gradFill flip="none" rotWithShape="1">
              <a:gsLst>
                <a:gs pos="0">
                  <a:schemeClr val="accent1"/>
                </a:gs>
                <a:gs pos="100000">
                  <a:schemeClr val="accent2">
                    <a:alpha val="0"/>
                  </a:schemeClr>
                </a:gs>
              </a:gsLst>
              <a:lin ang="0" scaled="1"/>
              <a:tileRect/>
            </a:gradFill>
            <a:miter lim="800000"/>
            <a:headEnd type="oval"/>
            <a:tailEnd type="none"/>
          </a:ln>
        </p:spPr>
        <p:style>
          <a:lnRef idx="1">
            <a:schemeClr val="accent1"/>
          </a:lnRef>
          <a:fillRef idx="0">
            <a:schemeClr val="accent1"/>
          </a:fillRef>
          <a:effectRef idx="0">
            <a:schemeClr val="accent1"/>
          </a:effectRef>
          <a:fontRef idx="minor">
            <a:schemeClr val="tx1"/>
          </a:fontRef>
        </p:style>
      </p:cxnSp>
      <p:sp>
        <p:nvSpPr>
          <p:cNvPr id="12" name="平行四边形 11">
            <a:extLst>
              <a:ext uri="{FF2B5EF4-FFF2-40B4-BE49-F238E27FC236}">
                <a16:creationId xmlns:a16="http://schemas.microsoft.com/office/drawing/2014/main" id="{08184D90-52EA-1001-15FC-3FC4DB67DC2F}"/>
              </a:ext>
            </a:extLst>
          </p:cNvPr>
          <p:cNvSpPr/>
          <p:nvPr/>
        </p:nvSpPr>
        <p:spPr>
          <a:xfrm>
            <a:off x="2133600" y="3202305"/>
            <a:ext cx="837565" cy="534035"/>
          </a:xfrm>
          <a:prstGeom prst="parallelogram">
            <a:avLst>
              <a:gd name="adj" fmla="val 29964"/>
            </a:avLst>
          </a:prstGeom>
          <a:gradFill>
            <a:gsLst>
              <a:gs pos="0">
                <a:schemeClr val="accent1">
                  <a:alpha val="20000"/>
                </a:schemeClr>
              </a:gs>
              <a:gs pos="50000">
                <a:schemeClr val="accent3">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tLang="zh-CN" sz="1200" i="1">
              <a:effectLst>
                <a:outerShdw blurRad="63500" sx="102000" sy="102000" algn="ctr" rotWithShape="0">
                  <a:srgbClr val="0B184D">
                    <a:alpha val="40000"/>
                  </a:srgbClr>
                </a:outerShdw>
              </a:effectLst>
            </a:endParaRPr>
          </a:p>
        </p:txBody>
      </p:sp>
      <p:sp>
        <p:nvSpPr>
          <p:cNvPr id="13" name="文本框 12">
            <a:extLst>
              <a:ext uri="{FF2B5EF4-FFF2-40B4-BE49-F238E27FC236}">
                <a16:creationId xmlns:a16="http://schemas.microsoft.com/office/drawing/2014/main" id="{AF72B24D-6111-5B0B-F20C-581AFFCC37EB}"/>
              </a:ext>
            </a:extLst>
          </p:cNvPr>
          <p:cNvSpPr txBox="1"/>
          <p:nvPr/>
        </p:nvSpPr>
        <p:spPr>
          <a:xfrm>
            <a:off x="2261870" y="3223260"/>
            <a:ext cx="581025" cy="492125"/>
          </a:xfrm>
          <a:prstGeom prst="rect">
            <a:avLst/>
          </a:prstGeom>
          <a:noFill/>
          <a:effectLst/>
        </p:spPr>
        <p:txBody>
          <a:bodyPr wrap="none" lIns="0" tIns="0" rIns="0" bIns="0" rtlCol="0" anchor="ctr" anchorCtr="0">
            <a:noAutofit/>
          </a:bodyPr>
          <a:lstStyle/>
          <a:p>
            <a:pPr lvl="0" algn="ctr">
              <a:buClrTx/>
              <a:buSzTx/>
              <a:buFontTx/>
            </a:pPr>
            <a:r>
              <a:rPr lang="en-US" sz="2400" i="1" dirty="0">
                <a:gradFill>
                  <a:gsLst>
                    <a:gs pos="0">
                      <a:srgbClr val="0ED0A9"/>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sym typeface="Arial" panose="020B0604020202020204" pitchFamily="34" charset="0"/>
              </a:rPr>
              <a:t>01</a:t>
            </a:r>
          </a:p>
        </p:txBody>
      </p:sp>
      <p:sp>
        <p:nvSpPr>
          <p:cNvPr id="14" name="平行四边形 13">
            <a:extLst>
              <a:ext uri="{FF2B5EF4-FFF2-40B4-BE49-F238E27FC236}">
                <a16:creationId xmlns:a16="http://schemas.microsoft.com/office/drawing/2014/main" id="{4E8B39A5-3402-B1FB-9784-FD943758D0AE}"/>
              </a:ext>
            </a:extLst>
          </p:cNvPr>
          <p:cNvSpPr/>
          <p:nvPr/>
        </p:nvSpPr>
        <p:spPr>
          <a:xfrm>
            <a:off x="1866900" y="4159885"/>
            <a:ext cx="837565" cy="534035"/>
          </a:xfrm>
          <a:prstGeom prst="parallelogram">
            <a:avLst>
              <a:gd name="adj" fmla="val 29964"/>
            </a:avLst>
          </a:prstGeom>
          <a:gradFill>
            <a:gsLst>
              <a:gs pos="0">
                <a:schemeClr val="accent1">
                  <a:alpha val="20000"/>
                </a:schemeClr>
              </a:gs>
              <a:gs pos="50000">
                <a:schemeClr val="accent3">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altLang="zh-CN" sz="1200" i="1">
              <a:effectLst>
                <a:outerShdw blurRad="63500" sx="102000" sy="102000" algn="ctr" rotWithShape="0">
                  <a:srgbClr val="0B184D">
                    <a:alpha val="40000"/>
                  </a:srgbClr>
                </a:outerShdw>
              </a:effectLst>
            </a:endParaRPr>
          </a:p>
        </p:txBody>
      </p:sp>
      <p:sp useBgFill="1">
        <p:nvSpPr>
          <p:cNvPr id="15" name="文本框 14">
            <a:extLst>
              <a:ext uri="{FF2B5EF4-FFF2-40B4-BE49-F238E27FC236}">
                <a16:creationId xmlns:a16="http://schemas.microsoft.com/office/drawing/2014/main" id="{2CF476F6-AFB8-D81A-03AB-A41BB23831F9}"/>
              </a:ext>
            </a:extLst>
          </p:cNvPr>
          <p:cNvSpPr txBox="1"/>
          <p:nvPr/>
        </p:nvSpPr>
        <p:spPr>
          <a:xfrm>
            <a:off x="1995170" y="4180840"/>
            <a:ext cx="581025" cy="492125"/>
          </a:xfrm>
          <a:prstGeom prst="rect">
            <a:avLst/>
          </a:prstGeom>
          <a:noFill/>
          <a:effectLst/>
        </p:spPr>
        <p:txBody>
          <a:bodyPr wrap="none" lIns="0" tIns="0" rIns="0" bIns="0" rtlCol="0" anchor="ctr" anchorCtr="0">
            <a:noAutofit/>
          </a:bodyPr>
          <a:lstStyle>
            <a:defPPr>
              <a:defRPr lang="zh-CN"/>
            </a:defPPr>
            <a:lvl1pPr lvl="0" algn="ctr">
              <a:buClrTx/>
              <a:buSzTx/>
              <a:buFontTx/>
              <a:defRPr sz="2400" i="1">
                <a:gradFill>
                  <a:gsLst>
                    <a:gs pos="0">
                      <a:srgbClr val="0ED0A9"/>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pPr lvl="0"/>
            <a:r>
              <a:rPr lang="en-US" dirty="0">
                <a:sym typeface="Arial" panose="020B0604020202020204" pitchFamily="34" charset="0"/>
              </a:rPr>
              <a:t>03</a:t>
            </a:r>
          </a:p>
        </p:txBody>
      </p:sp>
      <p:sp>
        <p:nvSpPr>
          <p:cNvPr id="16" name="平行四边形 15">
            <a:extLst>
              <a:ext uri="{FF2B5EF4-FFF2-40B4-BE49-F238E27FC236}">
                <a16:creationId xmlns:a16="http://schemas.microsoft.com/office/drawing/2014/main" id="{7D5112AC-5604-05F2-FA55-9185179EF2D2}"/>
              </a:ext>
            </a:extLst>
          </p:cNvPr>
          <p:cNvSpPr/>
          <p:nvPr/>
        </p:nvSpPr>
        <p:spPr>
          <a:xfrm>
            <a:off x="6946900" y="3202305"/>
            <a:ext cx="837565" cy="534035"/>
          </a:xfrm>
          <a:prstGeom prst="parallelogram">
            <a:avLst>
              <a:gd name="adj" fmla="val 29964"/>
            </a:avLst>
          </a:prstGeom>
          <a:gradFill>
            <a:gsLst>
              <a:gs pos="0">
                <a:schemeClr val="accent1">
                  <a:alpha val="20000"/>
                </a:schemeClr>
              </a:gs>
              <a:gs pos="50000">
                <a:schemeClr val="accent3">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altLang="zh-CN" sz="1200" i="1">
              <a:effectLst>
                <a:outerShdw blurRad="63500" sx="102000" sy="102000" algn="ctr" rotWithShape="0">
                  <a:srgbClr val="0B184D">
                    <a:alpha val="40000"/>
                  </a:srgbClr>
                </a:outerShdw>
              </a:effectLst>
            </a:endParaRPr>
          </a:p>
        </p:txBody>
      </p:sp>
      <p:sp useBgFill="1">
        <p:nvSpPr>
          <p:cNvPr id="17" name="文本框 16">
            <a:extLst>
              <a:ext uri="{FF2B5EF4-FFF2-40B4-BE49-F238E27FC236}">
                <a16:creationId xmlns:a16="http://schemas.microsoft.com/office/drawing/2014/main" id="{B8949745-D566-290A-C8A4-F6075F8BBB49}"/>
              </a:ext>
            </a:extLst>
          </p:cNvPr>
          <p:cNvSpPr txBox="1"/>
          <p:nvPr/>
        </p:nvSpPr>
        <p:spPr>
          <a:xfrm>
            <a:off x="7075170" y="3223260"/>
            <a:ext cx="581025" cy="492125"/>
          </a:xfrm>
          <a:prstGeom prst="rect">
            <a:avLst/>
          </a:prstGeom>
          <a:noFill/>
          <a:effectLst/>
        </p:spPr>
        <p:txBody>
          <a:bodyPr wrap="none" lIns="0" tIns="0" rIns="0" bIns="0" rtlCol="0" anchor="ctr" anchorCtr="0">
            <a:noAutofit/>
          </a:bodyPr>
          <a:lstStyle>
            <a:defPPr>
              <a:defRPr lang="zh-CN"/>
            </a:defPPr>
            <a:lvl1pPr lvl="0" algn="ctr">
              <a:buClrTx/>
              <a:buSzTx/>
              <a:buFontTx/>
              <a:defRPr sz="2400" i="1">
                <a:gradFill>
                  <a:gsLst>
                    <a:gs pos="0">
                      <a:srgbClr val="0ED0A9"/>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pPr lvl="0"/>
            <a:r>
              <a:rPr lang="en-US" dirty="0">
                <a:sym typeface="Arial" panose="020B0604020202020204" pitchFamily="34" charset="0"/>
              </a:rPr>
              <a:t>02</a:t>
            </a:r>
          </a:p>
        </p:txBody>
      </p:sp>
      <p:sp>
        <p:nvSpPr>
          <p:cNvPr id="18" name="平行四边形 17">
            <a:extLst>
              <a:ext uri="{FF2B5EF4-FFF2-40B4-BE49-F238E27FC236}">
                <a16:creationId xmlns:a16="http://schemas.microsoft.com/office/drawing/2014/main" id="{5923CDDC-21D6-35B5-D7F0-B9F040B39666}"/>
              </a:ext>
            </a:extLst>
          </p:cNvPr>
          <p:cNvSpPr/>
          <p:nvPr/>
        </p:nvSpPr>
        <p:spPr>
          <a:xfrm>
            <a:off x="6680200" y="4159885"/>
            <a:ext cx="837565" cy="534035"/>
          </a:xfrm>
          <a:prstGeom prst="parallelogram">
            <a:avLst>
              <a:gd name="adj" fmla="val 29964"/>
            </a:avLst>
          </a:prstGeom>
          <a:gradFill>
            <a:gsLst>
              <a:gs pos="0">
                <a:schemeClr val="accent1">
                  <a:alpha val="20000"/>
                </a:schemeClr>
              </a:gs>
              <a:gs pos="50000">
                <a:schemeClr val="accent3">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altLang="zh-CN" sz="1200" i="1">
              <a:effectLst>
                <a:outerShdw blurRad="63500" sx="102000" sy="102000" algn="ctr" rotWithShape="0">
                  <a:srgbClr val="0B184D">
                    <a:alpha val="40000"/>
                  </a:srgbClr>
                </a:outerShdw>
              </a:effectLst>
            </a:endParaRPr>
          </a:p>
        </p:txBody>
      </p:sp>
      <p:sp useBgFill="1">
        <p:nvSpPr>
          <p:cNvPr id="19" name="文本框 18">
            <a:extLst>
              <a:ext uri="{FF2B5EF4-FFF2-40B4-BE49-F238E27FC236}">
                <a16:creationId xmlns:a16="http://schemas.microsoft.com/office/drawing/2014/main" id="{198BFEF3-AE72-2093-C1CB-CBA9C00CA03F}"/>
              </a:ext>
            </a:extLst>
          </p:cNvPr>
          <p:cNvSpPr txBox="1"/>
          <p:nvPr/>
        </p:nvSpPr>
        <p:spPr>
          <a:xfrm>
            <a:off x="6808470" y="4180840"/>
            <a:ext cx="581025" cy="492125"/>
          </a:xfrm>
          <a:prstGeom prst="rect">
            <a:avLst/>
          </a:prstGeom>
          <a:noFill/>
          <a:effectLst/>
        </p:spPr>
        <p:txBody>
          <a:bodyPr wrap="none" lIns="0" tIns="0" rIns="0" bIns="0" rtlCol="0" anchor="ctr" anchorCtr="0">
            <a:noAutofit/>
          </a:bodyPr>
          <a:lstStyle>
            <a:defPPr>
              <a:defRPr lang="zh-CN"/>
            </a:defPPr>
            <a:lvl1pPr lvl="0" algn="ctr">
              <a:buClrTx/>
              <a:buSzTx/>
              <a:buFontTx/>
              <a:defRPr sz="2400" i="1">
                <a:gradFill>
                  <a:gsLst>
                    <a:gs pos="0">
                      <a:srgbClr val="0ED0A9"/>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pPr lvl="0"/>
            <a:r>
              <a:rPr lang="en-US" dirty="0">
                <a:sym typeface="Arial" panose="020B0604020202020204" pitchFamily="34" charset="0"/>
              </a:rPr>
              <a:t>03</a:t>
            </a:r>
          </a:p>
        </p:txBody>
      </p:sp>
      <p:sp>
        <p:nvSpPr>
          <p:cNvPr id="20" name="文本占位符 8">
            <a:extLst>
              <a:ext uri="{FF2B5EF4-FFF2-40B4-BE49-F238E27FC236}">
                <a16:creationId xmlns:a16="http://schemas.microsoft.com/office/drawing/2014/main" id="{52CEC246-F4E6-A765-10D2-905AD61C0032}"/>
              </a:ext>
            </a:extLst>
          </p:cNvPr>
          <p:cNvSpPr>
            <a:spLocks noGrp="1"/>
          </p:cNvSpPr>
          <p:nvPr>
            <p:ph type="body" sz="quarter" idx="12" hasCustomPrompt="1"/>
          </p:nvPr>
        </p:nvSpPr>
        <p:spPr>
          <a:xfrm>
            <a:off x="3099435" y="3263851"/>
            <a:ext cx="2944057" cy="451534"/>
          </a:xfrm>
          <a:prstGeom prst="rect">
            <a:avLst/>
          </a:prstGeom>
          <a:noFill/>
          <a:effectLst/>
        </p:spPr>
        <p:txBody>
          <a:bodyPr wrap="none" lIns="0" tIns="0" rIns="0" bIns="0" rtlCol="0" anchor="t">
            <a:noAutofit/>
          </a:bodyPr>
          <a:lstStyle>
            <a:lvl1pPr>
              <a:defRPr lang="zh-CN" altLang="en-US" sz="3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pPr marL="0" lvl="0" indent="0" algn="dist" defTabSz="914400">
              <a:buClrTx/>
              <a:buSzTx/>
              <a:buFontTx/>
              <a:buNone/>
            </a:pPr>
            <a:r>
              <a:rPr lang="zh-CN" altLang="en-US" dirty="0"/>
              <a:t>输入标题</a:t>
            </a:r>
          </a:p>
        </p:txBody>
      </p:sp>
      <p:sp>
        <p:nvSpPr>
          <p:cNvPr id="21" name="文本占位符 8">
            <a:extLst>
              <a:ext uri="{FF2B5EF4-FFF2-40B4-BE49-F238E27FC236}">
                <a16:creationId xmlns:a16="http://schemas.microsoft.com/office/drawing/2014/main" id="{5FD1AA99-05F5-18F4-B0F2-0115BD72E577}"/>
              </a:ext>
            </a:extLst>
          </p:cNvPr>
          <p:cNvSpPr>
            <a:spLocks noGrp="1"/>
          </p:cNvSpPr>
          <p:nvPr>
            <p:ph type="body" sz="quarter" idx="13" hasCustomPrompt="1"/>
          </p:nvPr>
        </p:nvSpPr>
        <p:spPr>
          <a:xfrm>
            <a:off x="2832735" y="4221431"/>
            <a:ext cx="2944057" cy="451534"/>
          </a:xfrm>
          <a:prstGeom prst="rect">
            <a:avLst/>
          </a:prstGeom>
          <a:noFill/>
          <a:effectLst/>
        </p:spPr>
        <p:txBody>
          <a:bodyPr wrap="none" lIns="0" tIns="0" rIns="0" bIns="0" rtlCol="0" anchor="t">
            <a:noAutofit/>
          </a:bodyPr>
          <a:lstStyle>
            <a:lvl1pPr>
              <a:defRPr lang="zh-CN" altLang="en-US" sz="3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pPr marL="0" lvl="0" indent="0" algn="dist" defTabSz="914400">
              <a:buClrTx/>
              <a:buSzTx/>
              <a:buFontTx/>
              <a:buNone/>
            </a:pPr>
            <a:r>
              <a:rPr lang="zh-CN" altLang="en-US" dirty="0"/>
              <a:t>输入标题</a:t>
            </a:r>
          </a:p>
        </p:txBody>
      </p:sp>
      <p:sp>
        <p:nvSpPr>
          <p:cNvPr id="22" name="文本占位符 8">
            <a:extLst>
              <a:ext uri="{FF2B5EF4-FFF2-40B4-BE49-F238E27FC236}">
                <a16:creationId xmlns:a16="http://schemas.microsoft.com/office/drawing/2014/main" id="{156BE333-6CF0-B3CC-99C0-1FC969FB7FD7}"/>
              </a:ext>
            </a:extLst>
          </p:cNvPr>
          <p:cNvSpPr>
            <a:spLocks noGrp="1"/>
          </p:cNvSpPr>
          <p:nvPr>
            <p:ph type="body" sz="quarter" idx="14" hasCustomPrompt="1"/>
          </p:nvPr>
        </p:nvSpPr>
        <p:spPr>
          <a:xfrm>
            <a:off x="7872821" y="3263851"/>
            <a:ext cx="2944057" cy="451534"/>
          </a:xfrm>
          <a:prstGeom prst="rect">
            <a:avLst/>
          </a:prstGeom>
          <a:noFill/>
          <a:effectLst/>
        </p:spPr>
        <p:txBody>
          <a:bodyPr wrap="none" lIns="0" tIns="0" rIns="0" bIns="0" rtlCol="0" anchor="t">
            <a:noAutofit/>
          </a:bodyPr>
          <a:lstStyle>
            <a:lvl1pPr>
              <a:defRPr lang="zh-CN" altLang="en-US" sz="3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pPr marL="0" lvl="0" indent="0" algn="dist" defTabSz="914400">
              <a:buClrTx/>
              <a:buSzTx/>
              <a:buFontTx/>
              <a:buNone/>
            </a:pPr>
            <a:r>
              <a:rPr lang="zh-CN" altLang="en-US" dirty="0"/>
              <a:t>输入标题</a:t>
            </a:r>
          </a:p>
        </p:txBody>
      </p:sp>
      <p:sp>
        <p:nvSpPr>
          <p:cNvPr id="23" name="文本占位符 8">
            <a:extLst>
              <a:ext uri="{FF2B5EF4-FFF2-40B4-BE49-F238E27FC236}">
                <a16:creationId xmlns:a16="http://schemas.microsoft.com/office/drawing/2014/main" id="{AAEBEDBB-4669-B74A-15F3-F09811511062}"/>
              </a:ext>
            </a:extLst>
          </p:cNvPr>
          <p:cNvSpPr>
            <a:spLocks noGrp="1"/>
          </p:cNvSpPr>
          <p:nvPr>
            <p:ph type="body" sz="quarter" idx="15" hasCustomPrompt="1"/>
          </p:nvPr>
        </p:nvSpPr>
        <p:spPr>
          <a:xfrm>
            <a:off x="7646035" y="4206694"/>
            <a:ext cx="2944057" cy="451534"/>
          </a:xfrm>
          <a:prstGeom prst="rect">
            <a:avLst/>
          </a:prstGeom>
          <a:noFill/>
          <a:effectLst/>
        </p:spPr>
        <p:txBody>
          <a:bodyPr wrap="none" lIns="0" tIns="0" rIns="0" bIns="0" rtlCol="0" anchor="t">
            <a:noAutofit/>
          </a:bodyPr>
          <a:lstStyle>
            <a:lvl1pPr>
              <a:defRPr lang="zh-CN" altLang="en-US" sz="3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pPr marL="0" lvl="0" indent="0" algn="dist" defTabSz="914400">
              <a:buClrTx/>
              <a:buSzTx/>
              <a:buFontTx/>
              <a:buNone/>
            </a:pPr>
            <a:r>
              <a:rPr lang="zh-CN" altLang="en-US" dirty="0"/>
              <a:t>输入标题</a:t>
            </a:r>
          </a:p>
        </p:txBody>
      </p:sp>
      <p:sp>
        <p:nvSpPr>
          <p:cNvPr id="24" name="文本占位符 8">
            <a:extLst>
              <a:ext uri="{FF2B5EF4-FFF2-40B4-BE49-F238E27FC236}">
                <a16:creationId xmlns:a16="http://schemas.microsoft.com/office/drawing/2014/main" id="{9C34FA66-9ECE-5817-2F1B-3E8FEE2A2F83}"/>
              </a:ext>
            </a:extLst>
          </p:cNvPr>
          <p:cNvSpPr>
            <a:spLocks noGrp="1"/>
          </p:cNvSpPr>
          <p:nvPr>
            <p:ph type="body" sz="quarter" idx="16" hasCustomPrompt="1"/>
          </p:nvPr>
        </p:nvSpPr>
        <p:spPr>
          <a:xfrm>
            <a:off x="1039586" y="5584145"/>
            <a:ext cx="10112828" cy="169342"/>
          </a:xfrm>
          <a:prstGeom prst="rect">
            <a:avLst/>
          </a:prstGeom>
          <a:noFill/>
          <a:effectLst/>
        </p:spPr>
        <p:txBody>
          <a:bodyPr wrap="square" lIns="0" tIns="0" rIns="0" bIns="0" rtlCol="0" anchor="t">
            <a:noAutofit/>
          </a:bodyPr>
          <a:lstStyle>
            <a:lvl1pPr marL="0" indent="0">
              <a:buNone/>
              <a:defRPr lang="zh-CN" altLang="en-US"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defRPr>
            </a:lvl1pPr>
          </a:lstStyle>
          <a:p>
            <a:pPr marL="0" lvl="0" algn="dist" defTabSz="914400"/>
            <a:r>
              <a:rPr lang="zh-CN" altLang="en-US" dirty="0"/>
              <a:t>在此输入中英文修饰</a:t>
            </a:r>
          </a:p>
        </p:txBody>
      </p:sp>
      <p:sp>
        <p:nvSpPr>
          <p:cNvPr id="25" name="文本占位符 8">
            <a:extLst>
              <a:ext uri="{FF2B5EF4-FFF2-40B4-BE49-F238E27FC236}">
                <a16:creationId xmlns:a16="http://schemas.microsoft.com/office/drawing/2014/main" id="{08812654-E7C8-D365-44B3-38F61396C0F0}"/>
              </a:ext>
            </a:extLst>
          </p:cNvPr>
          <p:cNvSpPr>
            <a:spLocks noGrp="1"/>
          </p:cNvSpPr>
          <p:nvPr>
            <p:ph type="body" sz="quarter" idx="10" hasCustomPrompt="1"/>
          </p:nvPr>
        </p:nvSpPr>
        <p:spPr>
          <a:xfrm>
            <a:off x="712787" y="701902"/>
            <a:ext cx="2783703" cy="169341"/>
          </a:xfrm>
          <a:prstGeom prst="rect">
            <a:avLst/>
          </a:prstGeom>
          <a:blipFill dpi="0" rotWithShape="0">
            <a:blip r:embed="rId2">
              <a:lum/>
            </a:blip>
            <a:srcRect/>
            <a:stretch>
              <a:fillRect l="-55531" t="-789610" r="-532395" b="-2824122"/>
            </a:stretch>
          </a:blipFill>
        </p:spPr>
        <p:txBody>
          <a:bodyPr wrap="square" lIns="0" tIns="0" rIns="0" bIns="0" rtlCol="0" anchor="t">
            <a:noAutofit/>
          </a:bodyPr>
          <a:lstStyle>
            <a:lvl1pPr>
              <a:defRPr lang="zh-CN" altLang="en-US" sz="1200" dirty="0">
                <a:solidFill>
                  <a:schemeClr val="accent2"/>
                </a:solidFill>
                <a:latin typeface="OPPOSans L" panose="00020600040101010101" charset="-122"/>
                <a:ea typeface="OPPOSans L" panose="00020600040101010101" charset="-122"/>
                <a:cs typeface="OPPOSans L" panose="00020600040101010101" charset="-122"/>
              </a:defRPr>
            </a:lvl1pPr>
          </a:lstStyle>
          <a:p>
            <a:pPr marL="0" lvl="0" indent="0" defTabSz="914400">
              <a:buNone/>
            </a:pPr>
            <a:r>
              <a:rPr lang="zh-CN" altLang="en-US" dirty="0"/>
              <a:t>在此输入您的公司名</a:t>
            </a:r>
            <a:r>
              <a:rPr lang="en-US" altLang="zh-CN" dirty="0"/>
              <a:t>/Logo/Slogan</a:t>
            </a:r>
            <a:endParaRPr lang="zh-CN" altLang="en-US" dirty="0"/>
          </a:p>
        </p:txBody>
      </p:sp>
      <p:sp>
        <p:nvSpPr>
          <p:cNvPr id="26" name="文本占位符 8">
            <a:extLst>
              <a:ext uri="{FF2B5EF4-FFF2-40B4-BE49-F238E27FC236}">
                <a16:creationId xmlns:a16="http://schemas.microsoft.com/office/drawing/2014/main" id="{569651B2-38FF-4B24-EEA2-CAE1D9E804B5}"/>
              </a:ext>
            </a:extLst>
          </p:cNvPr>
          <p:cNvSpPr>
            <a:spLocks noGrp="1"/>
          </p:cNvSpPr>
          <p:nvPr>
            <p:ph type="body" sz="quarter" idx="11" hasCustomPrompt="1"/>
          </p:nvPr>
        </p:nvSpPr>
        <p:spPr>
          <a:xfrm>
            <a:off x="8926282" y="6476773"/>
            <a:ext cx="2563589" cy="159319"/>
          </a:xfrm>
          <a:prstGeom prst="rect">
            <a:avLst/>
          </a:prstGeom>
          <a:blipFill dpi="0" rotWithShape="0">
            <a:blip r:embed="rId2">
              <a:lum/>
            </a:blip>
            <a:srcRect/>
            <a:stretch>
              <a:fillRect l="-55531" t="-789610" r="-532395" b="-2824122"/>
            </a:stretch>
          </a:blipFill>
        </p:spPr>
        <p:txBody>
          <a:bodyPr wrap="square" lIns="0" tIns="0" rIns="0" bIns="0" rtlCol="0" anchor="t">
            <a:noAutofit/>
          </a:bodyPr>
          <a:lstStyle>
            <a:lvl1pPr marL="0" indent="0">
              <a:buNone/>
              <a:defRPr lang="zh-CN" altLang="en-US" sz="1200" dirty="0">
                <a:solidFill>
                  <a:schemeClr val="accent2"/>
                </a:solidFill>
                <a:latin typeface="OPPOSans L" panose="00020600040101010101" charset="-122"/>
                <a:ea typeface="OPPOSans L" panose="00020600040101010101" charset="-122"/>
                <a:cs typeface="OPPOSans L" panose="00020600040101010101" charset="-122"/>
              </a:defRPr>
            </a:lvl1pPr>
          </a:lstStyle>
          <a:p>
            <a:pPr marL="0" lvl="0" defTabSz="914400"/>
            <a:r>
              <a:rPr lang="zh-CN" altLang="en-US" dirty="0"/>
              <a:t>在此输入您的公司名</a:t>
            </a:r>
            <a:r>
              <a:rPr lang="en-US" altLang="zh-CN" dirty="0"/>
              <a:t>/Logo/Slogan</a:t>
            </a:r>
            <a:endParaRPr lang="zh-CN" altLang="en-US" dirty="0"/>
          </a:p>
        </p:txBody>
      </p:sp>
    </p:spTree>
    <p:extLst>
      <p:ext uri="{BB962C8B-B14F-4D97-AF65-F5344CB8AC3E}">
        <p14:creationId xmlns:p14="http://schemas.microsoft.com/office/powerpoint/2010/main" val="183642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版式">
    <p:spTree>
      <p:nvGrpSpPr>
        <p:cNvPr id="1" name=""/>
        <p:cNvGrpSpPr/>
        <p:nvPr/>
      </p:nvGrpSpPr>
      <p:grpSpPr>
        <a:xfrm>
          <a:off x="0" y="0"/>
          <a:ext cx="0" cy="0"/>
          <a:chOff x="0" y="0"/>
          <a:chExt cx="0" cy="0"/>
        </a:xfrm>
      </p:grpSpPr>
      <p:sp>
        <p:nvSpPr>
          <p:cNvPr id="4" name="文本占位符 8">
            <a:extLst>
              <a:ext uri="{FF2B5EF4-FFF2-40B4-BE49-F238E27FC236}">
                <a16:creationId xmlns:a16="http://schemas.microsoft.com/office/drawing/2014/main" id="{811F0EA2-CEF9-10F7-F9A7-847FFD1F2D51}"/>
              </a:ext>
            </a:extLst>
          </p:cNvPr>
          <p:cNvSpPr>
            <a:spLocks noGrp="1"/>
          </p:cNvSpPr>
          <p:nvPr>
            <p:ph type="body" sz="quarter" idx="16" hasCustomPrompt="1"/>
          </p:nvPr>
        </p:nvSpPr>
        <p:spPr>
          <a:xfrm>
            <a:off x="1039586" y="5584145"/>
            <a:ext cx="10112828" cy="169342"/>
          </a:xfrm>
          <a:prstGeom prst="rect">
            <a:avLst/>
          </a:prstGeom>
          <a:noFill/>
          <a:effectLst/>
        </p:spPr>
        <p:txBody>
          <a:bodyPr wrap="square" lIns="0" tIns="0" rIns="0" bIns="0" rtlCol="0" anchor="t">
            <a:noAutofit/>
          </a:bodyPr>
          <a:lstStyle>
            <a:lvl1pPr>
              <a:defRPr lang="zh-CN" altLang="en-US"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defRPr>
            </a:lvl1pPr>
          </a:lstStyle>
          <a:p>
            <a:pPr marL="0" lvl="0" indent="0" algn="dist" defTabSz="914400">
              <a:buNone/>
            </a:pPr>
            <a:r>
              <a:rPr lang="zh-CN" altLang="en-US" dirty="0"/>
              <a:t>在此输入中英文修饰</a:t>
            </a:r>
          </a:p>
        </p:txBody>
      </p:sp>
      <p:cxnSp>
        <p:nvCxnSpPr>
          <p:cNvPr id="8" name="直接连接符 7">
            <a:extLst>
              <a:ext uri="{FF2B5EF4-FFF2-40B4-BE49-F238E27FC236}">
                <a16:creationId xmlns:a16="http://schemas.microsoft.com/office/drawing/2014/main" id="{2E88BF5E-AB75-7595-1DD2-7D8C8CC32D38}"/>
              </a:ext>
            </a:extLst>
          </p:cNvPr>
          <p:cNvCxnSpPr/>
          <p:nvPr userDrawn="1"/>
        </p:nvCxnSpPr>
        <p:spPr>
          <a:xfrm>
            <a:off x="8599805" y="3408045"/>
            <a:ext cx="1079500" cy="0"/>
          </a:xfrm>
          <a:prstGeom prst="line">
            <a:avLst/>
          </a:prstGeom>
          <a:ln w="3175" cap="rnd">
            <a:gradFill flip="none" rotWithShape="1">
              <a:gsLst>
                <a:gs pos="0">
                  <a:schemeClr val="accent1"/>
                </a:gs>
                <a:gs pos="100000">
                  <a:schemeClr val="accent2">
                    <a:alpha val="0"/>
                  </a:schemeClr>
                </a:gs>
              </a:gsLst>
              <a:lin ang="0" scaled="1"/>
              <a:tileRect/>
            </a:gradFill>
            <a:miter lim="800000"/>
            <a:headEnd type="oval"/>
            <a:tailEnd type="none"/>
          </a:ln>
        </p:spPr>
        <p:style>
          <a:lnRef idx="1">
            <a:schemeClr val="accent1"/>
          </a:lnRef>
          <a:fillRef idx="0">
            <a:schemeClr val="accent1"/>
          </a:fillRef>
          <a:effectRef idx="0">
            <a:schemeClr val="accent1"/>
          </a:effectRef>
          <a:fontRef idx="minor">
            <a:schemeClr val="tx1"/>
          </a:fontRef>
        </p:style>
      </p:cxnSp>
      <p:sp>
        <p:nvSpPr>
          <p:cNvPr id="11" name="平行四边形 10">
            <a:extLst>
              <a:ext uri="{FF2B5EF4-FFF2-40B4-BE49-F238E27FC236}">
                <a16:creationId xmlns:a16="http://schemas.microsoft.com/office/drawing/2014/main" id="{2EF5FDE7-F87C-4FCA-D11D-646D73F7CEFF}"/>
              </a:ext>
            </a:extLst>
          </p:cNvPr>
          <p:cNvSpPr/>
          <p:nvPr userDrawn="1"/>
        </p:nvSpPr>
        <p:spPr>
          <a:xfrm>
            <a:off x="3398520" y="2874010"/>
            <a:ext cx="1814830" cy="1157605"/>
          </a:xfrm>
          <a:prstGeom prst="parallelogram">
            <a:avLst>
              <a:gd name="adj" fmla="val 29964"/>
            </a:avLst>
          </a:prstGeom>
          <a:gradFill>
            <a:gsLst>
              <a:gs pos="0">
                <a:schemeClr val="accent1">
                  <a:alpha val="20000"/>
                </a:schemeClr>
              </a:gs>
              <a:gs pos="50000">
                <a:schemeClr val="accent3">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altLang="zh-CN" sz="1200" i="1">
              <a:effectLst>
                <a:outerShdw blurRad="63500" sx="102000" sy="102000" algn="ctr" rotWithShape="0">
                  <a:srgbClr val="0B184D">
                    <a:alpha val="40000"/>
                  </a:srgbClr>
                </a:outerShdw>
              </a:effectLst>
            </a:endParaRPr>
          </a:p>
        </p:txBody>
      </p:sp>
      <p:cxnSp>
        <p:nvCxnSpPr>
          <p:cNvPr id="13" name="直接连接符 12">
            <a:extLst>
              <a:ext uri="{FF2B5EF4-FFF2-40B4-BE49-F238E27FC236}">
                <a16:creationId xmlns:a16="http://schemas.microsoft.com/office/drawing/2014/main" id="{05B8009F-74C7-8873-7ED9-5161ADD1CFDC}"/>
              </a:ext>
            </a:extLst>
          </p:cNvPr>
          <p:cNvCxnSpPr/>
          <p:nvPr userDrawn="1"/>
        </p:nvCxnSpPr>
        <p:spPr>
          <a:xfrm flipH="1">
            <a:off x="3684905" y="2665730"/>
            <a:ext cx="2249805" cy="0"/>
          </a:xfrm>
          <a:prstGeom prst="line">
            <a:avLst/>
          </a:prstGeom>
          <a:ln w="3175" cap="rnd">
            <a:gradFill flip="none" rotWithShape="1">
              <a:gsLst>
                <a:gs pos="0">
                  <a:schemeClr val="accent1"/>
                </a:gs>
                <a:gs pos="100000">
                  <a:schemeClr val="accent2">
                    <a:alpha val="0"/>
                  </a:schemeClr>
                </a:gs>
              </a:gsLst>
              <a:lin ang="0" scaled="1"/>
              <a:tileRect/>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1B8180F2-9E90-D4F4-49E7-A6000F04BC62}"/>
              </a:ext>
            </a:extLst>
          </p:cNvPr>
          <p:cNvCxnSpPr/>
          <p:nvPr userDrawn="1"/>
        </p:nvCxnSpPr>
        <p:spPr>
          <a:xfrm>
            <a:off x="3311525" y="4258310"/>
            <a:ext cx="4192905" cy="0"/>
          </a:xfrm>
          <a:prstGeom prst="line">
            <a:avLst/>
          </a:prstGeom>
          <a:ln w="3175" cap="rnd">
            <a:gradFill flip="none" rotWithShape="1">
              <a:gsLst>
                <a:gs pos="0">
                  <a:schemeClr val="accent1"/>
                </a:gs>
                <a:gs pos="100000">
                  <a:schemeClr val="accent2">
                    <a:alpha val="0"/>
                  </a:schemeClr>
                </a:gs>
              </a:gsLst>
              <a:lin ang="0" scaled="1"/>
              <a:tileRect/>
            </a:gradFill>
            <a:miter lim="800000"/>
            <a:headEnd type="oval"/>
            <a:tailEnd type="none"/>
          </a:ln>
        </p:spPr>
        <p:style>
          <a:lnRef idx="1">
            <a:schemeClr val="accent1"/>
          </a:lnRef>
          <a:fillRef idx="0">
            <a:schemeClr val="accent1"/>
          </a:fillRef>
          <a:effectRef idx="0">
            <a:schemeClr val="accent1"/>
          </a:effectRef>
          <a:fontRef idx="minor">
            <a:schemeClr val="tx1"/>
          </a:fontRef>
        </p:style>
      </p:cxnSp>
      <p:sp>
        <p:nvSpPr>
          <p:cNvPr id="15" name="文本占位符 8">
            <a:extLst>
              <a:ext uri="{FF2B5EF4-FFF2-40B4-BE49-F238E27FC236}">
                <a16:creationId xmlns:a16="http://schemas.microsoft.com/office/drawing/2014/main" id="{1D37D18E-0E33-D413-8B10-64F9EFFADE55}"/>
              </a:ext>
            </a:extLst>
          </p:cNvPr>
          <p:cNvSpPr>
            <a:spLocks noGrp="1"/>
          </p:cNvSpPr>
          <p:nvPr userDrawn="1">
            <p:ph type="body" sz="quarter" idx="17" hasCustomPrompt="1"/>
          </p:nvPr>
        </p:nvSpPr>
        <p:spPr>
          <a:xfrm>
            <a:off x="3686506" y="2932476"/>
            <a:ext cx="1287369" cy="1117856"/>
          </a:xfrm>
          <a:prstGeom prst="rect">
            <a:avLst/>
          </a:prstGeom>
          <a:noFill/>
          <a:effectLst/>
        </p:spPr>
        <p:txBody>
          <a:bodyPr wrap="square" lIns="0" tIns="0" rIns="0" bIns="0" rtlCol="0" anchor="ctr">
            <a:noAutofit/>
          </a:bodyPr>
          <a:lstStyle>
            <a:lvl1pPr>
              <a:defRPr lang="zh-CN" altLang="en-US" sz="54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defRPr>
            </a:lvl1pPr>
          </a:lstStyle>
          <a:p>
            <a:pPr marL="0" lvl="0" indent="0" algn="ctr" defTabSz="914400">
              <a:buNone/>
            </a:pPr>
            <a:r>
              <a:rPr lang="zh-CN" altLang="en-US" dirty="0"/>
              <a:t>序号</a:t>
            </a:r>
          </a:p>
        </p:txBody>
      </p:sp>
      <p:sp>
        <p:nvSpPr>
          <p:cNvPr id="16" name="文本占位符 8">
            <a:extLst>
              <a:ext uri="{FF2B5EF4-FFF2-40B4-BE49-F238E27FC236}">
                <a16:creationId xmlns:a16="http://schemas.microsoft.com/office/drawing/2014/main" id="{DA37D8BD-34E1-2FF9-2D2F-FEAF5D974A99}"/>
              </a:ext>
            </a:extLst>
          </p:cNvPr>
          <p:cNvSpPr>
            <a:spLocks noGrp="1"/>
          </p:cNvSpPr>
          <p:nvPr>
            <p:ph type="body" sz="quarter" idx="18" hasCustomPrompt="1"/>
          </p:nvPr>
        </p:nvSpPr>
        <p:spPr>
          <a:xfrm>
            <a:off x="5258147" y="2891156"/>
            <a:ext cx="3136660" cy="783044"/>
          </a:xfrm>
          <a:prstGeom prst="rect">
            <a:avLst/>
          </a:prstGeom>
          <a:noFill/>
          <a:effectLst/>
        </p:spPr>
        <p:txBody>
          <a:bodyPr wrap="square" lIns="0" tIns="0" rIns="0" bIns="0" rtlCol="0" anchor="t">
            <a:noAutofit/>
          </a:bodyPr>
          <a:lstStyle>
            <a:lvl1pPr marL="0" indent="0">
              <a:buNone/>
              <a:defRPr lang="zh-CN" altLang="en-US" sz="6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defRPr>
            </a:lvl1pPr>
          </a:lstStyle>
          <a:p>
            <a:pPr marL="0" lvl="0" algn="ctr" defTabSz="914400"/>
            <a:r>
              <a:rPr lang="zh-CN" altLang="en-US" dirty="0"/>
              <a:t>输入标题</a:t>
            </a:r>
          </a:p>
        </p:txBody>
      </p:sp>
      <p:sp>
        <p:nvSpPr>
          <p:cNvPr id="17" name="文本占位符 8">
            <a:extLst>
              <a:ext uri="{FF2B5EF4-FFF2-40B4-BE49-F238E27FC236}">
                <a16:creationId xmlns:a16="http://schemas.microsoft.com/office/drawing/2014/main" id="{DCCDCE56-724F-A855-3745-817A451F1B45}"/>
              </a:ext>
            </a:extLst>
          </p:cNvPr>
          <p:cNvSpPr>
            <a:spLocks noGrp="1"/>
          </p:cNvSpPr>
          <p:nvPr>
            <p:ph type="body" sz="quarter" idx="19" hasCustomPrompt="1"/>
          </p:nvPr>
        </p:nvSpPr>
        <p:spPr>
          <a:xfrm>
            <a:off x="5200618" y="3693291"/>
            <a:ext cx="2798461" cy="377773"/>
          </a:xfrm>
          <a:prstGeom prst="rect">
            <a:avLst/>
          </a:prstGeom>
          <a:noFill/>
          <a:effectLst/>
        </p:spPr>
        <p:txBody>
          <a:bodyPr wrap="square" lIns="0" tIns="0" rIns="0" bIns="0" rtlCol="0" anchor="t">
            <a:noAutofit/>
          </a:bodyPr>
          <a:lstStyle>
            <a:lvl1pPr marL="0" indent="0">
              <a:buNone/>
              <a:defRPr lang="zh-CN" altLang="en-US" sz="2800" dirty="0">
                <a:gradFill>
                  <a:gsLst>
                    <a:gs pos="0">
                      <a:schemeClr val="accent1">
                        <a:alpha val="20000"/>
                      </a:schemeClr>
                    </a:gs>
                    <a:gs pos="100000">
                      <a:schemeClr val="accent2">
                        <a:alpha val="20000"/>
                      </a:schemeClr>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defRPr>
            </a:lvl1pPr>
          </a:lstStyle>
          <a:p>
            <a:pPr marL="0" lvl="0" algn="dist" defTabSz="914400"/>
            <a:r>
              <a:rPr lang="zh-CN" altLang="en-US" dirty="0"/>
              <a:t>输入英文标题</a:t>
            </a:r>
          </a:p>
        </p:txBody>
      </p:sp>
      <p:sp>
        <p:nvSpPr>
          <p:cNvPr id="18" name="文本占位符 8">
            <a:extLst>
              <a:ext uri="{FF2B5EF4-FFF2-40B4-BE49-F238E27FC236}">
                <a16:creationId xmlns:a16="http://schemas.microsoft.com/office/drawing/2014/main" id="{45682D88-009F-F5CF-9AB9-698651976165}"/>
              </a:ext>
            </a:extLst>
          </p:cNvPr>
          <p:cNvSpPr>
            <a:spLocks noGrp="1"/>
          </p:cNvSpPr>
          <p:nvPr>
            <p:ph type="body" sz="quarter" idx="10" hasCustomPrompt="1"/>
          </p:nvPr>
        </p:nvSpPr>
        <p:spPr>
          <a:xfrm>
            <a:off x="712788" y="701902"/>
            <a:ext cx="2727098" cy="177664"/>
          </a:xfrm>
          <a:prstGeom prst="rect">
            <a:avLst/>
          </a:prstGeom>
          <a:blipFill dpi="0" rotWithShape="0">
            <a:blip r:embed="rId2">
              <a:lum/>
            </a:blip>
            <a:srcRect/>
            <a:stretch>
              <a:fillRect l="-55531" t="-789610" r="-532395" b="-2824122"/>
            </a:stretch>
          </a:blipFill>
        </p:spPr>
        <p:txBody>
          <a:bodyPr wrap="square" lIns="0" tIns="0" rIns="0" bIns="0" rtlCol="0" anchor="t">
            <a:noAutofit/>
          </a:bodyPr>
          <a:lstStyle>
            <a:lvl1pPr>
              <a:defRPr lang="zh-CN" altLang="en-US" sz="1200" dirty="0">
                <a:solidFill>
                  <a:schemeClr val="accent2"/>
                </a:solidFill>
                <a:latin typeface="OPPOSans L" panose="00020600040101010101" charset="-122"/>
                <a:ea typeface="OPPOSans L" panose="00020600040101010101" charset="-122"/>
                <a:cs typeface="OPPOSans L" panose="00020600040101010101" charset="-122"/>
              </a:defRPr>
            </a:lvl1pPr>
          </a:lstStyle>
          <a:p>
            <a:pPr marL="0" lvl="0" indent="0" defTabSz="914400">
              <a:buNone/>
            </a:pPr>
            <a:r>
              <a:rPr lang="zh-CN" altLang="en-US" dirty="0"/>
              <a:t>在此输入您的公司名</a:t>
            </a:r>
            <a:r>
              <a:rPr lang="en-US" altLang="zh-CN" dirty="0"/>
              <a:t>/Logo/Slogan</a:t>
            </a:r>
            <a:endParaRPr lang="zh-CN" altLang="en-US" dirty="0"/>
          </a:p>
        </p:txBody>
      </p:sp>
      <p:sp>
        <p:nvSpPr>
          <p:cNvPr id="19" name="文本占位符 8">
            <a:extLst>
              <a:ext uri="{FF2B5EF4-FFF2-40B4-BE49-F238E27FC236}">
                <a16:creationId xmlns:a16="http://schemas.microsoft.com/office/drawing/2014/main" id="{EE464648-61F5-A38F-5E36-C8F6B5D9E6D2}"/>
              </a:ext>
            </a:extLst>
          </p:cNvPr>
          <p:cNvSpPr>
            <a:spLocks noGrp="1"/>
          </p:cNvSpPr>
          <p:nvPr>
            <p:ph type="body" sz="quarter" idx="11" hasCustomPrompt="1"/>
          </p:nvPr>
        </p:nvSpPr>
        <p:spPr>
          <a:xfrm>
            <a:off x="8926282" y="6476773"/>
            <a:ext cx="2563589" cy="159319"/>
          </a:xfrm>
          <a:prstGeom prst="rect">
            <a:avLst/>
          </a:prstGeom>
          <a:blipFill dpi="0" rotWithShape="0">
            <a:blip r:embed="rId2">
              <a:lum/>
            </a:blip>
            <a:srcRect/>
            <a:stretch>
              <a:fillRect l="-55531" t="-789610" r="-532395" b="-2824122"/>
            </a:stretch>
          </a:blipFill>
        </p:spPr>
        <p:txBody>
          <a:bodyPr wrap="square" lIns="0" tIns="0" rIns="0" bIns="0" rtlCol="0" anchor="t">
            <a:noAutofit/>
          </a:bodyPr>
          <a:lstStyle>
            <a:lvl1pPr marL="0" indent="0">
              <a:buNone/>
              <a:defRPr lang="zh-CN" altLang="en-US" sz="1200" dirty="0">
                <a:solidFill>
                  <a:schemeClr val="accent2"/>
                </a:solidFill>
                <a:latin typeface="OPPOSans L" panose="00020600040101010101" charset="-122"/>
                <a:ea typeface="OPPOSans L" panose="00020600040101010101" charset="-122"/>
                <a:cs typeface="OPPOSans L" panose="00020600040101010101" charset="-122"/>
              </a:defRPr>
            </a:lvl1pPr>
          </a:lstStyle>
          <a:p>
            <a:pPr marL="0" lvl="0" defTabSz="914400"/>
            <a:r>
              <a:rPr lang="zh-CN" altLang="en-US" dirty="0"/>
              <a:t>在此输入您的公司名</a:t>
            </a:r>
            <a:r>
              <a:rPr lang="en-US" altLang="zh-CN" dirty="0"/>
              <a:t>/Logo/Slogan</a:t>
            </a:r>
            <a:endParaRPr lang="zh-CN" altLang="en-US" dirty="0"/>
          </a:p>
        </p:txBody>
      </p:sp>
    </p:spTree>
    <p:extLst>
      <p:ext uri="{BB962C8B-B14F-4D97-AF65-F5344CB8AC3E}">
        <p14:creationId xmlns:p14="http://schemas.microsoft.com/office/powerpoint/2010/main" val="33490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版式">
    <p:spTree>
      <p:nvGrpSpPr>
        <p:cNvPr id="1" name=""/>
        <p:cNvGrpSpPr/>
        <p:nvPr/>
      </p:nvGrpSpPr>
      <p:grpSpPr>
        <a:xfrm>
          <a:off x="0" y="0"/>
          <a:ext cx="0" cy="0"/>
          <a:chOff x="0" y="0"/>
          <a:chExt cx="0" cy="0"/>
        </a:xfrm>
      </p:grpSpPr>
      <p:sp>
        <p:nvSpPr>
          <p:cNvPr id="9" name="文本占位符 8">
            <a:extLst>
              <a:ext uri="{FF2B5EF4-FFF2-40B4-BE49-F238E27FC236}">
                <a16:creationId xmlns:a16="http://schemas.microsoft.com/office/drawing/2014/main" id="{F86A2DAA-F6BA-BE22-98EF-CCC2C41B0382}"/>
              </a:ext>
            </a:extLst>
          </p:cNvPr>
          <p:cNvSpPr>
            <a:spLocks noGrp="1"/>
          </p:cNvSpPr>
          <p:nvPr>
            <p:ph type="body" sz="quarter" idx="10" hasCustomPrompt="1"/>
          </p:nvPr>
        </p:nvSpPr>
        <p:spPr>
          <a:xfrm>
            <a:off x="712788" y="548221"/>
            <a:ext cx="2937128" cy="454546"/>
          </a:xfrm>
          <a:prstGeom prst="rect">
            <a:avLst/>
          </a:prstGeom>
          <a:blipFill dpi="0" rotWithShape="0">
            <a:blip r:embed="rId2">
              <a:lum/>
            </a:blip>
            <a:srcRect/>
            <a:stretch>
              <a:fillRect l="-16768" t="-76235" r="-141930" b="-937885"/>
            </a:stretch>
          </a:blipFill>
          <a:effectLst/>
        </p:spPr>
        <p:txBody>
          <a:bodyPr wrap="none" lIns="0" tIns="0" rIns="0" bIns="0" rtlCol="0" anchor="t">
            <a:noAutofit/>
          </a:bodyPr>
          <a:lstStyle>
            <a:lvl1pPr marL="0" indent="0">
              <a:buNone/>
              <a:defRPr lang="zh-CN" altLang="en-US" sz="4000" dirty="0">
                <a:gradFill>
                  <a:gsLst>
                    <a:gs pos="0">
                      <a:schemeClr val="accent1"/>
                    </a:gs>
                    <a:gs pos="100000">
                      <a:schemeClr val="accent2"/>
                    </a:gs>
                  </a:gsLst>
                  <a:lin ang="5400000" scaled="0"/>
                </a:gradFill>
                <a:effectLst>
                  <a:outerShdw blurRad="101600" dist="12700" sx="101000" sy="101000" algn="ctr" rotWithShape="0">
                    <a:srgbClr val="49BCDD">
                      <a:alpha val="10000"/>
                    </a:srgbClr>
                  </a:outerShdw>
                </a:effectLst>
                <a:latin typeface="优设标题黑" panose="00000500000000000000" charset="-122"/>
                <a:ea typeface="优设标题黑" panose="00000500000000000000" charset="-122"/>
              </a:defRPr>
            </a:lvl1pPr>
          </a:lstStyle>
          <a:p>
            <a:pPr marL="0" lvl="0" defTabSz="914400">
              <a:buClrTx/>
              <a:buSzTx/>
              <a:buFontTx/>
            </a:pPr>
            <a:r>
              <a:rPr lang="zh-CN" altLang="en-US" dirty="0"/>
              <a:t>输入正文标题</a:t>
            </a:r>
          </a:p>
        </p:txBody>
      </p:sp>
      <p:sp>
        <p:nvSpPr>
          <p:cNvPr id="26" name="文本占位符 8">
            <a:extLst>
              <a:ext uri="{FF2B5EF4-FFF2-40B4-BE49-F238E27FC236}">
                <a16:creationId xmlns:a16="http://schemas.microsoft.com/office/drawing/2014/main" id="{0CDD2648-BDBE-9DB0-52FB-3A7CB76073CE}"/>
              </a:ext>
            </a:extLst>
          </p:cNvPr>
          <p:cNvSpPr>
            <a:spLocks noGrp="1"/>
          </p:cNvSpPr>
          <p:nvPr>
            <p:ph type="body" sz="quarter" idx="11" hasCustomPrompt="1"/>
          </p:nvPr>
        </p:nvSpPr>
        <p:spPr>
          <a:xfrm>
            <a:off x="8926282" y="6476773"/>
            <a:ext cx="2563589" cy="159319"/>
          </a:xfrm>
          <a:prstGeom prst="rect">
            <a:avLst/>
          </a:prstGeom>
          <a:blipFill dpi="0" rotWithShape="0">
            <a:blip r:embed="rId2">
              <a:lum/>
            </a:blip>
            <a:srcRect/>
            <a:stretch>
              <a:fillRect l="-55531" t="-789610" r="-532395" b="-2824122"/>
            </a:stretch>
          </a:blipFill>
        </p:spPr>
        <p:txBody>
          <a:bodyPr wrap="square" lIns="0" tIns="0" rIns="0" bIns="0" rtlCol="0" anchor="t">
            <a:noAutofit/>
          </a:bodyPr>
          <a:lstStyle>
            <a:lvl1pPr marL="0" indent="0">
              <a:buNone/>
              <a:defRPr lang="zh-CN" altLang="en-US" sz="1200" dirty="0">
                <a:solidFill>
                  <a:schemeClr val="accent2"/>
                </a:solidFill>
                <a:latin typeface="OPPOSans L" panose="00020600040101010101" charset="-122"/>
                <a:ea typeface="OPPOSans L" panose="00020600040101010101" charset="-122"/>
                <a:cs typeface="OPPOSans L" panose="00020600040101010101" charset="-122"/>
              </a:defRPr>
            </a:lvl1pPr>
          </a:lstStyle>
          <a:p>
            <a:pPr marL="0" lvl="0" defTabSz="914400"/>
            <a:r>
              <a:rPr lang="zh-CN" altLang="en-US" dirty="0"/>
              <a:t>在此输入您的公司名</a:t>
            </a:r>
            <a:r>
              <a:rPr lang="en-US" altLang="zh-CN" dirty="0"/>
              <a:t>/Logo/Slogan</a:t>
            </a:r>
            <a:endParaRPr lang="zh-CN" altLang="en-US" dirty="0"/>
          </a:p>
        </p:txBody>
      </p:sp>
    </p:spTree>
    <p:extLst>
      <p:ext uri="{BB962C8B-B14F-4D97-AF65-F5344CB8AC3E}">
        <p14:creationId xmlns:p14="http://schemas.microsoft.com/office/powerpoint/2010/main" val="405003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版式">
    <p:spTree>
      <p:nvGrpSpPr>
        <p:cNvPr id="1" name=""/>
        <p:cNvGrpSpPr/>
        <p:nvPr/>
      </p:nvGrpSpPr>
      <p:grpSpPr>
        <a:xfrm>
          <a:off x="0" y="0"/>
          <a:ext cx="0" cy="0"/>
          <a:chOff x="0" y="0"/>
          <a:chExt cx="0" cy="0"/>
        </a:xfrm>
      </p:grpSpPr>
      <p:sp>
        <p:nvSpPr>
          <p:cNvPr id="16" name="文本占位符 8">
            <a:extLst>
              <a:ext uri="{FF2B5EF4-FFF2-40B4-BE49-F238E27FC236}">
                <a16:creationId xmlns:a16="http://schemas.microsoft.com/office/drawing/2014/main" id="{B9064DFF-9B86-B85B-9FB4-C7B16BCE3ABA}"/>
              </a:ext>
            </a:extLst>
          </p:cNvPr>
          <p:cNvSpPr>
            <a:spLocks noGrp="1"/>
          </p:cNvSpPr>
          <p:nvPr>
            <p:ph type="body" sz="quarter" idx="10" hasCustomPrompt="1"/>
          </p:nvPr>
        </p:nvSpPr>
        <p:spPr>
          <a:xfrm>
            <a:off x="712788" y="701902"/>
            <a:ext cx="2727098" cy="177664"/>
          </a:xfrm>
          <a:prstGeom prst="rect">
            <a:avLst/>
          </a:prstGeom>
          <a:blipFill dpi="0" rotWithShape="0">
            <a:blip r:embed="rId2">
              <a:lum/>
            </a:blip>
            <a:srcRect/>
            <a:stretch>
              <a:fillRect l="-55531" t="-789610" r="-532395" b="-2824122"/>
            </a:stretch>
          </a:blipFill>
        </p:spPr>
        <p:txBody>
          <a:bodyPr wrap="square" lIns="0" tIns="0" rIns="0" bIns="0" rtlCol="0" anchor="t">
            <a:noAutofit/>
          </a:bodyPr>
          <a:lstStyle>
            <a:lvl1pPr>
              <a:defRPr lang="zh-CN" altLang="en-US" sz="1200" dirty="0">
                <a:solidFill>
                  <a:schemeClr val="accent2"/>
                </a:solidFill>
                <a:latin typeface="OPPOSans L" panose="00020600040101010101" charset="-122"/>
                <a:ea typeface="OPPOSans L" panose="00020600040101010101" charset="-122"/>
                <a:cs typeface="OPPOSans L" panose="00020600040101010101" charset="-122"/>
              </a:defRPr>
            </a:lvl1pPr>
          </a:lstStyle>
          <a:p>
            <a:pPr marL="0" lvl="0" indent="0" defTabSz="914400">
              <a:buNone/>
            </a:pPr>
            <a:r>
              <a:rPr lang="zh-CN" altLang="en-US" dirty="0"/>
              <a:t>在此输入您的公司名</a:t>
            </a:r>
            <a:r>
              <a:rPr lang="en-US" altLang="zh-CN" dirty="0"/>
              <a:t>/Logo/Slogan</a:t>
            </a:r>
            <a:endParaRPr lang="zh-CN" altLang="en-US" dirty="0"/>
          </a:p>
        </p:txBody>
      </p:sp>
      <p:sp>
        <p:nvSpPr>
          <p:cNvPr id="18" name="文本占位符 8">
            <a:extLst>
              <a:ext uri="{FF2B5EF4-FFF2-40B4-BE49-F238E27FC236}">
                <a16:creationId xmlns:a16="http://schemas.microsoft.com/office/drawing/2014/main" id="{7372BC9B-42BB-AC82-7803-0A98F77482DC}"/>
              </a:ext>
            </a:extLst>
          </p:cNvPr>
          <p:cNvSpPr>
            <a:spLocks noGrp="1"/>
          </p:cNvSpPr>
          <p:nvPr>
            <p:ph type="body" sz="quarter" idx="11" hasCustomPrompt="1"/>
          </p:nvPr>
        </p:nvSpPr>
        <p:spPr>
          <a:xfrm>
            <a:off x="8926282" y="6476773"/>
            <a:ext cx="2563589" cy="159319"/>
          </a:xfrm>
          <a:prstGeom prst="rect">
            <a:avLst/>
          </a:prstGeom>
          <a:blipFill dpi="0" rotWithShape="0">
            <a:blip r:embed="rId2">
              <a:lum/>
            </a:blip>
            <a:srcRect/>
            <a:stretch>
              <a:fillRect l="-55531" t="-789610" r="-532395" b="-2824122"/>
            </a:stretch>
          </a:blipFill>
        </p:spPr>
        <p:txBody>
          <a:bodyPr wrap="square" lIns="0" tIns="0" rIns="0" bIns="0" rtlCol="0" anchor="t">
            <a:noAutofit/>
          </a:bodyPr>
          <a:lstStyle>
            <a:lvl1pPr marL="0" indent="0">
              <a:buNone/>
              <a:defRPr lang="zh-CN" altLang="en-US" sz="1200" dirty="0">
                <a:solidFill>
                  <a:schemeClr val="accent2"/>
                </a:solidFill>
                <a:latin typeface="OPPOSans L" panose="00020600040101010101" charset="-122"/>
                <a:ea typeface="OPPOSans L" panose="00020600040101010101" charset="-122"/>
                <a:cs typeface="OPPOSans L" panose="00020600040101010101" charset="-122"/>
              </a:defRPr>
            </a:lvl1pPr>
          </a:lstStyle>
          <a:p>
            <a:pPr marL="0" lvl="0" defTabSz="914400"/>
            <a:r>
              <a:rPr lang="zh-CN" altLang="en-US" dirty="0"/>
              <a:t>在此输入您的公司名</a:t>
            </a:r>
            <a:r>
              <a:rPr lang="en-US" altLang="zh-CN" dirty="0"/>
              <a:t>/Logo/Slogan</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正文-左图右文">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48145540-0171-0112-38C0-561C89B612E8}"/>
              </a:ext>
            </a:extLst>
          </p:cNvPr>
          <p:cNvSpPr>
            <a:spLocks noGrp="1"/>
          </p:cNvSpPr>
          <p:nvPr>
            <p:ph type="pic" sz="quarter" idx="12"/>
          </p:nvPr>
        </p:nvSpPr>
        <p:spPr>
          <a:xfrm>
            <a:off x="936625" y="1604963"/>
            <a:ext cx="4419600" cy="4491037"/>
          </a:xfrm>
          <a:prstGeom prst="rect">
            <a:avLst/>
          </a:prstGeom>
        </p:spPr>
        <p:txBody>
          <a:bodyPr/>
          <a:lstStyle>
            <a:lvl1pPr>
              <a:defRPr>
                <a:solidFill>
                  <a:schemeClr val="accent2"/>
                </a:solidFill>
              </a:defRPr>
            </a:lvl1pPr>
          </a:lstStyle>
          <a:p>
            <a:endParaRPr lang="zh-CN" altLang="en-US"/>
          </a:p>
        </p:txBody>
      </p:sp>
      <p:sp>
        <p:nvSpPr>
          <p:cNvPr id="32" name="文本占位符 8">
            <a:extLst>
              <a:ext uri="{FF2B5EF4-FFF2-40B4-BE49-F238E27FC236}">
                <a16:creationId xmlns:a16="http://schemas.microsoft.com/office/drawing/2014/main" id="{30408C8F-3900-FA66-F806-F0B9E1CF1ACA}"/>
              </a:ext>
            </a:extLst>
          </p:cNvPr>
          <p:cNvSpPr>
            <a:spLocks noGrp="1"/>
          </p:cNvSpPr>
          <p:nvPr>
            <p:ph type="body" sz="quarter" idx="13" hasCustomPrompt="1"/>
          </p:nvPr>
        </p:nvSpPr>
        <p:spPr>
          <a:xfrm>
            <a:off x="7534275" y="1812154"/>
            <a:ext cx="2351541" cy="430530"/>
          </a:xfrm>
          <a:prstGeom prst="rect">
            <a:avLst/>
          </a:prstGeom>
          <a:noFill/>
          <a:effectLst/>
        </p:spPr>
        <p:txBody>
          <a:bodyPr wrap="none" lIns="0" tIns="0" rIns="0" bIns="0" rtlCol="0" anchor="t">
            <a:noAutofit/>
          </a:bodyPr>
          <a:lstStyle>
            <a:lvl1pPr marL="0" indent="0">
              <a:buNone/>
              <a:defRPr lang="zh-CN" altLang="en-US" sz="28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pPr marL="0" lvl="0" algn="ctr" defTabSz="914400">
              <a:buClrTx/>
              <a:buSzTx/>
              <a:buFontTx/>
            </a:pPr>
            <a:r>
              <a:rPr lang="zh-CN" altLang="en-US" dirty="0"/>
              <a:t>在此输入标题</a:t>
            </a:r>
          </a:p>
        </p:txBody>
      </p:sp>
      <p:sp>
        <p:nvSpPr>
          <p:cNvPr id="33" name="文本占位符 8">
            <a:extLst>
              <a:ext uri="{FF2B5EF4-FFF2-40B4-BE49-F238E27FC236}">
                <a16:creationId xmlns:a16="http://schemas.microsoft.com/office/drawing/2014/main" id="{56FE7031-52B7-457F-783F-711C16F3CA14}"/>
              </a:ext>
            </a:extLst>
          </p:cNvPr>
          <p:cNvSpPr>
            <a:spLocks noGrp="1"/>
          </p:cNvSpPr>
          <p:nvPr>
            <p:ph type="body" sz="quarter" idx="14" hasCustomPrompt="1"/>
          </p:nvPr>
        </p:nvSpPr>
        <p:spPr>
          <a:xfrm>
            <a:off x="6643968" y="2456217"/>
            <a:ext cx="4289643" cy="1837094"/>
          </a:xfrm>
          <a:prstGeom prst="rect">
            <a:avLst/>
          </a:prstGeom>
          <a:blipFill dpi="0" rotWithShape="0">
            <a:blip r:embed="rId2">
              <a:lum/>
            </a:blip>
            <a:srcRect/>
            <a:stretch>
              <a:fillRect l="-138515" t="-139856" r="-22142" b="-150137"/>
            </a:stretch>
          </a:blipFill>
          <a:effectLst>
            <a:outerShdw blurRad="63500" sx="102000" sy="102000" algn="ctr" rotWithShape="0">
              <a:srgbClr val="0B184D">
                <a:alpha val="40000"/>
              </a:srgbClr>
            </a:outerShdw>
          </a:effectLst>
        </p:spPr>
        <p:txBody>
          <a:bodyPr wrap="square" lIns="0" tIns="0" rIns="0" bIns="0" rtlCol="0" anchor="t">
            <a:noAutofit/>
          </a:bodyPr>
          <a:lstStyle>
            <a:lvl1pPr>
              <a:defRPr lang="zh-CN" altLang="en-US" sz="1600" dirty="0">
                <a:solidFill>
                  <a:srgbClr val="49BCDD"/>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defRPr>
            </a:lvl1pPr>
          </a:lstStyle>
          <a:p>
            <a:pPr marL="342900" marR="0" lvl="0" indent="-342900" algn="l" defTabSz="914400" rtl="0" eaLnBrk="1" fontAlgn="auto" latinLnBrk="0" hangingPunct="1">
              <a:lnSpc>
                <a:spcPct val="120000"/>
              </a:lnSpc>
              <a:spcBef>
                <a:spcPts val="815"/>
              </a:spcBef>
              <a:spcAft>
                <a:spcPts val="0"/>
              </a:spcAft>
              <a:buClrTx/>
              <a:buSzTx/>
              <a:buFont typeface="Wingdings" panose="05000000000000000000" pitchFamily="2" charset="2"/>
              <a:buChar char="l"/>
              <a:tabLst/>
              <a:defRPr/>
            </a:pPr>
            <a:r>
              <a:rPr lang="zh-CN" altLang="en-US" dirty="0"/>
              <a:t>在此输入内容在此输入内容在此输入内容</a:t>
            </a:r>
          </a:p>
          <a:p>
            <a:pPr marL="342900" marR="0" lvl="0" indent="-342900" algn="l" defTabSz="914400" rtl="0" eaLnBrk="1" fontAlgn="auto" latinLnBrk="0" hangingPunct="1">
              <a:lnSpc>
                <a:spcPct val="120000"/>
              </a:lnSpc>
              <a:spcBef>
                <a:spcPts val="815"/>
              </a:spcBef>
              <a:spcAft>
                <a:spcPts val="0"/>
              </a:spcAft>
              <a:buClrTx/>
              <a:buSzTx/>
              <a:buFont typeface="Wingdings" panose="05000000000000000000" pitchFamily="2" charset="2"/>
              <a:buChar char="l"/>
              <a:tabLst/>
              <a:defRPr/>
            </a:pPr>
            <a:r>
              <a:rPr lang="zh-CN" altLang="en-US" dirty="0"/>
              <a:t>在此输入内容在此输入内容在此输入内容</a:t>
            </a:r>
          </a:p>
          <a:p>
            <a:pPr marL="342900" marR="0" lvl="0" indent="-342900" algn="l" defTabSz="914400" rtl="0" eaLnBrk="1" fontAlgn="auto" latinLnBrk="0" hangingPunct="1">
              <a:lnSpc>
                <a:spcPct val="120000"/>
              </a:lnSpc>
              <a:spcBef>
                <a:spcPts val="815"/>
              </a:spcBef>
              <a:spcAft>
                <a:spcPts val="0"/>
              </a:spcAft>
              <a:buClrTx/>
              <a:buSzTx/>
              <a:buFont typeface="Wingdings" panose="05000000000000000000" pitchFamily="2" charset="2"/>
              <a:buChar char="l"/>
              <a:tabLst/>
              <a:defRPr/>
            </a:pPr>
            <a:r>
              <a:rPr lang="zh-CN" altLang="en-US" dirty="0"/>
              <a:t>在此输入内容在此输入内容在此输入内容</a:t>
            </a:r>
          </a:p>
          <a:p>
            <a:pPr marL="342900" marR="0" lvl="0" indent="-342900" algn="l" defTabSz="914400" rtl="0" eaLnBrk="1" fontAlgn="auto" latinLnBrk="0" hangingPunct="1">
              <a:lnSpc>
                <a:spcPct val="120000"/>
              </a:lnSpc>
              <a:spcBef>
                <a:spcPts val="815"/>
              </a:spcBef>
              <a:spcAft>
                <a:spcPts val="0"/>
              </a:spcAft>
              <a:buClrTx/>
              <a:buSzTx/>
              <a:buFont typeface="Wingdings" panose="05000000000000000000" pitchFamily="2" charset="2"/>
              <a:buChar char="l"/>
              <a:tabLst/>
              <a:defRPr/>
            </a:pPr>
            <a:r>
              <a:rPr lang="zh-CN" altLang="en-US" dirty="0"/>
              <a:t>在此输入内容在此输入内容在此输入内容</a:t>
            </a:r>
          </a:p>
          <a:p>
            <a:pPr marL="342900" marR="0" lvl="0" indent="-342900" algn="l" defTabSz="914400" rtl="0" eaLnBrk="1" fontAlgn="auto" latinLnBrk="0" hangingPunct="1">
              <a:lnSpc>
                <a:spcPct val="120000"/>
              </a:lnSpc>
              <a:spcBef>
                <a:spcPts val="815"/>
              </a:spcBef>
              <a:spcAft>
                <a:spcPts val="0"/>
              </a:spcAft>
              <a:buClrTx/>
              <a:buSzTx/>
              <a:buFont typeface="Wingdings" panose="05000000000000000000" pitchFamily="2" charset="2"/>
              <a:buChar char="l"/>
              <a:tabLst/>
              <a:defRPr/>
            </a:pPr>
            <a:r>
              <a:rPr lang="zh-CN" altLang="en-US" dirty="0"/>
              <a:t>在此输入内容在此输入内容在此输入内容</a:t>
            </a:r>
          </a:p>
          <a:p>
            <a:pPr marL="342900" lvl="0" indent="-342900" defTabSz="914400">
              <a:lnSpc>
                <a:spcPct val="120000"/>
              </a:lnSpc>
              <a:buClrTx/>
              <a:buSzTx/>
              <a:buFont typeface="Wingdings" panose="05000000000000000000" pitchFamily="2" charset="2"/>
              <a:buChar char="l"/>
            </a:pPr>
            <a:endParaRPr lang="zh-CN" altLang="en-US" dirty="0"/>
          </a:p>
        </p:txBody>
      </p:sp>
      <p:sp>
        <p:nvSpPr>
          <p:cNvPr id="37" name="文本占位符 8">
            <a:extLst>
              <a:ext uri="{FF2B5EF4-FFF2-40B4-BE49-F238E27FC236}">
                <a16:creationId xmlns:a16="http://schemas.microsoft.com/office/drawing/2014/main" id="{A243F13A-74FD-19F9-EEFA-197FF6665B3A}"/>
              </a:ext>
            </a:extLst>
          </p:cNvPr>
          <p:cNvSpPr>
            <a:spLocks noGrp="1"/>
          </p:cNvSpPr>
          <p:nvPr>
            <p:ph type="body" sz="quarter" idx="17" hasCustomPrompt="1"/>
          </p:nvPr>
        </p:nvSpPr>
        <p:spPr>
          <a:xfrm>
            <a:off x="6517956" y="4954538"/>
            <a:ext cx="1173979" cy="430530"/>
          </a:xfrm>
          <a:prstGeom prst="rect">
            <a:avLst/>
          </a:prstGeom>
          <a:noFill/>
        </p:spPr>
        <p:txBody>
          <a:bodyPr wrap="square" rtlCol="0">
            <a:noAutofit/>
          </a:bodyPr>
          <a:lstStyle>
            <a:lvl1pPr marL="0" indent="0">
              <a:buNone/>
              <a:defRPr lang="zh-CN" altLang="en-US" sz="2400" dirty="0">
                <a:solidFill>
                  <a:schemeClr val="bg1"/>
                </a:solidFill>
                <a:latin typeface="OPPOSans H" panose="00020600040101010101" charset="-122"/>
                <a:ea typeface="OPPOSans H" panose="00020600040101010101" charset="-122"/>
                <a:cs typeface="OPPOSans H" panose="00020600040101010101" charset="-122"/>
              </a:defRPr>
            </a:lvl1pPr>
          </a:lstStyle>
          <a:p>
            <a:pPr marL="0" lvl="0" algn="ctr" defTabSz="914400"/>
            <a:r>
              <a:rPr lang="zh-CN" altLang="en-US" dirty="0"/>
              <a:t>关键字</a:t>
            </a:r>
          </a:p>
        </p:txBody>
      </p:sp>
      <p:sp>
        <p:nvSpPr>
          <p:cNvPr id="38" name="文本占位符 8">
            <a:extLst>
              <a:ext uri="{FF2B5EF4-FFF2-40B4-BE49-F238E27FC236}">
                <a16:creationId xmlns:a16="http://schemas.microsoft.com/office/drawing/2014/main" id="{627CAF3E-A900-66D7-A23D-07321F1510DD}"/>
              </a:ext>
            </a:extLst>
          </p:cNvPr>
          <p:cNvSpPr>
            <a:spLocks noGrp="1"/>
          </p:cNvSpPr>
          <p:nvPr>
            <p:ph type="body" sz="quarter" idx="18" hasCustomPrompt="1"/>
          </p:nvPr>
        </p:nvSpPr>
        <p:spPr>
          <a:xfrm>
            <a:off x="6517955" y="5330012"/>
            <a:ext cx="1173979" cy="337095"/>
          </a:xfrm>
          <a:prstGeom prst="rect">
            <a:avLst/>
          </a:prstGeom>
          <a:noFill/>
        </p:spPr>
        <p:txBody>
          <a:bodyPr wrap="square" rtlCol="0">
            <a:noAutofit/>
          </a:bodyPr>
          <a:lstStyle>
            <a:lvl1pPr marL="0" indent="0">
              <a:buNone/>
              <a:defRPr lang="zh-CN" altLang="en-US" sz="1800" dirty="0">
                <a:solidFill>
                  <a:schemeClr val="bg1"/>
                </a:solidFill>
                <a:latin typeface="OPPOSans L" panose="00020600040101010101" charset="-122"/>
                <a:ea typeface="OPPOSans L" panose="00020600040101010101" charset="-122"/>
              </a:defRPr>
            </a:lvl1pPr>
          </a:lstStyle>
          <a:p>
            <a:pPr marL="0" lvl="0" algn="ctr" defTabSz="914400"/>
            <a:r>
              <a:rPr lang="zh-CN" altLang="en-US" dirty="0"/>
              <a:t>输入内容</a:t>
            </a:r>
          </a:p>
        </p:txBody>
      </p:sp>
      <p:sp>
        <p:nvSpPr>
          <p:cNvPr id="39" name="文本占位符 8">
            <a:extLst>
              <a:ext uri="{FF2B5EF4-FFF2-40B4-BE49-F238E27FC236}">
                <a16:creationId xmlns:a16="http://schemas.microsoft.com/office/drawing/2014/main" id="{ADCDDDAE-81D7-002D-2F44-93AC8FFB6C70}"/>
              </a:ext>
            </a:extLst>
          </p:cNvPr>
          <p:cNvSpPr>
            <a:spLocks noGrp="1"/>
          </p:cNvSpPr>
          <p:nvPr>
            <p:ph type="body" sz="quarter" idx="19" hasCustomPrompt="1"/>
          </p:nvPr>
        </p:nvSpPr>
        <p:spPr>
          <a:xfrm>
            <a:off x="10113396" y="4953363"/>
            <a:ext cx="1173979" cy="430530"/>
          </a:xfrm>
          <a:prstGeom prst="rect">
            <a:avLst/>
          </a:prstGeom>
          <a:noFill/>
        </p:spPr>
        <p:txBody>
          <a:bodyPr wrap="square" rtlCol="0">
            <a:noAutofit/>
          </a:bodyPr>
          <a:lstStyle>
            <a:lvl1pPr marL="0" indent="0">
              <a:buNone/>
              <a:defRPr lang="zh-CN" altLang="en-US" sz="2400" dirty="0">
                <a:solidFill>
                  <a:schemeClr val="bg1"/>
                </a:solidFill>
                <a:latin typeface="OPPOSans H" panose="00020600040101010101" charset="-122"/>
                <a:ea typeface="OPPOSans H" panose="00020600040101010101" charset="-122"/>
                <a:cs typeface="OPPOSans H" panose="00020600040101010101" charset="-122"/>
              </a:defRPr>
            </a:lvl1pPr>
          </a:lstStyle>
          <a:p>
            <a:pPr marL="0" lvl="0" algn="ctr" defTabSz="914400"/>
            <a:r>
              <a:rPr lang="zh-CN" altLang="en-US" dirty="0"/>
              <a:t>关键字</a:t>
            </a:r>
          </a:p>
        </p:txBody>
      </p:sp>
      <p:sp>
        <p:nvSpPr>
          <p:cNvPr id="40" name="文本占位符 8">
            <a:extLst>
              <a:ext uri="{FF2B5EF4-FFF2-40B4-BE49-F238E27FC236}">
                <a16:creationId xmlns:a16="http://schemas.microsoft.com/office/drawing/2014/main" id="{169205B9-0783-A251-9489-F3DB2851EDC0}"/>
              </a:ext>
            </a:extLst>
          </p:cNvPr>
          <p:cNvSpPr>
            <a:spLocks noGrp="1"/>
          </p:cNvSpPr>
          <p:nvPr>
            <p:ph type="body" sz="quarter" idx="20" hasCustomPrompt="1"/>
          </p:nvPr>
        </p:nvSpPr>
        <p:spPr>
          <a:xfrm>
            <a:off x="10113395" y="5328837"/>
            <a:ext cx="1173979" cy="337095"/>
          </a:xfrm>
          <a:prstGeom prst="rect">
            <a:avLst/>
          </a:prstGeom>
          <a:noFill/>
        </p:spPr>
        <p:txBody>
          <a:bodyPr wrap="square" rtlCol="0">
            <a:noAutofit/>
          </a:bodyPr>
          <a:lstStyle>
            <a:lvl1pPr marL="0" indent="0">
              <a:buNone/>
              <a:defRPr lang="zh-CN" altLang="en-US" sz="1800" dirty="0">
                <a:solidFill>
                  <a:schemeClr val="bg1"/>
                </a:solidFill>
                <a:latin typeface="OPPOSans L" panose="00020600040101010101" charset="-122"/>
                <a:ea typeface="OPPOSans L" panose="00020600040101010101" charset="-122"/>
              </a:defRPr>
            </a:lvl1pPr>
          </a:lstStyle>
          <a:p>
            <a:pPr marL="0" lvl="0" algn="ctr" defTabSz="914400"/>
            <a:r>
              <a:rPr lang="zh-CN" altLang="en-US" dirty="0"/>
              <a:t>输入内容</a:t>
            </a:r>
          </a:p>
        </p:txBody>
      </p:sp>
      <p:sp>
        <p:nvSpPr>
          <p:cNvPr id="41" name="文本占位符 8">
            <a:extLst>
              <a:ext uri="{FF2B5EF4-FFF2-40B4-BE49-F238E27FC236}">
                <a16:creationId xmlns:a16="http://schemas.microsoft.com/office/drawing/2014/main" id="{3ACA790B-A812-26E5-DCB1-E72E2B81844D}"/>
              </a:ext>
            </a:extLst>
          </p:cNvPr>
          <p:cNvSpPr>
            <a:spLocks noGrp="1"/>
          </p:cNvSpPr>
          <p:nvPr>
            <p:ph type="body" sz="quarter" idx="10" hasCustomPrompt="1"/>
          </p:nvPr>
        </p:nvSpPr>
        <p:spPr>
          <a:xfrm>
            <a:off x="712788" y="701902"/>
            <a:ext cx="2727098" cy="177664"/>
          </a:xfrm>
          <a:prstGeom prst="rect">
            <a:avLst/>
          </a:prstGeom>
          <a:blipFill dpi="0" rotWithShape="0">
            <a:blip r:embed="rId2">
              <a:lum/>
            </a:blip>
            <a:srcRect/>
            <a:stretch>
              <a:fillRect l="-55531" t="-789610" r="-532395" b="-2824122"/>
            </a:stretch>
          </a:blipFill>
        </p:spPr>
        <p:txBody>
          <a:bodyPr wrap="square" lIns="0" tIns="0" rIns="0" bIns="0" rtlCol="0" anchor="t">
            <a:noAutofit/>
          </a:bodyPr>
          <a:lstStyle>
            <a:lvl1pPr>
              <a:defRPr lang="zh-CN" altLang="en-US" sz="1200" dirty="0">
                <a:solidFill>
                  <a:schemeClr val="accent2"/>
                </a:solidFill>
                <a:latin typeface="OPPOSans L" panose="00020600040101010101" charset="-122"/>
                <a:ea typeface="OPPOSans L" panose="00020600040101010101" charset="-122"/>
                <a:cs typeface="OPPOSans L" panose="00020600040101010101" charset="-122"/>
              </a:defRPr>
            </a:lvl1pPr>
          </a:lstStyle>
          <a:p>
            <a:pPr marL="0" lvl="0" indent="0" defTabSz="914400">
              <a:buNone/>
            </a:pPr>
            <a:r>
              <a:rPr lang="zh-CN" altLang="en-US" dirty="0"/>
              <a:t>在此输入您的公司名</a:t>
            </a:r>
            <a:r>
              <a:rPr lang="en-US" altLang="zh-CN" dirty="0"/>
              <a:t>/Logo/Slogan</a:t>
            </a:r>
            <a:endParaRPr lang="zh-CN" altLang="en-US" dirty="0"/>
          </a:p>
        </p:txBody>
      </p:sp>
      <p:sp>
        <p:nvSpPr>
          <p:cNvPr id="42" name="文本占位符 8">
            <a:extLst>
              <a:ext uri="{FF2B5EF4-FFF2-40B4-BE49-F238E27FC236}">
                <a16:creationId xmlns:a16="http://schemas.microsoft.com/office/drawing/2014/main" id="{76A299CE-B70A-9C47-E907-8F61553AFF64}"/>
              </a:ext>
            </a:extLst>
          </p:cNvPr>
          <p:cNvSpPr>
            <a:spLocks noGrp="1"/>
          </p:cNvSpPr>
          <p:nvPr>
            <p:ph type="body" sz="quarter" idx="11" hasCustomPrompt="1"/>
          </p:nvPr>
        </p:nvSpPr>
        <p:spPr>
          <a:xfrm>
            <a:off x="8926282" y="6476773"/>
            <a:ext cx="2563589" cy="159319"/>
          </a:xfrm>
          <a:prstGeom prst="rect">
            <a:avLst/>
          </a:prstGeom>
          <a:blipFill dpi="0" rotWithShape="0">
            <a:blip r:embed="rId2">
              <a:lum/>
            </a:blip>
            <a:srcRect/>
            <a:stretch>
              <a:fillRect l="-55531" t="-789610" r="-532395" b="-2824122"/>
            </a:stretch>
          </a:blipFill>
        </p:spPr>
        <p:txBody>
          <a:bodyPr wrap="square" lIns="0" tIns="0" rIns="0" bIns="0" rtlCol="0" anchor="t">
            <a:noAutofit/>
          </a:bodyPr>
          <a:lstStyle>
            <a:lvl1pPr marL="0" indent="0">
              <a:buNone/>
              <a:defRPr lang="zh-CN" altLang="en-US" sz="1200" dirty="0">
                <a:solidFill>
                  <a:schemeClr val="accent2"/>
                </a:solidFill>
                <a:latin typeface="OPPOSans L" panose="00020600040101010101" charset="-122"/>
                <a:ea typeface="OPPOSans L" panose="00020600040101010101" charset="-122"/>
                <a:cs typeface="OPPOSans L" panose="00020600040101010101" charset="-122"/>
              </a:defRPr>
            </a:lvl1pPr>
          </a:lstStyle>
          <a:p>
            <a:pPr marL="0" lvl="0" defTabSz="914400"/>
            <a:r>
              <a:rPr lang="zh-CN" altLang="en-US" dirty="0"/>
              <a:t>在此输入您的公司名</a:t>
            </a:r>
            <a:r>
              <a:rPr lang="en-US" altLang="zh-CN" dirty="0"/>
              <a:t>/Logo/Slogan</a:t>
            </a:r>
            <a:endParaRPr lang="zh-CN" altLang="en-US" dirty="0"/>
          </a:p>
        </p:txBody>
      </p:sp>
      <p:sp>
        <p:nvSpPr>
          <p:cNvPr id="43" name="文本占位符 8">
            <a:extLst>
              <a:ext uri="{FF2B5EF4-FFF2-40B4-BE49-F238E27FC236}">
                <a16:creationId xmlns:a16="http://schemas.microsoft.com/office/drawing/2014/main" id="{96690879-9A20-8682-A08E-65A0D0CD1129}"/>
              </a:ext>
            </a:extLst>
          </p:cNvPr>
          <p:cNvSpPr>
            <a:spLocks noGrp="1"/>
          </p:cNvSpPr>
          <p:nvPr>
            <p:ph type="body" sz="quarter" idx="21" hasCustomPrompt="1"/>
          </p:nvPr>
        </p:nvSpPr>
        <p:spPr>
          <a:xfrm>
            <a:off x="8352427" y="4953363"/>
            <a:ext cx="1173979" cy="430530"/>
          </a:xfrm>
          <a:prstGeom prst="rect">
            <a:avLst/>
          </a:prstGeom>
          <a:noFill/>
        </p:spPr>
        <p:txBody>
          <a:bodyPr wrap="square" rtlCol="0">
            <a:noAutofit/>
          </a:bodyPr>
          <a:lstStyle>
            <a:lvl1pPr marL="0" indent="0">
              <a:buNone/>
              <a:defRPr lang="zh-CN" altLang="en-US" sz="2400" dirty="0">
                <a:solidFill>
                  <a:schemeClr val="bg1"/>
                </a:solidFill>
                <a:latin typeface="OPPOSans H" panose="00020600040101010101" charset="-122"/>
                <a:ea typeface="OPPOSans H" panose="00020600040101010101" charset="-122"/>
                <a:cs typeface="OPPOSans H" panose="00020600040101010101" charset="-122"/>
              </a:defRPr>
            </a:lvl1pPr>
          </a:lstStyle>
          <a:p>
            <a:pPr marL="0" lvl="0" algn="ctr" defTabSz="914400"/>
            <a:r>
              <a:rPr lang="zh-CN" altLang="en-US" dirty="0"/>
              <a:t>关键字</a:t>
            </a:r>
          </a:p>
        </p:txBody>
      </p:sp>
      <p:sp>
        <p:nvSpPr>
          <p:cNvPr id="44" name="文本占位符 8">
            <a:extLst>
              <a:ext uri="{FF2B5EF4-FFF2-40B4-BE49-F238E27FC236}">
                <a16:creationId xmlns:a16="http://schemas.microsoft.com/office/drawing/2014/main" id="{8B92809B-8974-3072-FFBC-4D67518EA86B}"/>
              </a:ext>
            </a:extLst>
          </p:cNvPr>
          <p:cNvSpPr>
            <a:spLocks noGrp="1"/>
          </p:cNvSpPr>
          <p:nvPr>
            <p:ph type="body" sz="quarter" idx="22" hasCustomPrompt="1"/>
          </p:nvPr>
        </p:nvSpPr>
        <p:spPr>
          <a:xfrm>
            <a:off x="8352426" y="5328837"/>
            <a:ext cx="1173979" cy="337095"/>
          </a:xfrm>
          <a:prstGeom prst="rect">
            <a:avLst/>
          </a:prstGeom>
          <a:noFill/>
        </p:spPr>
        <p:txBody>
          <a:bodyPr wrap="square" rtlCol="0">
            <a:noAutofit/>
          </a:bodyPr>
          <a:lstStyle>
            <a:lvl1pPr marL="0" indent="0">
              <a:buNone/>
              <a:defRPr lang="zh-CN" altLang="en-US" sz="1800" dirty="0">
                <a:solidFill>
                  <a:schemeClr val="bg1"/>
                </a:solidFill>
                <a:latin typeface="OPPOSans L" panose="00020600040101010101" charset="-122"/>
                <a:ea typeface="OPPOSans L" panose="00020600040101010101" charset="-122"/>
              </a:defRPr>
            </a:lvl1pPr>
          </a:lstStyle>
          <a:p>
            <a:pPr marL="0" lvl="0" algn="ctr" defTabSz="914400"/>
            <a:r>
              <a:rPr lang="zh-CN" altLang="en-US" dirty="0"/>
              <a:t>输入内容</a:t>
            </a:r>
          </a:p>
        </p:txBody>
      </p:sp>
    </p:spTree>
    <p:extLst>
      <p:ext uri="{BB962C8B-B14F-4D97-AF65-F5344CB8AC3E}">
        <p14:creationId xmlns:p14="http://schemas.microsoft.com/office/powerpoint/2010/main" val="405917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尾页版式">
    <p:spTree>
      <p:nvGrpSpPr>
        <p:cNvPr id="1" name=""/>
        <p:cNvGrpSpPr/>
        <p:nvPr/>
      </p:nvGrpSpPr>
      <p:grpSpPr>
        <a:xfrm>
          <a:off x="0" y="0"/>
          <a:ext cx="0" cy="0"/>
          <a:chOff x="0" y="0"/>
          <a:chExt cx="0" cy="0"/>
        </a:xfrm>
      </p:grpSpPr>
      <p:cxnSp>
        <p:nvCxnSpPr>
          <p:cNvPr id="6" name="直接连接符 5">
            <a:extLst>
              <a:ext uri="{FF2B5EF4-FFF2-40B4-BE49-F238E27FC236}">
                <a16:creationId xmlns:a16="http://schemas.microsoft.com/office/drawing/2014/main" id="{CF8676E7-857F-1E7A-C1B8-6E813292CED4}"/>
              </a:ext>
            </a:extLst>
          </p:cNvPr>
          <p:cNvCxnSpPr/>
          <p:nvPr userDrawn="1"/>
        </p:nvCxnSpPr>
        <p:spPr>
          <a:xfrm>
            <a:off x="8538845" y="3042285"/>
            <a:ext cx="1079500" cy="0"/>
          </a:xfrm>
          <a:prstGeom prst="line">
            <a:avLst/>
          </a:prstGeom>
          <a:ln w="3175" cap="rnd">
            <a:gradFill flip="none" rotWithShape="1">
              <a:gsLst>
                <a:gs pos="0">
                  <a:schemeClr val="accent1"/>
                </a:gs>
                <a:gs pos="100000">
                  <a:schemeClr val="accent2">
                    <a:alpha val="0"/>
                  </a:schemeClr>
                </a:gs>
              </a:gsLst>
              <a:lin ang="0" scaled="1"/>
              <a:tileRect/>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93D2C6FB-CED1-F1FA-1FA1-1D11D25F2B8D}"/>
              </a:ext>
            </a:extLst>
          </p:cNvPr>
          <p:cNvCxnSpPr/>
          <p:nvPr userDrawn="1"/>
        </p:nvCxnSpPr>
        <p:spPr>
          <a:xfrm flipH="1">
            <a:off x="3601085" y="2147570"/>
            <a:ext cx="2249805" cy="0"/>
          </a:xfrm>
          <a:prstGeom prst="line">
            <a:avLst/>
          </a:prstGeom>
          <a:ln w="3175" cap="rnd">
            <a:gradFill flip="none" rotWithShape="1">
              <a:gsLst>
                <a:gs pos="0">
                  <a:schemeClr val="accent1"/>
                </a:gs>
                <a:gs pos="100000">
                  <a:schemeClr val="accent2">
                    <a:alpha val="0"/>
                  </a:schemeClr>
                </a:gs>
              </a:gsLst>
              <a:lin ang="0" scaled="1"/>
              <a:tileRect/>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09E6F19-6362-E101-1534-CB825D0DD389}"/>
              </a:ext>
            </a:extLst>
          </p:cNvPr>
          <p:cNvCxnSpPr/>
          <p:nvPr userDrawn="1"/>
        </p:nvCxnSpPr>
        <p:spPr>
          <a:xfrm>
            <a:off x="1917065" y="4593590"/>
            <a:ext cx="4192905" cy="0"/>
          </a:xfrm>
          <a:prstGeom prst="line">
            <a:avLst/>
          </a:prstGeom>
          <a:ln w="3175" cap="rnd">
            <a:gradFill flip="none" rotWithShape="1">
              <a:gsLst>
                <a:gs pos="0">
                  <a:schemeClr val="accent1"/>
                </a:gs>
                <a:gs pos="100000">
                  <a:schemeClr val="accent2">
                    <a:alpha val="0"/>
                  </a:schemeClr>
                </a:gs>
              </a:gsLst>
              <a:lin ang="0" scaled="1"/>
              <a:tileRect/>
            </a:gradFill>
            <a:miter lim="800000"/>
            <a:headEnd type="oval"/>
            <a:tailEnd type="none"/>
          </a:ln>
        </p:spPr>
        <p:style>
          <a:lnRef idx="1">
            <a:schemeClr val="accent1"/>
          </a:lnRef>
          <a:fillRef idx="0">
            <a:schemeClr val="accent1"/>
          </a:fillRef>
          <a:effectRef idx="0">
            <a:schemeClr val="accent1"/>
          </a:effectRef>
          <a:fontRef idx="minor">
            <a:schemeClr val="tx1"/>
          </a:fontRef>
        </p:style>
      </p:cxnSp>
      <p:sp>
        <p:nvSpPr>
          <p:cNvPr id="11" name="文本占位符 8">
            <a:extLst>
              <a:ext uri="{FF2B5EF4-FFF2-40B4-BE49-F238E27FC236}">
                <a16:creationId xmlns:a16="http://schemas.microsoft.com/office/drawing/2014/main" id="{BBD19C3B-1E8B-DC2F-5A86-9FF465AFDB43}"/>
              </a:ext>
            </a:extLst>
          </p:cNvPr>
          <p:cNvSpPr>
            <a:spLocks noGrp="1"/>
          </p:cNvSpPr>
          <p:nvPr>
            <p:ph type="body" sz="quarter" idx="12" hasCustomPrompt="1"/>
          </p:nvPr>
        </p:nvSpPr>
        <p:spPr>
          <a:xfrm>
            <a:off x="4205577" y="2540248"/>
            <a:ext cx="4056436" cy="1004073"/>
          </a:xfrm>
          <a:prstGeom prst="rect">
            <a:avLst/>
          </a:prstGeom>
          <a:noFill/>
          <a:effectLst/>
        </p:spPr>
        <p:txBody>
          <a:bodyPr wrap="square" lIns="0" tIns="0" rIns="0" bIns="0" rtlCol="0" anchor="t">
            <a:noAutofit/>
          </a:bodyPr>
          <a:lstStyle>
            <a:lvl1pPr>
              <a:defRPr lang="zh-CN" altLang="en-US" sz="8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defRPr>
            </a:lvl1pPr>
          </a:lstStyle>
          <a:p>
            <a:pPr marL="0" lvl="0" indent="0" algn="ctr" defTabSz="914400">
              <a:buNone/>
            </a:pPr>
            <a:r>
              <a:rPr lang="zh-CN" altLang="en-US" dirty="0"/>
              <a:t>感谢观看</a:t>
            </a:r>
          </a:p>
        </p:txBody>
      </p:sp>
      <p:sp>
        <p:nvSpPr>
          <p:cNvPr id="12" name="文本占位符 8">
            <a:extLst>
              <a:ext uri="{FF2B5EF4-FFF2-40B4-BE49-F238E27FC236}">
                <a16:creationId xmlns:a16="http://schemas.microsoft.com/office/drawing/2014/main" id="{2934AA96-2ED2-DD84-C30E-5A0F834B89B0}"/>
              </a:ext>
            </a:extLst>
          </p:cNvPr>
          <p:cNvSpPr>
            <a:spLocks noGrp="1"/>
          </p:cNvSpPr>
          <p:nvPr>
            <p:ph type="body" sz="quarter" idx="13" hasCustomPrompt="1"/>
          </p:nvPr>
        </p:nvSpPr>
        <p:spPr>
          <a:xfrm>
            <a:off x="2180201" y="3815715"/>
            <a:ext cx="8107188" cy="415535"/>
          </a:xfrm>
          <a:prstGeom prst="rect">
            <a:avLst/>
          </a:prstGeom>
          <a:noFill/>
          <a:effectLst/>
        </p:spPr>
        <p:txBody>
          <a:bodyPr wrap="square" lIns="0" tIns="0" rIns="0" bIns="0" rtlCol="0" anchor="t">
            <a:noAutofit/>
          </a:bodyPr>
          <a:lstStyle>
            <a:lvl1pPr marL="0" indent="0">
              <a:buNone/>
              <a:defRPr lang="zh-CN" altLang="en-US" sz="4000" dirty="0">
                <a:gradFill>
                  <a:gsLst>
                    <a:gs pos="0">
                      <a:schemeClr val="accent1">
                        <a:alpha val="20000"/>
                      </a:schemeClr>
                    </a:gs>
                    <a:gs pos="100000">
                      <a:schemeClr val="accent2">
                        <a:alpha val="20000"/>
                      </a:schemeClr>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defRPr>
            </a:lvl1pPr>
          </a:lstStyle>
          <a:p>
            <a:pPr marL="0" lvl="0" algn="dist" defTabSz="914400"/>
            <a:r>
              <a:rPr lang="en-US" altLang="zh-CN" dirty="0"/>
              <a:t>THANKS</a:t>
            </a:r>
            <a:endParaRPr lang="zh-CN" altLang="en-US" dirty="0"/>
          </a:p>
        </p:txBody>
      </p:sp>
      <p:sp>
        <p:nvSpPr>
          <p:cNvPr id="13" name="文本占位符 8">
            <a:extLst>
              <a:ext uri="{FF2B5EF4-FFF2-40B4-BE49-F238E27FC236}">
                <a16:creationId xmlns:a16="http://schemas.microsoft.com/office/drawing/2014/main" id="{4AE64AB4-FA49-734E-AC33-4C89AF8C25E0}"/>
              </a:ext>
            </a:extLst>
          </p:cNvPr>
          <p:cNvSpPr>
            <a:spLocks noGrp="1"/>
          </p:cNvSpPr>
          <p:nvPr>
            <p:ph type="body" sz="quarter" idx="16" hasCustomPrompt="1"/>
          </p:nvPr>
        </p:nvSpPr>
        <p:spPr>
          <a:xfrm>
            <a:off x="1039586" y="5584145"/>
            <a:ext cx="10112828" cy="169342"/>
          </a:xfrm>
          <a:prstGeom prst="rect">
            <a:avLst/>
          </a:prstGeom>
          <a:noFill/>
          <a:effectLst/>
        </p:spPr>
        <p:txBody>
          <a:bodyPr wrap="square" lIns="0" tIns="0" rIns="0" bIns="0" rtlCol="0" anchor="t">
            <a:noAutofit/>
          </a:bodyPr>
          <a:lstStyle>
            <a:lvl1pPr>
              <a:defRPr lang="zh-CN" altLang="en-US"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defRPr>
            </a:lvl1pPr>
          </a:lstStyle>
          <a:p>
            <a:pPr marL="0" lvl="0" indent="0" algn="dist" defTabSz="914400">
              <a:buNone/>
            </a:pPr>
            <a:r>
              <a:rPr lang="zh-CN" altLang="en-US" dirty="0"/>
              <a:t>在此输入中英文修饰</a:t>
            </a:r>
          </a:p>
        </p:txBody>
      </p:sp>
      <p:sp>
        <p:nvSpPr>
          <p:cNvPr id="14" name="文本占位符 8">
            <a:extLst>
              <a:ext uri="{FF2B5EF4-FFF2-40B4-BE49-F238E27FC236}">
                <a16:creationId xmlns:a16="http://schemas.microsoft.com/office/drawing/2014/main" id="{E1AB67E0-7DD7-FABE-8839-DE3659842BB8}"/>
              </a:ext>
            </a:extLst>
          </p:cNvPr>
          <p:cNvSpPr>
            <a:spLocks noGrp="1"/>
          </p:cNvSpPr>
          <p:nvPr>
            <p:ph type="body" sz="quarter" idx="10" hasCustomPrompt="1"/>
          </p:nvPr>
        </p:nvSpPr>
        <p:spPr>
          <a:xfrm>
            <a:off x="712788" y="701902"/>
            <a:ext cx="2727098" cy="177664"/>
          </a:xfrm>
          <a:prstGeom prst="rect">
            <a:avLst/>
          </a:prstGeom>
          <a:blipFill dpi="0" rotWithShape="0">
            <a:blip r:embed="rId2">
              <a:lum/>
            </a:blip>
            <a:srcRect/>
            <a:stretch>
              <a:fillRect l="-55531" t="-789610" r="-532395" b="-2824122"/>
            </a:stretch>
          </a:blipFill>
        </p:spPr>
        <p:txBody>
          <a:bodyPr wrap="square" lIns="0" tIns="0" rIns="0" bIns="0" rtlCol="0" anchor="t">
            <a:noAutofit/>
          </a:bodyPr>
          <a:lstStyle>
            <a:lvl1pPr>
              <a:defRPr lang="zh-CN" altLang="en-US" sz="1200" dirty="0">
                <a:solidFill>
                  <a:schemeClr val="accent2"/>
                </a:solidFill>
                <a:latin typeface="OPPOSans L" panose="00020600040101010101" charset="-122"/>
                <a:ea typeface="OPPOSans L" panose="00020600040101010101" charset="-122"/>
                <a:cs typeface="OPPOSans L" panose="00020600040101010101" charset="-122"/>
              </a:defRPr>
            </a:lvl1pPr>
          </a:lstStyle>
          <a:p>
            <a:pPr marL="0" lvl="0" indent="0" defTabSz="914400">
              <a:buNone/>
            </a:pPr>
            <a:r>
              <a:rPr lang="zh-CN" altLang="en-US" dirty="0"/>
              <a:t>在此输入您的公司名</a:t>
            </a:r>
            <a:r>
              <a:rPr lang="en-US" altLang="zh-CN" dirty="0"/>
              <a:t>/Logo/Slogan</a:t>
            </a:r>
            <a:endParaRPr lang="zh-CN" altLang="en-US" dirty="0"/>
          </a:p>
        </p:txBody>
      </p:sp>
      <p:sp>
        <p:nvSpPr>
          <p:cNvPr id="15" name="文本占位符 8">
            <a:extLst>
              <a:ext uri="{FF2B5EF4-FFF2-40B4-BE49-F238E27FC236}">
                <a16:creationId xmlns:a16="http://schemas.microsoft.com/office/drawing/2014/main" id="{02AB00BB-5244-A256-9D71-EC3E4EB650C7}"/>
              </a:ext>
            </a:extLst>
          </p:cNvPr>
          <p:cNvSpPr>
            <a:spLocks noGrp="1"/>
          </p:cNvSpPr>
          <p:nvPr>
            <p:ph type="body" sz="quarter" idx="11" hasCustomPrompt="1"/>
          </p:nvPr>
        </p:nvSpPr>
        <p:spPr>
          <a:xfrm>
            <a:off x="8926282" y="6476773"/>
            <a:ext cx="2563589" cy="159319"/>
          </a:xfrm>
          <a:prstGeom prst="rect">
            <a:avLst/>
          </a:prstGeom>
          <a:blipFill dpi="0" rotWithShape="0">
            <a:blip r:embed="rId2">
              <a:lum/>
            </a:blip>
            <a:srcRect/>
            <a:stretch>
              <a:fillRect l="-55531" t="-789610" r="-532395" b="-2824122"/>
            </a:stretch>
          </a:blipFill>
        </p:spPr>
        <p:txBody>
          <a:bodyPr wrap="square" lIns="0" tIns="0" rIns="0" bIns="0" rtlCol="0" anchor="t">
            <a:noAutofit/>
          </a:bodyPr>
          <a:lstStyle>
            <a:lvl1pPr marL="0" indent="0">
              <a:buNone/>
              <a:defRPr lang="zh-CN" altLang="en-US" sz="1200" dirty="0">
                <a:solidFill>
                  <a:schemeClr val="accent2"/>
                </a:solidFill>
                <a:latin typeface="OPPOSans L" panose="00020600040101010101" charset="-122"/>
                <a:ea typeface="OPPOSans L" panose="00020600040101010101" charset="-122"/>
                <a:cs typeface="OPPOSans L" panose="00020600040101010101" charset="-122"/>
              </a:defRPr>
            </a:lvl1pPr>
          </a:lstStyle>
          <a:p>
            <a:pPr marL="0" lvl="0" defTabSz="914400"/>
            <a:r>
              <a:rPr lang="zh-CN" altLang="en-US" dirty="0"/>
              <a:t>在此输入您的公司名</a:t>
            </a:r>
            <a:r>
              <a:rPr lang="en-US" altLang="zh-CN" dirty="0"/>
              <a:t>/Logo/Slogan</a:t>
            </a:r>
            <a:endParaRPr lang="zh-CN" altLang="en-US" dirty="0"/>
          </a:p>
        </p:txBody>
      </p:sp>
    </p:spTree>
    <p:extLst>
      <p:ext uri="{BB962C8B-B14F-4D97-AF65-F5344CB8AC3E}">
        <p14:creationId xmlns:p14="http://schemas.microsoft.com/office/powerpoint/2010/main" val="259852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3307789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3FA43A29-C02F-8993-8E55-0A862631D325}"/>
              </a:ext>
            </a:extLst>
          </p:cNvPr>
          <p:cNvCxnSpPr/>
          <p:nvPr userDrawn="1"/>
        </p:nvCxnSpPr>
        <p:spPr>
          <a:xfrm>
            <a:off x="516000" y="776923"/>
            <a:ext cx="11160000" cy="0"/>
          </a:xfrm>
          <a:prstGeom prst="line">
            <a:avLst/>
          </a:prstGeom>
          <a:ln w="3175" cap="rnd">
            <a:solidFill>
              <a:schemeClr val="accent2"/>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F224BEAB-E1A3-5D72-8C9F-C761119032C1}"/>
              </a:ext>
            </a:extLst>
          </p:cNvPr>
          <p:cNvCxnSpPr/>
          <p:nvPr userDrawn="1"/>
        </p:nvCxnSpPr>
        <p:spPr>
          <a:xfrm>
            <a:off x="516000" y="6543041"/>
            <a:ext cx="11160000" cy="0"/>
          </a:xfrm>
          <a:prstGeom prst="line">
            <a:avLst/>
          </a:prstGeom>
          <a:ln w="3175" cap="rnd">
            <a:solidFill>
              <a:schemeClr val="accent2"/>
            </a:solidFill>
            <a:round/>
            <a:headEnd type="oval"/>
            <a:tailEnd type="ova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6" r:id="rId1"/>
    <p:sldLayoutId id="2147483652" r:id="rId2"/>
    <p:sldLayoutId id="2147483658" r:id="rId3"/>
    <p:sldLayoutId id="2147483657" r:id="rId4"/>
    <p:sldLayoutId id="2147483649" r:id="rId5"/>
    <p:sldLayoutId id="2147483651" r:id="rId6"/>
    <p:sldLayoutId id="2147483659" r:id="rId7"/>
    <p:sldLayoutId id="2147483660" r:id="rId8"/>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6055" indent="-186055" algn="l" defTabSz="742950" rtl="0" eaLnBrk="1" latinLnBrk="0" hangingPunct="1">
        <a:lnSpc>
          <a:spcPct val="90000"/>
        </a:lnSpc>
        <a:spcBef>
          <a:spcPts val="815"/>
        </a:spcBef>
        <a:buFont typeface="Arial" panose="020B0604020202020204" pitchFamily="34" charset="0"/>
        <a:buChar char="•"/>
        <a:defRPr sz="2275" kern="1200">
          <a:solidFill>
            <a:schemeClr val="tx1"/>
          </a:solidFill>
          <a:latin typeface="+mn-lt"/>
          <a:ea typeface="+mn-ea"/>
          <a:cs typeface="+mn-cs"/>
        </a:defRPr>
      </a:lvl1pPr>
      <a:lvl2pPr marL="557530" indent="-186055" algn="l" defTabSz="742950" rtl="0" eaLnBrk="1" latinLnBrk="0" hangingPunct="1">
        <a:lnSpc>
          <a:spcPct val="90000"/>
        </a:lnSpc>
        <a:spcBef>
          <a:spcPts val="405"/>
        </a:spcBef>
        <a:buFont typeface="Arial" panose="020B0604020202020204" pitchFamily="34" charset="0"/>
        <a:buChar char="•"/>
        <a:defRPr sz="1950" kern="1200">
          <a:solidFill>
            <a:schemeClr val="tx1"/>
          </a:solidFill>
          <a:latin typeface="+mn-lt"/>
          <a:ea typeface="+mn-ea"/>
          <a:cs typeface="+mn-cs"/>
        </a:defRPr>
      </a:lvl2pPr>
      <a:lvl3pPr marL="929005" indent="-186055" algn="l" defTabSz="742950" rtl="0" eaLnBrk="1" latinLnBrk="0" hangingPunct="1">
        <a:lnSpc>
          <a:spcPct val="90000"/>
        </a:lnSpc>
        <a:spcBef>
          <a:spcPts val="405"/>
        </a:spcBef>
        <a:buFont typeface="Arial" panose="020B0604020202020204" pitchFamily="34" charset="0"/>
        <a:buChar char="•"/>
        <a:defRPr sz="1625" kern="1200">
          <a:solidFill>
            <a:schemeClr val="tx1"/>
          </a:solidFill>
          <a:latin typeface="+mn-lt"/>
          <a:ea typeface="+mn-ea"/>
          <a:cs typeface="+mn-cs"/>
        </a:defRPr>
      </a:lvl3pPr>
      <a:lvl4pPr marL="1300480"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4pPr>
      <a:lvl5pPr marL="1671955"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5pPr>
      <a:lvl6pPr marL="2043430"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6pPr>
      <a:lvl7pPr marL="2414905"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7pPr>
      <a:lvl8pPr marL="2786380"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8pPr>
      <a:lvl9pPr marL="3157855"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9pPr>
    </p:bodyStyle>
    <p:otherStyle>
      <a:defPPr>
        <a:defRPr lang="zh-CN"/>
      </a:defPPr>
      <a:lvl1pPr marL="0" algn="l" defTabSz="742950" rtl="0" eaLnBrk="1" latinLnBrk="0" hangingPunct="1">
        <a:defRPr sz="1465" kern="1200">
          <a:solidFill>
            <a:schemeClr val="tx1"/>
          </a:solidFill>
          <a:latin typeface="+mn-lt"/>
          <a:ea typeface="+mn-ea"/>
          <a:cs typeface="+mn-cs"/>
        </a:defRPr>
      </a:lvl1pPr>
      <a:lvl2pPr marL="371475" algn="l" defTabSz="742950" rtl="0" eaLnBrk="1" latinLnBrk="0" hangingPunct="1">
        <a:defRPr sz="1465" kern="1200">
          <a:solidFill>
            <a:schemeClr val="tx1"/>
          </a:solidFill>
          <a:latin typeface="+mn-lt"/>
          <a:ea typeface="+mn-ea"/>
          <a:cs typeface="+mn-cs"/>
        </a:defRPr>
      </a:lvl2pPr>
      <a:lvl3pPr marL="742950" algn="l" defTabSz="742950" rtl="0" eaLnBrk="1" latinLnBrk="0" hangingPunct="1">
        <a:defRPr sz="1465" kern="1200">
          <a:solidFill>
            <a:schemeClr val="tx1"/>
          </a:solidFill>
          <a:latin typeface="+mn-lt"/>
          <a:ea typeface="+mn-ea"/>
          <a:cs typeface="+mn-cs"/>
        </a:defRPr>
      </a:lvl3pPr>
      <a:lvl4pPr marL="1114425" algn="l" defTabSz="742950" rtl="0" eaLnBrk="1" latinLnBrk="0" hangingPunct="1">
        <a:defRPr sz="1465" kern="1200">
          <a:solidFill>
            <a:schemeClr val="tx1"/>
          </a:solidFill>
          <a:latin typeface="+mn-lt"/>
          <a:ea typeface="+mn-ea"/>
          <a:cs typeface="+mn-cs"/>
        </a:defRPr>
      </a:lvl4pPr>
      <a:lvl5pPr marL="1485900" algn="l" defTabSz="742950" rtl="0" eaLnBrk="1" latinLnBrk="0" hangingPunct="1">
        <a:defRPr sz="1465" kern="1200">
          <a:solidFill>
            <a:schemeClr val="tx1"/>
          </a:solidFill>
          <a:latin typeface="+mn-lt"/>
          <a:ea typeface="+mn-ea"/>
          <a:cs typeface="+mn-cs"/>
        </a:defRPr>
      </a:lvl5pPr>
      <a:lvl6pPr marL="1857375" algn="l" defTabSz="742950" rtl="0" eaLnBrk="1" latinLnBrk="0" hangingPunct="1">
        <a:defRPr sz="1465" kern="1200">
          <a:solidFill>
            <a:schemeClr val="tx1"/>
          </a:solidFill>
          <a:latin typeface="+mn-lt"/>
          <a:ea typeface="+mn-ea"/>
          <a:cs typeface="+mn-cs"/>
        </a:defRPr>
      </a:lvl6pPr>
      <a:lvl7pPr marL="2228850" algn="l" defTabSz="742950" rtl="0" eaLnBrk="1" latinLnBrk="0" hangingPunct="1">
        <a:defRPr sz="1465" kern="1200">
          <a:solidFill>
            <a:schemeClr val="tx1"/>
          </a:solidFill>
          <a:latin typeface="+mn-lt"/>
          <a:ea typeface="+mn-ea"/>
          <a:cs typeface="+mn-cs"/>
        </a:defRPr>
      </a:lvl7pPr>
      <a:lvl8pPr marL="2600325" algn="l" defTabSz="742950" rtl="0" eaLnBrk="1" latinLnBrk="0" hangingPunct="1">
        <a:defRPr sz="1465" kern="1200">
          <a:solidFill>
            <a:schemeClr val="tx1"/>
          </a:solidFill>
          <a:latin typeface="+mn-lt"/>
          <a:ea typeface="+mn-ea"/>
          <a:cs typeface="+mn-cs"/>
        </a:defRPr>
      </a:lvl8pPr>
      <a:lvl9pPr marL="2971800" algn="l" defTabSz="742950" rtl="0" eaLnBrk="1" latinLnBrk="0" hangingPunct="1">
        <a:defRPr sz="14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D9E011A0-5DCC-C85E-256D-1BE092D867D6}"/>
              </a:ext>
            </a:extLst>
          </p:cNvPr>
          <p:cNvSpPr>
            <a:spLocks noGrp="1"/>
          </p:cNvSpPr>
          <p:nvPr>
            <p:ph type="body" sz="quarter" idx="10"/>
          </p:nvPr>
        </p:nvSpPr>
        <p:spPr>
          <a:xfrm>
            <a:off x="712787" y="701902"/>
            <a:ext cx="2656661" cy="169342"/>
          </a:xfrm>
        </p:spPr>
        <p:txBody>
          <a:bodyPr/>
          <a:lstStyle/>
          <a:p>
            <a:pPr marL="0" indent="0">
              <a:buNone/>
            </a:pPr>
            <a:endParaRPr lang="zh-CN" altLang="en-US" dirty="0"/>
          </a:p>
        </p:txBody>
      </p:sp>
      <p:sp>
        <p:nvSpPr>
          <p:cNvPr id="5" name="文本占位符 4">
            <a:extLst>
              <a:ext uri="{FF2B5EF4-FFF2-40B4-BE49-F238E27FC236}">
                <a16:creationId xmlns:a16="http://schemas.microsoft.com/office/drawing/2014/main" id="{37E5EC81-757B-B689-A1C9-AF1E8B86326B}"/>
              </a:ext>
            </a:extLst>
          </p:cNvPr>
          <p:cNvSpPr>
            <a:spLocks noGrp="1"/>
          </p:cNvSpPr>
          <p:nvPr>
            <p:ph type="body" sz="quarter" idx="11"/>
          </p:nvPr>
        </p:nvSpPr>
        <p:spPr/>
        <p:txBody>
          <a:bodyPr/>
          <a:lstStyle/>
          <a:p>
            <a:endParaRPr lang="zh-CN" altLang="en-US"/>
          </a:p>
        </p:txBody>
      </p:sp>
      <p:sp>
        <p:nvSpPr>
          <p:cNvPr id="24" name="文本框 23">
            <a:extLst>
              <a:ext uri="{FF2B5EF4-FFF2-40B4-BE49-F238E27FC236}">
                <a16:creationId xmlns:a16="http://schemas.microsoft.com/office/drawing/2014/main" id="{70CED030-3198-EA33-F54B-F14512E6057A}"/>
              </a:ext>
            </a:extLst>
          </p:cNvPr>
          <p:cNvSpPr txBox="1"/>
          <p:nvPr/>
        </p:nvSpPr>
        <p:spPr>
          <a:xfrm>
            <a:off x="3056708" y="4188549"/>
            <a:ext cx="5852887" cy="217161"/>
          </a:xfrm>
          <a:prstGeom prst="rect">
            <a:avLst/>
          </a:prstGeom>
          <a:noFill/>
          <a:effectLst/>
        </p:spPr>
        <p:txBody>
          <a:bodyPr wrap="square" lIns="0" tIns="0" rIns="0" bIns="0" rtlCol="0" anchor="t">
            <a:noAutofit/>
          </a:bodyPr>
          <a:lstStyle>
            <a:lvl1pPr marL="186055" indent="-186055" algn="dist" defTabSz="742950">
              <a:lnSpc>
                <a:spcPct val="90000"/>
              </a:lnSpc>
              <a:spcBef>
                <a:spcPts val="815"/>
              </a:spcBef>
              <a:buFont typeface="Arial" panose="020B0604020202020204" pitchFamily="34" charset="0"/>
              <a:buChar char="•"/>
              <a:defRPr lang="zh-CN" altLang="en-US"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defRPr>
            </a:lvl1pPr>
            <a:lvl2pPr marL="557530" indent="-186055" defTabSz="742950">
              <a:lnSpc>
                <a:spcPct val="90000"/>
              </a:lnSpc>
              <a:spcBef>
                <a:spcPts val="405"/>
              </a:spcBef>
              <a:buFont typeface="Arial" panose="020B0604020202020204" pitchFamily="34" charset="0"/>
              <a:buChar char="•"/>
              <a:defRPr sz="1950"/>
            </a:lvl2pPr>
            <a:lvl3pPr marL="929005" indent="-186055" defTabSz="742950">
              <a:lnSpc>
                <a:spcPct val="90000"/>
              </a:lnSpc>
              <a:spcBef>
                <a:spcPts val="405"/>
              </a:spcBef>
              <a:buFont typeface="Arial" panose="020B0604020202020204" pitchFamily="34" charset="0"/>
              <a:buChar char="•"/>
              <a:defRPr sz="1625"/>
            </a:lvl3pPr>
            <a:lvl4pPr marL="1300480" indent="-186055" defTabSz="742950">
              <a:lnSpc>
                <a:spcPct val="90000"/>
              </a:lnSpc>
              <a:spcBef>
                <a:spcPts val="405"/>
              </a:spcBef>
              <a:buFont typeface="Arial" panose="020B0604020202020204" pitchFamily="34" charset="0"/>
              <a:buChar char="•"/>
              <a:defRPr sz="1465"/>
            </a:lvl4pPr>
            <a:lvl5pPr marL="1671955" indent="-186055" defTabSz="742950">
              <a:lnSpc>
                <a:spcPct val="90000"/>
              </a:lnSpc>
              <a:spcBef>
                <a:spcPts val="405"/>
              </a:spcBef>
              <a:buFont typeface="Arial" panose="020B0604020202020204" pitchFamily="34" charset="0"/>
              <a:buChar char="•"/>
              <a:defRPr sz="1465"/>
            </a:lvl5pPr>
            <a:lvl6pPr marL="2043430" indent="-186055" defTabSz="742950">
              <a:lnSpc>
                <a:spcPct val="90000"/>
              </a:lnSpc>
              <a:spcBef>
                <a:spcPts val="405"/>
              </a:spcBef>
              <a:buFont typeface="Arial" panose="020B0604020202020204" pitchFamily="34" charset="0"/>
              <a:buChar char="•"/>
              <a:defRPr sz="1465"/>
            </a:lvl6pPr>
            <a:lvl7pPr marL="2414905" indent="-186055" defTabSz="742950">
              <a:lnSpc>
                <a:spcPct val="90000"/>
              </a:lnSpc>
              <a:spcBef>
                <a:spcPts val="405"/>
              </a:spcBef>
              <a:buFont typeface="Arial" panose="020B0604020202020204" pitchFamily="34" charset="0"/>
              <a:buChar char="•"/>
              <a:defRPr sz="1465"/>
            </a:lvl7pPr>
            <a:lvl8pPr marL="2786380" indent="-186055" defTabSz="742950">
              <a:lnSpc>
                <a:spcPct val="90000"/>
              </a:lnSpc>
              <a:spcBef>
                <a:spcPts val="405"/>
              </a:spcBef>
              <a:buFont typeface="Arial" panose="020B0604020202020204" pitchFamily="34" charset="0"/>
              <a:buChar char="•"/>
              <a:defRPr sz="1465"/>
            </a:lvl8pPr>
            <a:lvl9pPr marL="3157855" indent="-186055" defTabSz="742950">
              <a:lnSpc>
                <a:spcPct val="90000"/>
              </a:lnSpc>
              <a:spcBef>
                <a:spcPts val="405"/>
              </a:spcBef>
              <a:buFont typeface="Arial" panose="020B0604020202020204" pitchFamily="34" charset="0"/>
              <a:buChar char="•"/>
              <a:defRPr sz="1465"/>
            </a:lvl9pPr>
          </a:lstStyle>
          <a:p>
            <a:pPr marL="0" indent="0">
              <a:buNone/>
            </a:pPr>
            <a:r>
              <a:rPr dirty="0"/>
              <a:t>20</a:t>
            </a:r>
            <a:r>
              <a:rPr lang="en-US" dirty="0"/>
              <a:t>XX</a:t>
            </a:r>
            <a:r>
              <a:rPr dirty="0"/>
              <a:t> home appliance market potential analysis</a:t>
            </a:r>
          </a:p>
        </p:txBody>
      </p:sp>
      <p:sp>
        <p:nvSpPr>
          <p:cNvPr id="25" name="文本框 24">
            <a:extLst>
              <a:ext uri="{FF2B5EF4-FFF2-40B4-BE49-F238E27FC236}">
                <a16:creationId xmlns:a16="http://schemas.microsoft.com/office/drawing/2014/main" id="{ED6BEEEE-0D32-3C45-A369-B51AB6172BCC}"/>
              </a:ext>
            </a:extLst>
          </p:cNvPr>
          <p:cNvSpPr txBox="1"/>
          <p:nvPr/>
        </p:nvSpPr>
        <p:spPr>
          <a:xfrm>
            <a:off x="4093029" y="2169795"/>
            <a:ext cx="4972593" cy="369570"/>
          </a:xfrm>
          <a:prstGeom prst="rect">
            <a:avLst/>
          </a:prstGeom>
          <a:noFill/>
          <a:effectLst/>
        </p:spPr>
        <p:txBody>
          <a:bodyPr wrap="square" lIns="0" tIns="0" rIns="0" bIns="0" rtlCol="0" anchor="t">
            <a:noAutofit/>
          </a:bodyPr>
          <a:lstStyle>
            <a:lvl1pPr indent="0" algn="dist" defTabSz="742950">
              <a:lnSpc>
                <a:spcPct val="90000"/>
              </a:lnSpc>
              <a:spcBef>
                <a:spcPts val="815"/>
              </a:spcBef>
              <a:buFont typeface="Arial" panose="020B0604020202020204" pitchFamily="34" charset="0"/>
              <a:buNone/>
              <a:defRPr lang="zh-CN" altLang="en-US" sz="24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defRPr>
            </a:lvl1pPr>
            <a:lvl2pPr marL="557530" indent="-186055" defTabSz="742950">
              <a:lnSpc>
                <a:spcPct val="90000"/>
              </a:lnSpc>
              <a:spcBef>
                <a:spcPts val="405"/>
              </a:spcBef>
              <a:buFont typeface="Arial" panose="020B0604020202020204" pitchFamily="34" charset="0"/>
              <a:buChar char="•"/>
              <a:defRPr sz="1950"/>
            </a:lvl2pPr>
            <a:lvl3pPr marL="929005" indent="-186055" defTabSz="742950">
              <a:lnSpc>
                <a:spcPct val="90000"/>
              </a:lnSpc>
              <a:spcBef>
                <a:spcPts val="405"/>
              </a:spcBef>
              <a:buFont typeface="Arial" panose="020B0604020202020204" pitchFamily="34" charset="0"/>
              <a:buChar char="•"/>
              <a:defRPr sz="1625"/>
            </a:lvl3pPr>
            <a:lvl4pPr marL="1300480" indent="-186055" defTabSz="742950">
              <a:lnSpc>
                <a:spcPct val="90000"/>
              </a:lnSpc>
              <a:spcBef>
                <a:spcPts val="405"/>
              </a:spcBef>
              <a:buFont typeface="Arial" panose="020B0604020202020204" pitchFamily="34" charset="0"/>
              <a:buChar char="•"/>
              <a:defRPr sz="1465"/>
            </a:lvl4pPr>
            <a:lvl5pPr marL="1671955" indent="-186055" defTabSz="742950">
              <a:lnSpc>
                <a:spcPct val="90000"/>
              </a:lnSpc>
              <a:spcBef>
                <a:spcPts val="405"/>
              </a:spcBef>
              <a:buFont typeface="Arial" panose="020B0604020202020204" pitchFamily="34" charset="0"/>
              <a:buChar char="•"/>
              <a:defRPr sz="1465"/>
            </a:lvl5pPr>
            <a:lvl6pPr marL="2043430" indent="-186055" defTabSz="742950">
              <a:lnSpc>
                <a:spcPct val="90000"/>
              </a:lnSpc>
              <a:spcBef>
                <a:spcPts val="405"/>
              </a:spcBef>
              <a:buFont typeface="Arial" panose="020B0604020202020204" pitchFamily="34" charset="0"/>
              <a:buChar char="•"/>
              <a:defRPr sz="1465"/>
            </a:lvl6pPr>
            <a:lvl7pPr marL="2414905" indent="-186055" defTabSz="742950">
              <a:lnSpc>
                <a:spcPct val="90000"/>
              </a:lnSpc>
              <a:spcBef>
                <a:spcPts val="405"/>
              </a:spcBef>
              <a:buFont typeface="Arial" panose="020B0604020202020204" pitchFamily="34" charset="0"/>
              <a:buChar char="•"/>
              <a:defRPr sz="1465"/>
            </a:lvl7pPr>
            <a:lvl8pPr marL="2786380" indent="-186055" defTabSz="742950">
              <a:lnSpc>
                <a:spcPct val="90000"/>
              </a:lnSpc>
              <a:spcBef>
                <a:spcPts val="405"/>
              </a:spcBef>
              <a:buFont typeface="Arial" panose="020B0604020202020204" pitchFamily="34" charset="0"/>
              <a:buChar char="•"/>
              <a:defRPr sz="1465"/>
            </a:lvl8pPr>
            <a:lvl9pPr marL="3157855" indent="-186055" defTabSz="742950">
              <a:lnSpc>
                <a:spcPct val="90000"/>
              </a:lnSpc>
              <a:spcBef>
                <a:spcPts val="405"/>
              </a:spcBef>
              <a:buFont typeface="Arial" panose="020B0604020202020204" pitchFamily="34" charset="0"/>
              <a:buChar char="•"/>
              <a:defRPr sz="1465"/>
            </a:lvl9pPr>
          </a:lstStyle>
          <a:p>
            <a:r>
              <a:rPr lang="en-US" altLang="zh-CN" dirty="0"/>
              <a:t> </a:t>
            </a:r>
            <a:r>
              <a:rPr dirty="0"/>
              <a:t>20</a:t>
            </a:r>
            <a:r>
              <a:rPr lang="en-US" altLang="zh-CN" dirty="0"/>
              <a:t>XX</a:t>
            </a:r>
            <a:r>
              <a:rPr lang="zh-CN" altLang="en-US" dirty="0"/>
              <a:t>家电消费市场</a:t>
            </a:r>
          </a:p>
        </p:txBody>
      </p:sp>
      <p:sp useBgFill="1">
        <p:nvSpPr>
          <p:cNvPr id="26" name="文本框 25">
            <a:extLst>
              <a:ext uri="{FF2B5EF4-FFF2-40B4-BE49-F238E27FC236}">
                <a16:creationId xmlns:a16="http://schemas.microsoft.com/office/drawing/2014/main" id="{C6CC196E-1229-9D0B-639F-9F373A6246A5}"/>
              </a:ext>
            </a:extLst>
          </p:cNvPr>
          <p:cNvSpPr txBox="1"/>
          <p:nvPr/>
        </p:nvSpPr>
        <p:spPr>
          <a:xfrm>
            <a:off x="1191080" y="5580405"/>
            <a:ext cx="9537065" cy="184150"/>
          </a:xfrm>
          <a:prstGeom prst="rect">
            <a:avLst/>
          </a:prstGeom>
          <a:noFill/>
          <a:effectLst/>
        </p:spPr>
        <p:txBody>
          <a:bodyPr wrap="square" lIns="0" tIns="0" rIns="0" bIns="0" rtlCol="0" anchor="t">
            <a:noAutofit/>
          </a:bodyPr>
          <a:lstStyle>
            <a:lvl1pPr indent="0" algn="dist" defTabSz="742950">
              <a:lnSpc>
                <a:spcPct val="90000"/>
              </a:lnSpc>
              <a:spcBef>
                <a:spcPts val="815"/>
              </a:spcBef>
              <a:buFont typeface="Arial" panose="020B0604020202020204" pitchFamily="34" charset="0"/>
              <a:buNone/>
              <a:defRPr lang="zh-CN" altLang="en-US"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defRPr>
            </a:lvl1pPr>
            <a:lvl2pPr marL="557530" indent="-186055" defTabSz="742950">
              <a:lnSpc>
                <a:spcPct val="90000"/>
              </a:lnSpc>
              <a:spcBef>
                <a:spcPts val="405"/>
              </a:spcBef>
              <a:buFont typeface="Arial" panose="020B0604020202020204" pitchFamily="34" charset="0"/>
              <a:buChar char="•"/>
              <a:defRPr sz="1950"/>
            </a:lvl2pPr>
            <a:lvl3pPr marL="929005" indent="-186055" defTabSz="742950">
              <a:lnSpc>
                <a:spcPct val="90000"/>
              </a:lnSpc>
              <a:spcBef>
                <a:spcPts val="405"/>
              </a:spcBef>
              <a:buFont typeface="Arial" panose="020B0604020202020204" pitchFamily="34" charset="0"/>
              <a:buChar char="•"/>
              <a:defRPr sz="1625"/>
            </a:lvl3pPr>
            <a:lvl4pPr marL="1300480" indent="-186055" defTabSz="742950">
              <a:lnSpc>
                <a:spcPct val="90000"/>
              </a:lnSpc>
              <a:spcBef>
                <a:spcPts val="405"/>
              </a:spcBef>
              <a:buFont typeface="Arial" panose="020B0604020202020204" pitchFamily="34" charset="0"/>
              <a:buChar char="•"/>
              <a:defRPr sz="1465"/>
            </a:lvl4pPr>
            <a:lvl5pPr marL="1671955" indent="-186055" defTabSz="742950">
              <a:lnSpc>
                <a:spcPct val="90000"/>
              </a:lnSpc>
              <a:spcBef>
                <a:spcPts val="405"/>
              </a:spcBef>
              <a:buFont typeface="Arial" panose="020B0604020202020204" pitchFamily="34" charset="0"/>
              <a:buChar char="•"/>
              <a:defRPr sz="1465"/>
            </a:lvl5pPr>
            <a:lvl6pPr marL="2043430" indent="-186055" defTabSz="742950">
              <a:lnSpc>
                <a:spcPct val="90000"/>
              </a:lnSpc>
              <a:spcBef>
                <a:spcPts val="405"/>
              </a:spcBef>
              <a:buFont typeface="Arial" panose="020B0604020202020204" pitchFamily="34" charset="0"/>
              <a:buChar char="•"/>
              <a:defRPr sz="1465"/>
            </a:lvl6pPr>
            <a:lvl7pPr marL="2414905" indent="-186055" defTabSz="742950">
              <a:lnSpc>
                <a:spcPct val="90000"/>
              </a:lnSpc>
              <a:spcBef>
                <a:spcPts val="405"/>
              </a:spcBef>
              <a:buFont typeface="Arial" panose="020B0604020202020204" pitchFamily="34" charset="0"/>
              <a:buChar char="•"/>
              <a:defRPr sz="1465"/>
            </a:lvl7pPr>
            <a:lvl8pPr marL="2786380" indent="-186055" defTabSz="742950">
              <a:lnSpc>
                <a:spcPct val="90000"/>
              </a:lnSpc>
              <a:spcBef>
                <a:spcPts val="405"/>
              </a:spcBef>
              <a:buFont typeface="Arial" panose="020B0604020202020204" pitchFamily="34" charset="0"/>
              <a:buChar char="•"/>
              <a:defRPr sz="1465"/>
            </a:lvl8pPr>
            <a:lvl9pPr marL="3157855" indent="-186055" defTabSz="742950">
              <a:lnSpc>
                <a:spcPct val="90000"/>
              </a:lnSpc>
              <a:spcBef>
                <a:spcPts val="405"/>
              </a:spcBef>
              <a:buFont typeface="Arial" panose="020B0604020202020204" pitchFamily="34" charset="0"/>
              <a:buChar char="•"/>
              <a:defRPr sz="1465"/>
            </a:lvl9pPr>
          </a:lstStyle>
          <a:p>
            <a:r>
              <a:rPr lang="en-US" altLang="zh-CN" dirty="0">
                <a:sym typeface="Arial" panose="020B0604020202020204" pitchFamily="34" charset="0"/>
              </a:rPr>
              <a:t>市场调研 | 基层调研 | 专题调研 | 调研报告</a:t>
            </a:r>
          </a:p>
        </p:txBody>
      </p:sp>
      <p:sp>
        <p:nvSpPr>
          <p:cNvPr id="27" name="文本框 26">
            <a:extLst>
              <a:ext uri="{FF2B5EF4-FFF2-40B4-BE49-F238E27FC236}">
                <a16:creationId xmlns:a16="http://schemas.microsoft.com/office/drawing/2014/main" id="{1CA2FF2B-C3DA-5047-A266-4D53BADE1DCE}"/>
              </a:ext>
            </a:extLst>
          </p:cNvPr>
          <p:cNvSpPr txBox="1"/>
          <p:nvPr/>
        </p:nvSpPr>
        <p:spPr>
          <a:xfrm>
            <a:off x="3874301" y="2623567"/>
            <a:ext cx="5035294" cy="1477328"/>
          </a:xfrm>
          <a:prstGeom prst="rect">
            <a:avLst/>
          </a:prstGeom>
          <a:noFill/>
          <a:effectLst/>
        </p:spPr>
        <p:txBody>
          <a:bodyPr wrap="square" lIns="0" tIns="0" rIns="0" bIns="0" rtlCol="0" anchor="t">
            <a:noAutofit/>
          </a:bodyPr>
          <a:lstStyle/>
          <a:p>
            <a:pPr algn="dist"/>
            <a:r>
              <a:rPr lang="zh-CN" altLang="en-US" sz="96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rPr>
              <a:t>潜力分析</a:t>
            </a:r>
            <a:endParaRPr lang="zh-CN" sz="96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endParaRPr>
          </a:p>
        </p:txBody>
      </p:sp>
    </p:spTree>
    <p:extLst>
      <p:ext uri="{BB962C8B-B14F-4D97-AF65-F5344CB8AC3E}">
        <p14:creationId xmlns:p14="http://schemas.microsoft.com/office/powerpoint/2010/main" val="3475569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占位符 18">
            <a:extLst>
              <a:ext uri="{FF2B5EF4-FFF2-40B4-BE49-F238E27FC236}">
                <a16:creationId xmlns:a16="http://schemas.microsoft.com/office/drawing/2014/main" id="{131062A9-D391-618F-13A4-418C28C9210B}"/>
              </a:ext>
            </a:extLst>
          </p:cNvPr>
          <p:cNvSpPr>
            <a:spLocks noGrp="1"/>
          </p:cNvSpPr>
          <p:nvPr>
            <p:ph type="body" sz="quarter" idx="11"/>
          </p:nvPr>
        </p:nvSpPr>
        <p:spPr/>
        <p:txBody>
          <a:bodyPr>
            <a:noAutofit/>
          </a:bodyPr>
          <a:lstStyle/>
          <a:p>
            <a:endParaRPr lang="zh-CN" altLang="en-US"/>
          </a:p>
        </p:txBody>
      </p:sp>
      <p:graphicFrame>
        <p:nvGraphicFramePr>
          <p:cNvPr id="4" name="图表 3">
            <a:extLst>
              <a:ext uri="{FF2B5EF4-FFF2-40B4-BE49-F238E27FC236}">
                <a16:creationId xmlns:a16="http://schemas.microsoft.com/office/drawing/2014/main" id="{1B4333D8-C5FB-4AAB-F9ED-00059F2DF888}"/>
              </a:ext>
            </a:extLst>
          </p:cNvPr>
          <p:cNvGraphicFramePr/>
          <p:nvPr>
            <p:extLst>
              <p:ext uri="{D42A27DB-BD31-4B8C-83A1-F6EECF244321}">
                <p14:modId xmlns:p14="http://schemas.microsoft.com/office/powerpoint/2010/main" val="3519188459"/>
              </p:ext>
            </p:extLst>
          </p:nvPr>
        </p:nvGraphicFramePr>
        <p:xfrm>
          <a:off x="736600" y="1463040"/>
          <a:ext cx="5742940" cy="4680585"/>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a:extLst>
              <a:ext uri="{FF2B5EF4-FFF2-40B4-BE49-F238E27FC236}">
                <a16:creationId xmlns:a16="http://schemas.microsoft.com/office/drawing/2014/main" id="{F20D06F3-93AD-3497-7718-FF1F15B0F17A}"/>
              </a:ext>
            </a:extLst>
          </p:cNvPr>
          <p:cNvSpPr txBox="1"/>
          <p:nvPr/>
        </p:nvSpPr>
        <p:spPr>
          <a:xfrm>
            <a:off x="10297795" y="3036570"/>
            <a:ext cx="762000" cy="738505"/>
          </a:xfrm>
          <a:prstGeom prst="rect">
            <a:avLst/>
          </a:prstGeom>
          <a:noFill/>
        </p:spPr>
        <p:txBody>
          <a:bodyPr wrap="none" lIns="0" tIns="0" rIns="0" bIns="0" rtlCol="0" anchor="t">
            <a:noAutofit/>
          </a:bodyPr>
          <a:lstStyle/>
          <a:p>
            <a:pPr algn="ctr"/>
            <a:r>
              <a:rPr lang="en-US" altLang="zh-CN" sz="2800"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sym typeface="+mn-ea"/>
              </a:rPr>
              <a:t>28</a:t>
            </a:r>
            <a:r>
              <a:rPr lang="en-US" altLang="zh-CN"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sym typeface="+mn-ea"/>
              </a:rPr>
              <a:t>%</a:t>
            </a:r>
            <a:endParaRPr lang="en-US" altLang="zh-CN" sz="2800"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endParaRPr>
          </a:p>
          <a:p>
            <a:pPr algn="ctr"/>
            <a:r>
              <a:rPr lang="zh-CN" altLang="en-US" sz="20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rPr>
              <a:t>个护类</a:t>
            </a:r>
          </a:p>
        </p:txBody>
      </p:sp>
      <p:sp>
        <p:nvSpPr>
          <p:cNvPr id="7" name="圆角矩形 32">
            <a:extLst>
              <a:ext uri="{FF2B5EF4-FFF2-40B4-BE49-F238E27FC236}">
                <a16:creationId xmlns:a16="http://schemas.microsoft.com/office/drawing/2014/main" id="{5B7E976C-538E-D31A-8A7D-136F2984FF9F}"/>
              </a:ext>
            </a:extLst>
          </p:cNvPr>
          <p:cNvSpPr/>
          <p:nvPr/>
        </p:nvSpPr>
        <p:spPr>
          <a:xfrm>
            <a:off x="9227185" y="2967990"/>
            <a:ext cx="2101215" cy="894715"/>
          </a:xfrm>
          <a:prstGeom prst="roundRect">
            <a:avLst/>
          </a:prstGeom>
          <a:noFill/>
          <a:ln w="12700" cap="flat" cmpd="sng" algn="ctr">
            <a:gradFill>
              <a:gsLst>
                <a:gs pos="0">
                  <a:schemeClr val="accent2"/>
                </a:gs>
                <a:gs pos="100000">
                  <a:schemeClr val="accent2"/>
                </a:gs>
              </a:gsLst>
              <a:lin ang="2700000" scaled="1"/>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effectLst>
                <a:outerShdw blurRad="63500" sx="102000" sy="102000" algn="ctr" rotWithShape="0">
                  <a:srgbClr val="0B184D">
                    <a:alpha val="40000"/>
                  </a:srgbClr>
                </a:outerShdw>
              </a:effectLst>
            </a:endParaRPr>
          </a:p>
        </p:txBody>
      </p:sp>
      <p:sp>
        <p:nvSpPr>
          <p:cNvPr id="9" name="文本框 8">
            <a:extLst>
              <a:ext uri="{FF2B5EF4-FFF2-40B4-BE49-F238E27FC236}">
                <a16:creationId xmlns:a16="http://schemas.microsoft.com/office/drawing/2014/main" id="{64A1BF13-367E-5A9B-392E-206F9C72234A}"/>
              </a:ext>
            </a:extLst>
          </p:cNvPr>
          <p:cNvSpPr txBox="1"/>
          <p:nvPr/>
        </p:nvSpPr>
        <p:spPr>
          <a:xfrm>
            <a:off x="7872095" y="1980565"/>
            <a:ext cx="762000" cy="738505"/>
          </a:xfrm>
          <a:prstGeom prst="rect">
            <a:avLst/>
          </a:prstGeom>
          <a:noFill/>
        </p:spPr>
        <p:txBody>
          <a:bodyPr wrap="none" lIns="0" tIns="0" rIns="0" bIns="0" rtlCol="0" anchor="t">
            <a:noAutofit/>
          </a:bodyPr>
          <a:lstStyle/>
          <a:p>
            <a:pPr algn="ctr"/>
            <a:r>
              <a:rPr lang="en-US" altLang="zh-CN" sz="2800"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sym typeface="+mn-ea"/>
              </a:rPr>
              <a:t>68</a:t>
            </a:r>
            <a:r>
              <a:rPr lang="en-US" altLang="zh-CN"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sym typeface="+mn-ea"/>
              </a:rPr>
              <a:t>%</a:t>
            </a:r>
            <a:endParaRPr lang="en-US" altLang="zh-CN"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endParaRPr>
          </a:p>
          <a:p>
            <a:pPr algn="ctr"/>
            <a:r>
              <a:rPr lang="zh-CN" altLang="en-US" sz="20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rPr>
              <a:t>清洁类</a:t>
            </a:r>
          </a:p>
        </p:txBody>
      </p:sp>
      <p:sp>
        <p:nvSpPr>
          <p:cNvPr id="10" name="圆角矩形 36">
            <a:extLst>
              <a:ext uri="{FF2B5EF4-FFF2-40B4-BE49-F238E27FC236}">
                <a16:creationId xmlns:a16="http://schemas.microsoft.com/office/drawing/2014/main" id="{F63080D5-36A2-3813-3714-7362C1C5B4F1}"/>
              </a:ext>
            </a:extLst>
          </p:cNvPr>
          <p:cNvSpPr/>
          <p:nvPr/>
        </p:nvSpPr>
        <p:spPr>
          <a:xfrm>
            <a:off x="6851015" y="1911985"/>
            <a:ext cx="2101215" cy="894715"/>
          </a:xfrm>
          <a:prstGeom prst="roundRect">
            <a:avLst/>
          </a:prstGeom>
          <a:noFill/>
          <a:ln w="12700" cap="flat" cmpd="sng" algn="ctr">
            <a:gradFill>
              <a:gsLst>
                <a:gs pos="0">
                  <a:schemeClr val="accent2"/>
                </a:gs>
                <a:gs pos="100000">
                  <a:schemeClr val="accent2"/>
                </a:gs>
              </a:gsLst>
              <a:lin ang="2700000" scaled="1"/>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effectLst>
                <a:outerShdw blurRad="63500" sx="102000" sy="102000" algn="ctr" rotWithShape="0">
                  <a:srgbClr val="0B184D">
                    <a:alpha val="40000"/>
                  </a:srgbClr>
                </a:outerShdw>
              </a:effectLst>
            </a:endParaRPr>
          </a:p>
        </p:txBody>
      </p:sp>
      <p:sp>
        <p:nvSpPr>
          <p:cNvPr id="12" name="文本框 11">
            <a:extLst>
              <a:ext uri="{FF2B5EF4-FFF2-40B4-BE49-F238E27FC236}">
                <a16:creationId xmlns:a16="http://schemas.microsoft.com/office/drawing/2014/main" id="{0A40AA19-18E1-E3D4-1F66-A7B741074FDE}"/>
              </a:ext>
            </a:extLst>
          </p:cNvPr>
          <p:cNvSpPr txBox="1"/>
          <p:nvPr/>
        </p:nvSpPr>
        <p:spPr>
          <a:xfrm>
            <a:off x="6715125" y="3846830"/>
            <a:ext cx="762000" cy="738505"/>
          </a:xfrm>
          <a:prstGeom prst="rect">
            <a:avLst/>
          </a:prstGeom>
          <a:noFill/>
        </p:spPr>
        <p:txBody>
          <a:bodyPr wrap="none" lIns="0" tIns="0" rIns="0" bIns="0" rtlCol="0" anchor="t">
            <a:noAutofit/>
          </a:bodyPr>
          <a:lstStyle/>
          <a:p>
            <a:pPr algn="ctr"/>
            <a:r>
              <a:rPr lang="en-US" altLang="zh-CN" sz="2800"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sym typeface="+mn-ea"/>
              </a:rPr>
              <a:t>33</a:t>
            </a:r>
            <a:r>
              <a:rPr lang="en-US" altLang="zh-CN"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sym typeface="+mn-ea"/>
              </a:rPr>
              <a:t>%</a:t>
            </a:r>
            <a:endParaRPr lang="en-US" altLang="zh-CN"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endParaRPr>
          </a:p>
          <a:p>
            <a:pPr algn="ctr"/>
            <a:r>
              <a:rPr lang="zh-CN" altLang="en-US" sz="20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rPr>
              <a:t>烹饪类</a:t>
            </a:r>
          </a:p>
        </p:txBody>
      </p:sp>
      <p:sp>
        <p:nvSpPr>
          <p:cNvPr id="13" name="圆角矩形 40">
            <a:extLst>
              <a:ext uri="{FF2B5EF4-FFF2-40B4-BE49-F238E27FC236}">
                <a16:creationId xmlns:a16="http://schemas.microsoft.com/office/drawing/2014/main" id="{A2C96E3D-BDFF-B5A4-BFA4-20847C4B4FAB}"/>
              </a:ext>
            </a:extLst>
          </p:cNvPr>
          <p:cNvSpPr/>
          <p:nvPr/>
        </p:nvSpPr>
        <p:spPr>
          <a:xfrm>
            <a:off x="5662930" y="3778250"/>
            <a:ext cx="2101215" cy="894715"/>
          </a:xfrm>
          <a:prstGeom prst="roundRect">
            <a:avLst/>
          </a:prstGeom>
          <a:noFill/>
          <a:ln w="12700" cap="flat" cmpd="sng" algn="ctr">
            <a:gradFill>
              <a:gsLst>
                <a:gs pos="0">
                  <a:schemeClr val="accent2"/>
                </a:gs>
                <a:gs pos="100000">
                  <a:schemeClr val="accent2"/>
                </a:gs>
              </a:gsLst>
              <a:lin ang="2700000" scaled="1"/>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effectLst>
                <a:outerShdw blurRad="63500" sx="102000" sy="102000" algn="ctr" rotWithShape="0">
                  <a:srgbClr val="0B184D">
                    <a:alpha val="40000"/>
                  </a:srgbClr>
                </a:outerShdw>
              </a:effectLst>
            </a:endParaRPr>
          </a:p>
        </p:txBody>
      </p:sp>
      <p:sp>
        <p:nvSpPr>
          <p:cNvPr id="15" name="文本框 14">
            <a:extLst>
              <a:ext uri="{FF2B5EF4-FFF2-40B4-BE49-F238E27FC236}">
                <a16:creationId xmlns:a16="http://schemas.microsoft.com/office/drawing/2014/main" id="{45B6CA8A-877B-5FB2-4A35-1E7097589076}"/>
              </a:ext>
            </a:extLst>
          </p:cNvPr>
          <p:cNvSpPr txBox="1"/>
          <p:nvPr/>
        </p:nvSpPr>
        <p:spPr>
          <a:xfrm>
            <a:off x="8925900" y="4902835"/>
            <a:ext cx="947375" cy="738664"/>
          </a:xfrm>
          <a:prstGeom prst="rect">
            <a:avLst/>
          </a:prstGeom>
          <a:noFill/>
        </p:spPr>
        <p:txBody>
          <a:bodyPr wrap="none" lIns="0" tIns="0" rIns="0" bIns="0" rtlCol="0" anchor="t">
            <a:noAutofit/>
          </a:bodyPr>
          <a:lstStyle/>
          <a:p>
            <a:pPr algn="ctr"/>
            <a:r>
              <a:rPr lang="en-US" altLang="zh-CN" sz="2800"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sym typeface="+mn-ea"/>
              </a:rPr>
              <a:t>+35</a:t>
            </a:r>
            <a:r>
              <a:rPr lang="en-US" altLang="zh-CN"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sym typeface="+mn-ea"/>
              </a:rPr>
              <a:t>%</a:t>
            </a:r>
            <a:endParaRPr lang="en-US" altLang="zh-CN"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endParaRPr>
          </a:p>
          <a:p>
            <a:pPr algn="ctr"/>
            <a:r>
              <a:rPr lang="zh-CN" altLang="en-US" sz="20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rPr>
              <a:t>环境类</a:t>
            </a:r>
          </a:p>
        </p:txBody>
      </p:sp>
      <p:sp>
        <p:nvSpPr>
          <p:cNvPr id="16" name="圆角矩形 44">
            <a:extLst>
              <a:ext uri="{FF2B5EF4-FFF2-40B4-BE49-F238E27FC236}">
                <a16:creationId xmlns:a16="http://schemas.microsoft.com/office/drawing/2014/main" id="{7244DE01-492A-D3CF-1E49-7634532EE1E1}"/>
              </a:ext>
            </a:extLst>
          </p:cNvPr>
          <p:cNvSpPr/>
          <p:nvPr/>
        </p:nvSpPr>
        <p:spPr>
          <a:xfrm>
            <a:off x="8039100" y="4834255"/>
            <a:ext cx="2101215" cy="894715"/>
          </a:xfrm>
          <a:prstGeom prst="roundRect">
            <a:avLst/>
          </a:prstGeom>
          <a:noFill/>
          <a:ln w="12700" cap="flat" cmpd="sng" algn="ctr">
            <a:gradFill>
              <a:gsLst>
                <a:gs pos="0">
                  <a:schemeClr val="accent2"/>
                </a:gs>
                <a:gs pos="100000">
                  <a:schemeClr val="accent2"/>
                </a:gs>
              </a:gsLst>
              <a:lin ang="2700000" scaled="1"/>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effectLst>
                <a:outerShdw blurRad="63500" sx="102000" sy="102000" algn="ctr" rotWithShape="0">
                  <a:srgbClr val="0B184D">
                    <a:alpha val="40000"/>
                  </a:srgbClr>
                </a:outerShdw>
              </a:effectLst>
            </a:endParaRPr>
          </a:p>
        </p:txBody>
      </p:sp>
      <p:sp>
        <p:nvSpPr>
          <p:cNvPr id="17" name="椭圆 16">
            <a:extLst>
              <a:ext uri="{FF2B5EF4-FFF2-40B4-BE49-F238E27FC236}">
                <a16:creationId xmlns:a16="http://schemas.microsoft.com/office/drawing/2014/main" id="{494C3622-79D7-F057-8FEF-C9D447BEF8AC}"/>
              </a:ext>
            </a:extLst>
          </p:cNvPr>
          <p:cNvSpPr/>
          <p:nvPr/>
        </p:nvSpPr>
        <p:spPr>
          <a:xfrm>
            <a:off x="8441055" y="3766185"/>
            <a:ext cx="108000" cy="108000"/>
          </a:xfrm>
          <a:prstGeom prst="ellipse">
            <a:avLst/>
          </a:prstGeom>
          <a:solidFill>
            <a:schemeClr val="accent2"/>
          </a:soli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effectLst>
                <a:outerShdw blurRad="63500" sx="102000" sy="102000" algn="ctr" rotWithShape="0">
                  <a:srgbClr val="0B184D">
                    <a:alpha val="40000"/>
                  </a:srgbClr>
                </a:outerShdw>
              </a:effectLst>
            </a:endParaRPr>
          </a:p>
        </p:txBody>
      </p:sp>
      <p:sp useBgFill="1">
        <p:nvSpPr>
          <p:cNvPr id="18" name="文本框 17">
            <a:extLst>
              <a:ext uri="{FF2B5EF4-FFF2-40B4-BE49-F238E27FC236}">
                <a16:creationId xmlns:a16="http://schemas.microsoft.com/office/drawing/2014/main" id="{8463EFEE-7FAA-E579-B53C-50ABFAF0BFDA}"/>
              </a:ext>
            </a:extLst>
          </p:cNvPr>
          <p:cNvSpPr txBox="1"/>
          <p:nvPr/>
        </p:nvSpPr>
        <p:spPr>
          <a:xfrm>
            <a:off x="790258" y="469266"/>
            <a:ext cx="7006726" cy="615553"/>
          </a:xfrm>
          <a:prstGeom prst="rect">
            <a:avLst/>
          </a:prstGeom>
          <a:blipFill dpi="0" rotWithShape="0">
            <a:blip r:embed="rId3">
              <a:lum/>
            </a:blip>
            <a:srcRect/>
            <a:stretch>
              <a:fillRect l="-10990" t="-76264" r="-56882" b="-938287"/>
            </a:stretch>
          </a:blipFill>
          <a:effectLst/>
        </p:spPr>
        <p:txBody>
          <a:bodyPr wrap="none" lIns="0" tIns="0" rIns="0" bIns="0" rtlCol="0" anchor="t">
            <a:noAutofit/>
          </a:bodyPr>
          <a:lstStyle>
            <a:defPPr>
              <a:defRPr lang="zh-CN"/>
            </a:defPPr>
            <a:lvl1pPr lvl="0">
              <a:buClrTx/>
              <a:buSzTx/>
              <a:buFontTx/>
              <a:defRPr sz="4000">
                <a:gradFill>
                  <a:gsLst>
                    <a:gs pos="0">
                      <a:schemeClr val="accent1"/>
                    </a:gs>
                    <a:gs pos="100000">
                      <a:schemeClr val="accent2"/>
                    </a:gs>
                  </a:gsLst>
                  <a:lin ang="5400000" scaled="0"/>
                </a:gradFill>
                <a:effectLst>
                  <a:outerShdw blurRad="101600" dist="12700" sx="101000" sy="101000" algn="ctr" rotWithShape="0">
                    <a:srgbClr val="49BCDD">
                      <a:alpha val="10000"/>
                    </a:srgbClr>
                  </a:outerShdw>
                </a:effectLst>
                <a:latin typeface="优设标题黑" panose="00000500000000000000" charset="-122"/>
                <a:ea typeface="优设标题黑" panose="00000500000000000000" charset="-122"/>
              </a:defRPr>
            </a:lvl1pPr>
          </a:lstStyle>
          <a:p>
            <a:r>
              <a:rPr lang="en-US" altLang="zh-CN" dirty="0">
                <a:sym typeface="+mn-ea"/>
              </a:rPr>
              <a:t>20XX</a:t>
            </a:r>
            <a:r>
              <a:rPr lang="zh-CN" altLang="en-US" dirty="0">
                <a:sym typeface="+mn-ea"/>
              </a:rPr>
              <a:t>潜力</a:t>
            </a:r>
            <a:r>
              <a:rPr lang="en-US" altLang="zh-CN" dirty="0">
                <a:sym typeface="+mn-ea"/>
              </a:rPr>
              <a:t>TOP10生活家电产品</a:t>
            </a:r>
          </a:p>
        </p:txBody>
      </p:sp>
      <p:grpSp>
        <p:nvGrpSpPr>
          <p:cNvPr id="2" name="图片 34" descr="343435383039373b343532313233393bc9a8b5d8bbfac6f7c8cb">
            <a:extLst>
              <a:ext uri="{FF2B5EF4-FFF2-40B4-BE49-F238E27FC236}">
                <a16:creationId xmlns:a16="http://schemas.microsoft.com/office/drawing/2014/main" id="{25DA4B16-0BEE-AB6C-A07F-4325DFE86136}"/>
              </a:ext>
            </a:extLst>
          </p:cNvPr>
          <p:cNvGrpSpPr/>
          <p:nvPr/>
        </p:nvGrpSpPr>
        <p:grpSpPr>
          <a:xfrm>
            <a:off x="6937374" y="1980566"/>
            <a:ext cx="719454" cy="720083"/>
            <a:chOff x="6937374" y="1980566"/>
            <a:chExt cx="719454" cy="720083"/>
          </a:xfrm>
        </p:grpSpPr>
        <p:sp>
          <p:nvSpPr>
            <p:cNvPr id="3" name="任意多边形: 形状 2">
              <a:extLst>
                <a:ext uri="{FF2B5EF4-FFF2-40B4-BE49-F238E27FC236}">
                  <a16:creationId xmlns:a16="http://schemas.microsoft.com/office/drawing/2014/main" id="{37CCADE4-ADDA-C18D-CA78-3C2CA644FC77}"/>
                </a:ext>
              </a:extLst>
            </p:cNvPr>
            <p:cNvSpPr/>
            <p:nvPr/>
          </p:nvSpPr>
          <p:spPr>
            <a:xfrm>
              <a:off x="6937374" y="1980566"/>
              <a:ext cx="719454" cy="419514"/>
            </a:xfrm>
            <a:custGeom>
              <a:avLst/>
              <a:gdLst>
                <a:gd name="connsiteX0" fmla="*/ 47357 w 719454"/>
                <a:gd name="connsiteY0" fmla="*/ 413610 h 419514"/>
                <a:gd name="connsiteX1" fmla="*/ 63036 w 719454"/>
                <a:gd name="connsiteY1" fmla="*/ 390058 h 419514"/>
                <a:gd name="connsiteX2" fmla="*/ 61540 w 719454"/>
                <a:gd name="connsiteY2" fmla="*/ 360109 h 419514"/>
                <a:gd name="connsiteX3" fmla="*/ 359841 w 719454"/>
                <a:gd name="connsiteY3" fmla="*/ 61545 h 419514"/>
                <a:gd name="connsiteX4" fmla="*/ 658140 w 719454"/>
                <a:gd name="connsiteY4" fmla="*/ 360109 h 419514"/>
                <a:gd name="connsiteX5" fmla="*/ 656644 w 719454"/>
                <a:gd name="connsiteY5" fmla="*/ 390058 h 419514"/>
                <a:gd name="connsiteX6" fmla="*/ 672324 w 719454"/>
                <a:gd name="connsiteY6" fmla="*/ 413610 h 419514"/>
                <a:gd name="connsiteX7" fmla="*/ 688844 w 719454"/>
                <a:gd name="connsiteY7" fmla="*/ 418614 h 419514"/>
                <a:gd name="connsiteX8" fmla="*/ 717409 w 719454"/>
                <a:gd name="connsiteY8" fmla="*/ 399723 h 419514"/>
                <a:gd name="connsiteX9" fmla="*/ 718912 w 719454"/>
                <a:gd name="connsiteY9" fmla="*/ 382009 h 419514"/>
                <a:gd name="connsiteX10" fmla="*/ 346171 w 719454"/>
                <a:gd name="connsiteY10" fmla="*/ 323 h 419514"/>
                <a:gd name="connsiteX11" fmla="*/ 116 w 719454"/>
                <a:gd name="connsiteY11" fmla="*/ 360109 h 419514"/>
                <a:gd name="connsiteX12" fmla="*/ 2280 w 719454"/>
                <a:gd name="connsiteY12" fmla="*/ 399789 h 419514"/>
                <a:gd name="connsiteX13" fmla="*/ 30837 w 719454"/>
                <a:gd name="connsiteY13" fmla="*/ 418617 h 419514"/>
                <a:gd name="connsiteX14" fmla="*/ 47357 w 719454"/>
                <a:gd name="connsiteY14" fmla="*/ 413610 h 41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454" h="419514">
                  <a:moveTo>
                    <a:pt x="47357" y="413610"/>
                  </a:moveTo>
                  <a:cubicBezTo>
                    <a:pt x="57541" y="410526"/>
                    <a:pt x="64098" y="400656"/>
                    <a:pt x="63036" y="390058"/>
                  </a:cubicBezTo>
                  <a:cubicBezTo>
                    <a:pt x="62050" y="380209"/>
                    <a:pt x="61540" y="370220"/>
                    <a:pt x="61540" y="360109"/>
                  </a:cubicBezTo>
                  <a:cubicBezTo>
                    <a:pt x="61540" y="195217"/>
                    <a:pt x="195094" y="61545"/>
                    <a:pt x="359841" y="61545"/>
                  </a:cubicBezTo>
                  <a:cubicBezTo>
                    <a:pt x="524587" y="61545"/>
                    <a:pt x="658140" y="195217"/>
                    <a:pt x="658140" y="360109"/>
                  </a:cubicBezTo>
                  <a:cubicBezTo>
                    <a:pt x="658140" y="370220"/>
                    <a:pt x="657633" y="380209"/>
                    <a:pt x="656644" y="390058"/>
                  </a:cubicBezTo>
                  <a:cubicBezTo>
                    <a:pt x="655584" y="400656"/>
                    <a:pt x="662142" y="410526"/>
                    <a:pt x="672324" y="413610"/>
                  </a:cubicBezTo>
                  <a:lnTo>
                    <a:pt x="688844" y="418614"/>
                  </a:lnTo>
                  <a:cubicBezTo>
                    <a:pt x="702172" y="422651"/>
                    <a:pt x="715893" y="413581"/>
                    <a:pt x="717409" y="399723"/>
                  </a:cubicBezTo>
                  <a:cubicBezTo>
                    <a:pt x="718051" y="393861"/>
                    <a:pt x="718552" y="387955"/>
                    <a:pt x="718912" y="382009"/>
                  </a:cubicBezTo>
                  <a:cubicBezTo>
                    <a:pt x="731641" y="170120"/>
                    <a:pt x="558107" y="-7603"/>
                    <a:pt x="346171" y="323"/>
                  </a:cubicBezTo>
                  <a:cubicBezTo>
                    <a:pt x="153835" y="7515"/>
                    <a:pt x="116" y="165845"/>
                    <a:pt x="116" y="360109"/>
                  </a:cubicBezTo>
                  <a:cubicBezTo>
                    <a:pt x="116" y="373521"/>
                    <a:pt x="851" y="386757"/>
                    <a:pt x="2280" y="399789"/>
                  </a:cubicBezTo>
                  <a:cubicBezTo>
                    <a:pt x="3797" y="413616"/>
                    <a:pt x="17532" y="422645"/>
                    <a:pt x="30837" y="418617"/>
                  </a:cubicBezTo>
                  <a:lnTo>
                    <a:pt x="47357" y="413610"/>
                  </a:ln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 name="任意多边形: 形状 19">
              <a:extLst>
                <a:ext uri="{FF2B5EF4-FFF2-40B4-BE49-F238E27FC236}">
                  <a16:creationId xmlns:a16="http://schemas.microsoft.com/office/drawing/2014/main" id="{0B0F81E0-678A-38C0-932B-69A4AB219CB8}"/>
                </a:ext>
              </a:extLst>
            </p:cNvPr>
            <p:cNvSpPr/>
            <p:nvPr/>
          </p:nvSpPr>
          <p:spPr>
            <a:xfrm>
              <a:off x="6960326" y="2437607"/>
              <a:ext cx="673544" cy="263041"/>
            </a:xfrm>
            <a:custGeom>
              <a:avLst/>
              <a:gdLst>
                <a:gd name="connsiteX0" fmla="*/ 614465 w 673544"/>
                <a:gd name="connsiteY0" fmla="*/ 12687 h 263041"/>
                <a:gd name="connsiteX1" fmla="*/ 457288 w 673544"/>
                <a:gd name="connsiteY1" fmla="*/ 176415 h 263041"/>
                <a:gd name="connsiteX2" fmla="*/ 445619 w 673544"/>
                <a:gd name="connsiteY2" fmla="*/ 194467 h 263041"/>
                <a:gd name="connsiteX3" fmla="*/ 416358 w 673544"/>
                <a:gd name="connsiteY3" fmla="*/ 223757 h 263041"/>
                <a:gd name="connsiteX4" fmla="*/ 257420 w 673544"/>
                <a:gd name="connsiteY4" fmla="*/ 223757 h 263041"/>
                <a:gd name="connsiteX5" fmla="*/ 228158 w 673544"/>
                <a:gd name="connsiteY5" fmla="*/ 194467 h 263041"/>
                <a:gd name="connsiteX6" fmla="*/ 216489 w 673544"/>
                <a:gd name="connsiteY6" fmla="*/ 176415 h 263041"/>
                <a:gd name="connsiteX7" fmla="*/ 59312 w 673544"/>
                <a:gd name="connsiteY7" fmla="*/ 12687 h 263041"/>
                <a:gd name="connsiteX8" fmla="*/ 35209 w 673544"/>
                <a:gd name="connsiteY8" fmla="*/ 1044 h 263041"/>
                <a:gd name="connsiteX9" fmla="*/ 14174 w 673544"/>
                <a:gd name="connsiteY9" fmla="*/ 7417 h 263041"/>
                <a:gd name="connsiteX10" fmla="*/ 1464 w 673544"/>
                <a:gd name="connsiteY10" fmla="*/ 33530 h 263041"/>
                <a:gd name="connsiteX11" fmla="*/ 336888 w 673544"/>
                <a:gd name="connsiteY11" fmla="*/ 263231 h 263041"/>
                <a:gd name="connsiteX12" fmla="*/ 672312 w 673544"/>
                <a:gd name="connsiteY12" fmla="*/ 33530 h 263041"/>
                <a:gd name="connsiteX13" fmla="*/ 659604 w 673544"/>
                <a:gd name="connsiteY13" fmla="*/ 7417 h 263041"/>
                <a:gd name="connsiteX14" fmla="*/ 638566 w 673544"/>
                <a:gd name="connsiteY14" fmla="*/ 1044 h 263041"/>
                <a:gd name="connsiteX15" fmla="*/ 614465 w 673544"/>
                <a:gd name="connsiteY15" fmla="*/ 12687 h 26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3544" h="263041">
                  <a:moveTo>
                    <a:pt x="614465" y="12687"/>
                  </a:moveTo>
                  <a:cubicBezTo>
                    <a:pt x="585656" y="85789"/>
                    <a:pt x="528856" y="144772"/>
                    <a:pt x="457288" y="176415"/>
                  </a:cubicBezTo>
                  <a:cubicBezTo>
                    <a:pt x="450167" y="179564"/>
                    <a:pt x="445619" y="186677"/>
                    <a:pt x="445619" y="194467"/>
                  </a:cubicBezTo>
                  <a:cubicBezTo>
                    <a:pt x="445619" y="210577"/>
                    <a:pt x="432451" y="223757"/>
                    <a:pt x="416358" y="223757"/>
                  </a:cubicBezTo>
                  <a:lnTo>
                    <a:pt x="257420" y="223757"/>
                  </a:lnTo>
                  <a:cubicBezTo>
                    <a:pt x="241325" y="223757"/>
                    <a:pt x="228158" y="210574"/>
                    <a:pt x="228158" y="194467"/>
                  </a:cubicBezTo>
                  <a:cubicBezTo>
                    <a:pt x="228158" y="186677"/>
                    <a:pt x="223611" y="179564"/>
                    <a:pt x="216489" y="176415"/>
                  </a:cubicBezTo>
                  <a:cubicBezTo>
                    <a:pt x="144920" y="144772"/>
                    <a:pt x="88121" y="85789"/>
                    <a:pt x="59312" y="12687"/>
                  </a:cubicBezTo>
                  <a:cubicBezTo>
                    <a:pt x="55540" y="3117"/>
                    <a:pt x="45048" y="-1937"/>
                    <a:pt x="35209" y="1044"/>
                  </a:cubicBezTo>
                  <a:lnTo>
                    <a:pt x="14174" y="7417"/>
                  </a:lnTo>
                  <a:cubicBezTo>
                    <a:pt x="3150" y="10756"/>
                    <a:pt x="-2707" y="22783"/>
                    <a:pt x="1464" y="33530"/>
                  </a:cubicBezTo>
                  <a:cubicBezTo>
                    <a:pt x="53642" y="167947"/>
                    <a:pt x="184145" y="263231"/>
                    <a:pt x="336888" y="263231"/>
                  </a:cubicBezTo>
                  <a:cubicBezTo>
                    <a:pt x="489633" y="263231"/>
                    <a:pt x="620135" y="167950"/>
                    <a:pt x="672312" y="33530"/>
                  </a:cubicBezTo>
                  <a:cubicBezTo>
                    <a:pt x="676483" y="22783"/>
                    <a:pt x="670626" y="10756"/>
                    <a:pt x="659604" y="7417"/>
                  </a:cubicBezTo>
                  <a:lnTo>
                    <a:pt x="638566" y="1044"/>
                  </a:lnTo>
                  <a:cubicBezTo>
                    <a:pt x="628729" y="-1940"/>
                    <a:pt x="618238" y="3117"/>
                    <a:pt x="614465" y="12687"/>
                  </a:cubicBez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 name="任意多边形: 形状 20">
              <a:extLst>
                <a:ext uri="{FF2B5EF4-FFF2-40B4-BE49-F238E27FC236}">
                  <a16:creationId xmlns:a16="http://schemas.microsoft.com/office/drawing/2014/main" id="{3003D438-DC9B-FED0-E250-95BBD9F41F16}"/>
                </a:ext>
              </a:extLst>
            </p:cNvPr>
            <p:cNvSpPr/>
            <p:nvPr/>
          </p:nvSpPr>
          <p:spPr>
            <a:xfrm>
              <a:off x="7020113" y="2063386"/>
              <a:ext cx="553936" cy="543373"/>
            </a:xfrm>
            <a:custGeom>
              <a:avLst/>
              <a:gdLst>
                <a:gd name="connsiteX0" fmla="*/ 291226 w 553936"/>
                <a:gd name="connsiteY0" fmla="*/ 495 h 543373"/>
                <a:gd name="connsiteX1" fmla="*/ 629 w 553936"/>
                <a:gd name="connsiteY1" fmla="*/ 293730 h 543373"/>
                <a:gd name="connsiteX2" fmla="*/ 199215 w 553936"/>
                <a:gd name="connsiteY2" fmla="*/ 543418 h 543373"/>
                <a:gd name="connsiteX3" fmla="*/ 201412 w 553936"/>
                <a:gd name="connsiteY3" fmla="*/ 541763 h 543373"/>
                <a:gd name="connsiteX4" fmla="*/ 201412 w 553936"/>
                <a:gd name="connsiteY4" fmla="*/ 487002 h 543373"/>
                <a:gd name="connsiteX5" fmla="*/ 211041 w 553936"/>
                <a:gd name="connsiteY5" fmla="*/ 477367 h 543373"/>
                <a:gd name="connsiteX6" fmla="*/ 343163 w 553936"/>
                <a:gd name="connsiteY6" fmla="*/ 477367 h 543373"/>
                <a:gd name="connsiteX7" fmla="*/ 352793 w 553936"/>
                <a:gd name="connsiteY7" fmla="*/ 487002 h 543373"/>
                <a:gd name="connsiteX8" fmla="*/ 352793 w 553936"/>
                <a:gd name="connsiteY8" fmla="*/ 541766 h 543373"/>
                <a:gd name="connsiteX9" fmla="*/ 354987 w 553936"/>
                <a:gd name="connsiteY9" fmla="*/ 543418 h 543373"/>
                <a:gd name="connsiteX10" fmla="*/ 554052 w 553936"/>
                <a:gd name="connsiteY10" fmla="*/ 277335 h 543373"/>
                <a:gd name="connsiteX11" fmla="*/ 291226 w 553936"/>
                <a:gd name="connsiteY11" fmla="*/ 495 h 543373"/>
                <a:gd name="connsiteX12" fmla="*/ 195286 w 553936"/>
                <a:gd name="connsiteY12" fmla="*/ 190280 h 543373"/>
                <a:gd name="connsiteX13" fmla="*/ 151909 w 553936"/>
                <a:gd name="connsiteY13" fmla="*/ 146864 h 543373"/>
                <a:gd name="connsiteX14" fmla="*/ 190989 w 553936"/>
                <a:gd name="connsiteY14" fmla="*/ 107750 h 543373"/>
                <a:gd name="connsiteX15" fmla="*/ 234367 w 553936"/>
                <a:gd name="connsiteY15" fmla="*/ 151165 h 543373"/>
                <a:gd name="connsiteX16" fmla="*/ 195286 w 553936"/>
                <a:gd name="connsiteY16" fmla="*/ 190280 h 5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3936" h="543373">
                  <a:moveTo>
                    <a:pt x="291226" y="495"/>
                  </a:moveTo>
                  <a:cubicBezTo>
                    <a:pt x="122984" y="-7963"/>
                    <a:pt x="-9181" y="125414"/>
                    <a:pt x="629" y="293730"/>
                  </a:cubicBezTo>
                  <a:cubicBezTo>
                    <a:pt x="7551" y="412513"/>
                    <a:pt x="89203" y="511211"/>
                    <a:pt x="199215" y="543418"/>
                  </a:cubicBezTo>
                  <a:cubicBezTo>
                    <a:pt x="200312" y="543739"/>
                    <a:pt x="201412" y="542907"/>
                    <a:pt x="201412" y="541763"/>
                  </a:cubicBezTo>
                  <a:lnTo>
                    <a:pt x="201412" y="487002"/>
                  </a:lnTo>
                  <a:cubicBezTo>
                    <a:pt x="201412" y="481702"/>
                    <a:pt x="205745" y="477367"/>
                    <a:pt x="211041" y="477367"/>
                  </a:cubicBezTo>
                  <a:lnTo>
                    <a:pt x="343163" y="477367"/>
                  </a:lnTo>
                  <a:cubicBezTo>
                    <a:pt x="348462" y="477367"/>
                    <a:pt x="352793" y="481702"/>
                    <a:pt x="352793" y="487002"/>
                  </a:cubicBezTo>
                  <a:lnTo>
                    <a:pt x="352793" y="541766"/>
                  </a:lnTo>
                  <a:cubicBezTo>
                    <a:pt x="352793" y="542907"/>
                    <a:pt x="353891" y="543739"/>
                    <a:pt x="354987" y="543418"/>
                  </a:cubicBezTo>
                  <a:cubicBezTo>
                    <a:pt x="470025" y="509740"/>
                    <a:pt x="554052" y="403362"/>
                    <a:pt x="554052" y="277335"/>
                  </a:cubicBezTo>
                  <a:cubicBezTo>
                    <a:pt x="554052" y="128986"/>
                    <a:pt x="437618" y="7855"/>
                    <a:pt x="291226" y="495"/>
                  </a:cubicBezTo>
                  <a:moveTo>
                    <a:pt x="195286" y="190280"/>
                  </a:moveTo>
                  <a:cubicBezTo>
                    <a:pt x="170790" y="191522"/>
                    <a:pt x="150668" y="171382"/>
                    <a:pt x="151909" y="146864"/>
                  </a:cubicBezTo>
                  <a:cubicBezTo>
                    <a:pt x="152972" y="125872"/>
                    <a:pt x="170015" y="108814"/>
                    <a:pt x="190989" y="107750"/>
                  </a:cubicBezTo>
                  <a:cubicBezTo>
                    <a:pt x="215484" y="106508"/>
                    <a:pt x="235608" y="126648"/>
                    <a:pt x="234367" y="151165"/>
                  </a:cubicBezTo>
                  <a:cubicBezTo>
                    <a:pt x="233304" y="172158"/>
                    <a:pt x="216259" y="189216"/>
                    <a:pt x="195286" y="190280"/>
                  </a:cubicBezTo>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2" name="任意多边形: 形状 21">
              <a:extLst>
                <a:ext uri="{FF2B5EF4-FFF2-40B4-BE49-F238E27FC236}">
                  <a16:creationId xmlns:a16="http://schemas.microsoft.com/office/drawing/2014/main" id="{FBFF05A0-08C1-0886-B0C9-765C10B066F0}"/>
                </a:ext>
              </a:extLst>
            </p:cNvPr>
            <p:cNvSpPr/>
            <p:nvPr/>
          </p:nvSpPr>
          <p:spPr>
            <a:xfrm>
              <a:off x="7237740" y="2559312"/>
              <a:ext cx="39145" cy="39180"/>
            </a:xfrm>
            <a:custGeom>
              <a:avLst/>
              <a:gdLst>
                <a:gd name="connsiteX0" fmla="*/ 103 w 39145"/>
                <a:gd name="connsiteY0" fmla="*/ 19781 h 39180"/>
                <a:gd name="connsiteX1" fmla="*/ 19677 w 39145"/>
                <a:gd name="connsiteY1" fmla="*/ 39373 h 39180"/>
                <a:gd name="connsiteX2" fmla="*/ 39249 w 39145"/>
                <a:gd name="connsiteY2" fmla="*/ 19781 h 39180"/>
                <a:gd name="connsiteX3" fmla="*/ 19677 w 39145"/>
                <a:gd name="connsiteY3" fmla="*/ 193 h 39180"/>
                <a:gd name="connsiteX4" fmla="*/ 103 w 39145"/>
                <a:gd name="connsiteY4" fmla="*/ 19781 h 39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45" h="39180">
                  <a:moveTo>
                    <a:pt x="103" y="19781"/>
                  </a:moveTo>
                  <a:cubicBezTo>
                    <a:pt x="103" y="30602"/>
                    <a:pt x="8866" y="39373"/>
                    <a:pt x="19677" y="39373"/>
                  </a:cubicBezTo>
                  <a:cubicBezTo>
                    <a:pt x="30486" y="39373"/>
                    <a:pt x="39249" y="30602"/>
                    <a:pt x="39249" y="19781"/>
                  </a:cubicBezTo>
                  <a:cubicBezTo>
                    <a:pt x="39249" y="8963"/>
                    <a:pt x="30486" y="193"/>
                    <a:pt x="19677" y="193"/>
                  </a:cubicBezTo>
                  <a:cubicBezTo>
                    <a:pt x="8866" y="193"/>
                    <a:pt x="103" y="8963"/>
                    <a:pt x="103" y="19781"/>
                  </a:cubicBez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3" name="任意多边形: 形状 22">
              <a:extLst>
                <a:ext uri="{FF2B5EF4-FFF2-40B4-BE49-F238E27FC236}">
                  <a16:creationId xmlns:a16="http://schemas.microsoft.com/office/drawing/2014/main" id="{F5CEC201-3141-5C03-7971-A19FABB3CAC4}"/>
                </a:ext>
              </a:extLst>
            </p:cNvPr>
            <p:cNvSpPr/>
            <p:nvPr/>
          </p:nvSpPr>
          <p:spPr>
            <a:xfrm>
              <a:off x="7287570" y="2559312"/>
              <a:ext cx="39142" cy="39180"/>
            </a:xfrm>
            <a:custGeom>
              <a:avLst/>
              <a:gdLst>
                <a:gd name="connsiteX0" fmla="*/ 119 w 39142"/>
                <a:gd name="connsiteY0" fmla="*/ 19781 h 39180"/>
                <a:gd name="connsiteX1" fmla="*/ 19691 w 39142"/>
                <a:gd name="connsiteY1" fmla="*/ 39373 h 39180"/>
                <a:gd name="connsiteX2" fmla="*/ 39262 w 39142"/>
                <a:gd name="connsiteY2" fmla="*/ 19781 h 39180"/>
                <a:gd name="connsiteX3" fmla="*/ 19691 w 39142"/>
                <a:gd name="connsiteY3" fmla="*/ 193 h 39180"/>
                <a:gd name="connsiteX4" fmla="*/ 119 w 39142"/>
                <a:gd name="connsiteY4" fmla="*/ 19781 h 39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42" h="39180">
                  <a:moveTo>
                    <a:pt x="119" y="19781"/>
                  </a:moveTo>
                  <a:cubicBezTo>
                    <a:pt x="119" y="30602"/>
                    <a:pt x="8882" y="39373"/>
                    <a:pt x="19691" y="39373"/>
                  </a:cubicBezTo>
                  <a:cubicBezTo>
                    <a:pt x="30499" y="39373"/>
                    <a:pt x="39262" y="30602"/>
                    <a:pt x="39262" y="19781"/>
                  </a:cubicBezTo>
                  <a:cubicBezTo>
                    <a:pt x="39262" y="8963"/>
                    <a:pt x="30499" y="193"/>
                    <a:pt x="19691" y="193"/>
                  </a:cubicBezTo>
                  <a:cubicBezTo>
                    <a:pt x="8882" y="193"/>
                    <a:pt x="119" y="8963"/>
                    <a:pt x="119" y="19781"/>
                  </a:cubicBez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24" name="图片 31" descr="343435383039383b343532313230363bb4b5b7e7bbfa">
            <a:extLst>
              <a:ext uri="{FF2B5EF4-FFF2-40B4-BE49-F238E27FC236}">
                <a16:creationId xmlns:a16="http://schemas.microsoft.com/office/drawing/2014/main" id="{E30545E1-54A6-0F0D-2CD3-2E24D880BCAE}"/>
              </a:ext>
            </a:extLst>
          </p:cNvPr>
          <p:cNvSpPr/>
          <p:nvPr/>
        </p:nvSpPr>
        <p:spPr>
          <a:xfrm>
            <a:off x="9351645" y="3049577"/>
            <a:ext cx="719454" cy="694075"/>
          </a:xfrm>
          <a:custGeom>
            <a:avLst/>
            <a:gdLst>
              <a:gd name="connsiteX0" fmla="*/ 114 w 719454"/>
              <a:gd name="connsiteY0" fmla="*/ 114 h 694075"/>
              <a:gd name="connsiteX1" fmla="*/ 77205 w 719454"/>
              <a:gd name="connsiteY1" fmla="*/ 114 h 694075"/>
              <a:gd name="connsiteX2" fmla="*/ 77205 w 719454"/>
              <a:gd name="connsiteY2" fmla="*/ 26239 h 694075"/>
              <a:gd name="connsiteX3" fmla="*/ 114 w 719454"/>
              <a:gd name="connsiteY3" fmla="*/ 26239 h 694075"/>
              <a:gd name="connsiteX4" fmla="*/ 114 w 719454"/>
              <a:gd name="connsiteY4" fmla="*/ 114 h 694075"/>
              <a:gd name="connsiteX5" fmla="*/ 114 w 719454"/>
              <a:gd name="connsiteY5" fmla="*/ 78450 h 694075"/>
              <a:gd name="connsiteX6" fmla="*/ 77205 w 719454"/>
              <a:gd name="connsiteY6" fmla="*/ 78450 h 694075"/>
              <a:gd name="connsiteX7" fmla="*/ 77205 w 719454"/>
              <a:gd name="connsiteY7" fmla="*/ 104574 h 694075"/>
              <a:gd name="connsiteX8" fmla="*/ 114 w 719454"/>
              <a:gd name="connsiteY8" fmla="*/ 104574 h 694075"/>
              <a:gd name="connsiteX9" fmla="*/ 114 w 719454"/>
              <a:gd name="connsiteY9" fmla="*/ 78450 h 694075"/>
              <a:gd name="connsiteX10" fmla="*/ 114 w 719454"/>
              <a:gd name="connsiteY10" fmla="*/ 156785 h 694075"/>
              <a:gd name="connsiteX11" fmla="*/ 77205 w 719454"/>
              <a:gd name="connsiteY11" fmla="*/ 156785 h 694075"/>
              <a:gd name="connsiteX12" fmla="*/ 77205 w 719454"/>
              <a:gd name="connsiteY12" fmla="*/ 182910 h 694075"/>
              <a:gd name="connsiteX13" fmla="*/ 114 w 719454"/>
              <a:gd name="connsiteY13" fmla="*/ 182910 h 694075"/>
              <a:gd name="connsiteX14" fmla="*/ 114 w 719454"/>
              <a:gd name="connsiteY14" fmla="*/ 156785 h 694075"/>
              <a:gd name="connsiteX15" fmla="*/ 514004 w 719454"/>
              <a:gd name="connsiteY15" fmla="*/ 114 h 694075"/>
              <a:gd name="connsiteX16" fmla="*/ 488296 w 719454"/>
              <a:gd name="connsiteY16" fmla="*/ 1920 h 694075"/>
              <a:gd name="connsiteX17" fmla="*/ 488296 w 719454"/>
              <a:gd name="connsiteY17" fmla="*/ 114 h 694075"/>
              <a:gd name="connsiteX18" fmla="*/ 179969 w 719454"/>
              <a:gd name="connsiteY18" fmla="*/ 114 h 694075"/>
              <a:gd name="connsiteX19" fmla="*/ 128587 w 719454"/>
              <a:gd name="connsiteY19" fmla="*/ 52326 h 694075"/>
              <a:gd name="connsiteX20" fmla="*/ 128587 w 719454"/>
              <a:gd name="connsiteY20" fmla="*/ 130661 h 694075"/>
              <a:gd name="connsiteX21" fmla="*/ 179969 w 719454"/>
              <a:gd name="connsiteY21" fmla="*/ 182873 h 694075"/>
              <a:gd name="connsiteX22" fmla="*/ 310219 w 719454"/>
              <a:gd name="connsiteY22" fmla="*/ 182873 h 694075"/>
              <a:gd name="connsiteX23" fmla="*/ 308440 w 719454"/>
              <a:gd name="connsiteY23" fmla="*/ 208997 h 694075"/>
              <a:gd name="connsiteX24" fmla="*/ 411894 w 719454"/>
              <a:gd name="connsiteY24" fmla="*/ 390134 h 694075"/>
              <a:gd name="connsiteX25" fmla="*/ 368996 w 719454"/>
              <a:gd name="connsiteY25" fmla="*/ 504209 h 694075"/>
              <a:gd name="connsiteX26" fmla="*/ 383829 w 719454"/>
              <a:gd name="connsiteY26" fmla="*/ 537925 h 694075"/>
              <a:gd name="connsiteX27" fmla="*/ 390210 w 719454"/>
              <a:gd name="connsiteY27" fmla="*/ 540394 h 694075"/>
              <a:gd name="connsiteX28" fmla="*/ 385497 w 719454"/>
              <a:gd name="connsiteY28" fmla="*/ 574549 h 694075"/>
              <a:gd name="connsiteX29" fmla="*/ 462587 w 719454"/>
              <a:gd name="connsiteY29" fmla="*/ 694190 h 694075"/>
              <a:gd name="connsiteX30" fmla="*/ 462587 w 719454"/>
              <a:gd name="connsiteY30" fmla="*/ 664897 h 694075"/>
              <a:gd name="connsiteX31" fmla="*/ 411206 w 719454"/>
              <a:gd name="connsiteY31" fmla="*/ 574549 h 694075"/>
              <a:gd name="connsiteX32" fmla="*/ 414505 w 719454"/>
              <a:gd name="connsiteY32" fmla="*/ 549826 h 694075"/>
              <a:gd name="connsiteX33" fmla="*/ 431836 w 719454"/>
              <a:gd name="connsiteY33" fmla="*/ 556570 h 694075"/>
              <a:gd name="connsiteX34" fmla="*/ 465016 w 719454"/>
              <a:gd name="connsiteY34" fmla="*/ 541500 h 694075"/>
              <a:gd name="connsiteX35" fmla="*/ 511540 w 719454"/>
              <a:gd name="connsiteY35" fmla="*/ 417805 h 694075"/>
              <a:gd name="connsiteX36" fmla="*/ 514004 w 719454"/>
              <a:gd name="connsiteY36" fmla="*/ 417915 h 694075"/>
              <a:gd name="connsiteX37" fmla="*/ 719568 w 719454"/>
              <a:gd name="connsiteY37" fmla="*/ 209034 h 694075"/>
              <a:gd name="connsiteX38" fmla="*/ 514004 w 719454"/>
              <a:gd name="connsiteY38" fmla="*/ 114 h 694075"/>
              <a:gd name="connsiteX39" fmla="*/ 514004 w 719454"/>
              <a:gd name="connsiteY39" fmla="*/ 287332 h 694075"/>
              <a:gd name="connsiteX40" fmla="*/ 436914 w 719454"/>
              <a:gd name="connsiteY40" fmla="*/ 208997 h 694075"/>
              <a:gd name="connsiteX41" fmla="*/ 442064 w 719454"/>
              <a:gd name="connsiteY41" fmla="*/ 181509 h 694075"/>
              <a:gd name="connsiteX42" fmla="*/ 447936 w 719454"/>
              <a:gd name="connsiteY42" fmla="*/ 169203 h 694075"/>
              <a:gd name="connsiteX43" fmla="*/ 449242 w 719454"/>
              <a:gd name="connsiteY43" fmla="*/ 166734 h 694075"/>
              <a:gd name="connsiteX44" fmla="*/ 472378 w 719454"/>
              <a:gd name="connsiteY44" fmla="*/ 143226 h 694075"/>
              <a:gd name="connsiteX45" fmla="*/ 474843 w 719454"/>
              <a:gd name="connsiteY45" fmla="*/ 141863 h 694075"/>
              <a:gd name="connsiteX46" fmla="*/ 486918 w 719454"/>
              <a:gd name="connsiteY46" fmla="*/ 135893 h 694075"/>
              <a:gd name="connsiteX47" fmla="*/ 513968 w 719454"/>
              <a:gd name="connsiteY47" fmla="*/ 130661 h 694075"/>
              <a:gd name="connsiteX48" fmla="*/ 591061 w 719454"/>
              <a:gd name="connsiteY48" fmla="*/ 208997 h 694075"/>
              <a:gd name="connsiteX49" fmla="*/ 514004 w 719454"/>
              <a:gd name="connsiteY49" fmla="*/ 287332 h 6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9454" h="694075">
                <a:moveTo>
                  <a:pt x="114" y="114"/>
                </a:moveTo>
                <a:lnTo>
                  <a:pt x="77205" y="114"/>
                </a:lnTo>
                <a:lnTo>
                  <a:pt x="77205" y="26239"/>
                </a:lnTo>
                <a:lnTo>
                  <a:pt x="114" y="26239"/>
                </a:lnTo>
                <a:lnTo>
                  <a:pt x="114" y="114"/>
                </a:lnTo>
                <a:moveTo>
                  <a:pt x="114" y="78450"/>
                </a:moveTo>
                <a:lnTo>
                  <a:pt x="77205" y="78450"/>
                </a:lnTo>
                <a:lnTo>
                  <a:pt x="77205" y="104574"/>
                </a:lnTo>
                <a:lnTo>
                  <a:pt x="114" y="104574"/>
                </a:lnTo>
                <a:lnTo>
                  <a:pt x="114" y="78450"/>
                </a:lnTo>
                <a:moveTo>
                  <a:pt x="114" y="156785"/>
                </a:moveTo>
                <a:lnTo>
                  <a:pt x="77205" y="156785"/>
                </a:lnTo>
                <a:lnTo>
                  <a:pt x="77205" y="182910"/>
                </a:lnTo>
                <a:lnTo>
                  <a:pt x="114" y="182910"/>
                </a:lnTo>
                <a:lnTo>
                  <a:pt x="114" y="156785"/>
                </a:lnTo>
                <a:moveTo>
                  <a:pt x="514004" y="114"/>
                </a:moveTo>
                <a:cubicBezTo>
                  <a:pt x="505267" y="114"/>
                  <a:pt x="496745" y="851"/>
                  <a:pt x="488296" y="1920"/>
                </a:cubicBezTo>
                <a:lnTo>
                  <a:pt x="488296" y="114"/>
                </a:lnTo>
                <a:lnTo>
                  <a:pt x="179969" y="114"/>
                </a:lnTo>
                <a:cubicBezTo>
                  <a:pt x="151576" y="114"/>
                  <a:pt x="128587" y="23512"/>
                  <a:pt x="128587" y="52326"/>
                </a:cubicBezTo>
                <a:lnTo>
                  <a:pt x="128587" y="130661"/>
                </a:lnTo>
                <a:cubicBezTo>
                  <a:pt x="128587" y="159512"/>
                  <a:pt x="151576" y="182873"/>
                  <a:pt x="179969" y="182873"/>
                </a:cubicBezTo>
                <a:lnTo>
                  <a:pt x="310219" y="182873"/>
                </a:lnTo>
                <a:cubicBezTo>
                  <a:pt x="309168" y="191458"/>
                  <a:pt x="308440" y="200154"/>
                  <a:pt x="308440" y="208997"/>
                </a:cubicBezTo>
                <a:cubicBezTo>
                  <a:pt x="308440" y="286558"/>
                  <a:pt x="350141" y="354099"/>
                  <a:pt x="411894" y="390134"/>
                </a:cubicBezTo>
                <a:lnTo>
                  <a:pt x="368996" y="504209"/>
                </a:lnTo>
                <a:cubicBezTo>
                  <a:pt x="363921" y="517695"/>
                  <a:pt x="370556" y="532765"/>
                  <a:pt x="383829" y="537925"/>
                </a:cubicBezTo>
                <a:lnTo>
                  <a:pt x="390210" y="540394"/>
                </a:lnTo>
                <a:cubicBezTo>
                  <a:pt x="387309" y="551300"/>
                  <a:pt x="385497" y="562686"/>
                  <a:pt x="385497" y="574549"/>
                </a:cubicBezTo>
                <a:cubicBezTo>
                  <a:pt x="385497" y="628087"/>
                  <a:pt x="417224" y="674071"/>
                  <a:pt x="462587" y="694190"/>
                </a:cubicBezTo>
                <a:lnTo>
                  <a:pt x="462587" y="664897"/>
                </a:lnTo>
                <a:cubicBezTo>
                  <a:pt x="431911" y="646843"/>
                  <a:pt x="411206" y="613164"/>
                  <a:pt x="411206" y="574549"/>
                </a:cubicBezTo>
                <a:cubicBezTo>
                  <a:pt x="411206" y="565966"/>
                  <a:pt x="412583" y="557784"/>
                  <a:pt x="414505" y="549826"/>
                </a:cubicBezTo>
                <a:lnTo>
                  <a:pt x="431836" y="556570"/>
                </a:lnTo>
                <a:cubicBezTo>
                  <a:pt x="445110" y="561727"/>
                  <a:pt x="459940" y="554985"/>
                  <a:pt x="465016" y="541500"/>
                </a:cubicBezTo>
                <a:lnTo>
                  <a:pt x="511540" y="417805"/>
                </a:lnTo>
                <a:cubicBezTo>
                  <a:pt x="512372" y="417805"/>
                  <a:pt x="513172" y="417915"/>
                  <a:pt x="514004" y="417915"/>
                </a:cubicBezTo>
                <a:cubicBezTo>
                  <a:pt x="627537" y="417915"/>
                  <a:pt x="719568" y="324399"/>
                  <a:pt x="719568" y="209034"/>
                </a:cubicBezTo>
                <a:cubicBezTo>
                  <a:pt x="719568" y="93631"/>
                  <a:pt x="627537" y="114"/>
                  <a:pt x="514004" y="114"/>
                </a:cubicBezTo>
                <a:moveTo>
                  <a:pt x="514004" y="287332"/>
                </a:moveTo>
                <a:cubicBezTo>
                  <a:pt x="471435" y="287332"/>
                  <a:pt x="436914" y="252254"/>
                  <a:pt x="436914" y="208997"/>
                </a:cubicBezTo>
                <a:cubicBezTo>
                  <a:pt x="436914" y="199269"/>
                  <a:pt x="438873" y="190095"/>
                  <a:pt x="442064" y="181509"/>
                </a:cubicBezTo>
                <a:cubicBezTo>
                  <a:pt x="443658" y="177198"/>
                  <a:pt x="445652" y="173109"/>
                  <a:pt x="447936" y="169203"/>
                </a:cubicBezTo>
                <a:cubicBezTo>
                  <a:pt x="448409" y="168392"/>
                  <a:pt x="448772" y="167508"/>
                  <a:pt x="449242" y="166734"/>
                </a:cubicBezTo>
                <a:cubicBezTo>
                  <a:pt x="455227" y="157301"/>
                  <a:pt x="463093" y="149306"/>
                  <a:pt x="472378" y="143226"/>
                </a:cubicBezTo>
                <a:cubicBezTo>
                  <a:pt x="473175" y="142710"/>
                  <a:pt x="474046" y="142342"/>
                  <a:pt x="474843" y="141863"/>
                </a:cubicBezTo>
                <a:cubicBezTo>
                  <a:pt x="478687" y="139541"/>
                  <a:pt x="482675" y="137515"/>
                  <a:pt x="486918" y="135893"/>
                </a:cubicBezTo>
                <a:cubicBezTo>
                  <a:pt x="495368" y="132651"/>
                  <a:pt x="504432" y="130661"/>
                  <a:pt x="513968" y="130661"/>
                </a:cubicBezTo>
                <a:cubicBezTo>
                  <a:pt x="556540" y="130661"/>
                  <a:pt x="591061" y="165739"/>
                  <a:pt x="591061" y="208997"/>
                </a:cubicBezTo>
                <a:cubicBezTo>
                  <a:pt x="591097" y="252254"/>
                  <a:pt x="556576" y="287332"/>
                  <a:pt x="514004" y="287332"/>
                </a:cubicBezTo>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25" name="图片 42" descr="343435383039383b343532313230343bbebbbbafc6f7">
            <a:extLst>
              <a:ext uri="{FF2B5EF4-FFF2-40B4-BE49-F238E27FC236}">
                <a16:creationId xmlns:a16="http://schemas.microsoft.com/office/drawing/2014/main" id="{05038342-130B-2287-66A4-C9263159CC3F}"/>
              </a:ext>
            </a:extLst>
          </p:cNvPr>
          <p:cNvGrpSpPr/>
          <p:nvPr/>
        </p:nvGrpSpPr>
        <p:grpSpPr>
          <a:xfrm>
            <a:off x="8237812" y="4902835"/>
            <a:ext cx="513801" cy="720089"/>
            <a:chOff x="8237812" y="4902835"/>
            <a:chExt cx="513801" cy="720089"/>
          </a:xfrm>
        </p:grpSpPr>
        <p:sp>
          <p:nvSpPr>
            <p:cNvPr id="26" name="任意多边形: 形状 25">
              <a:extLst>
                <a:ext uri="{FF2B5EF4-FFF2-40B4-BE49-F238E27FC236}">
                  <a16:creationId xmlns:a16="http://schemas.microsoft.com/office/drawing/2014/main" id="{284CF536-1B7E-8AA5-20E4-187969FFBD24}"/>
                </a:ext>
              </a:extLst>
            </p:cNvPr>
            <p:cNvSpPr/>
            <p:nvPr/>
          </p:nvSpPr>
          <p:spPr>
            <a:xfrm>
              <a:off x="8237812" y="4902835"/>
              <a:ext cx="513801" cy="720089"/>
            </a:xfrm>
            <a:custGeom>
              <a:avLst/>
              <a:gdLst>
                <a:gd name="connsiteX0" fmla="*/ 477506 w 513801"/>
                <a:gd name="connsiteY0" fmla="*/ 648695 h 720089"/>
                <a:gd name="connsiteX1" fmla="*/ 513920 w 513801"/>
                <a:gd name="connsiteY1" fmla="*/ 612141 h 720089"/>
                <a:gd name="connsiteX2" fmla="*/ 513920 w 513801"/>
                <a:gd name="connsiteY2" fmla="*/ 36665 h 720089"/>
                <a:gd name="connsiteX3" fmla="*/ 477506 w 513801"/>
                <a:gd name="connsiteY3" fmla="*/ 114 h 720089"/>
                <a:gd name="connsiteX4" fmla="*/ 36529 w 513801"/>
                <a:gd name="connsiteY4" fmla="*/ 114 h 720089"/>
                <a:gd name="connsiteX5" fmla="*/ 118 w 513801"/>
                <a:gd name="connsiteY5" fmla="*/ 36665 h 720089"/>
                <a:gd name="connsiteX6" fmla="*/ 118 w 513801"/>
                <a:gd name="connsiteY6" fmla="*/ 612143 h 720089"/>
                <a:gd name="connsiteX7" fmla="*/ 36529 w 513801"/>
                <a:gd name="connsiteY7" fmla="*/ 648695 h 720089"/>
                <a:gd name="connsiteX8" fmla="*/ 173117 w 513801"/>
                <a:gd name="connsiteY8" fmla="*/ 648695 h 720089"/>
                <a:gd name="connsiteX9" fmla="*/ 173117 w 513801"/>
                <a:gd name="connsiteY9" fmla="*/ 681153 h 720089"/>
                <a:gd name="connsiteX10" fmla="*/ 29745 w 513801"/>
                <a:gd name="connsiteY10" fmla="*/ 681153 h 720089"/>
                <a:gd name="connsiteX11" fmla="*/ 10295 w 513801"/>
                <a:gd name="connsiteY11" fmla="*/ 700678 h 720089"/>
                <a:gd name="connsiteX12" fmla="*/ 29745 w 513801"/>
                <a:gd name="connsiteY12" fmla="*/ 720203 h 720089"/>
                <a:gd name="connsiteX13" fmla="*/ 484290 w 513801"/>
                <a:gd name="connsiteY13" fmla="*/ 720203 h 720089"/>
                <a:gd name="connsiteX14" fmla="*/ 503741 w 513801"/>
                <a:gd name="connsiteY14" fmla="*/ 700678 h 720089"/>
                <a:gd name="connsiteX15" fmla="*/ 484290 w 513801"/>
                <a:gd name="connsiteY15" fmla="*/ 681153 h 720089"/>
                <a:gd name="connsiteX16" fmla="*/ 354488 w 513801"/>
                <a:gd name="connsiteY16" fmla="*/ 681153 h 720089"/>
                <a:gd name="connsiteX17" fmla="*/ 354488 w 513801"/>
                <a:gd name="connsiteY17" fmla="*/ 648695 h 720089"/>
                <a:gd name="connsiteX18" fmla="*/ 477506 w 513801"/>
                <a:gd name="connsiteY18" fmla="*/ 648695 h 720089"/>
                <a:gd name="connsiteX19" fmla="*/ 150134 w 513801"/>
                <a:gd name="connsiteY19" fmla="*/ 250348 h 720089"/>
                <a:gd name="connsiteX20" fmla="*/ 61114 w 513801"/>
                <a:gd name="connsiteY20" fmla="*/ 160986 h 720089"/>
                <a:gd name="connsiteX21" fmla="*/ 150134 w 513801"/>
                <a:gd name="connsiteY21" fmla="*/ 71623 h 720089"/>
                <a:gd name="connsiteX22" fmla="*/ 239154 w 513801"/>
                <a:gd name="connsiteY22" fmla="*/ 160986 h 720089"/>
                <a:gd name="connsiteX23" fmla="*/ 150134 w 513801"/>
                <a:gd name="connsiteY23" fmla="*/ 250348 h 720089"/>
                <a:gd name="connsiteX24" fmla="*/ 315588 w 513801"/>
                <a:gd name="connsiteY24" fmla="*/ 681151 h 720089"/>
                <a:gd name="connsiteX25" fmla="*/ 212018 w 513801"/>
                <a:gd name="connsiteY25" fmla="*/ 681151 h 720089"/>
                <a:gd name="connsiteX26" fmla="*/ 212018 w 513801"/>
                <a:gd name="connsiteY26" fmla="*/ 648692 h 720089"/>
                <a:gd name="connsiteX27" fmla="*/ 315588 w 513801"/>
                <a:gd name="connsiteY27" fmla="*/ 648692 h 720089"/>
                <a:gd name="connsiteX28" fmla="*/ 315588 w 513801"/>
                <a:gd name="connsiteY28" fmla="*/ 681151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3801" h="720089">
                  <a:moveTo>
                    <a:pt x="477506" y="648695"/>
                  </a:moveTo>
                  <a:cubicBezTo>
                    <a:pt x="497585" y="648695"/>
                    <a:pt x="513920" y="632297"/>
                    <a:pt x="513920" y="612141"/>
                  </a:cubicBezTo>
                  <a:lnTo>
                    <a:pt x="513920" y="36665"/>
                  </a:lnTo>
                  <a:cubicBezTo>
                    <a:pt x="513920" y="16511"/>
                    <a:pt x="497585" y="114"/>
                    <a:pt x="477506" y="114"/>
                  </a:cubicBezTo>
                  <a:lnTo>
                    <a:pt x="36529" y="114"/>
                  </a:lnTo>
                  <a:cubicBezTo>
                    <a:pt x="16452" y="114"/>
                    <a:pt x="118" y="16511"/>
                    <a:pt x="118" y="36665"/>
                  </a:cubicBezTo>
                  <a:lnTo>
                    <a:pt x="118" y="612143"/>
                  </a:lnTo>
                  <a:cubicBezTo>
                    <a:pt x="118" y="632297"/>
                    <a:pt x="16451" y="648695"/>
                    <a:pt x="36529" y="648695"/>
                  </a:cubicBezTo>
                  <a:lnTo>
                    <a:pt x="173117" y="648695"/>
                  </a:lnTo>
                  <a:lnTo>
                    <a:pt x="173117" y="681153"/>
                  </a:lnTo>
                  <a:lnTo>
                    <a:pt x="29745" y="681153"/>
                  </a:lnTo>
                  <a:cubicBezTo>
                    <a:pt x="19003" y="681153"/>
                    <a:pt x="10295" y="689896"/>
                    <a:pt x="10295" y="700678"/>
                  </a:cubicBezTo>
                  <a:cubicBezTo>
                    <a:pt x="10295" y="711463"/>
                    <a:pt x="19003" y="720203"/>
                    <a:pt x="29745" y="720203"/>
                  </a:cubicBezTo>
                  <a:lnTo>
                    <a:pt x="484290" y="720203"/>
                  </a:lnTo>
                  <a:cubicBezTo>
                    <a:pt x="495032" y="720203"/>
                    <a:pt x="503741" y="711463"/>
                    <a:pt x="503741" y="700678"/>
                  </a:cubicBezTo>
                  <a:cubicBezTo>
                    <a:pt x="503741" y="689896"/>
                    <a:pt x="495032" y="681153"/>
                    <a:pt x="484290" y="681153"/>
                  </a:cubicBezTo>
                  <a:lnTo>
                    <a:pt x="354488" y="681153"/>
                  </a:lnTo>
                  <a:lnTo>
                    <a:pt x="354488" y="648695"/>
                  </a:lnTo>
                  <a:lnTo>
                    <a:pt x="477506" y="648695"/>
                  </a:lnTo>
                  <a:moveTo>
                    <a:pt x="150134" y="250348"/>
                  </a:moveTo>
                  <a:cubicBezTo>
                    <a:pt x="101048" y="250348"/>
                    <a:pt x="61114" y="210261"/>
                    <a:pt x="61114" y="160986"/>
                  </a:cubicBezTo>
                  <a:cubicBezTo>
                    <a:pt x="61114" y="111711"/>
                    <a:pt x="101049" y="71623"/>
                    <a:pt x="150134" y="71623"/>
                  </a:cubicBezTo>
                  <a:cubicBezTo>
                    <a:pt x="199221" y="71623"/>
                    <a:pt x="239154" y="111711"/>
                    <a:pt x="239154" y="160986"/>
                  </a:cubicBezTo>
                  <a:cubicBezTo>
                    <a:pt x="239154" y="210261"/>
                    <a:pt x="199220" y="250348"/>
                    <a:pt x="150134" y="250348"/>
                  </a:cubicBezTo>
                  <a:moveTo>
                    <a:pt x="315588" y="681151"/>
                  </a:moveTo>
                  <a:lnTo>
                    <a:pt x="212018" y="681151"/>
                  </a:lnTo>
                  <a:lnTo>
                    <a:pt x="212018" y="648692"/>
                  </a:lnTo>
                  <a:lnTo>
                    <a:pt x="315588" y="648692"/>
                  </a:lnTo>
                  <a:lnTo>
                    <a:pt x="315588" y="681151"/>
                  </a:lnTo>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7" name="任意多边形: 形状 26">
              <a:extLst>
                <a:ext uri="{FF2B5EF4-FFF2-40B4-BE49-F238E27FC236}">
                  <a16:creationId xmlns:a16="http://schemas.microsoft.com/office/drawing/2014/main" id="{4BC17079-13B7-6F0F-8EA3-F6CE9092CEB7}"/>
                </a:ext>
              </a:extLst>
            </p:cNvPr>
            <p:cNvSpPr/>
            <p:nvPr/>
          </p:nvSpPr>
          <p:spPr>
            <a:xfrm>
              <a:off x="8337709" y="5013395"/>
              <a:ext cx="100237" cy="100623"/>
            </a:xfrm>
            <a:custGeom>
              <a:avLst/>
              <a:gdLst>
                <a:gd name="connsiteX0" fmla="*/ 50203 w 100237"/>
                <a:gd name="connsiteY0" fmla="*/ 51 h 100623"/>
                <a:gd name="connsiteX1" fmla="*/ 84 w 100237"/>
                <a:gd name="connsiteY1" fmla="*/ 50363 h 100623"/>
                <a:gd name="connsiteX2" fmla="*/ 50203 w 100237"/>
                <a:gd name="connsiteY2" fmla="*/ 100674 h 100623"/>
                <a:gd name="connsiteX3" fmla="*/ 100322 w 100237"/>
                <a:gd name="connsiteY3" fmla="*/ 50363 h 100623"/>
                <a:gd name="connsiteX4" fmla="*/ 50203 w 100237"/>
                <a:gd name="connsiteY4" fmla="*/ 51 h 10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7" h="100623">
                  <a:moveTo>
                    <a:pt x="50203" y="51"/>
                  </a:moveTo>
                  <a:cubicBezTo>
                    <a:pt x="22568" y="51"/>
                    <a:pt x="84" y="22621"/>
                    <a:pt x="84" y="50363"/>
                  </a:cubicBezTo>
                  <a:cubicBezTo>
                    <a:pt x="84" y="78104"/>
                    <a:pt x="22568" y="100674"/>
                    <a:pt x="50203" y="100674"/>
                  </a:cubicBezTo>
                  <a:cubicBezTo>
                    <a:pt x="77839" y="100674"/>
                    <a:pt x="100323" y="78105"/>
                    <a:pt x="100322" y="50363"/>
                  </a:cubicBezTo>
                  <a:cubicBezTo>
                    <a:pt x="100322" y="22621"/>
                    <a:pt x="77839" y="51"/>
                    <a:pt x="50203" y="51"/>
                  </a:cubicBez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 name="任意多边形: 形状 27">
              <a:extLst>
                <a:ext uri="{FF2B5EF4-FFF2-40B4-BE49-F238E27FC236}">
                  <a16:creationId xmlns:a16="http://schemas.microsoft.com/office/drawing/2014/main" id="{AF5C51B3-ED2E-6EB1-5A9B-F65A70EDAE21}"/>
                </a:ext>
              </a:extLst>
            </p:cNvPr>
            <p:cNvSpPr/>
            <p:nvPr/>
          </p:nvSpPr>
          <p:spPr>
            <a:xfrm>
              <a:off x="8449711" y="5551413"/>
              <a:ext cx="103570" cy="32458"/>
            </a:xfrm>
            <a:custGeom>
              <a:avLst/>
              <a:gdLst>
                <a:gd name="connsiteX0" fmla="*/ 120 w 103570"/>
                <a:gd name="connsiteY0" fmla="*/ 211 h 32458"/>
                <a:gd name="connsiteX1" fmla="*/ 103691 w 103570"/>
                <a:gd name="connsiteY1" fmla="*/ 211 h 32458"/>
                <a:gd name="connsiteX2" fmla="*/ 103691 w 103570"/>
                <a:gd name="connsiteY2" fmla="*/ 32669 h 32458"/>
                <a:gd name="connsiteX3" fmla="*/ 120 w 103570"/>
                <a:gd name="connsiteY3" fmla="*/ 32669 h 32458"/>
                <a:gd name="connsiteX4" fmla="*/ 120 w 103570"/>
                <a:gd name="connsiteY4" fmla="*/ 211 h 3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70" h="32458">
                  <a:moveTo>
                    <a:pt x="120" y="211"/>
                  </a:moveTo>
                  <a:lnTo>
                    <a:pt x="103691" y="211"/>
                  </a:lnTo>
                  <a:lnTo>
                    <a:pt x="103691" y="32669"/>
                  </a:lnTo>
                  <a:lnTo>
                    <a:pt x="120" y="32669"/>
                  </a:lnTo>
                  <a:lnTo>
                    <a:pt x="120" y="211"/>
                  </a:ln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29" name="图片 38" descr="343435383039393b343532313132343bb5e7b4c5c2af">
            <a:extLst>
              <a:ext uri="{FF2B5EF4-FFF2-40B4-BE49-F238E27FC236}">
                <a16:creationId xmlns:a16="http://schemas.microsoft.com/office/drawing/2014/main" id="{84A80510-D1B0-3737-972E-51BE0A2B8932}"/>
              </a:ext>
            </a:extLst>
          </p:cNvPr>
          <p:cNvSpPr/>
          <p:nvPr/>
        </p:nvSpPr>
        <p:spPr>
          <a:xfrm>
            <a:off x="5791200" y="3846830"/>
            <a:ext cx="719455" cy="720090"/>
          </a:xfrm>
          <a:custGeom>
            <a:avLst/>
            <a:gdLst>
              <a:gd name="connsiteX0" fmla="*/ 114 w 719455"/>
              <a:gd name="connsiteY0" fmla="*/ 71763 h 720090"/>
              <a:gd name="connsiteX1" fmla="*/ 71700 w 719455"/>
              <a:gd name="connsiteY1" fmla="*/ 114 h 720090"/>
              <a:gd name="connsiteX2" fmla="*/ 647983 w 719455"/>
              <a:gd name="connsiteY2" fmla="*/ 114 h 720090"/>
              <a:gd name="connsiteX3" fmla="*/ 719569 w 719455"/>
              <a:gd name="connsiteY3" fmla="*/ 71763 h 720090"/>
              <a:gd name="connsiteX4" fmla="*/ 719569 w 719455"/>
              <a:gd name="connsiteY4" fmla="*/ 648555 h 720090"/>
              <a:gd name="connsiteX5" fmla="*/ 647983 w 719455"/>
              <a:gd name="connsiteY5" fmla="*/ 720204 h 720090"/>
              <a:gd name="connsiteX6" fmla="*/ 71700 w 719455"/>
              <a:gd name="connsiteY6" fmla="*/ 720204 h 720090"/>
              <a:gd name="connsiteX7" fmla="*/ 114 w 719455"/>
              <a:gd name="connsiteY7" fmla="*/ 648555 h 720090"/>
              <a:gd name="connsiteX8" fmla="*/ 114 w 719455"/>
              <a:gd name="connsiteY8" fmla="*/ 71763 h 720090"/>
              <a:gd name="connsiteX9" fmla="*/ 359842 w 719455"/>
              <a:gd name="connsiteY9" fmla="*/ 523836 h 720090"/>
              <a:gd name="connsiteX10" fmla="*/ 359842 w 719455"/>
              <a:gd name="connsiteY10" fmla="*/ 523872 h 720090"/>
              <a:gd name="connsiteX11" fmla="*/ 556073 w 719455"/>
              <a:gd name="connsiteY11" fmla="*/ 327467 h 720090"/>
              <a:gd name="connsiteX12" fmla="*/ 359842 w 719455"/>
              <a:gd name="connsiteY12" fmla="*/ 131062 h 720090"/>
              <a:gd name="connsiteX13" fmla="*/ 187688 w 719455"/>
              <a:gd name="connsiteY13" fmla="*/ 228480 h 720090"/>
              <a:gd name="connsiteX14" fmla="*/ 187688 w 719455"/>
              <a:gd name="connsiteY14" fmla="*/ 426418 h 720090"/>
              <a:gd name="connsiteX15" fmla="*/ 359842 w 719455"/>
              <a:gd name="connsiteY15" fmla="*/ 523836 h 720090"/>
              <a:gd name="connsiteX16" fmla="*/ 359842 w 719455"/>
              <a:gd name="connsiteY16" fmla="*/ 477030 h 720090"/>
              <a:gd name="connsiteX17" fmla="*/ 359842 w 719455"/>
              <a:gd name="connsiteY17" fmla="*/ 477066 h 720090"/>
              <a:gd name="connsiteX18" fmla="*/ 210375 w 719455"/>
              <a:gd name="connsiteY18" fmla="*/ 327467 h 720090"/>
              <a:gd name="connsiteX19" fmla="*/ 359842 w 719455"/>
              <a:gd name="connsiteY19" fmla="*/ 177868 h 720090"/>
              <a:gd name="connsiteX20" fmla="*/ 491214 w 719455"/>
              <a:gd name="connsiteY20" fmla="*/ 251981 h 720090"/>
              <a:gd name="connsiteX21" fmla="*/ 491214 w 719455"/>
              <a:gd name="connsiteY21" fmla="*/ 402917 h 720090"/>
              <a:gd name="connsiteX22" fmla="*/ 359842 w 719455"/>
              <a:gd name="connsiteY22" fmla="*/ 477030 h 720090"/>
              <a:gd name="connsiteX23" fmla="*/ 124400 w 719455"/>
              <a:gd name="connsiteY23" fmla="*/ 617591 h 720090"/>
              <a:gd name="connsiteX24" fmla="*/ 222498 w 719455"/>
              <a:gd name="connsiteY24" fmla="*/ 617591 h 720090"/>
              <a:gd name="connsiteX25" fmla="*/ 242747 w 719455"/>
              <a:gd name="connsiteY25" fmla="*/ 605890 h 720090"/>
              <a:gd name="connsiteX26" fmla="*/ 242747 w 719455"/>
              <a:gd name="connsiteY26" fmla="*/ 582487 h 720090"/>
              <a:gd name="connsiteX27" fmla="*/ 222498 w 719455"/>
              <a:gd name="connsiteY27" fmla="*/ 570786 h 720090"/>
              <a:gd name="connsiteX28" fmla="*/ 124400 w 719455"/>
              <a:gd name="connsiteY28" fmla="*/ 570786 h 720090"/>
              <a:gd name="connsiteX29" fmla="*/ 101018 w 719455"/>
              <a:gd name="connsiteY29" fmla="*/ 594188 h 720090"/>
              <a:gd name="connsiteX30" fmla="*/ 124400 w 719455"/>
              <a:gd name="connsiteY30" fmla="*/ 617591 h 720090"/>
              <a:gd name="connsiteX31" fmla="*/ 484128 w 719455"/>
              <a:gd name="connsiteY31" fmla="*/ 617591 h 720090"/>
              <a:gd name="connsiteX32" fmla="*/ 582225 w 719455"/>
              <a:gd name="connsiteY32" fmla="*/ 617591 h 720090"/>
              <a:gd name="connsiteX33" fmla="*/ 602475 w 719455"/>
              <a:gd name="connsiteY33" fmla="*/ 605890 h 720090"/>
              <a:gd name="connsiteX34" fmla="*/ 602475 w 719455"/>
              <a:gd name="connsiteY34" fmla="*/ 582487 h 720090"/>
              <a:gd name="connsiteX35" fmla="*/ 582225 w 719455"/>
              <a:gd name="connsiteY35" fmla="*/ 570786 h 720090"/>
              <a:gd name="connsiteX36" fmla="*/ 484128 w 719455"/>
              <a:gd name="connsiteY36" fmla="*/ 570786 h 720090"/>
              <a:gd name="connsiteX37" fmla="*/ 460745 w 719455"/>
              <a:gd name="connsiteY37" fmla="*/ 594188 h 720090"/>
              <a:gd name="connsiteX38" fmla="*/ 484128 w 719455"/>
              <a:gd name="connsiteY38" fmla="*/ 617591 h 72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19455" h="720090">
                <a:moveTo>
                  <a:pt x="114" y="71763"/>
                </a:moveTo>
                <a:cubicBezTo>
                  <a:pt x="114" y="32230"/>
                  <a:pt x="32418" y="114"/>
                  <a:pt x="71700" y="114"/>
                </a:cubicBezTo>
                <a:lnTo>
                  <a:pt x="647983" y="114"/>
                </a:lnTo>
                <a:cubicBezTo>
                  <a:pt x="687482" y="114"/>
                  <a:pt x="719569" y="32446"/>
                  <a:pt x="719569" y="71763"/>
                </a:cubicBezTo>
                <a:lnTo>
                  <a:pt x="719569" y="648555"/>
                </a:lnTo>
                <a:cubicBezTo>
                  <a:pt x="719569" y="688124"/>
                  <a:pt x="687266" y="720204"/>
                  <a:pt x="647983" y="720204"/>
                </a:cubicBezTo>
                <a:lnTo>
                  <a:pt x="71700" y="720204"/>
                </a:lnTo>
                <a:cubicBezTo>
                  <a:pt x="32202" y="720204"/>
                  <a:pt x="114" y="687872"/>
                  <a:pt x="114" y="648555"/>
                </a:cubicBezTo>
                <a:lnTo>
                  <a:pt x="114" y="71763"/>
                </a:lnTo>
                <a:moveTo>
                  <a:pt x="359842" y="523836"/>
                </a:moveTo>
                <a:lnTo>
                  <a:pt x="359842" y="523872"/>
                </a:lnTo>
                <a:cubicBezTo>
                  <a:pt x="468217" y="523872"/>
                  <a:pt x="556073" y="435938"/>
                  <a:pt x="556073" y="327467"/>
                </a:cubicBezTo>
                <a:cubicBezTo>
                  <a:pt x="556073" y="218996"/>
                  <a:pt x="468217" y="131062"/>
                  <a:pt x="359842" y="131062"/>
                </a:cubicBezTo>
                <a:cubicBezTo>
                  <a:pt x="289109" y="130104"/>
                  <a:pt x="223334" y="167324"/>
                  <a:pt x="187688" y="228480"/>
                </a:cubicBezTo>
                <a:cubicBezTo>
                  <a:pt x="152042" y="289637"/>
                  <a:pt x="152042" y="365261"/>
                  <a:pt x="187688" y="426418"/>
                </a:cubicBezTo>
                <a:cubicBezTo>
                  <a:pt x="223334" y="487574"/>
                  <a:pt x="289109" y="524795"/>
                  <a:pt x="359842" y="523836"/>
                </a:cubicBezTo>
                <a:moveTo>
                  <a:pt x="359842" y="477030"/>
                </a:moveTo>
                <a:lnTo>
                  <a:pt x="359842" y="477066"/>
                </a:lnTo>
                <a:cubicBezTo>
                  <a:pt x="277294" y="477066"/>
                  <a:pt x="210375" y="410087"/>
                  <a:pt x="210375" y="327467"/>
                </a:cubicBezTo>
                <a:cubicBezTo>
                  <a:pt x="210375" y="244846"/>
                  <a:pt x="277294" y="177868"/>
                  <a:pt x="359842" y="177868"/>
                </a:cubicBezTo>
                <a:cubicBezTo>
                  <a:pt x="413788" y="177031"/>
                  <a:pt x="463998" y="205356"/>
                  <a:pt x="491214" y="251981"/>
                </a:cubicBezTo>
                <a:cubicBezTo>
                  <a:pt x="518433" y="298604"/>
                  <a:pt x="518433" y="356294"/>
                  <a:pt x="491214" y="402917"/>
                </a:cubicBezTo>
                <a:cubicBezTo>
                  <a:pt x="463998" y="449543"/>
                  <a:pt x="413788" y="477868"/>
                  <a:pt x="359842" y="477030"/>
                </a:cubicBezTo>
                <a:moveTo>
                  <a:pt x="124400" y="617591"/>
                </a:moveTo>
                <a:lnTo>
                  <a:pt x="222498" y="617591"/>
                </a:lnTo>
                <a:cubicBezTo>
                  <a:pt x="230851" y="617591"/>
                  <a:pt x="238570" y="613132"/>
                  <a:pt x="242747" y="605890"/>
                </a:cubicBezTo>
                <a:cubicBezTo>
                  <a:pt x="246924" y="598648"/>
                  <a:pt x="246924" y="589729"/>
                  <a:pt x="242747" y="582487"/>
                </a:cubicBezTo>
                <a:cubicBezTo>
                  <a:pt x="238570" y="575245"/>
                  <a:pt x="230851" y="570786"/>
                  <a:pt x="222498" y="570786"/>
                </a:cubicBezTo>
                <a:lnTo>
                  <a:pt x="124400" y="570786"/>
                </a:lnTo>
                <a:cubicBezTo>
                  <a:pt x="111486" y="570786"/>
                  <a:pt x="101018" y="581263"/>
                  <a:pt x="101018" y="594188"/>
                </a:cubicBezTo>
                <a:cubicBezTo>
                  <a:pt x="101018" y="607114"/>
                  <a:pt x="111486" y="617591"/>
                  <a:pt x="124400" y="617591"/>
                </a:cubicBezTo>
                <a:moveTo>
                  <a:pt x="484128" y="617591"/>
                </a:moveTo>
                <a:lnTo>
                  <a:pt x="582225" y="617591"/>
                </a:lnTo>
                <a:cubicBezTo>
                  <a:pt x="590579" y="617591"/>
                  <a:pt x="598297" y="613132"/>
                  <a:pt x="602475" y="605890"/>
                </a:cubicBezTo>
                <a:cubicBezTo>
                  <a:pt x="606651" y="598648"/>
                  <a:pt x="606651" y="589729"/>
                  <a:pt x="602475" y="582487"/>
                </a:cubicBezTo>
                <a:cubicBezTo>
                  <a:pt x="598297" y="575245"/>
                  <a:pt x="590579" y="570786"/>
                  <a:pt x="582225" y="570786"/>
                </a:cubicBezTo>
                <a:lnTo>
                  <a:pt x="484128" y="570786"/>
                </a:lnTo>
                <a:cubicBezTo>
                  <a:pt x="471213" y="570786"/>
                  <a:pt x="460745" y="581263"/>
                  <a:pt x="460745" y="594188"/>
                </a:cubicBezTo>
                <a:cubicBezTo>
                  <a:pt x="460745" y="607114"/>
                  <a:pt x="471213" y="617591"/>
                  <a:pt x="484128" y="617591"/>
                </a:cubicBezTo>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Tree>
    <p:extLst>
      <p:ext uri="{BB962C8B-B14F-4D97-AF65-F5344CB8AC3E}">
        <p14:creationId xmlns:p14="http://schemas.microsoft.com/office/powerpoint/2010/main" val="294101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A3C11118-5A91-050B-CD74-C2D81C4EBD43}"/>
              </a:ext>
            </a:extLst>
          </p:cNvPr>
          <p:cNvSpPr txBox="1"/>
          <p:nvPr/>
        </p:nvSpPr>
        <p:spPr>
          <a:xfrm>
            <a:off x="5229225" y="3602355"/>
            <a:ext cx="3023870" cy="430530"/>
          </a:xfrm>
          <a:prstGeom prst="rect">
            <a:avLst/>
          </a:prstGeom>
          <a:noFill/>
          <a:effectLst/>
        </p:spPr>
        <p:txBody>
          <a:bodyPr wrap="square" lIns="0" tIns="0" rIns="0" bIns="0" rtlCol="0" anchor="t">
            <a:noAutofit/>
          </a:bodyPr>
          <a:lstStyle/>
          <a:p>
            <a:pPr algn="dist"/>
            <a:r>
              <a:rPr lang="en-US" altLang="zh-CN" sz="2800" dirty="0">
                <a:gradFill>
                  <a:gsLst>
                    <a:gs pos="0">
                      <a:schemeClr val="accent1">
                        <a:alpha val="20000"/>
                      </a:schemeClr>
                    </a:gs>
                    <a:gs pos="100000">
                      <a:schemeClr val="accent2">
                        <a:alpha val="20000"/>
                      </a:schemeClr>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rPr>
              <a:t>CONCLUSION</a:t>
            </a:r>
          </a:p>
        </p:txBody>
      </p:sp>
      <p:sp>
        <p:nvSpPr>
          <p:cNvPr id="7" name="文本框 6">
            <a:extLst>
              <a:ext uri="{FF2B5EF4-FFF2-40B4-BE49-F238E27FC236}">
                <a16:creationId xmlns:a16="http://schemas.microsoft.com/office/drawing/2014/main" id="{F331ED92-F2B2-C9B0-2C1E-5BC33648BECC}"/>
              </a:ext>
            </a:extLst>
          </p:cNvPr>
          <p:cNvSpPr txBox="1"/>
          <p:nvPr/>
        </p:nvSpPr>
        <p:spPr>
          <a:xfrm>
            <a:off x="5300980" y="2783840"/>
            <a:ext cx="3222625" cy="923290"/>
          </a:xfrm>
          <a:prstGeom prst="rect">
            <a:avLst/>
          </a:prstGeom>
          <a:noFill/>
          <a:effectLst/>
        </p:spPr>
        <p:txBody>
          <a:bodyPr wrap="square" lIns="0" tIns="0" rIns="0" bIns="0" rtlCol="0" anchor="t">
            <a:noAutofit/>
          </a:bodyPr>
          <a:lstStyle/>
          <a:p>
            <a:pPr algn="ctr"/>
            <a:r>
              <a:rPr lang="zh-CN" altLang="en-US" sz="6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rPr>
              <a:t>调研结论</a:t>
            </a:r>
          </a:p>
        </p:txBody>
      </p:sp>
      <p:cxnSp>
        <p:nvCxnSpPr>
          <p:cNvPr id="8" name="直接连接符 7">
            <a:extLst>
              <a:ext uri="{FF2B5EF4-FFF2-40B4-BE49-F238E27FC236}">
                <a16:creationId xmlns:a16="http://schemas.microsoft.com/office/drawing/2014/main" id="{A7BABAF8-7524-F05D-18C3-DA04511DF297}"/>
              </a:ext>
            </a:extLst>
          </p:cNvPr>
          <p:cNvCxnSpPr/>
          <p:nvPr/>
        </p:nvCxnSpPr>
        <p:spPr>
          <a:xfrm>
            <a:off x="8599805" y="3408045"/>
            <a:ext cx="1079500" cy="0"/>
          </a:xfrm>
          <a:prstGeom prst="line">
            <a:avLst/>
          </a:prstGeom>
          <a:ln w="3175" cap="rnd">
            <a:gradFill>
              <a:gsLst>
                <a:gs pos="0">
                  <a:schemeClr val="accent1"/>
                </a:gs>
                <a:gs pos="100000">
                  <a:schemeClr val="accent2">
                    <a:alpha val="0"/>
                  </a:schemeClr>
                </a:gs>
              </a:gsLst>
              <a:lin ang="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6B59A888-50A8-521A-D1FC-2F42956B855C}"/>
              </a:ext>
            </a:extLst>
          </p:cNvPr>
          <p:cNvGrpSpPr/>
          <p:nvPr/>
        </p:nvGrpSpPr>
        <p:grpSpPr>
          <a:xfrm>
            <a:off x="3398520" y="2874010"/>
            <a:ext cx="1814830" cy="1157605"/>
            <a:chOff x="3398520" y="2874010"/>
            <a:chExt cx="1814830" cy="1157605"/>
          </a:xfrm>
        </p:grpSpPr>
        <p:sp>
          <p:nvSpPr>
            <p:cNvPr id="9" name="平行四边形 8">
              <a:extLst>
                <a:ext uri="{FF2B5EF4-FFF2-40B4-BE49-F238E27FC236}">
                  <a16:creationId xmlns:a16="http://schemas.microsoft.com/office/drawing/2014/main" id="{69433816-A8A1-A3E8-DE5F-CD4445CCBE60}"/>
                </a:ext>
              </a:extLst>
            </p:cNvPr>
            <p:cNvSpPr/>
            <p:nvPr/>
          </p:nvSpPr>
          <p:spPr>
            <a:xfrm>
              <a:off x="3398520" y="2874010"/>
              <a:ext cx="1814830" cy="1157605"/>
            </a:xfrm>
            <a:prstGeom prst="parallelogram">
              <a:avLst>
                <a:gd name="adj" fmla="val 29964"/>
              </a:avLst>
            </a:prstGeom>
            <a:gradFill>
              <a:gsLst>
                <a:gs pos="0">
                  <a:schemeClr val="accent1">
                    <a:alpha val="20000"/>
                  </a:schemeClr>
                </a:gs>
                <a:gs pos="50000">
                  <a:schemeClr val="accent3">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tLang="zh-CN" sz="1200" i="1">
                <a:effectLst>
                  <a:outerShdw blurRad="63500" sx="102000" sy="102000" algn="ctr" rotWithShape="0">
                    <a:srgbClr val="0B184D">
                      <a:alpha val="40000"/>
                    </a:srgbClr>
                  </a:outerShdw>
                </a:effectLst>
              </a:endParaRPr>
            </a:p>
          </p:txBody>
        </p:sp>
        <p:sp>
          <p:nvSpPr>
            <p:cNvPr id="10" name="文本框 9">
              <a:extLst>
                <a:ext uri="{FF2B5EF4-FFF2-40B4-BE49-F238E27FC236}">
                  <a16:creationId xmlns:a16="http://schemas.microsoft.com/office/drawing/2014/main" id="{B3F643C1-6BF4-E274-582F-62F45DE3FCDC}"/>
                </a:ext>
              </a:extLst>
            </p:cNvPr>
            <p:cNvSpPr txBox="1"/>
            <p:nvPr/>
          </p:nvSpPr>
          <p:spPr>
            <a:xfrm>
              <a:off x="3578860" y="2919095"/>
              <a:ext cx="1259205" cy="1067435"/>
            </a:xfrm>
            <a:prstGeom prst="rect">
              <a:avLst/>
            </a:prstGeom>
            <a:noFill/>
            <a:effectLst/>
          </p:spPr>
          <p:txBody>
            <a:bodyPr wrap="none" lIns="0" tIns="0" rIns="0" bIns="0" rtlCol="0" anchor="ctr" anchorCtr="0">
              <a:noAutofit/>
            </a:bodyPr>
            <a:lstStyle/>
            <a:p>
              <a:pPr lvl="0" algn="ctr">
                <a:buClrTx/>
                <a:buSzTx/>
                <a:buFontTx/>
              </a:pPr>
              <a:r>
                <a:rPr lang="en-US" sz="60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Arial" panose="020B0604020202020204" pitchFamily="34" charset="0"/>
                </a:rPr>
                <a:t>04</a:t>
              </a:r>
            </a:p>
          </p:txBody>
        </p:sp>
      </p:grpSp>
      <p:cxnSp>
        <p:nvCxnSpPr>
          <p:cNvPr id="11" name="直接连接符 10">
            <a:extLst>
              <a:ext uri="{FF2B5EF4-FFF2-40B4-BE49-F238E27FC236}">
                <a16:creationId xmlns:a16="http://schemas.microsoft.com/office/drawing/2014/main" id="{AD47ABBC-C558-9AA4-E9EE-43AD40E77A89}"/>
              </a:ext>
            </a:extLst>
          </p:cNvPr>
          <p:cNvCxnSpPr/>
          <p:nvPr/>
        </p:nvCxnSpPr>
        <p:spPr>
          <a:xfrm flipH="1">
            <a:off x="3684905" y="2665730"/>
            <a:ext cx="2249805" cy="0"/>
          </a:xfrm>
          <a:prstGeom prst="line">
            <a:avLst/>
          </a:prstGeom>
          <a:ln w="3175" cap="rnd">
            <a:gradFill>
              <a:gsLst>
                <a:gs pos="0">
                  <a:schemeClr val="accent1"/>
                </a:gs>
                <a:gs pos="100000">
                  <a:schemeClr val="accent2">
                    <a:alpha val="0"/>
                  </a:schemeClr>
                </a:gs>
              </a:gsLst>
              <a:lin ang="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EE5B43B5-802D-5748-7F9E-177BE35DB4AF}"/>
              </a:ext>
            </a:extLst>
          </p:cNvPr>
          <p:cNvCxnSpPr/>
          <p:nvPr/>
        </p:nvCxnSpPr>
        <p:spPr>
          <a:xfrm>
            <a:off x="3311525" y="4258310"/>
            <a:ext cx="4192905" cy="0"/>
          </a:xfrm>
          <a:prstGeom prst="line">
            <a:avLst/>
          </a:prstGeom>
          <a:ln w="3175" cap="rnd">
            <a:gradFill>
              <a:gsLst>
                <a:gs pos="0">
                  <a:schemeClr val="accent1"/>
                </a:gs>
                <a:gs pos="100000">
                  <a:schemeClr val="accent2">
                    <a:alpha val="0"/>
                  </a:schemeClr>
                </a:gs>
              </a:gsLst>
              <a:lin ang="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40AF36E2-4690-CBD7-5DA3-F9F3678157CC}"/>
              </a:ext>
            </a:extLst>
          </p:cNvPr>
          <p:cNvSpPr txBox="1"/>
          <p:nvPr/>
        </p:nvSpPr>
        <p:spPr>
          <a:xfrm>
            <a:off x="1329690" y="5655945"/>
            <a:ext cx="9426575" cy="184150"/>
          </a:xfrm>
          <a:prstGeom prst="rect">
            <a:avLst/>
          </a:prstGeom>
          <a:noFill/>
          <a:effectLst/>
        </p:spPr>
        <p:txBody>
          <a:bodyPr wrap="square" lIns="0" tIns="0" rIns="0" bIns="0" rtlCol="0" anchor="t">
            <a:noAutofit/>
          </a:bodyPr>
          <a:lstStyle/>
          <a:p>
            <a:pPr algn="dist"/>
            <a:r>
              <a:rPr lang="en-US" altLang="zh-CN"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 </a:t>
            </a:r>
            <a:r>
              <a:rPr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20</a:t>
            </a:r>
            <a:r>
              <a:rPr lang="en-US"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X</a:t>
            </a:r>
            <a:r>
              <a:rPr lang="en-US" altLang="zh-CN"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X</a:t>
            </a:r>
            <a:r>
              <a:rPr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 home appliance market potential analysis</a:t>
            </a:r>
          </a:p>
        </p:txBody>
      </p:sp>
      <p:sp>
        <p:nvSpPr>
          <p:cNvPr id="16" name="文本占位符 15">
            <a:extLst>
              <a:ext uri="{FF2B5EF4-FFF2-40B4-BE49-F238E27FC236}">
                <a16:creationId xmlns:a16="http://schemas.microsoft.com/office/drawing/2014/main" id="{7BA9DE8B-1129-62BB-5934-D6F0483D7092}"/>
              </a:ext>
            </a:extLst>
          </p:cNvPr>
          <p:cNvSpPr>
            <a:spLocks noGrp="1"/>
          </p:cNvSpPr>
          <p:nvPr>
            <p:ph type="body" sz="quarter" idx="10"/>
          </p:nvPr>
        </p:nvSpPr>
        <p:spPr/>
        <p:txBody>
          <a:bodyPr/>
          <a:lstStyle/>
          <a:p>
            <a:endParaRPr lang="zh-CN" altLang="en-US"/>
          </a:p>
        </p:txBody>
      </p:sp>
      <p:sp>
        <p:nvSpPr>
          <p:cNvPr id="17" name="文本占位符 16">
            <a:extLst>
              <a:ext uri="{FF2B5EF4-FFF2-40B4-BE49-F238E27FC236}">
                <a16:creationId xmlns:a16="http://schemas.microsoft.com/office/drawing/2014/main" id="{8FB52C73-F659-F52D-FC62-FD0F24C6665F}"/>
              </a:ext>
            </a:extLst>
          </p:cNvPr>
          <p:cNvSpPr>
            <a:spLocks noGrp="1"/>
          </p:cNvSpPr>
          <p:nvPr>
            <p:ph type="body" sz="quarter" idx="11"/>
          </p:nvPr>
        </p:nvSpPr>
        <p:spPr/>
        <p:txBody>
          <a:bodyPr/>
          <a:lstStyle/>
          <a:p>
            <a:endParaRPr lang="zh-CN" altLang="en-US"/>
          </a:p>
        </p:txBody>
      </p:sp>
    </p:spTree>
    <p:extLst>
      <p:ext uri="{BB962C8B-B14F-4D97-AF65-F5344CB8AC3E}">
        <p14:creationId xmlns:p14="http://schemas.microsoft.com/office/powerpoint/2010/main" val="112512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a:extLst>
              <a:ext uri="{FF2B5EF4-FFF2-40B4-BE49-F238E27FC236}">
                <a16:creationId xmlns:a16="http://schemas.microsoft.com/office/drawing/2014/main" id="{FB5345C2-28C9-ACCA-A5D9-C826BDB4141B}"/>
              </a:ext>
            </a:extLst>
          </p:cNvPr>
          <p:cNvSpPr/>
          <p:nvPr/>
        </p:nvSpPr>
        <p:spPr bwMode="auto">
          <a:xfrm>
            <a:off x="6205512" y="4552633"/>
            <a:ext cx="1581150" cy="1581150"/>
          </a:xfrm>
          <a:prstGeom prst="ellipse">
            <a:avLst/>
          </a:prstGeom>
          <a:gradFill>
            <a:gsLst>
              <a:gs pos="0">
                <a:schemeClr val="accent1">
                  <a:alpha val="80000"/>
                </a:schemeClr>
              </a:gs>
              <a:gs pos="100000">
                <a:schemeClr val="accent2">
                  <a:alpha val="20000"/>
                </a:schemeClr>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buClrTx/>
              <a:buSzTx/>
              <a:buFontTx/>
            </a:pPr>
            <a:endParaRPr lang="en-US" altLang="zh-CN" sz="3600" i="1" dirty="0">
              <a:solidFill>
                <a:schemeClr val="lt1"/>
              </a:soli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sp>
        <p:nvSpPr>
          <p:cNvPr id="29" name="椭圆 28">
            <a:extLst>
              <a:ext uri="{FF2B5EF4-FFF2-40B4-BE49-F238E27FC236}">
                <a16:creationId xmlns:a16="http://schemas.microsoft.com/office/drawing/2014/main" id="{49ED2B84-E48C-35CF-C4A3-AEA8E601EF5C}"/>
              </a:ext>
            </a:extLst>
          </p:cNvPr>
          <p:cNvSpPr/>
          <p:nvPr/>
        </p:nvSpPr>
        <p:spPr bwMode="auto">
          <a:xfrm>
            <a:off x="6352197" y="4699318"/>
            <a:ext cx="1287780" cy="1287780"/>
          </a:xfrm>
          <a:prstGeom prst="ellipse">
            <a:avLst/>
          </a:prstGeom>
          <a:gradFill>
            <a:gsLst>
              <a:gs pos="0">
                <a:schemeClr val="accent1">
                  <a:alpha val="80000"/>
                </a:schemeClr>
              </a:gs>
              <a:gs pos="100000">
                <a:schemeClr val="accent2">
                  <a:alpha val="20000"/>
                </a:schemeClr>
              </a:gs>
            </a:gsLst>
            <a:lin ang="189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buClrTx/>
              <a:buSzTx/>
              <a:buFontTx/>
            </a:pPr>
            <a:endParaRPr lang="en-US" altLang="zh-CN" sz="3600" i="1">
              <a:solidFill>
                <a:schemeClr val="lt1"/>
              </a:soli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sp>
        <p:nvSpPr>
          <p:cNvPr id="96" name="椭圆 95">
            <a:extLst>
              <a:ext uri="{FF2B5EF4-FFF2-40B4-BE49-F238E27FC236}">
                <a16:creationId xmlns:a16="http://schemas.microsoft.com/office/drawing/2014/main" id="{F9F6CCAC-C522-D0A1-D53D-03E94389D13C}"/>
              </a:ext>
            </a:extLst>
          </p:cNvPr>
          <p:cNvSpPr/>
          <p:nvPr/>
        </p:nvSpPr>
        <p:spPr bwMode="auto">
          <a:xfrm>
            <a:off x="8030210" y="4552633"/>
            <a:ext cx="1581150" cy="1581150"/>
          </a:xfrm>
          <a:prstGeom prst="ellipse">
            <a:avLst/>
          </a:prstGeom>
          <a:gradFill>
            <a:gsLst>
              <a:gs pos="0">
                <a:schemeClr val="accent1">
                  <a:alpha val="80000"/>
                </a:schemeClr>
              </a:gs>
              <a:gs pos="100000">
                <a:schemeClr val="accent2">
                  <a:alpha val="20000"/>
                </a:schemeClr>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buClrTx/>
              <a:buSzTx/>
              <a:buFontTx/>
            </a:pPr>
            <a:endParaRPr lang="en-US" altLang="zh-CN" sz="3600" i="1" dirty="0">
              <a:solidFill>
                <a:schemeClr val="lt1"/>
              </a:soli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sp>
        <p:nvSpPr>
          <p:cNvPr id="97" name="椭圆 96">
            <a:extLst>
              <a:ext uri="{FF2B5EF4-FFF2-40B4-BE49-F238E27FC236}">
                <a16:creationId xmlns:a16="http://schemas.microsoft.com/office/drawing/2014/main" id="{51B75606-2CF7-1A25-744D-EE6712A603B6}"/>
              </a:ext>
            </a:extLst>
          </p:cNvPr>
          <p:cNvSpPr/>
          <p:nvPr/>
        </p:nvSpPr>
        <p:spPr bwMode="auto">
          <a:xfrm>
            <a:off x="8176895" y="4699318"/>
            <a:ext cx="1287780" cy="1287780"/>
          </a:xfrm>
          <a:prstGeom prst="ellipse">
            <a:avLst/>
          </a:prstGeom>
          <a:gradFill>
            <a:gsLst>
              <a:gs pos="0">
                <a:schemeClr val="accent1">
                  <a:alpha val="80000"/>
                </a:schemeClr>
              </a:gs>
              <a:gs pos="100000">
                <a:schemeClr val="accent2">
                  <a:alpha val="20000"/>
                </a:schemeClr>
              </a:gs>
            </a:gsLst>
            <a:lin ang="189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sp>
        <p:nvSpPr>
          <p:cNvPr id="99" name="椭圆 98">
            <a:extLst>
              <a:ext uri="{FF2B5EF4-FFF2-40B4-BE49-F238E27FC236}">
                <a16:creationId xmlns:a16="http://schemas.microsoft.com/office/drawing/2014/main" id="{21E47E6F-EE63-7B8D-12D6-21EFE18E9E3C}"/>
              </a:ext>
            </a:extLst>
          </p:cNvPr>
          <p:cNvSpPr/>
          <p:nvPr/>
        </p:nvSpPr>
        <p:spPr bwMode="auto">
          <a:xfrm>
            <a:off x="9854908" y="4514850"/>
            <a:ext cx="1581150" cy="1581150"/>
          </a:xfrm>
          <a:prstGeom prst="ellipse">
            <a:avLst/>
          </a:prstGeom>
          <a:gradFill>
            <a:gsLst>
              <a:gs pos="0">
                <a:schemeClr val="accent1">
                  <a:alpha val="80000"/>
                </a:schemeClr>
              </a:gs>
              <a:gs pos="100000">
                <a:schemeClr val="accent2">
                  <a:alpha val="20000"/>
                </a:schemeClr>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buClrTx/>
              <a:buSzTx/>
              <a:buFontTx/>
            </a:pPr>
            <a:endParaRPr lang="en-US" altLang="zh-CN" sz="3600" i="1" dirty="0">
              <a:solidFill>
                <a:schemeClr val="lt1"/>
              </a:soli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sp>
        <p:nvSpPr>
          <p:cNvPr id="100" name="椭圆 99">
            <a:extLst>
              <a:ext uri="{FF2B5EF4-FFF2-40B4-BE49-F238E27FC236}">
                <a16:creationId xmlns:a16="http://schemas.microsoft.com/office/drawing/2014/main" id="{61D59CC8-7BB8-580E-F755-AC914CF52032}"/>
              </a:ext>
            </a:extLst>
          </p:cNvPr>
          <p:cNvSpPr/>
          <p:nvPr/>
        </p:nvSpPr>
        <p:spPr bwMode="auto">
          <a:xfrm>
            <a:off x="10001593" y="4661535"/>
            <a:ext cx="1287780" cy="1287780"/>
          </a:xfrm>
          <a:prstGeom prst="ellipse">
            <a:avLst/>
          </a:prstGeom>
          <a:gradFill>
            <a:gsLst>
              <a:gs pos="0">
                <a:schemeClr val="accent1">
                  <a:alpha val="80000"/>
                </a:schemeClr>
              </a:gs>
              <a:gs pos="100000">
                <a:schemeClr val="accent2">
                  <a:alpha val="20000"/>
                </a:schemeClr>
              </a:gs>
            </a:gsLst>
            <a:lin ang="189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sp>
        <p:nvSpPr>
          <p:cNvPr id="28" name="稻壳儿小白白(http://dwz.cn/Wu2UP)">
            <a:extLst>
              <a:ext uri="{FF2B5EF4-FFF2-40B4-BE49-F238E27FC236}">
                <a16:creationId xmlns:a16="http://schemas.microsoft.com/office/drawing/2014/main" id="{8CEF0D96-3D20-249E-B007-9C7FEEE833CA}"/>
              </a:ext>
            </a:extLst>
          </p:cNvPr>
          <p:cNvSpPr>
            <a:spLocks noChangeArrowheads="1"/>
          </p:cNvSpPr>
          <p:nvPr/>
        </p:nvSpPr>
        <p:spPr bwMode="auto">
          <a:xfrm>
            <a:off x="7000151" y="5307058"/>
            <a:ext cx="6350" cy="8255"/>
          </a:xfrm>
          <a:prstGeom prst="rect">
            <a:avLst/>
          </a:prstGeom>
          <a:solidFill>
            <a:schemeClr val="bg1">
              <a:lumMod val="85000"/>
            </a:schemeClr>
          </a:solidFill>
          <a:ln w="12700">
            <a:solidFill>
              <a:schemeClr val="bg1"/>
            </a:solidFill>
            <a:miter lim="800000"/>
          </a:ln>
        </p:spPr>
        <p:txBody>
          <a:bodyPr anchor="ctr">
            <a:noAutofit/>
          </a:bodyPr>
          <a:lstStyle>
            <a:lvl1pPr>
              <a:buFont typeface="Arial" panose="020B0604020202020204" pitchFamily="34" charset="0"/>
              <a:defRPr>
                <a:solidFill>
                  <a:schemeClr val="tx1"/>
                </a:solidFill>
                <a:latin typeface="Arial" panose="020B0604020202020204" pitchFamily="34" charset="0"/>
                <a:ea typeface="微软雅黑" panose="020B050302020402020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zh-CN" altLang="en-US" dirty="0">
              <a:solidFill>
                <a:srgbClr val="FFFFFF"/>
              </a:solidFill>
              <a:ea typeface="OPPOSans R" panose="00020600040101010101" pitchFamily="18" charset="-122"/>
              <a:sym typeface="Arial" panose="020B0604020202020204" pitchFamily="34" charset="0"/>
            </a:endParaRPr>
          </a:p>
        </p:txBody>
      </p:sp>
      <p:sp>
        <p:nvSpPr>
          <p:cNvPr id="22" name="稻壳儿小白白(http://dwz.cn/Wu2UP)">
            <a:extLst>
              <a:ext uri="{FF2B5EF4-FFF2-40B4-BE49-F238E27FC236}">
                <a16:creationId xmlns:a16="http://schemas.microsoft.com/office/drawing/2014/main" id="{20A421F3-9343-298D-A2FD-A87B92A2BDC4}"/>
              </a:ext>
            </a:extLst>
          </p:cNvPr>
          <p:cNvSpPr>
            <a:spLocks noChangeArrowheads="1"/>
          </p:cNvSpPr>
          <p:nvPr/>
        </p:nvSpPr>
        <p:spPr bwMode="auto">
          <a:xfrm>
            <a:off x="8879751" y="5307058"/>
            <a:ext cx="6350" cy="8255"/>
          </a:xfrm>
          <a:prstGeom prst="rect">
            <a:avLst/>
          </a:prstGeom>
          <a:solidFill>
            <a:schemeClr val="bg1">
              <a:lumMod val="85000"/>
            </a:schemeClr>
          </a:solidFill>
          <a:ln w="12700">
            <a:solidFill>
              <a:schemeClr val="bg1"/>
            </a:solidFill>
            <a:miter lim="800000"/>
          </a:ln>
        </p:spPr>
        <p:txBody>
          <a:bodyPr anchor="ctr">
            <a:noAutofit/>
          </a:bodyPr>
          <a:lstStyle>
            <a:lvl1pPr>
              <a:buFont typeface="Arial" panose="020B0604020202020204" pitchFamily="34" charset="0"/>
              <a:defRPr>
                <a:solidFill>
                  <a:schemeClr val="tx1"/>
                </a:solidFill>
                <a:latin typeface="Arial" panose="020B0604020202020204" pitchFamily="34" charset="0"/>
                <a:ea typeface="微软雅黑" panose="020B050302020402020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zh-CN" altLang="en-US" dirty="0">
              <a:solidFill>
                <a:srgbClr val="FFFFFF"/>
              </a:solidFill>
              <a:ea typeface="OPPOSans R" panose="00020600040101010101" pitchFamily="18" charset="-122"/>
              <a:sym typeface="Arial" panose="020B0604020202020204" pitchFamily="34" charset="0"/>
            </a:endParaRPr>
          </a:p>
        </p:txBody>
      </p:sp>
      <p:sp>
        <p:nvSpPr>
          <p:cNvPr id="16" name="稻壳儿小白白(http://dwz.cn/Wu2UP)">
            <a:extLst>
              <a:ext uri="{FF2B5EF4-FFF2-40B4-BE49-F238E27FC236}">
                <a16:creationId xmlns:a16="http://schemas.microsoft.com/office/drawing/2014/main" id="{F14F5B47-4144-2992-B613-2C9753930CD1}"/>
              </a:ext>
            </a:extLst>
          </p:cNvPr>
          <p:cNvSpPr>
            <a:spLocks noChangeArrowheads="1"/>
          </p:cNvSpPr>
          <p:nvPr/>
        </p:nvSpPr>
        <p:spPr bwMode="auto">
          <a:xfrm>
            <a:off x="10759351" y="5307058"/>
            <a:ext cx="6350" cy="8255"/>
          </a:xfrm>
          <a:prstGeom prst="rect">
            <a:avLst/>
          </a:prstGeom>
          <a:solidFill>
            <a:schemeClr val="bg1">
              <a:lumMod val="85000"/>
            </a:schemeClr>
          </a:solidFill>
          <a:ln w="12700">
            <a:solidFill>
              <a:schemeClr val="bg1"/>
            </a:solidFill>
            <a:miter lim="800000"/>
          </a:ln>
        </p:spPr>
        <p:txBody>
          <a:bodyPr anchor="ctr">
            <a:noAutofit/>
          </a:bodyPr>
          <a:lstStyle>
            <a:lvl1pPr>
              <a:buFont typeface="Arial" panose="020B0604020202020204" pitchFamily="34" charset="0"/>
              <a:defRPr>
                <a:solidFill>
                  <a:schemeClr val="tx1"/>
                </a:solidFill>
                <a:latin typeface="Arial" panose="020B0604020202020204" pitchFamily="34" charset="0"/>
                <a:ea typeface="微软雅黑" panose="020B050302020402020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zh-CN" altLang="en-US" dirty="0">
              <a:solidFill>
                <a:srgbClr val="FFFFFF"/>
              </a:solidFill>
              <a:ea typeface="OPPOSans R" panose="00020600040101010101" pitchFamily="18" charset="-122"/>
              <a:sym typeface="Arial" panose="020B0604020202020204" pitchFamily="34" charset="0"/>
            </a:endParaRPr>
          </a:p>
        </p:txBody>
      </p:sp>
      <p:sp>
        <p:nvSpPr>
          <p:cNvPr id="86" name="图片占位符 85">
            <a:extLst>
              <a:ext uri="{FF2B5EF4-FFF2-40B4-BE49-F238E27FC236}">
                <a16:creationId xmlns:a16="http://schemas.microsoft.com/office/drawing/2014/main" id="{8573A311-0AFC-FCFE-A2FE-6EB6657B449E}"/>
              </a:ext>
            </a:extLst>
          </p:cNvPr>
          <p:cNvSpPr>
            <a:spLocks noGrp="1"/>
          </p:cNvSpPr>
          <p:nvPr>
            <p:ph type="pic" sz="quarter" idx="12"/>
          </p:nvPr>
        </p:nvSpPr>
        <p:spPr/>
      </p:sp>
      <p:sp>
        <p:nvSpPr>
          <p:cNvPr id="76" name="文本占位符 75">
            <a:extLst>
              <a:ext uri="{FF2B5EF4-FFF2-40B4-BE49-F238E27FC236}">
                <a16:creationId xmlns:a16="http://schemas.microsoft.com/office/drawing/2014/main" id="{B07D879E-E5B5-72A3-5F97-AFF80D7CEF0C}"/>
              </a:ext>
            </a:extLst>
          </p:cNvPr>
          <p:cNvSpPr>
            <a:spLocks noGrp="1"/>
          </p:cNvSpPr>
          <p:nvPr>
            <p:ph type="body" sz="quarter" idx="13"/>
          </p:nvPr>
        </p:nvSpPr>
        <p:spPr/>
        <p:txBody>
          <a:bodyPr>
            <a:noAutofit/>
          </a:bodyPr>
          <a:lstStyle/>
          <a:p>
            <a:pPr algn="ctr"/>
            <a:r>
              <a:rPr lang="zh-CN" altLang="en-US" dirty="0"/>
              <a:t>数据分析结果</a:t>
            </a:r>
          </a:p>
        </p:txBody>
      </p:sp>
      <p:sp>
        <p:nvSpPr>
          <p:cNvPr id="88" name="文本占位符 87">
            <a:extLst>
              <a:ext uri="{FF2B5EF4-FFF2-40B4-BE49-F238E27FC236}">
                <a16:creationId xmlns:a16="http://schemas.microsoft.com/office/drawing/2014/main" id="{573C27B9-D16C-BC59-D054-B6E3018BDED1}"/>
              </a:ext>
            </a:extLst>
          </p:cNvPr>
          <p:cNvSpPr>
            <a:spLocks noGrp="1"/>
          </p:cNvSpPr>
          <p:nvPr>
            <p:ph type="body" sz="quarter" idx="17"/>
          </p:nvPr>
        </p:nvSpPr>
        <p:spPr>
          <a:xfrm>
            <a:off x="6474415" y="4954538"/>
            <a:ext cx="1173979" cy="430530"/>
          </a:xfrm>
        </p:spPr>
        <p:txBody>
          <a:bodyPr>
            <a:noAutofit/>
          </a:bodyPr>
          <a:lstStyle/>
          <a:p>
            <a:endParaRPr lang="zh-CN" altLang="en-US" dirty="0"/>
          </a:p>
        </p:txBody>
      </p:sp>
      <p:sp>
        <p:nvSpPr>
          <p:cNvPr id="89" name="文本占位符 88">
            <a:extLst>
              <a:ext uri="{FF2B5EF4-FFF2-40B4-BE49-F238E27FC236}">
                <a16:creationId xmlns:a16="http://schemas.microsoft.com/office/drawing/2014/main" id="{1FC4FD27-7B16-08F0-3F31-F6D23C720737}"/>
              </a:ext>
            </a:extLst>
          </p:cNvPr>
          <p:cNvSpPr>
            <a:spLocks noGrp="1"/>
          </p:cNvSpPr>
          <p:nvPr>
            <p:ph type="body" sz="quarter" idx="18"/>
          </p:nvPr>
        </p:nvSpPr>
        <p:spPr>
          <a:xfrm>
            <a:off x="6474414" y="5330012"/>
            <a:ext cx="1173979" cy="337095"/>
          </a:xfrm>
        </p:spPr>
        <p:txBody>
          <a:bodyPr>
            <a:noAutofit/>
          </a:bodyPr>
          <a:lstStyle/>
          <a:p>
            <a:endParaRPr lang="zh-CN" altLang="en-US"/>
          </a:p>
        </p:txBody>
      </p:sp>
      <p:sp>
        <p:nvSpPr>
          <p:cNvPr id="90" name="文本占位符 89">
            <a:extLst>
              <a:ext uri="{FF2B5EF4-FFF2-40B4-BE49-F238E27FC236}">
                <a16:creationId xmlns:a16="http://schemas.microsoft.com/office/drawing/2014/main" id="{4D14D534-F65A-5725-0A2B-4000CDB5835C}"/>
              </a:ext>
            </a:extLst>
          </p:cNvPr>
          <p:cNvSpPr>
            <a:spLocks noGrp="1"/>
          </p:cNvSpPr>
          <p:nvPr>
            <p:ph type="body" sz="quarter" idx="19"/>
          </p:nvPr>
        </p:nvSpPr>
        <p:spPr>
          <a:xfrm>
            <a:off x="10069855" y="4953363"/>
            <a:ext cx="1173979" cy="430530"/>
          </a:xfrm>
        </p:spPr>
        <p:txBody>
          <a:bodyPr>
            <a:noAutofit/>
          </a:bodyPr>
          <a:lstStyle/>
          <a:p>
            <a:endParaRPr lang="zh-CN" altLang="en-US"/>
          </a:p>
        </p:txBody>
      </p:sp>
      <p:sp>
        <p:nvSpPr>
          <p:cNvPr id="91" name="文本占位符 90">
            <a:extLst>
              <a:ext uri="{FF2B5EF4-FFF2-40B4-BE49-F238E27FC236}">
                <a16:creationId xmlns:a16="http://schemas.microsoft.com/office/drawing/2014/main" id="{A869DCFC-77EA-035F-701A-479157C411DF}"/>
              </a:ext>
            </a:extLst>
          </p:cNvPr>
          <p:cNvSpPr>
            <a:spLocks noGrp="1"/>
          </p:cNvSpPr>
          <p:nvPr>
            <p:ph type="body" sz="quarter" idx="20"/>
          </p:nvPr>
        </p:nvSpPr>
        <p:spPr>
          <a:xfrm>
            <a:off x="10069854" y="5328837"/>
            <a:ext cx="1173979" cy="337095"/>
          </a:xfrm>
        </p:spPr>
        <p:txBody>
          <a:bodyPr>
            <a:noAutofit/>
          </a:bodyPr>
          <a:lstStyle/>
          <a:p>
            <a:endParaRPr lang="zh-CN" altLang="en-US" dirty="0"/>
          </a:p>
        </p:txBody>
      </p:sp>
      <p:sp>
        <p:nvSpPr>
          <p:cNvPr id="85" name="文本占位符 84">
            <a:extLst>
              <a:ext uri="{FF2B5EF4-FFF2-40B4-BE49-F238E27FC236}">
                <a16:creationId xmlns:a16="http://schemas.microsoft.com/office/drawing/2014/main" id="{B85D6842-4EA4-4BF8-6469-45BE8A269391}"/>
              </a:ext>
            </a:extLst>
          </p:cNvPr>
          <p:cNvSpPr>
            <a:spLocks noGrp="1"/>
          </p:cNvSpPr>
          <p:nvPr>
            <p:ph type="body" sz="quarter" idx="11"/>
          </p:nvPr>
        </p:nvSpPr>
        <p:spPr/>
        <p:txBody>
          <a:bodyPr>
            <a:noAutofit/>
          </a:bodyPr>
          <a:lstStyle/>
          <a:p>
            <a:endParaRPr lang="zh-CN" altLang="en-US"/>
          </a:p>
        </p:txBody>
      </p:sp>
      <p:sp>
        <p:nvSpPr>
          <p:cNvPr id="92" name="文本占位符 91">
            <a:extLst>
              <a:ext uri="{FF2B5EF4-FFF2-40B4-BE49-F238E27FC236}">
                <a16:creationId xmlns:a16="http://schemas.microsoft.com/office/drawing/2014/main" id="{D7D529BD-1284-3301-96C2-94F6A9D2CC2C}"/>
              </a:ext>
            </a:extLst>
          </p:cNvPr>
          <p:cNvSpPr>
            <a:spLocks noGrp="1"/>
          </p:cNvSpPr>
          <p:nvPr>
            <p:ph type="body" sz="quarter" idx="21"/>
          </p:nvPr>
        </p:nvSpPr>
        <p:spPr>
          <a:xfrm>
            <a:off x="8308886" y="4953363"/>
            <a:ext cx="1173979" cy="430530"/>
          </a:xfrm>
        </p:spPr>
        <p:txBody>
          <a:bodyPr>
            <a:noAutofit/>
          </a:bodyPr>
          <a:lstStyle/>
          <a:p>
            <a:endParaRPr lang="zh-CN" altLang="en-US"/>
          </a:p>
        </p:txBody>
      </p:sp>
      <p:sp>
        <p:nvSpPr>
          <p:cNvPr id="93" name="文本占位符 92">
            <a:extLst>
              <a:ext uri="{FF2B5EF4-FFF2-40B4-BE49-F238E27FC236}">
                <a16:creationId xmlns:a16="http://schemas.microsoft.com/office/drawing/2014/main" id="{90B638A5-51FA-E968-E71E-B00858616E47}"/>
              </a:ext>
            </a:extLst>
          </p:cNvPr>
          <p:cNvSpPr>
            <a:spLocks noGrp="1"/>
          </p:cNvSpPr>
          <p:nvPr>
            <p:ph type="body" sz="quarter" idx="22"/>
          </p:nvPr>
        </p:nvSpPr>
        <p:spPr>
          <a:xfrm>
            <a:off x="8308885" y="5328837"/>
            <a:ext cx="1173979" cy="337095"/>
          </a:xfrm>
        </p:spPr>
        <p:txBody>
          <a:bodyPr>
            <a:noAutofit/>
          </a:bodyPr>
          <a:lstStyle/>
          <a:p>
            <a:endParaRPr lang="zh-CN" altLang="en-US"/>
          </a:p>
        </p:txBody>
      </p:sp>
      <p:sp>
        <p:nvSpPr>
          <p:cNvPr id="10" name="文本框 9">
            <a:extLst>
              <a:ext uri="{FF2B5EF4-FFF2-40B4-BE49-F238E27FC236}">
                <a16:creationId xmlns:a16="http://schemas.microsoft.com/office/drawing/2014/main" id="{98C3B9FE-259B-31F8-ABA3-C7A588869E69}"/>
              </a:ext>
            </a:extLst>
          </p:cNvPr>
          <p:cNvSpPr txBox="1"/>
          <p:nvPr/>
        </p:nvSpPr>
        <p:spPr>
          <a:xfrm>
            <a:off x="6478905" y="2459355"/>
            <a:ext cx="4677410" cy="1758495"/>
          </a:xfrm>
          <a:prstGeom prst="rect">
            <a:avLst/>
          </a:prstGeom>
          <a:effectLst>
            <a:outerShdw blurRad="63500" sx="102000" sy="102000" algn="ctr" rotWithShape="0">
              <a:srgbClr val="0B184D">
                <a:alpha val="40000"/>
              </a:srgbClr>
            </a:outerShdw>
          </a:effectLst>
        </p:spPr>
        <p:txBody>
          <a:bodyPr wrap="square" lIns="0" tIns="0" rIns="0" bIns="0" rtlCol="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lgn="l">
              <a:lnSpc>
                <a:spcPct val="120000"/>
              </a:lnSpc>
              <a:buClrTx/>
              <a:buSzTx/>
              <a:buFont typeface="Wingdings" panose="05000000000000000000" pitchFamily="2" charset="2"/>
              <a:buChar char="l"/>
            </a:pPr>
            <a:r>
              <a:rPr lang="en-US" altLang="zh-CN" sz="16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在这里输入的你的正文内容 在这里输入的你的正文内容在这里输入的你的正文内容 </a:t>
            </a:r>
          </a:p>
          <a:p>
            <a:pPr marL="342900" lvl="0" indent="-342900" algn="l">
              <a:lnSpc>
                <a:spcPct val="120000"/>
              </a:lnSpc>
              <a:buClrTx/>
              <a:buSzTx/>
              <a:buFont typeface="Wingdings" panose="05000000000000000000" pitchFamily="2" charset="2"/>
              <a:buChar char="l"/>
            </a:pPr>
            <a:r>
              <a:rPr lang="en-US" altLang="zh-CN" sz="16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在这里输入的你的正文内容 在这里输入的你的正文内容在这里输入的你的正文内容 </a:t>
            </a:r>
          </a:p>
          <a:p>
            <a:pPr marL="342900" lvl="0" indent="-342900" algn="l">
              <a:lnSpc>
                <a:spcPct val="120000"/>
              </a:lnSpc>
              <a:buClrTx/>
              <a:buSzTx/>
              <a:buFont typeface="Wingdings" panose="05000000000000000000" pitchFamily="2" charset="2"/>
              <a:buChar char="l"/>
            </a:pPr>
            <a:r>
              <a:rPr lang="en-US" altLang="zh-CN" sz="16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在这里输入的你的正文内容 </a:t>
            </a:r>
            <a:r>
              <a:rPr lang="en-US" altLang="zh-CN" sz="1600" dirty="0" err="1">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在这里输入的你的正文内容在这里输入的你的正文内容</a:t>
            </a:r>
            <a:r>
              <a:rPr lang="en-US" altLang="zh-CN" sz="16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 </a:t>
            </a:r>
          </a:p>
        </p:txBody>
      </p:sp>
      <p:sp useBgFill="1">
        <p:nvSpPr>
          <p:cNvPr id="48" name="文本框 47">
            <a:extLst>
              <a:ext uri="{FF2B5EF4-FFF2-40B4-BE49-F238E27FC236}">
                <a16:creationId xmlns:a16="http://schemas.microsoft.com/office/drawing/2014/main" id="{35AAA50E-246A-6FDC-4B07-5F78FC0BF61D}"/>
              </a:ext>
            </a:extLst>
          </p:cNvPr>
          <p:cNvSpPr txBox="1"/>
          <p:nvPr/>
        </p:nvSpPr>
        <p:spPr>
          <a:xfrm>
            <a:off x="798195" y="469266"/>
            <a:ext cx="2827697" cy="615553"/>
          </a:xfrm>
          <a:prstGeom prst="rect">
            <a:avLst/>
          </a:prstGeom>
          <a:blipFill dpi="0" rotWithShape="0">
            <a:blip r:embed="rId2">
              <a:lum/>
            </a:blip>
            <a:srcRect/>
            <a:stretch>
              <a:fillRect l="-10990" t="-76264" r="-56882" b="-938287"/>
            </a:stretch>
          </a:blipFill>
          <a:effectLst/>
        </p:spPr>
        <p:txBody>
          <a:bodyPr wrap="none" lIns="0" tIns="0" rIns="0" bIns="0" rtlCol="0" anchor="t">
            <a:noAutofit/>
          </a:bodyPr>
          <a:lstStyle>
            <a:defPPr>
              <a:defRPr lang="zh-CN"/>
            </a:defPPr>
            <a:lvl1pPr lvl="0">
              <a:buClrTx/>
              <a:buSzTx/>
              <a:buFontTx/>
              <a:defRPr sz="4000">
                <a:gradFill>
                  <a:gsLst>
                    <a:gs pos="0">
                      <a:schemeClr val="accent1"/>
                    </a:gs>
                    <a:gs pos="100000">
                      <a:schemeClr val="accent2"/>
                    </a:gs>
                  </a:gsLst>
                  <a:lin ang="5400000" scaled="0"/>
                </a:gradFill>
                <a:effectLst>
                  <a:outerShdw blurRad="101600" dist="12700" sx="101000" sy="101000" algn="ctr" rotWithShape="0">
                    <a:srgbClr val="49BCDD">
                      <a:alpha val="10000"/>
                    </a:srgbClr>
                  </a:outerShdw>
                </a:effectLst>
                <a:latin typeface="优设标题黑" panose="00000500000000000000" charset="-122"/>
                <a:ea typeface="优设标题黑" panose="00000500000000000000" charset="-122"/>
              </a:defRPr>
            </a:lvl1pPr>
          </a:lstStyle>
          <a:p>
            <a:r>
              <a:rPr lang="zh-CN" altLang="en-US" dirty="0"/>
              <a:t>数据分析总结</a:t>
            </a:r>
            <a:endParaRPr lang="en-US" altLang="zh-CN" dirty="0"/>
          </a:p>
        </p:txBody>
      </p:sp>
    </p:spTree>
    <p:extLst>
      <p:ext uri="{BB962C8B-B14F-4D97-AF65-F5344CB8AC3E}">
        <p14:creationId xmlns:p14="http://schemas.microsoft.com/office/powerpoint/2010/main" val="56238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a:extLst>
              <a:ext uri="{FF2B5EF4-FFF2-40B4-BE49-F238E27FC236}">
                <a16:creationId xmlns:a16="http://schemas.microsoft.com/office/drawing/2014/main" id="{F5596403-AD35-FEAB-60F1-42E0700A314C}"/>
              </a:ext>
            </a:extLst>
          </p:cNvPr>
          <p:cNvSpPr>
            <a:spLocks noGrp="1"/>
          </p:cNvSpPr>
          <p:nvPr>
            <p:ph type="body" sz="quarter" idx="11"/>
          </p:nvPr>
        </p:nvSpPr>
        <p:spPr/>
        <p:txBody>
          <a:bodyPr/>
          <a:lstStyle/>
          <a:p>
            <a:endParaRPr lang="zh-CN" altLang="en-US"/>
          </a:p>
        </p:txBody>
      </p:sp>
      <p:sp useBgFill="1">
        <p:nvSpPr>
          <p:cNvPr id="41" name="文本框 40">
            <a:extLst>
              <a:ext uri="{FF2B5EF4-FFF2-40B4-BE49-F238E27FC236}">
                <a16:creationId xmlns:a16="http://schemas.microsoft.com/office/drawing/2014/main" id="{BFB4A493-A2D1-876E-A6D9-CDA8671B5B0A}"/>
              </a:ext>
            </a:extLst>
          </p:cNvPr>
          <p:cNvSpPr txBox="1"/>
          <p:nvPr/>
        </p:nvSpPr>
        <p:spPr>
          <a:xfrm>
            <a:off x="798195" y="469266"/>
            <a:ext cx="2827697" cy="615553"/>
          </a:xfrm>
          <a:prstGeom prst="rect">
            <a:avLst/>
          </a:prstGeom>
          <a:blipFill dpi="0" rotWithShape="0">
            <a:blip r:embed="rId2">
              <a:lum/>
            </a:blip>
            <a:srcRect/>
            <a:stretch>
              <a:fillRect l="-10990" t="-76264" r="-56882" b="-938287"/>
            </a:stretch>
          </a:blipFill>
          <a:effectLst/>
        </p:spPr>
        <p:txBody>
          <a:bodyPr wrap="none" lIns="0" tIns="0" rIns="0" bIns="0" rtlCol="0" anchor="t">
            <a:noAutofit/>
          </a:bodyPr>
          <a:lstStyle>
            <a:defPPr>
              <a:defRPr lang="zh-CN"/>
            </a:defPPr>
            <a:lvl1pPr lvl="0">
              <a:buClrTx/>
              <a:buSzTx/>
              <a:buFontTx/>
              <a:defRPr sz="4000">
                <a:gradFill>
                  <a:gsLst>
                    <a:gs pos="0">
                      <a:schemeClr val="accent1"/>
                    </a:gs>
                    <a:gs pos="100000">
                      <a:schemeClr val="accent2"/>
                    </a:gs>
                  </a:gsLst>
                  <a:lin ang="5400000" scaled="0"/>
                </a:gradFill>
                <a:effectLst>
                  <a:outerShdw blurRad="101600" dist="12700" sx="101000" sy="101000" algn="ctr" rotWithShape="0">
                    <a:srgbClr val="49BCDD">
                      <a:alpha val="10000"/>
                    </a:srgbClr>
                  </a:outerShdw>
                </a:effectLst>
                <a:latin typeface="优设标题黑" panose="00000500000000000000" charset="-122"/>
                <a:ea typeface="优设标题黑" panose="00000500000000000000" charset="-122"/>
              </a:defRPr>
            </a:lvl1pPr>
          </a:lstStyle>
          <a:p>
            <a:r>
              <a:rPr lang="zh-CN" altLang="en-US" dirty="0"/>
              <a:t>业绩增长目标</a:t>
            </a:r>
            <a:endParaRPr lang="en-US" altLang="zh-CN" dirty="0"/>
          </a:p>
        </p:txBody>
      </p:sp>
      <p:cxnSp>
        <p:nvCxnSpPr>
          <p:cNvPr id="43" name="直接连接符 42">
            <a:extLst>
              <a:ext uri="{FF2B5EF4-FFF2-40B4-BE49-F238E27FC236}">
                <a16:creationId xmlns:a16="http://schemas.microsoft.com/office/drawing/2014/main" id="{5EF41CEE-AD01-EE5C-10F3-50A9572C9544}"/>
              </a:ext>
            </a:extLst>
          </p:cNvPr>
          <p:cNvCxnSpPr>
            <a:cxnSpLocks/>
          </p:cNvCxnSpPr>
          <p:nvPr/>
        </p:nvCxnSpPr>
        <p:spPr>
          <a:xfrm flipV="1">
            <a:off x="3832700" y="3864425"/>
            <a:ext cx="1298100" cy="1783"/>
          </a:xfrm>
          <a:prstGeom prst="line">
            <a:avLst/>
          </a:prstGeom>
          <a:ln w="12700"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C5E5B7C-5AA9-CD09-0E91-6DF134CEE6A6}"/>
              </a:ext>
            </a:extLst>
          </p:cNvPr>
          <p:cNvCxnSpPr/>
          <p:nvPr/>
        </p:nvCxnSpPr>
        <p:spPr>
          <a:xfrm flipV="1">
            <a:off x="5130800" y="1732973"/>
            <a:ext cx="0" cy="1971795"/>
          </a:xfrm>
          <a:prstGeom prst="line">
            <a:avLst/>
          </a:prstGeom>
          <a:ln w="12700"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2B74C006-4784-E5DC-A111-BF157D5AFE1B}"/>
              </a:ext>
            </a:extLst>
          </p:cNvPr>
          <p:cNvCxnSpPr>
            <a:cxnSpLocks/>
          </p:cNvCxnSpPr>
          <p:nvPr/>
        </p:nvCxnSpPr>
        <p:spPr>
          <a:xfrm>
            <a:off x="5130800" y="1724705"/>
            <a:ext cx="577850" cy="0"/>
          </a:xfrm>
          <a:prstGeom prst="line">
            <a:avLst/>
          </a:prstGeom>
          <a:ln w="12700"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18ADD508-B053-602E-8440-462B795EC97A}"/>
              </a:ext>
            </a:extLst>
          </p:cNvPr>
          <p:cNvCxnSpPr>
            <a:cxnSpLocks/>
          </p:cNvCxnSpPr>
          <p:nvPr/>
        </p:nvCxnSpPr>
        <p:spPr>
          <a:xfrm>
            <a:off x="5127625" y="3086739"/>
            <a:ext cx="581025" cy="0"/>
          </a:xfrm>
          <a:prstGeom prst="line">
            <a:avLst/>
          </a:prstGeom>
          <a:ln w="12700"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0A44327A-F35E-F9FB-502C-5B7B39C88573}"/>
              </a:ext>
            </a:extLst>
          </p:cNvPr>
          <p:cNvCxnSpPr>
            <a:cxnSpLocks/>
          </p:cNvCxnSpPr>
          <p:nvPr/>
        </p:nvCxnSpPr>
        <p:spPr>
          <a:xfrm>
            <a:off x="5130800" y="4407905"/>
            <a:ext cx="577850" cy="0"/>
          </a:xfrm>
          <a:prstGeom prst="line">
            <a:avLst/>
          </a:prstGeom>
          <a:ln w="12700"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22845619-6F2F-A0B7-DFA1-9EB93963D0E5}"/>
              </a:ext>
            </a:extLst>
          </p:cNvPr>
          <p:cNvCxnSpPr>
            <a:cxnSpLocks/>
          </p:cNvCxnSpPr>
          <p:nvPr/>
        </p:nvCxnSpPr>
        <p:spPr>
          <a:xfrm>
            <a:off x="5127625" y="5763122"/>
            <a:ext cx="581025" cy="0"/>
          </a:xfrm>
          <a:prstGeom prst="line">
            <a:avLst/>
          </a:prstGeom>
          <a:ln w="12700"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椭圆 48">
            <a:extLst>
              <a:ext uri="{FF2B5EF4-FFF2-40B4-BE49-F238E27FC236}">
                <a16:creationId xmlns:a16="http://schemas.microsoft.com/office/drawing/2014/main" id="{C710B4B6-164D-FCCB-879E-A2250F876123}"/>
              </a:ext>
            </a:extLst>
          </p:cNvPr>
          <p:cNvSpPr/>
          <p:nvPr/>
        </p:nvSpPr>
        <p:spPr>
          <a:xfrm>
            <a:off x="974020" y="2259409"/>
            <a:ext cx="3228169" cy="3228169"/>
          </a:xfrm>
          <a:prstGeom prst="ellipse">
            <a:avLst/>
          </a:prstGeom>
          <a:noFill/>
          <a:ln>
            <a:solidFill>
              <a:srgbClr val="0ED0A9">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1" name="椭圆 50">
            <a:extLst>
              <a:ext uri="{FF2B5EF4-FFF2-40B4-BE49-F238E27FC236}">
                <a16:creationId xmlns:a16="http://schemas.microsoft.com/office/drawing/2014/main" id="{D73E66E4-DF83-6273-2D89-1C9221AEC5A8}"/>
              </a:ext>
            </a:extLst>
          </p:cNvPr>
          <p:cNvSpPr/>
          <p:nvPr/>
        </p:nvSpPr>
        <p:spPr>
          <a:xfrm>
            <a:off x="714153" y="1999542"/>
            <a:ext cx="3747902" cy="3747902"/>
          </a:xfrm>
          <a:prstGeom prst="ellipse">
            <a:avLst/>
          </a:prstGeom>
          <a:noFill/>
          <a:ln>
            <a:solidFill>
              <a:srgbClr val="0ED0A9">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5" name="椭圆 54">
            <a:extLst>
              <a:ext uri="{FF2B5EF4-FFF2-40B4-BE49-F238E27FC236}">
                <a16:creationId xmlns:a16="http://schemas.microsoft.com/office/drawing/2014/main" id="{F0496F92-3277-3AD8-3E98-CBBCC3AF5264}"/>
              </a:ext>
            </a:extLst>
          </p:cNvPr>
          <p:cNvSpPr/>
          <p:nvPr/>
        </p:nvSpPr>
        <p:spPr>
          <a:xfrm>
            <a:off x="5709104" y="1232580"/>
            <a:ext cx="984250" cy="984250"/>
          </a:xfrm>
          <a:prstGeom prst="ellipse">
            <a:avLst/>
          </a:prstGeom>
          <a:gradFill>
            <a:gsLst>
              <a:gs pos="0">
                <a:schemeClr val="accent1">
                  <a:alpha val="80000"/>
                </a:schemeClr>
              </a:gs>
              <a:gs pos="100000">
                <a:schemeClr val="accent2">
                  <a:alpha val="20000"/>
                </a:schemeClr>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algn="ctr"/>
            <a:endParaRPr lang="zh-CN" altLang="en-US"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endParaRPr>
          </a:p>
        </p:txBody>
      </p:sp>
      <p:sp>
        <p:nvSpPr>
          <p:cNvPr id="57" name="文本框 56">
            <a:extLst>
              <a:ext uri="{FF2B5EF4-FFF2-40B4-BE49-F238E27FC236}">
                <a16:creationId xmlns:a16="http://schemas.microsoft.com/office/drawing/2014/main" id="{0473F170-5C43-2296-AA17-F385332AC0A4}"/>
              </a:ext>
            </a:extLst>
          </p:cNvPr>
          <p:cNvSpPr txBox="1"/>
          <p:nvPr/>
        </p:nvSpPr>
        <p:spPr>
          <a:xfrm>
            <a:off x="6793442" y="1408625"/>
            <a:ext cx="1900162" cy="389095"/>
          </a:xfrm>
          <a:prstGeom prst="rect">
            <a:avLst/>
          </a:prstGeom>
          <a:noFill/>
          <a:effectLst/>
        </p:spPr>
        <p:txBody>
          <a:bodyPr wrap="none" lIns="0" tIns="0" rIns="0" bIns="0" rtlCol="0" anchor="t">
            <a:noAutofit/>
          </a:bodyPr>
          <a:lstStyle>
            <a:defPPr>
              <a:defRPr lang="zh-CN"/>
            </a:defPPr>
            <a:lvl1pPr lvl="0" algn="ctr">
              <a:buClrTx/>
              <a:buSzTx/>
              <a:buFontTx/>
              <a:defRPr sz="2800">
                <a:gradFill>
                  <a:gsLst>
                    <a:gs pos="0">
                      <a:srgbClr val="0ED0A9"/>
                    </a:gs>
                    <a:gs pos="100000">
                      <a:srgbClr val="49BCDD"/>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pPr algn="l"/>
            <a:r>
              <a:rPr lang="zh-CN" altLang="en-US" sz="2400" dirty="0">
                <a:gradFill>
                  <a:gsLst>
                    <a:gs pos="0">
                      <a:schemeClr val="accent1"/>
                    </a:gs>
                    <a:gs pos="100000">
                      <a:schemeClr val="accent2"/>
                    </a:gs>
                  </a:gsLst>
                  <a:lin ang="5400000" scaled="0"/>
                </a:gradFill>
              </a:rPr>
              <a:t>爆款数</a:t>
            </a:r>
          </a:p>
        </p:txBody>
      </p:sp>
      <p:sp>
        <p:nvSpPr>
          <p:cNvPr id="58" name="文本框 57">
            <a:extLst>
              <a:ext uri="{FF2B5EF4-FFF2-40B4-BE49-F238E27FC236}">
                <a16:creationId xmlns:a16="http://schemas.microsoft.com/office/drawing/2014/main" id="{3BFC5EAA-22E6-C612-15FF-3A41120153DF}"/>
              </a:ext>
            </a:extLst>
          </p:cNvPr>
          <p:cNvSpPr txBox="1"/>
          <p:nvPr/>
        </p:nvSpPr>
        <p:spPr>
          <a:xfrm>
            <a:off x="6793442" y="1759619"/>
            <a:ext cx="4935462" cy="281167"/>
          </a:xfrm>
          <a:prstGeom prst="rect">
            <a:avLst/>
          </a:prstGeom>
          <a:blipFill dpi="0" rotWithShape="0">
            <a:blip r:embed="rId2">
              <a:lum/>
            </a:blip>
            <a:srcRect/>
            <a:stretch>
              <a:fillRect l="-138515" t="-139856" r="-22142" b="-150137"/>
            </a:stretch>
          </a:blipFill>
          <a:effectLst>
            <a:outerShdw blurRad="63500" sx="102000" sy="102000" algn="ctr" rotWithShape="0">
              <a:srgbClr val="0B184D">
                <a:alpha val="40000"/>
              </a:srgbClr>
            </a:outerShdw>
          </a:effectLst>
        </p:spPr>
        <p:txBody>
          <a:bodyPr wrap="square" lIns="0" tIns="0" rIns="0" bIns="0" rtlCol="0" anchor="t">
            <a:noAutofit/>
          </a:bodyPr>
          <a:lstStyle>
            <a:defPPr>
              <a:defRPr lang="zh-CN"/>
            </a:defPPr>
            <a:lvl1pPr marL="342900" lvl="0" indent="-342900">
              <a:lnSpc>
                <a:spcPct val="120000"/>
              </a:lnSpc>
              <a:buClrTx/>
              <a:buSzTx/>
              <a:buFont typeface="Wingdings" panose="05000000000000000000" pitchFamily="2" charset="2"/>
              <a:buChar char="l"/>
              <a:defRPr sz="1600">
                <a:solidFill>
                  <a:srgbClr val="49BCDD"/>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defRPr>
            </a:lvl1pPr>
          </a:lstStyle>
          <a:p>
            <a:pPr marL="0" indent="0">
              <a:buNone/>
            </a:pPr>
            <a:r>
              <a:rPr lang="zh-CN" altLang="en-US" dirty="0">
                <a:solidFill>
                  <a:schemeClr val="accent2"/>
                </a:solidFill>
              </a:rPr>
              <a:t>在这里输入你的正文，在这里输入你的正文</a:t>
            </a:r>
          </a:p>
        </p:txBody>
      </p:sp>
      <p:sp>
        <p:nvSpPr>
          <p:cNvPr id="60" name="椭圆 59">
            <a:extLst>
              <a:ext uri="{FF2B5EF4-FFF2-40B4-BE49-F238E27FC236}">
                <a16:creationId xmlns:a16="http://schemas.microsoft.com/office/drawing/2014/main" id="{81A25A5B-591F-76A2-68C1-AA722B884751}"/>
              </a:ext>
            </a:extLst>
          </p:cNvPr>
          <p:cNvSpPr/>
          <p:nvPr/>
        </p:nvSpPr>
        <p:spPr>
          <a:xfrm>
            <a:off x="5709104" y="2553811"/>
            <a:ext cx="984250" cy="984250"/>
          </a:xfrm>
          <a:prstGeom prst="ellipse">
            <a:avLst/>
          </a:prstGeom>
          <a:gradFill>
            <a:gsLst>
              <a:gs pos="0">
                <a:schemeClr val="accent1">
                  <a:alpha val="80000"/>
                </a:schemeClr>
              </a:gs>
              <a:gs pos="100000">
                <a:schemeClr val="accent2">
                  <a:alpha val="20000"/>
                </a:schemeClr>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algn="ctr"/>
            <a:endParaRPr lang="zh-CN" altLang="en-US"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endParaRPr>
          </a:p>
        </p:txBody>
      </p:sp>
      <p:pic>
        <p:nvPicPr>
          <p:cNvPr id="61" name="图形 60">
            <a:extLst>
              <a:ext uri="{FF2B5EF4-FFF2-40B4-BE49-F238E27FC236}">
                <a16:creationId xmlns:a16="http://schemas.microsoft.com/office/drawing/2014/main" id="{E3287FC4-8024-649A-C0EC-D49D08AC80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4341" y="2749048"/>
            <a:ext cx="593775" cy="593775"/>
          </a:xfrm>
          <a:prstGeom prst="rect">
            <a:avLst/>
          </a:prstGeom>
        </p:spPr>
      </p:pic>
      <p:sp>
        <p:nvSpPr>
          <p:cNvPr id="66" name="椭圆 65">
            <a:extLst>
              <a:ext uri="{FF2B5EF4-FFF2-40B4-BE49-F238E27FC236}">
                <a16:creationId xmlns:a16="http://schemas.microsoft.com/office/drawing/2014/main" id="{EC8C8F80-C7AC-07E5-0077-52D93AB4866B}"/>
              </a:ext>
            </a:extLst>
          </p:cNvPr>
          <p:cNvSpPr/>
          <p:nvPr/>
        </p:nvSpPr>
        <p:spPr>
          <a:xfrm>
            <a:off x="5709104" y="3875042"/>
            <a:ext cx="984250" cy="984250"/>
          </a:xfrm>
          <a:prstGeom prst="ellipse">
            <a:avLst/>
          </a:prstGeom>
          <a:gradFill>
            <a:gsLst>
              <a:gs pos="0">
                <a:schemeClr val="accent1">
                  <a:alpha val="80000"/>
                </a:schemeClr>
              </a:gs>
              <a:gs pos="100000">
                <a:schemeClr val="accent2">
                  <a:alpha val="20000"/>
                </a:schemeClr>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algn="ctr"/>
            <a:endParaRPr lang="zh-CN" altLang="en-US"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endParaRPr>
          </a:p>
        </p:txBody>
      </p:sp>
      <p:pic>
        <p:nvPicPr>
          <p:cNvPr id="67" name="图形 66">
            <a:extLst>
              <a:ext uri="{FF2B5EF4-FFF2-40B4-BE49-F238E27FC236}">
                <a16:creationId xmlns:a16="http://schemas.microsoft.com/office/drawing/2014/main" id="{C7787E51-9AA8-010E-08DE-4766339CF59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4341" y="4059179"/>
            <a:ext cx="615976" cy="615976"/>
          </a:xfrm>
          <a:prstGeom prst="rect">
            <a:avLst/>
          </a:prstGeom>
        </p:spPr>
      </p:pic>
      <p:sp>
        <p:nvSpPr>
          <p:cNvPr id="72" name="椭圆 71">
            <a:extLst>
              <a:ext uri="{FF2B5EF4-FFF2-40B4-BE49-F238E27FC236}">
                <a16:creationId xmlns:a16="http://schemas.microsoft.com/office/drawing/2014/main" id="{04768678-1090-249C-6299-403C35C15EFA}"/>
              </a:ext>
            </a:extLst>
          </p:cNvPr>
          <p:cNvSpPr/>
          <p:nvPr/>
        </p:nvSpPr>
        <p:spPr>
          <a:xfrm>
            <a:off x="5709104" y="5196272"/>
            <a:ext cx="984250" cy="984250"/>
          </a:xfrm>
          <a:prstGeom prst="ellipse">
            <a:avLst/>
          </a:prstGeom>
          <a:gradFill>
            <a:gsLst>
              <a:gs pos="0">
                <a:schemeClr val="accent1">
                  <a:alpha val="80000"/>
                </a:schemeClr>
              </a:gs>
              <a:gs pos="100000">
                <a:schemeClr val="accent2">
                  <a:alpha val="20000"/>
                </a:schemeClr>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algn="ctr"/>
            <a:endParaRPr lang="zh-CN" altLang="en-US"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endParaRPr>
          </a:p>
        </p:txBody>
      </p:sp>
      <p:pic>
        <p:nvPicPr>
          <p:cNvPr id="73" name="图形 72">
            <a:extLst>
              <a:ext uri="{FF2B5EF4-FFF2-40B4-BE49-F238E27FC236}">
                <a16:creationId xmlns:a16="http://schemas.microsoft.com/office/drawing/2014/main" id="{ACBBEB43-5AE1-0A2A-CBBD-C5DC7F2287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85267" y="5372435"/>
            <a:ext cx="631924" cy="631924"/>
          </a:xfrm>
          <a:prstGeom prst="rect">
            <a:avLst/>
          </a:prstGeom>
        </p:spPr>
      </p:pic>
      <p:pic>
        <p:nvPicPr>
          <p:cNvPr id="77" name="图形 76">
            <a:extLst>
              <a:ext uri="{FF2B5EF4-FFF2-40B4-BE49-F238E27FC236}">
                <a16:creationId xmlns:a16="http://schemas.microsoft.com/office/drawing/2014/main" id="{C12BB7F2-B68D-8FBB-2B59-10670EEB5B0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42794" y="1479239"/>
            <a:ext cx="537122" cy="537122"/>
          </a:xfrm>
          <a:prstGeom prst="rect">
            <a:avLst/>
          </a:prstGeom>
        </p:spPr>
      </p:pic>
      <p:cxnSp>
        <p:nvCxnSpPr>
          <p:cNvPr id="78" name="直接连接符 77">
            <a:extLst>
              <a:ext uri="{FF2B5EF4-FFF2-40B4-BE49-F238E27FC236}">
                <a16:creationId xmlns:a16="http://schemas.microsoft.com/office/drawing/2014/main" id="{5039DEFE-497B-DA44-9402-121E84781336}"/>
              </a:ext>
            </a:extLst>
          </p:cNvPr>
          <p:cNvCxnSpPr>
            <a:cxnSpLocks/>
          </p:cNvCxnSpPr>
          <p:nvPr/>
        </p:nvCxnSpPr>
        <p:spPr>
          <a:xfrm flipV="1">
            <a:off x="5130800" y="3617761"/>
            <a:ext cx="0" cy="21453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椭圆 78">
            <a:extLst>
              <a:ext uri="{FF2B5EF4-FFF2-40B4-BE49-F238E27FC236}">
                <a16:creationId xmlns:a16="http://schemas.microsoft.com/office/drawing/2014/main" id="{14F5E397-2D4E-E2ED-A4D2-9ABCC0540D26}"/>
              </a:ext>
            </a:extLst>
          </p:cNvPr>
          <p:cNvSpPr/>
          <p:nvPr/>
        </p:nvSpPr>
        <p:spPr>
          <a:xfrm>
            <a:off x="415522" y="1700911"/>
            <a:ext cx="4345164" cy="4345164"/>
          </a:xfrm>
          <a:prstGeom prst="ellipse">
            <a:avLst/>
          </a:prstGeom>
          <a:noFill/>
          <a:ln>
            <a:solidFill>
              <a:srgbClr val="0ED0A9">
                <a:alpha val="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4" name="文本框 103">
            <a:extLst>
              <a:ext uri="{FF2B5EF4-FFF2-40B4-BE49-F238E27FC236}">
                <a16:creationId xmlns:a16="http://schemas.microsoft.com/office/drawing/2014/main" id="{C802AE3D-BCCE-B65B-8240-88D299E41C2E}"/>
              </a:ext>
            </a:extLst>
          </p:cNvPr>
          <p:cNvSpPr txBox="1"/>
          <p:nvPr/>
        </p:nvSpPr>
        <p:spPr>
          <a:xfrm>
            <a:off x="6793442" y="2729856"/>
            <a:ext cx="1900162" cy="389095"/>
          </a:xfrm>
          <a:prstGeom prst="rect">
            <a:avLst/>
          </a:prstGeom>
          <a:noFill/>
          <a:effectLst/>
        </p:spPr>
        <p:txBody>
          <a:bodyPr wrap="none" lIns="0" tIns="0" rIns="0" bIns="0" rtlCol="0" anchor="t">
            <a:noAutofit/>
          </a:bodyPr>
          <a:lstStyle>
            <a:defPPr>
              <a:defRPr lang="zh-CN"/>
            </a:defPPr>
            <a:lvl1pPr lvl="0">
              <a:buClrTx/>
              <a:buSzTx/>
              <a:buFontTx/>
              <a:defRPr sz="240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r>
              <a:rPr lang="zh-CN" altLang="en-US" dirty="0"/>
              <a:t>曝光量</a:t>
            </a:r>
          </a:p>
        </p:txBody>
      </p:sp>
      <p:sp>
        <p:nvSpPr>
          <p:cNvPr id="105" name="文本框 104">
            <a:extLst>
              <a:ext uri="{FF2B5EF4-FFF2-40B4-BE49-F238E27FC236}">
                <a16:creationId xmlns:a16="http://schemas.microsoft.com/office/drawing/2014/main" id="{0EBD94E1-2118-0FE5-01A9-D89355B4E7CB}"/>
              </a:ext>
            </a:extLst>
          </p:cNvPr>
          <p:cNvSpPr txBox="1"/>
          <p:nvPr/>
        </p:nvSpPr>
        <p:spPr>
          <a:xfrm>
            <a:off x="6793442" y="3080850"/>
            <a:ext cx="4935462" cy="281167"/>
          </a:xfrm>
          <a:prstGeom prst="rect">
            <a:avLst/>
          </a:prstGeom>
          <a:blipFill dpi="0" rotWithShape="0">
            <a:blip r:embed="rId2">
              <a:lum/>
            </a:blip>
            <a:srcRect/>
            <a:stretch>
              <a:fillRect l="-138515" t="-139856" r="-22142" b="-150137"/>
            </a:stretch>
          </a:blipFill>
          <a:effectLst>
            <a:outerShdw blurRad="63500" sx="102000" sy="102000" algn="ctr" rotWithShape="0">
              <a:srgbClr val="0B184D">
                <a:alpha val="40000"/>
              </a:srgbClr>
            </a:outerShdw>
          </a:effectLst>
        </p:spPr>
        <p:txBody>
          <a:bodyPr wrap="square" lIns="0" tIns="0" rIns="0" bIns="0" rtlCol="0" anchor="t">
            <a:noAutofit/>
          </a:bodyPr>
          <a:lstStyle>
            <a:defPPr>
              <a:defRPr lang="zh-CN"/>
            </a:defPPr>
            <a:lvl1pPr lvl="0" indent="0">
              <a:lnSpc>
                <a:spcPct val="120000"/>
              </a:lnSpc>
              <a:buClrTx/>
              <a:buSzTx/>
              <a:buFont typeface="Wingdings" panose="05000000000000000000" pitchFamily="2" charset="2"/>
              <a:buNone/>
              <a:defRPr sz="160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defRPr>
            </a:lvl1pPr>
          </a:lstStyle>
          <a:p>
            <a:r>
              <a:rPr lang="zh-CN" altLang="en-US" dirty="0"/>
              <a:t>在这里输入你的正文，在这里输入你的正文</a:t>
            </a:r>
          </a:p>
        </p:txBody>
      </p:sp>
      <p:sp>
        <p:nvSpPr>
          <p:cNvPr id="107" name="文本框 106">
            <a:extLst>
              <a:ext uri="{FF2B5EF4-FFF2-40B4-BE49-F238E27FC236}">
                <a16:creationId xmlns:a16="http://schemas.microsoft.com/office/drawing/2014/main" id="{BC3DF978-90C1-9B58-345D-CB190CD3A8BE}"/>
              </a:ext>
            </a:extLst>
          </p:cNvPr>
          <p:cNvSpPr txBox="1"/>
          <p:nvPr/>
        </p:nvSpPr>
        <p:spPr>
          <a:xfrm>
            <a:off x="6793442" y="4051087"/>
            <a:ext cx="1900162" cy="389095"/>
          </a:xfrm>
          <a:prstGeom prst="rect">
            <a:avLst/>
          </a:prstGeom>
          <a:noFill/>
          <a:effectLst/>
        </p:spPr>
        <p:txBody>
          <a:bodyPr wrap="none" lIns="0" tIns="0" rIns="0" bIns="0" rtlCol="0" anchor="t">
            <a:noAutofit/>
          </a:bodyPr>
          <a:lstStyle>
            <a:defPPr>
              <a:defRPr lang="zh-CN"/>
            </a:defPPr>
            <a:lvl1pPr lvl="0">
              <a:buClrTx/>
              <a:buSzTx/>
              <a:buFontTx/>
              <a:defRPr sz="240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r>
              <a:rPr lang="en-US" altLang="zh-CN" dirty="0"/>
              <a:t>ROI</a:t>
            </a:r>
            <a:endParaRPr lang="zh-CN" altLang="en-US" dirty="0"/>
          </a:p>
        </p:txBody>
      </p:sp>
      <p:sp>
        <p:nvSpPr>
          <p:cNvPr id="108" name="文本框 107">
            <a:extLst>
              <a:ext uri="{FF2B5EF4-FFF2-40B4-BE49-F238E27FC236}">
                <a16:creationId xmlns:a16="http://schemas.microsoft.com/office/drawing/2014/main" id="{FD340300-70F7-0238-0403-9518631C50AA}"/>
              </a:ext>
            </a:extLst>
          </p:cNvPr>
          <p:cNvSpPr txBox="1"/>
          <p:nvPr/>
        </p:nvSpPr>
        <p:spPr>
          <a:xfrm>
            <a:off x="6793442" y="4402081"/>
            <a:ext cx="4935462" cy="281167"/>
          </a:xfrm>
          <a:prstGeom prst="rect">
            <a:avLst/>
          </a:prstGeom>
          <a:blipFill dpi="0" rotWithShape="0">
            <a:blip r:embed="rId2">
              <a:lum/>
            </a:blip>
            <a:srcRect/>
            <a:stretch>
              <a:fillRect l="-138515" t="-139856" r="-22142" b="-150137"/>
            </a:stretch>
          </a:blipFill>
          <a:effectLst>
            <a:outerShdw blurRad="63500" sx="102000" sy="102000" algn="ctr" rotWithShape="0">
              <a:srgbClr val="0B184D">
                <a:alpha val="40000"/>
              </a:srgbClr>
            </a:outerShdw>
          </a:effectLst>
        </p:spPr>
        <p:txBody>
          <a:bodyPr wrap="square" lIns="0" tIns="0" rIns="0" bIns="0" rtlCol="0" anchor="t">
            <a:noAutofit/>
          </a:bodyPr>
          <a:lstStyle>
            <a:defPPr>
              <a:defRPr lang="zh-CN"/>
            </a:defPPr>
            <a:lvl1pPr lvl="0" indent="0">
              <a:lnSpc>
                <a:spcPct val="120000"/>
              </a:lnSpc>
              <a:buClrTx/>
              <a:buSzTx/>
              <a:buFont typeface="Wingdings" panose="05000000000000000000" pitchFamily="2" charset="2"/>
              <a:buNone/>
              <a:defRPr sz="160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defRPr>
            </a:lvl1pPr>
          </a:lstStyle>
          <a:p>
            <a:r>
              <a:rPr lang="zh-CN" altLang="en-US" dirty="0"/>
              <a:t>在这里输入你的正文，在这里输入你的正文</a:t>
            </a:r>
          </a:p>
        </p:txBody>
      </p:sp>
      <p:sp>
        <p:nvSpPr>
          <p:cNvPr id="110" name="文本框 109">
            <a:extLst>
              <a:ext uri="{FF2B5EF4-FFF2-40B4-BE49-F238E27FC236}">
                <a16:creationId xmlns:a16="http://schemas.microsoft.com/office/drawing/2014/main" id="{24782B35-0C98-55CA-1376-39A9E22D6929}"/>
              </a:ext>
            </a:extLst>
          </p:cNvPr>
          <p:cNvSpPr txBox="1"/>
          <p:nvPr/>
        </p:nvSpPr>
        <p:spPr>
          <a:xfrm>
            <a:off x="6820358" y="5372317"/>
            <a:ext cx="1900162" cy="389095"/>
          </a:xfrm>
          <a:prstGeom prst="rect">
            <a:avLst/>
          </a:prstGeom>
          <a:noFill/>
          <a:effectLst/>
        </p:spPr>
        <p:txBody>
          <a:bodyPr wrap="none" lIns="0" tIns="0" rIns="0" bIns="0" rtlCol="0" anchor="t">
            <a:noAutofit/>
          </a:bodyPr>
          <a:lstStyle>
            <a:defPPr>
              <a:defRPr lang="zh-CN"/>
            </a:defPPr>
            <a:lvl1pPr lvl="0">
              <a:buClrTx/>
              <a:buSzTx/>
              <a:buFontTx/>
              <a:defRPr sz="240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r>
              <a:rPr lang="zh-CN" altLang="en-US" dirty="0"/>
              <a:t>新课数</a:t>
            </a:r>
          </a:p>
        </p:txBody>
      </p:sp>
      <p:sp>
        <p:nvSpPr>
          <p:cNvPr id="111" name="文本框 110">
            <a:extLst>
              <a:ext uri="{FF2B5EF4-FFF2-40B4-BE49-F238E27FC236}">
                <a16:creationId xmlns:a16="http://schemas.microsoft.com/office/drawing/2014/main" id="{B82D613F-C2AD-93B4-03B2-1520F4EE67AF}"/>
              </a:ext>
            </a:extLst>
          </p:cNvPr>
          <p:cNvSpPr txBox="1"/>
          <p:nvPr/>
        </p:nvSpPr>
        <p:spPr>
          <a:xfrm>
            <a:off x="6820358" y="5723311"/>
            <a:ext cx="4935462" cy="281167"/>
          </a:xfrm>
          <a:prstGeom prst="rect">
            <a:avLst/>
          </a:prstGeom>
          <a:blipFill dpi="0" rotWithShape="0">
            <a:blip r:embed="rId2">
              <a:lum/>
            </a:blip>
            <a:srcRect/>
            <a:stretch>
              <a:fillRect l="-138515" t="-139856" r="-22142" b="-150137"/>
            </a:stretch>
          </a:blipFill>
          <a:effectLst>
            <a:outerShdw blurRad="63500" sx="102000" sy="102000" algn="ctr" rotWithShape="0">
              <a:srgbClr val="0B184D">
                <a:alpha val="40000"/>
              </a:srgbClr>
            </a:outerShdw>
          </a:effectLst>
        </p:spPr>
        <p:txBody>
          <a:bodyPr wrap="square" lIns="0" tIns="0" rIns="0" bIns="0" rtlCol="0" anchor="t">
            <a:noAutofit/>
          </a:bodyPr>
          <a:lstStyle>
            <a:defPPr>
              <a:defRPr lang="zh-CN"/>
            </a:defPPr>
            <a:lvl1pPr lvl="0" indent="0">
              <a:lnSpc>
                <a:spcPct val="120000"/>
              </a:lnSpc>
              <a:buClrTx/>
              <a:buSzTx/>
              <a:buFont typeface="Wingdings" panose="05000000000000000000" pitchFamily="2" charset="2"/>
              <a:buNone/>
              <a:defRPr sz="160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defRPr>
            </a:lvl1pPr>
          </a:lstStyle>
          <a:p>
            <a:r>
              <a:rPr lang="zh-CN" altLang="en-US" dirty="0"/>
              <a:t>在这里输入你的正文，在这里输入你的正文</a:t>
            </a:r>
          </a:p>
        </p:txBody>
      </p:sp>
      <p:sp>
        <p:nvSpPr>
          <p:cNvPr id="42" name="椭圆 41">
            <a:extLst>
              <a:ext uri="{FF2B5EF4-FFF2-40B4-BE49-F238E27FC236}">
                <a16:creationId xmlns:a16="http://schemas.microsoft.com/office/drawing/2014/main" id="{30FFDC58-4EE8-FD36-C585-15A7287F5D2A}"/>
              </a:ext>
            </a:extLst>
          </p:cNvPr>
          <p:cNvSpPr/>
          <p:nvPr/>
        </p:nvSpPr>
        <p:spPr bwMode="auto">
          <a:xfrm>
            <a:off x="1342460" y="2627849"/>
            <a:ext cx="2491288" cy="2491288"/>
          </a:xfrm>
          <a:prstGeom prst="ellipse">
            <a:avLst/>
          </a:prstGeom>
          <a:gradFill>
            <a:gsLst>
              <a:gs pos="0">
                <a:schemeClr val="accent1">
                  <a:alpha val="80000"/>
                </a:schemeClr>
              </a:gs>
              <a:gs pos="100000">
                <a:schemeClr val="accent2">
                  <a:alpha val="20000"/>
                </a:schemeClr>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buClrTx/>
              <a:buSzTx/>
              <a:buFontTx/>
            </a:pPr>
            <a:endParaRPr lang="en-US" altLang="zh-CN" sz="3600" i="1" dirty="0">
              <a:solidFill>
                <a:schemeClr val="lt1"/>
              </a:soli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sp>
        <p:nvSpPr>
          <p:cNvPr id="50" name="椭圆 49">
            <a:extLst>
              <a:ext uri="{FF2B5EF4-FFF2-40B4-BE49-F238E27FC236}">
                <a16:creationId xmlns:a16="http://schemas.microsoft.com/office/drawing/2014/main" id="{DDFD399E-F228-1E14-C4D0-75DF44704D9D}"/>
              </a:ext>
            </a:extLst>
          </p:cNvPr>
          <p:cNvSpPr/>
          <p:nvPr/>
        </p:nvSpPr>
        <p:spPr bwMode="auto">
          <a:xfrm>
            <a:off x="1573579" y="2858968"/>
            <a:ext cx="2029049" cy="2029049"/>
          </a:xfrm>
          <a:prstGeom prst="ellipse">
            <a:avLst/>
          </a:prstGeom>
          <a:gradFill>
            <a:gsLst>
              <a:gs pos="0">
                <a:schemeClr val="accent1">
                  <a:alpha val="80000"/>
                </a:schemeClr>
              </a:gs>
              <a:gs pos="100000">
                <a:schemeClr val="accent2">
                  <a:alpha val="20000"/>
                </a:schemeClr>
              </a:gs>
            </a:gsLst>
            <a:lin ang="189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buClrTx/>
              <a:buSzTx/>
              <a:buFontTx/>
            </a:pPr>
            <a:endParaRPr lang="en-US" altLang="zh-CN" sz="3600" i="1">
              <a:solidFill>
                <a:schemeClr val="lt1"/>
              </a:soli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sp>
        <p:nvSpPr>
          <p:cNvPr id="96" name="稻壳儿小白白(http://dwz.cn/Wu2UP)">
            <a:extLst>
              <a:ext uri="{FF2B5EF4-FFF2-40B4-BE49-F238E27FC236}">
                <a16:creationId xmlns:a16="http://schemas.microsoft.com/office/drawing/2014/main" id="{0F9653E3-128A-F37D-6E98-1DC2C35C4DEB}"/>
              </a:ext>
            </a:extLst>
          </p:cNvPr>
          <p:cNvSpPr>
            <a:spLocks noChangeArrowheads="1"/>
          </p:cNvSpPr>
          <p:nvPr/>
        </p:nvSpPr>
        <p:spPr bwMode="auto">
          <a:xfrm>
            <a:off x="2583102" y="3839775"/>
            <a:ext cx="10005" cy="13006"/>
          </a:xfrm>
          <a:prstGeom prst="rect">
            <a:avLst/>
          </a:prstGeom>
          <a:solidFill>
            <a:schemeClr val="bg1">
              <a:lumMod val="85000"/>
            </a:schemeClr>
          </a:solidFill>
          <a:ln w="12700">
            <a:solidFill>
              <a:schemeClr val="bg1"/>
            </a:solidFill>
            <a:miter lim="800000"/>
          </a:ln>
        </p:spPr>
        <p:txBody>
          <a:bodyPr anchor="ctr">
            <a:noAutofit/>
          </a:bodyPr>
          <a:lstStyle>
            <a:lvl1pPr>
              <a:buFont typeface="Arial" panose="020B0604020202020204" pitchFamily="34" charset="0"/>
              <a:defRPr>
                <a:solidFill>
                  <a:schemeClr val="tx1"/>
                </a:solidFill>
                <a:latin typeface="Arial" panose="020B0604020202020204" pitchFamily="34" charset="0"/>
                <a:ea typeface="微软雅黑" panose="020B050302020402020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zh-CN" altLang="en-US" dirty="0">
              <a:solidFill>
                <a:srgbClr val="FFFFFF"/>
              </a:solidFill>
              <a:ea typeface="OPPOSans R" panose="00020600040101010101" pitchFamily="18" charset="-122"/>
              <a:sym typeface="Arial" panose="020B0604020202020204" pitchFamily="34" charset="0"/>
            </a:endParaRPr>
          </a:p>
        </p:txBody>
      </p:sp>
      <p:grpSp>
        <p:nvGrpSpPr>
          <p:cNvPr id="99" name="组合 98">
            <a:extLst>
              <a:ext uri="{FF2B5EF4-FFF2-40B4-BE49-F238E27FC236}">
                <a16:creationId xmlns:a16="http://schemas.microsoft.com/office/drawing/2014/main" id="{92BC7B05-19CC-460F-DD9C-0340E38968CC}"/>
              </a:ext>
            </a:extLst>
          </p:cNvPr>
          <p:cNvGrpSpPr/>
          <p:nvPr/>
        </p:nvGrpSpPr>
        <p:grpSpPr>
          <a:xfrm>
            <a:off x="1616157" y="3388568"/>
            <a:ext cx="1943895" cy="915421"/>
            <a:chOff x="10651" y="7332"/>
            <a:chExt cx="1943" cy="915"/>
          </a:xfrm>
        </p:grpSpPr>
        <p:sp>
          <p:nvSpPr>
            <p:cNvPr id="100" name="文本框 99">
              <a:extLst>
                <a:ext uri="{FF2B5EF4-FFF2-40B4-BE49-F238E27FC236}">
                  <a16:creationId xmlns:a16="http://schemas.microsoft.com/office/drawing/2014/main" id="{CD756957-D005-009D-5D7E-E79E4057F15F}"/>
                </a:ext>
              </a:extLst>
            </p:cNvPr>
            <p:cNvSpPr txBox="1"/>
            <p:nvPr/>
          </p:nvSpPr>
          <p:spPr>
            <a:xfrm>
              <a:off x="10657" y="7332"/>
              <a:ext cx="1904" cy="646"/>
            </a:xfrm>
            <a:prstGeom prst="rect">
              <a:avLst/>
            </a:prstGeom>
            <a:noFill/>
          </p:spPr>
          <p:txBody>
            <a:bodyPr wrap="square" rtlCol="0">
              <a:noAutofit/>
            </a:bodyPr>
            <a:lstStyle/>
            <a:p>
              <a:pPr algn="ctr"/>
              <a:r>
                <a:rPr lang="en-US" altLang="zh-CN" sz="3600" dirty="0">
                  <a:solidFill>
                    <a:schemeClr val="bg1"/>
                  </a:solidFill>
                  <a:latin typeface="OPPOSans H" panose="00020600040101010101" charset="-122"/>
                  <a:ea typeface="OPPOSans H" panose="00020600040101010101" charset="-122"/>
                  <a:cs typeface="OPPOSans H" panose="00020600040101010101" charset="-122"/>
                </a:rPr>
                <a:t>180</a:t>
              </a:r>
              <a:r>
                <a:rPr lang="en-US" altLang="zh-CN" sz="2000" dirty="0">
                  <a:solidFill>
                    <a:schemeClr val="bg1"/>
                  </a:solidFill>
                  <a:latin typeface="OPPOSans H" panose="00020600040101010101" charset="-122"/>
                  <a:ea typeface="OPPOSans H" panose="00020600040101010101" charset="-122"/>
                  <a:cs typeface="OPPOSans H" panose="00020600040101010101" charset="-122"/>
                </a:rPr>
                <a:t>%</a:t>
              </a:r>
              <a:endParaRPr lang="zh-CN" sz="3600" dirty="0">
                <a:solidFill>
                  <a:schemeClr val="bg1"/>
                </a:solidFill>
                <a:latin typeface="OPPOSans H" panose="00020600040101010101" charset="-122"/>
                <a:ea typeface="OPPOSans H" panose="00020600040101010101" charset="-122"/>
                <a:cs typeface="OPPOSans H" panose="00020600040101010101" charset="-122"/>
              </a:endParaRPr>
            </a:p>
          </p:txBody>
        </p:sp>
        <p:sp>
          <p:nvSpPr>
            <p:cNvPr id="101" name="文本框 100">
              <a:extLst>
                <a:ext uri="{FF2B5EF4-FFF2-40B4-BE49-F238E27FC236}">
                  <a16:creationId xmlns:a16="http://schemas.microsoft.com/office/drawing/2014/main" id="{62901E4C-B077-6349-9332-DD114D5F0983}"/>
                </a:ext>
              </a:extLst>
            </p:cNvPr>
            <p:cNvSpPr txBox="1"/>
            <p:nvPr/>
          </p:nvSpPr>
          <p:spPr>
            <a:xfrm>
              <a:off x="10651" y="7878"/>
              <a:ext cx="1943" cy="369"/>
            </a:xfrm>
            <a:prstGeom prst="rect">
              <a:avLst/>
            </a:prstGeom>
            <a:noFill/>
          </p:spPr>
          <p:txBody>
            <a:bodyPr wrap="square" rtlCol="0">
              <a:noAutofit/>
            </a:bodyPr>
            <a:lstStyle/>
            <a:p>
              <a:pPr algn="ctr"/>
              <a:r>
                <a:rPr lang="en-US" altLang="zh-CN" dirty="0">
                  <a:solidFill>
                    <a:schemeClr val="bg1"/>
                  </a:solidFill>
                  <a:latin typeface="OPPOSans L" panose="00020600040101010101" charset="-122"/>
                  <a:ea typeface="OPPOSans L" panose="00020600040101010101" charset="-122"/>
                </a:rPr>
                <a:t>GMV</a:t>
              </a:r>
              <a:r>
                <a:rPr lang="zh-CN" altLang="en-US" dirty="0">
                  <a:solidFill>
                    <a:schemeClr val="bg1"/>
                  </a:solidFill>
                  <a:latin typeface="OPPOSans L" panose="00020600040101010101" charset="-122"/>
                  <a:ea typeface="OPPOSans L" panose="00020600040101010101" charset="-122"/>
                </a:rPr>
                <a:t>增长总目标</a:t>
              </a:r>
            </a:p>
          </p:txBody>
        </p:sp>
      </p:grpSp>
    </p:spTree>
    <p:extLst>
      <p:ext uri="{BB962C8B-B14F-4D97-AF65-F5344CB8AC3E}">
        <p14:creationId xmlns:p14="http://schemas.microsoft.com/office/powerpoint/2010/main" val="514746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占位符 41">
            <a:extLst>
              <a:ext uri="{FF2B5EF4-FFF2-40B4-BE49-F238E27FC236}">
                <a16:creationId xmlns:a16="http://schemas.microsoft.com/office/drawing/2014/main" id="{98F155FB-5158-0781-180E-667015E948A6}"/>
              </a:ext>
            </a:extLst>
          </p:cNvPr>
          <p:cNvSpPr>
            <a:spLocks noGrp="1"/>
          </p:cNvSpPr>
          <p:nvPr>
            <p:ph type="body" sz="quarter" idx="11"/>
          </p:nvPr>
        </p:nvSpPr>
        <p:spPr/>
        <p:txBody>
          <a:bodyPr/>
          <a:lstStyle/>
          <a:p>
            <a:endParaRPr lang="zh-CN" altLang="en-US"/>
          </a:p>
        </p:txBody>
      </p:sp>
      <p:cxnSp>
        <p:nvCxnSpPr>
          <p:cNvPr id="4" name="Straight Connector 43">
            <a:extLst>
              <a:ext uri="{FF2B5EF4-FFF2-40B4-BE49-F238E27FC236}">
                <a16:creationId xmlns:a16="http://schemas.microsoft.com/office/drawing/2014/main" id="{6E9BB0C4-584E-5FC9-7F0B-09EB654B01D8}"/>
              </a:ext>
            </a:extLst>
          </p:cNvPr>
          <p:cNvCxnSpPr/>
          <p:nvPr/>
        </p:nvCxnSpPr>
        <p:spPr>
          <a:xfrm>
            <a:off x="553085" y="3768725"/>
            <a:ext cx="11085830" cy="0"/>
          </a:xfrm>
          <a:prstGeom prst="line">
            <a:avLst/>
          </a:prstGeom>
          <a:ln w="19050" cap="rnd">
            <a:gradFill>
              <a:gsLst>
                <a:gs pos="0">
                  <a:schemeClr val="accent1"/>
                </a:gs>
                <a:gs pos="100000">
                  <a:schemeClr val="accent2"/>
                </a:gs>
              </a:gsLst>
              <a:lin ang="0" scaled="1"/>
            </a:gra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38">
            <a:extLst>
              <a:ext uri="{FF2B5EF4-FFF2-40B4-BE49-F238E27FC236}">
                <a16:creationId xmlns:a16="http://schemas.microsoft.com/office/drawing/2014/main" id="{666F23AE-1BD6-CF26-5D1D-7B0BC8114432}"/>
              </a:ext>
            </a:extLst>
          </p:cNvPr>
          <p:cNvCxnSpPr/>
          <p:nvPr/>
        </p:nvCxnSpPr>
        <p:spPr>
          <a:xfrm>
            <a:off x="1905635" y="3067050"/>
            <a:ext cx="0" cy="426085"/>
          </a:xfrm>
          <a:prstGeom prst="line">
            <a:avLst/>
          </a:prstGeom>
          <a:ln w="3175" cap="rnd">
            <a:gradFill>
              <a:gsLst>
                <a:gs pos="0">
                  <a:schemeClr val="accent1"/>
                </a:gs>
                <a:gs pos="100000">
                  <a:schemeClr val="accent2">
                    <a:alpha val="0"/>
                  </a:schemeClr>
                </a:gs>
              </a:gsLst>
              <a:lin ang="540000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0">
            <a:extLst>
              <a:ext uri="{FF2B5EF4-FFF2-40B4-BE49-F238E27FC236}">
                <a16:creationId xmlns:a16="http://schemas.microsoft.com/office/drawing/2014/main" id="{DE44D58F-E12C-22A8-5D58-F6A18762D5A5}"/>
              </a:ext>
            </a:extLst>
          </p:cNvPr>
          <p:cNvCxnSpPr/>
          <p:nvPr/>
        </p:nvCxnSpPr>
        <p:spPr>
          <a:xfrm flipV="1">
            <a:off x="3582670" y="4037330"/>
            <a:ext cx="0" cy="432435"/>
          </a:xfrm>
          <a:prstGeom prst="line">
            <a:avLst/>
          </a:prstGeom>
          <a:ln w="3175" cap="rnd">
            <a:gradFill>
              <a:gsLst>
                <a:gs pos="0">
                  <a:schemeClr val="accent1"/>
                </a:gs>
                <a:gs pos="100000">
                  <a:schemeClr val="accent2">
                    <a:alpha val="0"/>
                  </a:schemeClr>
                </a:gs>
              </a:gsLst>
              <a:lin ang="540000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57">
            <a:extLst>
              <a:ext uri="{FF2B5EF4-FFF2-40B4-BE49-F238E27FC236}">
                <a16:creationId xmlns:a16="http://schemas.microsoft.com/office/drawing/2014/main" id="{9A3BE76F-E8B9-226E-8BA1-E5BE94F4CBCE}"/>
              </a:ext>
            </a:extLst>
          </p:cNvPr>
          <p:cNvCxnSpPr/>
          <p:nvPr/>
        </p:nvCxnSpPr>
        <p:spPr>
          <a:xfrm>
            <a:off x="5259705" y="3067050"/>
            <a:ext cx="0" cy="426085"/>
          </a:xfrm>
          <a:prstGeom prst="line">
            <a:avLst/>
          </a:prstGeom>
          <a:ln w="3175" cap="rnd">
            <a:gradFill>
              <a:gsLst>
                <a:gs pos="0">
                  <a:schemeClr val="accent1"/>
                </a:gs>
                <a:gs pos="100000">
                  <a:schemeClr val="accent2">
                    <a:alpha val="0"/>
                  </a:schemeClr>
                </a:gs>
              </a:gsLst>
              <a:lin ang="540000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61">
            <a:extLst>
              <a:ext uri="{FF2B5EF4-FFF2-40B4-BE49-F238E27FC236}">
                <a16:creationId xmlns:a16="http://schemas.microsoft.com/office/drawing/2014/main" id="{C1F0845A-F9E0-D24D-A0FE-66D445705AE4}"/>
              </a:ext>
            </a:extLst>
          </p:cNvPr>
          <p:cNvCxnSpPr/>
          <p:nvPr/>
        </p:nvCxnSpPr>
        <p:spPr>
          <a:xfrm flipV="1">
            <a:off x="6936740" y="4003675"/>
            <a:ext cx="0" cy="466090"/>
          </a:xfrm>
          <a:prstGeom prst="line">
            <a:avLst/>
          </a:prstGeom>
          <a:ln w="3175" cap="rnd">
            <a:gradFill>
              <a:gsLst>
                <a:gs pos="0">
                  <a:schemeClr val="accent1"/>
                </a:gs>
                <a:gs pos="100000">
                  <a:schemeClr val="accent2">
                    <a:alpha val="0"/>
                  </a:schemeClr>
                </a:gs>
              </a:gsLst>
              <a:lin ang="540000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51">
            <a:extLst>
              <a:ext uri="{FF2B5EF4-FFF2-40B4-BE49-F238E27FC236}">
                <a16:creationId xmlns:a16="http://schemas.microsoft.com/office/drawing/2014/main" id="{211CFC21-3E46-D501-B7DE-084C489FC8D1}"/>
              </a:ext>
            </a:extLst>
          </p:cNvPr>
          <p:cNvCxnSpPr/>
          <p:nvPr/>
        </p:nvCxnSpPr>
        <p:spPr>
          <a:xfrm>
            <a:off x="8613775" y="3067050"/>
            <a:ext cx="0" cy="426085"/>
          </a:xfrm>
          <a:prstGeom prst="line">
            <a:avLst/>
          </a:prstGeom>
          <a:ln w="3175" cap="rnd">
            <a:gradFill>
              <a:gsLst>
                <a:gs pos="0">
                  <a:schemeClr val="accent1"/>
                </a:gs>
                <a:gs pos="100000">
                  <a:schemeClr val="accent2">
                    <a:alpha val="0"/>
                  </a:schemeClr>
                </a:gs>
              </a:gsLst>
              <a:lin ang="540000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71">
            <a:extLst>
              <a:ext uri="{FF2B5EF4-FFF2-40B4-BE49-F238E27FC236}">
                <a16:creationId xmlns:a16="http://schemas.microsoft.com/office/drawing/2014/main" id="{20951C86-A5CE-5203-B859-968A8B0EFB0B}"/>
              </a:ext>
            </a:extLst>
          </p:cNvPr>
          <p:cNvCxnSpPr/>
          <p:nvPr/>
        </p:nvCxnSpPr>
        <p:spPr>
          <a:xfrm flipV="1">
            <a:off x="10290810" y="4003675"/>
            <a:ext cx="0" cy="466090"/>
          </a:xfrm>
          <a:prstGeom prst="line">
            <a:avLst/>
          </a:prstGeom>
          <a:ln w="3175" cap="rnd">
            <a:gradFill>
              <a:gsLst>
                <a:gs pos="0">
                  <a:schemeClr val="accent1"/>
                </a:gs>
                <a:gs pos="100000">
                  <a:schemeClr val="accent2">
                    <a:alpha val="0"/>
                  </a:schemeClr>
                </a:gs>
              </a:gsLst>
              <a:lin ang="540000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sp>
        <p:nvSpPr>
          <p:cNvPr id="11" name="Rectangle 114">
            <a:extLst>
              <a:ext uri="{FF2B5EF4-FFF2-40B4-BE49-F238E27FC236}">
                <a16:creationId xmlns:a16="http://schemas.microsoft.com/office/drawing/2014/main" id="{60758C08-D6CE-8D8A-C46D-1E876C287851}"/>
              </a:ext>
            </a:extLst>
          </p:cNvPr>
          <p:cNvSpPr txBox="1"/>
          <p:nvPr/>
        </p:nvSpPr>
        <p:spPr>
          <a:xfrm>
            <a:off x="1007745" y="4123055"/>
            <a:ext cx="1796415" cy="432491"/>
          </a:xfrm>
          <a:prstGeom prst="rect">
            <a:avLst/>
          </a:prstGeom>
          <a:effectLst>
            <a:outerShdw blurRad="63500" sx="102000" sy="102000" algn="ctr" rotWithShape="0">
              <a:srgbClr val="0B184D">
                <a:alpha val="40000"/>
              </a:srgbClr>
            </a:outerShdw>
          </a:effectLst>
        </p:spPr>
        <p:txBody>
          <a:bodyPr wrap="square" lIns="0" tIns="0" rIns="0" bIns="0" rtlCol="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l">
              <a:lnSpc>
                <a:spcPct val="120000"/>
              </a:lnSpc>
              <a:buClrTx/>
              <a:buSzTx/>
              <a:buFontTx/>
            </a:pPr>
            <a:r>
              <a:rPr lang="en-US" altLang="zh-CN" sz="12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请输入您的内容请请输入您的内容请输入您的内容</a:t>
            </a:r>
          </a:p>
        </p:txBody>
      </p:sp>
      <p:sp>
        <p:nvSpPr>
          <p:cNvPr id="12" name="Rectangle 114">
            <a:extLst>
              <a:ext uri="{FF2B5EF4-FFF2-40B4-BE49-F238E27FC236}">
                <a16:creationId xmlns:a16="http://schemas.microsoft.com/office/drawing/2014/main" id="{2ED1AE0A-05DA-FE6C-8F15-868A1D8FBB57}"/>
              </a:ext>
            </a:extLst>
          </p:cNvPr>
          <p:cNvSpPr txBox="1"/>
          <p:nvPr/>
        </p:nvSpPr>
        <p:spPr>
          <a:xfrm>
            <a:off x="2689224" y="3093085"/>
            <a:ext cx="1796415" cy="432491"/>
          </a:xfrm>
          <a:prstGeom prst="rect">
            <a:avLst/>
          </a:prstGeom>
          <a:effectLst>
            <a:outerShdw blurRad="63500" sx="102000" sy="102000" algn="ctr" rotWithShape="0">
              <a:srgbClr val="0B184D">
                <a:alpha val="40000"/>
              </a:srgbClr>
            </a:outerShdw>
          </a:effectLst>
        </p:spPr>
        <p:txBody>
          <a:bodyPr wrap="square" lIns="0" tIns="0" rIns="0" bIns="0" rtlCol="0" anchor="t">
            <a:noAutofit/>
          </a:bodyPr>
          <a:lstStyle>
            <a:defPPr>
              <a:defRPr lang="zh-CN"/>
            </a:defPPr>
            <a:lvl1pPr lvl="0">
              <a:lnSpc>
                <a:spcPct val="120000"/>
              </a:lnSpc>
              <a:buClrTx/>
              <a:buSzTx/>
              <a:buFontTx/>
              <a:defRPr sz="120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dirty="0">
                <a:sym typeface="+mn-ea"/>
              </a:rPr>
              <a:t>请输入您的内容请请输入您的内容请输入您的内容</a:t>
            </a:r>
          </a:p>
        </p:txBody>
      </p:sp>
      <p:sp>
        <p:nvSpPr>
          <p:cNvPr id="13" name="Rectangle 114">
            <a:extLst>
              <a:ext uri="{FF2B5EF4-FFF2-40B4-BE49-F238E27FC236}">
                <a16:creationId xmlns:a16="http://schemas.microsoft.com/office/drawing/2014/main" id="{E07E8DAF-C07D-1D80-22EE-94A923956C96}"/>
              </a:ext>
            </a:extLst>
          </p:cNvPr>
          <p:cNvSpPr txBox="1"/>
          <p:nvPr/>
        </p:nvSpPr>
        <p:spPr>
          <a:xfrm>
            <a:off x="4385945" y="4123055"/>
            <a:ext cx="1796415" cy="432491"/>
          </a:xfrm>
          <a:prstGeom prst="rect">
            <a:avLst/>
          </a:prstGeom>
          <a:effectLst>
            <a:outerShdw blurRad="63500" sx="102000" sy="102000" algn="ctr" rotWithShape="0">
              <a:srgbClr val="0B184D">
                <a:alpha val="40000"/>
              </a:srgbClr>
            </a:outerShdw>
          </a:effectLst>
        </p:spPr>
        <p:txBody>
          <a:bodyPr wrap="square" lIns="0" tIns="0" rIns="0" bIns="0" rtlCol="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l">
              <a:lnSpc>
                <a:spcPct val="120000"/>
              </a:lnSpc>
              <a:buClrTx/>
              <a:buSzTx/>
              <a:buFontTx/>
            </a:pPr>
            <a:r>
              <a:rPr lang="en-US" altLang="zh-CN" sz="12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请输入您的内容请请输入您的内容请输入您的内容</a:t>
            </a:r>
          </a:p>
        </p:txBody>
      </p:sp>
      <p:sp>
        <p:nvSpPr>
          <p:cNvPr id="14" name="Rectangle 114">
            <a:extLst>
              <a:ext uri="{FF2B5EF4-FFF2-40B4-BE49-F238E27FC236}">
                <a16:creationId xmlns:a16="http://schemas.microsoft.com/office/drawing/2014/main" id="{DAB57F44-9AC9-A930-C0EB-9A375A251792}"/>
              </a:ext>
            </a:extLst>
          </p:cNvPr>
          <p:cNvSpPr txBox="1"/>
          <p:nvPr/>
        </p:nvSpPr>
        <p:spPr>
          <a:xfrm>
            <a:off x="6054724" y="3093085"/>
            <a:ext cx="1796415" cy="432491"/>
          </a:xfrm>
          <a:prstGeom prst="rect">
            <a:avLst/>
          </a:prstGeom>
          <a:effectLst>
            <a:outerShdw blurRad="63500" sx="102000" sy="102000" algn="ctr" rotWithShape="0">
              <a:srgbClr val="0B184D">
                <a:alpha val="40000"/>
              </a:srgbClr>
            </a:outerShdw>
          </a:effectLst>
        </p:spPr>
        <p:txBody>
          <a:bodyPr wrap="square" lIns="0" tIns="0" rIns="0" bIns="0" rtlCol="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l">
              <a:lnSpc>
                <a:spcPct val="120000"/>
              </a:lnSpc>
              <a:buClrTx/>
              <a:buSzTx/>
              <a:buFontTx/>
            </a:pPr>
            <a:r>
              <a:rPr lang="en-US" altLang="zh-CN" sz="12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请输入您的内容请请输入您的内容请输入您的内容</a:t>
            </a:r>
          </a:p>
        </p:txBody>
      </p:sp>
      <p:sp>
        <p:nvSpPr>
          <p:cNvPr id="15" name="Rectangle 114">
            <a:extLst>
              <a:ext uri="{FF2B5EF4-FFF2-40B4-BE49-F238E27FC236}">
                <a16:creationId xmlns:a16="http://schemas.microsoft.com/office/drawing/2014/main" id="{5E5D8DB8-0C40-CA75-6416-898FC9D33899}"/>
              </a:ext>
            </a:extLst>
          </p:cNvPr>
          <p:cNvSpPr txBox="1"/>
          <p:nvPr/>
        </p:nvSpPr>
        <p:spPr>
          <a:xfrm>
            <a:off x="7738745" y="4123055"/>
            <a:ext cx="1796415" cy="432491"/>
          </a:xfrm>
          <a:prstGeom prst="rect">
            <a:avLst/>
          </a:prstGeom>
          <a:effectLst>
            <a:outerShdw blurRad="63500" sx="102000" sy="102000" algn="ctr" rotWithShape="0">
              <a:srgbClr val="0B184D">
                <a:alpha val="40000"/>
              </a:srgbClr>
            </a:outerShdw>
          </a:effectLst>
        </p:spPr>
        <p:txBody>
          <a:bodyPr wrap="square" lIns="0" tIns="0" rIns="0" bIns="0" rtlCol="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l">
              <a:lnSpc>
                <a:spcPct val="120000"/>
              </a:lnSpc>
              <a:buClrTx/>
              <a:buSzTx/>
              <a:buFontTx/>
            </a:pPr>
            <a:r>
              <a:rPr lang="en-US" altLang="zh-CN" sz="12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请输入您的内容请请输入您的内容请输入您的内容</a:t>
            </a:r>
          </a:p>
        </p:txBody>
      </p:sp>
      <p:sp>
        <p:nvSpPr>
          <p:cNvPr id="16" name="Rectangle 114">
            <a:extLst>
              <a:ext uri="{FF2B5EF4-FFF2-40B4-BE49-F238E27FC236}">
                <a16:creationId xmlns:a16="http://schemas.microsoft.com/office/drawing/2014/main" id="{C3086B11-1718-9841-07D1-05D33071781C}"/>
              </a:ext>
            </a:extLst>
          </p:cNvPr>
          <p:cNvSpPr txBox="1"/>
          <p:nvPr/>
        </p:nvSpPr>
        <p:spPr>
          <a:xfrm>
            <a:off x="9362168" y="3093085"/>
            <a:ext cx="1796415" cy="432491"/>
          </a:xfrm>
          <a:prstGeom prst="rect">
            <a:avLst/>
          </a:prstGeom>
          <a:effectLst>
            <a:outerShdw blurRad="63500" sx="102000" sy="102000" algn="ctr" rotWithShape="0">
              <a:srgbClr val="0B184D">
                <a:alpha val="40000"/>
              </a:srgbClr>
            </a:outerShdw>
          </a:effectLst>
        </p:spPr>
        <p:txBody>
          <a:bodyPr wrap="square" lIns="0" tIns="0" rIns="0" bIns="0" rtlCol="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l">
              <a:lnSpc>
                <a:spcPct val="120000"/>
              </a:lnSpc>
              <a:buClrTx/>
              <a:buSzTx/>
              <a:buFontTx/>
            </a:pPr>
            <a:r>
              <a:rPr lang="en-US" altLang="zh-CN" sz="12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请输入您的内容请请输入您的内容请输入您的内容</a:t>
            </a:r>
          </a:p>
        </p:txBody>
      </p:sp>
      <p:sp>
        <p:nvSpPr>
          <p:cNvPr id="18" name="Freeform 32">
            <a:extLst>
              <a:ext uri="{FF2B5EF4-FFF2-40B4-BE49-F238E27FC236}">
                <a16:creationId xmlns:a16="http://schemas.microsoft.com/office/drawing/2014/main" id="{BC863326-5B64-B6DE-F7F6-34185156A87E}"/>
              </a:ext>
            </a:extLst>
          </p:cNvPr>
          <p:cNvSpPr/>
          <p:nvPr/>
        </p:nvSpPr>
        <p:spPr bwMode="auto">
          <a:xfrm>
            <a:off x="1365885" y="1858010"/>
            <a:ext cx="1080770" cy="108077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accent1">
                  <a:alpha val="80000"/>
                </a:schemeClr>
              </a:gs>
              <a:gs pos="100000">
                <a:schemeClr val="accent2">
                  <a:alpha val="20000"/>
                </a:schemeClr>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pic>
        <p:nvPicPr>
          <p:cNvPr id="19" name="图片 142" descr="343435383135323b333637393738373bd4f6b3a4c7f7cac6">
            <a:extLst>
              <a:ext uri="{FF2B5EF4-FFF2-40B4-BE49-F238E27FC236}">
                <a16:creationId xmlns:a16="http://schemas.microsoft.com/office/drawing/2014/main" id="{FB75425C-DD7E-06A1-2512-8DF580F69B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7660" y="2089785"/>
            <a:ext cx="617220" cy="617220"/>
          </a:xfrm>
          <a:prstGeom prst="rect">
            <a:avLst/>
          </a:prstGeom>
          <a:effectLst>
            <a:outerShdw blurRad="63500" sx="102000" sy="102000" algn="ctr" rotWithShape="0">
              <a:srgbClr val="0B184D">
                <a:alpha val="40000"/>
              </a:srgbClr>
            </a:outerShdw>
          </a:effectLst>
        </p:spPr>
      </p:pic>
      <p:sp>
        <p:nvSpPr>
          <p:cNvPr id="21" name="Freeform 73">
            <a:extLst>
              <a:ext uri="{FF2B5EF4-FFF2-40B4-BE49-F238E27FC236}">
                <a16:creationId xmlns:a16="http://schemas.microsoft.com/office/drawing/2014/main" id="{98E4D7A1-2248-A061-23B9-7E98110F3455}"/>
              </a:ext>
            </a:extLst>
          </p:cNvPr>
          <p:cNvSpPr/>
          <p:nvPr/>
        </p:nvSpPr>
        <p:spPr bwMode="auto">
          <a:xfrm>
            <a:off x="9766300" y="4599305"/>
            <a:ext cx="1080770" cy="108077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accent1">
                  <a:alpha val="80000"/>
                </a:schemeClr>
              </a:gs>
              <a:gs pos="100000">
                <a:schemeClr val="accent2">
                  <a:alpha val="20000"/>
                </a:schemeClr>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pic>
        <p:nvPicPr>
          <p:cNvPr id="22" name="图片 144" descr="343439383331313b343533323439343bbfcdbba7b5b5b0b8">
            <a:extLst>
              <a:ext uri="{FF2B5EF4-FFF2-40B4-BE49-F238E27FC236}">
                <a16:creationId xmlns:a16="http://schemas.microsoft.com/office/drawing/2014/main" id="{3575414D-1CF5-ADD0-402D-25D44F016B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98075" y="4831080"/>
            <a:ext cx="617220" cy="617220"/>
          </a:xfrm>
          <a:prstGeom prst="rect">
            <a:avLst/>
          </a:prstGeom>
          <a:effectLst>
            <a:outerShdw blurRad="63500" sx="102000" sy="102000" algn="ctr" rotWithShape="0">
              <a:srgbClr val="0B184D">
                <a:alpha val="40000"/>
              </a:srgbClr>
            </a:outerShdw>
          </a:effectLst>
        </p:spPr>
      </p:pic>
      <p:sp>
        <p:nvSpPr>
          <p:cNvPr id="24" name="Freeform 52">
            <a:extLst>
              <a:ext uri="{FF2B5EF4-FFF2-40B4-BE49-F238E27FC236}">
                <a16:creationId xmlns:a16="http://schemas.microsoft.com/office/drawing/2014/main" id="{96C4D797-AFB7-70AA-0780-9B167EA9CAC0}"/>
              </a:ext>
            </a:extLst>
          </p:cNvPr>
          <p:cNvSpPr/>
          <p:nvPr/>
        </p:nvSpPr>
        <p:spPr bwMode="auto">
          <a:xfrm>
            <a:off x="8087360" y="1857375"/>
            <a:ext cx="1080770" cy="108077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accent1">
                  <a:alpha val="80000"/>
                </a:schemeClr>
              </a:gs>
              <a:gs pos="100000">
                <a:schemeClr val="accent2">
                  <a:alpha val="20000"/>
                </a:schemeClr>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pic>
        <p:nvPicPr>
          <p:cNvPr id="25" name="图片 146" descr="343439383331313b343532303033383bb9bab5e7b9dcc0ed">
            <a:extLst>
              <a:ext uri="{FF2B5EF4-FFF2-40B4-BE49-F238E27FC236}">
                <a16:creationId xmlns:a16="http://schemas.microsoft.com/office/drawing/2014/main" id="{9DD80899-9418-F4FE-3155-336DFD0108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19135" y="2089150"/>
            <a:ext cx="617220" cy="617220"/>
          </a:xfrm>
          <a:prstGeom prst="rect">
            <a:avLst/>
          </a:prstGeom>
          <a:effectLst>
            <a:outerShdw blurRad="63500" sx="102000" sy="102000" algn="ctr" rotWithShape="0">
              <a:srgbClr val="0B184D">
                <a:alpha val="40000"/>
              </a:srgbClr>
            </a:outerShdw>
          </a:effectLst>
        </p:spPr>
      </p:pic>
      <p:sp>
        <p:nvSpPr>
          <p:cNvPr id="27" name="Freeform 35">
            <a:extLst>
              <a:ext uri="{FF2B5EF4-FFF2-40B4-BE49-F238E27FC236}">
                <a16:creationId xmlns:a16="http://schemas.microsoft.com/office/drawing/2014/main" id="{8C6E06C3-0BC2-456A-C36E-E94FEAE05A4E}"/>
              </a:ext>
            </a:extLst>
          </p:cNvPr>
          <p:cNvSpPr/>
          <p:nvPr/>
        </p:nvSpPr>
        <p:spPr bwMode="auto">
          <a:xfrm>
            <a:off x="4716780" y="1858645"/>
            <a:ext cx="1080770" cy="108077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accent1">
                  <a:alpha val="80000"/>
                </a:schemeClr>
              </a:gs>
              <a:gs pos="100000">
                <a:schemeClr val="accent2">
                  <a:alpha val="20000"/>
                </a:schemeClr>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pic>
        <p:nvPicPr>
          <p:cNvPr id="28" name="图片 147" descr="343439383331313b343532303032343bb7a2b2bcb9dcc0ed">
            <a:extLst>
              <a:ext uri="{FF2B5EF4-FFF2-40B4-BE49-F238E27FC236}">
                <a16:creationId xmlns:a16="http://schemas.microsoft.com/office/drawing/2014/main" id="{0342234B-7563-3544-1B03-0DAB55F2D9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48555" y="2090420"/>
            <a:ext cx="617220" cy="617220"/>
          </a:xfrm>
          <a:prstGeom prst="rect">
            <a:avLst/>
          </a:prstGeom>
          <a:effectLst>
            <a:outerShdw blurRad="63500" sx="102000" sy="102000" algn="ctr" rotWithShape="0">
              <a:srgbClr val="0B184D">
                <a:alpha val="40000"/>
              </a:srgbClr>
            </a:outerShdw>
          </a:effectLst>
        </p:spPr>
      </p:pic>
      <p:sp>
        <p:nvSpPr>
          <p:cNvPr id="30" name="Freeform 36">
            <a:extLst>
              <a:ext uri="{FF2B5EF4-FFF2-40B4-BE49-F238E27FC236}">
                <a16:creationId xmlns:a16="http://schemas.microsoft.com/office/drawing/2014/main" id="{392BCEE4-31D2-262C-EC1C-84CCAEC1B546}"/>
              </a:ext>
            </a:extLst>
          </p:cNvPr>
          <p:cNvSpPr/>
          <p:nvPr/>
        </p:nvSpPr>
        <p:spPr bwMode="auto">
          <a:xfrm>
            <a:off x="3058795" y="4599305"/>
            <a:ext cx="1080770" cy="108077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accent1">
                  <a:alpha val="80000"/>
                </a:schemeClr>
              </a:gs>
              <a:gs pos="100000">
                <a:schemeClr val="accent2">
                  <a:alpha val="20000"/>
                </a:schemeClr>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pic>
        <p:nvPicPr>
          <p:cNvPr id="31" name="图片 148" descr="343439383331313b343533323530323bd3a6d3c3c9ccb3c7">
            <a:extLst>
              <a:ext uri="{FF2B5EF4-FFF2-40B4-BE49-F238E27FC236}">
                <a16:creationId xmlns:a16="http://schemas.microsoft.com/office/drawing/2014/main" id="{8714BB42-99B4-C0F1-258B-3D01096A1D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90570" y="4831080"/>
            <a:ext cx="617220" cy="617220"/>
          </a:xfrm>
          <a:prstGeom prst="rect">
            <a:avLst/>
          </a:prstGeom>
          <a:effectLst>
            <a:outerShdw blurRad="63500" sx="102000" sy="102000" algn="ctr" rotWithShape="0">
              <a:srgbClr val="0B184D">
                <a:alpha val="40000"/>
              </a:srgbClr>
            </a:outerShdw>
          </a:effectLst>
        </p:spPr>
      </p:pic>
      <p:sp>
        <p:nvSpPr>
          <p:cNvPr id="33" name="Freeform 34">
            <a:extLst>
              <a:ext uri="{FF2B5EF4-FFF2-40B4-BE49-F238E27FC236}">
                <a16:creationId xmlns:a16="http://schemas.microsoft.com/office/drawing/2014/main" id="{52E78DF3-188F-8173-A1DB-44619F12A8F7}"/>
              </a:ext>
            </a:extLst>
          </p:cNvPr>
          <p:cNvSpPr/>
          <p:nvPr/>
        </p:nvSpPr>
        <p:spPr bwMode="auto">
          <a:xfrm>
            <a:off x="6393815" y="4599305"/>
            <a:ext cx="1080770" cy="108077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accent1">
                  <a:alpha val="80000"/>
                </a:schemeClr>
              </a:gs>
              <a:gs pos="100000">
                <a:schemeClr val="accent2">
                  <a:alpha val="20000"/>
                </a:schemeClr>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pic>
        <p:nvPicPr>
          <p:cNvPr id="34" name="图片 168" descr="343439383331313b343532303033363bd3aad2b5ccfcc5e4d6c3">
            <a:extLst>
              <a:ext uri="{FF2B5EF4-FFF2-40B4-BE49-F238E27FC236}">
                <a16:creationId xmlns:a16="http://schemas.microsoft.com/office/drawing/2014/main" id="{72B76511-31D4-6C5E-8C39-78B276A1438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25590" y="4831080"/>
            <a:ext cx="617220" cy="617220"/>
          </a:xfrm>
          <a:prstGeom prst="rect">
            <a:avLst/>
          </a:prstGeom>
          <a:effectLst>
            <a:outerShdw blurRad="63500" sx="102000" sy="102000" algn="ctr" rotWithShape="0">
              <a:srgbClr val="0B184D">
                <a:alpha val="40000"/>
              </a:srgbClr>
            </a:outerShdw>
          </a:effectLst>
        </p:spPr>
      </p:pic>
      <p:sp>
        <p:nvSpPr>
          <p:cNvPr id="35" name="文本框 34">
            <a:extLst>
              <a:ext uri="{FF2B5EF4-FFF2-40B4-BE49-F238E27FC236}">
                <a16:creationId xmlns:a16="http://schemas.microsoft.com/office/drawing/2014/main" id="{18E3DBD8-7D7F-7CA3-A18D-96034BC7C2A0}"/>
              </a:ext>
            </a:extLst>
          </p:cNvPr>
          <p:cNvSpPr txBox="1"/>
          <p:nvPr/>
        </p:nvSpPr>
        <p:spPr>
          <a:xfrm>
            <a:off x="1497505" y="3615055"/>
            <a:ext cx="817531" cy="307777"/>
          </a:xfrm>
          <a:prstGeom prst="rect">
            <a:avLst/>
          </a:prstGeom>
          <a:effectLst/>
        </p:spPr>
        <p:txBody>
          <a:bodyPr wrap="none" lIns="0" tIns="0" rIns="0" bIns="0" rtlCol="0" anchor="t">
            <a:noAutofit/>
          </a:bodyPr>
          <a:lstStyle/>
          <a:p>
            <a:pPr algn="ctr"/>
            <a:r>
              <a:rPr lang="zh-CN" altLang="en-US" sz="2000" dirty="0">
                <a:gradFill>
                  <a:gsLst>
                    <a:gs pos="0">
                      <a:schemeClr val="accent1"/>
                    </a:gs>
                    <a:gs pos="100000">
                      <a:schemeClr val="accent2"/>
                    </a:gs>
                  </a:gsLst>
                  <a:lin ang="5400000" scaled="0"/>
                </a:gradFill>
                <a:effectLst>
                  <a:outerShdw blurRad="101600" dist="12700" sx="101000" sy="101000" algn="ctr" rotWithShape="0">
                    <a:srgbClr val="49BCDD">
                      <a:alpha val="10000"/>
                    </a:srgbClr>
                  </a:outerShdw>
                </a:effectLst>
                <a:latin typeface="OPPOSans H" panose="00020600040101010101" charset="-122"/>
                <a:ea typeface="OPPOSans H" panose="00020600040101010101" charset="-122"/>
              </a:rPr>
              <a:t>春节</a:t>
            </a:r>
          </a:p>
        </p:txBody>
      </p:sp>
      <p:sp useBgFill="1">
        <p:nvSpPr>
          <p:cNvPr id="36" name="文本框 35">
            <a:extLst>
              <a:ext uri="{FF2B5EF4-FFF2-40B4-BE49-F238E27FC236}">
                <a16:creationId xmlns:a16="http://schemas.microsoft.com/office/drawing/2014/main" id="{F4E3A2F8-92F4-FF2B-018A-8486F1747244}"/>
              </a:ext>
            </a:extLst>
          </p:cNvPr>
          <p:cNvSpPr txBox="1"/>
          <p:nvPr/>
        </p:nvSpPr>
        <p:spPr>
          <a:xfrm>
            <a:off x="9799320" y="3615055"/>
            <a:ext cx="1016000" cy="307340"/>
          </a:xfrm>
          <a:prstGeom prst="rect">
            <a:avLst/>
          </a:prstGeom>
          <a:effectLst/>
        </p:spPr>
        <p:txBody>
          <a:bodyPr wrap="none" lIns="0" tIns="0" rIns="0" bIns="0" rtlCol="0" anchor="t">
            <a:noAutofit/>
          </a:bodyPr>
          <a:lstStyle>
            <a:defPPr>
              <a:defRPr lang="zh-CN"/>
            </a:defPPr>
            <a:lvl1pPr algn="ctr">
              <a:defRPr sz="2000">
                <a:gradFill>
                  <a:gsLst>
                    <a:gs pos="0">
                      <a:schemeClr val="accent1"/>
                    </a:gs>
                    <a:gs pos="100000">
                      <a:schemeClr val="accent2"/>
                    </a:gs>
                  </a:gsLst>
                  <a:lin ang="5400000" scaled="0"/>
                </a:gradFill>
                <a:effectLst>
                  <a:outerShdw blurRad="101600" dist="12700" sx="101000" sy="101000" algn="ctr" rotWithShape="0">
                    <a:srgbClr val="49BCDD">
                      <a:alpha val="10000"/>
                    </a:srgbClr>
                  </a:outerShdw>
                </a:effectLst>
                <a:latin typeface="OPPOSans H" panose="00020600040101010101" charset="-122"/>
                <a:ea typeface="OPPOSans H" panose="00020600040101010101" charset="-122"/>
              </a:defRPr>
            </a:lvl1pPr>
          </a:lstStyle>
          <a:p>
            <a:r>
              <a:rPr lang="en-US" altLang="zh-CN" dirty="0"/>
              <a:t>1212</a:t>
            </a:r>
            <a:r>
              <a:rPr lang="zh-CN" altLang="en-US" dirty="0"/>
              <a:t>大促</a:t>
            </a:r>
            <a:r>
              <a:rPr lang="en-US" altLang="zh-CN" dirty="0"/>
              <a:t>`</a:t>
            </a:r>
            <a:endParaRPr lang="zh-CN" altLang="en-US" dirty="0"/>
          </a:p>
        </p:txBody>
      </p:sp>
      <p:sp useBgFill="1">
        <p:nvSpPr>
          <p:cNvPr id="37" name="文本框 36">
            <a:extLst>
              <a:ext uri="{FF2B5EF4-FFF2-40B4-BE49-F238E27FC236}">
                <a16:creationId xmlns:a16="http://schemas.microsoft.com/office/drawing/2014/main" id="{8ECD11A7-E8B0-8850-2812-035FAB4123A8}"/>
              </a:ext>
            </a:extLst>
          </p:cNvPr>
          <p:cNvSpPr txBox="1"/>
          <p:nvPr/>
        </p:nvSpPr>
        <p:spPr>
          <a:xfrm>
            <a:off x="3078480" y="3615055"/>
            <a:ext cx="1016000" cy="307340"/>
          </a:xfrm>
          <a:prstGeom prst="rect">
            <a:avLst/>
          </a:prstGeom>
          <a:effectLst/>
        </p:spPr>
        <p:txBody>
          <a:bodyPr wrap="none" lIns="0" tIns="0" rIns="0" bIns="0" rtlCol="0" anchor="t">
            <a:noAutofit/>
          </a:bodyPr>
          <a:lstStyle>
            <a:defPPr>
              <a:defRPr lang="zh-CN"/>
            </a:defPPr>
            <a:lvl1pPr algn="ctr">
              <a:defRPr sz="2000">
                <a:gradFill>
                  <a:gsLst>
                    <a:gs pos="0">
                      <a:schemeClr val="accent1"/>
                    </a:gs>
                    <a:gs pos="100000">
                      <a:schemeClr val="accent2"/>
                    </a:gs>
                  </a:gsLst>
                  <a:lin ang="5400000" scaled="0"/>
                </a:gradFill>
                <a:effectLst>
                  <a:outerShdw blurRad="101600" dist="12700" sx="101000" sy="101000" algn="ctr" rotWithShape="0">
                    <a:srgbClr val="49BCDD">
                      <a:alpha val="10000"/>
                    </a:srgbClr>
                  </a:outerShdw>
                </a:effectLst>
                <a:latin typeface="OPPOSans H" panose="00020600040101010101" charset="-122"/>
                <a:ea typeface="OPPOSans H" panose="00020600040101010101" charset="-122"/>
              </a:defRPr>
            </a:lvl1pPr>
          </a:lstStyle>
          <a:p>
            <a:r>
              <a:rPr lang="zh-CN" altLang="en-US" dirty="0"/>
              <a:t>妇女节</a:t>
            </a:r>
          </a:p>
        </p:txBody>
      </p:sp>
      <p:sp useBgFill="1">
        <p:nvSpPr>
          <p:cNvPr id="38" name="文本框 37">
            <a:extLst>
              <a:ext uri="{FF2B5EF4-FFF2-40B4-BE49-F238E27FC236}">
                <a16:creationId xmlns:a16="http://schemas.microsoft.com/office/drawing/2014/main" id="{07B1D357-7EB0-0408-84E0-382098856016}"/>
              </a:ext>
            </a:extLst>
          </p:cNvPr>
          <p:cNvSpPr txBox="1"/>
          <p:nvPr/>
        </p:nvSpPr>
        <p:spPr>
          <a:xfrm>
            <a:off x="4758690" y="3615055"/>
            <a:ext cx="1016000" cy="307340"/>
          </a:xfrm>
          <a:prstGeom prst="rect">
            <a:avLst/>
          </a:prstGeom>
          <a:effectLst/>
        </p:spPr>
        <p:txBody>
          <a:bodyPr wrap="none" lIns="0" tIns="0" rIns="0" bIns="0" rtlCol="0" anchor="t">
            <a:noAutofit/>
          </a:bodyPr>
          <a:lstStyle>
            <a:defPPr>
              <a:defRPr lang="zh-CN"/>
            </a:defPPr>
            <a:lvl1pPr algn="ctr">
              <a:defRPr sz="2000">
                <a:gradFill>
                  <a:gsLst>
                    <a:gs pos="0">
                      <a:schemeClr val="accent1"/>
                    </a:gs>
                    <a:gs pos="100000">
                      <a:schemeClr val="accent2"/>
                    </a:gs>
                  </a:gsLst>
                  <a:lin ang="5400000" scaled="0"/>
                </a:gradFill>
                <a:effectLst>
                  <a:outerShdw blurRad="101600" dist="12700" sx="101000" sy="101000" algn="ctr" rotWithShape="0">
                    <a:srgbClr val="49BCDD">
                      <a:alpha val="10000"/>
                    </a:srgbClr>
                  </a:outerShdw>
                </a:effectLst>
                <a:latin typeface="OPPOSans H" panose="00020600040101010101" charset="-122"/>
                <a:ea typeface="OPPOSans H" panose="00020600040101010101" charset="-122"/>
              </a:defRPr>
            </a:lvl1pPr>
          </a:lstStyle>
          <a:p>
            <a:r>
              <a:rPr lang="en-US" altLang="zh-CN" dirty="0">
                <a:sym typeface="+mn-ea"/>
              </a:rPr>
              <a:t>618</a:t>
            </a:r>
            <a:r>
              <a:rPr lang="zh-CN" altLang="en-US" dirty="0">
                <a:sym typeface="+mn-ea"/>
              </a:rPr>
              <a:t>大促</a:t>
            </a:r>
            <a:endParaRPr lang="zh-CN" altLang="en-US" dirty="0"/>
          </a:p>
        </p:txBody>
      </p:sp>
      <p:sp useBgFill="1">
        <p:nvSpPr>
          <p:cNvPr id="39" name="文本框 38">
            <a:extLst>
              <a:ext uri="{FF2B5EF4-FFF2-40B4-BE49-F238E27FC236}">
                <a16:creationId xmlns:a16="http://schemas.microsoft.com/office/drawing/2014/main" id="{EF586429-5A09-2383-E407-280BCE87975E}"/>
              </a:ext>
            </a:extLst>
          </p:cNvPr>
          <p:cNvSpPr txBox="1"/>
          <p:nvPr/>
        </p:nvSpPr>
        <p:spPr>
          <a:xfrm>
            <a:off x="6438900" y="3615055"/>
            <a:ext cx="1016000" cy="307340"/>
          </a:xfrm>
          <a:prstGeom prst="rect">
            <a:avLst/>
          </a:prstGeom>
          <a:effectLst/>
        </p:spPr>
        <p:txBody>
          <a:bodyPr wrap="none" lIns="0" tIns="0" rIns="0" bIns="0" rtlCol="0" anchor="t">
            <a:noAutofit/>
          </a:bodyPr>
          <a:lstStyle>
            <a:defPPr>
              <a:defRPr lang="zh-CN"/>
            </a:defPPr>
            <a:lvl1pPr algn="ctr">
              <a:defRPr sz="2000">
                <a:gradFill>
                  <a:gsLst>
                    <a:gs pos="0">
                      <a:schemeClr val="accent1"/>
                    </a:gs>
                    <a:gs pos="100000">
                      <a:schemeClr val="accent2"/>
                    </a:gs>
                  </a:gsLst>
                  <a:lin ang="5400000" scaled="0"/>
                </a:gradFill>
                <a:effectLst>
                  <a:outerShdw blurRad="101600" dist="12700" sx="101000" sy="101000" algn="ctr" rotWithShape="0">
                    <a:srgbClr val="49BCDD">
                      <a:alpha val="10000"/>
                    </a:srgbClr>
                  </a:outerShdw>
                </a:effectLst>
                <a:latin typeface="OPPOSans H" panose="00020600040101010101" charset="-122"/>
                <a:ea typeface="OPPOSans H" panose="00020600040101010101" charset="-122"/>
              </a:defRPr>
            </a:lvl1pPr>
          </a:lstStyle>
          <a:p>
            <a:r>
              <a:rPr lang="zh-CN" altLang="en-US" dirty="0"/>
              <a:t>中秋国庆</a:t>
            </a:r>
          </a:p>
        </p:txBody>
      </p:sp>
      <p:sp useBgFill="1">
        <p:nvSpPr>
          <p:cNvPr id="40" name="文本框 39">
            <a:extLst>
              <a:ext uri="{FF2B5EF4-FFF2-40B4-BE49-F238E27FC236}">
                <a16:creationId xmlns:a16="http://schemas.microsoft.com/office/drawing/2014/main" id="{5EF43FDD-185A-B101-D2A8-8950A3C8F292}"/>
              </a:ext>
            </a:extLst>
          </p:cNvPr>
          <p:cNvSpPr txBox="1"/>
          <p:nvPr/>
        </p:nvSpPr>
        <p:spPr>
          <a:xfrm>
            <a:off x="8119110" y="3615055"/>
            <a:ext cx="1016000" cy="307340"/>
          </a:xfrm>
          <a:prstGeom prst="rect">
            <a:avLst/>
          </a:prstGeom>
          <a:effectLst/>
        </p:spPr>
        <p:txBody>
          <a:bodyPr wrap="none" lIns="0" tIns="0" rIns="0" bIns="0" rtlCol="0" anchor="t">
            <a:noAutofit/>
          </a:bodyPr>
          <a:lstStyle>
            <a:defPPr>
              <a:defRPr lang="zh-CN"/>
            </a:defPPr>
            <a:lvl1pPr algn="ctr">
              <a:defRPr sz="2000">
                <a:gradFill>
                  <a:gsLst>
                    <a:gs pos="0">
                      <a:schemeClr val="accent1"/>
                    </a:gs>
                    <a:gs pos="100000">
                      <a:schemeClr val="accent2"/>
                    </a:gs>
                  </a:gsLst>
                  <a:lin ang="5400000" scaled="0"/>
                </a:gradFill>
                <a:effectLst>
                  <a:outerShdw blurRad="101600" dist="12700" sx="101000" sy="101000" algn="ctr" rotWithShape="0">
                    <a:srgbClr val="49BCDD">
                      <a:alpha val="10000"/>
                    </a:srgbClr>
                  </a:outerShdw>
                </a:effectLst>
                <a:latin typeface="OPPOSans H" panose="00020600040101010101" charset="-122"/>
                <a:ea typeface="OPPOSans H" panose="00020600040101010101" charset="-122"/>
              </a:defRPr>
            </a:lvl1pPr>
          </a:lstStyle>
          <a:p>
            <a:r>
              <a:rPr lang="zh-CN" altLang="en-US" dirty="0"/>
              <a:t>双</a:t>
            </a:r>
            <a:r>
              <a:rPr lang="en-US" altLang="zh-CN" dirty="0"/>
              <a:t>11</a:t>
            </a:r>
            <a:endParaRPr lang="zh-CN" altLang="en-US" dirty="0"/>
          </a:p>
        </p:txBody>
      </p:sp>
      <p:sp useBgFill="1">
        <p:nvSpPr>
          <p:cNvPr id="41" name="文本框 40">
            <a:extLst>
              <a:ext uri="{FF2B5EF4-FFF2-40B4-BE49-F238E27FC236}">
                <a16:creationId xmlns:a16="http://schemas.microsoft.com/office/drawing/2014/main" id="{BFB4A493-A2D1-876E-A6D9-CDA8671B5B0A}"/>
              </a:ext>
            </a:extLst>
          </p:cNvPr>
          <p:cNvSpPr txBox="1"/>
          <p:nvPr/>
        </p:nvSpPr>
        <p:spPr>
          <a:xfrm>
            <a:off x="798195" y="469266"/>
            <a:ext cx="3407984" cy="615553"/>
          </a:xfrm>
          <a:prstGeom prst="rect">
            <a:avLst/>
          </a:prstGeom>
          <a:blipFill dpi="0" rotWithShape="0">
            <a:blip r:embed="rId14">
              <a:lum/>
            </a:blip>
            <a:srcRect/>
            <a:stretch>
              <a:fillRect l="-10990" t="-76264" r="-56882" b="-938287"/>
            </a:stretch>
          </a:blipFill>
          <a:effectLst/>
        </p:spPr>
        <p:txBody>
          <a:bodyPr wrap="none" lIns="0" tIns="0" rIns="0" bIns="0" rtlCol="0" anchor="t">
            <a:noAutofit/>
          </a:bodyPr>
          <a:lstStyle>
            <a:defPPr>
              <a:defRPr lang="zh-CN"/>
            </a:defPPr>
            <a:lvl1pPr lvl="0">
              <a:buClrTx/>
              <a:buSzTx/>
              <a:buFontTx/>
              <a:defRPr sz="4000">
                <a:gradFill>
                  <a:gsLst>
                    <a:gs pos="0">
                      <a:schemeClr val="accent1"/>
                    </a:gs>
                    <a:gs pos="100000">
                      <a:schemeClr val="accent2"/>
                    </a:gs>
                  </a:gsLst>
                  <a:lin ang="5400000" scaled="0"/>
                </a:gradFill>
                <a:effectLst>
                  <a:outerShdw blurRad="101600" dist="12700" sx="101000" sy="101000" algn="ctr" rotWithShape="0">
                    <a:srgbClr val="49BCDD">
                      <a:alpha val="10000"/>
                    </a:srgbClr>
                  </a:outerShdw>
                </a:effectLst>
                <a:latin typeface="优设标题黑" panose="00000500000000000000" charset="-122"/>
                <a:ea typeface="优设标题黑" panose="00000500000000000000" charset="-122"/>
              </a:defRPr>
            </a:lvl1pPr>
          </a:lstStyle>
          <a:p>
            <a:r>
              <a:rPr lang="en-US" altLang="zh-CN" dirty="0"/>
              <a:t>20XX</a:t>
            </a:r>
            <a:r>
              <a:rPr lang="zh-CN" altLang="en-US" dirty="0"/>
              <a:t>运营节奏</a:t>
            </a:r>
            <a:endParaRPr lang="en-US" altLang="zh-CN" dirty="0"/>
          </a:p>
        </p:txBody>
      </p:sp>
    </p:spTree>
    <p:extLst>
      <p:ext uri="{BB962C8B-B14F-4D97-AF65-F5344CB8AC3E}">
        <p14:creationId xmlns:p14="http://schemas.microsoft.com/office/powerpoint/2010/main" val="122485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a:extLst>
              <a:ext uri="{FF2B5EF4-FFF2-40B4-BE49-F238E27FC236}">
                <a16:creationId xmlns:a16="http://schemas.microsoft.com/office/drawing/2014/main" id="{5A8ECDCC-7AC5-8603-C174-F08A673A63F1}"/>
              </a:ext>
            </a:extLst>
          </p:cNvPr>
          <p:cNvSpPr>
            <a:spLocks noGrp="1"/>
          </p:cNvSpPr>
          <p:nvPr>
            <p:ph type="body" sz="quarter" idx="10"/>
          </p:nvPr>
        </p:nvSpPr>
        <p:spPr/>
        <p:txBody>
          <a:bodyPr/>
          <a:lstStyle/>
          <a:p>
            <a:endParaRPr lang="zh-CN" altLang="en-US"/>
          </a:p>
        </p:txBody>
      </p:sp>
      <p:sp>
        <p:nvSpPr>
          <p:cNvPr id="13" name="文本占位符 12">
            <a:extLst>
              <a:ext uri="{FF2B5EF4-FFF2-40B4-BE49-F238E27FC236}">
                <a16:creationId xmlns:a16="http://schemas.microsoft.com/office/drawing/2014/main" id="{349F2627-382A-069B-926B-2203769CF856}"/>
              </a:ext>
            </a:extLst>
          </p:cNvPr>
          <p:cNvSpPr>
            <a:spLocks noGrp="1"/>
          </p:cNvSpPr>
          <p:nvPr>
            <p:ph type="body" sz="quarter" idx="11"/>
          </p:nvPr>
        </p:nvSpPr>
        <p:spPr/>
        <p:txBody>
          <a:bodyPr/>
          <a:lstStyle/>
          <a:p>
            <a:endParaRPr lang="zh-CN" altLang="en-US"/>
          </a:p>
        </p:txBody>
      </p:sp>
      <p:sp>
        <p:nvSpPr>
          <p:cNvPr id="4" name="文本框 3">
            <a:extLst>
              <a:ext uri="{FF2B5EF4-FFF2-40B4-BE49-F238E27FC236}">
                <a16:creationId xmlns:a16="http://schemas.microsoft.com/office/drawing/2014/main" id="{0571956D-7D52-5CF3-2302-D1667534A0D8}"/>
              </a:ext>
            </a:extLst>
          </p:cNvPr>
          <p:cNvSpPr txBox="1"/>
          <p:nvPr/>
        </p:nvSpPr>
        <p:spPr>
          <a:xfrm>
            <a:off x="1390650" y="5495925"/>
            <a:ext cx="9426575" cy="184150"/>
          </a:xfrm>
          <a:prstGeom prst="rect">
            <a:avLst/>
          </a:prstGeom>
          <a:noFill/>
          <a:effectLst/>
        </p:spPr>
        <p:txBody>
          <a:bodyPr wrap="square" lIns="0" tIns="0" rIns="0" bIns="0" rtlCol="0" anchor="t">
            <a:noAutofit/>
          </a:bodyPr>
          <a:lstStyle/>
          <a:p>
            <a:pPr lvl="0" algn="dist">
              <a:buClrTx/>
              <a:buSzTx/>
              <a:buFontTx/>
            </a:pPr>
            <a:r>
              <a:rPr lang="zh-CN" altLang="en-US"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sym typeface="+mn-ea"/>
              </a:rPr>
              <a:t>高效</a:t>
            </a:r>
            <a:r>
              <a:rPr lang="en-US" altLang="zh-CN"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sym typeface="+mn-ea"/>
              </a:rPr>
              <a:t>High-Efficiency · </a:t>
            </a:r>
            <a:r>
              <a:rPr lang="zh-CN" altLang="en-US"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sym typeface="+mn-ea"/>
              </a:rPr>
              <a:t>专业</a:t>
            </a:r>
            <a:r>
              <a:rPr lang="en-US" altLang="zh-CN"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sym typeface="+mn-ea"/>
              </a:rPr>
              <a:t>Professional · </a:t>
            </a:r>
            <a:r>
              <a:rPr lang="zh-CN" altLang="en-US"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sym typeface="+mn-ea"/>
              </a:rPr>
              <a:t>竭诚Enthusiastic</a:t>
            </a:r>
          </a:p>
        </p:txBody>
      </p:sp>
      <p:sp>
        <p:nvSpPr>
          <p:cNvPr id="5" name="文本框 4">
            <a:extLst>
              <a:ext uri="{FF2B5EF4-FFF2-40B4-BE49-F238E27FC236}">
                <a16:creationId xmlns:a16="http://schemas.microsoft.com/office/drawing/2014/main" id="{6A0009D8-88C6-987D-06D5-AFB51F35B2C8}"/>
              </a:ext>
            </a:extLst>
          </p:cNvPr>
          <p:cNvSpPr txBox="1"/>
          <p:nvPr/>
        </p:nvSpPr>
        <p:spPr>
          <a:xfrm>
            <a:off x="2197100" y="3702685"/>
            <a:ext cx="8073390" cy="615315"/>
          </a:xfrm>
          <a:prstGeom prst="rect">
            <a:avLst/>
          </a:prstGeom>
          <a:noFill/>
          <a:effectLst/>
        </p:spPr>
        <p:txBody>
          <a:bodyPr wrap="square" lIns="0" tIns="0" rIns="0" bIns="0" rtlCol="0" anchor="t">
            <a:noAutofit/>
          </a:bodyPr>
          <a:lstStyle/>
          <a:p>
            <a:pPr algn="dist"/>
            <a:r>
              <a:rPr lang="en-US" altLang="zh-CN" sz="4000" dirty="0">
                <a:gradFill>
                  <a:gsLst>
                    <a:gs pos="0">
                      <a:schemeClr val="accent1">
                        <a:alpha val="20000"/>
                      </a:schemeClr>
                    </a:gs>
                    <a:gs pos="100000">
                      <a:schemeClr val="accent2">
                        <a:alpha val="20000"/>
                      </a:schemeClr>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rPr>
              <a:t>THANKS</a:t>
            </a:r>
          </a:p>
        </p:txBody>
      </p:sp>
      <p:sp>
        <p:nvSpPr>
          <p:cNvPr id="6" name="文本框 5">
            <a:extLst>
              <a:ext uri="{FF2B5EF4-FFF2-40B4-BE49-F238E27FC236}">
                <a16:creationId xmlns:a16="http://schemas.microsoft.com/office/drawing/2014/main" id="{A46FBC6A-65B7-0A0A-2512-F4E2645F9672}"/>
              </a:ext>
            </a:extLst>
          </p:cNvPr>
          <p:cNvSpPr txBox="1"/>
          <p:nvPr/>
        </p:nvSpPr>
        <p:spPr>
          <a:xfrm>
            <a:off x="3608705" y="2418715"/>
            <a:ext cx="5250180" cy="1229995"/>
          </a:xfrm>
          <a:prstGeom prst="rect">
            <a:avLst/>
          </a:prstGeom>
          <a:noFill/>
          <a:effectLst/>
        </p:spPr>
        <p:txBody>
          <a:bodyPr wrap="square" lIns="0" tIns="0" rIns="0" bIns="0" rtlCol="0" anchor="t">
            <a:noAutofit/>
          </a:bodyPr>
          <a:lstStyle/>
          <a:p>
            <a:pPr algn="ctr"/>
            <a:r>
              <a:rPr lang="zh-CN" altLang="en-US" sz="8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rPr>
              <a:t>感谢观看</a:t>
            </a:r>
          </a:p>
        </p:txBody>
      </p:sp>
      <p:cxnSp>
        <p:nvCxnSpPr>
          <p:cNvPr id="7" name="直接连接符 6">
            <a:extLst>
              <a:ext uri="{FF2B5EF4-FFF2-40B4-BE49-F238E27FC236}">
                <a16:creationId xmlns:a16="http://schemas.microsoft.com/office/drawing/2014/main" id="{ECD7E87D-E83B-39B6-A662-35EFF1FE87A8}"/>
              </a:ext>
            </a:extLst>
          </p:cNvPr>
          <p:cNvCxnSpPr/>
          <p:nvPr/>
        </p:nvCxnSpPr>
        <p:spPr>
          <a:xfrm>
            <a:off x="8538845" y="3042285"/>
            <a:ext cx="1079500" cy="0"/>
          </a:xfrm>
          <a:prstGeom prst="line">
            <a:avLst/>
          </a:prstGeom>
          <a:ln w="3175" cap="rnd">
            <a:gradFill>
              <a:gsLst>
                <a:gs pos="0">
                  <a:schemeClr val="accent1"/>
                </a:gs>
                <a:gs pos="100000">
                  <a:schemeClr val="accent2">
                    <a:alpha val="0"/>
                  </a:schemeClr>
                </a:gs>
              </a:gsLst>
              <a:lin ang="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7878205A-7422-6322-A3C4-5AB4193219A4}"/>
              </a:ext>
            </a:extLst>
          </p:cNvPr>
          <p:cNvCxnSpPr/>
          <p:nvPr/>
        </p:nvCxnSpPr>
        <p:spPr>
          <a:xfrm flipH="1">
            <a:off x="3601085" y="2147570"/>
            <a:ext cx="2249805" cy="0"/>
          </a:xfrm>
          <a:prstGeom prst="line">
            <a:avLst/>
          </a:prstGeom>
          <a:ln w="3175" cap="rnd">
            <a:gradFill>
              <a:gsLst>
                <a:gs pos="0">
                  <a:schemeClr val="accent1"/>
                </a:gs>
                <a:gs pos="100000">
                  <a:schemeClr val="accent2">
                    <a:alpha val="0"/>
                  </a:schemeClr>
                </a:gs>
              </a:gsLst>
              <a:lin ang="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06AD03B7-FD74-A630-CB78-E117CD606C23}"/>
              </a:ext>
            </a:extLst>
          </p:cNvPr>
          <p:cNvCxnSpPr/>
          <p:nvPr/>
        </p:nvCxnSpPr>
        <p:spPr>
          <a:xfrm>
            <a:off x="1917065" y="4593590"/>
            <a:ext cx="4192905" cy="0"/>
          </a:xfrm>
          <a:prstGeom prst="line">
            <a:avLst/>
          </a:prstGeom>
          <a:ln w="3175" cap="rnd">
            <a:gradFill>
              <a:gsLst>
                <a:gs pos="0">
                  <a:schemeClr val="accent1"/>
                </a:gs>
                <a:gs pos="100000">
                  <a:schemeClr val="accent2">
                    <a:alpha val="0"/>
                  </a:schemeClr>
                </a:gs>
              </a:gsLst>
              <a:lin ang="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351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525">
            <a:extLst>
              <a:ext uri="{FF2B5EF4-FFF2-40B4-BE49-F238E27FC236}">
                <a16:creationId xmlns:a16="http://schemas.microsoft.com/office/drawing/2014/main" id="{CE49921E-7AF9-8C64-426B-48494BDB0721}"/>
              </a:ext>
            </a:extLst>
          </p:cNvPr>
          <p:cNvSpPr/>
          <p:nvPr/>
        </p:nvSpPr>
        <p:spPr>
          <a:xfrm>
            <a:off x="880859" y="14128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 name="Shape 2526">
            <a:extLst>
              <a:ext uri="{FF2B5EF4-FFF2-40B4-BE49-F238E27FC236}">
                <a16:creationId xmlns:a16="http://schemas.microsoft.com/office/drawing/2014/main" id="{0CEFACDC-26C6-8B45-5A62-64E0A8D7978A}"/>
              </a:ext>
            </a:extLst>
          </p:cNvPr>
          <p:cNvSpPr/>
          <p:nvPr/>
        </p:nvSpPr>
        <p:spPr>
          <a:xfrm>
            <a:off x="1414120" y="14128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 name="Shape 2527">
            <a:extLst>
              <a:ext uri="{FF2B5EF4-FFF2-40B4-BE49-F238E27FC236}">
                <a16:creationId xmlns:a16="http://schemas.microsoft.com/office/drawing/2014/main" id="{14B389AA-2B79-36B3-A38E-F4B343A67DE1}"/>
              </a:ext>
            </a:extLst>
          </p:cNvPr>
          <p:cNvSpPr/>
          <p:nvPr/>
        </p:nvSpPr>
        <p:spPr>
          <a:xfrm>
            <a:off x="1947381" y="14128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 name="Shape 2528">
            <a:extLst>
              <a:ext uri="{FF2B5EF4-FFF2-40B4-BE49-F238E27FC236}">
                <a16:creationId xmlns:a16="http://schemas.microsoft.com/office/drawing/2014/main" id="{8D714140-2211-7B4E-3B2E-14A8DA9EB763}"/>
              </a:ext>
            </a:extLst>
          </p:cNvPr>
          <p:cNvSpPr/>
          <p:nvPr/>
        </p:nvSpPr>
        <p:spPr>
          <a:xfrm>
            <a:off x="2518732" y="1412826"/>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 name="Shape 2529">
            <a:extLst>
              <a:ext uri="{FF2B5EF4-FFF2-40B4-BE49-F238E27FC236}">
                <a16:creationId xmlns:a16="http://schemas.microsoft.com/office/drawing/2014/main" id="{3E3D4766-27BC-FF86-4769-DADE41E84A17}"/>
              </a:ext>
            </a:extLst>
          </p:cNvPr>
          <p:cNvSpPr/>
          <p:nvPr/>
        </p:nvSpPr>
        <p:spPr>
          <a:xfrm>
            <a:off x="3051993" y="1412826"/>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 name="Shape 2530">
            <a:extLst>
              <a:ext uri="{FF2B5EF4-FFF2-40B4-BE49-F238E27FC236}">
                <a16:creationId xmlns:a16="http://schemas.microsoft.com/office/drawing/2014/main" id="{D47EC05A-8FD8-B39D-13D5-6F068505197A}"/>
              </a:ext>
            </a:extLst>
          </p:cNvPr>
          <p:cNvSpPr/>
          <p:nvPr/>
        </p:nvSpPr>
        <p:spPr>
          <a:xfrm>
            <a:off x="3572557" y="1412826"/>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6" name="Shape 2531">
            <a:extLst>
              <a:ext uri="{FF2B5EF4-FFF2-40B4-BE49-F238E27FC236}">
                <a16:creationId xmlns:a16="http://schemas.microsoft.com/office/drawing/2014/main" id="{A1AD093E-916B-9EE6-6E5D-8B4F4C893DFF}"/>
              </a:ext>
            </a:extLst>
          </p:cNvPr>
          <p:cNvSpPr/>
          <p:nvPr/>
        </p:nvSpPr>
        <p:spPr>
          <a:xfrm>
            <a:off x="4105818" y="1412826"/>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7" name="Shape 2532">
            <a:extLst>
              <a:ext uri="{FF2B5EF4-FFF2-40B4-BE49-F238E27FC236}">
                <a16:creationId xmlns:a16="http://schemas.microsoft.com/office/drawing/2014/main" id="{6B3C5D53-3491-F3FA-D227-1B54B176E820}"/>
              </a:ext>
            </a:extLst>
          </p:cNvPr>
          <p:cNvSpPr/>
          <p:nvPr/>
        </p:nvSpPr>
        <p:spPr>
          <a:xfrm>
            <a:off x="4639079" y="1412826"/>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8" name="Shape 2533">
            <a:extLst>
              <a:ext uri="{FF2B5EF4-FFF2-40B4-BE49-F238E27FC236}">
                <a16:creationId xmlns:a16="http://schemas.microsoft.com/office/drawing/2014/main" id="{2F1D1175-719D-6AF6-30F9-347456E30B95}"/>
              </a:ext>
            </a:extLst>
          </p:cNvPr>
          <p:cNvSpPr/>
          <p:nvPr/>
        </p:nvSpPr>
        <p:spPr>
          <a:xfrm>
            <a:off x="5172341" y="1412826"/>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9" name="Shape 2534">
            <a:extLst>
              <a:ext uri="{FF2B5EF4-FFF2-40B4-BE49-F238E27FC236}">
                <a16:creationId xmlns:a16="http://schemas.microsoft.com/office/drawing/2014/main" id="{0FD9BF65-2776-A944-1E43-8CCAF03E0655}"/>
              </a:ext>
            </a:extLst>
          </p:cNvPr>
          <p:cNvSpPr/>
          <p:nvPr/>
        </p:nvSpPr>
        <p:spPr>
          <a:xfrm>
            <a:off x="5705602" y="1412826"/>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0" name="Shape 2535">
            <a:extLst>
              <a:ext uri="{FF2B5EF4-FFF2-40B4-BE49-F238E27FC236}">
                <a16:creationId xmlns:a16="http://schemas.microsoft.com/office/drawing/2014/main" id="{BE7557A7-CD69-B03A-8B63-958746532963}"/>
              </a:ext>
            </a:extLst>
          </p:cNvPr>
          <p:cNvSpPr/>
          <p:nvPr/>
        </p:nvSpPr>
        <p:spPr>
          <a:xfrm>
            <a:off x="906252" y="1946087"/>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1" name="Shape 2536">
            <a:extLst>
              <a:ext uri="{FF2B5EF4-FFF2-40B4-BE49-F238E27FC236}">
                <a16:creationId xmlns:a16="http://schemas.microsoft.com/office/drawing/2014/main" id="{0C9F7A1C-653E-5BB4-E4D0-A66E0635BFAA}"/>
              </a:ext>
            </a:extLst>
          </p:cNvPr>
          <p:cNvSpPr/>
          <p:nvPr/>
        </p:nvSpPr>
        <p:spPr>
          <a:xfrm>
            <a:off x="1414121" y="1946087"/>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2" name="Shape 2537">
            <a:extLst>
              <a:ext uri="{FF2B5EF4-FFF2-40B4-BE49-F238E27FC236}">
                <a16:creationId xmlns:a16="http://schemas.microsoft.com/office/drawing/2014/main" id="{07A98A64-AAA5-E2F1-E69C-5C5C47114CB4}"/>
              </a:ext>
            </a:extLst>
          </p:cNvPr>
          <p:cNvSpPr/>
          <p:nvPr/>
        </p:nvSpPr>
        <p:spPr>
          <a:xfrm>
            <a:off x="1972774" y="1946087"/>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3" name="Shape 2538">
            <a:extLst>
              <a:ext uri="{FF2B5EF4-FFF2-40B4-BE49-F238E27FC236}">
                <a16:creationId xmlns:a16="http://schemas.microsoft.com/office/drawing/2014/main" id="{9E06DFFE-9DB8-1C4D-B75D-4DAF02C39CAB}"/>
              </a:ext>
            </a:extLst>
          </p:cNvPr>
          <p:cNvSpPr/>
          <p:nvPr/>
        </p:nvSpPr>
        <p:spPr>
          <a:xfrm>
            <a:off x="2506035" y="1946087"/>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4" name="Shape 2539">
            <a:extLst>
              <a:ext uri="{FF2B5EF4-FFF2-40B4-BE49-F238E27FC236}">
                <a16:creationId xmlns:a16="http://schemas.microsoft.com/office/drawing/2014/main" id="{B2E249A6-BFE2-DD4C-948E-3AD19107009C}"/>
              </a:ext>
            </a:extLst>
          </p:cNvPr>
          <p:cNvSpPr/>
          <p:nvPr/>
        </p:nvSpPr>
        <p:spPr>
          <a:xfrm>
            <a:off x="3013903" y="1990526"/>
            <a:ext cx="279328" cy="190451"/>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5" name="Shape 2540">
            <a:extLst>
              <a:ext uri="{FF2B5EF4-FFF2-40B4-BE49-F238E27FC236}">
                <a16:creationId xmlns:a16="http://schemas.microsoft.com/office/drawing/2014/main" id="{150BB430-9956-0F9A-F190-5AEDB85EFF32}"/>
              </a:ext>
            </a:extLst>
          </p:cNvPr>
          <p:cNvSpPr/>
          <p:nvPr/>
        </p:nvSpPr>
        <p:spPr>
          <a:xfrm>
            <a:off x="3547164" y="19460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6" name="Shape 2541">
            <a:extLst>
              <a:ext uri="{FF2B5EF4-FFF2-40B4-BE49-F238E27FC236}">
                <a16:creationId xmlns:a16="http://schemas.microsoft.com/office/drawing/2014/main" id="{4181770A-47FA-41AB-DC76-F3F211126A9D}"/>
              </a:ext>
            </a:extLst>
          </p:cNvPr>
          <p:cNvSpPr/>
          <p:nvPr/>
        </p:nvSpPr>
        <p:spPr>
          <a:xfrm>
            <a:off x="4105818" y="1971481"/>
            <a:ext cx="228541" cy="228541"/>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7" name="Shape 2542">
            <a:extLst>
              <a:ext uri="{FF2B5EF4-FFF2-40B4-BE49-F238E27FC236}">
                <a16:creationId xmlns:a16="http://schemas.microsoft.com/office/drawing/2014/main" id="{14C6C332-99C6-1728-8FD4-F8ABA22FA0E0}"/>
              </a:ext>
            </a:extLst>
          </p:cNvPr>
          <p:cNvSpPr/>
          <p:nvPr/>
        </p:nvSpPr>
        <p:spPr>
          <a:xfrm>
            <a:off x="4613686" y="19460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8" name="Shape 2543">
            <a:extLst>
              <a:ext uri="{FF2B5EF4-FFF2-40B4-BE49-F238E27FC236}">
                <a16:creationId xmlns:a16="http://schemas.microsoft.com/office/drawing/2014/main" id="{AE99BC6C-0E41-7A0C-4A33-2BE5D7A269B1}"/>
              </a:ext>
            </a:extLst>
          </p:cNvPr>
          <p:cNvSpPr/>
          <p:nvPr/>
        </p:nvSpPr>
        <p:spPr>
          <a:xfrm>
            <a:off x="5146947" y="19460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9" name="Shape 2544">
            <a:extLst>
              <a:ext uri="{FF2B5EF4-FFF2-40B4-BE49-F238E27FC236}">
                <a16:creationId xmlns:a16="http://schemas.microsoft.com/office/drawing/2014/main" id="{5ACA6BB0-4759-14CF-3360-79D4E348F124}"/>
              </a:ext>
            </a:extLst>
          </p:cNvPr>
          <p:cNvSpPr/>
          <p:nvPr/>
        </p:nvSpPr>
        <p:spPr>
          <a:xfrm>
            <a:off x="5680208" y="19460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0" name="Shape 2545">
            <a:extLst>
              <a:ext uri="{FF2B5EF4-FFF2-40B4-BE49-F238E27FC236}">
                <a16:creationId xmlns:a16="http://schemas.microsoft.com/office/drawing/2014/main" id="{984747AF-DB04-5FD9-C2A9-E4A76BF30296}"/>
              </a:ext>
            </a:extLst>
          </p:cNvPr>
          <p:cNvSpPr/>
          <p:nvPr/>
        </p:nvSpPr>
        <p:spPr>
          <a:xfrm>
            <a:off x="880859" y="24793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1" name="Shape 2546">
            <a:extLst>
              <a:ext uri="{FF2B5EF4-FFF2-40B4-BE49-F238E27FC236}">
                <a16:creationId xmlns:a16="http://schemas.microsoft.com/office/drawing/2014/main" id="{C219A241-CCAE-2508-14E6-F56675423DD7}"/>
              </a:ext>
            </a:extLst>
          </p:cNvPr>
          <p:cNvSpPr/>
          <p:nvPr/>
        </p:nvSpPr>
        <p:spPr>
          <a:xfrm>
            <a:off x="1414120" y="2504742"/>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2" name="Shape 2547">
            <a:extLst>
              <a:ext uri="{FF2B5EF4-FFF2-40B4-BE49-F238E27FC236}">
                <a16:creationId xmlns:a16="http://schemas.microsoft.com/office/drawing/2014/main" id="{04C36243-4F4A-B240-4791-42A74FA49DBD}"/>
              </a:ext>
            </a:extLst>
          </p:cNvPr>
          <p:cNvSpPr/>
          <p:nvPr/>
        </p:nvSpPr>
        <p:spPr>
          <a:xfrm>
            <a:off x="1947381" y="24793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3" name="Shape 2548">
            <a:extLst>
              <a:ext uri="{FF2B5EF4-FFF2-40B4-BE49-F238E27FC236}">
                <a16:creationId xmlns:a16="http://schemas.microsoft.com/office/drawing/2014/main" id="{468AF241-1FF8-00D3-289C-5C6532835684}"/>
              </a:ext>
            </a:extLst>
          </p:cNvPr>
          <p:cNvSpPr/>
          <p:nvPr/>
        </p:nvSpPr>
        <p:spPr>
          <a:xfrm>
            <a:off x="2480642" y="2587270"/>
            <a:ext cx="279328" cy="63484"/>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4" name="Shape 2549">
            <a:extLst>
              <a:ext uri="{FF2B5EF4-FFF2-40B4-BE49-F238E27FC236}">
                <a16:creationId xmlns:a16="http://schemas.microsoft.com/office/drawing/2014/main" id="{3C6BE420-21CF-10C7-CCFF-AEDEF27C7A63}"/>
              </a:ext>
            </a:extLst>
          </p:cNvPr>
          <p:cNvSpPr/>
          <p:nvPr/>
        </p:nvSpPr>
        <p:spPr>
          <a:xfrm>
            <a:off x="3013903" y="24793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5" name="Shape 2550">
            <a:extLst>
              <a:ext uri="{FF2B5EF4-FFF2-40B4-BE49-F238E27FC236}">
                <a16:creationId xmlns:a16="http://schemas.microsoft.com/office/drawing/2014/main" id="{E6C61E19-BA11-D5F6-3B5C-FEC0FDC02008}"/>
              </a:ext>
            </a:extLst>
          </p:cNvPr>
          <p:cNvSpPr/>
          <p:nvPr/>
        </p:nvSpPr>
        <p:spPr>
          <a:xfrm>
            <a:off x="3547164" y="24793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6" name="Shape 2551">
            <a:extLst>
              <a:ext uri="{FF2B5EF4-FFF2-40B4-BE49-F238E27FC236}">
                <a16:creationId xmlns:a16="http://schemas.microsoft.com/office/drawing/2014/main" id="{71703A97-B4E9-2FDE-52C1-ADDFEEDA6E36}"/>
              </a:ext>
            </a:extLst>
          </p:cNvPr>
          <p:cNvSpPr/>
          <p:nvPr/>
        </p:nvSpPr>
        <p:spPr>
          <a:xfrm>
            <a:off x="4080425" y="24793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7" name="Shape 2552">
            <a:extLst>
              <a:ext uri="{FF2B5EF4-FFF2-40B4-BE49-F238E27FC236}">
                <a16:creationId xmlns:a16="http://schemas.microsoft.com/office/drawing/2014/main" id="{3FF677B4-70BA-9C89-3C18-05C896E95427}"/>
              </a:ext>
            </a:extLst>
          </p:cNvPr>
          <p:cNvSpPr/>
          <p:nvPr/>
        </p:nvSpPr>
        <p:spPr>
          <a:xfrm>
            <a:off x="4613686" y="2492045"/>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8" name="Shape 2553">
            <a:extLst>
              <a:ext uri="{FF2B5EF4-FFF2-40B4-BE49-F238E27FC236}">
                <a16:creationId xmlns:a16="http://schemas.microsoft.com/office/drawing/2014/main" id="{930DEFDA-3E8A-AEA4-5C53-6047735B80EE}"/>
              </a:ext>
            </a:extLst>
          </p:cNvPr>
          <p:cNvSpPr/>
          <p:nvPr/>
        </p:nvSpPr>
        <p:spPr>
          <a:xfrm>
            <a:off x="5146947" y="2492045"/>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9" name="Shape 2554">
            <a:extLst>
              <a:ext uri="{FF2B5EF4-FFF2-40B4-BE49-F238E27FC236}">
                <a16:creationId xmlns:a16="http://schemas.microsoft.com/office/drawing/2014/main" id="{2DBE68C9-F521-13E4-6D01-E4B8F20C9D4F}"/>
              </a:ext>
            </a:extLst>
          </p:cNvPr>
          <p:cNvSpPr/>
          <p:nvPr/>
        </p:nvSpPr>
        <p:spPr>
          <a:xfrm>
            <a:off x="5680208" y="2492045"/>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0" name="Shape 2555">
            <a:extLst>
              <a:ext uri="{FF2B5EF4-FFF2-40B4-BE49-F238E27FC236}">
                <a16:creationId xmlns:a16="http://schemas.microsoft.com/office/drawing/2014/main" id="{CD5F7300-E93D-C9FA-BF76-B612DCE774B2}"/>
              </a:ext>
            </a:extLst>
          </p:cNvPr>
          <p:cNvSpPr/>
          <p:nvPr/>
        </p:nvSpPr>
        <p:spPr>
          <a:xfrm>
            <a:off x="880859" y="301261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1" name="Shape 2556">
            <a:extLst>
              <a:ext uri="{FF2B5EF4-FFF2-40B4-BE49-F238E27FC236}">
                <a16:creationId xmlns:a16="http://schemas.microsoft.com/office/drawing/2014/main" id="{E232E4A9-A4A3-9BB4-C58F-A05399B09E17}"/>
              </a:ext>
            </a:extLst>
          </p:cNvPr>
          <p:cNvSpPr/>
          <p:nvPr/>
        </p:nvSpPr>
        <p:spPr>
          <a:xfrm>
            <a:off x="1414120" y="301261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2" name="Shape 2557">
            <a:extLst>
              <a:ext uri="{FF2B5EF4-FFF2-40B4-BE49-F238E27FC236}">
                <a16:creationId xmlns:a16="http://schemas.microsoft.com/office/drawing/2014/main" id="{79C5CD98-BE4B-2761-49F0-6BF2812A5669}"/>
              </a:ext>
            </a:extLst>
          </p:cNvPr>
          <p:cNvSpPr/>
          <p:nvPr/>
        </p:nvSpPr>
        <p:spPr>
          <a:xfrm>
            <a:off x="1947381" y="301261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3" name="Shape 2558">
            <a:extLst>
              <a:ext uri="{FF2B5EF4-FFF2-40B4-BE49-F238E27FC236}">
                <a16:creationId xmlns:a16="http://schemas.microsoft.com/office/drawing/2014/main" id="{2B82A7DB-56AE-206C-7251-8EBDD2436604}"/>
              </a:ext>
            </a:extLst>
          </p:cNvPr>
          <p:cNvSpPr/>
          <p:nvPr/>
        </p:nvSpPr>
        <p:spPr>
          <a:xfrm>
            <a:off x="2480642" y="301261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4" name="Shape 2559">
            <a:extLst>
              <a:ext uri="{FF2B5EF4-FFF2-40B4-BE49-F238E27FC236}">
                <a16:creationId xmlns:a16="http://schemas.microsoft.com/office/drawing/2014/main" id="{016A6308-21FE-55DA-4B02-AC3978FFA092}"/>
              </a:ext>
            </a:extLst>
          </p:cNvPr>
          <p:cNvSpPr/>
          <p:nvPr/>
        </p:nvSpPr>
        <p:spPr>
          <a:xfrm>
            <a:off x="3013903" y="3038003"/>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5" name="Shape 2560">
            <a:extLst>
              <a:ext uri="{FF2B5EF4-FFF2-40B4-BE49-F238E27FC236}">
                <a16:creationId xmlns:a16="http://schemas.microsoft.com/office/drawing/2014/main" id="{8789A1C1-B93C-54B0-BBA6-031E6813C8EE}"/>
              </a:ext>
            </a:extLst>
          </p:cNvPr>
          <p:cNvSpPr/>
          <p:nvPr/>
        </p:nvSpPr>
        <p:spPr>
          <a:xfrm>
            <a:off x="3547164" y="301261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6" name="Shape 2561">
            <a:extLst>
              <a:ext uri="{FF2B5EF4-FFF2-40B4-BE49-F238E27FC236}">
                <a16:creationId xmlns:a16="http://schemas.microsoft.com/office/drawing/2014/main" id="{AAE3B57D-A1E4-A65A-37AF-57C03DA07F95}"/>
              </a:ext>
            </a:extLst>
          </p:cNvPr>
          <p:cNvSpPr/>
          <p:nvPr/>
        </p:nvSpPr>
        <p:spPr>
          <a:xfrm>
            <a:off x="4080425" y="3038003"/>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7" name="Shape 2562">
            <a:extLst>
              <a:ext uri="{FF2B5EF4-FFF2-40B4-BE49-F238E27FC236}">
                <a16:creationId xmlns:a16="http://schemas.microsoft.com/office/drawing/2014/main" id="{1635F0AA-4FB6-4675-0322-75BCC6A57700}"/>
              </a:ext>
            </a:extLst>
          </p:cNvPr>
          <p:cNvSpPr/>
          <p:nvPr/>
        </p:nvSpPr>
        <p:spPr>
          <a:xfrm>
            <a:off x="4613686" y="301261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8" name="Shape 2563">
            <a:extLst>
              <a:ext uri="{FF2B5EF4-FFF2-40B4-BE49-F238E27FC236}">
                <a16:creationId xmlns:a16="http://schemas.microsoft.com/office/drawing/2014/main" id="{F8F19739-F105-DF36-06CA-382DB2587AD6}"/>
              </a:ext>
            </a:extLst>
          </p:cNvPr>
          <p:cNvSpPr/>
          <p:nvPr/>
        </p:nvSpPr>
        <p:spPr>
          <a:xfrm>
            <a:off x="5146947" y="301261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9" name="Shape 2564">
            <a:extLst>
              <a:ext uri="{FF2B5EF4-FFF2-40B4-BE49-F238E27FC236}">
                <a16:creationId xmlns:a16="http://schemas.microsoft.com/office/drawing/2014/main" id="{7DE3634A-89FD-198F-E6C7-D14CB4BA76B9}"/>
              </a:ext>
            </a:extLst>
          </p:cNvPr>
          <p:cNvSpPr/>
          <p:nvPr/>
        </p:nvSpPr>
        <p:spPr>
          <a:xfrm>
            <a:off x="5680208" y="301261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0" name="Shape 2565">
            <a:extLst>
              <a:ext uri="{FF2B5EF4-FFF2-40B4-BE49-F238E27FC236}">
                <a16:creationId xmlns:a16="http://schemas.microsoft.com/office/drawing/2014/main" id="{C1077149-8355-DB47-7B6E-FD612587A818}"/>
              </a:ext>
            </a:extLst>
          </p:cNvPr>
          <p:cNvSpPr/>
          <p:nvPr/>
        </p:nvSpPr>
        <p:spPr>
          <a:xfrm>
            <a:off x="880859" y="3571264"/>
            <a:ext cx="279328" cy="228548"/>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1" name="Shape 2566">
            <a:extLst>
              <a:ext uri="{FF2B5EF4-FFF2-40B4-BE49-F238E27FC236}">
                <a16:creationId xmlns:a16="http://schemas.microsoft.com/office/drawing/2014/main" id="{8FE0CC40-D8D8-7DC3-021F-4DAD0DF0AB3F}"/>
              </a:ext>
            </a:extLst>
          </p:cNvPr>
          <p:cNvSpPr/>
          <p:nvPr/>
        </p:nvSpPr>
        <p:spPr>
          <a:xfrm>
            <a:off x="1414120" y="3571264"/>
            <a:ext cx="279328" cy="228551"/>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2" name="Shape 2567">
            <a:extLst>
              <a:ext uri="{FF2B5EF4-FFF2-40B4-BE49-F238E27FC236}">
                <a16:creationId xmlns:a16="http://schemas.microsoft.com/office/drawing/2014/main" id="{6B2A779E-6C2C-8A06-3E93-4ED250090148}"/>
              </a:ext>
            </a:extLst>
          </p:cNvPr>
          <p:cNvSpPr/>
          <p:nvPr/>
        </p:nvSpPr>
        <p:spPr>
          <a:xfrm>
            <a:off x="1947381" y="3545870"/>
            <a:ext cx="279328" cy="279337"/>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3" name="Shape 2568">
            <a:extLst>
              <a:ext uri="{FF2B5EF4-FFF2-40B4-BE49-F238E27FC236}">
                <a16:creationId xmlns:a16="http://schemas.microsoft.com/office/drawing/2014/main" id="{914BBC58-7934-5A5C-46BC-436F501F519A}"/>
              </a:ext>
            </a:extLst>
          </p:cNvPr>
          <p:cNvSpPr/>
          <p:nvPr/>
        </p:nvSpPr>
        <p:spPr>
          <a:xfrm>
            <a:off x="2480642" y="3545870"/>
            <a:ext cx="279328" cy="279337"/>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4" name="Shape 2569">
            <a:extLst>
              <a:ext uri="{FF2B5EF4-FFF2-40B4-BE49-F238E27FC236}">
                <a16:creationId xmlns:a16="http://schemas.microsoft.com/office/drawing/2014/main" id="{903FD9C7-C4AE-8268-11FB-36A575A7C23F}"/>
              </a:ext>
            </a:extLst>
          </p:cNvPr>
          <p:cNvSpPr/>
          <p:nvPr/>
        </p:nvSpPr>
        <p:spPr>
          <a:xfrm>
            <a:off x="3013903" y="3545870"/>
            <a:ext cx="279328" cy="279334"/>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5" name="Shape 2570">
            <a:extLst>
              <a:ext uri="{FF2B5EF4-FFF2-40B4-BE49-F238E27FC236}">
                <a16:creationId xmlns:a16="http://schemas.microsoft.com/office/drawing/2014/main" id="{D12DC90C-D726-891F-916B-7049C55CD8B2}"/>
              </a:ext>
            </a:extLst>
          </p:cNvPr>
          <p:cNvSpPr/>
          <p:nvPr/>
        </p:nvSpPr>
        <p:spPr>
          <a:xfrm>
            <a:off x="3547164" y="3552219"/>
            <a:ext cx="279328" cy="272981"/>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6" name="Shape 2571">
            <a:extLst>
              <a:ext uri="{FF2B5EF4-FFF2-40B4-BE49-F238E27FC236}">
                <a16:creationId xmlns:a16="http://schemas.microsoft.com/office/drawing/2014/main" id="{6541759B-7F83-1A13-B85B-9B13C8663D27}"/>
              </a:ext>
            </a:extLst>
          </p:cNvPr>
          <p:cNvSpPr/>
          <p:nvPr/>
        </p:nvSpPr>
        <p:spPr>
          <a:xfrm>
            <a:off x="4080425" y="354587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7" name="Shape 2572">
            <a:extLst>
              <a:ext uri="{FF2B5EF4-FFF2-40B4-BE49-F238E27FC236}">
                <a16:creationId xmlns:a16="http://schemas.microsoft.com/office/drawing/2014/main" id="{00DB041B-1EA5-3A06-7B81-8CCF7BF876A1}"/>
              </a:ext>
            </a:extLst>
          </p:cNvPr>
          <p:cNvSpPr/>
          <p:nvPr/>
        </p:nvSpPr>
        <p:spPr>
          <a:xfrm>
            <a:off x="4613686" y="354587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8" name="Shape 2573">
            <a:extLst>
              <a:ext uri="{FF2B5EF4-FFF2-40B4-BE49-F238E27FC236}">
                <a16:creationId xmlns:a16="http://schemas.microsoft.com/office/drawing/2014/main" id="{6A924F99-53D3-EEE5-14D1-856B82F3C2F2}"/>
              </a:ext>
            </a:extLst>
          </p:cNvPr>
          <p:cNvSpPr/>
          <p:nvPr/>
        </p:nvSpPr>
        <p:spPr>
          <a:xfrm>
            <a:off x="5146947" y="354587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9" name="Shape 2574">
            <a:extLst>
              <a:ext uri="{FF2B5EF4-FFF2-40B4-BE49-F238E27FC236}">
                <a16:creationId xmlns:a16="http://schemas.microsoft.com/office/drawing/2014/main" id="{603E4734-B2FF-0D95-8629-E375EAD0D256}"/>
              </a:ext>
            </a:extLst>
          </p:cNvPr>
          <p:cNvSpPr/>
          <p:nvPr/>
        </p:nvSpPr>
        <p:spPr>
          <a:xfrm>
            <a:off x="5692905" y="3545871"/>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0" name="Shape 2575">
            <a:extLst>
              <a:ext uri="{FF2B5EF4-FFF2-40B4-BE49-F238E27FC236}">
                <a16:creationId xmlns:a16="http://schemas.microsoft.com/office/drawing/2014/main" id="{C78BB987-9E79-44F0-366F-F32AB0256EBC}"/>
              </a:ext>
            </a:extLst>
          </p:cNvPr>
          <p:cNvSpPr/>
          <p:nvPr/>
        </p:nvSpPr>
        <p:spPr>
          <a:xfrm>
            <a:off x="880859" y="407913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1" name="Shape 2576">
            <a:extLst>
              <a:ext uri="{FF2B5EF4-FFF2-40B4-BE49-F238E27FC236}">
                <a16:creationId xmlns:a16="http://schemas.microsoft.com/office/drawing/2014/main" id="{698F10B8-3093-CE92-1747-2FBB2AFC321B}"/>
              </a:ext>
            </a:extLst>
          </p:cNvPr>
          <p:cNvSpPr/>
          <p:nvPr/>
        </p:nvSpPr>
        <p:spPr>
          <a:xfrm>
            <a:off x="1414120" y="407913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2" name="Shape 2577">
            <a:extLst>
              <a:ext uri="{FF2B5EF4-FFF2-40B4-BE49-F238E27FC236}">
                <a16:creationId xmlns:a16="http://schemas.microsoft.com/office/drawing/2014/main" id="{62EE49FD-949C-2FAE-3487-8C3B9DF5EB34}"/>
              </a:ext>
            </a:extLst>
          </p:cNvPr>
          <p:cNvSpPr/>
          <p:nvPr/>
        </p:nvSpPr>
        <p:spPr>
          <a:xfrm>
            <a:off x="1960077" y="4079132"/>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3" name="Shape 2578">
            <a:extLst>
              <a:ext uri="{FF2B5EF4-FFF2-40B4-BE49-F238E27FC236}">
                <a16:creationId xmlns:a16="http://schemas.microsoft.com/office/drawing/2014/main" id="{F7B03FDE-EC19-2444-C04E-0CE4721FAE28}"/>
              </a:ext>
            </a:extLst>
          </p:cNvPr>
          <p:cNvSpPr/>
          <p:nvPr/>
        </p:nvSpPr>
        <p:spPr>
          <a:xfrm>
            <a:off x="2531429" y="4079132"/>
            <a:ext cx="177754" cy="279328"/>
          </a:xfrm>
          <a:custGeom>
            <a:avLst/>
            <a:gdLst/>
            <a:ahLst/>
            <a:cxnLst>
              <a:cxn ang="0">
                <a:pos x="wd2" y="hd2"/>
              </a:cxn>
              <a:cxn ang="5400000">
                <a:pos x="wd2" y="hd2"/>
              </a:cxn>
              <a:cxn ang="10800000">
                <a:pos x="wd2" y="hd2"/>
              </a:cxn>
              <a:cxn ang="16200000">
                <a:pos x="wd2" y="hd2"/>
              </a:cxn>
            </a:cxnLst>
            <a:rect l="0" t="0" r="r" b="b"/>
            <a:pathLst>
              <a:path w="21600" h="21600" extrusionOk="0">
                <a:moveTo>
                  <a:pt x="20057" y="5837"/>
                </a:moveTo>
                <a:lnTo>
                  <a:pt x="10800" y="4996"/>
                </a:lnTo>
                <a:lnTo>
                  <a:pt x="10800" y="1036"/>
                </a:lnTo>
                <a:lnTo>
                  <a:pt x="20057" y="1878"/>
                </a:lnTo>
                <a:cubicBezTo>
                  <a:pt x="20057" y="1878"/>
                  <a:pt x="20057" y="5837"/>
                  <a:pt x="20057" y="5837"/>
                </a:cubicBezTo>
                <a:close/>
                <a:moveTo>
                  <a:pt x="6943" y="20618"/>
                </a:moveTo>
                <a:lnTo>
                  <a:pt x="3857" y="20618"/>
                </a:lnTo>
                <a:cubicBezTo>
                  <a:pt x="2579" y="20618"/>
                  <a:pt x="1543" y="19959"/>
                  <a:pt x="1543" y="19146"/>
                </a:cubicBezTo>
                <a:cubicBezTo>
                  <a:pt x="1543" y="18332"/>
                  <a:pt x="2579" y="17673"/>
                  <a:pt x="3857" y="17673"/>
                </a:cubicBezTo>
                <a:lnTo>
                  <a:pt x="6943" y="17673"/>
                </a:lnTo>
                <a:cubicBezTo>
                  <a:pt x="8221" y="17673"/>
                  <a:pt x="9257" y="18332"/>
                  <a:pt x="9257" y="19146"/>
                </a:cubicBezTo>
                <a:cubicBezTo>
                  <a:pt x="9257" y="19959"/>
                  <a:pt x="8221" y="20618"/>
                  <a:pt x="6943" y="20618"/>
                </a:cubicBezTo>
                <a:moveTo>
                  <a:pt x="20829" y="982"/>
                </a:moveTo>
                <a:cubicBezTo>
                  <a:pt x="20788" y="982"/>
                  <a:pt x="20752" y="993"/>
                  <a:pt x="20714" y="997"/>
                </a:cubicBezTo>
                <a:lnTo>
                  <a:pt x="20711" y="988"/>
                </a:lnTo>
                <a:lnTo>
                  <a:pt x="10344" y="45"/>
                </a:lnTo>
                <a:cubicBezTo>
                  <a:pt x="10248" y="17"/>
                  <a:pt x="10141" y="0"/>
                  <a:pt x="10029" y="0"/>
                </a:cubicBezTo>
                <a:cubicBezTo>
                  <a:pt x="10002" y="0"/>
                  <a:pt x="9979" y="8"/>
                  <a:pt x="9954" y="10"/>
                </a:cubicBezTo>
                <a:lnTo>
                  <a:pt x="9911" y="6"/>
                </a:lnTo>
                <a:lnTo>
                  <a:pt x="9914" y="15"/>
                </a:lnTo>
                <a:cubicBezTo>
                  <a:pt x="9545" y="52"/>
                  <a:pt x="9257" y="246"/>
                  <a:pt x="9257" y="491"/>
                </a:cubicBezTo>
                <a:lnTo>
                  <a:pt x="9257" y="17193"/>
                </a:lnTo>
                <a:cubicBezTo>
                  <a:pt x="8612" y="16882"/>
                  <a:pt x="7815" y="16691"/>
                  <a:pt x="6943" y="16691"/>
                </a:cubicBezTo>
                <a:lnTo>
                  <a:pt x="3857" y="16691"/>
                </a:lnTo>
                <a:cubicBezTo>
                  <a:pt x="1727" y="16691"/>
                  <a:pt x="0" y="17790"/>
                  <a:pt x="0" y="19146"/>
                </a:cubicBezTo>
                <a:cubicBezTo>
                  <a:pt x="0" y="20501"/>
                  <a:pt x="1727" y="21600"/>
                  <a:pt x="3857" y="21600"/>
                </a:cubicBezTo>
                <a:lnTo>
                  <a:pt x="6943" y="21600"/>
                </a:lnTo>
                <a:cubicBezTo>
                  <a:pt x="9074" y="21600"/>
                  <a:pt x="10800" y="20501"/>
                  <a:pt x="10800" y="19146"/>
                </a:cubicBezTo>
                <a:lnTo>
                  <a:pt x="10800" y="5945"/>
                </a:lnTo>
                <a:lnTo>
                  <a:pt x="20513" y="6828"/>
                </a:lnTo>
                <a:cubicBezTo>
                  <a:pt x="20610" y="6855"/>
                  <a:pt x="20715" y="6873"/>
                  <a:pt x="20829" y="6873"/>
                </a:cubicBezTo>
                <a:cubicBezTo>
                  <a:pt x="20855" y="6873"/>
                  <a:pt x="20877" y="6865"/>
                  <a:pt x="20904" y="6864"/>
                </a:cubicBezTo>
                <a:lnTo>
                  <a:pt x="20946" y="6867"/>
                </a:lnTo>
                <a:lnTo>
                  <a:pt x="20943" y="6858"/>
                </a:lnTo>
                <a:cubicBezTo>
                  <a:pt x="21313" y="6822"/>
                  <a:pt x="21600" y="6627"/>
                  <a:pt x="21600" y="6382"/>
                </a:cubicBezTo>
                <a:lnTo>
                  <a:pt x="21600" y="1473"/>
                </a:lnTo>
                <a:cubicBezTo>
                  <a:pt x="21600" y="1202"/>
                  <a:pt x="21254" y="982"/>
                  <a:pt x="20829" y="982"/>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4" name="Shape 2579">
            <a:extLst>
              <a:ext uri="{FF2B5EF4-FFF2-40B4-BE49-F238E27FC236}">
                <a16:creationId xmlns:a16="http://schemas.microsoft.com/office/drawing/2014/main" id="{32014F2A-CEA2-CD4A-F044-3F5770DE39F1}"/>
              </a:ext>
            </a:extLst>
          </p:cNvPr>
          <p:cNvSpPr/>
          <p:nvPr/>
        </p:nvSpPr>
        <p:spPr>
          <a:xfrm>
            <a:off x="3013903" y="407913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5" name="Shape 2580">
            <a:extLst>
              <a:ext uri="{FF2B5EF4-FFF2-40B4-BE49-F238E27FC236}">
                <a16:creationId xmlns:a16="http://schemas.microsoft.com/office/drawing/2014/main" id="{85904EF1-3ADA-31EE-1AF6-11A3E71047B7}"/>
              </a:ext>
            </a:extLst>
          </p:cNvPr>
          <p:cNvSpPr/>
          <p:nvPr/>
        </p:nvSpPr>
        <p:spPr>
          <a:xfrm>
            <a:off x="3547164" y="407913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6" name="Shape 2581">
            <a:extLst>
              <a:ext uri="{FF2B5EF4-FFF2-40B4-BE49-F238E27FC236}">
                <a16:creationId xmlns:a16="http://schemas.microsoft.com/office/drawing/2014/main" id="{62FB9856-C0EB-D70E-632A-7592DEE94EC2}"/>
              </a:ext>
            </a:extLst>
          </p:cNvPr>
          <p:cNvSpPr/>
          <p:nvPr/>
        </p:nvSpPr>
        <p:spPr>
          <a:xfrm>
            <a:off x="4080425" y="407913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7" name="Shape 2582">
            <a:extLst>
              <a:ext uri="{FF2B5EF4-FFF2-40B4-BE49-F238E27FC236}">
                <a16:creationId xmlns:a16="http://schemas.microsoft.com/office/drawing/2014/main" id="{B6B7BC31-63CC-8CBB-14C3-623828A8020E}"/>
              </a:ext>
            </a:extLst>
          </p:cNvPr>
          <p:cNvSpPr/>
          <p:nvPr/>
        </p:nvSpPr>
        <p:spPr>
          <a:xfrm>
            <a:off x="4613686" y="407913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8" name="Shape 2583">
            <a:extLst>
              <a:ext uri="{FF2B5EF4-FFF2-40B4-BE49-F238E27FC236}">
                <a16:creationId xmlns:a16="http://schemas.microsoft.com/office/drawing/2014/main" id="{FC4E3622-38E7-4D46-BCCB-0EDCB2C47118}"/>
              </a:ext>
            </a:extLst>
          </p:cNvPr>
          <p:cNvSpPr/>
          <p:nvPr/>
        </p:nvSpPr>
        <p:spPr>
          <a:xfrm>
            <a:off x="5146947" y="407913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9" name="Shape 2584">
            <a:extLst>
              <a:ext uri="{FF2B5EF4-FFF2-40B4-BE49-F238E27FC236}">
                <a16:creationId xmlns:a16="http://schemas.microsoft.com/office/drawing/2014/main" id="{9ABB0E81-7127-DD5E-70AF-A7683823767F}"/>
              </a:ext>
            </a:extLst>
          </p:cNvPr>
          <p:cNvSpPr/>
          <p:nvPr/>
        </p:nvSpPr>
        <p:spPr>
          <a:xfrm>
            <a:off x="5680208" y="407913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0" name="Shape 2585">
            <a:extLst>
              <a:ext uri="{FF2B5EF4-FFF2-40B4-BE49-F238E27FC236}">
                <a16:creationId xmlns:a16="http://schemas.microsoft.com/office/drawing/2014/main" id="{69C8E890-498B-1A06-3576-350E65064FB7}"/>
              </a:ext>
            </a:extLst>
          </p:cNvPr>
          <p:cNvSpPr/>
          <p:nvPr/>
        </p:nvSpPr>
        <p:spPr>
          <a:xfrm>
            <a:off x="6276953" y="1412836"/>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1" name="Shape 2586">
            <a:extLst>
              <a:ext uri="{FF2B5EF4-FFF2-40B4-BE49-F238E27FC236}">
                <a16:creationId xmlns:a16="http://schemas.microsoft.com/office/drawing/2014/main" id="{F7925E26-12EE-87A1-DEEB-EAB94825CD59}"/>
              </a:ext>
            </a:extLst>
          </p:cNvPr>
          <p:cNvSpPr/>
          <p:nvPr/>
        </p:nvSpPr>
        <p:spPr>
          <a:xfrm>
            <a:off x="6810214" y="1412836"/>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2" name="Shape 2587">
            <a:extLst>
              <a:ext uri="{FF2B5EF4-FFF2-40B4-BE49-F238E27FC236}">
                <a16:creationId xmlns:a16="http://schemas.microsoft.com/office/drawing/2014/main" id="{8E006A8D-0389-3D70-AB4F-2B2D10A3F890}"/>
              </a:ext>
            </a:extLst>
          </p:cNvPr>
          <p:cNvSpPr/>
          <p:nvPr/>
        </p:nvSpPr>
        <p:spPr>
          <a:xfrm>
            <a:off x="7318082" y="141283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3" name="Shape 2588">
            <a:extLst>
              <a:ext uri="{FF2B5EF4-FFF2-40B4-BE49-F238E27FC236}">
                <a16:creationId xmlns:a16="http://schemas.microsoft.com/office/drawing/2014/main" id="{5C504988-6A12-6398-62D4-51DFFC823FCE}"/>
              </a:ext>
            </a:extLst>
          </p:cNvPr>
          <p:cNvSpPr/>
          <p:nvPr/>
        </p:nvSpPr>
        <p:spPr>
          <a:xfrm>
            <a:off x="7851343" y="1425532"/>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4" name="Shape 2589">
            <a:extLst>
              <a:ext uri="{FF2B5EF4-FFF2-40B4-BE49-F238E27FC236}">
                <a16:creationId xmlns:a16="http://schemas.microsoft.com/office/drawing/2014/main" id="{E32CAE5B-615E-CADD-4DBE-61757D97507B}"/>
              </a:ext>
            </a:extLst>
          </p:cNvPr>
          <p:cNvSpPr/>
          <p:nvPr/>
        </p:nvSpPr>
        <p:spPr>
          <a:xfrm>
            <a:off x="8384604" y="1425532"/>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5" name="Shape 2590">
            <a:extLst>
              <a:ext uri="{FF2B5EF4-FFF2-40B4-BE49-F238E27FC236}">
                <a16:creationId xmlns:a16="http://schemas.microsoft.com/office/drawing/2014/main" id="{70F103E6-BBB9-6832-29F5-1E10B9035BA4}"/>
              </a:ext>
            </a:extLst>
          </p:cNvPr>
          <p:cNvSpPr/>
          <p:nvPr/>
        </p:nvSpPr>
        <p:spPr>
          <a:xfrm>
            <a:off x="8917865" y="141283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6" name="Shape 2591">
            <a:extLst>
              <a:ext uri="{FF2B5EF4-FFF2-40B4-BE49-F238E27FC236}">
                <a16:creationId xmlns:a16="http://schemas.microsoft.com/office/drawing/2014/main" id="{8B64D07A-2C04-969C-6AEC-2226D06B8BE1}"/>
              </a:ext>
            </a:extLst>
          </p:cNvPr>
          <p:cNvSpPr/>
          <p:nvPr/>
        </p:nvSpPr>
        <p:spPr>
          <a:xfrm>
            <a:off x="9451126" y="141283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7" name="Shape 2592">
            <a:extLst>
              <a:ext uri="{FF2B5EF4-FFF2-40B4-BE49-F238E27FC236}">
                <a16:creationId xmlns:a16="http://schemas.microsoft.com/office/drawing/2014/main" id="{92B22DA7-E92D-91FA-28DD-C3A77E0D4D3B}"/>
              </a:ext>
            </a:extLst>
          </p:cNvPr>
          <p:cNvSpPr/>
          <p:nvPr/>
        </p:nvSpPr>
        <p:spPr>
          <a:xfrm>
            <a:off x="9984387" y="141283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8" name="Shape 2593">
            <a:extLst>
              <a:ext uri="{FF2B5EF4-FFF2-40B4-BE49-F238E27FC236}">
                <a16:creationId xmlns:a16="http://schemas.microsoft.com/office/drawing/2014/main" id="{4E7D04F3-0C6D-A9C4-B3B6-F6F337A9D49A}"/>
              </a:ext>
            </a:extLst>
          </p:cNvPr>
          <p:cNvSpPr/>
          <p:nvPr/>
        </p:nvSpPr>
        <p:spPr>
          <a:xfrm>
            <a:off x="10517648" y="141283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9" name="Shape 2594">
            <a:extLst>
              <a:ext uri="{FF2B5EF4-FFF2-40B4-BE49-F238E27FC236}">
                <a16:creationId xmlns:a16="http://schemas.microsoft.com/office/drawing/2014/main" id="{E7072118-0CED-79EE-C6A5-8FFE867E2507}"/>
              </a:ext>
            </a:extLst>
          </p:cNvPr>
          <p:cNvSpPr/>
          <p:nvPr/>
        </p:nvSpPr>
        <p:spPr>
          <a:xfrm>
            <a:off x="11050909" y="143822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0" name="Shape 2595">
            <a:extLst>
              <a:ext uri="{FF2B5EF4-FFF2-40B4-BE49-F238E27FC236}">
                <a16:creationId xmlns:a16="http://schemas.microsoft.com/office/drawing/2014/main" id="{EEEEA3FA-E4C1-C469-A73D-EB8183C8AC14}"/>
              </a:ext>
            </a:extLst>
          </p:cNvPr>
          <p:cNvSpPr/>
          <p:nvPr/>
        </p:nvSpPr>
        <p:spPr>
          <a:xfrm>
            <a:off x="6251560" y="1958793"/>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1" name="Shape 2596">
            <a:extLst>
              <a:ext uri="{FF2B5EF4-FFF2-40B4-BE49-F238E27FC236}">
                <a16:creationId xmlns:a16="http://schemas.microsoft.com/office/drawing/2014/main" id="{DB1086EC-060B-F4DC-B601-FF0D0D0ABA07}"/>
              </a:ext>
            </a:extLst>
          </p:cNvPr>
          <p:cNvSpPr/>
          <p:nvPr/>
        </p:nvSpPr>
        <p:spPr>
          <a:xfrm>
            <a:off x="6784821" y="1984187"/>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2" name="Shape 2597">
            <a:extLst>
              <a:ext uri="{FF2B5EF4-FFF2-40B4-BE49-F238E27FC236}">
                <a16:creationId xmlns:a16="http://schemas.microsoft.com/office/drawing/2014/main" id="{D6F4BF44-2E37-FD29-1D2D-14D035267750}"/>
              </a:ext>
            </a:extLst>
          </p:cNvPr>
          <p:cNvSpPr/>
          <p:nvPr/>
        </p:nvSpPr>
        <p:spPr>
          <a:xfrm>
            <a:off x="7318082" y="197149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3" name="Shape 2598">
            <a:extLst>
              <a:ext uri="{FF2B5EF4-FFF2-40B4-BE49-F238E27FC236}">
                <a16:creationId xmlns:a16="http://schemas.microsoft.com/office/drawing/2014/main" id="{79E8B60C-8F11-80CF-1D94-84555F120E05}"/>
              </a:ext>
            </a:extLst>
          </p:cNvPr>
          <p:cNvSpPr/>
          <p:nvPr/>
        </p:nvSpPr>
        <p:spPr>
          <a:xfrm>
            <a:off x="7851343" y="197149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4" name="Shape 2599">
            <a:extLst>
              <a:ext uri="{FF2B5EF4-FFF2-40B4-BE49-F238E27FC236}">
                <a16:creationId xmlns:a16="http://schemas.microsoft.com/office/drawing/2014/main" id="{0FD43DF9-99D5-6231-4742-0F450A63AFDA}"/>
              </a:ext>
            </a:extLst>
          </p:cNvPr>
          <p:cNvSpPr/>
          <p:nvPr/>
        </p:nvSpPr>
        <p:spPr>
          <a:xfrm>
            <a:off x="8384604" y="194609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5" name="Shape 2600">
            <a:extLst>
              <a:ext uri="{FF2B5EF4-FFF2-40B4-BE49-F238E27FC236}">
                <a16:creationId xmlns:a16="http://schemas.microsoft.com/office/drawing/2014/main" id="{6A1A27B5-3B02-14EC-9127-A97340FA0EE1}"/>
              </a:ext>
            </a:extLst>
          </p:cNvPr>
          <p:cNvSpPr/>
          <p:nvPr/>
        </p:nvSpPr>
        <p:spPr>
          <a:xfrm>
            <a:off x="8917865" y="194609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6" name="Shape 2601">
            <a:extLst>
              <a:ext uri="{FF2B5EF4-FFF2-40B4-BE49-F238E27FC236}">
                <a16:creationId xmlns:a16="http://schemas.microsoft.com/office/drawing/2014/main" id="{46762E37-738F-54CE-B47B-E408953930A9}"/>
              </a:ext>
            </a:extLst>
          </p:cNvPr>
          <p:cNvSpPr/>
          <p:nvPr/>
        </p:nvSpPr>
        <p:spPr>
          <a:xfrm>
            <a:off x="9451126" y="194609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7" name="Shape 2602">
            <a:extLst>
              <a:ext uri="{FF2B5EF4-FFF2-40B4-BE49-F238E27FC236}">
                <a16:creationId xmlns:a16="http://schemas.microsoft.com/office/drawing/2014/main" id="{733CE346-B71A-3B13-07EB-BF7FC1010A55}"/>
              </a:ext>
            </a:extLst>
          </p:cNvPr>
          <p:cNvSpPr/>
          <p:nvPr/>
        </p:nvSpPr>
        <p:spPr>
          <a:xfrm>
            <a:off x="9984387" y="197149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8" name="Shape 2603">
            <a:extLst>
              <a:ext uri="{FF2B5EF4-FFF2-40B4-BE49-F238E27FC236}">
                <a16:creationId xmlns:a16="http://schemas.microsoft.com/office/drawing/2014/main" id="{4D1A5B34-BF26-CCFC-F38E-0F90D17E6ABE}"/>
              </a:ext>
            </a:extLst>
          </p:cNvPr>
          <p:cNvSpPr/>
          <p:nvPr/>
        </p:nvSpPr>
        <p:spPr>
          <a:xfrm>
            <a:off x="10517648" y="1958793"/>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9" name="Shape 2604">
            <a:extLst>
              <a:ext uri="{FF2B5EF4-FFF2-40B4-BE49-F238E27FC236}">
                <a16:creationId xmlns:a16="http://schemas.microsoft.com/office/drawing/2014/main" id="{69F563D9-1332-9E1D-24A2-7FEC3066FD6D}"/>
              </a:ext>
            </a:extLst>
          </p:cNvPr>
          <p:cNvSpPr/>
          <p:nvPr/>
        </p:nvSpPr>
        <p:spPr>
          <a:xfrm>
            <a:off x="11050909" y="197149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0" name="Shape 2605">
            <a:extLst>
              <a:ext uri="{FF2B5EF4-FFF2-40B4-BE49-F238E27FC236}">
                <a16:creationId xmlns:a16="http://schemas.microsoft.com/office/drawing/2014/main" id="{F7FCC206-B9CA-FF51-67CB-5E2DE30F3FE7}"/>
              </a:ext>
            </a:extLst>
          </p:cNvPr>
          <p:cNvSpPr/>
          <p:nvPr/>
        </p:nvSpPr>
        <p:spPr>
          <a:xfrm>
            <a:off x="6251559" y="2479358"/>
            <a:ext cx="279460" cy="279453"/>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1" name="Shape 2606">
            <a:extLst>
              <a:ext uri="{FF2B5EF4-FFF2-40B4-BE49-F238E27FC236}">
                <a16:creationId xmlns:a16="http://schemas.microsoft.com/office/drawing/2014/main" id="{52F25A92-F7F8-96D9-38DD-6087AEEE932D}"/>
              </a:ext>
            </a:extLst>
          </p:cNvPr>
          <p:cNvSpPr/>
          <p:nvPr/>
        </p:nvSpPr>
        <p:spPr>
          <a:xfrm>
            <a:off x="6784821" y="247935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2" name="Shape 2607">
            <a:extLst>
              <a:ext uri="{FF2B5EF4-FFF2-40B4-BE49-F238E27FC236}">
                <a16:creationId xmlns:a16="http://schemas.microsoft.com/office/drawing/2014/main" id="{83040A46-8056-7559-4362-1A3BEE8EC6DB}"/>
              </a:ext>
            </a:extLst>
          </p:cNvPr>
          <p:cNvSpPr/>
          <p:nvPr/>
        </p:nvSpPr>
        <p:spPr>
          <a:xfrm>
            <a:off x="7318082" y="2504751"/>
            <a:ext cx="279328" cy="228532"/>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3" name="Shape 2608">
            <a:extLst>
              <a:ext uri="{FF2B5EF4-FFF2-40B4-BE49-F238E27FC236}">
                <a16:creationId xmlns:a16="http://schemas.microsoft.com/office/drawing/2014/main" id="{F6A4AD44-D0F4-8CFB-FE8C-7EEFE6A64B55}"/>
              </a:ext>
            </a:extLst>
          </p:cNvPr>
          <p:cNvSpPr/>
          <p:nvPr/>
        </p:nvSpPr>
        <p:spPr>
          <a:xfrm>
            <a:off x="7851343" y="2504751"/>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4" name="Shape 2609">
            <a:extLst>
              <a:ext uri="{FF2B5EF4-FFF2-40B4-BE49-F238E27FC236}">
                <a16:creationId xmlns:a16="http://schemas.microsoft.com/office/drawing/2014/main" id="{07676017-9A7E-31E5-84AB-79C21EE696B5}"/>
              </a:ext>
            </a:extLst>
          </p:cNvPr>
          <p:cNvSpPr/>
          <p:nvPr/>
        </p:nvSpPr>
        <p:spPr>
          <a:xfrm>
            <a:off x="8384604" y="2504751"/>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5" name="Shape 2610">
            <a:extLst>
              <a:ext uri="{FF2B5EF4-FFF2-40B4-BE49-F238E27FC236}">
                <a16:creationId xmlns:a16="http://schemas.microsoft.com/office/drawing/2014/main" id="{7CFCF7BC-17DF-A44B-1C29-3F7E169E8D94}"/>
              </a:ext>
            </a:extLst>
          </p:cNvPr>
          <p:cNvSpPr/>
          <p:nvPr/>
        </p:nvSpPr>
        <p:spPr>
          <a:xfrm>
            <a:off x="8917865" y="2504751"/>
            <a:ext cx="279328" cy="228535"/>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6" name="Shape 2611">
            <a:extLst>
              <a:ext uri="{FF2B5EF4-FFF2-40B4-BE49-F238E27FC236}">
                <a16:creationId xmlns:a16="http://schemas.microsoft.com/office/drawing/2014/main" id="{C5677AA3-88B3-F6AA-8F35-70714F34F523}"/>
              </a:ext>
            </a:extLst>
          </p:cNvPr>
          <p:cNvSpPr/>
          <p:nvPr/>
        </p:nvSpPr>
        <p:spPr>
          <a:xfrm>
            <a:off x="9451126" y="2492054"/>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7" name="Shape 2612">
            <a:extLst>
              <a:ext uri="{FF2B5EF4-FFF2-40B4-BE49-F238E27FC236}">
                <a16:creationId xmlns:a16="http://schemas.microsoft.com/office/drawing/2014/main" id="{01EACDA3-F0B5-535E-5AF0-17396C7D506C}"/>
              </a:ext>
            </a:extLst>
          </p:cNvPr>
          <p:cNvSpPr/>
          <p:nvPr/>
        </p:nvSpPr>
        <p:spPr>
          <a:xfrm>
            <a:off x="9984387" y="2504751"/>
            <a:ext cx="279328" cy="228532"/>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8" name="Shape 2613">
            <a:extLst>
              <a:ext uri="{FF2B5EF4-FFF2-40B4-BE49-F238E27FC236}">
                <a16:creationId xmlns:a16="http://schemas.microsoft.com/office/drawing/2014/main" id="{23FD35CD-33F8-ADFE-4578-81994F58438B}"/>
              </a:ext>
            </a:extLst>
          </p:cNvPr>
          <p:cNvSpPr/>
          <p:nvPr/>
        </p:nvSpPr>
        <p:spPr>
          <a:xfrm>
            <a:off x="10517648" y="247935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9" name="Shape 2614">
            <a:extLst>
              <a:ext uri="{FF2B5EF4-FFF2-40B4-BE49-F238E27FC236}">
                <a16:creationId xmlns:a16="http://schemas.microsoft.com/office/drawing/2014/main" id="{651120F6-57C6-91FF-E275-CE7458EE66C5}"/>
              </a:ext>
            </a:extLst>
          </p:cNvPr>
          <p:cNvSpPr/>
          <p:nvPr/>
        </p:nvSpPr>
        <p:spPr>
          <a:xfrm>
            <a:off x="11050909" y="247935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0" name="Shape 2615">
            <a:extLst>
              <a:ext uri="{FF2B5EF4-FFF2-40B4-BE49-F238E27FC236}">
                <a16:creationId xmlns:a16="http://schemas.microsoft.com/office/drawing/2014/main" id="{C6294DF3-857C-7E3B-D69C-AD86A269EFAC}"/>
              </a:ext>
            </a:extLst>
          </p:cNvPr>
          <p:cNvSpPr/>
          <p:nvPr/>
        </p:nvSpPr>
        <p:spPr>
          <a:xfrm>
            <a:off x="6251560" y="301261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1" name="Shape 2616">
            <a:extLst>
              <a:ext uri="{FF2B5EF4-FFF2-40B4-BE49-F238E27FC236}">
                <a16:creationId xmlns:a16="http://schemas.microsoft.com/office/drawing/2014/main" id="{C1F8A7B5-325A-EFAC-0097-8B47957F87C0}"/>
              </a:ext>
            </a:extLst>
          </p:cNvPr>
          <p:cNvSpPr/>
          <p:nvPr/>
        </p:nvSpPr>
        <p:spPr>
          <a:xfrm>
            <a:off x="6784821" y="3025315"/>
            <a:ext cx="279328" cy="253997"/>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2" name="Shape 2617">
            <a:extLst>
              <a:ext uri="{FF2B5EF4-FFF2-40B4-BE49-F238E27FC236}">
                <a16:creationId xmlns:a16="http://schemas.microsoft.com/office/drawing/2014/main" id="{C17EA3CC-3D69-8C92-686C-A8B0CEA90DC6}"/>
              </a:ext>
            </a:extLst>
          </p:cNvPr>
          <p:cNvSpPr/>
          <p:nvPr/>
        </p:nvSpPr>
        <p:spPr>
          <a:xfrm>
            <a:off x="7318082" y="3038012"/>
            <a:ext cx="279328" cy="22856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3" name="Shape 2618">
            <a:extLst>
              <a:ext uri="{FF2B5EF4-FFF2-40B4-BE49-F238E27FC236}">
                <a16:creationId xmlns:a16="http://schemas.microsoft.com/office/drawing/2014/main" id="{97C649E3-F6C6-FD98-7D1B-062F5AC181CC}"/>
              </a:ext>
            </a:extLst>
          </p:cNvPr>
          <p:cNvSpPr/>
          <p:nvPr/>
        </p:nvSpPr>
        <p:spPr>
          <a:xfrm>
            <a:off x="7851343" y="3012619"/>
            <a:ext cx="279301" cy="27934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 name="Shape 2619">
            <a:extLst>
              <a:ext uri="{FF2B5EF4-FFF2-40B4-BE49-F238E27FC236}">
                <a16:creationId xmlns:a16="http://schemas.microsoft.com/office/drawing/2014/main" id="{689ED2B0-A604-AD88-6455-37122692BCD2}"/>
              </a:ext>
            </a:extLst>
          </p:cNvPr>
          <p:cNvSpPr/>
          <p:nvPr/>
        </p:nvSpPr>
        <p:spPr>
          <a:xfrm>
            <a:off x="8384604" y="3012619"/>
            <a:ext cx="279328" cy="279326"/>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5" name="Shape 2620">
            <a:extLst>
              <a:ext uri="{FF2B5EF4-FFF2-40B4-BE49-F238E27FC236}">
                <a16:creationId xmlns:a16="http://schemas.microsoft.com/office/drawing/2014/main" id="{1F01E93B-E9C5-8425-AD7D-E86C56F4F197}"/>
              </a:ext>
            </a:extLst>
          </p:cNvPr>
          <p:cNvSpPr/>
          <p:nvPr/>
        </p:nvSpPr>
        <p:spPr>
          <a:xfrm>
            <a:off x="8917865" y="3025315"/>
            <a:ext cx="279328" cy="254031"/>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6" name="Shape 2621">
            <a:extLst>
              <a:ext uri="{FF2B5EF4-FFF2-40B4-BE49-F238E27FC236}">
                <a16:creationId xmlns:a16="http://schemas.microsoft.com/office/drawing/2014/main" id="{C3A6B734-7198-682C-9B20-300CE857F283}"/>
              </a:ext>
            </a:extLst>
          </p:cNvPr>
          <p:cNvSpPr/>
          <p:nvPr/>
        </p:nvSpPr>
        <p:spPr>
          <a:xfrm>
            <a:off x="9451126" y="3063406"/>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5"/>
                  <a:pt x="982" y="10800"/>
                </a:cubicBezTo>
                <a:cubicBezTo>
                  <a:pt x="982" y="8155"/>
                  <a:pt x="5378" y="1543"/>
                  <a:pt x="10800" y="1543"/>
                </a:cubicBezTo>
                <a:cubicBezTo>
                  <a:pt x="16223" y="1543"/>
                  <a:pt x="20618" y="8155"/>
                  <a:pt x="20618" y="10800"/>
                </a:cubicBezTo>
                <a:cubicBezTo>
                  <a:pt x="20618" y="13445"/>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09"/>
                  <a:pt x="6873" y="10800"/>
                </a:cubicBezTo>
                <a:cubicBezTo>
                  <a:pt x="6873" y="7392"/>
                  <a:pt x="8631" y="4629"/>
                  <a:pt x="10800" y="4629"/>
                </a:cubicBezTo>
                <a:cubicBezTo>
                  <a:pt x="12969" y="4629"/>
                  <a:pt x="14727" y="7392"/>
                  <a:pt x="14727" y="10800"/>
                </a:cubicBezTo>
                <a:cubicBezTo>
                  <a:pt x="14727" y="14209"/>
                  <a:pt x="12969" y="16971"/>
                  <a:pt x="10800" y="16971"/>
                </a:cubicBezTo>
                <a:moveTo>
                  <a:pt x="10800" y="3087"/>
                </a:moveTo>
                <a:cubicBezTo>
                  <a:pt x="8088" y="3087"/>
                  <a:pt x="5891" y="6540"/>
                  <a:pt x="5891" y="10800"/>
                </a:cubicBezTo>
                <a:cubicBezTo>
                  <a:pt x="5891" y="15061"/>
                  <a:pt x="8088" y="18514"/>
                  <a:pt x="10800" y="18514"/>
                </a:cubicBezTo>
                <a:cubicBezTo>
                  <a:pt x="13512" y="18514"/>
                  <a:pt x="15709" y="15061"/>
                  <a:pt x="15709" y="10800"/>
                </a:cubicBezTo>
                <a:cubicBezTo>
                  <a:pt x="15709" y="6540"/>
                  <a:pt x="13512" y="3087"/>
                  <a:pt x="10800" y="3087"/>
                </a:cubicBezTo>
                <a:moveTo>
                  <a:pt x="10800" y="8486"/>
                </a:moveTo>
                <a:cubicBezTo>
                  <a:pt x="9987" y="8486"/>
                  <a:pt x="9327" y="9523"/>
                  <a:pt x="9327" y="10800"/>
                </a:cubicBezTo>
                <a:cubicBezTo>
                  <a:pt x="9327" y="12078"/>
                  <a:pt x="9987" y="13114"/>
                  <a:pt x="10800" y="13114"/>
                </a:cubicBezTo>
                <a:cubicBezTo>
                  <a:pt x="11613" y="13114"/>
                  <a:pt x="12273" y="12078"/>
                  <a:pt x="12273" y="10800"/>
                </a:cubicBezTo>
                <a:cubicBezTo>
                  <a:pt x="12273" y="9523"/>
                  <a:pt x="11613" y="8486"/>
                  <a:pt x="10800" y="8486"/>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7" name="Shape 2622">
            <a:extLst>
              <a:ext uri="{FF2B5EF4-FFF2-40B4-BE49-F238E27FC236}">
                <a16:creationId xmlns:a16="http://schemas.microsoft.com/office/drawing/2014/main" id="{C85092D5-81CD-7F49-D773-7505AE59C056}"/>
              </a:ext>
            </a:extLst>
          </p:cNvPr>
          <p:cNvSpPr/>
          <p:nvPr/>
        </p:nvSpPr>
        <p:spPr>
          <a:xfrm>
            <a:off x="9984387" y="301261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8" name="Shape 2623">
            <a:extLst>
              <a:ext uri="{FF2B5EF4-FFF2-40B4-BE49-F238E27FC236}">
                <a16:creationId xmlns:a16="http://schemas.microsoft.com/office/drawing/2014/main" id="{084BA8EF-D15B-3068-06D0-2A33907B5DA8}"/>
              </a:ext>
            </a:extLst>
          </p:cNvPr>
          <p:cNvSpPr/>
          <p:nvPr/>
        </p:nvSpPr>
        <p:spPr>
          <a:xfrm>
            <a:off x="10517648" y="301261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9" name="Shape 2624">
            <a:extLst>
              <a:ext uri="{FF2B5EF4-FFF2-40B4-BE49-F238E27FC236}">
                <a16:creationId xmlns:a16="http://schemas.microsoft.com/office/drawing/2014/main" id="{DD8F03EF-CB2B-7198-6E6B-F765D9F0F7F4}"/>
              </a:ext>
            </a:extLst>
          </p:cNvPr>
          <p:cNvSpPr/>
          <p:nvPr/>
        </p:nvSpPr>
        <p:spPr>
          <a:xfrm>
            <a:off x="11050909" y="301261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0" name="Shape 2625">
            <a:extLst>
              <a:ext uri="{FF2B5EF4-FFF2-40B4-BE49-F238E27FC236}">
                <a16:creationId xmlns:a16="http://schemas.microsoft.com/office/drawing/2014/main" id="{B0ECAF2B-7E48-1C4C-E573-CB1BFF6FF1C7}"/>
              </a:ext>
            </a:extLst>
          </p:cNvPr>
          <p:cNvSpPr/>
          <p:nvPr/>
        </p:nvSpPr>
        <p:spPr>
          <a:xfrm>
            <a:off x="6251560" y="3571273"/>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1" name="Shape 2626">
            <a:extLst>
              <a:ext uri="{FF2B5EF4-FFF2-40B4-BE49-F238E27FC236}">
                <a16:creationId xmlns:a16="http://schemas.microsoft.com/office/drawing/2014/main" id="{AE496010-7ADA-3460-0ADE-6F3FB70FCC18}"/>
              </a:ext>
            </a:extLst>
          </p:cNvPr>
          <p:cNvSpPr/>
          <p:nvPr/>
        </p:nvSpPr>
        <p:spPr>
          <a:xfrm>
            <a:off x="6810214" y="354588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2" name="Shape 2627">
            <a:extLst>
              <a:ext uri="{FF2B5EF4-FFF2-40B4-BE49-F238E27FC236}">
                <a16:creationId xmlns:a16="http://schemas.microsoft.com/office/drawing/2014/main" id="{695EAA80-8AAE-B30F-2CB4-FA17508BBE5B}"/>
              </a:ext>
            </a:extLst>
          </p:cNvPr>
          <p:cNvSpPr/>
          <p:nvPr/>
        </p:nvSpPr>
        <p:spPr>
          <a:xfrm>
            <a:off x="7362520" y="3545880"/>
            <a:ext cx="190451" cy="279328"/>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3" name="Shape 2628">
            <a:extLst>
              <a:ext uri="{FF2B5EF4-FFF2-40B4-BE49-F238E27FC236}">
                <a16:creationId xmlns:a16="http://schemas.microsoft.com/office/drawing/2014/main" id="{99DF4541-1905-0E0B-9EA4-6B1A4AF7C237}"/>
              </a:ext>
            </a:extLst>
          </p:cNvPr>
          <p:cNvSpPr/>
          <p:nvPr/>
        </p:nvSpPr>
        <p:spPr>
          <a:xfrm>
            <a:off x="7851343" y="354588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4" name="Shape 2629">
            <a:extLst>
              <a:ext uri="{FF2B5EF4-FFF2-40B4-BE49-F238E27FC236}">
                <a16:creationId xmlns:a16="http://schemas.microsoft.com/office/drawing/2014/main" id="{A6897070-8A99-905D-8F64-1CCFE9DA6D5F}"/>
              </a:ext>
            </a:extLst>
          </p:cNvPr>
          <p:cNvSpPr/>
          <p:nvPr/>
        </p:nvSpPr>
        <p:spPr>
          <a:xfrm>
            <a:off x="8384604" y="3545880"/>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5" name="Shape 2630">
            <a:extLst>
              <a:ext uri="{FF2B5EF4-FFF2-40B4-BE49-F238E27FC236}">
                <a16:creationId xmlns:a16="http://schemas.microsoft.com/office/drawing/2014/main" id="{FDC3AB4C-3A58-1499-065E-07721F22D5B9}"/>
              </a:ext>
            </a:extLst>
          </p:cNvPr>
          <p:cNvSpPr/>
          <p:nvPr/>
        </p:nvSpPr>
        <p:spPr>
          <a:xfrm>
            <a:off x="8981348" y="3545880"/>
            <a:ext cx="152368" cy="279328"/>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6" name="Shape 2631">
            <a:extLst>
              <a:ext uri="{FF2B5EF4-FFF2-40B4-BE49-F238E27FC236}">
                <a16:creationId xmlns:a16="http://schemas.microsoft.com/office/drawing/2014/main" id="{C5EB7A49-3D90-AC86-F0B6-F16B55CAE68C}"/>
              </a:ext>
            </a:extLst>
          </p:cNvPr>
          <p:cNvSpPr/>
          <p:nvPr/>
        </p:nvSpPr>
        <p:spPr>
          <a:xfrm>
            <a:off x="9451126" y="3571273"/>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7" name="Shape 2632">
            <a:extLst>
              <a:ext uri="{FF2B5EF4-FFF2-40B4-BE49-F238E27FC236}">
                <a16:creationId xmlns:a16="http://schemas.microsoft.com/office/drawing/2014/main" id="{7685DA45-35AC-6E27-7D7E-15A82B5176B0}"/>
              </a:ext>
            </a:extLst>
          </p:cNvPr>
          <p:cNvSpPr/>
          <p:nvPr/>
        </p:nvSpPr>
        <p:spPr>
          <a:xfrm>
            <a:off x="10009781" y="354588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8" name="Shape 2633">
            <a:extLst>
              <a:ext uri="{FF2B5EF4-FFF2-40B4-BE49-F238E27FC236}">
                <a16:creationId xmlns:a16="http://schemas.microsoft.com/office/drawing/2014/main" id="{E72700C9-F748-9643-0F49-BDB1CC31BFEF}"/>
              </a:ext>
            </a:extLst>
          </p:cNvPr>
          <p:cNvSpPr/>
          <p:nvPr/>
        </p:nvSpPr>
        <p:spPr>
          <a:xfrm>
            <a:off x="10517648" y="354588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9" name="Shape 2634">
            <a:extLst>
              <a:ext uri="{FF2B5EF4-FFF2-40B4-BE49-F238E27FC236}">
                <a16:creationId xmlns:a16="http://schemas.microsoft.com/office/drawing/2014/main" id="{1B28102E-A5B4-4080-6A52-620EDE89815A}"/>
              </a:ext>
            </a:extLst>
          </p:cNvPr>
          <p:cNvSpPr/>
          <p:nvPr/>
        </p:nvSpPr>
        <p:spPr>
          <a:xfrm>
            <a:off x="11050909" y="354588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0" name="Shape 2635">
            <a:extLst>
              <a:ext uri="{FF2B5EF4-FFF2-40B4-BE49-F238E27FC236}">
                <a16:creationId xmlns:a16="http://schemas.microsoft.com/office/drawing/2014/main" id="{8683A933-0441-1C1B-CA62-86317B47EAD5}"/>
              </a:ext>
            </a:extLst>
          </p:cNvPr>
          <p:cNvSpPr/>
          <p:nvPr/>
        </p:nvSpPr>
        <p:spPr>
          <a:xfrm>
            <a:off x="5692905" y="891573"/>
            <a:ext cx="761737" cy="269294"/>
          </a:xfrm>
          <a:prstGeom prst="rect">
            <a:avLst/>
          </a:prstGeom>
          <a:noFill/>
          <a:ln w="12700">
            <a:miter lim="400000"/>
          </a:ln>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90" normalizeH="0" baseline="0" noProof="0" dirty="0">
                <a:ln>
                  <a:noFill/>
                </a:ln>
                <a:solidFill>
                  <a:schemeClr val="accent2"/>
                </a:solidFill>
                <a:effectLst/>
                <a:uLnTx/>
                <a:uFillTx/>
                <a:latin typeface="Arial" panose="020B0604020202020204" pitchFamily="34" charset="0"/>
                <a:ea typeface="微软雅黑" panose="020B0503020204020204" charset="-122"/>
                <a:cs typeface="+mj-cs"/>
                <a:sym typeface="Arial" panose="020B0604020202020204" pitchFamily="34" charset="0"/>
              </a:rPr>
              <a:t>常用图标</a:t>
            </a:r>
            <a:endParaRPr kumimoji="0" sz="1500" b="1" i="0" u="none" strike="noStrike" kern="1200" cap="none" spc="-90" normalizeH="0" baseline="0" noProof="0" dirty="0">
              <a:ln>
                <a:noFill/>
              </a:ln>
              <a:solidFill>
                <a:schemeClr val="accent2"/>
              </a:solidFill>
              <a:effectLst/>
              <a:uLnTx/>
              <a:uFillTx/>
              <a:latin typeface="Arial" panose="020B0604020202020204" pitchFamily="34" charset="0"/>
              <a:ea typeface="微软雅黑" panose="020B0503020204020204" charset="-122"/>
              <a:cs typeface="+mj-cs"/>
              <a:sym typeface="Arial" panose="020B0604020202020204" pitchFamily="34" charset="0"/>
            </a:endParaRPr>
          </a:p>
        </p:txBody>
      </p:sp>
      <p:sp>
        <p:nvSpPr>
          <p:cNvPr id="121" name="Shape 2790">
            <a:extLst>
              <a:ext uri="{FF2B5EF4-FFF2-40B4-BE49-F238E27FC236}">
                <a16:creationId xmlns:a16="http://schemas.microsoft.com/office/drawing/2014/main" id="{7BAC14C4-BFFA-ED89-943C-63BA4BC74FB6}"/>
              </a:ext>
            </a:extLst>
          </p:cNvPr>
          <p:cNvSpPr/>
          <p:nvPr/>
        </p:nvSpPr>
        <p:spPr>
          <a:xfrm>
            <a:off x="880859" y="5231210"/>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2" name="Shape 2791">
            <a:extLst>
              <a:ext uri="{FF2B5EF4-FFF2-40B4-BE49-F238E27FC236}">
                <a16:creationId xmlns:a16="http://schemas.microsoft.com/office/drawing/2014/main" id="{098DFA38-8140-1D53-9D2D-73A2767962AF}"/>
              </a:ext>
            </a:extLst>
          </p:cNvPr>
          <p:cNvSpPr/>
          <p:nvPr/>
        </p:nvSpPr>
        <p:spPr>
          <a:xfrm>
            <a:off x="1414120" y="5218513"/>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3" name="Shape 2792">
            <a:extLst>
              <a:ext uri="{FF2B5EF4-FFF2-40B4-BE49-F238E27FC236}">
                <a16:creationId xmlns:a16="http://schemas.microsoft.com/office/drawing/2014/main" id="{1667FC8E-8CE0-4CD0-5273-B226B3699667}"/>
              </a:ext>
            </a:extLst>
          </p:cNvPr>
          <p:cNvSpPr/>
          <p:nvPr/>
        </p:nvSpPr>
        <p:spPr>
          <a:xfrm>
            <a:off x="1947381" y="519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4" name="Shape 2793">
            <a:extLst>
              <a:ext uri="{FF2B5EF4-FFF2-40B4-BE49-F238E27FC236}">
                <a16:creationId xmlns:a16="http://schemas.microsoft.com/office/drawing/2014/main" id="{1D791B40-6A1E-0A92-BE49-7B2676CBABFF}"/>
              </a:ext>
            </a:extLst>
          </p:cNvPr>
          <p:cNvSpPr/>
          <p:nvPr/>
        </p:nvSpPr>
        <p:spPr>
          <a:xfrm>
            <a:off x="2480642" y="519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5" name="Shape 2794">
            <a:extLst>
              <a:ext uri="{FF2B5EF4-FFF2-40B4-BE49-F238E27FC236}">
                <a16:creationId xmlns:a16="http://schemas.microsoft.com/office/drawing/2014/main" id="{A2B6367D-DDA8-3CC3-08CA-F3C6983DFDE5}"/>
              </a:ext>
            </a:extLst>
          </p:cNvPr>
          <p:cNvSpPr/>
          <p:nvPr/>
        </p:nvSpPr>
        <p:spPr>
          <a:xfrm>
            <a:off x="3013903" y="519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6" name="Shape 2795">
            <a:extLst>
              <a:ext uri="{FF2B5EF4-FFF2-40B4-BE49-F238E27FC236}">
                <a16:creationId xmlns:a16="http://schemas.microsoft.com/office/drawing/2014/main" id="{D2EEAA24-94E6-DEA2-7EA1-D7E2A4424DDA}"/>
              </a:ext>
            </a:extLst>
          </p:cNvPr>
          <p:cNvSpPr/>
          <p:nvPr/>
        </p:nvSpPr>
        <p:spPr>
          <a:xfrm>
            <a:off x="3547164" y="519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5" y="1349"/>
                  <a:pt x="5780" y="3437"/>
                </a:cubicBezTo>
                <a:cubicBezTo>
                  <a:pt x="6324" y="3259"/>
                  <a:pt x="6890" y="3132"/>
                  <a:pt x="7472" y="3051"/>
                </a:cubicBezTo>
                <a:cubicBezTo>
                  <a:pt x="8868" y="1774"/>
                  <a:pt x="10722" y="987"/>
                  <a:pt x="12764" y="987"/>
                </a:cubicBezTo>
                <a:cubicBezTo>
                  <a:pt x="17098" y="987"/>
                  <a:pt x="20612" y="4502"/>
                  <a:pt x="20612" y="8836"/>
                </a:cubicBezTo>
                <a:cubicBezTo>
                  <a:pt x="20612"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9292" y="10539"/>
                </a:moveTo>
                <a:cubicBezTo>
                  <a:pt x="9702" y="10539"/>
                  <a:pt x="10080" y="10712"/>
                  <a:pt x="10426" y="11057"/>
                </a:cubicBezTo>
                <a:lnTo>
                  <a:pt x="10798" y="10320"/>
                </a:lnTo>
                <a:cubicBezTo>
                  <a:pt x="10307" y="9985"/>
                  <a:pt x="9826" y="9817"/>
                  <a:pt x="9356" y="9817"/>
                </a:cubicBezTo>
                <a:cubicBezTo>
                  <a:pt x="8708" y="9817"/>
                  <a:pt x="8176" y="10026"/>
                  <a:pt x="7761" y="10441"/>
                </a:cubicBezTo>
                <a:cubicBezTo>
                  <a:pt x="7404" y="10804"/>
                  <a:pt x="7158" y="11296"/>
                  <a:pt x="7023" y="11917"/>
                </a:cubicBezTo>
                <a:lnTo>
                  <a:pt x="6594" y="11917"/>
                </a:lnTo>
                <a:lnTo>
                  <a:pt x="6384" y="12435"/>
                </a:lnTo>
                <a:lnTo>
                  <a:pt x="6967" y="12435"/>
                </a:lnTo>
                <a:cubicBezTo>
                  <a:pt x="6961" y="12495"/>
                  <a:pt x="6957" y="12549"/>
                  <a:pt x="6955" y="12598"/>
                </a:cubicBezTo>
                <a:cubicBezTo>
                  <a:pt x="6952" y="12646"/>
                  <a:pt x="6950" y="12690"/>
                  <a:pt x="6950" y="12727"/>
                </a:cubicBezTo>
                <a:cubicBezTo>
                  <a:pt x="6950" y="12776"/>
                  <a:pt x="6952" y="12822"/>
                  <a:pt x="6955" y="12865"/>
                </a:cubicBezTo>
                <a:cubicBezTo>
                  <a:pt x="6957" y="12908"/>
                  <a:pt x="6961" y="12949"/>
                  <a:pt x="6967" y="12987"/>
                </a:cubicBezTo>
                <a:lnTo>
                  <a:pt x="6602" y="12987"/>
                </a:lnTo>
                <a:lnTo>
                  <a:pt x="6384" y="13497"/>
                </a:lnTo>
                <a:lnTo>
                  <a:pt x="7007" y="13497"/>
                </a:lnTo>
                <a:cubicBezTo>
                  <a:pt x="7093" y="14146"/>
                  <a:pt x="7313" y="14662"/>
                  <a:pt x="7663" y="15045"/>
                </a:cubicBezTo>
                <a:cubicBezTo>
                  <a:pt x="8068" y="15489"/>
                  <a:pt x="8633" y="15710"/>
                  <a:pt x="9356" y="15710"/>
                </a:cubicBezTo>
                <a:cubicBezTo>
                  <a:pt x="9805" y="15710"/>
                  <a:pt x="10212" y="15591"/>
                  <a:pt x="10579" y="15354"/>
                </a:cubicBezTo>
                <a:lnTo>
                  <a:pt x="10579" y="14454"/>
                </a:lnTo>
                <a:cubicBezTo>
                  <a:pt x="10374" y="14643"/>
                  <a:pt x="10191" y="14778"/>
                  <a:pt x="10029" y="14859"/>
                </a:cubicBezTo>
                <a:cubicBezTo>
                  <a:pt x="9850" y="14945"/>
                  <a:pt x="9626" y="14989"/>
                  <a:pt x="9356" y="14989"/>
                </a:cubicBezTo>
                <a:cubicBezTo>
                  <a:pt x="8940" y="14989"/>
                  <a:pt x="8611" y="14834"/>
                  <a:pt x="8368" y="14527"/>
                </a:cubicBezTo>
                <a:cubicBezTo>
                  <a:pt x="8158" y="14279"/>
                  <a:pt x="8020" y="13935"/>
                  <a:pt x="7955" y="13497"/>
                </a:cubicBezTo>
                <a:lnTo>
                  <a:pt x="9583" y="13497"/>
                </a:lnTo>
                <a:lnTo>
                  <a:pt x="9786" y="12987"/>
                </a:lnTo>
                <a:lnTo>
                  <a:pt x="7914" y="12987"/>
                </a:lnTo>
                <a:cubicBezTo>
                  <a:pt x="7909" y="12960"/>
                  <a:pt x="7906" y="12876"/>
                  <a:pt x="7906" y="12735"/>
                </a:cubicBezTo>
                <a:lnTo>
                  <a:pt x="7906" y="12549"/>
                </a:lnTo>
                <a:cubicBezTo>
                  <a:pt x="7906" y="12500"/>
                  <a:pt x="7909" y="12462"/>
                  <a:pt x="7914" y="12435"/>
                </a:cubicBezTo>
                <a:lnTo>
                  <a:pt x="9899" y="12435"/>
                </a:lnTo>
                <a:lnTo>
                  <a:pt x="10110" y="11917"/>
                </a:lnTo>
                <a:lnTo>
                  <a:pt x="7972" y="11917"/>
                </a:lnTo>
                <a:cubicBezTo>
                  <a:pt x="8042" y="11539"/>
                  <a:pt x="8179" y="11222"/>
                  <a:pt x="8384" y="10968"/>
                </a:cubicBezTo>
                <a:cubicBezTo>
                  <a:pt x="8627" y="10682"/>
                  <a:pt x="8929" y="10539"/>
                  <a:pt x="9292" y="10539"/>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7" name="Shape 2796">
            <a:extLst>
              <a:ext uri="{FF2B5EF4-FFF2-40B4-BE49-F238E27FC236}">
                <a16:creationId xmlns:a16="http://schemas.microsoft.com/office/drawing/2014/main" id="{09731EFD-D51B-B548-6DEB-518516A555E5}"/>
              </a:ext>
            </a:extLst>
          </p:cNvPr>
          <p:cNvSpPr/>
          <p:nvPr/>
        </p:nvSpPr>
        <p:spPr>
          <a:xfrm>
            <a:off x="4080425" y="519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8" name="Shape 2797">
            <a:extLst>
              <a:ext uri="{FF2B5EF4-FFF2-40B4-BE49-F238E27FC236}">
                <a16:creationId xmlns:a16="http://schemas.microsoft.com/office/drawing/2014/main" id="{2BF7E75C-BF8B-F747-D262-1EBB8F2B17AA}"/>
              </a:ext>
            </a:extLst>
          </p:cNvPr>
          <p:cNvSpPr/>
          <p:nvPr/>
        </p:nvSpPr>
        <p:spPr>
          <a:xfrm>
            <a:off x="4613686" y="519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052" y="12079"/>
                </a:moveTo>
                <a:cubicBezTo>
                  <a:pt x="9878" y="12752"/>
                  <a:pt x="8799" y="12411"/>
                  <a:pt x="8449" y="12327"/>
                </a:cubicBezTo>
                <a:lnTo>
                  <a:pt x="8758" y="11138"/>
                </a:lnTo>
                <a:cubicBezTo>
                  <a:pt x="9107" y="11222"/>
                  <a:pt x="10234" y="11378"/>
                  <a:pt x="10052" y="12079"/>
                </a:cubicBezTo>
                <a:moveTo>
                  <a:pt x="9860" y="13998"/>
                </a:moveTo>
                <a:cubicBezTo>
                  <a:pt x="9669" y="14737"/>
                  <a:pt x="8373" y="14338"/>
                  <a:pt x="7953" y="14238"/>
                </a:cubicBezTo>
                <a:lnTo>
                  <a:pt x="8293" y="12927"/>
                </a:lnTo>
                <a:cubicBezTo>
                  <a:pt x="8714" y="13027"/>
                  <a:pt x="10060" y="13227"/>
                  <a:pt x="9860" y="13998"/>
                </a:cubicBezTo>
                <a:moveTo>
                  <a:pt x="10034" y="10721"/>
                </a:moveTo>
                <a:lnTo>
                  <a:pt x="10288" y="9743"/>
                </a:lnTo>
                <a:lnTo>
                  <a:pt x="9668" y="9595"/>
                </a:lnTo>
                <a:lnTo>
                  <a:pt x="9421" y="10547"/>
                </a:lnTo>
                <a:cubicBezTo>
                  <a:pt x="9258" y="10508"/>
                  <a:pt x="9090" y="10471"/>
                  <a:pt x="8925" y="10434"/>
                </a:cubicBezTo>
                <a:lnTo>
                  <a:pt x="9173" y="9476"/>
                </a:lnTo>
                <a:lnTo>
                  <a:pt x="8554" y="9328"/>
                </a:lnTo>
                <a:lnTo>
                  <a:pt x="8300" y="10306"/>
                </a:lnTo>
                <a:cubicBezTo>
                  <a:pt x="8165" y="10276"/>
                  <a:pt x="8033" y="10247"/>
                  <a:pt x="7904" y="10216"/>
                </a:cubicBezTo>
                <a:lnTo>
                  <a:pt x="7904" y="10213"/>
                </a:lnTo>
                <a:lnTo>
                  <a:pt x="7050" y="10008"/>
                </a:lnTo>
                <a:lnTo>
                  <a:pt x="6885" y="10644"/>
                </a:lnTo>
                <a:cubicBezTo>
                  <a:pt x="6885" y="10644"/>
                  <a:pt x="7345" y="10745"/>
                  <a:pt x="7335" y="10751"/>
                </a:cubicBezTo>
                <a:cubicBezTo>
                  <a:pt x="7586" y="10812"/>
                  <a:pt x="7632" y="10971"/>
                  <a:pt x="7624" y="11098"/>
                </a:cubicBezTo>
                <a:lnTo>
                  <a:pt x="7335" y="12213"/>
                </a:lnTo>
                <a:cubicBezTo>
                  <a:pt x="7352" y="12216"/>
                  <a:pt x="7375" y="12222"/>
                  <a:pt x="7399" y="12232"/>
                </a:cubicBezTo>
                <a:cubicBezTo>
                  <a:pt x="7379" y="12227"/>
                  <a:pt x="7357" y="12222"/>
                  <a:pt x="7334" y="12216"/>
                </a:cubicBezTo>
                <a:lnTo>
                  <a:pt x="6928" y="13777"/>
                </a:lnTo>
                <a:cubicBezTo>
                  <a:pt x="6898" y="13851"/>
                  <a:pt x="6820" y="13960"/>
                  <a:pt x="6645" y="13919"/>
                </a:cubicBezTo>
                <a:cubicBezTo>
                  <a:pt x="6651" y="13928"/>
                  <a:pt x="6194" y="13811"/>
                  <a:pt x="6194" y="13811"/>
                </a:cubicBezTo>
                <a:lnTo>
                  <a:pt x="5886" y="14492"/>
                </a:lnTo>
                <a:lnTo>
                  <a:pt x="6692" y="14686"/>
                </a:lnTo>
                <a:cubicBezTo>
                  <a:pt x="6843" y="14721"/>
                  <a:pt x="6990" y="14759"/>
                  <a:pt x="7134" y="14795"/>
                </a:cubicBezTo>
                <a:lnTo>
                  <a:pt x="6878" y="15784"/>
                </a:lnTo>
                <a:lnTo>
                  <a:pt x="7497" y="15933"/>
                </a:lnTo>
                <a:lnTo>
                  <a:pt x="7751" y="14954"/>
                </a:lnTo>
                <a:cubicBezTo>
                  <a:pt x="7921" y="14998"/>
                  <a:pt x="8085" y="15039"/>
                  <a:pt x="8245" y="15077"/>
                </a:cubicBezTo>
                <a:lnTo>
                  <a:pt x="7992" y="16051"/>
                </a:lnTo>
                <a:lnTo>
                  <a:pt x="8612" y="16200"/>
                </a:lnTo>
                <a:lnTo>
                  <a:pt x="8868" y="15212"/>
                </a:lnTo>
                <a:cubicBezTo>
                  <a:pt x="9926" y="15404"/>
                  <a:pt x="10720" y="15327"/>
                  <a:pt x="11055" y="14408"/>
                </a:cubicBezTo>
                <a:cubicBezTo>
                  <a:pt x="11324" y="13669"/>
                  <a:pt x="11041" y="13242"/>
                  <a:pt x="10485" y="12965"/>
                </a:cubicBezTo>
                <a:cubicBezTo>
                  <a:pt x="10890" y="12875"/>
                  <a:pt x="11195" y="12619"/>
                  <a:pt x="11277" y="12090"/>
                </a:cubicBezTo>
                <a:cubicBezTo>
                  <a:pt x="11389" y="11368"/>
                  <a:pt x="10816" y="10980"/>
                  <a:pt x="10034" y="10721"/>
                </a:cubicBezTo>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6" y="1350"/>
                  <a:pt x="5780" y="3438"/>
                </a:cubicBezTo>
                <a:cubicBezTo>
                  <a:pt x="6324" y="3259"/>
                  <a:pt x="6890" y="3132"/>
                  <a:pt x="7472" y="3051"/>
                </a:cubicBezTo>
                <a:cubicBezTo>
                  <a:pt x="8868" y="1774"/>
                  <a:pt x="10722" y="987"/>
                  <a:pt x="12764" y="987"/>
                </a:cubicBezTo>
                <a:cubicBezTo>
                  <a:pt x="17098" y="987"/>
                  <a:pt x="20612" y="4501"/>
                  <a:pt x="20612" y="8836"/>
                </a:cubicBezTo>
                <a:cubicBezTo>
                  <a:pt x="20612" y="10878"/>
                  <a:pt x="19827" y="12732"/>
                  <a:pt x="18549" y="14128"/>
                </a:cubicBezTo>
                <a:cubicBezTo>
                  <a:pt x="18468" y="14709"/>
                  <a:pt x="18341" y="15276"/>
                  <a:pt x="18163" y="15821"/>
                </a:cubicBezTo>
                <a:cubicBezTo>
                  <a:pt x="20250" y="14204"/>
                  <a:pt x="21600" y="11681"/>
                  <a:pt x="21600" y="8836"/>
                </a:cubicBezTo>
                <a:cubicBezTo>
                  <a:pt x="21600" y="3956"/>
                  <a:pt x="17644" y="0"/>
                  <a:pt x="12764"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9" name="Shape 2798">
            <a:extLst>
              <a:ext uri="{FF2B5EF4-FFF2-40B4-BE49-F238E27FC236}">
                <a16:creationId xmlns:a16="http://schemas.microsoft.com/office/drawing/2014/main" id="{2678F155-98ED-51A2-44EB-9DE8FB80DA14}"/>
              </a:ext>
            </a:extLst>
          </p:cNvPr>
          <p:cNvSpPr/>
          <p:nvPr/>
        </p:nvSpPr>
        <p:spPr>
          <a:xfrm>
            <a:off x="5146947" y="5256603"/>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0" name="Shape 2799">
            <a:extLst>
              <a:ext uri="{FF2B5EF4-FFF2-40B4-BE49-F238E27FC236}">
                <a16:creationId xmlns:a16="http://schemas.microsoft.com/office/drawing/2014/main" id="{DD6222F5-60A0-770F-711D-A0DC12923E38}"/>
              </a:ext>
            </a:extLst>
          </p:cNvPr>
          <p:cNvSpPr/>
          <p:nvPr/>
        </p:nvSpPr>
        <p:spPr>
          <a:xfrm>
            <a:off x="5680208" y="5231210"/>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1" name="Shape 2800">
            <a:extLst>
              <a:ext uri="{FF2B5EF4-FFF2-40B4-BE49-F238E27FC236}">
                <a16:creationId xmlns:a16="http://schemas.microsoft.com/office/drawing/2014/main" id="{B4203BFB-5C92-2BF7-C3A1-B844EAF262B3}"/>
              </a:ext>
            </a:extLst>
          </p:cNvPr>
          <p:cNvSpPr/>
          <p:nvPr/>
        </p:nvSpPr>
        <p:spPr>
          <a:xfrm>
            <a:off x="880859" y="5777168"/>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2" name="Shape 2801">
            <a:extLst>
              <a:ext uri="{FF2B5EF4-FFF2-40B4-BE49-F238E27FC236}">
                <a16:creationId xmlns:a16="http://schemas.microsoft.com/office/drawing/2014/main" id="{7986A8FF-EB71-F8C1-B443-E943F6289822}"/>
              </a:ext>
            </a:extLst>
          </p:cNvPr>
          <p:cNvSpPr/>
          <p:nvPr/>
        </p:nvSpPr>
        <p:spPr>
          <a:xfrm>
            <a:off x="1414120" y="5789864"/>
            <a:ext cx="279328" cy="152371"/>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3" name="Shape 2802">
            <a:extLst>
              <a:ext uri="{FF2B5EF4-FFF2-40B4-BE49-F238E27FC236}">
                <a16:creationId xmlns:a16="http://schemas.microsoft.com/office/drawing/2014/main" id="{3C4D91D2-C182-9B18-455E-CB0A1E05DA39}"/>
              </a:ext>
            </a:extLst>
          </p:cNvPr>
          <p:cNvSpPr/>
          <p:nvPr/>
        </p:nvSpPr>
        <p:spPr>
          <a:xfrm>
            <a:off x="1947381" y="5764471"/>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4" name="Shape 2803">
            <a:extLst>
              <a:ext uri="{FF2B5EF4-FFF2-40B4-BE49-F238E27FC236}">
                <a16:creationId xmlns:a16="http://schemas.microsoft.com/office/drawing/2014/main" id="{CE487019-C1BF-B4CD-FBEE-778A6D670479}"/>
              </a:ext>
            </a:extLst>
          </p:cNvPr>
          <p:cNvSpPr/>
          <p:nvPr/>
        </p:nvSpPr>
        <p:spPr>
          <a:xfrm>
            <a:off x="2480642" y="5777168"/>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5" name="Shape 2804">
            <a:extLst>
              <a:ext uri="{FF2B5EF4-FFF2-40B4-BE49-F238E27FC236}">
                <a16:creationId xmlns:a16="http://schemas.microsoft.com/office/drawing/2014/main" id="{C97F9F91-63A1-558A-D19C-AF72CC48BAC3}"/>
              </a:ext>
            </a:extLst>
          </p:cNvPr>
          <p:cNvSpPr/>
          <p:nvPr/>
        </p:nvSpPr>
        <p:spPr>
          <a:xfrm>
            <a:off x="3013903" y="5789865"/>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0393" y="11057"/>
                </a:moveTo>
                <a:lnTo>
                  <a:pt x="10114" y="13116"/>
                </a:lnTo>
                <a:cubicBezTo>
                  <a:pt x="10458" y="13273"/>
                  <a:pt x="11518" y="13902"/>
                  <a:pt x="11675" y="12740"/>
                </a:cubicBezTo>
                <a:cubicBezTo>
                  <a:pt x="11839" y="11528"/>
                  <a:pt x="10736" y="11215"/>
                  <a:pt x="10393" y="11057"/>
                </a:cubicBezTo>
                <a:moveTo>
                  <a:pt x="10772" y="8246"/>
                </a:moveTo>
                <a:lnTo>
                  <a:pt x="10520" y="10114"/>
                </a:lnTo>
                <a:cubicBezTo>
                  <a:pt x="10806" y="10246"/>
                  <a:pt x="11689" y="10782"/>
                  <a:pt x="11832" y="9726"/>
                </a:cubicBezTo>
                <a:cubicBezTo>
                  <a:pt x="11981" y="8623"/>
                  <a:pt x="11059" y="8378"/>
                  <a:pt x="10772" y="8246"/>
                </a:cubicBezTo>
                <a:moveTo>
                  <a:pt x="12833" y="9742"/>
                </a:moveTo>
                <a:cubicBezTo>
                  <a:pt x="12767" y="10572"/>
                  <a:pt x="12517" y="10974"/>
                  <a:pt x="12186" y="11116"/>
                </a:cubicBezTo>
                <a:cubicBezTo>
                  <a:pt x="12641" y="11552"/>
                  <a:pt x="12872" y="12224"/>
                  <a:pt x="12652" y="13386"/>
                </a:cubicBezTo>
                <a:cubicBezTo>
                  <a:pt x="12378" y="14828"/>
                  <a:pt x="11728" y="14950"/>
                  <a:pt x="10863" y="14648"/>
                </a:cubicBezTo>
                <a:lnTo>
                  <a:pt x="10653" y="16200"/>
                </a:lnTo>
                <a:lnTo>
                  <a:pt x="10146" y="15966"/>
                </a:lnTo>
                <a:lnTo>
                  <a:pt x="10353" y="14435"/>
                </a:lnTo>
                <a:cubicBezTo>
                  <a:pt x="10222" y="14376"/>
                  <a:pt x="10088" y="14311"/>
                  <a:pt x="9949" y="14242"/>
                </a:cubicBezTo>
                <a:lnTo>
                  <a:pt x="9741" y="15780"/>
                </a:lnTo>
                <a:lnTo>
                  <a:pt x="9235" y="15548"/>
                </a:lnTo>
                <a:lnTo>
                  <a:pt x="9444" y="13993"/>
                </a:lnTo>
                <a:cubicBezTo>
                  <a:pt x="9326" y="13936"/>
                  <a:pt x="9206" y="13877"/>
                  <a:pt x="9083" y="13820"/>
                </a:cubicBezTo>
                <a:lnTo>
                  <a:pt x="8423" y="13517"/>
                </a:lnTo>
                <a:lnTo>
                  <a:pt x="8675" y="12446"/>
                </a:lnTo>
                <a:cubicBezTo>
                  <a:pt x="8675" y="12446"/>
                  <a:pt x="9049" y="12629"/>
                  <a:pt x="9043" y="12615"/>
                </a:cubicBezTo>
                <a:cubicBezTo>
                  <a:pt x="9187" y="12681"/>
                  <a:pt x="9251" y="12509"/>
                  <a:pt x="9276" y="12393"/>
                </a:cubicBezTo>
                <a:lnTo>
                  <a:pt x="9607" y="9940"/>
                </a:lnTo>
                <a:cubicBezTo>
                  <a:pt x="9626" y="9949"/>
                  <a:pt x="9644" y="9957"/>
                  <a:pt x="9661" y="9965"/>
                </a:cubicBezTo>
                <a:cubicBezTo>
                  <a:pt x="9641" y="9950"/>
                  <a:pt x="9623" y="9940"/>
                  <a:pt x="9608" y="9933"/>
                </a:cubicBezTo>
                <a:lnTo>
                  <a:pt x="9845" y="8183"/>
                </a:lnTo>
                <a:cubicBezTo>
                  <a:pt x="9851" y="7984"/>
                  <a:pt x="9814" y="7733"/>
                  <a:pt x="9608" y="7639"/>
                </a:cubicBezTo>
                <a:cubicBezTo>
                  <a:pt x="9616" y="7629"/>
                  <a:pt x="9240" y="7469"/>
                  <a:pt x="9240" y="7469"/>
                </a:cubicBezTo>
                <a:lnTo>
                  <a:pt x="9375" y="6471"/>
                </a:lnTo>
                <a:lnTo>
                  <a:pt x="10074" y="6793"/>
                </a:lnTo>
                <a:lnTo>
                  <a:pt x="10074" y="6798"/>
                </a:lnTo>
                <a:cubicBezTo>
                  <a:pt x="10179" y="6845"/>
                  <a:pt x="10288" y="6892"/>
                  <a:pt x="10398" y="6937"/>
                </a:cubicBezTo>
                <a:lnTo>
                  <a:pt x="10606" y="5401"/>
                </a:lnTo>
                <a:lnTo>
                  <a:pt x="11113" y="5634"/>
                </a:lnTo>
                <a:lnTo>
                  <a:pt x="10909" y="7140"/>
                </a:lnTo>
                <a:cubicBezTo>
                  <a:pt x="11045" y="7197"/>
                  <a:pt x="11182" y="7255"/>
                  <a:pt x="11315" y="7317"/>
                </a:cubicBezTo>
                <a:lnTo>
                  <a:pt x="11517" y="5821"/>
                </a:lnTo>
                <a:lnTo>
                  <a:pt x="12025" y="6054"/>
                </a:lnTo>
                <a:lnTo>
                  <a:pt x="11817" y="7590"/>
                </a:lnTo>
                <a:cubicBezTo>
                  <a:pt x="12457" y="7998"/>
                  <a:pt x="12926" y="8607"/>
                  <a:pt x="12833" y="9742"/>
                </a:cubicBezTo>
                <a:moveTo>
                  <a:pt x="10800" y="3600"/>
                </a:moveTo>
                <a:cubicBezTo>
                  <a:pt x="8631" y="3600"/>
                  <a:pt x="6873" y="6824"/>
                  <a:pt x="6873" y="10800"/>
                </a:cubicBezTo>
                <a:cubicBezTo>
                  <a:pt x="6873" y="14777"/>
                  <a:pt x="8631" y="18000"/>
                  <a:pt x="10800" y="18000"/>
                </a:cubicBezTo>
                <a:cubicBezTo>
                  <a:pt x="12969" y="18000"/>
                  <a:pt x="14727" y="14777"/>
                  <a:pt x="14727" y="10800"/>
                </a:cubicBezTo>
                <a:cubicBezTo>
                  <a:pt x="14727" y="6824"/>
                  <a:pt x="12969" y="3600"/>
                  <a:pt x="10800" y="3600"/>
                </a:cubicBezTo>
                <a:moveTo>
                  <a:pt x="17182" y="16200"/>
                </a:moveTo>
                <a:lnTo>
                  <a:pt x="16200" y="16200"/>
                </a:lnTo>
                <a:cubicBezTo>
                  <a:pt x="15928" y="16200"/>
                  <a:pt x="15709" y="16603"/>
                  <a:pt x="15709" y="17100"/>
                </a:cubicBezTo>
                <a:cubicBezTo>
                  <a:pt x="15709" y="17598"/>
                  <a:pt x="15928" y="18000"/>
                  <a:pt x="16200" y="18000"/>
                </a:cubicBezTo>
                <a:lnTo>
                  <a:pt x="17182" y="18000"/>
                </a:lnTo>
                <a:cubicBezTo>
                  <a:pt x="17453" y="18000"/>
                  <a:pt x="17673" y="17598"/>
                  <a:pt x="17673" y="17100"/>
                </a:cubicBezTo>
                <a:cubicBezTo>
                  <a:pt x="17673" y="16603"/>
                  <a:pt x="17453" y="16200"/>
                  <a:pt x="17182" y="16200"/>
                </a:cubicBezTo>
                <a:moveTo>
                  <a:pt x="5400" y="3600"/>
                </a:moveTo>
                <a:lnTo>
                  <a:pt x="4418" y="3600"/>
                </a:lnTo>
                <a:cubicBezTo>
                  <a:pt x="4147" y="3600"/>
                  <a:pt x="3927" y="4003"/>
                  <a:pt x="3927" y="4500"/>
                </a:cubicBezTo>
                <a:cubicBezTo>
                  <a:pt x="3927" y="4998"/>
                  <a:pt x="4147" y="5400"/>
                  <a:pt x="4418" y="5400"/>
                </a:cubicBezTo>
                <a:lnTo>
                  <a:pt x="5400" y="5400"/>
                </a:lnTo>
                <a:cubicBezTo>
                  <a:pt x="5671" y="5400"/>
                  <a:pt x="5891" y="4998"/>
                  <a:pt x="5891" y="4500"/>
                </a:cubicBezTo>
                <a:cubicBezTo>
                  <a:pt x="5891" y="4003"/>
                  <a:pt x="5671" y="3600"/>
                  <a:pt x="5400" y="3600"/>
                </a:cubicBezTo>
                <a:moveTo>
                  <a:pt x="20127" y="3600"/>
                </a:moveTo>
                <a:cubicBezTo>
                  <a:pt x="19856" y="3600"/>
                  <a:pt x="19636" y="3198"/>
                  <a:pt x="19636" y="2700"/>
                </a:cubicBezTo>
                <a:cubicBezTo>
                  <a:pt x="19636" y="2203"/>
                  <a:pt x="19856" y="1800"/>
                  <a:pt x="20127" y="1800"/>
                </a:cubicBezTo>
                <a:cubicBezTo>
                  <a:pt x="20398" y="1800"/>
                  <a:pt x="20618" y="2203"/>
                  <a:pt x="20618" y="2700"/>
                </a:cubicBezTo>
                <a:cubicBezTo>
                  <a:pt x="20618" y="3198"/>
                  <a:pt x="20398" y="3600"/>
                  <a:pt x="20127" y="3600"/>
                </a:cubicBezTo>
                <a:moveTo>
                  <a:pt x="20618" y="16365"/>
                </a:moveTo>
                <a:cubicBezTo>
                  <a:pt x="20464" y="16265"/>
                  <a:pt x="20300" y="16200"/>
                  <a:pt x="20127" y="16200"/>
                </a:cubicBezTo>
                <a:cubicBezTo>
                  <a:pt x="19314" y="16200"/>
                  <a:pt x="18655" y="17410"/>
                  <a:pt x="18655" y="18900"/>
                </a:cubicBezTo>
                <a:cubicBezTo>
                  <a:pt x="18655" y="19217"/>
                  <a:pt x="18690" y="19518"/>
                  <a:pt x="18744" y="19800"/>
                </a:cubicBezTo>
                <a:lnTo>
                  <a:pt x="2855" y="19800"/>
                </a:lnTo>
                <a:cubicBezTo>
                  <a:pt x="2910" y="19518"/>
                  <a:pt x="2945" y="19217"/>
                  <a:pt x="2945" y="18900"/>
                </a:cubicBezTo>
                <a:cubicBezTo>
                  <a:pt x="2945" y="17410"/>
                  <a:pt x="2286" y="16200"/>
                  <a:pt x="1473" y="16200"/>
                </a:cubicBezTo>
                <a:cubicBezTo>
                  <a:pt x="1299" y="16200"/>
                  <a:pt x="1136" y="16265"/>
                  <a:pt x="982" y="16365"/>
                </a:cubicBezTo>
                <a:lnTo>
                  <a:pt x="982" y="5235"/>
                </a:lnTo>
                <a:cubicBezTo>
                  <a:pt x="1136" y="5336"/>
                  <a:pt x="1299" y="5400"/>
                  <a:pt x="1473" y="5400"/>
                </a:cubicBezTo>
                <a:cubicBezTo>
                  <a:pt x="2286" y="5400"/>
                  <a:pt x="2945" y="4192"/>
                  <a:pt x="2945" y="2700"/>
                </a:cubicBezTo>
                <a:cubicBezTo>
                  <a:pt x="2945" y="2383"/>
                  <a:pt x="2910" y="2083"/>
                  <a:pt x="2855" y="1800"/>
                </a:cubicBezTo>
                <a:lnTo>
                  <a:pt x="18744" y="1800"/>
                </a:lnTo>
                <a:cubicBezTo>
                  <a:pt x="18690" y="2083"/>
                  <a:pt x="18655" y="2383"/>
                  <a:pt x="18655" y="2700"/>
                </a:cubicBezTo>
                <a:cubicBezTo>
                  <a:pt x="18655" y="4192"/>
                  <a:pt x="19314" y="5400"/>
                  <a:pt x="20127" y="5400"/>
                </a:cubicBezTo>
                <a:cubicBezTo>
                  <a:pt x="20300" y="5400"/>
                  <a:pt x="20464" y="5336"/>
                  <a:pt x="20618" y="5235"/>
                </a:cubicBezTo>
                <a:cubicBezTo>
                  <a:pt x="20618" y="5235"/>
                  <a:pt x="20618" y="16365"/>
                  <a:pt x="20618" y="16365"/>
                </a:cubicBezTo>
                <a:close/>
                <a:moveTo>
                  <a:pt x="20127" y="19800"/>
                </a:moveTo>
                <a:cubicBezTo>
                  <a:pt x="19856" y="19800"/>
                  <a:pt x="19636" y="19398"/>
                  <a:pt x="19636" y="18900"/>
                </a:cubicBezTo>
                <a:cubicBezTo>
                  <a:pt x="19636" y="18403"/>
                  <a:pt x="19856" y="18000"/>
                  <a:pt x="20127" y="18000"/>
                </a:cubicBezTo>
                <a:cubicBezTo>
                  <a:pt x="20398" y="18000"/>
                  <a:pt x="20618" y="18403"/>
                  <a:pt x="20618" y="18900"/>
                </a:cubicBezTo>
                <a:cubicBezTo>
                  <a:pt x="20618" y="19398"/>
                  <a:pt x="20398" y="19800"/>
                  <a:pt x="20127" y="19800"/>
                </a:cubicBezTo>
                <a:moveTo>
                  <a:pt x="1473" y="19800"/>
                </a:moveTo>
                <a:cubicBezTo>
                  <a:pt x="1201" y="19800"/>
                  <a:pt x="982" y="19398"/>
                  <a:pt x="982" y="18900"/>
                </a:cubicBezTo>
                <a:cubicBezTo>
                  <a:pt x="982" y="18403"/>
                  <a:pt x="1201" y="18000"/>
                  <a:pt x="1473" y="18000"/>
                </a:cubicBezTo>
                <a:cubicBezTo>
                  <a:pt x="1744" y="18000"/>
                  <a:pt x="1964" y="18403"/>
                  <a:pt x="1964" y="18900"/>
                </a:cubicBezTo>
                <a:cubicBezTo>
                  <a:pt x="1964" y="19398"/>
                  <a:pt x="1744" y="19800"/>
                  <a:pt x="1473" y="19800"/>
                </a:cubicBezTo>
                <a:moveTo>
                  <a:pt x="1473" y="1800"/>
                </a:moveTo>
                <a:cubicBezTo>
                  <a:pt x="1744" y="1800"/>
                  <a:pt x="1964" y="2203"/>
                  <a:pt x="1964" y="2700"/>
                </a:cubicBezTo>
                <a:cubicBezTo>
                  <a:pt x="1964" y="3198"/>
                  <a:pt x="1744" y="3600"/>
                  <a:pt x="1473" y="3600"/>
                </a:cubicBezTo>
                <a:cubicBezTo>
                  <a:pt x="1201" y="3600"/>
                  <a:pt x="982" y="3198"/>
                  <a:pt x="982" y="2700"/>
                </a:cubicBezTo>
                <a:cubicBezTo>
                  <a:pt x="982" y="2203"/>
                  <a:pt x="1201" y="1800"/>
                  <a:pt x="1473" y="1800"/>
                </a:cubicBezTo>
                <a:moveTo>
                  <a:pt x="20618" y="0"/>
                </a:moveTo>
                <a:lnTo>
                  <a:pt x="982" y="0"/>
                </a:lnTo>
                <a:cubicBezTo>
                  <a:pt x="439" y="0"/>
                  <a:pt x="0" y="806"/>
                  <a:pt x="0" y="1800"/>
                </a:cubicBezTo>
                <a:lnTo>
                  <a:pt x="0" y="19800"/>
                </a:lnTo>
                <a:cubicBezTo>
                  <a:pt x="0" y="20794"/>
                  <a:pt x="439" y="21600"/>
                  <a:pt x="982" y="21600"/>
                </a:cubicBezTo>
                <a:lnTo>
                  <a:pt x="20618" y="21600"/>
                </a:lnTo>
                <a:cubicBezTo>
                  <a:pt x="21160" y="21600"/>
                  <a:pt x="21600" y="20794"/>
                  <a:pt x="21600" y="19800"/>
                </a:cubicBezTo>
                <a:lnTo>
                  <a:pt x="21600" y="1800"/>
                </a:lnTo>
                <a:cubicBezTo>
                  <a:pt x="21600" y="806"/>
                  <a:pt x="21160" y="0"/>
                  <a:pt x="20618" y="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6" name="Shape 2805">
            <a:extLst>
              <a:ext uri="{FF2B5EF4-FFF2-40B4-BE49-F238E27FC236}">
                <a16:creationId xmlns:a16="http://schemas.microsoft.com/office/drawing/2014/main" id="{7BFBA3D8-9481-A517-78EA-E6DD29DA8290}"/>
              </a:ext>
            </a:extLst>
          </p:cNvPr>
          <p:cNvSpPr/>
          <p:nvPr/>
        </p:nvSpPr>
        <p:spPr>
          <a:xfrm>
            <a:off x="3547164" y="5764471"/>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7"/>
                </a:lnTo>
                <a:cubicBezTo>
                  <a:pt x="10458" y="15355"/>
                  <a:pt x="11518" y="15826"/>
                  <a:pt x="11675" y="14955"/>
                </a:cubicBezTo>
                <a:cubicBezTo>
                  <a:pt x="11839" y="14046"/>
                  <a:pt x="10737" y="13811"/>
                  <a:pt x="10393" y="13692"/>
                </a:cubicBezTo>
                <a:moveTo>
                  <a:pt x="12834" y="12706"/>
                </a:moveTo>
                <a:cubicBezTo>
                  <a:pt x="12767" y="13329"/>
                  <a:pt x="12517" y="13631"/>
                  <a:pt x="12186" y="13737"/>
                </a:cubicBezTo>
                <a:cubicBezTo>
                  <a:pt x="12641" y="14064"/>
                  <a:pt x="12873" y="14567"/>
                  <a:pt x="12652" y="15439"/>
                </a:cubicBezTo>
                <a:cubicBezTo>
                  <a:pt x="12378" y="16521"/>
                  <a:pt x="11728" y="16613"/>
                  <a:pt x="10863" y="16386"/>
                </a:cubicBezTo>
                <a:lnTo>
                  <a:pt x="10653" y="17550"/>
                </a:lnTo>
                <a:lnTo>
                  <a:pt x="10147" y="17375"/>
                </a:lnTo>
                <a:lnTo>
                  <a:pt x="10354" y="16227"/>
                </a:lnTo>
                <a:cubicBezTo>
                  <a:pt x="10222" y="16182"/>
                  <a:pt x="10088" y="16133"/>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5"/>
                </a:cubicBezTo>
                <a:lnTo>
                  <a:pt x="9608" y="12855"/>
                </a:lnTo>
                <a:cubicBezTo>
                  <a:pt x="9626" y="12862"/>
                  <a:pt x="9645" y="12868"/>
                  <a:pt x="9661" y="12874"/>
                </a:cubicBezTo>
                <a:cubicBezTo>
                  <a:pt x="9641" y="12862"/>
                  <a:pt x="9623" y="12855"/>
                  <a:pt x="9609" y="12850"/>
                </a:cubicBezTo>
                <a:lnTo>
                  <a:pt x="9845" y="11537"/>
                </a:lnTo>
                <a:cubicBezTo>
                  <a:pt x="9852" y="11388"/>
                  <a:pt x="9814" y="11200"/>
                  <a:pt x="9609" y="11129"/>
                </a:cubicBezTo>
                <a:cubicBezTo>
                  <a:pt x="9617" y="11121"/>
                  <a:pt x="9241" y="11002"/>
                  <a:pt x="9241" y="11002"/>
                </a:cubicBezTo>
                <a:lnTo>
                  <a:pt x="9376" y="10253"/>
                </a:lnTo>
                <a:lnTo>
                  <a:pt x="10075" y="10494"/>
                </a:lnTo>
                <a:lnTo>
                  <a:pt x="10074" y="10498"/>
                </a:lnTo>
                <a:cubicBezTo>
                  <a:pt x="10180" y="10534"/>
                  <a:pt x="10288" y="10569"/>
                  <a:pt x="10398" y="10603"/>
                </a:cubicBezTo>
                <a:lnTo>
                  <a:pt x="10606" y="9451"/>
                </a:lnTo>
                <a:lnTo>
                  <a:pt x="11113" y="9626"/>
                </a:lnTo>
                <a:lnTo>
                  <a:pt x="10909" y="10755"/>
                </a:lnTo>
                <a:cubicBezTo>
                  <a:pt x="11045" y="10798"/>
                  <a:pt x="11182" y="10842"/>
                  <a:pt x="11316" y="10887"/>
                </a:cubicBezTo>
                <a:lnTo>
                  <a:pt x="11518" y="9765"/>
                </a:lnTo>
                <a:lnTo>
                  <a:pt x="12025" y="9940"/>
                </a:lnTo>
                <a:lnTo>
                  <a:pt x="11817" y="11093"/>
                </a:lnTo>
                <a:cubicBezTo>
                  <a:pt x="12457" y="11398"/>
                  <a:pt x="12926" y="11855"/>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10773" y="11584"/>
                </a:moveTo>
                <a:lnTo>
                  <a:pt x="10520" y="12985"/>
                </a:lnTo>
                <a:cubicBezTo>
                  <a:pt x="10807" y="13084"/>
                  <a:pt x="11689" y="13487"/>
                  <a:pt x="11832" y="12694"/>
                </a:cubicBezTo>
                <a:cubicBezTo>
                  <a:pt x="11981" y="11867"/>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7" name="Shape 2806">
            <a:extLst>
              <a:ext uri="{FF2B5EF4-FFF2-40B4-BE49-F238E27FC236}">
                <a16:creationId xmlns:a16="http://schemas.microsoft.com/office/drawing/2014/main" id="{B3DA8D20-9241-CE9C-2079-79CAE66CCC7F}"/>
              </a:ext>
            </a:extLst>
          </p:cNvPr>
          <p:cNvSpPr/>
          <p:nvPr/>
        </p:nvSpPr>
        <p:spPr>
          <a:xfrm>
            <a:off x="4080425" y="5777168"/>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8" name="Shape 2807">
            <a:extLst>
              <a:ext uri="{FF2B5EF4-FFF2-40B4-BE49-F238E27FC236}">
                <a16:creationId xmlns:a16="http://schemas.microsoft.com/office/drawing/2014/main" id="{0B19F762-83EE-E280-B2B8-3EC4FBA0AA5B}"/>
              </a:ext>
            </a:extLst>
          </p:cNvPr>
          <p:cNvSpPr/>
          <p:nvPr/>
        </p:nvSpPr>
        <p:spPr>
          <a:xfrm>
            <a:off x="4613686" y="5764471"/>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9" name="Shape 2808">
            <a:extLst>
              <a:ext uri="{FF2B5EF4-FFF2-40B4-BE49-F238E27FC236}">
                <a16:creationId xmlns:a16="http://schemas.microsoft.com/office/drawing/2014/main" id="{AB0322BB-FC31-BC98-A226-A7501F0309BC}"/>
              </a:ext>
            </a:extLst>
          </p:cNvPr>
          <p:cNvSpPr/>
          <p:nvPr/>
        </p:nvSpPr>
        <p:spPr>
          <a:xfrm>
            <a:off x="5146947" y="57263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0" name="Shape 2809">
            <a:extLst>
              <a:ext uri="{FF2B5EF4-FFF2-40B4-BE49-F238E27FC236}">
                <a16:creationId xmlns:a16="http://schemas.microsoft.com/office/drawing/2014/main" id="{664C6A3C-7371-DB07-1D18-1E5572864D4A}"/>
              </a:ext>
            </a:extLst>
          </p:cNvPr>
          <p:cNvSpPr/>
          <p:nvPr/>
        </p:nvSpPr>
        <p:spPr>
          <a:xfrm>
            <a:off x="5680208" y="57263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1" name="Shape 2810">
            <a:extLst>
              <a:ext uri="{FF2B5EF4-FFF2-40B4-BE49-F238E27FC236}">
                <a16:creationId xmlns:a16="http://schemas.microsoft.com/office/drawing/2014/main" id="{13AE5F8F-4BD2-3280-929E-8FB22E1886C6}"/>
              </a:ext>
            </a:extLst>
          </p:cNvPr>
          <p:cNvSpPr/>
          <p:nvPr/>
        </p:nvSpPr>
        <p:spPr>
          <a:xfrm>
            <a:off x="6229117" y="5205817"/>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2" name="Shape 2811">
            <a:extLst>
              <a:ext uri="{FF2B5EF4-FFF2-40B4-BE49-F238E27FC236}">
                <a16:creationId xmlns:a16="http://schemas.microsoft.com/office/drawing/2014/main" id="{9DD1038A-60B4-630F-03C7-B49A57DF7421}"/>
              </a:ext>
            </a:extLst>
          </p:cNvPr>
          <p:cNvSpPr/>
          <p:nvPr/>
        </p:nvSpPr>
        <p:spPr>
          <a:xfrm>
            <a:off x="6762379" y="5205817"/>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3" name="Shape 2812">
            <a:extLst>
              <a:ext uri="{FF2B5EF4-FFF2-40B4-BE49-F238E27FC236}">
                <a16:creationId xmlns:a16="http://schemas.microsoft.com/office/drawing/2014/main" id="{A40EF4B5-9E4B-2C6A-7C33-80FBFBDDD2E5}"/>
              </a:ext>
            </a:extLst>
          </p:cNvPr>
          <p:cNvSpPr/>
          <p:nvPr/>
        </p:nvSpPr>
        <p:spPr>
          <a:xfrm>
            <a:off x="7295640" y="5205817"/>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4" name="Shape 2813">
            <a:extLst>
              <a:ext uri="{FF2B5EF4-FFF2-40B4-BE49-F238E27FC236}">
                <a16:creationId xmlns:a16="http://schemas.microsoft.com/office/drawing/2014/main" id="{CD03EE15-F17D-F512-6EC3-4A178E07E838}"/>
              </a:ext>
            </a:extLst>
          </p:cNvPr>
          <p:cNvSpPr/>
          <p:nvPr/>
        </p:nvSpPr>
        <p:spPr>
          <a:xfrm>
            <a:off x="7828901" y="5224862"/>
            <a:ext cx="279328" cy="222193"/>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5" name="Shape 2814">
            <a:extLst>
              <a:ext uri="{FF2B5EF4-FFF2-40B4-BE49-F238E27FC236}">
                <a16:creationId xmlns:a16="http://schemas.microsoft.com/office/drawing/2014/main" id="{4BEC9BCE-DF4E-983A-A828-737E5E8D239A}"/>
              </a:ext>
            </a:extLst>
          </p:cNvPr>
          <p:cNvSpPr/>
          <p:nvPr/>
        </p:nvSpPr>
        <p:spPr>
          <a:xfrm>
            <a:off x="8387555" y="519312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0800"/>
                </a:moveTo>
                <a:lnTo>
                  <a:pt x="13200" y="10800"/>
                </a:lnTo>
                <a:lnTo>
                  <a:pt x="13200" y="11782"/>
                </a:lnTo>
                <a:lnTo>
                  <a:pt x="14400" y="11782"/>
                </a:lnTo>
                <a:cubicBezTo>
                  <a:pt x="14400" y="11782"/>
                  <a:pt x="14400" y="10800"/>
                  <a:pt x="14400" y="10800"/>
                </a:cubicBezTo>
                <a:close/>
                <a:moveTo>
                  <a:pt x="15600" y="11782"/>
                </a:moveTo>
                <a:lnTo>
                  <a:pt x="16800" y="11782"/>
                </a:lnTo>
                <a:lnTo>
                  <a:pt x="16800" y="10800"/>
                </a:lnTo>
                <a:lnTo>
                  <a:pt x="15600" y="10800"/>
                </a:lnTo>
                <a:cubicBezTo>
                  <a:pt x="15600" y="10800"/>
                  <a:pt x="15600" y="11782"/>
                  <a:pt x="15600" y="11782"/>
                </a:cubicBezTo>
                <a:close/>
                <a:moveTo>
                  <a:pt x="15600" y="15709"/>
                </a:moveTo>
                <a:lnTo>
                  <a:pt x="19200" y="15709"/>
                </a:lnTo>
                <a:lnTo>
                  <a:pt x="19200" y="14727"/>
                </a:lnTo>
                <a:lnTo>
                  <a:pt x="15600" y="14727"/>
                </a:lnTo>
                <a:cubicBezTo>
                  <a:pt x="15600" y="14727"/>
                  <a:pt x="15600" y="15709"/>
                  <a:pt x="15600" y="15709"/>
                </a:cubicBezTo>
                <a:close/>
                <a:moveTo>
                  <a:pt x="14400" y="8836"/>
                </a:moveTo>
                <a:lnTo>
                  <a:pt x="13200" y="8836"/>
                </a:lnTo>
                <a:lnTo>
                  <a:pt x="13200" y="9818"/>
                </a:lnTo>
                <a:lnTo>
                  <a:pt x="14400" y="9818"/>
                </a:lnTo>
                <a:cubicBezTo>
                  <a:pt x="14400" y="9818"/>
                  <a:pt x="14400" y="8836"/>
                  <a:pt x="14400" y="8836"/>
                </a:cubicBezTo>
                <a:close/>
                <a:moveTo>
                  <a:pt x="16800" y="8836"/>
                </a:moveTo>
                <a:lnTo>
                  <a:pt x="15600" y="8836"/>
                </a:lnTo>
                <a:lnTo>
                  <a:pt x="15600" y="9818"/>
                </a:lnTo>
                <a:lnTo>
                  <a:pt x="16800" y="9818"/>
                </a:lnTo>
                <a:cubicBezTo>
                  <a:pt x="16800" y="9818"/>
                  <a:pt x="16800" y="8836"/>
                  <a:pt x="16800" y="8836"/>
                </a:cubicBezTo>
                <a:close/>
                <a:moveTo>
                  <a:pt x="19200" y="6873"/>
                </a:moveTo>
                <a:lnTo>
                  <a:pt x="13200" y="6873"/>
                </a:lnTo>
                <a:lnTo>
                  <a:pt x="13200" y="7855"/>
                </a:lnTo>
                <a:lnTo>
                  <a:pt x="19200" y="7855"/>
                </a:lnTo>
                <a:cubicBezTo>
                  <a:pt x="19200" y="7855"/>
                  <a:pt x="19200" y="6873"/>
                  <a:pt x="19200" y="6873"/>
                </a:cubicBezTo>
                <a:close/>
                <a:moveTo>
                  <a:pt x="18000" y="9818"/>
                </a:moveTo>
                <a:lnTo>
                  <a:pt x="19200" y="9818"/>
                </a:lnTo>
                <a:lnTo>
                  <a:pt x="19200" y="8836"/>
                </a:lnTo>
                <a:lnTo>
                  <a:pt x="18000" y="8836"/>
                </a:lnTo>
                <a:cubicBezTo>
                  <a:pt x="18000" y="8836"/>
                  <a:pt x="18000" y="9818"/>
                  <a:pt x="18000" y="9818"/>
                </a:cubicBezTo>
                <a:close/>
                <a:moveTo>
                  <a:pt x="18000" y="11782"/>
                </a:moveTo>
                <a:lnTo>
                  <a:pt x="19200" y="11782"/>
                </a:lnTo>
                <a:lnTo>
                  <a:pt x="19200" y="10800"/>
                </a:lnTo>
                <a:lnTo>
                  <a:pt x="18000" y="10800"/>
                </a:lnTo>
                <a:cubicBezTo>
                  <a:pt x="18000" y="10800"/>
                  <a:pt x="18000" y="11782"/>
                  <a:pt x="18000" y="11782"/>
                </a:cubicBezTo>
                <a:close/>
                <a:moveTo>
                  <a:pt x="15600" y="13745"/>
                </a:moveTo>
                <a:lnTo>
                  <a:pt x="16800" y="13745"/>
                </a:lnTo>
                <a:lnTo>
                  <a:pt x="16800" y="12764"/>
                </a:lnTo>
                <a:lnTo>
                  <a:pt x="15600" y="12764"/>
                </a:lnTo>
                <a:cubicBezTo>
                  <a:pt x="15600" y="12764"/>
                  <a:pt x="15600" y="13745"/>
                  <a:pt x="15600" y="13745"/>
                </a:cubicBezTo>
                <a:close/>
                <a:moveTo>
                  <a:pt x="18000" y="13745"/>
                </a:moveTo>
                <a:lnTo>
                  <a:pt x="19200" y="13745"/>
                </a:lnTo>
                <a:lnTo>
                  <a:pt x="19200" y="12764"/>
                </a:lnTo>
                <a:lnTo>
                  <a:pt x="18000" y="12764"/>
                </a:lnTo>
                <a:cubicBezTo>
                  <a:pt x="18000" y="12764"/>
                  <a:pt x="18000" y="13745"/>
                  <a:pt x="18000" y="13745"/>
                </a:cubicBezTo>
                <a:close/>
                <a:moveTo>
                  <a:pt x="20400" y="16691"/>
                </a:moveTo>
                <a:lnTo>
                  <a:pt x="1200" y="16691"/>
                </a:lnTo>
                <a:lnTo>
                  <a:pt x="1200" y="5891"/>
                </a:lnTo>
                <a:lnTo>
                  <a:pt x="20400" y="5891"/>
                </a:lnTo>
                <a:cubicBezTo>
                  <a:pt x="20400" y="5891"/>
                  <a:pt x="20400" y="16691"/>
                  <a:pt x="20400" y="16691"/>
                </a:cubicBezTo>
                <a:close/>
                <a:moveTo>
                  <a:pt x="20400" y="20618"/>
                </a:moveTo>
                <a:lnTo>
                  <a:pt x="1200" y="20618"/>
                </a:lnTo>
                <a:lnTo>
                  <a:pt x="1200" y="17673"/>
                </a:lnTo>
                <a:lnTo>
                  <a:pt x="20400" y="17673"/>
                </a:lnTo>
                <a:cubicBezTo>
                  <a:pt x="20400" y="17673"/>
                  <a:pt x="20400" y="20618"/>
                  <a:pt x="20400" y="20618"/>
                </a:cubicBezTo>
                <a:close/>
                <a:moveTo>
                  <a:pt x="15000" y="4909"/>
                </a:moveTo>
                <a:lnTo>
                  <a:pt x="13800" y="4909"/>
                </a:lnTo>
                <a:lnTo>
                  <a:pt x="13800" y="2945"/>
                </a:lnTo>
                <a:lnTo>
                  <a:pt x="15000" y="2945"/>
                </a:lnTo>
                <a:cubicBezTo>
                  <a:pt x="15000" y="2945"/>
                  <a:pt x="15000" y="4909"/>
                  <a:pt x="15000" y="4909"/>
                </a:cubicBezTo>
                <a:close/>
                <a:moveTo>
                  <a:pt x="13200" y="982"/>
                </a:moveTo>
                <a:lnTo>
                  <a:pt x="18000" y="982"/>
                </a:lnTo>
                <a:lnTo>
                  <a:pt x="18000" y="1964"/>
                </a:lnTo>
                <a:lnTo>
                  <a:pt x="13200" y="1964"/>
                </a:lnTo>
                <a:cubicBezTo>
                  <a:pt x="13200" y="1964"/>
                  <a:pt x="13200" y="982"/>
                  <a:pt x="13200" y="982"/>
                </a:cubicBezTo>
                <a:close/>
                <a:moveTo>
                  <a:pt x="12000" y="1964"/>
                </a:moveTo>
                <a:lnTo>
                  <a:pt x="10800" y="1964"/>
                </a:lnTo>
                <a:lnTo>
                  <a:pt x="10800" y="982"/>
                </a:lnTo>
                <a:lnTo>
                  <a:pt x="12000" y="982"/>
                </a:lnTo>
                <a:cubicBezTo>
                  <a:pt x="12000" y="982"/>
                  <a:pt x="12000" y="1964"/>
                  <a:pt x="12000" y="1964"/>
                </a:cubicBezTo>
                <a:close/>
                <a:moveTo>
                  <a:pt x="20400" y="4909"/>
                </a:moveTo>
                <a:lnTo>
                  <a:pt x="16200" y="4909"/>
                </a:lnTo>
                <a:lnTo>
                  <a:pt x="16200" y="2945"/>
                </a:lnTo>
                <a:lnTo>
                  <a:pt x="18000" y="2945"/>
                </a:lnTo>
                <a:cubicBezTo>
                  <a:pt x="18662" y="2945"/>
                  <a:pt x="19200" y="2506"/>
                  <a:pt x="19200" y="1964"/>
                </a:cubicBezTo>
                <a:lnTo>
                  <a:pt x="19200" y="982"/>
                </a:lnTo>
                <a:cubicBezTo>
                  <a:pt x="19200" y="440"/>
                  <a:pt x="18662" y="0"/>
                  <a:pt x="18000" y="0"/>
                </a:cubicBezTo>
                <a:lnTo>
                  <a:pt x="10800" y="0"/>
                </a:lnTo>
                <a:cubicBezTo>
                  <a:pt x="10138" y="0"/>
                  <a:pt x="9600" y="440"/>
                  <a:pt x="9600" y="982"/>
                </a:cubicBezTo>
                <a:lnTo>
                  <a:pt x="9600" y="1964"/>
                </a:lnTo>
                <a:cubicBezTo>
                  <a:pt x="9600" y="2506"/>
                  <a:pt x="10138" y="2945"/>
                  <a:pt x="10800" y="2945"/>
                </a:cubicBezTo>
                <a:lnTo>
                  <a:pt x="12600" y="2945"/>
                </a:lnTo>
                <a:lnTo>
                  <a:pt x="12600" y="4909"/>
                </a:lnTo>
                <a:lnTo>
                  <a:pt x="1200" y="4909"/>
                </a:lnTo>
                <a:cubicBezTo>
                  <a:pt x="538" y="4909"/>
                  <a:pt x="0" y="5349"/>
                  <a:pt x="0" y="5891"/>
                </a:cubicBezTo>
                <a:lnTo>
                  <a:pt x="0" y="20618"/>
                </a:lnTo>
                <a:cubicBezTo>
                  <a:pt x="0" y="21160"/>
                  <a:pt x="538" y="21600"/>
                  <a:pt x="1200" y="21600"/>
                </a:cubicBezTo>
                <a:lnTo>
                  <a:pt x="20400" y="21600"/>
                </a:lnTo>
                <a:cubicBezTo>
                  <a:pt x="21062" y="21600"/>
                  <a:pt x="21600" y="21160"/>
                  <a:pt x="21600" y="20618"/>
                </a:cubicBezTo>
                <a:lnTo>
                  <a:pt x="21600" y="5891"/>
                </a:lnTo>
                <a:cubicBezTo>
                  <a:pt x="21600" y="5349"/>
                  <a:pt x="21062" y="4909"/>
                  <a:pt x="20400" y="4909"/>
                </a:cubicBezTo>
                <a:moveTo>
                  <a:pt x="3600" y="14727"/>
                </a:moveTo>
                <a:lnTo>
                  <a:pt x="2400" y="14727"/>
                </a:lnTo>
                <a:lnTo>
                  <a:pt x="2400" y="15709"/>
                </a:lnTo>
                <a:lnTo>
                  <a:pt x="3600" y="15709"/>
                </a:lnTo>
                <a:cubicBezTo>
                  <a:pt x="3600" y="15709"/>
                  <a:pt x="3600" y="14727"/>
                  <a:pt x="3600" y="14727"/>
                </a:cubicBezTo>
                <a:close/>
                <a:moveTo>
                  <a:pt x="4800" y="15709"/>
                </a:moveTo>
                <a:lnTo>
                  <a:pt x="6000" y="15709"/>
                </a:lnTo>
                <a:lnTo>
                  <a:pt x="6000" y="14727"/>
                </a:lnTo>
                <a:lnTo>
                  <a:pt x="4800" y="14727"/>
                </a:lnTo>
                <a:cubicBezTo>
                  <a:pt x="4800" y="14727"/>
                  <a:pt x="4800" y="15709"/>
                  <a:pt x="4800" y="15709"/>
                </a:cubicBezTo>
                <a:close/>
                <a:moveTo>
                  <a:pt x="9000" y="19636"/>
                </a:moveTo>
                <a:lnTo>
                  <a:pt x="12600" y="19636"/>
                </a:lnTo>
                <a:cubicBezTo>
                  <a:pt x="12931" y="19636"/>
                  <a:pt x="13200" y="19417"/>
                  <a:pt x="13200" y="19145"/>
                </a:cubicBezTo>
                <a:cubicBezTo>
                  <a:pt x="13200" y="18875"/>
                  <a:pt x="12931" y="18655"/>
                  <a:pt x="12600" y="18655"/>
                </a:cubicBezTo>
                <a:lnTo>
                  <a:pt x="9000" y="18655"/>
                </a:lnTo>
                <a:cubicBezTo>
                  <a:pt x="8669" y="18655"/>
                  <a:pt x="8400" y="18875"/>
                  <a:pt x="8400" y="19145"/>
                </a:cubicBezTo>
                <a:cubicBezTo>
                  <a:pt x="8400" y="19417"/>
                  <a:pt x="8669" y="19636"/>
                  <a:pt x="9000" y="19636"/>
                </a:cubicBezTo>
                <a:moveTo>
                  <a:pt x="7200" y="15709"/>
                </a:moveTo>
                <a:lnTo>
                  <a:pt x="8400" y="15709"/>
                </a:lnTo>
                <a:lnTo>
                  <a:pt x="8400" y="14727"/>
                </a:lnTo>
                <a:lnTo>
                  <a:pt x="7200" y="14727"/>
                </a:lnTo>
                <a:cubicBezTo>
                  <a:pt x="7200" y="14727"/>
                  <a:pt x="7200" y="15709"/>
                  <a:pt x="7200" y="15709"/>
                </a:cubicBezTo>
                <a:close/>
                <a:moveTo>
                  <a:pt x="14400" y="12764"/>
                </a:moveTo>
                <a:lnTo>
                  <a:pt x="13200" y="12764"/>
                </a:lnTo>
                <a:lnTo>
                  <a:pt x="13200" y="13745"/>
                </a:lnTo>
                <a:lnTo>
                  <a:pt x="14400" y="13745"/>
                </a:lnTo>
                <a:cubicBezTo>
                  <a:pt x="14400" y="13745"/>
                  <a:pt x="14400" y="12764"/>
                  <a:pt x="14400" y="12764"/>
                </a:cubicBezTo>
                <a:close/>
                <a:moveTo>
                  <a:pt x="10800" y="12764"/>
                </a:moveTo>
                <a:lnTo>
                  <a:pt x="3600" y="12764"/>
                </a:lnTo>
                <a:lnTo>
                  <a:pt x="3600" y="7855"/>
                </a:lnTo>
                <a:lnTo>
                  <a:pt x="10800" y="7855"/>
                </a:lnTo>
                <a:cubicBezTo>
                  <a:pt x="10800" y="7855"/>
                  <a:pt x="10800" y="12764"/>
                  <a:pt x="10800" y="12764"/>
                </a:cubicBezTo>
                <a:close/>
                <a:moveTo>
                  <a:pt x="12000" y="6873"/>
                </a:moveTo>
                <a:lnTo>
                  <a:pt x="2400" y="6873"/>
                </a:lnTo>
                <a:lnTo>
                  <a:pt x="2400" y="13745"/>
                </a:lnTo>
                <a:lnTo>
                  <a:pt x="12000" y="13745"/>
                </a:lnTo>
                <a:cubicBezTo>
                  <a:pt x="12000" y="13745"/>
                  <a:pt x="12000" y="6873"/>
                  <a:pt x="12000" y="6873"/>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6" name="Shape 2815">
            <a:extLst>
              <a:ext uri="{FF2B5EF4-FFF2-40B4-BE49-F238E27FC236}">
                <a16:creationId xmlns:a16="http://schemas.microsoft.com/office/drawing/2014/main" id="{0016FE39-2D72-45B9-EBBF-AB0D3A935587}"/>
              </a:ext>
            </a:extLst>
          </p:cNvPr>
          <p:cNvSpPr/>
          <p:nvPr/>
        </p:nvSpPr>
        <p:spPr>
          <a:xfrm>
            <a:off x="8908119" y="5193120"/>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7" name="Shape 2816">
            <a:extLst>
              <a:ext uri="{FF2B5EF4-FFF2-40B4-BE49-F238E27FC236}">
                <a16:creationId xmlns:a16="http://schemas.microsoft.com/office/drawing/2014/main" id="{993DB791-EDA7-F240-3759-9B153FD4B6A4}"/>
              </a:ext>
            </a:extLst>
          </p:cNvPr>
          <p:cNvSpPr/>
          <p:nvPr/>
        </p:nvSpPr>
        <p:spPr>
          <a:xfrm>
            <a:off x="9422336" y="519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8" name="Shape 2817">
            <a:extLst>
              <a:ext uri="{FF2B5EF4-FFF2-40B4-BE49-F238E27FC236}">
                <a16:creationId xmlns:a16="http://schemas.microsoft.com/office/drawing/2014/main" id="{966DB0E5-5AA4-96F7-580E-F76010CA0AB1}"/>
              </a:ext>
            </a:extLst>
          </p:cNvPr>
          <p:cNvSpPr/>
          <p:nvPr/>
        </p:nvSpPr>
        <p:spPr>
          <a:xfrm>
            <a:off x="9961945" y="5218513"/>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0"/>
                </a:moveTo>
                <a:lnTo>
                  <a:pt x="17616" y="7200"/>
                </a:lnTo>
                <a:lnTo>
                  <a:pt x="3984" y="7200"/>
                </a:lnTo>
                <a:cubicBezTo>
                  <a:pt x="3984" y="7200"/>
                  <a:pt x="10800" y="1320"/>
                  <a:pt x="10800" y="1320"/>
                </a:cubicBezTo>
                <a:close/>
                <a:moveTo>
                  <a:pt x="20618" y="7200"/>
                </a:moveTo>
                <a:lnTo>
                  <a:pt x="19284" y="7200"/>
                </a:lnTo>
                <a:lnTo>
                  <a:pt x="11157" y="188"/>
                </a:lnTo>
                <a:lnTo>
                  <a:pt x="11155" y="190"/>
                </a:lnTo>
                <a:cubicBezTo>
                  <a:pt x="11066" y="74"/>
                  <a:pt x="10941" y="0"/>
                  <a:pt x="10800" y="0"/>
                </a:cubicBezTo>
                <a:cubicBezTo>
                  <a:pt x="10659" y="0"/>
                  <a:pt x="10534" y="74"/>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9" name="Shape 2818">
            <a:extLst>
              <a:ext uri="{FF2B5EF4-FFF2-40B4-BE49-F238E27FC236}">
                <a16:creationId xmlns:a16="http://schemas.microsoft.com/office/drawing/2014/main" id="{FF56C2EE-CE17-297A-7479-B96040B25FAE}"/>
              </a:ext>
            </a:extLst>
          </p:cNvPr>
          <p:cNvSpPr/>
          <p:nvPr/>
        </p:nvSpPr>
        <p:spPr>
          <a:xfrm>
            <a:off x="10495206" y="5205817"/>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0" name="Shape 2819">
            <a:extLst>
              <a:ext uri="{FF2B5EF4-FFF2-40B4-BE49-F238E27FC236}">
                <a16:creationId xmlns:a16="http://schemas.microsoft.com/office/drawing/2014/main" id="{CD1BA3D7-DA50-C96B-21CF-39FD9F70DAF0}"/>
              </a:ext>
            </a:extLst>
          </p:cNvPr>
          <p:cNvSpPr/>
          <p:nvPr/>
        </p:nvSpPr>
        <p:spPr>
          <a:xfrm>
            <a:off x="11028467" y="5205817"/>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1" name="Shape 2820">
            <a:extLst>
              <a:ext uri="{FF2B5EF4-FFF2-40B4-BE49-F238E27FC236}">
                <a16:creationId xmlns:a16="http://schemas.microsoft.com/office/drawing/2014/main" id="{19E0EC4C-3BC6-BADA-2C7E-2E2FF5A148FD}"/>
              </a:ext>
            </a:extLst>
          </p:cNvPr>
          <p:cNvSpPr/>
          <p:nvPr/>
        </p:nvSpPr>
        <p:spPr>
          <a:xfrm>
            <a:off x="6229117" y="5739078"/>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2" name="Shape 2821">
            <a:extLst>
              <a:ext uri="{FF2B5EF4-FFF2-40B4-BE49-F238E27FC236}">
                <a16:creationId xmlns:a16="http://schemas.microsoft.com/office/drawing/2014/main" id="{F46DE793-93D9-9785-6BFA-DD1B8FD2931A}"/>
              </a:ext>
            </a:extLst>
          </p:cNvPr>
          <p:cNvSpPr/>
          <p:nvPr/>
        </p:nvSpPr>
        <p:spPr>
          <a:xfrm>
            <a:off x="6762379" y="5739078"/>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3" name="Shape 2822">
            <a:extLst>
              <a:ext uri="{FF2B5EF4-FFF2-40B4-BE49-F238E27FC236}">
                <a16:creationId xmlns:a16="http://schemas.microsoft.com/office/drawing/2014/main" id="{1B69DFA3-EA35-F209-010F-9D10E26096CC}"/>
              </a:ext>
            </a:extLst>
          </p:cNvPr>
          <p:cNvSpPr/>
          <p:nvPr/>
        </p:nvSpPr>
        <p:spPr>
          <a:xfrm>
            <a:off x="7295640" y="5739078"/>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4" name="Shape 2823">
            <a:extLst>
              <a:ext uri="{FF2B5EF4-FFF2-40B4-BE49-F238E27FC236}">
                <a16:creationId xmlns:a16="http://schemas.microsoft.com/office/drawing/2014/main" id="{44761666-CB51-58B0-8247-86CB4FF58F91}"/>
              </a:ext>
            </a:extLst>
          </p:cNvPr>
          <p:cNvSpPr/>
          <p:nvPr/>
        </p:nvSpPr>
        <p:spPr>
          <a:xfrm>
            <a:off x="7828901" y="5758123"/>
            <a:ext cx="279328" cy="222193"/>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5" name="Shape 2824">
            <a:extLst>
              <a:ext uri="{FF2B5EF4-FFF2-40B4-BE49-F238E27FC236}">
                <a16:creationId xmlns:a16="http://schemas.microsoft.com/office/drawing/2014/main" id="{1EC8C849-5F11-F8E2-CD87-D8DD37AB99B2}"/>
              </a:ext>
            </a:extLst>
          </p:cNvPr>
          <p:cNvSpPr/>
          <p:nvPr/>
        </p:nvSpPr>
        <p:spPr>
          <a:xfrm>
            <a:off x="8362162" y="5726381"/>
            <a:ext cx="279328" cy="279282"/>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6" name="Shape 2825">
            <a:extLst>
              <a:ext uri="{FF2B5EF4-FFF2-40B4-BE49-F238E27FC236}">
                <a16:creationId xmlns:a16="http://schemas.microsoft.com/office/drawing/2014/main" id="{480E5158-95F9-65C9-63A9-4CE4CE479A6D}"/>
              </a:ext>
            </a:extLst>
          </p:cNvPr>
          <p:cNvSpPr/>
          <p:nvPr/>
        </p:nvSpPr>
        <p:spPr>
          <a:xfrm>
            <a:off x="8895423" y="5764471"/>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7" name="Shape 2826">
            <a:extLst>
              <a:ext uri="{FF2B5EF4-FFF2-40B4-BE49-F238E27FC236}">
                <a16:creationId xmlns:a16="http://schemas.microsoft.com/office/drawing/2014/main" id="{BF3C91BD-D0C2-07D5-A5E8-548EA2EBF67C}"/>
              </a:ext>
            </a:extLst>
          </p:cNvPr>
          <p:cNvSpPr/>
          <p:nvPr/>
        </p:nvSpPr>
        <p:spPr>
          <a:xfrm>
            <a:off x="9428684" y="5751774"/>
            <a:ext cx="279328" cy="228765"/>
          </a:xfrm>
          <a:custGeom>
            <a:avLst/>
            <a:gdLst/>
            <a:ahLst/>
            <a:cxnLst>
              <a:cxn ang="0">
                <a:pos x="wd2" y="hd2"/>
              </a:cxn>
              <a:cxn ang="5400000">
                <a:pos x="wd2" y="hd2"/>
              </a:cxn>
              <a:cxn ang="10800000">
                <a:pos x="wd2" y="hd2"/>
              </a:cxn>
              <a:cxn ang="16200000">
                <a:pos x="wd2" y="hd2"/>
              </a:cxn>
            </a:cxnLst>
            <a:rect l="0" t="0" r="r" b="b"/>
            <a:pathLst>
              <a:path w="21600" h="21600" extrusionOk="0">
                <a:moveTo>
                  <a:pt x="10309" y="7214"/>
                </a:moveTo>
                <a:lnTo>
                  <a:pt x="9327" y="7214"/>
                </a:lnTo>
                <a:cubicBezTo>
                  <a:pt x="9056" y="7214"/>
                  <a:pt x="8836" y="7482"/>
                  <a:pt x="8836" y="7813"/>
                </a:cubicBezTo>
                <a:cubicBezTo>
                  <a:pt x="8836" y="8145"/>
                  <a:pt x="9056" y="8413"/>
                  <a:pt x="9327" y="8413"/>
                </a:cubicBezTo>
                <a:lnTo>
                  <a:pt x="10309" y="8413"/>
                </a:lnTo>
                <a:cubicBezTo>
                  <a:pt x="10580" y="8413"/>
                  <a:pt x="10800" y="8145"/>
                  <a:pt x="10800" y="7813"/>
                </a:cubicBezTo>
                <a:cubicBezTo>
                  <a:pt x="10800" y="7482"/>
                  <a:pt x="10580" y="7214"/>
                  <a:pt x="10309" y="7214"/>
                </a:cubicBezTo>
                <a:moveTo>
                  <a:pt x="7364" y="7214"/>
                </a:moveTo>
                <a:lnTo>
                  <a:pt x="6382" y="7214"/>
                </a:lnTo>
                <a:cubicBezTo>
                  <a:pt x="6110" y="7214"/>
                  <a:pt x="5891" y="7482"/>
                  <a:pt x="5891" y="7813"/>
                </a:cubicBezTo>
                <a:cubicBezTo>
                  <a:pt x="5891" y="8145"/>
                  <a:pt x="6110" y="8413"/>
                  <a:pt x="6382" y="8413"/>
                </a:cubicBezTo>
                <a:lnTo>
                  <a:pt x="7364" y="8413"/>
                </a:lnTo>
                <a:cubicBezTo>
                  <a:pt x="7635" y="8413"/>
                  <a:pt x="7855" y="8145"/>
                  <a:pt x="7855" y="7813"/>
                </a:cubicBezTo>
                <a:cubicBezTo>
                  <a:pt x="7855" y="7482"/>
                  <a:pt x="7635" y="7214"/>
                  <a:pt x="7364" y="7214"/>
                </a:cubicBezTo>
                <a:moveTo>
                  <a:pt x="10309" y="18004"/>
                </a:moveTo>
                <a:lnTo>
                  <a:pt x="9327" y="18004"/>
                </a:lnTo>
                <a:cubicBezTo>
                  <a:pt x="9056" y="18004"/>
                  <a:pt x="8836" y="18272"/>
                  <a:pt x="8836" y="18603"/>
                </a:cubicBezTo>
                <a:cubicBezTo>
                  <a:pt x="8836" y="18935"/>
                  <a:pt x="9056" y="19202"/>
                  <a:pt x="9327" y="19202"/>
                </a:cubicBezTo>
                <a:lnTo>
                  <a:pt x="10309" y="19202"/>
                </a:lnTo>
                <a:cubicBezTo>
                  <a:pt x="10580" y="19202"/>
                  <a:pt x="10800" y="18935"/>
                  <a:pt x="10800" y="18603"/>
                </a:cubicBezTo>
                <a:cubicBezTo>
                  <a:pt x="10800" y="18272"/>
                  <a:pt x="10580" y="18004"/>
                  <a:pt x="10309" y="18004"/>
                </a:cubicBezTo>
                <a:moveTo>
                  <a:pt x="13255" y="18004"/>
                </a:moveTo>
                <a:lnTo>
                  <a:pt x="12273" y="18004"/>
                </a:lnTo>
                <a:cubicBezTo>
                  <a:pt x="12001" y="18004"/>
                  <a:pt x="11782" y="18272"/>
                  <a:pt x="11782" y="18603"/>
                </a:cubicBezTo>
                <a:cubicBezTo>
                  <a:pt x="11782" y="18935"/>
                  <a:pt x="12001" y="19202"/>
                  <a:pt x="12273" y="19202"/>
                </a:cubicBezTo>
                <a:lnTo>
                  <a:pt x="13255" y="19202"/>
                </a:lnTo>
                <a:cubicBezTo>
                  <a:pt x="13526" y="19202"/>
                  <a:pt x="13745" y="18935"/>
                  <a:pt x="13745" y="18603"/>
                </a:cubicBezTo>
                <a:cubicBezTo>
                  <a:pt x="13745" y="18272"/>
                  <a:pt x="13526" y="18004"/>
                  <a:pt x="13255" y="18004"/>
                </a:cubicBezTo>
                <a:moveTo>
                  <a:pt x="20618" y="14407"/>
                </a:moveTo>
                <a:cubicBezTo>
                  <a:pt x="20618" y="15069"/>
                  <a:pt x="20178" y="15606"/>
                  <a:pt x="19636" y="15606"/>
                </a:cubicBezTo>
                <a:lnTo>
                  <a:pt x="16691" y="15606"/>
                </a:lnTo>
                <a:cubicBezTo>
                  <a:pt x="16148" y="15606"/>
                  <a:pt x="15709" y="15069"/>
                  <a:pt x="15709" y="14407"/>
                </a:cubicBezTo>
                <a:lnTo>
                  <a:pt x="15709" y="12009"/>
                </a:lnTo>
                <a:cubicBezTo>
                  <a:pt x="15709" y="11348"/>
                  <a:pt x="16148" y="10811"/>
                  <a:pt x="16691" y="10811"/>
                </a:cubicBezTo>
                <a:lnTo>
                  <a:pt x="19636" y="10811"/>
                </a:lnTo>
                <a:cubicBezTo>
                  <a:pt x="20178" y="10811"/>
                  <a:pt x="20618" y="11348"/>
                  <a:pt x="20618" y="12009"/>
                </a:cubicBezTo>
                <a:cubicBezTo>
                  <a:pt x="20618" y="12009"/>
                  <a:pt x="20618" y="14407"/>
                  <a:pt x="20618" y="14407"/>
                </a:cubicBezTo>
                <a:close/>
                <a:moveTo>
                  <a:pt x="18655" y="19202"/>
                </a:moveTo>
                <a:cubicBezTo>
                  <a:pt x="18655" y="19864"/>
                  <a:pt x="18214" y="20401"/>
                  <a:pt x="17673" y="20401"/>
                </a:cubicBezTo>
                <a:lnTo>
                  <a:pt x="1964" y="20401"/>
                </a:lnTo>
                <a:cubicBezTo>
                  <a:pt x="1421" y="20401"/>
                  <a:pt x="982" y="19864"/>
                  <a:pt x="982" y="19202"/>
                </a:cubicBezTo>
                <a:lnTo>
                  <a:pt x="982" y="7214"/>
                </a:lnTo>
                <a:cubicBezTo>
                  <a:pt x="982" y="6553"/>
                  <a:pt x="1421" y="6015"/>
                  <a:pt x="1964" y="6015"/>
                </a:cubicBezTo>
                <a:lnTo>
                  <a:pt x="17673" y="6015"/>
                </a:lnTo>
                <a:cubicBezTo>
                  <a:pt x="18214" y="6015"/>
                  <a:pt x="18655" y="6553"/>
                  <a:pt x="18655" y="7214"/>
                </a:cubicBezTo>
                <a:lnTo>
                  <a:pt x="18655" y="9612"/>
                </a:lnTo>
                <a:lnTo>
                  <a:pt x="16691" y="9612"/>
                </a:lnTo>
                <a:cubicBezTo>
                  <a:pt x="15606" y="9612"/>
                  <a:pt x="14727" y="10685"/>
                  <a:pt x="14727" y="12009"/>
                </a:cubicBezTo>
                <a:lnTo>
                  <a:pt x="14727" y="14407"/>
                </a:lnTo>
                <a:cubicBezTo>
                  <a:pt x="14727" y="15731"/>
                  <a:pt x="15606" y="16805"/>
                  <a:pt x="16691" y="16805"/>
                </a:cubicBezTo>
                <a:lnTo>
                  <a:pt x="18655" y="16805"/>
                </a:lnTo>
                <a:cubicBezTo>
                  <a:pt x="18655" y="16805"/>
                  <a:pt x="18655" y="19202"/>
                  <a:pt x="18655" y="19202"/>
                </a:cubicBezTo>
                <a:close/>
                <a:moveTo>
                  <a:pt x="982" y="4816"/>
                </a:moveTo>
                <a:cubicBezTo>
                  <a:pt x="982" y="4155"/>
                  <a:pt x="1420" y="3618"/>
                  <a:pt x="1963" y="3618"/>
                </a:cubicBezTo>
                <a:lnTo>
                  <a:pt x="1692" y="4850"/>
                </a:lnTo>
                <a:cubicBezTo>
                  <a:pt x="1436" y="4894"/>
                  <a:pt x="1197" y="4996"/>
                  <a:pt x="982" y="5149"/>
                </a:cubicBezTo>
                <a:cubicBezTo>
                  <a:pt x="982" y="5149"/>
                  <a:pt x="982" y="4816"/>
                  <a:pt x="982" y="4816"/>
                </a:cubicBezTo>
                <a:close/>
                <a:moveTo>
                  <a:pt x="3451" y="1468"/>
                </a:moveTo>
                <a:lnTo>
                  <a:pt x="13684" y="4816"/>
                </a:lnTo>
                <a:lnTo>
                  <a:pt x="2716" y="4816"/>
                </a:lnTo>
                <a:cubicBezTo>
                  <a:pt x="2716" y="4816"/>
                  <a:pt x="3451" y="1468"/>
                  <a:pt x="3451" y="1468"/>
                </a:cubicBezTo>
                <a:close/>
                <a:moveTo>
                  <a:pt x="16776" y="2582"/>
                </a:moveTo>
                <a:lnTo>
                  <a:pt x="16982" y="4654"/>
                </a:lnTo>
                <a:lnTo>
                  <a:pt x="12560" y="3208"/>
                </a:lnTo>
                <a:cubicBezTo>
                  <a:pt x="12560" y="3208"/>
                  <a:pt x="16776" y="2582"/>
                  <a:pt x="16776" y="2582"/>
                </a:cubicBezTo>
                <a:close/>
                <a:moveTo>
                  <a:pt x="18655" y="4816"/>
                </a:moveTo>
                <a:lnTo>
                  <a:pt x="18655" y="5149"/>
                </a:lnTo>
                <a:cubicBezTo>
                  <a:pt x="18453" y="5005"/>
                  <a:pt x="18231" y="4904"/>
                  <a:pt x="17992" y="4856"/>
                </a:cubicBezTo>
                <a:lnTo>
                  <a:pt x="17871" y="3642"/>
                </a:lnTo>
                <a:cubicBezTo>
                  <a:pt x="18318" y="3754"/>
                  <a:pt x="18655" y="4237"/>
                  <a:pt x="18655" y="4816"/>
                </a:cubicBezTo>
                <a:moveTo>
                  <a:pt x="19636" y="9612"/>
                </a:moveTo>
                <a:lnTo>
                  <a:pt x="19636" y="4816"/>
                </a:lnTo>
                <a:cubicBezTo>
                  <a:pt x="19636" y="3525"/>
                  <a:pt x="18798" y="2479"/>
                  <a:pt x="17750" y="2428"/>
                </a:cubicBezTo>
                <a:lnTo>
                  <a:pt x="17633" y="1247"/>
                </a:lnTo>
                <a:lnTo>
                  <a:pt x="10020" y="2377"/>
                </a:lnTo>
                <a:lnTo>
                  <a:pt x="2757" y="0"/>
                </a:lnTo>
                <a:lnTo>
                  <a:pt x="2226" y="2419"/>
                </a:lnTo>
                <a:lnTo>
                  <a:pt x="1964" y="2419"/>
                </a:lnTo>
                <a:cubicBezTo>
                  <a:pt x="879" y="2419"/>
                  <a:pt x="0" y="3492"/>
                  <a:pt x="0" y="4816"/>
                </a:cubicBezTo>
                <a:lnTo>
                  <a:pt x="0" y="19202"/>
                </a:lnTo>
                <a:cubicBezTo>
                  <a:pt x="0" y="20526"/>
                  <a:pt x="879" y="21600"/>
                  <a:pt x="1964" y="21600"/>
                </a:cubicBezTo>
                <a:lnTo>
                  <a:pt x="17673" y="21600"/>
                </a:lnTo>
                <a:cubicBezTo>
                  <a:pt x="18757" y="21600"/>
                  <a:pt x="19636" y="20526"/>
                  <a:pt x="19636" y="19202"/>
                </a:cubicBezTo>
                <a:lnTo>
                  <a:pt x="19636" y="16805"/>
                </a:lnTo>
                <a:cubicBezTo>
                  <a:pt x="20721" y="16805"/>
                  <a:pt x="21600" y="15731"/>
                  <a:pt x="21600" y="14407"/>
                </a:cubicBezTo>
                <a:lnTo>
                  <a:pt x="21600" y="12009"/>
                </a:lnTo>
                <a:cubicBezTo>
                  <a:pt x="21600" y="10685"/>
                  <a:pt x="20721" y="9612"/>
                  <a:pt x="19636" y="9612"/>
                </a:cubicBezTo>
                <a:moveTo>
                  <a:pt x="13255" y="7214"/>
                </a:moveTo>
                <a:lnTo>
                  <a:pt x="12273" y="7214"/>
                </a:lnTo>
                <a:cubicBezTo>
                  <a:pt x="12001" y="7214"/>
                  <a:pt x="11782" y="7482"/>
                  <a:pt x="11782" y="7813"/>
                </a:cubicBezTo>
                <a:cubicBezTo>
                  <a:pt x="11782" y="8145"/>
                  <a:pt x="12001" y="8413"/>
                  <a:pt x="12273" y="8413"/>
                </a:cubicBezTo>
                <a:lnTo>
                  <a:pt x="13255" y="8413"/>
                </a:lnTo>
                <a:cubicBezTo>
                  <a:pt x="13526" y="8413"/>
                  <a:pt x="13745" y="8145"/>
                  <a:pt x="13745" y="7813"/>
                </a:cubicBezTo>
                <a:cubicBezTo>
                  <a:pt x="13745" y="7482"/>
                  <a:pt x="13526" y="7214"/>
                  <a:pt x="13255" y="7214"/>
                </a:cubicBezTo>
                <a:moveTo>
                  <a:pt x="16200" y="18004"/>
                </a:moveTo>
                <a:lnTo>
                  <a:pt x="15218" y="18004"/>
                </a:lnTo>
                <a:cubicBezTo>
                  <a:pt x="14947" y="18004"/>
                  <a:pt x="14727" y="18272"/>
                  <a:pt x="14727" y="18603"/>
                </a:cubicBezTo>
                <a:cubicBezTo>
                  <a:pt x="14727" y="18935"/>
                  <a:pt x="14947" y="19202"/>
                  <a:pt x="15218" y="19202"/>
                </a:cubicBezTo>
                <a:lnTo>
                  <a:pt x="16200" y="19202"/>
                </a:lnTo>
                <a:cubicBezTo>
                  <a:pt x="16471" y="19202"/>
                  <a:pt x="16691" y="18935"/>
                  <a:pt x="16691" y="18603"/>
                </a:cubicBezTo>
                <a:cubicBezTo>
                  <a:pt x="16691" y="18272"/>
                  <a:pt x="16471" y="18004"/>
                  <a:pt x="16200" y="18004"/>
                </a:cubicBezTo>
                <a:moveTo>
                  <a:pt x="17182" y="12609"/>
                </a:moveTo>
                <a:cubicBezTo>
                  <a:pt x="16910" y="12609"/>
                  <a:pt x="16691" y="12877"/>
                  <a:pt x="16691" y="13208"/>
                </a:cubicBezTo>
                <a:cubicBezTo>
                  <a:pt x="16691" y="13540"/>
                  <a:pt x="16910" y="13808"/>
                  <a:pt x="17182" y="13808"/>
                </a:cubicBezTo>
                <a:cubicBezTo>
                  <a:pt x="17453" y="13808"/>
                  <a:pt x="17673" y="13540"/>
                  <a:pt x="17673" y="13208"/>
                </a:cubicBezTo>
                <a:cubicBezTo>
                  <a:pt x="17673" y="12877"/>
                  <a:pt x="17453" y="12609"/>
                  <a:pt x="17182" y="12609"/>
                </a:cubicBezTo>
                <a:moveTo>
                  <a:pt x="4418" y="7214"/>
                </a:moveTo>
                <a:lnTo>
                  <a:pt x="3436" y="7214"/>
                </a:lnTo>
                <a:cubicBezTo>
                  <a:pt x="3165" y="7214"/>
                  <a:pt x="2945" y="7482"/>
                  <a:pt x="2945" y="7813"/>
                </a:cubicBezTo>
                <a:cubicBezTo>
                  <a:pt x="2945" y="8145"/>
                  <a:pt x="3165" y="8413"/>
                  <a:pt x="3436" y="8413"/>
                </a:cubicBezTo>
                <a:lnTo>
                  <a:pt x="4418" y="8413"/>
                </a:lnTo>
                <a:cubicBezTo>
                  <a:pt x="4690" y="8413"/>
                  <a:pt x="4909" y="8145"/>
                  <a:pt x="4909" y="7813"/>
                </a:cubicBezTo>
                <a:cubicBezTo>
                  <a:pt x="4909" y="7482"/>
                  <a:pt x="4690" y="7214"/>
                  <a:pt x="4418" y="7214"/>
                </a:cubicBezTo>
                <a:moveTo>
                  <a:pt x="15218" y="8413"/>
                </a:moveTo>
                <a:lnTo>
                  <a:pt x="16200" y="8413"/>
                </a:lnTo>
                <a:cubicBezTo>
                  <a:pt x="16471" y="8413"/>
                  <a:pt x="16691" y="8145"/>
                  <a:pt x="16691" y="7813"/>
                </a:cubicBezTo>
                <a:cubicBezTo>
                  <a:pt x="16691" y="7482"/>
                  <a:pt x="16471" y="7214"/>
                  <a:pt x="16200" y="7214"/>
                </a:cubicBezTo>
                <a:lnTo>
                  <a:pt x="15218" y="7214"/>
                </a:lnTo>
                <a:cubicBezTo>
                  <a:pt x="14947" y="7214"/>
                  <a:pt x="14727" y="7482"/>
                  <a:pt x="14727" y="7813"/>
                </a:cubicBezTo>
                <a:cubicBezTo>
                  <a:pt x="14727" y="8145"/>
                  <a:pt x="14947" y="8413"/>
                  <a:pt x="15218" y="8413"/>
                </a:cubicBezTo>
                <a:moveTo>
                  <a:pt x="7364" y="18004"/>
                </a:moveTo>
                <a:lnTo>
                  <a:pt x="6382" y="18004"/>
                </a:lnTo>
                <a:cubicBezTo>
                  <a:pt x="6110" y="18004"/>
                  <a:pt x="5891" y="18272"/>
                  <a:pt x="5891" y="18603"/>
                </a:cubicBezTo>
                <a:cubicBezTo>
                  <a:pt x="5891" y="18935"/>
                  <a:pt x="6110" y="19202"/>
                  <a:pt x="6382" y="19202"/>
                </a:cubicBezTo>
                <a:lnTo>
                  <a:pt x="7364" y="19202"/>
                </a:lnTo>
                <a:cubicBezTo>
                  <a:pt x="7635" y="19202"/>
                  <a:pt x="7855" y="18935"/>
                  <a:pt x="7855" y="18603"/>
                </a:cubicBezTo>
                <a:cubicBezTo>
                  <a:pt x="7855" y="18272"/>
                  <a:pt x="7635" y="18004"/>
                  <a:pt x="7364" y="18004"/>
                </a:cubicBezTo>
                <a:moveTo>
                  <a:pt x="4418" y="18004"/>
                </a:moveTo>
                <a:lnTo>
                  <a:pt x="3436" y="18004"/>
                </a:lnTo>
                <a:cubicBezTo>
                  <a:pt x="3165" y="18004"/>
                  <a:pt x="2945" y="18272"/>
                  <a:pt x="2945" y="18603"/>
                </a:cubicBezTo>
                <a:cubicBezTo>
                  <a:pt x="2945" y="18935"/>
                  <a:pt x="3165" y="19202"/>
                  <a:pt x="3436" y="19202"/>
                </a:cubicBezTo>
                <a:lnTo>
                  <a:pt x="4418" y="19202"/>
                </a:lnTo>
                <a:cubicBezTo>
                  <a:pt x="4690" y="19202"/>
                  <a:pt x="4909" y="18935"/>
                  <a:pt x="4909" y="18603"/>
                </a:cubicBezTo>
                <a:cubicBezTo>
                  <a:pt x="4909" y="18272"/>
                  <a:pt x="4690" y="18004"/>
                  <a:pt x="4418" y="18004"/>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8" name="Shape 2827">
            <a:extLst>
              <a:ext uri="{FF2B5EF4-FFF2-40B4-BE49-F238E27FC236}">
                <a16:creationId xmlns:a16="http://schemas.microsoft.com/office/drawing/2014/main" id="{2B234437-1FAD-7FAA-740B-EA65B4850737}"/>
              </a:ext>
            </a:extLst>
          </p:cNvPr>
          <p:cNvSpPr/>
          <p:nvPr/>
        </p:nvSpPr>
        <p:spPr>
          <a:xfrm>
            <a:off x="10000035" y="5726381"/>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9" name="Shape 2828">
            <a:extLst>
              <a:ext uri="{FF2B5EF4-FFF2-40B4-BE49-F238E27FC236}">
                <a16:creationId xmlns:a16="http://schemas.microsoft.com/office/drawing/2014/main" id="{116F23CF-3467-3C26-7C1B-D4E9E8A2D89C}"/>
              </a:ext>
            </a:extLst>
          </p:cNvPr>
          <p:cNvSpPr/>
          <p:nvPr/>
        </p:nvSpPr>
        <p:spPr>
          <a:xfrm>
            <a:off x="10520599" y="5726381"/>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2400" y="13745"/>
                </a:lnTo>
                <a:lnTo>
                  <a:pt x="2400" y="14727"/>
                </a:lnTo>
                <a:lnTo>
                  <a:pt x="14400" y="14727"/>
                </a:lnTo>
                <a:cubicBezTo>
                  <a:pt x="14400" y="14727"/>
                  <a:pt x="14400" y="13745"/>
                  <a:pt x="14400" y="13745"/>
                </a:cubicBezTo>
                <a:close/>
                <a:moveTo>
                  <a:pt x="15600" y="20092"/>
                </a:moveTo>
                <a:lnTo>
                  <a:pt x="13624" y="18798"/>
                </a:lnTo>
                <a:cubicBezTo>
                  <a:pt x="13515" y="18710"/>
                  <a:pt x="13366" y="18655"/>
                  <a:pt x="13200" y="18655"/>
                </a:cubicBezTo>
                <a:cubicBezTo>
                  <a:pt x="13035" y="18655"/>
                  <a:pt x="12885" y="18710"/>
                  <a:pt x="12776" y="18798"/>
                </a:cubicBezTo>
                <a:lnTo>
                  <a:pt x="10800" y="20415"/>
                </a:lnTo>
                <a:lnTo>
                  <a:pt x="8824" y="18798"/>
                </a:lnTo>
                <a:cubicBezTo>
                  <a:pt x="8716" y="18710"/>
                  <a:pt x="8566" y="18655"/>
                  <a:pt x="8400" y="18655"/>
                </a:cubicBezTo>
                <a:cubicBezTo>
                  <a:pt x="8235" y="18655"/>
                  <a:pt x="8085" y="18710"/>
                  <a:pt x="7976" y="18798"/>
                </a:cubicBezTo>
                <a:lnTo>
                  <a:pt x="6000" y="20415"/>
                </a:lnTo>
                <a:lnTo>
                  <a:pt x="4024" y="18798"/>
                </a:lnTo>
                <a:cubicBezTo>
                  <a:pt x="3915" y="18710"/>
                  <a:pt x="3766" y="18655"/>
                  <a:pt x="3600" y="18655"/>
                </a:cubicBezTo>
                <a:cubicBezTo>
                  <a:pt x="3435" y="18655"/>
                  <a:pt x="3285" y="18710"/>
                  <a:pt x="3176" y="18798"/>
                </a:cubicBezTo>
                <a:lnTo>
                  <a:pt x="1200" y="20092"/>
                </a:lnTo>
                <a:lnTo>
                  <a:pt x="1200" y="3927"/>
                </a:lnTo>
                <a:lnTo>
                  <a:pt x="15600" y="3927"/>
                </a:lnTo>
                <a:cubicBezTo>
                  <a:pt x="15600" y="3927"/>
                  <a:pt x="15600" y="20092"/>
                  <a:pt x="15600" y="20092"/>
                </a:cubicBezTo>
                <a:close/>
                <a:moveTo>
                  <a:pt x="16200" y="2945"/>
                </a:moveTo>
                <a:lnTo>
                  <a:pt x="600" y="2945"/>
                </a:lnTo>
                <a:cubicBezTo>
                  <a:pt x="268" y="2945"/>
                  <a:pt x="0" y="3165"/>
                  <a:pt x="0" y="3436"/>
                </a:cubicBezTo>
                <a:lnTo>
                  <a:pt x="0" y="21109"/>
                </a:lnTo>
                <a:cubicBezTo>
                  <a:pt x="0" y="21380"/>
                  <a:pt x="268" y="21600"/>
                  <a:pt x="600" y="21600"/>
                </a:cubicBezTo>
                <a:cubicBezTo>
                  <a:pt x="766" y="21600"/>
                  <a:pt x="916" y="21545"/>
                  <a:pt x="1024" y="21456"/>
                </a:cubicBezTo>
                <a:lnTo>
                  <a:pt x="3553" y="19801"/>
                </a:lnTo>
                <a:lnTo>
                  <a:pt x="5576" y="21456"/>
                </a:lnTo>
                <a:cubicBezTo>
                  <a:pt x="5684" y="21545"/>
                  <a:pt x="5834" y="21600"/>
                  <a:pt x="6000" y="21600"/>
                </a:cubicBezTo>
                <a:cubicBezTo>
                  <a:pt x="6166" y="21600"/>
                  <a:pt x="6316" y="21545"/>
                  <a:pt x="6424" y="21456"/>
                </a:cubicBezTo>
                <a:lnTo>
                  <a:pt x="8400" y="19840"/>
                </a:lnTo>
                <a:lnTo>
                  <a:pt x="10376" y="21456"/>
                </a:lnTo>
                <a:cubicBezTo>
                  <a:pt x="10484" y="21545"/>
                  <a:pt x="10634" y="21600"/>
                  <a:pt x="10800" y="21600"/>
                </a:cubicBezTo>
                <a:cubicBezTo>
                  <a:pt x="10966" y="21600"/>
                  <a:pt x="11116" y="21545"/>
                  <a:pt x="11224" y="21456"/>
                </a:cubicBezTo>
                <a:lnTo>
                  <a:pt x="13247" y="19801"/>
                </a:lnTo>
                <a:lnTo>
                  <a:pt x="15776" y="21456"/>
                </a:lnTo>
                <a:cubicBezTo>
                  <a:pt x="15884" y="21545"/>
                  <a:pt x="16034" y="21600"/>
                  <a:pt x="16200" y="21600"/>
                </a:cubicBezTo>
                <a:cubicBezTo>
                  <a:pt x="16532" y="21600"/>
                  <a:pt x="16800" y="21380"/>
                  <a:pt x="16800" y="21109"/>
                </a:cubicBezTo>
                <a:lnTo>
                  <a:pt x="16800" y="3436"/>
                </a:lnTo>
                <a:cubicBezTo>
                  <a:pt x="16800" y="3165"/>
                  <a:pt x="16532" y="2945"/>
                  <a:pt x="16200" y="2945"/>
                </a:cubicBezTo>
                <a:moveTo>
                  <a:pt x="8400" y="11782"/>
                </a:moveTo>
                <a:lnTo>
                  <a:pt x="2400" y="11782"/>
                </a:lnTo>
                <a:lnTo>
                  <a:pt x="2400" y="12764"/>
                </a:lnTo>
                <a:lnTo>
                  <a:pt x="8400" y="12764"/>
                </a:lnTo>
                <a:cubicBezTo>
                  <a:pt x="8400" y="12764"/>
                  <a:pt x="8400" y="11782"/>
                  <a:pt x="8400" y="11782"/>
                </a:cubicBezTo>
                <a:close/>
                <a:moveTo>
                  <a:pt x="21000" y="0"/>
                </a:moveTo>
                <a:lnTo>
                  <a:pt x="5400" y="0"/>
                </a:lnTo>
                <a:cubicBezTo>
                  <a:pt x="5068" y="0"/>
                  <a:pt x="4800" y="220"/>
                  <a:pt x="4800" y="491"/>
                </a:cubicBezTo>
                <a:lnTo>
                  <a:pt x="4800" y="1964"/>
                </a:lnTo>
                <a:lnTo>
                  <a:pt x="6000" y="1964"/>
                </a:lnTo>
                <a:lnTo>
                  <a:pt x="6000" y="982"/>
                </a:lnTo>
                <a:lnTo>
                  <a:pt x="20400" y="982"/>
                </a:lnTo>
                <a:lnTo>
                  <a:pt x="20400" y="17146"/>
                </a:lnTo>
                <a:lnTo>
                  <a:pt x="18424" y="15853"/>
                </a:lnTo>
                <a:cubicBezTo>
                  <a:pt x="18316" y="15764"/>
                  <a:pt x="18166" y="15709"/>
                  <a:pt x="18000" y="15709"/>
                </a:cubicBezTo>
                <a:lnTo>
                  <a:pt x="18000" y="16894"/>
                </a:lnTo>
                <a:lnTo>
                  <a:pt x="18047" y="16856"/>
                </a:lnTo>
                <a:lnTo>
                  <a:pt x="20576" y="18511"/>
                </a:lnTo>
                <a:cubicBezTo>
                  <a:pt x="20684" y="18599"/>
                  <a:pt x="20834" y="18655"/>
                  <a:pt x="21000" y="18655"/>
                </a:cubicBezTo>
                <a:cubicBezTo>
                  <a:pt x="21332" y="18655"/>
                  <a:pt x="21600" y="18435"/>
                  <a:pt x="21600" y="18164"/>
                </a:cubicBezTo>
                <a:lnTo>
                  <a:pt x="21600" y="491"/>
                </a:lnTo>
                <a:cubicBezTo>
                  <a:pt x="21600" y="220"/>
                  <a:pt x="21332" y="0"/>
                  <a:pt x="21000" y="0"/>
                </a:cubicBezTo>
                <a:moveTo>
                  <a:pt x="10800" y="15709"/>
                </a:moveTo>
                <a:lnTo>
                  <a:pt x="2400" y="15709"/>
                </a:lnTo>
                <a:lnTo>
                  <a:pt x="2400" y="16691"/>
                </a:lnTo>
                <a:lnTo>
                  <a:pt x="10800" y="16691"/>
                </a:lnTo>
                <a:cubicBezTo>
                  <a:pt x="10800" y="16691"/>
                  <a:pt x="10800" y="15709"/>
                  <a:pt x="10800" y="15709"/>
                </a:cubicBezTo>
                <a:close/>
                <a:moveTo>
                  <a:pt x="12000" y="4909"/>
                </a:moveTo>
                <a:lnTo>
                  <a:pt x="10800" y="4909"/>
                </a:lnTo>
                <a:lnTo>
                  <a:pt x="10800" y="9818"/>
                </a:lnTo>
                <a:lnTo>
                  <a:pt x="12000" y="9818"/>
                </a:lnTo>
                <a:cubicBezTo>
                  <a:pt x="12000" y="9818"/>
                  <a:pt x="12000" y="4909"/>
                  <a:pt x="12000" y="4909"/>
                </a:cubicBezTo>
                <a:close/>
                <a:moveTo>
                  <a:pt x="14400" y="4909"/>
                </a:moveTo>
                <a:lnTo>
                  <a:pt x="13200" y="4909"/>
                </a:lnTo>
                <a:lnTo>
                  <a:pt x="13200" y="9818"/>
                </a:lnTo>
                <a:lnTo>
                  <a:pt x="14400" y="9818"/>
                </a:lnTo>
                <a:cubicBezTo>
                  <a:pt x="14400" y="9818"/>
                  <a:pt x="14400" y="4909"/>
                  <a:pt x="14400" y="4909"/>
                </a:cubicBezTo>
                <a:close/>
                <a:moveTo>
                  <a:pt x="7200" y="4909"/>
                </a:moveTo>
                <a:lnTo>
                  <a:pt x="4800" y="4909"/>
                </a:lnTo>
                <a:lnTo>
                  <a:pt x="4800" y="9818"/>
                </a:lnTo>
                <a:lnTo>
                  <a:pt x="7200" y="9818"/>
                </a:lnTo>
                <a:cubicBezTo>
                  <a:pt x="7200" y="9818"/>
                  <a:pt x="7200" y="4909"/>
                  <a:pt x="7200" y="4909"/>
                </a:cubicBezTo>
                <a:close/>
                <a:moveTo>
                  <a:pt x="3600" y="4909"/>
                </a:moveTo>
                <a:lnTo>
                  <a:pt x="2400" y="4909"/>
                </a:lnTo>
                <a:lnTo>
                  <a:pt x="2400" y="9818"/>
                </a:lnTo>
                <a:lnTo>
                  <a:pt x="3600" y="9818"/>
                </a:lnTo>
                <a:cubicBezTo>
                  <a:pt x="3600" y="9818"/>
                  <a:pt x="3600" y="4909"/>
                  <a:pt x="3600" y="4909"/>
                </a:cubicBezTo>
                <a:close/>
                <a:moveTo>
                  <a:pt x="9600" y="4909"/>
                </a:moveTo>
                <a:lnTo>
                  <a:pt x="8400" y="4909"/>
                </a:lnTo>
                <a:lnTo>
                  <a:pt x="8400" y="9818"/>
                </a:lnTo>
                <a:lnTo>
                  <a:pt x="9600" y="9818"/>
                </a:lnTo>
                <a:cubicBezTo>
                  <a:pt x="9600" y="9818"/>
                  <a:pt x="9600" y="4909"/>
                  <a:pt x="9600" y="4909"/>
                </a:cubicBezTo>
                <a:close/>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60" name="Shape 2829">
            <a:extLst>
              <a:ext uri="{FF2B5EF4-FFF2-40B4-BE49-F238E27FC236}">
                <a16:creationId xmlns:a16="http://schemas.microsoft.com/office/drawing/2014/main" id="{8E141365-D819-153C-C6C1-283DC3FF1D32}"/>
              </a:ext>
            </a:extLst>
          </p:cNvPr>
          <p:cNvSpPr/>
          <p:nvPr/>
        </p:nvSpPr>
        <p:spPr>
          <a:xfrm>
            <a:off x="11028467" y="57263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chemeClr val="accent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61" name="Shape 2830">
            <a:extLst>
              <a:ext uri="{FF2B5EF4-FFF2-40B4-BE49-F238E27FC236}">
                <a16:creationId xmlns:a16="http://schemas.microsoft.com/office/drawing/2014/main" id="{9C75662C-1E3A-C22D-E2EB-CD5A032AFBB8}"/>
              </a:ext>
            </a:extLst>
          </p:cNvPr>
          <p:cNvSpPr/>
          <p:nvPr/>
        </p:nvSpPr>
        <p:spPr>
          <a:xfrm>
            <a:off x="5629487" y="4658151"/>
            <a:ext cx="761737" cy="269294"/>
          </a:xfrm>
          <a:prstGeom prst="rect">
            <a:avLst/>
          </a:prstGeom>
          <a:noFill/>
          <a:ln w="12700">
            <a:miter lim="400000"/>
          </a:ln>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lang="zh-CN" altLang="en-US" sz="1500" dirty="0">
                <a:solidFill>
                  <a:schemeClr val="accent2"/>
                </a:solidFill>
                <a:latin typeface="Arial" panose="020B0604020202020204" pitchFamily="34" charset="0"/>
                <a:ea typeface="微软雅黑" panose="020B0503020204020204" charset="-122"/>
                <a:sym typeface="Arial" panose="020B0604020202020204" pitchFamily="34" charset="0"/>
              </a:rPr>
              <a:t>电子商务</a:t>
            </a:r>
            <a:endParaRPr sz="1500"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163" name="文本占位符 2">
            <a:extLst>
              <a:ext uri="{FF2B5EF4-FFF2-40B4-BE49-F238E27FC236}">
                <a16:creationId xmlns:a16="http://schemas.microsoft.com/office/drawing/2014/main" id="{61B90D78-CC3B-941B-82CA-0FDF47D10B29}"/>
              </a:ext>
            </a:extLst>
          </p:cNvPr>
          <p:cNvSpPr>
            <a:spLocks noGrp="1"/>
          </p:cNvSpPr>
          <p:nvPr>
            <p:ph type="body" sz="quarter" idx="10"/>
          </p:nvPr>
        </p:nvSpPr>
        <p:spPr>
          <a:xfrm>
            <a:off x="712788" y="701902"/>
            <a:ext cx="876526" cy="152371"/>
          </a:xfrm>
          <a:prstGeom prst="rect">
            <a:avLst/>
          </a:prstGeom>
        </p:spPr>
        <p:txBody>
          <a:bodyPr/>
          <a:lstStyle/>
          <a:p>
            <a:pPr marL="0" indent="0">
              <a:buNone/>
            </a:pPr>
            <a:r>
              <a:rPr lang="en-US" altLang="zh-CN" dirty="0"/>
              <a:t> </a:t>
            </a:r>
            <a:r>
              <a:rPr lang="en-US" altLang="zh-CN" dirty="0" err="1"/>
              <a:t>OfficePLUS</a:t>
            </a:r>
            <a:endParaRPr lang="zh-CN" altLang="en-US" dirty="0"/>
          </a:p>
        </p:txBody>
      </p:sp>
      <p:sp>
        <p:nvSpPr>
          <p:cNvPr id="162" name="文本占位符 1">
            <a:extLst>
              <a:ext uri="{FF2B5EF4-FFF2-40B4-BE49-F238E27FC236}">
                <a16:creationId xmlns:a16="http://schemas.microsoft.com/office/drawing/2014/main" id="{EF2C6E3A-2D35-F862-2B40-C94A999B3B45}"/>
              </a:ext>
            </a:extLst>
          </p:cNvPr>
          <p:cNvSpPr>
            <a:spLocks noGrp="1"/>
          </p:cNvSpPr>
          <p:nvPr>
            <p:ph type="body" sz="quarter" idx="11"/>
          </p:nvPr>
        </p:nvSpPr>
        <p:spPr>
          <a:xfrm>
            <a:off x="10604734" y="6476773"/>
            <a:ext cx="903643" cy="172221"/>
          </a:xfrm>
          <a:prstGeom prst="rect">
            <a:avLst/>
          </a:prstGeom>
          <a:blipFill dpi="0" rotWithShape="0">
            <a:blip r:embed="rId2">
              <a:lum/>
            </a:blip>
            <a:srcRect/>
            <a:stretch>
              <a:fillRect l="-55531" t="-789610" r="-532395" b="-2824122"/>
            </a:stretch>
          </a:blipFill>
        </p:spPr>
        <p:txBody>
          <a:bodyPr wrap="square" lIns="0" tIns="0" rIns="0" bIns="0" rtlCol="0" anchor="t">
            <a:noAutofit/>
          </a:bodyPr>
          <a:lstStyle/>
          <a:p>
            <a:pPr marL="0" indent="0">
              <a:buNone/>
            </a:pPr>
            <a:r>
              <a:rPr lang="en-US" altLang="zh-CN" sz="1200" dirty="0">
                <a:solidFill>
                  <a:srgbClr val="49BCDD"/>
                </a:solidFill>
                <a:latin typeface="OPPOSans L" panose="00020600040101010101" charset="-122"/>
                <a:ea typeface="OPPOSans L" panose="00020600040101010101" charset="-122"/>
                <a:cs typeface="OPPOSans L" panose="00020600040101010101" charset="-122"/>
              </a:rPr>
              <a:t>  </a:t>
            </a:r>
            <a:r>
              <a:rPr lang="en-US" altLang="zh-CN" sz="1200" dirty="0" err="1">
                <a:solidFill>
                  <a:srgbClr val="49BCDD"/>
                </a:solidFill>
                <a:latin typeface="OPPOSans L" panose="00020600040101010101" charset="-122"/>
                <a:ea typeface="OPPOSans L" panose="00020600040101010101" charset="-122"/>
                <a:cs typeface="OPPOSans L" panose="00020600040101010101" charset="-122"/>
              </a:rPr>
              <a:t>OfficePLUS</a:t>
            </a:r>
            <a:endParaRPr lang="zh-CN" altLang="en-US" sz="1200" dirty="0">
              <a:solidFill>
                <a:srgbClr val="49BCDD"/>
              </a:solidFill>
              <a:latin typeface="OPPOSans L" panose="00020600040101010101" charset="-122"/>
              <a:ea typeface="OPPOSans L" panose="00020600040101010101" charset="-122"/>
              <a:cs typeface="OPPOSans L" panose="00020600040101010101" charset="-122"/>
            </a:endParaRPr>
          </a:p>
        </p:txBody>
      </p:sp>
    </p:spTree>
    <p:extLst>
      <p:ext uri="{BB962C8B-B14F-4D97-AF65-F5344CB8AC3E}">
        <p14:creationId xmlns:p14="http://schemas.microsoft.com/office/powerpoint/2010/main" val="321869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a:t>
            </a:r>
            <a:r>
              <a:rPr kumimoji="1" lang="en-US" altLang="zh-CN" dirty="0" err="1"/>
              <a:t>OPPOSans</a:t>
            </a:r>
            <a:r>
              <a:rPr kumimoji="1" lang="zh-CN" altLang="en-US" dirty="0"/>
              <a:t>、优设标题黑</a:t>
            </a:r>
            <a:endParaRPr kumimoji="1" lang="en-US" altLang="zh-CN" dirty="0"/>
          </a:p>
          <a:p>
            <a:r>
              <a:rPr kumimoji="1" lang="zh-CN" altLang="en-US" dirty="0"/>
              <a:t>英文：</a:t>
            </a:r>
            <a:r>
              <a:rPr kumimoji="1" lang="en-GB" altLang="zh-CN" dirty="0" err="1"/>
              <a:t>Arail</a:t>
            </a:r>
            <a:r>
              <a:rPr kumimoji="1" lang="zh-CN" altLang="en-US" dirty="0"/>
              <a:t>、</a:t>
            </a:r>
            <a:r>
              <a:rPr kumimoji="1" lang="en-US" altLang="zh-CN" dirty="0" err="1"/>
              <a:t>OPPOSans</a:t>
            </a:r>
            <a:endParaRPr kumimoji="1" lang="en-US" altLang="zh-CN" dirty="0"/>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1.2</a:t>
            </a:r>
          </a:p>
          <a:p>
            <a:r>
              <a:rPr kumimoji="1" lang="en-US" altLang="zh-CN" dirty="0" err="1"/>
              <a:t>iconfont</a:t>
            </a:r>
            <a:endParaRPr kumimoji="1" lang="en" altLang="zh-CN" dirty="0"/>
          </a:p>
          <a:p>
            <a:endParaRPr kumimoji="1" lang="en-US"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zh-CN" altLang="en-US" dirty="0"/>
              <a:t>绍爷</a:t>
            </a:r>
            <a:endParaRPr kumimoji="1" lang="en-US" altLang="zh-CN"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17903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281A970-CDF6-6A69-A489-08C0D4A3766B}"/>
              </a:ext>
            </a:extLst>
          </p:cNvPr>
          <p:cNvSpPr txBox="1"/>
          <p:nvPr/>
        </p:nvSpPr>
        <p:spPr>
          <a:xfrm>
            <a:off x="1329690" y="5655945"/>
            <a:ext cx="9426575" cy="184150"/>
          </a:xfrm>
          <a:prstGeom prst="rect">
            <a:avLst/>
          </a:prstGeom>
          <a:noFill/>
          <a:effectLst/>
        </p:spPr>
        <p:txBody>
          <a:bodyPr wrap="square" lIns="0" tIns="0" rIns="0" bIns="0" rtlCol="0" anchor="t">
            <a:noAutofit/>
          </a:bodyPr>
          <a:lstStyle/>
          <a:p>
            <a:pPr algn="dist"/>
            <a:r>
              <a:rPr lang="en-US" altLang="zh-CN"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 </a:t>
            </a:r>
            <a:r>
              <a:rPr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20</a:t>
            </a:r>
            <a:r>
              <a:rPr lang="en-US"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X</a:t>
            </a:r>
            <a:r>
              <a:rPr lang="en-US" altLang="zh-CN"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X</a:t>
            </a:r>
            <a:r>
              <a:rPr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 home appliance market potential analysis</a:t>
            </a:r>
          </a:p>
        </p:txBody>
      </p:sp>
      <p:sp useBgFill="1">
        <p:nvSpPr>
          <p:cNvPr id="6" name="文本框 5">
            <a:extLst>
              <a:ext uri="{FF2B5EF4-FFF2-40B4-BE49-F238E27FC236}">
                <a16:creationId xmlns:a16="http://schemas.microsoft.com/office/drawing/2014/main" id="{985D5D24-F693-267B-E675-50327757FE79}"/>
              </a:ext>
            </a:extLst>
          </p:cNvPr>
          <p:cNvSpPr txBox="1"/>
          <p:nvPr/>
        </p:nvSpPr>
        <p:spPr>
          <a:xfrm>
            <a:off x="2965450" y="3271154"/>
            <a:ext cx="3194685" cy="492125"/>
          </a:xfrm>
          <a:prstGeom prst="rect">
            <a:avLst/>
          </a:prstGeom>
          <a:noFill/>
          <a:effectLst/>
        </p:spPr>
        <p:txBody>
          <a:bodyPr wrap="none" lIns="0" tIns="0" rIns="0" bIns="0" rtlCol="0" anchor="t">
            <a:noAutofit/>
          </a:bodyPr>
          <a:lstStyle>
            <a:lvl1pPr marL="186055" indent="-186055" defTabSz="742950">
              <a:lnSpc>
                <a:spcPct val="90000"/>
              </a:lnSpc>
              <a:spcBef>
                <a:spcPts val="815"/>
              </a:spcBef>
              <a:buFont typeface="Arial" panose="020B0604020202020204" pitchFamily="34" charset="0"/>
              <a:buChar char="•"/>
              <a:defRPr lang="zh-CN" altLang="en-US" sz="3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vl2pPr marL="557530" indent="-186055" defTabSz="742950">
              <a:lnSpc>
                <a:spcPct val="90000"/>
              </a:lnSpc>
              <a:spcBef>
                <a:spcPts val="405"/>
              </a:spcBef>
              <a:buFont typeface="Arial" panose="020B0604020202020204" pitchFamily="34" charset="0"/>
              <a:buChar char="•"/>
              <a:defRPr sz="1950"/>
            </a:lvl2pPr>
            <a:lvl3pPr marL="929005" indent="-186055" defTabSz="742950">
              <a:lnSpc>
                <a:spcPct val="90000"/>
              </a:lnSpc>
              <a:spcBef>
                <a:spcPts val="405"/>
              </a:spcBef>
              <a:buFont typeface="Arial" panose="020B0604020202020204" pitchFamily="34" charset="0"/>
              <a:buChar char="•"/>
              <a:defRPr sz="1625"/>
            </a:lvl3pPr>
            <a:lvl4pPr marL="1300480" indent="-186055" defTabSz="742950">
              <a:lnSpc>
                <a:spcPct val="90000"/>
              </a:lnSpc>
              <a:spcBef>
                <a:spcPts val="405"/>
              </a:spcBef>
              <a:buFont typeface="Arial" panose="020B0604020202020204" pitchFamily="34" charset="0"/>
              <a:buChar char="•"/>
              <a:defRPr sz="1465"/>
            </a:lvl4pPr>
            <a:lvl5pPr marL="1671955" indent="-186055" defTabSz="742950">
              <a:lnSpc>
                <a:spcPct val="90000"/>
              </a:lnSpc>
              <a:spcBef>
                <a:spcPts val="405"/>
              </a:spcBef>
              <a:buFont typeface="Arial" panose="020B0604020202020204" pitchFamily="34" charset="0"/>
              <a:buChar char="•"/>
              <a:defRPr sz="1465"/>
            </a:lvl5pPr>
            <a:lvl6pPr marL="2043430" indent="-186055" defTabSz="742950">
              <a:lnSpc>
                <a:spcPct val="90000"/>
              </a:lnSpc>
              <a:spcBef>
                <a:spcPts val="405"/>
              </a:spcBef>
              <a:buFont typeface="Arial" panose="020B0604020202020204" pitchFamily="34" charset="0"/>
              <a:buChar char="•"/>
              <a:defRPr sz="1465"/>
            </a:lvl6pPr>
            <a:lvl7pPr marL="2414905" indent="-186055" defTabSz="742950">
              <a:lnSpc>
                <a:spcPct val="90000"/>
              </a:lnSpc>
              <a:spcBef>
                <a:spcPts val="405"/>
              </a:spcBef>
              <a:buFont typeface="Arial" panose="020B0604020202020204" pitchFamily="34" charset="0"/>
              <a:buChar char="•"/>
              <a:defRPr sz="1465"/>
            </a:lvl7pPr>
            <a:lvl8pPr marL="2786380" indent="-186055" defTabSz="742950">
              <a:lnSpc>
                <a:spcPct val="90000"/>
              </a:lnSpc>
              <a:spcBef>
                <a:spcPts val="405"/>
              </a:spcBef>
              <a:buFont typeface="Arial" panose="020B0604020202020204" pitchFamily="34" charset="0"/>
              <a:buChar char="•"/>
              <a:defRPr sz="1465"/>
            </a:lvl8pPr>
            <a:lvl9pPr marL="3157855" indent="-186055" defTabSz="742950">
              <a:lnSpc>
                <a:spcPct val="90000"/>
              </a:lnSpc>
              <a:spcBef>
                <a:spcPts val="405"/>
              </a:spcBef>
              <a:buFont typeface="Arial" panose="020B0604020202020204" pitchFamily="34" charset="0"/>
              <a:buChar char="•"/>
              <a:defRPr sz="1465"/>
            </a:lvl9pPr>
          </a:lstStyle>
          <a:p>
            <a:pPr marL="0" indent="0">
              <a:buNone/>
            </a:pPr>
            <a:r>
              <a:rPr lang="zh-CN" altLang="en-US" dirty="0">
                <a:sym typeface="Arial" panose="020B0604020202020204" pitchFamily="34" charset="0"/>
              </a:rPr>
              <a:t>调研目的</a:t>
            </a:r>
            <a:r>
              <a:rPr lang="en-US" altLang="zh-CN" dirty="0">
                <a:sym typeface="Arial" panose="020B0604020202020204" pitchFamily="34" charset="0"/>
              </a:rPr>
              <a:t> </a:t>
            </a:r>
            <a:r>
              <a:rPr lang="en-US" altLang="zh-CN" sz="1200" dirty="0">
                <a:sym typeface="Arial" panose="020B0604020202020204" pitchFamily="34" charset="0"/>
              </a:rPr>
              <a:t>/ PURPOSE</a:t>
            </a:r>
            <a:endParaRPr lang="en-US" altLang="zh-CN" dirty="0">
              <a:sym typeface="Arial" panose="020B0604020202020204" pitchFamily="34" charset="0"/>
            </a:endParaRPr>
          </a:p>
        </p:txBody>
      </p:sp>
      <p:grpSp>
        <p:nvGrpSpPr>
          <p:cNvPr id="2" name="组合 1">
            <a:extLst>
              <a:ext uri="{FF2B5EF4-FFF2-40B4-BE49-F238E27FC236}">
                <a16:creationId xmlns:a16="http://schemas.microsoft.com/office/drawing/2014/main" id="{7D653D61-1CF8-5750-9F08-3F07CCFB33F7}"/>
              </a:ext>
            </a:extLst>
          </p:cNvPr>
          <p:cNvGrpSpPr/>
          <p:nvPr/>
        </p:nvGrpSpPr>
        <p:grpSpPr>
          <a:xfrm>
            <a:off x="2133600" y="3202305"/>
            <a:ext cx="837565" cy="534035"/>
            <a:chOff x="2133600" y="3202305"/>
            <a:chExt cx="837565" cy="534035"/>
          </a:xfrm>
        </p:grpSpPr>
        <p:sp>
          <p:nvSpPr>
            <p:cNvPr id="7" name="平行四边形 6">
              <a:extLst>
                <a:ext uri="{FF2B5EF4-FFF2-40B4-BE49-F238E27FC236}">
                  <a16:creationId xmlns:a16="http://schemas.microsoft.com/office/drawing/2014/main" id="{4ECFCBEB-4869-3D50-7202-A72C074EB2FD}"/>
                </a:ext>
              </a:extLst>
            </p:cNvPr>
            <p:cNvSpPr/>
            <p:nvPr/>
          </p:nvSpPr>
          <p:spPr>
            <a:xfrm>
              <a:off x="2133600" y="3202305"/>
              <a:ext cx="837565" cy="534035"/>
            </a:xfrm>
            <a:prstGeom prst="parallelogram">
              <a:avLst>
                <a:gd name="adj" fmla="val 29964"/>
              </a:avLst>
            </a:prstGeom>
            <a:gradFill>
              <a:gsLst>
                <a:gs pos="0">
                  <a:schemeClr val="accent1">
                    <a:alpha val="20000"/>
                  </a:schemeClr>
                </a:gs>
                <a:gs pos="50000">
                  <a:schemeClr val="accent3">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tLang="zh-CN" sz="1200" i="1">
                <a:effectLst>
                  <a:outerShdw blurRad="63500" sx="102000" sy="102000" algn="ctr" rotWithShape="0">
                    <a:srgbClr val="0B184D">
                      <a:alpha val="40000"/>
                    </a:srgbClr>
                  </a:outerShdw>
                </a:effectLst>
              </a:endParaRPr>
            </a:p>
          </p:txBody>
        </p:sp>
        <p:sp useBgFill="1">
          <p:nvSpPr>
            <p:cNvPr id="8" name="文本框 7">
              <a:extLst>
                <a:ext uri="{FF2B5EF4-FFF2-40B4-BE49-F238E27FC236}">
                  <a16:creationId xmlns:a16="http://schemas.microsoft.com/office/drawing/2014/main" id="{0C4CA331-04E1-58FF-ABAF-290C7D3911AF}"/>
                </a:ext>
              </a:extLst>
            </p:cNvPr>
            <p:cNvSpPr txBox="1"/>
            <p:nvPr/>
          </p:nvSpPr>
          <p:spPr>
            <a:xfrm>
              <a:off x="2261870" y="3223260"/>
              <a:ext cx="581025" cy="492125"/>
            </a:xfrm>
            <a:prstGeom prst="rect">
              <a:avLst/>
            </a:prstGeom>
            <a:noFill/>
            <a:effectLst/>
          </p:spPr>
          <p:txBody>
            <a:bodyPr wrap="none" lIns="0" tIns="0" rIns="0" bIns="0" rtlCol="0" anchor="ctr" anchorCtr="0">
              <a:noAutofit/>
            </a:bodyPr>
            <a:lstStyle/>
            <a:p>
              <a:pPr lvl="0" algn="ctr">
                <a:buClrTx/>
                <a:buSzTx/>
                <a:buFontTx/>
              </a:pPr>
              <a:r>
                <a:rPr lang="en-US" sz="24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sym typeface="Arial" panose="020B0604020202020204" pitchFamily="34" charset="0"/>
                </a:rPr>
                <a:t>01</a:t>
              </a:r>
            </a:p>
          </p:txBody>
        </p:sp>
      </p:grpSp>
      <p:sp useBgFill="1">
        <p:nvSpPr>
          <p:cNvPr id="10" name="文本框 9">
            <a:extLst>
              <a:ext uri="{FF2B5EF4-FFF2-40B4-BE49-F238E27FC236}">
                <a16:creationId xmlns:a16="http://schemas.microsoft.com/office/drawing/2014/main" id="{DE332E9B-E561-B364-6B2B-D38170F90B9B}"/>
              </a:ext>
            </a:extLst>
          </p:cNvPr>
          <p:cNvSpPr txBox="1"/>
          <p:nvPr/>
        </p:nvSpPr>
        <p:spPr>
          <a:xfrm>
            <a:off x="2698750" y="4228734"/>
            <a:ext cx="3194685" cy="492125"/>
          </a:xfrm>
          <a:prstGeom prst="rect">
            <a:avLst/>
          </a:prstGeom>
          <a:noFill/>
          <a:effectLst/>
        </p:spPr>
        <p:txBody>
          <a:bodyPr wrap="none" lIns="0" tIns="0" rIns="0" bIns="0" rtlCol="0" anchor="t">
            <a:noAutofit/>
          </a:bodyPr>
          <a:lstStyle>
            <a:lvl1pPr marL="186055" indent="-186055" defTabSz="742950">
              <a:lnSpc>
                <a:spcPct val="90000"/>
              </a:lnSpc>
              <a:spcBef>
                <a:spcPts val="815"/>
              </a:spcBef>
              <a:buFont typeface="Arial" panose="020B0604020202020204" pitchFamily="34" charset="0"/>
              <a:buChar char="•"/>
              <a:defRPr lang="zh-CN" altLang="en-US" sz="3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vl2pPr marL="557530" indent="-186055" defTabSz="742950">
              <a:lnSpc>
                <a:spcPct val="90000"/>
              </a:lnSpc>
              <a:spcBef>
                <a:spcPts val="405"/>
              </a:spcBef>
              <a:buFont typeface="Arial" panose="020B0604020202020204" pitchFamily="34" charset="0"/>
              <a:buChar char="•"/>
              <a:defRPr sz="1950"/>
            </a:lvl2pPr>
            <a:lvl3pPr marL="929005" indent="-186055" defTabSz="742950">
              <a:lnSpc>
                <a:spcPct val="90000"/>
              </a:lnSpc>
              <a:spcBef>
                <a:spcPts val="405"/>
              </a:spcBef>
              <a:buFont typeface="Arial" panose="020B0604020202020204" pitchFamily="34" charset="0"/>
              <a:buChar char="•"/>
              <a:defRPr sz="1625"/>
            </a:lvl3pPr>
            <a:lvl4pPr marL="1300480" indent="-186055" defTabSz="742950">
              <a:lnSpc>
                <a:spcPct val="90000"/>
              </a:lnSpc>
              <a:spcBef>
                <a:spcPts val="405"/>
              </a:spcBef>
              <a:buFont typeface="Arial" panose="020B0604020202020204" pitchFamily="34" charset="0"/>
              <a:buChar char="•"/>
              <a:defRPr sz="1465"/>
            </a:lvl4pPr>
            <a:lvl5pPr marL="1671955" indent="-186055" defTabSz="742950">
              <a:lnSpc>
                <a:spcPct val="90000"/>
              </a:lnSpc>
              <a:spcBef>
                <a:spcPts val="405"/>
              </a:spcBef>
              <a:buFont typeface="Arial" panose="020B0604020202020204" pitchFamily="34" charset="0"/>
              <a:buChar char="•"/>
              <a:defRPr sz="1465"/>
            </a:lvl5pPr>
            <a:lvl6pPr marL="2043430" indent="-186055" defTabSz="742950">
              <a:lnSpc>
                <a:spcPct val="90000"/>
              </a:lnSpc>
              <a:spcBef>
                <a:spcPts val="405"/>
              </a:spcBef>
              <a:buFont typeface="Arial" panose="020B0604020202020204" pitchFamily="34" charset="0"/>
              <a:buChar char="•"/>
              <a:defRPr sz="1465"/>
            </a:lvl6pPr>
            <a:lvl7pPr marL="2414905" indent="-186055" defTabSz="742950">
              <a:lnSpc>
                <a:spcPct val="90000"/>
              </a:lnSpc>
              <a:spcBef>
                <a:spcPts val="405"/>
              </a:spcBef>
              <a:buFont typeface="Arial" panose="020B0604020202020204" pitchFamily="34" charset="0"/>
              <a:buChar char="•"/>
              <a:defRPr sz="1465"/>
            </a:lvl7pPr>
            <a:lvl8pPr marL="2786380" indent="-186055" defTabSz="742950">
              <a:lnSpc>
                <a:spcPct val="90000"/>
              </a:lnSpc>
              <a:spcBef>
                <a:spcPts val="405"/>
              </a:spcBef>
              <a:buFont typeface="Arial" panose="020B0604020202020204" pitchFamily="34" charset="0"/>
              <a:buChar char="•"/>
              <a:defRPr sz="1465"/>
            </a:lvl8pPr>
            <a:lvl9pPr marL="3157855" indent="-186055" defTabSz="742950">
              <a:lnSpc>
                <a:spcPct val="90000"/>
              </a:lnSpc>
              <a:spcBef>
                <a:spcPts val="405"/>
              </a:spcBef>
              <a:buFont typeface="Arial" panose="020B0604020202020204" pitchFamily="34" charset="0"/>
              <a:buChar char="•"/>
              <a:defRPr sz="1465"/>
            </a:lvl9pPr>
          </a:lstStyle>
          <a:p>
            <a:pPr marL="0" indent="0">
              <a:buNone/>
            </a:pPr>
            <a:r>
              <a:rPr lang="zh-CN" altLang="en-US" dirty="0">
                <a:sym typeface="Arial" panose="020B0604020202020204" pitchFamily="34" charset="0"/>
              </a:rPr>
              <a:t>数据报告</a:t>
            </a:r>
            <a:r>
              <a:rPr lang="en-US" altLang="zh-CN" dirty="0">
                <a:sym typeface="Arial" panose="020B0604020202020204" pitchFamily="34" charset="0"/>
              </a:rPr>
              <a:t> </a:t>
            </a:r>
            <a:r>
              <a:rPr lang="en-US" altLang="zh-CN" sz="1200" dirty="0">
                <a:sym typeface="Arial" panose="020B0604020202020204" pitchFamily="34" charset="0"/>
              </a:rPr>
              <a:t>/ ANALYSIS</a:t>
            </a:r>
            <a:endParaRPr lang="en-US" altLang="zh-CN" dirty="0">
              <a:sym typeface="Arial" panose="020B0604020202020204" pitchFamily="34" charset="0"/>
            </a:endParaRPr>
          </a:p>
        </p:txBody>
      </p:sp>
      <p:grpSp>
        <p:nvGrpSpPr>
          <p:cNvPr id="3" name="组合 2">
            <a:extLst>
              <a:ext uri="{FF2B5EF4-FFF2-40B4-BE49-F238E27FC236}">
                <a16:creationId xmlns:a16="http://schemas.microsoft.com/office/drawing/2014/main" id="{BC462656-7FE7-EA05-7832-0D3E664C1505}"/>
              </a:ext>
            </a:extLst>
          </p:cNvPr>
          <p:cNvGrpSpPr/>
          <p:nvPr/>
        </p:nvGrpSpPr>
        <p:grpSpPr>
          <a:xfrm>
            <a:off x="1866900" y="4159885"/>
            <a:ext cx="837565" cy="534035"/>
            <a:chOff x="1866900" y="4159885"/>
            <a:chExt cx="837565" cy="534035"/>
          </a:xfrm>
        </p:grpSpPr>
        <p:sp>
          <p:nvSpPr>
            <p:cNvPr id="11" name="平行四边形 10">
              <a:extLst>
                <a:ext uri="{FF2B5EF4-FFF2-40B4-BE49-F238E27FC236}">
                  <a16:creationId xmlns:a16="http://schemas.microsoft.com/office/drawing/2014/main" id="{6EAE2BC2-0FDD-CFA1-3A96-F675FE38A9F7}"/>
                </a:ext>
              </a:extLst>
            </p:cNvPr>
            <p:cNvSpPr/>
            <p:nvPr/>
          </p:nvSpPr>
          <p:spPr>
            <a:xfrm>
              <a:off x="1866900" y="4159885"/>
              <a:ext cx="837565" cy="534035"/>
            </a:xfrm>
            <a:prstGeom prst="parallelogram">
              <a:avLst>
                <a:gd name="adj" fmla="val 29964"/>
              </a:avLst>
            </a:prstGeom>
            <a:gradFill>
              <a:gsLst>
                <a:gs pos="0">
                  <a:schemeClr val="accent1">
                    <a:alpha val="20000"/>
                  </a:schemeClr>
                </a:gs>
                <a:gs pos="50000">
                  <a:schemeClr val="accent3">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tLang="zh-CN" sz="1200" i="1">
                <a:effectLst>
                  <a:outerShdw blurRad="63500" sx="102000" sy="102000" algn="ctr" rotWithShape="0">
                    <a:srgbClr val="0B184D">
                      <a:alpha val="40000"/>
                    </a:srgbClr>
                  </a:outerShdw>
                </a:effectLst>
              </a:endParaRPr>
            </a:p>
          </p:txBody>
        </p:sp>
        <p:sp useBgFill="1">
          <p:nvSpPr>
            <p:cNvPr id="12" name="文本框 11">
              <a:extLst>
                <a:ext uri="{FF2B5EF4-FFF2-40B4-BE49-F238E27FC236}">
                  <a16:creationId xmlns:a16="http://schemas.microsoft.com/office/drawing/2014/main" id="{589C05B0-2307-2F2F-1944-07C121DB3703}"/>
                </a:ext>
              </a:extLst>
            </p:cNvPr>
            <p:cNvSpPr txBox="1"/>
            <p:nvPr/>
          </p:nvSpPr>
          <p:spPr>
            <a:xfrm>
              <a:off x="1995170" y="4180840"/>
              <a:ext cx="581025" cy="492125"/>
            </a:xfrm>
            <a:prstGeom prst="rect">
              <a:avLst/>
            </a:prstGeom>
            <a:noFill/>
            <a:effectLst/>
          </p:spPr>
          <p:txBody>
            <a:bodyPr wrap="none" lIns="0" tIns="0" rIns="0" bIns="0" rtlCol="0" anchor="ctr" anchorCtr="0">
              <a:noAutofit/>
            </a:bodyPr>
            <a:lstStyle>
              <a:defPPr>
                <a:defRPr lang="zh-CN"/>
              </a:defPPr>
              <a:lvl1pPr lvl="0" algn="ctr">
                <a:buClrTx/>
                <a:buSzTx/>
                <a:buFontTx/>
                <a:defRPr sz="2400" i="1">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r>
                <a:rPr lang="en-US" dirty="0">
                  <a:sym typeface="Arial" panose="020B0604020202020204" pitchFamily="34" charset="0"/>
                </a:rPr>
                <a:t>03</a:t>
              </a:r>
            </a:p>
          </p:txBody>
        </p:sp>
      </p:grpSp>
      <p:sp useBgFill="1">
        <p:nvSpPr>
          <p:cNvPr id="14" name="文本框 13">
            <a:extLst>
              <a:ext uri="{FF2B5EF4-FFF2-40B4-BE49-F238E27FC236}">
                <a16:creationId xmlns:a16="http://schemas.microsoft.com/office/drawing/2014/main" id="{0289919F-AC2B-D6E0-99C3-43896BA09AB3}"/>
              </a:ext>
            </a:extLst>
          </p:cNvPr>
          <p:cNvSpPr txBox="1"/>
          <p:nvPr/>
        </p:nvSpPr>
        <p:spPr>
          <a:xfrm>
            <a:off x="7778750" y="3271154"/>
            <a:ext cx="3194685" cy="492125"/>
          </a:xfrm>
          <a:prstGeom prst="rect">
            <a:avLst/>
          </a:prstGeom>
          <a:noFill/>
          <a:effectLst/>
        </p:spPr>
        <p:txBody>
          <a:bodyPr wrap="none" lIns="0" tIns="0" rIns="0" bIns="0" rtlCol="0" anchor="t">
            <a:noAutofit/>
          </a:bodyPr>
          <a:lstStyle>
            <a:lvl1pPr marL="186055" indent="-186055" defTabSz="742950">
              <a:lnSpc>
                <a:spcPct val="90000"/>
              </a:lnSpc>
              <a:spcBef>
                <a:spcPts val="815"/>
              </a:spcBef>
              <a:buFont typeface="Arial" panose="020B0604020202020204" pitchFamily="34" charset="0"/>
              <a:buChar char="•"/>
              <a:defRPr lang="zh-CN" altLang="en-US" sz="3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vl2pPr marL="557530" indent="-186055" defTabSz="742950">
              <a:lnSpc>
                <a:spcPct val="90000"/>
              </a:lnSpc>
              <a:spcBef>
                <a:spcPts val="405"/>
              </a:spcBef>
              <a:buFont typeface="Arial" panose="020B0604020202020204" pitchFamily="34" charset="0"/>
              <a:buChar char="•"/>
              <a:defRPr sz="1950"/>
            </a:lvl2pPr>
            <a:lvl3pPr marL="929005" indent="-186055" defTabSz="742950">
              <a:lnSpc>
                <a:spcPct val="90000"/>
              </a:lnSpc>
              <a:spcBef>
                <a:spcPts val="405"/>
              </a:spcBef>
              <a:buFont typeface="Arial" panose="020B0604020202020204" pitchFamily="34" charset="0"/>
              <a:buChar char="•"/>
              <a:defRPr sz="1625"/>
            </a:lvl3pPr>
            <a:lvl4pPr marL="1300480" indent="-186055" defTabSz="742950">
              <a:lnSpc>
                <a:spcPct val="90000"/>
              </a:lnSpc>
              <a:spcBef>
                <a:spcPts val="405"/>
              </a:spcBef>
              <a:buFont typeface="Arial" panose="020B0604020202020204" pitchFamily="34" charset="0"/>
              <a:buChar char="•"/>
              <a:defRPr sz="1465"/>
            </a:lvl4pPr>
            <a:lvl5pPr marL="1671955" indent="-186055" defTabSz="742950">
              <a:lnSpc>
                <a:spcPct val="90000"/>
              </a:lnSpc>
              <a:spcBef>
                <a:spcPts val="405"/>
              </a:spcBef>
              <a:buFont typeface="Arial" panose="020B0604020202020204" pitchFamily="34" charset="0"/>
              <a:buChar char="•"/>
              <a:defRPr sz="1465"/>
            </a:lvl5pPr>
            <a:lvl6pPr marL="2043430" indent="-186055" defTabSz="742950">
              <a:lnSpc>
                <a:spcPct val="90000"/>
              </a:lnSpc>
              <a:spcBef>
                <a:spcPts val="405"/>
              </a:spcBef>
              <a:buFont typeface="Arial" panose="020B0604020202020204" pitchFamily="34" charset="0"/>
              <a:buChar char="•"/>
              <a:defRPr sz="1465"/>
            </a:lvl6pPr>
            <a:lvl7pPr marL="2414905" indent="-186055" defTabSz="742950">
              <a:lnSpc>
                <a:spcPct val="90000"/>
              </a:lnSpc>
              <a:spcBef>
                <a:spcPts val="405"/>
              </a:spcBef>
              <a:buFont typeface="Arial" panose="020B0604020202020204" pitchFamily="34" charset="0"/>
              <a:buChar char="•"/>
              <a:defRPr sz="1465"/>
            </a:lvl7pPr>
            <a:lvl8pPr marL="2786380" indent="-186055" defTabSz="742950">
              <a:lnSpc>
                <a:spcPct val="90000"/>
              </a:lnSpc>
              <a:spcBef>
                <a:spcPts val="405"/>
              </a:spcBef>
              <a:buFont typeface="Arial" panose="020B0604020202020204" pitchFamily="34" charset="0"/>
              <a:buChar char="•"/>
              <a:defRPr sz="1465"/>
            </a:lvl8pPr>
            <a:lvl9pPr marL="3157855" indent="-186055" defTabSz="742950">
              <a:lnSpc>
                <a:spcPct val="90000"/>
              </a:lnSpc>
              <a:spcBef>
                <a:spcPts val="405"/>
              </a:spcBef>
              <a:buFont typeface="Arial" panose="020B0604020202020204" pitchFamily="34" charset="0"/>
              <a:buChar char="•"/>
              <a:defRPr sz="1465"/>
            </a:lvl9pPr>
          </a:lstStyle>
          <a:p>
            <a:pPr marL="0" indent="0">
              <a:buNone/>
            </a:pPr>
            <a:r>
              <a:rPr lang="zh-CN" altLang="en-US" dirty="0">
                <a:sym typeface="Arial" panose="020B0604020202020204" pitchFamily="34" charset="0"/>
              </a:rPr>
              <a:t>调研方法</a:t>
            </a:r>
            <a:r>
              <a:rPr lang="en-US" altLang="zh-CN" sz="1200" dirty="0">
                <a:sym typeface="Arial" panose="020B0604020202020204" pitchFamily="34" charset="0"/>
              </a:rPr>
              <a:t>/ PURPOSE</a:t>
            </a:r>
            <a:endParaRPr lang="en-US" altLang="zh-CN" dirty="0">
              <a:sym typeface="Arial" panose="020B0604020202020204" pitchFamily="34" charset="0"/>
            </a:endParaRPr>
          </a:p>
        </p:txBody>
      </p:sp>
      <p:grpSp>
        <p:nvGrpSpPr>
          <p:cNvPr id="9" name="组合 8">
            <a:extLst>
              <a:ext uri="{FF2B5EF4-FFF2-40B4-BE49-F238E27FC236}">
                <a16:creationId xmlns:a16="http://schemas.microsoft.com/office/drawing/2014/main" id="{0D550362-8109-07FE-6AEB-9CC8DD79D7DA}"/>
              </a:ext>
            </a:extLst>
          </p:cNvPr>
          <p:cNvGrpSpPr/>
          <p:nvPr/>
        </p:nvGrpSpPr>
        <p:grpSpPr>
          <a:xfrm>
            <a:off x="6946900" y="3202305"/>
            <a:ext cx="837565" cy="534035"/>
            <a:chOff x="6946900" y="3202305"/>
            <a:chExt cx="837565" cy="534035"/>
          </a:xfrm>
        </p:grpSpPr>
        <p:sp>
          <p:nvSpPr>
            <p:cNvPr id="15" name="平行四边形 14">
              <a:extLst>
                <a:ext uri="{FF2B5EF4-FFF2-40B4-BE49-F238E27FC236}">
                  <a16:creationId xmlns:a16="http://schemas.microsoft.com/office/drawing/2014/main" id="{B08F9030-38A2-8FBB-8A7C-541B3F2917A3}"/>
                </a:ext>
              </a:extLst>
            </p:cNvPr>
            <p:cNvSpPr/>
            <p:nvPr/>
          </p:nvSpPr>
          <p:spPr>
            <a:xfrm>
              <a:off x="6946900" y="3202305"/>
              <a:ext cx="837565" cy="534035"/>
            </a:xfrm>
            <a:prstGeom prst="parallelogram">
              <a:avLst>
                <a:gd name="adj" fmla="val 29964"/>
              </a:avLst>
            </a:prstGeom>
            <a:gradFill>
              <a:gsLst>
                <a:gs pos="0">
                  <a:schemeClr val="accent1">
                    <a:alpha val="20000"/>
                  </a:schemeClr>
                </a:gs>
                <a:gs pos="50000">
                  <a:schemeClr val="accent3">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tLang="zh-CN" sz="1200" i="1">
                <a:effectLst>
                  <a:outerShdw blurRad="63500" sx="102000" sy="102000" algn="ctr" rotWithShape="0">
                    <a:srgbClr val="0B184D">
                      <a:alpha val="40000"/>
                    </a:srgbClr>
                  </a:outerShdw>
                </a:effectLst>
              </a:endParaRPr>
            </a:p>
          </p:txBody>
        </p:sp>
        <p:sp useBgFill="1">
          <p:nvSpPr>
            <p:cNvPr id="16" name="文本框 15">
              <a:extLst>
                <a:ext uri="{FF2B5EF4-FFF2-40B4-BE49-F238E27FC236}">
                  <a16:creationId xmlns:a16="http://schemas.microsoft.com/office/drawing/2014/main" id="{DA1B49D1-D6FE-EEC1-5000-78B33E6A5BA4}"/>
                </a:ext>
              </a:extLst>
            </p:cNvPr>
            <p:cNvSpPr txBox="1"/>
            <p:nvPr/>
          </p:nvSpPr>
          <p:spPr>
            <a:xfrm>
              <a:off x="7075170" y="3223260"/>
              <a:ext cx="581025" cy="492125"/>
            </a:xfrm>
            <a:prstGeom prst="rect">
              <a:avLst/>
            </a:prstGeom>
            <a:noFill/>
            <a:effectLst/>
          </p:spPr>
          <p:txBody>
            <a:bodyPr wrap="none" lIns="0" tIns="0" rIns="0" bIns="0" rtlCol="0" anchor="ctr" anchorCtr="0">
              <a:noAutofit/>
            </a:bodyPr>
            <a:lstStyle>
              <a:defPPr>
                <a:defRPr lang="zh-CN"/>
              </a:defPPr>
              <a:lvl1pPr lvl="0" algn="ctr">
                <a:buClrTx/>
                <a:buSzTx/>
                <a:buFontTx/>
                <a:defRPr sz="2400" i="1">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r>
                <a:rPr lang="en-US" dirty="0">
                  <a:sym typeface="Arial" panose="020B0604020202020204" pitchFamily="34" charset="0"/>
                </a:rPr>
                <a:t>02</a:t>
              </a:r>
            </a:p>
          </p:txBody>
        </p:sp>
      </p:grpSp>
      <p:sp useBgFill="1">
        <p:nvSpPr>
          <p:cNvPr id="18" name="文本框 17">
            <a:extLst>
              <a:ext uri="{FF2B5EF4-FFF2-40B4-BE49-F238E27FC236}">
                <a16:creationId xmlns:a16="http://schemas.microsoft.com/office/drawing/2014/main" id="{19814C17-4D4A-ABE9-A651-371777F4B22C}"/>
              </a:ext>
            </a:extLst>
          </p:cNvPr>
          <p:cNvSpPr txBox="1"/>
          <p:nvPr/>
        </p:nvSpPr>
        <p:spPr>
          <a:xfrm>
            <a:off x="7512050" y="4228734"/>
            <a:ext cx="3194685" cy="492125"/>
          </a:xfrm>
          <a:prstGeom prst="rect">
            <a:avLst/>
          </a:prstGeom>
          <a:noFill/>
          <a:effectLst/>
        </p:spPr>
        <p:txBody>
          <a:bodyPr wrap="none" lIns="0" tIns="0" rIns="0" bIns="0" rtlCol="0" anchor="t">
            <a:noAutofit/>
          </a:bodyPr>
          <a:lstStyle>
            <a:lvl1pPr marL="186055" indent="-186055" defTabSz="742950">
              <a:lnSpc>
                <a:spcPct val="90000"/>
              </a:lnSpc>
              <a:spcBef>
                <a:spcPts val="815"/>
              </a:spcBef>
              <a:buFont typeface="Arial" panose="020B0604020202020204" pitchFamily="34" charset="0"/>
              <a:buChar char="•"/>
              <a:defRPr lang="zh-CN" altLang="en-US" sz="3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vl2pPr marL="557530" indent="-186055" defTabSz="742950">
              <a:lnSpc>
                <a:spcPct val="90000"/>
              </a:lnSpc>
              <a:spcBef>
                <a:spcPts val="405"/>
              </a:spcBef>
              <a:buFont typeface="Arial" panose="020B0604020202020204" pitchFamily="34" charset="0"/>
              <a:buChar char="•"/>
              <a:defRPr sz="1950"/>
            </a:lvl2pPr>
            <a:lvl3pPr marL="929005" indent="-186055" defTabSz="742950">
              <a:lnSpc>
                <a:spcPct val="90000"/>
              </a:lnSpc>
              <a:spcBef>
                <a:spcPts val="405"/>
              </a:spcBef>
              <a:buFont typeface="Arial" panose="020B0604020202020204" pitchFamily="34" charset="0"/>
              <a:buChar char="•"/>
              <a:defRPr sz="1625"/>
            </a:lvl3pPr>
            <a:lvl4pPr marL="1300480" indent="-186055" defTabSz="742950">
              <a:lnSpc>
                <a:spcPct val="90000"/>
              </a:lnSpc>
              <a:spcBef>
                <a:spcPts val="405"/>
              </a:spcBef>
              <a:buFont typeface="Arial" panose="020B0604020202020204" pitchFamily="34" charset="0"/>
              <a:buChar char="•"/>
              <a:defRPr sz="1465"/>
            </a:lvl4pPr>
            <a:lvl5pPr marL="1671955" indent="-186055" defTabSz="742950">
              <a:lnSpc>
                <a:spcPct val="90000"/>
              </a:lnSpc>
              <a:spcBef>
                <a:spcPts val="405"/>
              </a:spcBef>
              <a:buFont typeface="Arial" panose="020B0604020202020204" pitchFamily="34" charset="0"/>
              <a:buChar char="•"/>
              <a:defRPr sz="1465"/>
            </a:lvl5pPr>
            <a:lvl6pPr marL="2043430" indent="-186055" defTabSz="742950">
              <a:lnSpc>
                <a:spcPct val="90000"/>
              </a:lnSpc>
              <a:spcBef>
                <a:spcPts val="405"/>
              </a:spcBef>
              <a:buFont typeface="Arial" panose="020B0604020202020204" pitchFamily="34" charset="0"/>
              <a:buChar char="•"/>
              <a:defRPr sz="1465"/>
            </a:lvl6pPr>
            <a:lvl7pPr marL="2414905" indent="-186055" defTabSz="742950">
              <a:lnSpc>
                <a:spcPct val="90000"/>
              </a:lnSpc>
              <a:spcBef>
                <a:spcPts val="405"/>
              </a:spcBef>
              <a:buFont typeface="Arial" panose="020B0604020202020204" pitchFamily="34" charset="0"/>
              <a:buChar char="•"/>
              <a:defRPr sz="1465"/>
            </a:lvl7pPr>
            <a:lvl8pPr marL="2786380" indent="-186055" defTabSz="742950">
              <a:lnSpc>
                <a:spcPct val="90000"/>
              </a:lnSpc>
              <a:spcBef>
                <a:spcPts val="405"/>
              </a:spcBef>
              <a:buFont typeface="Arial" panose="020B0604020202020204" pitchFamily="34" charset="0"/>
              <a:buChar char="•"/>
              <a:defRPr sz="1465"/>
            </a:lvl8pPr>
            <a:lvl9pPr marL="3157855" indent="-186055" defTabSz="742950">
              <a:lnSpc>
                <a:spcPct val="90000"/>
              </a:lnSpc>
              <a:spcBef>
                <a:spcPts val="405"/>
              </a:spcBef>
              <a:buFont typeface="Arial" panose="020B0604020202020204" pitchFamily="34" charset="0"/>
              <a:buChar char="•"/>
              <a:defRPr sz="1465"/>
            </a:lvl9pPr>
          </a:lstStyle>
          <a:p>
            <a:pPr marL="0" indent="0">
              <a:buNone/>
            </a:pPr>
            <a:r>
              <a:rPr lang="zh-CN" altLang="en-US" dirty="0">
                <a:sym typeface="Arial" panose="020B0604020202020204" pitchFamily="34" charset="0"/>
              </a:rPr>
              <a:t>调研结论</a:t>
            </a:r>
            <a:r>
              <a:rPr lang="en-US" altLang="zh-CN" sz="1200" dirty="0">
                <a:sym typeface="Arial" panose="020B0604020202020204" pitchFamily="34" charset="0"/>
              </a:rPr>
              <a:t> / CONCLISION</a:t>
            </a:r>
            <a:endParaRPr lang="en-US" altLang="zh-CN" dirty="0">
              <a:sym typeface="Arial" panose="020B0604020202020204" pitchFamily="34" charset="0"/>
            </a:endParaRPr>
          </a:p>
        </p:txBody>
      </p:sp>
      <p:grpSp>
        <p:nvGrpSpPr>
          <p:cNvPr id="5" name="组合 4">
            <a:extLst>
              <a:ext uri="{FF2B5EF4-FFF2-40B4-BE49-F238E27FC236}">
                <a16:creationId xmlns:a16="http://schemas.microsoft.com/office/drawing/2014/main" id="{D3BCD307-F33A-4759-1885-7B1E244C984B}"/>
              </a:ext>
            </a:extLst>
          </p:cNvPr>
          <p:cNvGrpSpPr/>
          <p:nvPr/>
        </p:nvGrpSpPr>
        <p:grpSpPr>
          <a:xfrm>
            <a:off x="6680200" y="4159885"/>
            <a:ext cx="837565" cy="534035"/>
            <a:chOff x="6680200" y="4159885"/>
            <a:chExt cx="837565" cy="534035"/>
          </a:xfrm>
        </p:grpSpPr>
        <p:sp>
          <p:nvSpPr>
            <p:cNvPr id="19" name="平行四边形 18">
              <a:extLst>
                <a:ext uri="{FF2B5EF4-FFF2-40B4-BE49-F238E27FC236}">
                  <a16:creationId xmlns:a16="http://schemas.microsoft.com/office/drawing/2014/main" id="{771846A4-4AD4-D59E-4572-1EE44E1870DD}"/>
                </a:ext>
              </a:extLst>
            </p:cNvPr>
            <p:cNvSpPr/>
            <p:nvPr/>
          </p:nvSpPr>
          <p:spPr>
            <a:xfrm>
              <a:off x="6680200" y="4159885"/>
              <a:ext cx="837565" cy="534035"/>
            </a:xfrm>
            <a:prstGeom prst="parallelogram">
              <a:avLst>
                <a:gd name="adj" fmla="val 29964"/>
              </a:avLst>
            </a:prstGeom>
            <a:gradFill>
              <a:gsLst>
                <a:gs pos="0">
                  <a:schemeClr val="accent1">
                    <a:alpha val="20000"/>
                  </a:schemeClr>
                </a:gs>
                <a:gs pos="50000">
                  <a:schemeClr val="accent3">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tLang="zh-CN" sz="1200" i="1">
                <a:effectLst>
                  <a:outerShdw blurRad="63500" sx="102000" sy="102000" algn="ctr" rotWithShape="0">
                    <a:srgbClr val="0B184D">
                      <a:alpha val="40000"/>
                    </a:srgbClr>
                  </a:outerShdw>
                </a:effectLst>
              </a:endParaRPr>
            </a:p>
          </p:txBody>
        </p:sp>
        <p:sp useBgFill="1">
          <p:nvSpPr>
            <p:cNvPr id="20" name="文本框 19">
              <a:extLst>
                <a:ext uri="{FF2B5EF4-FFF2-40B4-BE49-F238E27FC236}">
                  <a16:creationId xmlns:a16="http://schemas.microsoft.com/office/drawing/2014/main" id="{7A8FACBB-6BDF-CCC4-B86C-57BD9FF48298}"/>
                </a:ext>
              </a:extLst>
            </p:cNvPr>
            <p:cNvSpPr txBox="1"/>
            <p:nvPr/>
          </p:nvSpPr>
          <p:spPr>
            <a:xfrm>
              <a:off x="6808470" y="4180840"/>
              <a:ext cx="581025" cy="492125"/>
            </a:xfrm>
            <a:prstGeom prst="rect">
              <a:avLst/>
            </a:prstGeom>
            <a:noFill/>
            <a:effectLst/>
          </p:spPr>
          <p:txBody>
            <a:bodyPr wrap="none" lIns="0" tIns="0" rIns="0" bIns="0" rtlCol="0" anchor="ctr" anchorCtr="0">
              <a:noAutofit/>
            </a:bodyPr>
            <a:lstStyle>
              <a:defPPr>
                <a:defRPr lang="zh-CN"/>
              </a:defPPr>
              <a:lvl1pPr lvl="0" algn="ctr">
                <a:buClrTx/>
                <a:buSzTx/>
                <a:buFontTx/>
                <a:defRPr sz="2400" i="1">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r>
                <a:rPr lang="en-US" dirty="0">
                  <a:sym typeface="Arial" panose="020B0604020202020204" pitchFamily="34" charset="0"/>
                </a:rPr>
                <a:t>03</a:t>
              </a:r>
            </a:p>
          </p:txBody>
        </p:sp>
      </p:grpSp>
      <p:sp>
        <p:nvSpPr>
          <p:cNvPr id="29" name="文本占位符 28">
            <a:extLst>
              <a:ext uri="{FF2B5EF4-FFF2-40B4-BE49-F238E27FC236}">
                <a16:creationId xmlns:a16="http://schemas.microsoft.com/office/drawing/2014/main" id="{30670B3D-973F-D203-336A-AA0EF551584F}"/>
              </a:ext>
            </a:extLst>
          </p:cNvPr>
          <p:cNvSpPr>
            <a:spLocks noGrp="1"/>
          </p:cNvSpPr>
          <p:nvPr>
            <p:ph type="body" sz="quarter" idx="10"/>
          </p:nvPr>
        </p:nvSpPr>
        <p:spPr/>
        <p:txBody>
          <a:bodyPr/>
          <a:lstStyle/>
          <a:p>
            <a:endParaRPr lang="zh-CN" altLang="en-US"/>
          </a:p>
        </p:txBody>
      </p:sp>
      <p:sp>
        <p:nvSpPr>
          <p:cNvPr id="30" name="文本占位符 29">
            <a:extLst>
              <a:ext uri="{FF2B5EF4-FFF2-40B4-BE49-F238E27FC236}">
                <a16:creationId xmlns:a16="http://schemas.microsoft.com/office/drawing/2014/main" id="{B7E9B9E7-A0A0-4F6B-3C7F-876EF573F0D9}"/>
              </a:ext>
            </a:extLst>
          </p:cNvPr>
          <p:cNvSpPr>
            <a:spLocks noGrp="1"/>
          </p:cNvSpPr>
          <p:nvPr>
            <p:ph type="body" sz="quarter" idx="11"/>
          </p:nvPr>
        </p:nvSpPr>
        <p:spPr/>
        <p:txBody>
          <a:bodyPr/>
          <a:lstStyle/>
          <a:p>
            <a:endParaRPr lang="zh-CN" altLang="en-US"/>
          </a:p>
        </p:txBody>
      </p:sp>
      <p:sp>
        <p:nvSpPr>
          <p:cNvPr id="31" name="文本框 30">
            <a:extLst>
              <a:ext uri="{FF2B5EF4-FFF2-40B4-BE49-F238E27FC236}">
                <a16:creationId xmlns:a16="http://schemas.microsoft.com/office/drawing/2014/main" id="{9AB18BDC-E54F-FC26-A9C1-A948567EB7E1}"/>
              </a:ext>
            </a:extLst>
          </p:cNvPr>
          <p:cNvSpPr txBox="1"/>
          <p:nvPr/>
        </p:nvSpPr>
        <p:spPr>
          <a:xfrm>
            <a:off x="4926965" y="2304415"/>
            <a:ext cx="2338705" cy="430530"/>
          </a:xfrm>
          <a:prstGeom prst="rect">
            <a:avLst/>
          </a:prstGeom>
          <a:noFill/>
          <a:effectLst/>
        </p:spPr>
        <p:txBody>
          <a:bodyPr wrap="square" lIns="0" tIns="0" rIns="0" bIns="0" rtlCol="0" anchor="t">
            <a:noAutofit/>
          </a:bodyPr>
          <a:lstStyle/>
          <a:p>
            <a:pPr algn="dist"/>
            <a:r>
              <a:rPr lang="en-US" altLang="zh-CN" sz="2800" dirty="0">
                <a:gradFill>
                  <a:gsLst>
                    <a:gs pos="0">
                      <a:schemeClr val="accent1">
                        <a:alpha val="20000"/>
                      </a:schemeClr>
                    </a:gs>
                    <a:gs pos="100000">
                      <a:schemeClr val="accent2">
                        <a:alpha val="20000"/>
                      </a:schemeClr>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rPr>
              <a:t>CONTENT</a:t>
            </a:r>
          </a:p>
        </p:txBody>
      </p:sp>
      <p:sp>
        <p:nvSpPr>
          <p:cNvPr id="32" name="文本框 31">
            <a:extLst>
              <a:ext uri="{FF2B5EF4-FFF2-40B4-BE49-F238E27FC236}">
                <a16:creationId xmlns:a16="http://schemas.microsoft.com/office/drawing/2014/main" id="{19F36ECF-27EF-CC6E-BAEA-651D6486C5B1}"/>
              </a:ext>
            </a:extLst>
          </p:cNvPr>
          <p:cNvSpPr txBox="1"/>
          <p:nvPr/>
        </p:nvSpPr>
        <p:spPr>
          <a:xfrm>
            <a:off x="5323205" y="1574800"/>
            <a:ext cx="1546225" cy="923290"/>
          </a:xfrm>
          <a:prstGeom prst="rect">
            <a:avLst/>
          </a:prstGeom>
          <a:noFill/>
          <a:effectLst/>
        </p:spPr>
        <p:txBody>
          <a:bodyPr wrap="square" lIns="0" tIns="0" rIns="0" bIns="0" rtlCol="0" anchor="t">
            <a:noAutofit/>
          </a:bodyPr>
          <a:lstStyle/>
          <a:p>
            <a:pPr algn="ctr"/>
            <a:r>
              <a:rPr lang="zh-CN" altLang="en-US" sz="6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rPr>
              <a:t>目录</a:t>
            </a:r>
          </a:p>
        </p:txBody>
      </p:sp>
      <p:cxnSp>
        <p:nvCxnSpPr>
          <p:cNvPr id="33" name="直接连接符 32">
            <a:extLst>
              <a:ext uri="{FF2B5EF4-FFF2-40B4-BE49-F238E27FC236}">
                <a16:creationId xmlns:a16="http://schemas.microsoft.com/office/drawing/2014/main" id="{A492DFE7-C4AD-B97A-4D6E-74045AEA3A27}"/>
              </a:ext>
            </a:extLst>
          </p:cNvPr>
          <p:cNvCxnSpPr/>
          <p:nvPr/>
        </p:nvCxnSpPr>
        <p:spPr>
          <a:xfrm>
            <a:off x="6957060" y="2036445"/>
            <a:ext cx="1079500" cy="0"/>
          </a:xfrm>
          <a:prstGeom prst="line">
            <a:avLst/>
          </a:prstGeom>
          <a:ln w="3175" cap="rnd">
            <a:gradFill flip="none" rotWithShape="1">
              <a:gsLst>
                <a:gs pos="0">
                  <a:schemeClr val="accent1"/>
                </a:gs>
                <a:gs pos="100000">
                  <a:schemeClr val="accent2">
                    <a:alpha val="0"/>
                  </a:schemeClr>
                </a:gs>
              </a:gsLst>
              <a:lin ang="0" scaled="1"/>
              <a:tileRect/>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2C4048B4-5971-2F0C-6251-66544ABFF29D}"/>
              </a:ext>
            </a:extLst>
          </p:cNvPr>
          <p:cNvCxnSpPr/>
          <p:nvPr/>
        </p:nvCxnSpPr>
        <p:spPr>
          <a:xfrm flipH="1">
            <a:off x="4155440" y="2036445"/>
            <a:ext cx="1080135" cy="0"/>
          </a:xfrm>
          <a:prstGeom prst="line">
            <a:avLst/>
          </a:prstGeom>
          <a:ln w="3175" cap="rnd">
            <a:gradFill flip="none" rotWithShape="1">
              <a:gsLst>
                <a:gs pos="0">
                  <a:schemeClr val="accent1"/>
                </a:gs>
                <a:gs pos="100000">
                  <a:schemeClr val="accent2">
                    <a:alpha val="0"/>
                  </a:schemeClr>
                </a:gs>
              </a:gsLst>
              <a:lin ang="0" scaled="1"/>
              <a:tileRect/>
            </a:gradFill>
            <a:miter lim="800000"/>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27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A3C11118-5A91-050B-CD74-C2D81C4EBD43}"/>
              </a:ext>
            </a:extLst>
          </p:cNvPr>
          <p:cNvSpPr txBox="1"/>
          <p:nvPr/>
        </p:nvSpPr>
        <p:spPr>
          <a:xfrm>
            <a:off x="5229225" y="3602355"/>
            <a:ext cx="3023870" cy="430530"/>
          </a:xfrm>
          <a:prstGeom prst="rect">
            <a:avLst/>
          </a:prstGeom>
          <a:noFill/>
          <a:effectLst/>
        </p:spPr>
        <p:txBody>
          <a:bodyPr wrap="square" lIns="0" tIns="0" rIns="0" bIns="0" rtlCol="0" anchor="t">
            <a:noAutofit/>
          </a:bodyPr>
          <a:lstStyle/>
          <a:p>
            <a:pPr algn="dist"/>
            <a:r>
              <a:rPr lang="en-US" altLang="zh-CN" sz="2800" dirty="0">
                <a:gradFill>
                  <a:gsLst>
                    <a:gs pos="0">
                      <a:schemeClr val="accent1">
                        <a:alpha val="20000"/>
                      </a:schemeClr>
                    </a:gs>
                    <a:gs pos="100000">
                      <a:schemeClr val="accent2">
                        <a:alpha val="20000"/>
                      </a:schemeClr>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rPr>
              <a:t>PURPOSE</a:t>
            </a:r>
          </a:p>
        </p:txBody>
      </p:sp>
      <p:sp>
        <p:nvSpPr>
          <p:cNvPr id="7" name="文本框 6">
            <a:extLst>
              <a:ext uri="{FF2B5EF4-FFF2-40B4-BE49-F238E27FC236}">
                <a16:creationId xmlns:a16="http://schemas.microsoft.com/office/drawing/2014/main" id="{F331ED92-F2B2-C9B0-2C1E-5BC33648BECC}"/>
              </a:ext>
            </a:extLst>
          </p:cNvPr>
          <p:cNvSpPr txBox="1"/>
          <p:nvPr/>
        </p:nvSpPr>
        <p:spPr>
          <a:xfrm>
            <a:off x="5300980" y="2783840"/>
            <a:ext cx="3222625" cy="923290"/>
          </a:xfrm>
          <a:prstGeom prst="rect">
            <a:avLst/>
          </a:prstGeom>
          <a:noFill/>
          <a:effectLst/>
        </p:spPr>
        <p:txBody>
          <a:bodyPr wrap="square" lIns="0" tIns="0" rIns="0" bIns="0" rtlCol="0" anchor="t">
            <a:noAutofit/>
          </a:bodyPr>
          <a:lstStyle/>
          <a:p>
            <a:pPr algn="ctr"/>
            <a:r>
              <a:rPr lang="zh-CN" altLang="en-US" sz="6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rPr>
              <a:t>调研目的</a:t>
            </a:r>
          </a:p>
        </p:txBody>
      </p:sp>
      <p:cxnSp>
        <p:nvCxnSpPr>
          <p:cNvPr id="8" name="直接连接符 7">
            <a:extLst>
              <a:ext uri="{FF2B5EF4-FFF2-40B4-BE49-F238E27FC236}">
                <a16:creationId xmlns:a16="http://schemas.microsoft.com/office/drawing/2014/main" id="{A7BABAF8-7524-F05D-18C3-DA04511DF297}"/>
              </a:ext>
            </a:extLst>
          </p:cNvPr>
          <p:cNvCxnSpPr/>
          <p:nvPr/>
        </p:nvCxnSpPr>
        <p:spPr>
          <a:xfrm>
            <a:off x="8599805" y="3408045"/>
            <a:ext cx="1079500" cy="0"/>
          </a:xfrm>
          <a:prstGeom prst="line">
            <a:avLst/>
          </a:prstGeom>
          <a:ln w="3175" cap="rnd">
            <a:gradFill>
              <a:gsLst>
                <a:gs pos="0">
                  <a:schemeClr val="accent1"/>
                </a:gs>
                <a:gs pos="100000">
                  <a:schemeClr val="accent2">
                    <a:alpha val="0"/>
                  </a:schemeClr>
                </a:gs>
              </a:gsLst>
              <a:lin ang="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3BD16100-6572-1E06-240F-AA72AC7BA6DD}"/>
              </a:ext>
            </a:extLst>
          </p:cNvPr>
          <p:cNvGrpSpPr/>
          <p:nvPr/>
        </p:nvGrpSpPr>
        <p:grpSpPr>
          <a:xfrm>
            <a:off x="3398520" y="2874010"/>
            <a:ext cx="1814830" cy="1157605"/>
            <a:chOff x="3398520" y="2874010"/>
            <a:chExt cx="1814830" cy="1157605"/>
          </a:xfrm>
        </p:grpSpPr>
        <p:sp>
          <p:nvSpPr>
            <p:cNvPr id="9" name="平行四边形 8">
              <a:extLst>
                <a:ext uri="{FF2B5EF4-FFF2-40B4-BE49-F238E27FC236}">
                  <a16:creationId xmlns:a16="http://schemas.microsoft.com/office/drawing/2014/main" id="{69433816-A8A1-A3E8-DE5F-CD4445CCBE60}"/>
                </a:ext>
              </a:extLst>
            </p:cNvPr>
            <p:cNvSpPr/>
            <p:nvPr/>
          </p:nvSpPr>
          <p:spPr>
            <a:xfrm>
              <a:off x="3398520" y="2874010"/>
              <a:ext cx="1814830" cy="1157605"/>
            </a:xfrm>
            <a:prstGeom prst="parallelogram">
              <a:avLst>
                <a:gd name="adj" fmla="val 29964"/>
              </a:avLst>
            </a:prstGeom>
            <a:gradFill>
              <a:gsLst>
                <a:gs pos="0">
                  <a:schemeClr val="accent1">
                    <a:alpha val="20000"/>
                  </a:schemeClr>
                </a:gs>
                <a:gs pos="50000">
                  <a:schemeClr val="accent3">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tLang="zh-CN" sz="1200" i="1">
                <a:effectLst>
                  <a:outerShdw blurRad="63500" sx="102000" sy="102000" algn="ctr" rotWithShape="0">
                    <a:srgbClr val="0B184D">
                      <a:alpha val="40000"/>
                    </a:srgbClr>
                  </a:outerShdw>
                </a:effectLst>
              </a:endParaRPr>
            </a:p>
          </p:txBody>
        </p:sp>
        <p:sp>
          <p:nvSpPr>
            <p:cNvPr id="10" name="文本框 9">
              <a:extLst>
                <a:ext uri="{FF2B5EF4-FFF2-40B4-BE49-F238E27FC236}">
                  <a16:creationId xmlns:a16="http://schemas.microsoft.com/office/drawing/2014/main" id="{B3F643C1-6BF4-E274-582F-62F45DE3FCDC}"/>
                </a:ext>
              </a:extLst>
            </p:cNvPr>
            <p:cNvSpPr txBox="1"/>
            <p:nvPr/>
          </p:nvSpPr>
          <p:spPr>
            <a:xfrm>
              <a:off x="3578860" y="2919095"/>
              <a:ext cx="1259205" cy="1067435"/>
            </a:xfrm>
            <a:prstGeom prst="rect">
              <a:avLst/>
            </a:prstGeom>
            <a:noFill/>
            <a:effectLst/>
          </p:spPr>
          <p:txBody>
            <a:bodyPr wrap="none" lIns="0" tIns="0" rIns="0" bIns="0" rtlCol="0" anchor="ctr" anchorCtr="0">
              <a:noAutofit/>
            </a:bodyPr>
            <a:lstStyle/>
            <a:p>
              <a:pPr lvl="0" algn="ctr">
                <a:buClrTx/>
                <a:buSzTx/>
                <a:buFontTx/>
              </a:pPr>
              <a:r>
                <a:rPr lang="en-US" sz="6000" i="1">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Arial" panose="020B0604020202020204" pitchFamily="34" charset="0"/>
                </a:rPr>
                <a:t>01</a:t>
              </a:r>
              <a:endParaRPr lang="en-US" sz="60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Arial" panose="020B0604020202020204" pitchFamily="34" charset="0"/>
              </a:endParaRPr>
            </a:p>
          </p:txBody>
        </p:sp>
      </p:grpSp>
      <p:cxnSp>
        <p:nvCxnSpPr>
          <p:cNvPr id="11" name="直接连接符 10">
            <a:extLst>
              <a:ext uri="{FF2B5EF4-FFF2-40B4-BE49-F238E27FC236}">
                <a16:creationId xmlns:a16="http://schemas.microsoft.com/office/drawing/2014/main" id="{AD47ABBC-C558-9AA4-E9EE-43AD40E77A89}"/>
              </a:ext>
            </a:extLst>
          </p:cNvPr>
          <p:cNvCxnSpPr/>
          <p:nvPr/>
        </p:nvCxnSpPr>
        <p:spPr>
          <a:xfrm flipH="1">
            <a:off x="3684905" y="2665730"/>
            <a:ext cx="2249805" cy="0"/>
          </a:xfrm>
          <a:prstGeom prst="line">
            <a:avLst/>
          </a:prstGeom>
          <a:ln w="3175" cap="rnd">
            <a:gradFill>
              <a:gsLst>
                <a:gs pos="0">
                  <a:schemeClr val="accent1"/>
                </a:gs>
                <a:gs pos="100000">
                  <a:schemeClr val="accent2">
                    <a:alpha val="0"/>
                  </a:schemeClr>
                </a:gs>
              </a:gsLst>
              <a:lin ang="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EE5B43B5-802D-5748-7F9E-177BE35DB4AF}"/>
              </a:ext>
            </a:extLst>
          </p:cNvPr>
          <p:cNvCxnSpPr/>
          <p:nvPr/>
        </p:nvCxnSpPr>
        <p:spPr>
          <a:xfrm>
            <a:off x="3311525" y="4258310"/>
            <a:ext cx="4192905" cy="0"/>
          </a:xfrm>
          <a:prstGeom prst="line">
            <a:avLst/>
          </a:prstGeom>
          <a:ln w="3175" cap="rnd">
            <a:gradFill>
              <a:gsLst>
                <a:gs pos="0">
                  <a:schemeClr val="accent1"/>
                </a:gs>
                <a:gs pos="100000">
                  <a:schemeClr val="accent2">
                    <a:alpha val="0"/>
                  </a:schemeClr>
                </a:gs>
              </a:gsLst>
              <a:lin ang="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40AF36E2-4690-CBD7-5DA3-F9F3678157CC}"/>
              </a:ext>
            </a:extLst>
          </p:cNvPr>
          <p:cNvSpPr txBox="1"/>
          <p:nvPr/>
        </p:nvSpPr>
        <p:spPr>
          <a:xfrm>
            <a:off x="1329690" y="5655945"/>
            <a:ext cx="9426575" cy="184150"/>
          </a:xfrm>
          <a:prstGeom prst="rect">
            <a:avLst/>
          </a:prstGeom>
          <a:noFill/>
          <a:effectLst/>
        </p:spPr>
        <p:txBody>
          <a:bodyPr wrap="square" lIns="0" tIns="0" rIns="0" bIns="0" rtlCol="0" anchor="t">
            <a:noAutofit/>
          </a:bodyPr>
          <a:lstStyle/>
          <a:p>
            <a:pPr algn="dist"/>
            <a:r>
              <a:rPr lang="en-US" altLang="zh-CN"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 </a:t>
            </a:r>
            <a:r>
              <a:rPr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20</a:t>
            </a:r>
            <a:r>
              <a:rPr lang="en-US"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X</a:t>
            </a:r>
            <a:r>
              <a:rPr lang="en-US" altLang="zh-CN"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X</a:t>
            </a:r>
            <a:r>
              <a:rPr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 home appliance market potential analysis</a:t>
            </a:r>
          </a:p>
        </p:txBody>
      </p:sp>
      <p:sp>
        <p:nvSpPr>
          <p:cNvPr id="16" name="文本占位符 15">
            <a:extLst>
              <a:ext uri="{FF2B5EF4-FFF2-40B4-BE49-F238E27FC236}">
                <a16:creationId xmlns:a16="http://schemas.microsoft.com/office/drawing/2014/main" id="{7BA9DE8B-1129-62BB-5934-D6F0483D7092}"/>
              </a:ext>
            </a:extLst>
          </p:cNvPr>
          <p:cNvSpPr>
            <a:spLocks noGrp="1"/>
          </p:cNvSpPr>
          <p:nvPr>
            <p:ph type="body" sz="quarter" idx="10"/>
          </p:nvPr>
        </p:nvSpPr>
        <p:spPr/>
        <p:txBody>
          <a:bodyPr/>
          <a:lstStyle/>
          <a:p>
            <a:endParaRPr lang="zh-CN" altLang="en-US"/>
          </a:p>
        </p:txBody>
      </p:sp>
      <p:sp>
        <p:nvSpPr>
          <p:cNvPr id="17" name="文本占位符 16">
            <a:extLst>
              <a:ext uri="{FF2B5EF4-FFF2-40B4-BE49-F238E27FC236}">
                <a16:creationId xmlns:a16="http://schemas.microsoft.com/office/drawing/2014/main" id="{8FB52C73-F659-F52D-FC62-FD0F24C6665F}"/>
              </a:ext>
            </a:extLst>
          </p:cNvPr>
          <p:cNvSpPr>
            <a:spLocks noGrp="1"/>
          </p:cNvSpPr>
          <p:nvPr>
            <p:ph type="body" sz="quarter" idx="11"/>
          </p:nvPr>
        </p:nvSpPr>
        <p:spPr/>
        <p:txBody>
          <a:bodyPr/>
          <a:lstStyle/>
          <a:p>
            <a:endParaRPr lang="zh-CN" altLang="en-US"/>
          </a:p>
        </p:txBody>
      </p:sp>
    </p:spTree>
    <p:extLst>
      <p:ext uri="{BB962C8B-B14F-4D97-AF65-F5344CB8AC3E}">
        <p14:creationId xmlns:p14="http://schemas.microsoft.com/office/powerpoint/2010/main" val="1828411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占位符 21">
            <a:extLst>
              <a:ext uri="{FF2B5EF4-FFF2-40B4-BE49-F238E27FC236}">
                <a16:creationId xmlns:a16="http://schemas.microsoft.com/office/drawing/2014/main" id="{62472B4C-F530-C16E-5C7D-8895C707718F}"/>
              </a:ext>
            </a:extLst>
          </p:cNvPr>
          <p:cNvSpPr>
            <a:spLocks noGrp="1"/>
          </p:cNvSpPr>
          <p:nvPr>
            <p:ph type="body" sz="quarter" idx="10"/>
          </p:nvPr>
        </p:nvSpPr>
        <p:spPr/>
        <p:txBody>
          <a:bodyPr/>
          <a:lstStyle/>
          <a:p>
            <a:endParaRPr lang="zh-CN" altLang="en-US"/>
          </a:p>
        </p:txBody>
      </p:sp>
      <p:sp>
        <p:nvSpPr>
          <p:cNvPr id="24" name="文本占位符 23">
            <a:extLst>
              <a:ext uri="{FF2B5EF4-FFF2-40B4-BE49-F238E27FC236}">
                <a16:creationId xmlns:a16="http://schemas.microsoft.com/office/drawing/2014/main" id="{A552FC73-D6C2-0B86-C0C9-1D3513FAF727}"/>
              </a:ext>
            </a:extLst>
          </p:cNvPr>
          <p:cNvSpPr>
            <a:spLocks noGrp="1"/>
          </p:cNvSpPr>
          <p:nvPr>
            <p:ph type="body" sz="quarter" idx="11"/>
          </p:nvPr>
        </p:nvSpPr>
        <p:spPr/>
        <p:txBody>
          <a:bodyPr/>
          <a:lstStyle/>
          <a:p>
            <a:endParaRPr lang="zh-CN" altLang="en-US"/>
          </a:p>
        </p:txBody>
      </p:sp>
      <p:sp>
        <p:nvSpPr>
          <p:cNvPr id="4" name="íšlïḑè">
            <a:extLst>
              <a:ext uri="{FF2B5EF4-FFF2-40B4-BE49-F238E27FC236}">
                <a16:creationId xmlns:a16="http://schemas.microsoft.com/office/drawing/2014/main" id="{6CD0130F-AFCA-0205-02CF-DEFD786ED633}"/>
              </a:ext>
            </a:extLst>
          </p:cNvPr>
          <p:cNvSpPr txBox="1"/>
          <p:nvPr/>
        </p:nvSpPr>
        <p:spPr>
          <a:xfrm>
            <a:off x="1718310" y="2545715"/>
            <a:ext cx="2235200" cy="492125"/>
          </a:xfrm>
          <a:prstGeom prst="rect">
            <a:avLst/>
          </a:prstGeom>
        </p:spPr>
        <p:txBody>
          <a:bodyPr wrap="none" lIns="0" tIns="0" rIns="0" bIns="0" rtlCol="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buClrTx/>
              <a:buSzTx/>
              <a:buFontTx/>
            </a:pPr>
            <a:r>
              <a:rPr lang="en-US" altLang="zh-CN" sz="16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在这里输入你的正文内容</a:t>
            </a:r>
          </a:p>
          <a:p>
            <a:pPr lvl="0" algn="ctr">
              <a:buClrTx/>
              <a:buSzTx/>
              <a:buFontTx/>
            </a:pPr>
            <a:r>
              <a:rPr lang="en-US" altLang="zh-CN" sz="16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在这里输入你的正文内容</a:t>
            </a:r>
          </a:p>
        </p:txBody>
      </p:sp>
      <p:sp>
        <p:nvSpPr>
          <p:cNvPr id="5" name="íšḷîďe">
            <a:extLst>
              <a:ext uri="{FF2B5EF4-FFF2-40B4-BE49-F238E27FC236}">
                <a16:creationId xmlns:a16="http://schemas.microsoft.com/office/drawing/2014/main" id="{24990302-C6B0-EF51-8987-D65A38D660C4}"/>
              </a:ext>
            </a:extLst>
          </p:cNvPr>
          <p:cNvSpPr/>
          <p:nvPr/>
        </p:nvSpPr>
        <p:spPr>
          <a:xfrm>
            <a:off x="2095500" y="2033270"/>
            <a:ext cx="1480185" cy="412115"/>
          </a:xfrm>
          <a:prstGeom prst="roundRect">
            <a:avLst>
              <a:gd name="adj" fmla="val 50000"/>
            </a:avLst>
          </a:prstGeom>
          <a:gradFill>
            <a:gsLst>
              <a:gs pos="0">
                <a:schemeClr val="accent1">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buClrTx/>
              <a:buSzTx/>
              <a:buFontTx/>
            </a:pPr>
            <a:r>
              <a:rPr lang="zh-CN" altLang="en-US" sz="2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sym typeface="+mn-ea"/>
              </a:rPr>
              <a:t>营收增长</a:t>
            </a:r>
            <a:endParaRPr lang="en-US" altLang="zh-CN" sz="2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sym typeface="+mn-ea"/>
            </a:endParaRPr>
          </a:p>
        </p:txBody>
      </p:sp>
      <p:sp>
        <p:nvSpPr>
          <p:cNvPr id="6" name="ïṩḷïḑe">
            <a:extLst>
              <a:ext uri="{FF2B5EF4-FFF2-40B4-BE49-F238E27FC236}">
                <a16:creationId xmlns:a16="http://schemas.microsoft.com/office/drawing/2014/main" id="{10294A2B-EC16-D98D-C40B-348600DB02F3}"/>
              </a:ext>
            </a:extLst>
          </p:cNvPr>
          <p:cNvSpPr/>
          <p:nvPr/>
        </p:nvSpPr>
        <p:spPr bwMode="auto">
          <a:xfrm>
            <a:off x="2581910" y="1435735"/>
            <a:ext cx="508000" cy="507365"/>
          </a:xfrm>
          <a:custGeom>
            <a:avLst/>
            <a:gdLst>
              <a:gd name="connsiteX0" fmla="*/ 333891 w 578320"/>
              <a:gd name="connsiteY0" fmla="*/ 314976 h 577432"/>
              <a:gd name="connsiteX1" fmla="*/ 398475 w 578320"/>
              <a:gd name="connsiteY1" fmla="*/ 314976 h 577432"/>
              <a:gd name="connsiteX2" fmla="*/ 424308 w 578320"/>
              <a:gd name="connsiteY2" fmla="*/ 340761 h 577432"/>
              <a:gd name="connsiteX3" fmla="*/ 424308 w 578320"/>
              <a:gd name="connsiteY3" fmla="*/ 550726 h 577432"/>
              <a:gd name="connsiteX4" fmla="*/ 398475 w 578320"/>
              <a:gd name="connsiteY4" fmla="*/ 577432 h 577432"/>
              <a:gd name="connsiteX5" fmla="*/ 333891 w 578320"/>
              <a:gd name="connsiteY5" fmla="*/ 577432 h 577432"/>
              <a:gd name="connsiteX6" fmla="*/ 307135 w 578320"/>
              <a:gd name="connsiteY6" fmla="*/ 550726 h 577432"/>
              <a:gd name="connsiteX7" fmla="*/ 307135 w 578320"/>
              <a:gd name="connsiteY7" fmla="*/ 340761 h 577432"/>
              <a:gd name="connsiteX8" fmla="*/ 333891 w 578320"/>
              <a:gd name="connsiteY8" fmla="*/ 314976 h 577432"/>
              <a:gd name="connsiteX9" fmla="*/ 179853 w 578320"/>
              <a:gd name="connsiteY9" fmla="*/ 314976 h 577432"/>
              <a:gd name="connsiteX10" fmla="*/ 244456 w 578320"/>
              <a:gd name="connsiteY10" fmla="*/ 314976 h 577432"/>
              <a:gd name="connsiteX11" fmla="*/ 270297 w 578320"/>
              <a:gd name="connsiteY11" fmla="*/ 340761 h 577432"/>
              <a:gd name="connsiteX12" fmla="*/ 270297 w 578320"/>
              <a:gd name="connsiteY12" fmla="*/ 550726 h 577432"/>
              <a:gd name="connsiteX13" fmla="*/ 244456 w 578320"/>
              <a:gd name="connsiteY13" fmla="*/ 577432 h 577432"/>
              <a:gd name="connsiteX14" fmla="*/ 179853 w 578320"/>
              <a:gd name="connsiteY14" fmla="*/ 577432 h 577432"/>
              <a:gd name="connsiteX15" fmla="*/ 154012 w 578320"/>
              <a:gd name="connsiteY15" fmla="*/ 550726 h 577432"/>
              <a:gd name="connsiteX16" fmla="*/ 154012 w 578320"/>
              <a:gd name="connsiteY16" fmla="*/ 340761 h 577432"/>
              <a:gd name="connsiteX17" fmla="*/ 179853 w 578320"/>
              <a:gd name="connsiteY17" fmla="*/ 314976 h 577432"/>
              <a:gd name="connsiteX18" fmla="*/ 486981 w 578320"/>
              <a:gd name="connsiteY18" fmla="*/ 235677 h 577432"/>
              <a:gd name="connsiteX19" fmla="*/ 551564 w 578320"/>
              <a:gd name="connsiteY19" fmla="*/ 235677 h 577432"/>
              <a:gd name="connsiteX20" fmla="*/ 578320 w 578320"/>
              <a:gd name="connsiteY20" fmla="*/ 262391 h 577432"/>
              <a:gd name="connsiteX21" fmla="*/ 578320 w 578320"/>
              <a:gd name="connsiteY21" fmla="*/ 550718 h 577432"/>
              <a:gd name="connsiteX22" fmla="*/ 551564 w 578320"/>
              <a:gd name="connsiteY22" fmla="*/ 577432 h 577432"/>
              <a:gd name="connsiteX23" fmla="*/ 486981 w 578320"/>
              <a:gd name="connsiteY23" fmla="*/ 577432 h 577432"/>
              <a:gd name="connsiteX24" fmla="*/ 461147 w 578320"/>
              <a:gd name="connsiteY24" fmla="*/ 550718 h 577432"/>
              <a:gd name="connsiteX25" fmla="*/ 461147 w 578320"/>
              <a:gd name="connsiteY25" fmla="*/ 262391 h 577432"/>
              <a:gd name="connsiteX26" fmla="*/ 486981 w 578320"/>
              <a:gd name="connsiteY26" fmla="*/ 235677 h 577432"/>
              <a:gd name="connsiteX27" fmla="*/ 25833 w 578320"/>
              <a:gd name="connsiteY27" fmla="*/ 235677 h 577432"/>
              <a:gd name="connsiteX28" fmla="*/ 90417 w 578320"/>
              <a:gd name="connsiteY28" fmla="*/ 235677 h 577432"/>
              <a:gd name="connsiteX29" fmla="*/ 117173 w 578320"/>
              <a:gd name="connsiteY29" fmla="*/ 262391 h 577432"/>
              <a:gd name="connsiteX30" fmla="*/ 117173 w 578320"/>
              <a:gd name="connsiteY30" fmla="*/ 550718 h 577432"/>
              <a:gd name="connsiteX31" fmla="*/ 90417 w 578320"/>
              <a:gd name="connsiteY31" fmla="*/ 577432 h 577432"/>
              <a:gd name="connsiteX32" fmla="*/ 25833 w 578320"/>
              <a:gd name="connsiteY32" fmla="*/ 577432 h 577432"/>
              <a:gd name="connsiteX33" fmla="*/ 0 w 578320"/>
              <a:gd name="connsiteY33" fmla="*/ 550718 h 577432"/>
              <a:gd name="connsiteX34" fmla="*/ 0 w 578320"/>
              <a:gd name="connsiteY34" fmla="*/ 262391 h 577432"/>
              <a:gd name="connsiteX35" fmla="*/ 25833 w 578320"/>
              <a:gd name="connsiteY35" fmla="*/ 235677 h 577432"/>
              <a:gd name="connsiteX36" fmla="*/ 297075 w 578320"/>
              <a:gd name="connsiteY36" fmla="*/ 158450 h 577432"/>
              <a:gd name="connsiteX37" fmla="*/ 326516 w 578320"/>
              <a:gd name="connsiteY37" fmla="*/ 181440 h 577432"/>
              <a:gd name="connsiteX38" fmla="*/ 297075 w 578320"/>
              <a:gd name="connsiteY38" fmla="*/ 205349 h 577432"/>
              <a:gd name="connsiteX39" fmla="*/ 282280 w 578320"/>
              <a:gd name="connsiteY39" fmla="*/ 81074 h 577432"/>
              <a:gd name="connsiteX40" fmla="*/ 282280 w 578320"/>
              <a:gd name="connsiteY40" fmla="*/ 124274 h 577432"/>
              <a:gd name="connsiteX41" fmla="*/ 255502 w 578320"/>
              <a:gd name="connsiteY41" fmla="*/ 101295 h 577432"/>
              <a:gd name="connsiteX42" fmla="*/ 282280 w 578320"/>
              <a:gd name="connsiteY42" fmla="*/ 81074 h 577432"/>
              <a:gd name="connsiteX43" fmla="*/ 289621 w 578320"/>
              <a:gd name="connsiteY43" fmla="*/ 35910 h 577432"/>
              <a:gd name="connsiteX44" fmla="*/ 282244 w 578320"/>
              <a:gd name="connsiteY44" fmla="*/ 44197 h 577432"/>
              <a:gd name="connsiteX45" fmla="*/ 282244 w 578320"/>
              <a:gd name="connsiteY45" fmla="*/ 57087 h 577432"/>
              <a:gd name="connsiteX46" fmla="*/ 225069 w 578320"/>
              <a:gd name="connsiteY46" fmla="*/ 106808 h 577432"/>
              <a:gd name="connsiteX47" fmla="*/ 282244 w 578320"/>
              <a:gd name="connsiteY47" fmla="*/ 155609 h 577432"/>
              <a:gd name="connsiteX48" fmla="*/ 282244 w 578320"/>
              <a:gd name="connsiteY48" fmla="*/ 205330 h 577432"/>
              <a:gd name="connsiteX49" fmla="*/ 237057 w 578320"/>
              <a:gd name="connsiteY49" fmla="*/ 170341 h 577432"/>
              <a:gd name="connsiteX50" fmla="*/ 222302 w 578320"/>
              <a:gd name="connsiteY50" fmla="*/ 185994 h 577432"/>
              <a:gd name="connsiteX51" fmla="*/ 282244 w 578320"/>
              <a:gd name="connsiteY51" fmla="*/ 229269 h 577432"/>
              <a:gd name="connsiteX52" fmla="*/ 282244 w 578320"/>
              <a:gd name="connsiteY52" fmla="*/ 244002 h 577432"/>
              <a:gd name="connsiteX53" fmla="*/ 289621 w 578320"/>
              <a:gd name="connsiteY53" fmla="*/ 252288 h 577432"/>
              <a:gd name="connsiteX54" fmla="*/ 296999 w 578320"/>
              <a:gd name="connsiteY54" fmla="*/ 244002 h 577432"/>
              <a:gd name="connsiteX55" fmla="*/ 296999 w 578320"/>
              <a:gd name="connsiteY55" fmla="*/ 229269 h 577432"/>
              <a:gd name="connsiteX56" fmla="*/ 356018 w 578320"/>
              <a:gd name="connsiteY56" fmla="*/ 179548 h 577432"/>
              <a:gd name="connsiteX57" fmla="*/ 296999 w 578320"/>
              <a:gd name="connsiteY57" fmla="*/ 126144 h 577432"/>
              <a:gd name="connsiteX58" fmla="*/ 296999 w 578320"/>
              <a:gd name="connsiteY58" fmla="*/ 81027 h 577432"/>
              <a:gd name="connsiteX59" fmla="*/ 338497 w 578320"/>
              <a:gd name="connsiteY59" fmla="*/ 106808 h 577432"/>
              <a:gd name="connsiteX60" fmla="*/ 353252 w 578320"/>
              <a:gd name="connsiteY60" fmla="*/ 92076 h 577432"/>
              <a:gd name="connsiteX61" fmla="*/ 296999 w 578320"/>
              <a:gd name="connsiteY61" fmla="*/ 57087 h 577432"/>
              <a:gd name="connsiteX62" fmla="*/ 296999 w 578320"/>
              <a:gd name="connsiteY62" fmla="*/ 44197 h 577432"/>
              <a:gd name="connsiteX63" fmla="*/ 289621 w 578320"/>
              <a:gd name="connsiteY63" fmla="*/ 35910 h 577432"/>
              <a:gd name="connsiteX64" fmla="*/ 288699 w 578320"/>
              <a:gd name="connsiteY64" fmla="*/ 0 h 577432"/>
              <a:gd name="connsiteX65" fmla="*/ 433481 w 578320"/>
              <a:gd name="connsiteY65" fmla="*/ 144559 h 577432"/>
              <a:gd name="connsiteX66" fmla="*/ 288699 w 578320"/>
              <a:gd name="connsiteY66" fmla="*/ 288198 h 577432"/>
              <a:gd name="connsiteX67" fmla="*/ 144839 w 578320"/>
              <a:gd name="connsiteY67" fmla="*/ 144559 h 577432"/>
              <a:gd name="connsiteX68" fmla="*/ 288699 w 578320"/>
              <a:gd name="connsiteY68"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78320" h="577432">
                <a:moveTo>
                  <a:pt x="333891" y="314976"/>
                </a:moveTo>
                <a:lnTo>
                  <a:pt x="398475" y="314976"/>
                </a:lnTo>
                <a:cubicBezTo>
                  <a:pt x="412314" y="314976"/>
                  <a:pt x="424308" y="326948"/>
                  <a:pt x="424308" y="340761"/>
                </a:cubicBezTo>
                <a:lnTo>
                  <a:pt x="424308" y="550726"/>
                </a:lnTo>
                <a:cubicBezTo>
                  <a:pt x="424308" y="565460"/>
                  <a:pt x="412314" y="577432"/>
                  <a:pt x="398475" y="577432"/>
                </a:cubicBezTo>
                <a:lnTo>
                  <a:pt x="333891" y="577432"/>
                </a:lnTo>
                <a:cubicBezTo>
                  <a:pt x="319129" y="577432"/>
                  <a:pt x="307135" y="565460"/>
                  <a:pt x="307135" y="550726"/>
                </a:cubicBezTo>
                <a:lnTo>
                  <a:pt x="307135" y="340761"/>
                </a:lnTo>
                <a:cubicBezTo>
                  <a:pt x="307135" y="326948"/>
                  <a:pt x="319129" y="314976"/>
                  <a:pt x="333891" y="314976"/>
                </a:cubicBezTo>
                <a:close/>
                <a:moveTo>
                  <a:pt x="179853" y="314976"/>
                </a:moveTo>
                <a:lnTo>
                  <a:pt x="244456" y="314976"/>
                </a:lnTo>
                <a:cubicBezTo>
                  <a:pt x="259222" y="314976"/>
                  <a:pt x="270297" y="326948"/>
                  <a:pt x="270297" y="340761"/>
                </a:cubicBezTo>
                <a:lnTo>
                  <a:pt x="270297" y="550726"/>
                </a:lnTo>
                <a:cubicBezTo>
                  <a:pt x="270297" y="565460"/>
                  <a:pt x="259222" y="577432"/>
                  <a:pt x="244456" y="577432"/>
                </a:cubicBezTo>
                <a:lnTo>
                  <a:pt x="179853" y="577432"/>
                </a:lnTo>
                <a:cubicBezTo>
                  <a:pt x="165087" y="577432"/>
                  <a:pt x="154012" y="565460"/>
                  <a:pt x="154012" y="550726"/>
                </a:cubicBezTo>
                <a:lnTo>
                  <a:pt x="154012" y="340761"/>
                </a:lnTo>
                <a:cubicBezTo>
                  <a:pt x="154012" y="326948"/>
                  <a:pt x="165087" y="314976"/>
                  <a:pt x="179853" y="314976"/>
                </a:cubicBezTo>
                <a:close/>
                <a:moveTo>
                  <a:pt x="486981" y="235677"/>
                </a:moveTo>
                <a:lnTo>
                  <a:pt x="551564" y="235677"/>
                </a:lnTo>
                <a:cubicBezTo>
                  <a:pt x="566326" y="235677"/>
                  <a:pt x="578320" y="247652"/>
                  <a:pt x="578320" y="262391"/>
                </a:cubicBezTo>
                <a:lnTo>
                  <a:pt x="578320" y="550718"/>
                </a:lnTo>
                <a:cubicBezTo>
                  <a:pt x="578320" y="565457"/>
                  <a:pt x="566326" y="577432"/>
                  <a:pt x="551564" y="577432"/>
                </a:cubicBezTo>
                <a:lnTo>
                  <a:pt x="486981" y="577432"/>
                </a:lnTo>
                <a:cubicBezTo>
                  <a:pt x="473141" y="577432"/>
                  <a:pt x="461147" y="565457"/>
                  <a:pt x="461147" y="550718"/>
                </a:cubicBezTo>
                <a:lnTo>
                  <a:pt x="461147" y="262391"/>
                </a:lnTo>
                <a:cubicBezTo>
                  <a:pt x="461147" y="247652"/>
                  <a:pt x="473141" y="235677"/>
                  <a:pt x="486981" y="235677"/>
                </a:cubicBezTo>
                <a:close/>
                <a:moveTo>
                  <a:pt x="25833" y="235677"/>
                </a:moveTo>
                <a:lnTo>
                  <a:pt x="90417" y="235677"/>
                </a:lnTo>
                <a:cubicBezTo>
                  <a:pt x="105179" y="235677"/>
                  <a:pt x="117173" y="247652"/>
                  <a:pt x="117173" y="262391"/>
                </a:cubicBezTo>
                <a:lnTo>
                  <a:pt x="117173" y="550718"/>
                </a:lnTo>
                <a:cubicBezTo>
                  <a:pt x="117173" y="565457"/>
                  <a:pt x="105179" y="577432"/>
                  <a:pt x="90417" y="577432"/>
                </a:cubicBezTo>
                <a:lnTo>
                  <a:pt x="25833" y="577432"/>
                </a:lnTo>
                <a:cubicBezTo>
                  <a:pt x="11994" y="577432"/>
                  <a:pt x="0" y="565457"/>
                  <a:pt x="0" y="550718"/>
                </a:cubicBezTo>
                <a:lnTo>
                  <a:pt x="0" y="262391"/>
                </a:lnTo>
                <a:cubicBezTo>
                  <a:pt x="0" y="247652"/>
                  <a:pt x="11994" y="235677"/>
                  <a:pt x="25833" y="235677"/>
                </a:cubicBezTo>
                <a:close/>
                <a:moveTo>
                  <a:pt x="297075" y="158450"/>
                </a:moveTo>
                <a:cubicBezTo>
                  <a:pt x="309956" y="161209"/>
                  <a:pt x="326516" y="165807"/>
                  <a:pt x="326516" y="181440"/>
                </a:cubicBezTo>
                <a:cubicBezTo>
                  <a:pt x="326516" y="197992"/>
                  <a:pt x="310876" y="204429"/>
                  <a:pt x="297075" y="205349"/>
                </a:cubicBezTo>
                <a:close/>
                <a:moveTo>
                  <a:pt x="282280" y="81074"/>
                </a:moveTo>
                <a:lnTo>
                  <a:pt x="282280" y="124274"/>
                </a:lnTo>
                <a:cubicBezTo>
                  <a:pt x="264736" y="120597"/>
                  <a:pt x="255502" y="113244"/>
                  <a:pt x="255502" y="101295"/>
                </a:cubicBezTo>
                <a:cubicBezTo>
                  <a:pt x="255502" y="91185"/>
                  <a:pt x="265659" y="81993"/>
                  <a:pt x="282280" y="81074"/>
                </a:cubicBezTo>
                <a:close/>
                <a:moveTo>
                  <a:pt x="289621" y="35910"/>
                </a:moveTo>
                <a:cubicBezTo>
                  <a:pt x="285010" y="35910"/>
                  <a:pt x="282244" y="40514"/>
                  <a:pt x="282244" y="44197"/>
                </a:cubicBezTo>
                <a:lnTo>
                  <a:pt x="282244" y="57087"/>
                </a:lnTo>
                <a:cubicBezTo>
                  <a:pt x="252734" y="58008"/>
                  <a:pt x="225069" y="74582"/>
                  <a:pt x="225069" y="106808"/>
                </a:cubicBezTo>
                <a:cubicBezTo>
                  <a:pt x="225069" y="133510"/>
                  <a:pt x="247201" y="149163"/>
                  <a:pt x="282244" y="155609"/>
                </a:cubicBezTo>
                <a:lnTo>
                  <a:pt x="282244" y="205330"/>
                </a:lnTo>
                <a:cubicBezTo>
                  <a:pt x="242590" y="203488"/>
                  <a:pt x="263800" y="170341"/>
                  <a:pt x="237057" y="170341"/>
                </a:cubicBezTo>
                <a:cubicBezTo>
                  <a:pt x="227835" y="170341"/>
                  <a:pt x="222302" y="175865"/>
                  <a:pt x="222302" y="185994"/>
                </a:cubicBezTo>
                <a:cubicBezTo>
                  <a:pt x="222302" y="204409"/>
                  <a:pt x="241668" y="228349"/>
                  <a:pt x="282244" y="229269"/>
                </a:cubicBezTo>
                <a:lnTo>
                  <a:pt x="282244" y="244002"/>
                </a:lnTo>
                <a:cubicBezTo>
                  <a:pt x="282244" y="248605"/>
                  <a:pt x="285010" y="252288"/>
                  <a:pt x="289621" y="252288"/>
                </a:cubicBezTo>
                <a:cubicBezTo>
                  <a:pt x="293310" y="252288"/>
                  <a:pt x="296999" y="248605"/>
                  <a:pt x="296999" y="244002"/>
                </a:cubicBezTo>
                <a:lnTo>
                  <a:pt x="296999" y="229269"/>
                </a:lnTo>
                <a:cubicBezTo>
                  <a:pt x="332042" y="227428"/>
                  <a:pt x="356018" y="210854"/>
                  <a:pt x="356018" y="179548"/>
                </a:cubicBezTo>
                <a:cubicBezTo>
                  <a:pt x="356018" y="142718"/>
                  <a:pt x="328353" y="133510"/>
                  <a:pt x="296999" y="126144"/>
                </a:cubicBezTo>
                <a:lnTo>
                  <a:pt x="296999" y="81027"/>
                </a:lnTo>
                <a:cubicBezTo>
                  <a:pt x="322820" y="81948"/>
                  <a:pt x="322820" y="106808"/>
                  <a:pt x="338497" y="106808"/>
                </a:cubicBezTo>
                <a:cubicBezTo>
                  <a:pt x="346796" y="106808"/>
                  <a:pt x="353252" y="101284"/>
                  <a:pt x="353252" y="92076"/>
                </a:cubicBezTo>
                <a:cubicBezTo>
                  <a:pt x="353252" y="69057"/>
                  <a:pt x="315442" y="57087"/>
                  <a:pt x="296999" y="57087"/>
                </a:cubicBezTo>
                <a:lnTo>
                  <a:pt x="296999" y="44197"/>
                </a:lnTo>
                <a:cubicBezTo>
                  <a:pt x="296999" y="40514"/>
                  <a:pt x="293310" y="35910"/>
                  <a:pt x="289621" y="35910"/>
                </a:cubicBezTo>
                <a:close/>
                <a:moveTo>
                  <a:pt x="288699" y="0"/>
                </a:moveTo>
                <a:cubicBezTo>
                  <a:pt x="368929" y="0"/>
                  <a:pt x="433481" y="64453"/>
                  <a:pt x="433481" y="144559"/>
                </a:cubicBezTo>
                <a:cubicBezTo>
                  <a:pt x="433481" y="223745"/>
                  <a:pt x="368929" y="288198"/>
                  <a:pt x="288699" y="288198"/>
                </a:cubicBezTo>
                <a:cubicBezTo>
                  <a:pt x="209392" y="288198"/>
                  <a:pt x="144839" y="223745"/>
                  <a:pt x="144839" y="144559"/>
                </a:cubicBezTo>
                <a:cubicBezTo>
                  <a:pt x="144839" y="64453"/>
                  <a:pt x="209392" y="0"/>
                  <a:pt x="288699" y="0"/>
                </a:cubicBezTo>
                <a:close/>
              </a:path>
            </a:pathLst>
          </a:custGeom>
          <a:gradFill>
            <a:gsLst>
              <a:gs pos="0">
                <a:schemeClr val="accent1"/>
              </a:gs>
              <a:gs pos="100000">
                <a:schemeClr val="accent2"/>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buClrTx/>
              <a:buSzTx/>
              <a:buFontTx/>
            </a:pPr>
            <a:endParaRPr lang="en-US" altLang="zh-CN" sz="3600" i="1" dirty="0">
              <a:solidFill>
                <a:schemeClr val="lt1"/>
              </a:soli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sp useBgFill="1">
        <p:nvSpPr>
          <p:cNvPr id="7" name="íšlïḑè">
            <a:extLst>
              <a:ext uri="{FF2B5EF4-FFF2-40B4-BE49-F238E27FC236}">
                <a16:creationId xmlns:a16="http://schemas.microsoft.com/office/drawing/2014/main" id="{0627EA52-4C8D-F8FA-CDF4-345D6DC84A4F}"/>
              </a:ext>
            </a:extLst>
          </p:cNvPr>
          <p:cNvSpPr txBox="1"/>
          <p:nvPr/>
        </p:nvSpPr>
        <p:spPr>
          <a:xfrm>
            <a:off x="8238490" y="2545715"/>
            <a:ext cx="2235200" cy="492125"/>
          </a:xfrm>
          <a:prstGeom prst="rect">
            <a:avLst/>
          </a:prstGeom>
        </p:spPr>
        <p:txBody>
          <a:bodyPr wrap="none" lIns="0" tIns="0" rIns="0" bIns="0" rtlCol="0" anchor="t">
            <a:noAutofit/>
          </a:bodyPr>
          <a:lstStyle>
            <a:defPPr>
              <a:defRPr lang="zh-CN"/>
            </a:defPPr>
            <a:lvl1pPr lvl="0" algn="ctr">
              <a:buClrTx/>
              <a:buSzTx/>
              <a:buFontTx/>
              <a:defRPr sz="160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dirty="0">
                <a:sym typeface="+mn-ea"/>
              </a:rPr>
              <a:t>在这里输入你的正文内容</a:t>
            </a:r>
          </a:p>
          <a:p>
            <a:r>
              <a:rPr lang="en-US" altLang="zh-CN" dirty="0">
                <a:sym typeface="+mn-ea"/>
              </a:rPr>
              <a:t>在这里输入你的正文内容</a:t>
            </a:r>
          </a:p>
        </p:txBody>
      </p:sp>
      <p:sp>
        <p:nvSpPr>
          <p:cNvPr id="8" name="íšḷîďe">
            <a:extLst>
              <a:ext uri="{FF2B5EF4-FFF2-40B4-BE49-F238E27FC236}">
                <a16:creationId xmlns:a16="http://schemas.microsoft.com/office/drawing/2014/main" id="{16C5BD81-37C1-0E8A-AF3D-1AEF1BB0CF92}"/>
              </a:ext>
            </a:extLst>
          </p:cNvPr>
          <p:cNvSpPr/>
          <p:nvPr/>
        </p:nvSpPr>
        <p:spPr>
          <a:xfrm>
            <a:off x="8615680" y="2033270"/>
            <a:ext cx="1480185" cy="412115"/>
          </a:xfrm>
          <a:prstGeom prst="roundRect">
            <a:avLst>
              <a:gd name="adj" fmla="val 50000"/>
            </a:avLst>
          </a:prstGeom>
          <a:gradFill>
            <a:gsLst>
              <a:gs pos="0">
                <a:schemeClr val="accent1">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sym typeface="+mn-ea"/>
              </a:rPr>
              <a:t>持续发展</a:t>
            </a:r>
            <a:endParaRPr lang="en-US" altLang="zh-CN" sz="2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sym typeface="+mn-ea"/>
            </a:endParaRPr>
          </a:p>
        </p:txBody>
      </p:sp>
      <p:sp useBgFill="1">
        <p:nvSpPr>
          <p:cNvPr id="9" name="íšlïḑè">
            <a:extLst>
              <a:ext uri="{FF2B5EF4-FFF2-40B4-BE49-F238E27FC236}">
                <a16:creationId xmlns:a16="http://schemas.microsoft.com/office/drawing/2014/main" id="{AE060C05-0628-B9F9-FCD0-7D48835F3559}"/>
              </a:ext>
            </a:extLst>
          </p:cNvPr>
          <p:cNvSpPr txBox="1"/>
          <p:nvPr/>
        </p:nvSpPr>
        <p:spPr>
          <a:xfrm>
            <a:off x="1718310" y="5141595"/>
            <a:ext cx="2235200" cy="492125"/>
          </a:xfrm>
          <a:prstGeom prst="rect">
            <a:avLst/>
          </a:prstGeom>
        </p:spPr>
        <p:txBody>
          <a:bodyPr wrap="none" lIns="0" tIns="0" rIns="0" bIns="0" rtlCol="0" anchor="t">
            <a:noAutofit/>
          </a:bodyPr>
          <a:lstStyle>
            <a:defPPr>
              <a:defRPr lang="zh-CN"/>
            </a:defPPr>
            <a:lvl1pPr lvl="0" algn="ctr">
              <a:buClrTx/>
              <a:buSzTx/>
              <a:buFontTx/>
              <a:defRPr sz="160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dirty="0">
                <a:sym typeface="+mn-ea"/>
              </a:rPr>
              <a:t>在这里输入你的正文内容</a:t>
            </a:r>
          </a:p>
          <a:p>
            <a:r>
              <a:rPr lang="en-US" altLang="zh-CN" dirty="0">
                <a:sym typeface="+mn-ea"/>
              </a:rPr>
              <a:t>在这里输入你的正文内容</a:t>
            </a:r>
          </a:p>
        </p:txBody>
      </p:sp>
      <p:sp>
        <p:nvSpPr>
          <p:cNvPr id="10" name="íšḷîďe">
            <a:extLst>
              <a:ext uri="{FF2B5EF4-FFF2-40B4-BE49-F238E27FC236}">
                <a16:creationId xmlns:a16="http://schemas.microsoft.com/office/drawing/2014/main" id="{56A11E45-824B-8F79-6794-BC693D96E491}"/>
              </a:ext>
            </a:extLst>
          </p:cNvPr>
          <p:cNvSpPr/>
          <p:nvPr/>
        </p:nvSpPr>
        <p:spPr>
          <a:xfrm>
            <a:off x="2095500" y="4629150"/>
            <a:ext cx="1480185" cy="412115"/>
          </a:xfrm>
          <a:prstGeom prst="roundRect">
            <a:avLst>
              <a:gd name="adj" fmla="val 50000"/>
            </a:avLst>
          </a:prstGeom>
          <a:gradFill>
            <a:gsLst>
              <a:gs pos="0">
                <a:schemeClr val="accent1">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sym typeface="+mn-ea"/>
              </a:rPr>
              <a:t>团队发展</a:t>
            </a:r>
            <a:endParaRPr lang="en-US" altLang="zh-CN" sz="2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sym typeface="+mn-ea"/>
            </a:endParaRPr>
          </a:p>
        </p:txBody>
      </p:sp>
      <p:sp useBgFill="1">
        <p:nvSpPr>
          <p:cNvPr id="11" name="íšlïḑè">
            <a:extLst>
              <a:ext uri="{FF2B5EF4-FFF2-40B4-BE49-F238E27FC236}">
                <a16:creationId xmlns:a16="http://schemas.microsoft.com/office/drawing/2014/main" id="{B22442D1-8FAC-F40E-E0A1-AAECD06E4F2B}"/>
              </a:ext>
            </a:extLst>
          </p:cNvPr>
          <p:cNvSpPr txBox="1"/>
          <p:nvPr/>
        </p:nvSpPr>
        <p:spPr>
          <a:xfrm>
            <a:off x="8238490" y="5141595"/>
            <a:ext cx="2235200" cy="492125"/>
          </a:xfrm>
          <a:prstGeom prst="rect">
            <a:avLst/>
          </a:prstGeom>
        </p:spPr>
        <p:txBody>
          <a:bodyPr wrap="none" lIns="0" tIns="0" rIns="0" bIns="0" rtlCol="0" anchor="t">
            <a:noAutofit/>
          </a:bodyPr>
          <a:lstStyle>
            <a:defPPr>
              <a:defRPr lang="zh-CN"/>
            </a:defPPr>
            <a:lvl1pPr lvl="0" algn="ctr">
              <a:buClrTx/>
              <a:buSzTx/>
              <a:buFontTx/>
              <a:defRPr sz="160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dirty="0">
                <a:sym typeface="+mn-ea"/>
              </a:rPr>
              <a:t>在这里输入你的正文内容</a:t>
            </a:r>
          </a:p>
          <a:p>
            <a:r>
              <a:rPr lang="en-US" altLang="zh-CN" dirty="0">
                <a:sym typeface="+mn-ea"/>
              </a:rPr>
              <a:t>在这里输入你的正文内容</a:t>
            </a:r>
          </a:p>
        </p:txBody>
      </p:sp>
      <p:sp>
        <p:nvSpPr>
          <p:cNvPr id="12" name="íšḷîďe">
            <a:extLst>
              <a:ext uri="{FF2B5EF4-FFF2-40B4-BE49-F238E27FC236}">
                <a16:creationId xmlns:a16="http://schemas.microsoft.com/office/drawing/2014/main" id="{D15BA2EE-3FF2-D8EE-B638-07957B2D5541}"/>
              </a:ext>
            </a:extLst>
          </p:cNvPr>
          <p:cNvSpPr/>
          <p:nvPr/>
        </p:nvSpPr>
        <p:spPr>
          <a:xfrm>
            <a:off x="8615680" y="4629150"/>
            <a:ext cx="1480185" cy="412115"/>
          </a:xfrm>
          <a:prstGeom prst="roundRect">
            <a:avLst>
              <a:gd name="adj" fmla="val 50000"/>
            </a:avLst>
          </a:prstGeom>
          <a:gradFill>
            <a:gsLst>
              <a:gs pos="0">
                <a:schemeClr val="accent1">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sym typeface="+mn-ea"/>
              </a:rPr>
              <a:t>竞品分析</a:t>
            </a:r>
            <a:endParaRPr lang="en-US" altLang="zh-CN" sz="2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sym typeface="+mn-ea"/>
            </a:endParaRPr>
          </a:p>
        </p:txBody>
      </p:sp>
      <p:sp>
        <p:nvSpPr>
          <p:cNvPr id="13" name="ïSlíďé">
            <a:extLst>
              <a:ext uri="{FF2B5EF4-FFF2-40B4-BE49-F238E27FC236}">
                <a16:creationId xmlns:a16="http://schemas.microsoft.com/office/drawing/2014/main" id="{19B011CA-EAC7-9731-8543-FFE8359FE77D}"/>
              </a:ext>
            </a:extLst>
          </p:cNvPr>
          <p:cNvSpPr/>
          <p:nvPr/>
        </p:nvSpPr>
        <p:spPr bwMode="auto">
          <a:xfrm>
            <a:off x="2581831" y="4063278"/>
            <a:ext cx="508158" cy="469353"/>
          </a:xfrm>
          <a:custGeom>
            <a:avLst/>
            <a:gdLst>
              <a:gd name="T0" fmla="*/ 190 w 374"/>
              <a:gd name="T1" fmla="*/ 0 h 346"/>
              <a:gd name="T2" fmla="*/ 189 w 374"/>
              <a:gd name="T3" fmla="*/ 0 h 346"/>
              <a:gd name="T4" fmla="*/ 184 w 374"/>
              <a:gd name="T5" fmla="*/ 0 h 346"/>
              <a:gd name="T6" fmla="*/ 190 w 374"/>
              <a:gd name="T7" fmla="*/ 0 h 346"/>
              <a:gd name="T8" fmla="*/ 188 w 374"/>
              <a:gd name="T9" fmla="*/ 217 h 346"/>
              <a:gd name="T10" fmla="*/ 187 w 374"/>
              <a:gd name="T11" fmla="*/ 217 h 346"/>
              <a:gd name="T12" fmla="*/ 187 w 374"/>
              <a:gd name="T13" fmla="*/ 217 h 346"/>
              <a:gd name="T14" fmla="*/ 188 w 374"/>
              <a:gd name="T15" fmla="*/ 217 h 346"/>
              <a:gd name="T16" fmla="*/ 108 w 374"/>
              <a:gd name="T17" fmla="*/ 137 h 346"/>
              <a:gd name="T18" fmla="*/ 109 w 374"/>
              <a:gd name="T19" fmla="*/ 137 h 346"/>
              <a:gd name="T20" fmla="*/ 187 w 374"/>
              <a:gd name="T21" fmla="*/ 217 h 346"/>
              <a:gd name="T22" fmla="*/ 266 w 374"/>
              <a:gd name="T23" fmla="*/ 137 h 346"/>
              <a:gd name="T24" fmla="*/ 279 w 374"/>
              <a:gd name="T25" fmla="*/ 121 h 346"/>
              <a:gd name="T26" fmla="*/ 272 w 374"/>
              <a:gd name="T27" fmla="*/ 102 h 346"/>
              <a:gd name="T28" fmla="*/ 270 w 374"/>
              <a:gd name="T29" fmla="*/ 102 h 346"/>
              <a:gd name="T30" fmla="*/ 189 w 374"/>
              <a:gd name="T31" fmla="*/ 0 h 346"/>
              <a:gd name="T32" fmla="*/ 104 w 374"/>
              <a:gd name="T33" fmla="*/ 102 h 346"/>
              <a:gd name="T34" fmla="*/ 103 w 374"/>
              <a:gd name="T35" fmla="*/ 102 h 346"/>
              <a:gd name="T36" fmla="*/ 95 w 374"/>
              <a:gd name="T37" fmla="*/ 121 h 346"/>
              <a:gd name="T38" fmla="*/ 108 w 374"/>
              <a:gd name="T39" fmla="*/ 137 h 346"/>
              <a:gd name="T40" fmla="*/ 249 w 374"/>
              <a:gd name="T41" fmla="*/ 230 h 346"/>
              <a:gd name="T42" fmla="*/ 207 w 374"/>
              <a:gd name="T43" fmla="*/ 312 h 346"/>
              <a:gd name="T44" fmla="*/ 201 w 374"/>
              <a:gd name="T45" fmla="*/ 258 h 346"/>
              <a:gd name="T46" fmla="*/ 211 w 374"/>
              <a:gd name="T47" fmla="*/ 250 h 346"/>
              <a:gd name="T48" fmla="*/ 186 w 374"/>
              <a:gd name="T49" fmla="*/ 250 h 346"/>
              <a:gd name="T50" fmla="*/ 163 w 374"/>
              <a:gd name="T51" fmla="*/ 250 h 346"/>
              <a:gd name="T52" fmla="*/ 173 w 374"/>
              <a:gd name="T53" fmla="*/ 258 h 346"/>
              <a:gd name="T54" fmla="*/ 167 w 374"/>
              <a:gd name="T55" fmla="*/ 312 h 346"/>
              <a:gd name="T56" fmla="*/ 125 w 374"/>
              <a:gd name="T57" fmla="*/ 230 h 346"/>
              <a:gd name="T58" fmla="*/ 0 w 374"/>
              <a:gd name="T59" fmla="*/ 346 h 346"/>
              <a:gd name="T60" fmla="*/ 374 w 374"/>
              <a:gd name="T61" fmla="*/ 346 h 346"/>
              <a:gd name="T62" fmla="*/ 249 w 374"/>
              <a:gd name="T63" fmla="*/ 23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346">
                <a:moveTo>
                  <a:pt x="190" y="0"/>
                </a:moveTo>
                <a:cubicBezTo>
                  <a:pt x="190" y="0"/>
                  <a:pt x="189" y="0"/>
                  <a:pt x="189" y="0"/>
                </a:cubicBezTo>
                <a:cubicBezTo>
                  <a:pt x="187" y="0"/>
                  <a:pt x="186" y="0"/>
                  <a:pt x="184" y="0"/>
                </a:cubicBezTo>
                <a:lnTo>
                  <a:pt x="190" y="0"/>
                </a:lnTo>
                <a:close/>
                <a:moveTo>
                  <a:pt x="188" y="217"/>
                </a:moveTo>
                <a:cubicBezTo>
                  <a:pt x="188" y="217"/>
                  <a:pt x="187" y="217"/>
                  <a:pt x="187" y="217"/>
                </a:cubicBezTo>
                <a:cubicBezTo>
                  <a:pt x="187" y="217"/>
                  <a:pt x="187" y="217"/>
                  <a:pt x="187" y="217"/>
                </a:cubicBezTo>
                <a:lnTo>
                  <a:pt x="188" y="217"/>
                </a:lnTo>
                <a:close/>
                <a:moveTo>
                  <a:pt x="108" y="137"/>
                </a:moveTo>
                <a:cubicBezTo>
                  <a:pt x="109" y="137"/>
                  <a:pt x="109" y="137"/>
                  <a:pt x="109" y="137"/>
                </a:cubicBezTo>
                <a:cubicBezTo>
                  <a:pt x="122" y="182"/>
                  <a:pt x="154" y="216"/>
                  <a:pt x="187" y="217"/>
                </a:cubicBezTo>
                <a:cubicBezTo>
                  <a:pt x="217" y="215"/>
                  <a:pt x="254" y="182"/>
                  <a:pt x="266" y="137"/>
                </a:cubicBezTo>
                <a:cubicBezTo>
                  <a:pt x="272" y="137"/>
                  <a:pt x="278" y="130"/>
                  <a:pt x="279" y="121"/>
                </a:cubicBezTo>
                <a:cubicBezTo>
                  <a:pt x="281" y="111"/>
                  <a:pt x="277" y="103"/>
                  <a:pt x="272" y="102"/>
                </a:cubicBezTo>
                <a:cubicBezTo>
                  <a:pt x="271" y="102"/>
                  <a:pt x="271" y="102"/>
                  <a:pt x="270" y="102"/>
                </a:cubicBezTo>
                <a:cubicBezTo>
                  <a:pt x="269" y="27"/>
                  <a:pt x="233" y="1"/>
                  <a:pt x="189" y="0"/>
                </a:cubicBezTo>
                <a:cubicBezTo>
                  <a:pt x="143" y="0"/>
                  <a:pt x="101" y="32"/>
                  <a:pt x="104" y="102"/>
                </a:cubicBezTo>
                <a:cubicBezTo>
                  <a:pt x="103" y="102"/>
                  <a:pt x="103" y="102"/>
                  <a:pt x="103" y="102"/>
                </a:cubicBezTo>
                <a:cubicBezTo>
                  <a:pt x="97" y="103"/>
                  <a:pt x="93" y="111"/>
                  <a:pt x="95" y="121"/>
                </a:cubicBezTo>
                <a:cubicBezTo>
                  <a:pt x="97" y="131"/>
                  <a:pt x="103" y="138"/>
                  <a:pt x="108" y="137"/>
                </a:cubicBezTo>
                <a:close/>
                <a:moveTo>
                  <a:pt x="249" y="230"/>
                </a:moveTo>
                <a:lnTo>
                  <a:pt x="207" y="312"/>
                </a:lnTo>
                <a:lnTo>
                  <a:pt x="201" y="258"/>
                </a:lnTo>
                <a:lnTo>
                  <a:pt x="211" y="250"/>
                </a:lnTo>
                <a:lnTo>
                  <a:pt x="186" y="250"/>
                </a:lnTo>
                <a:lnTo>
                  <a:pt x="163" y="250"/>
                </a:lnTo>
                <a:lnTo>
                  <a:pt x="173" y="258"/>
                </a:lnTo>
                <a:lnTo>
                  <a:pt x="167" y="312"/>
                </a:lnTo>
                <a:lnTo>
                  <a:pt x="125" y="230"/>
                </a:lnTo>
                <a:cubicBezTo>
                  <a:pt x="52" y="239"/>
                  <a:pt x="0" y="271"/>
                  <a:pt x="0" y="346"/>
                </a:cubicBezTo>
                <a:lnTo>
                  <a:pt x="374" y="346"/>
                </a:lnTo>
                <a:cubicBezTo>
                  <a:pt x="374" y="271"/>
                  <a:pt x="322" y="239"/>
                  <a:pt x="249" y="230"/>
                </a:cubicBezTo>
                <a:close/>
              </a:path>
            </a:pathLst>
          </a:custGeom>
          <a:gradFill>
            <a:gsLst>
              <a:gs pos="0">
                <a:schemeClr val="accent1"/>
              </a:gs>
              <a:gs pos="100000">
                <a:schemeClr val="accent2"/>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sp>
        <p:nvSpPr>
          <p:cNvPr id="14" name="í$lîdè">
            <a:extLst>
              <a:ext uri="{FF2B5EF4-FFF2-40B4-BE49-F238E27FC236}">
                <a16:creationId xmlns:a16="http://schemas.microsoft.com/office/drawing/2014/main" id="{AE858753-D939-6C9B-F739-229A26C4950E}"/>
              </a:ext>
            </a:extLst>
          </p:cNvPr>
          <p:cNvSpPr/>
          <p:nvPr/>
        </p:nvSpPr>
        <p:spPr bwMode="auto">
          <a:xfrm>
            <a:off x="9109048" y="4013395"/>
            <a:ext cx="493450" cy="508158"/>
          </a:xfrm>
          <a:custGeom>
            <a:avLst/>
            <a:gdLst>
              <a:gd name="connsiteX0" fmla="*/ 204318 w 590797"/>
              <a:gd name="connsiteY0" fmla="*/ 320467 h 608406"/>
              <a:gd name="connsiteX1" fmla="*/ 131187 w 590797"/>
              <a:gd name="connsiteY1" fmla="*/ 393358 h 608406"/>
              <a:gd name="connsiteX2" fmla="*/ 204318 w 590797"/>
              <a:gd name="connsiteY2" fmla="*/ 466249 h 608406"/>
              <a:gd name="connsiteX3" fmla="*/ 277314 w 590797"/>
              <a:gd name="connsiteY3" fmla="*/ 393358 h 608406"/>
              <a:gd name="connsiteX4" fmla="*/ 204318 w 590797"/>
              <a:gd name="connsiteY4" fmla="*/ 320467 h 608406"/>
              <a:gd name="connsiteX5" fmla="*/ 532443 w 590797"/>
              <a:gd name="connsiteY5" fmla="*/ 180620 h 608406"/>
              <a:gd name="connsiteX6" fmla="*/ 512814 w 590797"/>
              <a:gd name="connsiteY6" fmla="*/ 202765 h 608406"/>
              <a:gd name="connsiteX7" fmla="*/ 534998 w 590797"/>
              <a:gd name="connsiteY7" fmla="*/ 222360 h 608406"/>
              <a:gd name="connsiteX8" fmla="*/ 554761 w 590797"/>
              <a:gd name="connsiteY8" fmla="*/ 200215 h 608406"/>
              <a:gd name="connsiteX9" fmla="*/ 532443 w 590797"/>
              <a:gd name="connsiteY9" fmla="*/ 180620 h 608406"/>
              <a:gd name="connsiteX10" fmla="*/ 173264 w 590797"/>
              <a:gd name="connsiteY10" fmla="*/ 178310 h 608406"/>
              <a:gd name="connsiteX11" fmla="*/ 235237 w 590797"/>
              <a:gd name="connsiteY11" fmla="*/ 178310 h 608406"/>
              <a:gd name="connsiteX12" fmla="*/ 251637 w 590797"/>
              <a:gd name="connsiteY12" fmla="*/ 191599 h 608406"/>
              <a:gd name="connsiteX13" fmla="*/ 259434 w 590797"/>
              <a:gd name="connsiteY13" fmla="*/ 229723 h 608406"/>
              <a:gd name="connsiteX14" fmla="*/ 266290 w 590797"/>
              <a:gd name="connsiteY14" fmla="*/ 232273 h 608406"/>
              <a:gd name="connsiteX15" fmla="*/ 312804 w 590797"/>
              <a:gd name="connsiteY15" fmla="*/ 259255 h 608406"/>
              <a:gd name="connsiteX16" fmla="*/ 318450 w 590797"/>
              <a:gd name="connsiteY16" fmla="*/ 263819 h 608406"/>
              <a:gd name="connsiteX17" fmla="*/ 355553 w 590797"/>
              <a:gd name="connsiteY17" fmla="*/ 251604 h 608406"/>
              <a:gd name="connsiteX18" fmla="*/ 360795 w 590797"/>
              <a:gd name="connsiteY18" fmla="*/ 250664 h 608406"/>
              <a:gd name="connsiteX19" fmla="*/ 375314 w 590797"/>
              <a:gd name="connsiteY19" fmla="*/ 259121 h 608406"/>
              <a:gd name="connsiteX20" fmla="*/ 406233 w 590797"/>
              <a:gd name="connsiteY20" fmla="*/ 312681 h 608406"/>
              <a:gd name="connsiteX21" fmla="*/ 402872 w 590797"/>
              <a:gd name="connsiteY21" fmla="*/ 333488 h 608406"/>
              <a:gd name="connsiteX22" fmla="*/ 373835 w 590797"/>
              <a:gd name="connsiteY22" fmla="*/ 359262 h 608406"/>
              <a:gd name="connsiteX23" fmla="*/ 374911 w 590797"/>
              <a:gd name="connsiteY23" fmla="*/ 366511 h 608406"/>
              <a:gd name="connsiteX24" fmla="*/ 377062 w 590797"/>
              <a:gd name="connsiteY24" fmla="*/ 393358 h 608406"/>
              <a:gd name="connsiteX25" fmla="*/ 374911 w 590797"/>
              <a:gd name="connsiteY25" fmla="*/ 420340 h 608406"/>
              <a:gd name="connsiteX26" fmla="*/ 373835 w 590797"/>
              <a:gd name="connsiteY26" fmla="*/ 427454 h 608406"/>
              <a:gd name="connsiteX27" fmla="*/ 402872 w 590797"/>
              <a:gd name="connsiteY27" fmla="*/ 453228 h 608406"/>
              <a:gd name="connsiteX28" fmla="*/ 406233 w 590797"/>
              <a:gd name="connsiteY28" fmla="*/ 474035 h 608406"/>
              <a:gd name="connsiteX29" fmla="*/ 375314 w 590797"/>
              <a:gd name="connsiteY29" fmla="*/ 527729 h 608406"/>
              <a:gd name="connsiteX30" fmla="*/ 360795 w 590797"/>
              <a:gd name="connsiteY30" fmla="*/ 536052 h 608406"/>
              <a:gd name="connsiteX31" fmla="*/ 355553 w 590797"/>
              <a:gd name="connsiteY31" fmla="*/ 535247 h 608406"/>
              <a:gd name="connsiteX32" fmla="*/ 318450 w 590797"/>
              <a:gd name="connsiteY32" fmla="*/ 522897 h 608406"/>
              <a:gd name="connsiteX33" fmla="*/ 312804 w 590797"/>
              <a:gd name="connsiteY33" fmla="*/ 527461 h 608406"/>
              <a:gd name="connsiteX34" fmla="*/ 266290 w 590797"/>
              <a:gd name="connsiteY34" fmla="*/ 554443 h 608406"/>
              <a:gd name="connsiteX35" fmla="*/ 259434 w 590797"/>
              <a:gd name="connsiteY35" fmla="*/ 556993 h 608406"/>
              <a:gd name="connsiteX36" fmla="*/ 251637 w 590797"/>
              <a:gd name="connsiteY36" fmla="*/ 595117 h 608406"/>
              <a:gd name="connsiteX37" fmla="*/ 235237 w 590797"/>
              <a:gd name="connsiteY37" fmla="*/ 608406 h 608406"/>
              <a:gd name="connsiteX38" fmla="*/ 173264 w 590797"/>
              <a:gd name="connsiteY38" fmla="*/ 608406 h 608406"/>
              <a:gd name="connsiteX39" fmla="*/ 156864 w 590797"/>
              <a:gd name="connsiteY39" fmla="*/ 595117 h 608406"/>
              <a:gd name="connsiteX40" fmla="*/ 149067 w 590797"/>
              <a:gd name="connsiteY40" fmla="*/ 557127 h 608406"/>
              <a:gd name="connsiteX41" fmla="*/ 142211 w 590797"/>
              <a:gd name="connsiteY41" fmla="*/ 554443 h 608406"/>
              <a:gd name="connsiteX42" fmla="*/ 95697 w 590797"/>
              <a:gd name="connsiteY42" fmla="*/ 527595 h 608406"/>
              <a:gd name="connsiteX43" fmla="*/ 90051 w 590797"/>
              <a:gd name="connsiteY43" fmla="*/ 522897 h 608406"/>
              <a:gd name="connsiteX44" fmla="*/ 52948 w 590797"/>
              <a:gd name="connsiteY44" fmla="*/ 535247 h 608406"/>
              <a:gd name="connsiteX45" fmla="*/ 47706 w 590797"/>
              <a:gd name="connsiteY45" fmla="*/ 536052 h 608406"/>
              <a:gd name="connsiteX46" fmla="*/ 33321 w 590797"/>
              <a:gd name="connsiteY46" fmla="*/ 527729 h 608406"/>
              <a:gd name="connsiteX47" fmla="*/ 2268 w 590797"/>
              <a:gd name="connsiteY47" fmla="*/ 474169 h 608406"/>
              <a:gd name="connsiteX48" fmla="*/ 5629 w 590797"/>
              <a:gd name="connsiteY48" fmla="*/ 453362 h 608406"/>
              <a:gd name="connsiteX49" fmla="*/ 34666 w 590797"/>
              <a:gd name="connsiteY49" fmla="*/ 427454 h 608406"/>
              <a:gd name="connsiteX50" fmla="*/ 33590 w 590797"/>
              <a:gd name="connsiteY50" fmla="*/ 420340 h 608406"/>
              <a:gd name="connsiteX51" fmla="*/ 31439 w 590797"/>
              <a:gd name="connsiteY51" fmla="*/ 393358 h 608406"/>
              <a:gd name="connsiteX52" fmla="*/ 33590 w 590797"/>
              <a:gd name="connsiteY52" fmla="*/ 366511 h 608406"/>
              <a:gd name="connsiteX53" fmla="*/ 34666 w 590797"/>
              <a:gd name="connsiteY53" fmla="*/ 359262 h 608406"/>
              <a:gd name="connsiteX54" fmla="*/ 5629 w 590797"/>
              <a:gd name="connsiteY54" fmla="*/ 333488 h 608406"/>
              <a:gd name="connsiteX55" fmla="*/ 2268 w 590797"/>
              <a:gd name="connsiteY55" fmla="*/ 312681 h 608406"/>
              <a:gd name="connsiteX56" fmla="*/ 33187 w 590797"/>
              <a:gd name="connsiteY56" fmla="*/ 259121 h 608406"/>
              <a:gd name="connsiteX57" fmla="*/ 47706 w 590797"/>
              <a:gd name="connsiteY57" fmla="*/ 250664 h 608406"/>
              <a:gd name="connsiteX58" fmla="*/ 52948 w 590797"/>
              <a:gd name="connsiteY58" fmla="*/ 251604 h 608406"/>
              <a:gd name="connsiteX59" fmla="*/ 90051 w 590797"/>
              <a:gd name="connsiteY59" fmla="*/ 263819 h 608406"/>
              <a:gd name="connsiteX60" fmla="*/ 95697 w 590797"/>
              <a:gd name="connsiteY60" fmla="*/ 259255 h 608406"/>
              <a:gd name="connsiteX61" fmla="*/ 142211 w 590797"/>
              <a:gd name="connsiteY61" fmla="*/ 232408 h 608406"/>
              <a:gd name="connsiteX62" fmla="*/ 149067 w 590797"/>
              <a:gd name="connsiteY62" fmla="*/ 229723 h 608406"/>
              <a:gd name="connsiteX63" fmla="*/ 156864 w 590797"/>
              <a:gd name="connsiteY63" fmla="*/ 191734 h 608406"/>
              <a:gd name="connsiteX64" fmla="*/ 173264 w 590797"/>
              <a:gd name="connsiteY64" fmla="*/ 178310 h 608406"/>
              <a:gd name="connsiteX65" fmla="*/ 538897 w 590797"/>
              <a:gd name="connsiteY65" fmla="*/ 142102 h 608406"/>
              <a:gd name="connsiteX66" fmla="*/ 542930 w 590797"/>
              <a:gd name="connsiteY66" fmla="*/ 145055 h 608406"/>
              <a:gd name="connsiteX67" fmla="*/ 545753 w 590797"/>
              <a:gd name="connsiteY67" fmla="*/ 155926 h 608406"/>
              <a:gd name="connsiteX68" fmla="*/ 563097 w 590797"/>
              <a:gd name="connsiteY68" fmla="*/ 164649 h 608406"/>
              <a:gd name="connsiteX69" fmla="*/ 573584 w 590797"/>
              <a:gd name="connsiteY69" fmla="*/ 160355 h 608406"/>
              <a:gd name="connsiteX70" fmla="*/ 578289 w 590797"/>
              <a:gd name="connsiteY70" fmla="*/ 161831 h 608406"/>
              <a:gd name="connsiteX71" fmla="*/ 587835 w 590797"/>
              <a:gd name="connsiteY71" fmla="*/ 176326 h 608406"/>
              <a:gd name="connsiteX72" fmla="*/ 587297 w 590797"/>
              <a:gd name="connsiteY72" fmla="*/ 181157 h 608406"/>
              <a:gd name="connsiteX73" fmla="*/ 579365 w 590797"/>
              <a:gd name="connsiteY73" fmla="*/ 189076 h 608406"/>
              <a:gd name="connsiteX74" fmla="*/ 580844 w 590797"/>
              <a:gd name="connsiteY74" fmla="*/ 198739 h 608406"/>
              <a:gd name="connsiteX75" fmla="*/ 580440 w 590797"/>
              <a:gd name="connsiteY75" fmla="*/ 208536 h 608406"/>
              <a:gd name="connsiteX76" fmla="*/ 589314 w 590797"/>
              <a:gd name="connsiteY76" fmla="*/ 215515 h 608406"/>
              <a:gd name="connsiteX77" fmla="*/ 590389 w 590797"/>
              <a:gd name="connsiteY77" fmla="*/ 220212 h 608406"/>
              <a:gd name="connsiteX78" fmla="*/ 582726 w 590797"/>
              <a:gd name="connsiteY78" fmla="*/ 235646 h 608406"/>
              <a:gd name="connsiteX79" fmla="*/ 578155 w 590797"/>
              <a:gd name="connsiteY79" fmla="*/ 237660 h 608406"/>
              <a:gd name="connsiteX80" fmla="*/ 567265 w 590797"/>
              <a:gd name="connsiteY80" fmla="*/ 234707 h 608406"/>
              <a:gd name="connsiteX81" fmla="*/ 550997 w 590797"/>
              <a:gd name="connsiteY81" fmla="*/ 245444 h 608406"/>
              <a:gd name="connsiteX82" fmla="*/ 549383 w 590797"/>
              <a:gd name="connsiteY82" fmla="*/ 256583 h 608406"/>
              <a:gd name="connsiteX83" fmla="*/ 545753 w 590797"/>
              <a:gd name="connsiteY83" fmla="*/ 259804 h 608406"/>
              <a:gd name="connsiteX84" fmla="*/ 528544 w 590797"/>
              <a:gd name="connsiteY84" fmla="*/ 260878 h 608406"/>
              <a:gd name="connsiteX85" fmla="*/ 524511 w 590797"/>
              <a:gd name="connsiteY85" fmla="*/ 257925 h 608406"/>
              <a:gd name="connsiteX86" fmla="*/ 521688 w 590797"/>
              <a:gd name="connsiteY86" fmla="*/ 247054 h 608406"/>
              <a:gd name="connsiteX87" fmla="*/ 504344 w 590797"/>
              <a:gd name="connsiteY87" fmla="*/ 238331 h 608406"/>
              <a:gd name="connsiteX88" fmla="*/ 493857 w 590797"/>
              <a:gd name="connsiteY88" fmla="*/ 242625 h 608406"/>
              <a:gd name="connsiteX89" fmla="*/ 489152 w 590797"/>
              <a:gd name="connsiteY89" fmla="*/ 241149 h 608406"/>
              <a:gd name="connsiteX90" fmla="*/ 479606 w 590797"/>
              <a:gd name="connsiteY90" fmla="*/ 226789 h 608406"/>
              <a:gd name="connsiteX91" fmla="*/ 480144 w 590797"/>
              <a:gd name="connsiteY91" fmla="*/ 221823 h 608406"/>
              <a:gd name="connsiteX92" fmla="*/ 488076 w 590797"/>
              <a:gd name="connsiteY92" fmla="*/ 213904 h 608406"/>
              <a:gd name="connsiteX93" fmla="*/ 486597 w 590797"/>
              <a:gd name="connsiteY93" fmla="*/ 204241 h 608406"/>
              <a:gd name="connsiteX94" fmla="*/ 487001 w 590797"/>
              <a:gd name="connsiteY94" fmla="*/ 194444 h 608406"/>
              <a:gd name="connsiteX95" fmla="*/ 478127 w 590797"/>
              <a:gd name="connsiteY95" fmla="*/ 187465 h 608406"/>
              <a:gd name="connsiteX96" fmla="*/ 477052 w 590797"/>
              <a:gd name="connsiteY96" fmla="*/ 182768 h 608406"/>
              <a:gd name="connsiteX97" fmla="*/ 484850 w 590797"/>
              <a:gd name="connsiteY97" fmla="*/ 167334 h 608406"/>
              <a:gd name="connsiteX98" fmla="*/ 489286 w 590797"/>
              <a:gd name="connsiteY98" fmla="*/ 165320 h 608406"/>
              <a:gd name="connsiteX99" fmla="*/ 500176 w 590797"/>
              <a:gd name="connsiteY99" fmla="*/ 168273 h 608406"/>
              <a:gd name="connsiteX100" fmla="*/ 516444 w 590797"/>
              <a:gd name="connsiteY100" fmla="*/ 157536 h 608406"/>
              <a:gd name="connsiteX101" fmla="*/ 518058 w 590797"/>
              <a:gd name="connsiteY101" fmla="*/ 146397 h 608406"/>
              <a:gd name="connsiteX102" fmla="*/ 521688 w 590797"/>
              <a:gd name="connsiteY102" fmla="*/ 143176 h 608406"/>
              <a:gd name="connsiteX103" fmla="*/ 376508 w 590797"/>
              <a:gd name="connsiteY103" fmla="*/ 67611 h 608406"/>
              <a:gd name="connsiteX104" fmla="*/ 356075 w 590797"/>
              <a:gd name="connsiteY104" fmla="*/ 115265 h 608406"/>
              <a:gd name="connsiteX105" fmla="*/ 403662 w 590797"/>
              <a:gd name="connsiteY105" fmla="*/ 135669 h 608406"/>
              <a:gd name="connsiteX106" fmla="*/ 424095 w 590797"/>
              <a:gd name="connsiteY106" fmla="*/ 88015 h 608406"/>
              <a:gd name="connsiteX107" fmla="*/ 376508 w 590797"/>
              <a:gd name="connsiteY107" fmla="*/ 67611 h 608406"/>
              <a:gd name="connsiteX108" fmla="*/ 365754 w 590797"/>
              <a:gd name="connsiteY108" fmla="*/ 493 h 608406"/>
              <a:gd name="connsiteX109" fmla="*/ 374088 w 590797"/>
              <a:gd name="connsiteY109" fmla="*/ 3044 h 608406"/>
              <a:gd name="connsiteX110" fmla="*/ 384842 w 590797"/>
              <a:gd name="connsiteY110" fmla="*/ 19420 h 608406"/>
              <a:gd name="connsiteX111" fmla="*/ 418315 w 590797"/>
              <a:gd name="connsiteY111" fmla="*/ 24253 h 608406"/>
              <a:gd name="connsiteX112" fmla="*/ 433505 w 590797"/>
              <a:gd name="connsiteY112" fmla="*/ 11635 h 608406"/>
              <a:gd name="connsiteX113" fmla="*/ 442108 w 590797"/>
              <a:gd name="connsiteY113" fmla="*/ 11500 h 608406"/>
              <a:gd name="connsiteX114" fmla="*/ 465633 w 590797"/>
              <a:gd name="connsiteY114" fmla="*/ 30025 h 608406"/>
              <a:gd name="connsiteX115" fmla="*/ 467515 w 590797"/>
              <a:gd name="connsiteY115" fmla="*/ 38482 h 608406"/>
              <a:gd name="connsiteX116" fmla="*/ 458777 w 590797"/>
              <a:gd name="connsiteY116" fmla="*/ 55933 h 608406"/>
              <a:gd name="connsiteX117" fmla="*/ 466709 w 590797"/>
              <a:gd name="connsiteY117" fmla="*/ 71101 h 608406"/>
              <a:gd name="connsiteX118" fmla="*/ 471414 w 590797"/>
              <a:gd name="connsiteY118" fmla="*/ 87478 h 608406"/>
              <a:gd name="connsiteX119" fmla="*/ 489830 w 590797"/>
              <a:gd name="connsiteY119" fmla="*/ 94056 h 608406"/>
              <a:gd name="connsiteX120" fmla="*/ 494266 w 590797"/>
              <a:gd name="connsiteY120" fmla="*/ 101439 h 608406"/>
              <a:gd name="connsiteX121" fmla="*/ 489965 w 590797"/>
              <a:gd name="connsiteY121" fmla="*/ 131239 h 608406"/>
              <a:gd name="connsiteX122" fmla="*/ 483647 w 590797"/>
              <a:gd name="connsiteY122" fmla="*/ 137011 h 608406"/>
              <a:gd name="connsiteX123" fmla="*/ 464020 w 590797"/>
              <a:gd name="connsiteY123" fmla="*/ 138219 h 608406"/>
              <a:gd name="connsiteX124" fmla="*/ 443049 w 590797"/>
              <a:gd name="connsiteY124" fmla="*/ 164798 h 608406"/>
              <a:gd name="connsiteX125" fmla="*/ 446545 w 590797"/>
              <a:gd name="connsiteY125" fmla="*/ 184128 h 608406"/>
              <a:gd name="connsiteX126" fmla="*/ 442243 w 590797"/>
              <a:gd name="connsiteY126" fmla="*/ 191645 h 608406"/>
              <a:gd name="connsiteX127" fmla="*/ 414416 w 590797"/>
              <a:gd name="connsiteY127" fmla="*/ 202787 h 608406"/>
              <a:gd name="connsiteX128" fmla="*/ 406216 w 590797"/>
              <a:gd name="connsiteY128" fmla="*/ 200236 h 608406"/>
              <a:gd name="connsiteX129" fmla="*/ 395328 w 590797"/>
              <a:gd name="connsiteY129" fmla="*/ 183860 h 608406"/>
              <a:gd name="connsiteX130" fmla="*/ 361855 w 590797"/>
              <a:gd name="connsiteY130" fmla="*/ 179027 h 608406"/>
              <a:gd name="connsiteX131" fmla="*/ 346799 w 590797"/>
              <a:gd name="connsiteY131" fmla="*/ 191645 h 608406"/>
              <a:gd name="connsiteX132" fmla="*/ 338062 w 590797"/>
              <a:gd name="connsiteY132" fmla="*/ 191780 h 608406"/>
              <a:gd name="connsiteX133" fmla="*/ 314537 w 590797"/>
              <a:gd name="connsiteY133" fmla="*/ 173255 h 608406"/>
              <a:gd name="connsiteX134" fmla="*/ 312655 w 590797"/>
              <a:gd name="connsiteY134" fmla="*/ 164798 h 608406"/>
              <a:gd name="connsiteX135" fmla="*/ 321393 w 590797"/>
              <a:gd name="connsiteY135" fmla="*/ 147213 h 608406"/>
              <a:gd name="connsiteX136" fmla="*/ 313461 w 590797"/>
              <a:gd name="connsiteY136" fmla="*/ 132179 h 608406"/>
              <a:gd name="connsiteX137" fmla="*/ 308891 w 590797"/>
              <a:gd name="connsiteY137" fmla="*/ 115802 h 608406"/>
              <a:gd name="connsiteX138" fmla="*/ 290340 w 590797"/>
              <a:gd name="connsiteY138" fmla="*/ 109090 h 608406"/>
              <a:gd name="connsiteX139" fmla="*/ 285904 w 590797"/>
              <a:gd name="connsiteY139" fmla="*/ 101707 h 608406"/>
              <a:gd name="connsiteX140" fmla="*/ 290205 w 590797"/>
              <a:gd name="connsiteY140" fmla="*/ 72041 h 608406"/>
              <a:gd name="connsiteX141" fmla="*/ 296523 w 590797"/>
              <a:gd name="connsiteY141" fmla="*/ 66269 h 608406"/>
              <a:gd name="connsiteX142" fmla="*/ 316284 w 590797"/>
              <a:gd name="connsiteY142" fmla="*/ 65061 h 608406"/>
              <a:gd name="connsiteX143" fmla="*/ 337121 w 590797"/>
              <a:gd name="connsiteY143" fmla="*/ 38482 h 608406"/>
              <a:gd name="connsiteX144" fmla="*/ 333625 w 590797"/>
              <a:gd name="connsiteY144" fmla="*/ 19152 h 608406"/>
              <a:gd name="connsiteX145" fmla="*/ 337927 w 590797"/>
              <a:gd name="connsiteY145" fmla="*/ 11635 h 608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0797" h="608406">
                <a:moveTo>
                  <a:pt x="204318" y="320467"/>
                </a:moveTo>
                <a:cubicBezTo>
                  <a:pt x="163988" y="320467"/>
                  <a:pt x="131187" y="353221"/>
                  <a:pt x="131187" y="393358"/>
                </a:cubicBezTo>
                <a:cubicBezTo>
                  <a:pt x="131187" y="433629"/>
                  <a:pt x="163988" y="466249"/>
                  <a:pt x="204318" y="466249"/>
                </a:cubicBezTo>
                <a:cubicBezTo>
                  <a:pt x="244513" y="466249"/>
                  <a:pt x="277314" y="433629"/>
                  <a:pt x="277314" y="393358"/>
                </a:cubicBezTo>
                <a:cubicBezTo>
                  <a:pt x="277314" y="353221"/>
                  <a:pt x="244513" y="320467"/>
                  <a:pt x="204318" y="320467"/>
                </a:cubicBezTo>
                <a:close/>
                <a:moveTo>
                  <a:pt x="532443" y="180620"/>
                </a:moveTo>
                <a:cubicBezTo>
                  <a:pt x="520881" y="181291"/>
                  <a:pt x="512142" y="191223"/>
                  <a:pt x="512814" y="202765"/>
                </a:cubicBezTo>
                <a:cubicBezTo>
                  <a:pt x="513486" y="214307"/>
                  <a:pt x="523435" y="223031"/>
                  <a:pt x="534998" y="222360"/>
                </a:cubicBezTo>
                <a:cubicBezTo>
                  <a:pt x="546560" y="221689"/>
                  <a:pt x="555434" y="211757"/>
                  <a:pt x="554761" y="200215"/>
                </a:cubicBezTo>
                <a:cubicBezTo>
                  <a:pt x="554089" y="188673"/>
                  <a:pt x="544140" y="179949"/>
                  <a:pt x="532443" y="180620"/>
                </a:cubicBezTo>
                <a:close/>
                <a:moveTo>
                  <a:pt x="173264" y="178310"/>
                </a:moveTo>
                <a:lnTo>
                  <a:pt x="235237" y="178310"/>
                </a:lnTo>
                <a:cubicBezTo>
                  <a:pt x="243168" y="178310"/>
                  <a:pt x="250024" y="183948"/>
                  <a:pt x="251637" y="191599"/>
                </a:cubicBezTo>
                <a:lnTo>
                  <a:pt x="259434" y="229723"/>
                </a:lnTo>
                <a:lnTo>
                  <a:pt x="266290" y="232273"/>
                </a:lnTo>
                <a:cubicBezTo>
                  <a:pt x="283094" y="238851"/>
                  <a:pt x="298688" y="247845"/>
                  <a:pt x="312804" y="259255"/>
                </a:cubicBezTo>
                <a:lnTo>
                  <a:pt x="318450" y="263819"/>
                </a:lnTo>
                <a:lnTo>
                  <a:pt x="355553" y="251604"/>
                </a:lnTo>
                <a:cubicBezTo>
                  <a:pt x="357166" y="250932"/>
                  <a:pt x="359048" y="250664"/>
                  <a:pt x="360795" y="250664"/>
                </a:cubicBezTo>
                <a:cubicBezTo>
                  <a:pt x="366710" y="250664"/>
                  <a:pt x="372222" y="253886"/>
                  <a:pt x="375314" y="259121"/>
                </a:cubicBezTo>
                <a:lnTo>
                  <a:pt x="406233" y="312681"/>
                </a:lnTo>
                <a:cubicBezTo>
                  <a:pt x="410266" y="319528"/>
                  <a:pt x="408787" y="328253"/>
                  <a:pt x="402872" y="333488"/>
                </a:cubicBezTo>
                <a:lnTo>
                  <a:pt x="373835" y="359262"/>
                </a:lnTo>
                <a:lnTo>
                  <a:pt x="374911" y="366511"/>
                </a:lnTo>
                <a:cubicBezTo>
                  <a:pt x="376389" y="375370"/>
                  <a:pt x="377062" y="384364"/>
                  <a:pt x="377062" y="393358"/>
                </a:cubicBezTo>
                <a:cubicBezTo>
                  <a:pt x="377062" y="402352"/>
                  <a:pt x="376389" y="411480"/>
                  <a:pt x="374911" y="420340"/>
                </a:cubicBezTo>
                <a:lnTo>
                  <a:pt x="373835" y="427454"/>
                </a:lnTo>
                <a:lnTo>
                  <a:pt x="402872" y="453228"/>
                </a:lnTo>
                <a:cubicBezTo>
                  <a:pt x="408787" y="458463"/>
                  <a:pt x="410266" y="467188"/>
                  <a:pt x="406233" y="474035"/>
                </a:cubicBezTo>
                <a:lnTo>
                  <a:pt x="375314" y="527729"/>
                </a:lnTo>
                <a:cubicBezTo>
                  <a:pt x="372356" y="532830"/>
                  <a:pt x="366710" y="536052"/>
                  <a:pt x="360795" y="536052"/>
                </a:cubicBezTo>
                <a:cubicBezTo>
                  <a:pt x="359048" y="536052"/>
                  <a:pt x="357166" y="535784"/>
                  <a:pt x="355553" y="535247"/>
                </a:cubicBezTo>
                <a:lnTo>
                  <a:pt x="318450" y="522897"/>
                </a:lnTo>
                <a:lnTo>
                  <a:pt x="312804" y="527461"/>
                </a:lnTo>
                <a:cubicBezTo>
                  <a:pt x="298823" y="538871"/>
                  <a:pt x="283094" y="547999"/>
                  <a:pt x="266290" y="554443"/>
                </a:cubicBezTo>
                <a:lnTo>
                  <a:pt x="259434" y="556993"/>
                </a:lnTo>
                <a:lnTo>
                  <a:pt x="251637" y="595117"/>
                </a:lnTo>
                <a:cubicBezTo>
                  <a:pt x="250024" y="602902"/>
                  <a:pt x="243168" y="608406"/>
                  <a:pt x="235237" y="608406"/>
                </a:cubicBezTo>
                <a:lnTo>
                  <a:pt x="173264" y="608406"/>
                </a:lnTo>
                <a:cubicBezTo>
                  <a:pt x="165333" y="608406"/>
                  <a:pt x="158477" y="602768"/>
                  <a:pt x="156864" y="595117"/>
                </a:cubicBezTo>
                <a:lnTo>
                  <a:pt x="149067" y="557127"/>
                </a:lnTo>
                <a:lnTo>
                  <a:pt x="142211" y="554443"/>
                </a:lnTo>
                <a:cubicBezTo>
                  <a:pt x="125407" y="547999"/>
                  <a:pt x="109813" y="538871"/>
                  <a:pt x="95697" y="527595"/>
                </a:cubicBezTo>
                <a:lnTo>
                  <a:pt x="90051" y="522897"/>
                </a:lnTo>
                <a:lnTo>
                  <a:pt x="52948" y="535247"/>
                </a:lnTo>
                <a:cubicBezTo>
                  <a:pt x="51335" y="535784"/>
                  <a:pt x="49588" y="536052"/>
                  <a:pt x="47706" y="536052"/>
                </a:cubicBezTo>
                <a:cubicBezTo>
                  <a:pt x="41791" y="536052"/>
                  <a:pt x="36279" y="532830"/>
                  <a:pt x="33321" y="527729"/>
                </a:cubicBezTo>
                <a:lnTo>
                  <a:pt x="2268" y="474169"/>
                </a:lnTo>
                <a:cubicBezTo>
                  <a:pt x="-1631" y="467323"/>
                  <a:pt x="-286" y="458597"/>
                  <a:pt x="5629" y="453362"/>
                </a:cubicBezTo>
                <a:lnTo>
                  <a:pt x="34666" y="427454"/>
                </a:lnTo>
                <a:lnTo>
                  <a:pt x="33590" y="420340"/>
                </a:lnTo>
                <a:cubicBezTo>
                  <a:pt x="32112" y="411480"/>
                  <a:pt x="31439" y="402352"/>
                  <a:pt x="31439" y="393358"/>
                </a:cubicBezTo>
                <a:cubicBezTo>
                  <a:pt x="31439" y="384364"/>
                  <a:pt x="32246" y="375370"/>
                  <a:pt x="33590" y="366511"/>
                </a:cubicBezTo>
                <a:lnTo>
                  <a:pt x="34666" y="359262"/>
                </a:lnTo>
                <a:lnTo>
                  <a:pt x="5629" y="333488"/>
                </a:lnTo>
                <a:cubicBezTo>
                  <a:pt x="-286" y="328253"/>
                  <a:pt x="-1765" y="319528"/>
                  <a:pt x="2268" y="312681"/>
                </a:cubicBezTo>
                <a:lnTo>
                  <a:pt x="33187" y="259121"/>
                </a:lnTo>
                <a:cubicBezTo>
                  <a:pt x="36279" y="253886"/>
                  <a:pt x="41791" y="250664"/>
                  <a:pt x="47706" y="250664"/>
                </a:cubicBezTo>
                <a:cubicBezTo>
                  <a:pt x="49453" y="250664"/>
                  <a:pt x="51335" y="251067"/>
                  <a:pt x="52948" y="251604"/>
                </a:cubicBezTo>
                <a:lnTo>
                  <a:pt x="90051" y="263819"/>
                </a:lnTo>
                <a:lnTo>
                  <a:pt x="95697" y="259255"/>
                </a:lnTo>
                <a:cubicBezTo>
                  <a:pt x="109813" y="247845"/>
                  <a:pt x="125407" y="238851"/>
                  <a:pt x="142211" y="232408"/>
                </a:cubicBezTo>
                <a:lnTo>
                  <a:pt x="149067" y="229723"/>
                </a:lnTo>
                <a:lnTo>
                  <a:pt x="156864" y="191734"/>
                </a:lnTo>
                <a:cubicBezTo>
                  <a:pt x="158477" y="183948"/>
                  <a:pt x="165333" y="178310"/>
                  <a:pt x="173264" y="178310"/>
                </a:cubicBezTo>
                <a:close/>
                <a:moveTo>
                  <a:pt x="538897" y="142102"/>
                </a:moveTo>
                <a:cubicBezTo>
                  <a:pt x="540779" y="141968"/>
                  <a:pt x="542392" y="143176"/>
                  <a:pt x="542930" y="145055"/>
                </a:cubicBezTo>
                <a:lnTo>
                  <a:pt x="545753" y="155926"/>
                </a:lnTo>
                <a:cubicBezTo>
                  <a:pt x="552207" y="157536"/>
                  <a:pt x="558122" y="160623"/>
                  <a:pt x="563097" y="164649"/>
                </a:cubicBezTo>
                <a:lnTo>
                  <a:pt x="573584" y="160355"/>
                </a:lnTo>
                <a:cubicBezTo>
                  <a:pt x="575331" y="159684"/>
                  <a:pt x="577348" y="160355"/>
                  <a:pt x="578289" y="161831"/>
                </a:cubicBezTo>
                <a:lnTo>
                  <a:pt x="587835" y="176326"/>
                </a:lnTo>
                <a:cubicBezTo>
                  <a:pt x="588776" y="177802"/>
                  <a:pt x="588642" y="179815"/>
                  <a:pt x="587297" y="181157"/>
                </a:cubicBezTo>
                <a:lnTo>
                  <a:pt x="579365" y="189076"/>
                </a:lnTo>
                <a:cubicBezTo>
                  <a:pt x="580171" y="192162"/>
                  <a:pt x="580709" y="195383"/>
                  <a:pt x="580844" y="198739"/>
                </a:cubicBezTo>
                <a:cubicBezTo>
                  <a:pt x="581113" y="202094"/>
                  <a:pt x="580978" y="205315"/>
                  <a:pt x="580440" y="208536"/>
                </a:cubicBezTo>
                <a:lnTo>
                  <a:pt x="589314" y="215515"/>
                </a:lnTo>
                <a:cubicBezTo>
                  <a:pt x="590793" y="216589"/>
                  <a:pt x="591196" y="218602"/>
                  <a:pt x="590389" y="220212"/>
                </a:cubicBezTo>
                <a:lnTo>
                  <a:pt x="582726" y="235646"/>
                </a:lnTo>
                <a:cubicBezTo>
                  <a:pt x="581785" y="237257"/>
                  <a:pt x="579903" y="238196"/>
                  <a:pt x="578155" y="237660"/>
                </a:cubicBezTo>
                <a:lnTo>
                  <a:pt x="567265" y="234707"/>
                </a:lnTo>
                <a:cubicBezTo>
                  <a:pt x="562694" y="239270"/>
                  <a:pt x="557181" y="243028"/>
                  <a:pt x="550997" y="245444"/>
                </a:cubicBezTo>
                <a:lnTo>
                  <a:pt x="549383" y="256583"/>
                </a:lnTo>
                <a:cubicBezTo>
                  <a:pt x="549115" y="258328"/>
                  <a:pt x="547636" y="259804"/>
                  <a:pt x="545753" y="259804"/>
                </a:cubicBezTo>
                <a:lnTo>
                  <a:pt x="528544" y="260878"/>
                </a:lnTo>
                <a:cubicBezTo>
                  <a:pt x="526662" y="261012"/>
                  <a:pt x="525049" y="259804"/>
                  <a:pt x="524511" y="257925"/>
                </a:cubicBezTo>
                <a:lnTo>
                  <a:pt x="521688" y="247054"/>
                </a:lnTo>
                <a:cubicBezTo>
                  <a:pt x="515234" y="245444"/>
                  <a:pt x="509319" y="242357"/>
                  <a:pt x="504344" y="238331"/>
                </a:cubicBezTo>
                <a:lnTo>
                  <a:pt x="493857" y="242625"/>
                </a:lnTo>
                <a:cubicBezTo>
                  <a:pt x="492110" y="243296"/>
                  <a:pt x="490093" y="242625"/>
                  <a:pt x="489152" y="241149"/>
                </a:cubicBezTo>
                <a:lnTo>
                  <a:pt x="479606" y="226789"/>
                </a:lnTo>
                <a:cubicBezTo>
                  <a:pt x="478665" y="225178"/>
                  <a:pt x="478799" y="223165"/>
                  <a:pt x="480144" y="221823"/>
                </a:cubicBezTo>
                <a:lnTo>
                  <a:pt x="488076" y="213904"/>
                </a:lnTo>
                <a:cubicBezTo>
                  <a:pt x="487270" y="210818"/>
                  <a:pt x="486732" y="207597"/>
                  <a:pt x="486597" y="204241"/>
                </a:cubicBezTo>
                <a:cubicBezTo>
                  <a:pt x="486328" y="200886"/>
                  <a:pt x="486463" y="197665"/>
                  <a:pt x="487001" y="194444"/>
                </a:cubicBezTo>
                <a:lnTo>
                  <a:pt x="478127" y="187465"/>
                </a:lnTo>
                <a:cubicBezTo>
                  <a:pt x="476648" y="186391"/>
                  <a:pt x="476245" y="184378"/>
                  <a:pt x="477052" y="182768"/>
                </a:cubicBezTo>
                <a:lnTo>
                  <a:pt x="484850" y="167334"/>
                </a:lnTo>
                <a:cubicBezTo>
                  <a:pt x="485656" y="165723"/>
                  <a:pt x="487538" y="164784"/>
                  <a:pt x="489286" y="165320"/>
                </a:cubicBezTo>
                <a:lnTo>
                  <a:pt x="500176" y="168273"/>
                </a:lnTo>
                <a:cubicBezTo>
                  <a:pt x="504747" y="163710"/>
                  <a:pt x="510260" y="159952"/>
                  <a:pt x="516444" y="157536"/>
                </a:cubicBezTo>
                <a:lnTo>
                  <a:pt x="518058" y="146397"/>
                </a:lnTo>
                <a:cubicBezTo>
                  <a:pt x="518327" y="144652"/>
                  <a:pt x="519805" y="143176"/>
                  <a:pt x="521688" y="143176"/>
                </a:cubicBezTo>
                <a:close/>
                <a:moveTo>
                  <a:pt x="376508" y="67611"/>
                </a:moveTo>
                <a:cubicBezTo>
                  <a:pt x="357688" y="75128"/>
                  <a:pt x="348547" y="96472"/>
                  <a:pt x="356075" y="115265"/>
                </a:cubicBezTo>
                <a:cubicBezTo>
                  <a:pt x="363603" y="133924"/>
                  <a:pt x="384977" y="143052"/>
                  <a:pt x="403662" y="135669"/>
                </a:cubicBezTo>
                <a:cubicBezTo>
                  <a:pt x="422482" y="128152"/>
                  <a:pt x="431623" y="106808"/>
                  <a:pt x="424095" y="88015"/>
                </a:cubicBezTo>
                <a:cubicBezTo>
                  <a:pt x="416702" y="69356"/>
                  <a:pt x="395328" y="60094"/>
                  <a:pt x="376508" y="67611"/>
                </a:cubicBezTo>
                <a:close/>
                <a:moveTo>
                  <a:pt x="365754" y="493"/>
                </a:moveTo>
                <a:cubicBezTo>
                  <a:pt x="368845" y="-715"/>
                  <a:pt x="372206" y="359"/>
                  <a:pt x="374088" y="3044"/>
                </a:cubicBezTo>
                <a:lnTo>
                  <a:pt x="384842" y="19420"/>
                </a:lnTo>
                <a:cubicBezTo>
                  <a:pt x="396403" y="18749"/>
                  <a:pt x="407829" y="20494"/>
                  <a:pt x="418315" y="24253"/>
                </a:cubicBezTo>
                <a:lnTo>
                  <a:pt x="433505" y="11635"/>
                </a:lnTo>
                <a:cubicBezTo>
                  <a:pt x="435925" y="9487"/>
                  <a:pt x="439554" y="9487"/>
                  <a:pt x="442108" y="11500"/>
                </a:cubicBezTo>
                <a:lnTo>
                  <a:pt x="465633" y="30025"/>
                </a:lnTo>
                <a:cubicBezTo>
                  <a:pt x="468187" y="32039"/>
                  <a:pt x="468994" y="35529"/>
                  <a:pt x="467515" y="38482"/>
                </a:cubicBezTo>
                <a:lnTo>
                  <a:pt x="458777" y="55933"/>
                </a:lnTo>
                <a:cubicBezTo>
                  <a:pt x="461869" y="60631"/>
                  <a:pt x="464558" y="65732"/>
                  <a:pt x="466709" y="71101"/>
                </a:cubicBezTo>
                <a:cubicBezTo>
                  <a:pt x="468860" y="76471"/>
                  <a:pt x="470338" y="81974"/>
                  <a:pt x="471414" y="87478"/>
                </a:cubicBezTo>
                <a:lnTo>
                  <a:pt x="489830" y="94056"/>
                </a:lnTo>
                <a:cubicBezTo>
                  <a:pt x="492922" y="95264"/>
                  <a:pt x="494804" y="98351"/>
                  <a:pt x="494266" y="101439"/>
                </a:cubicBezTo>
                <a:lnTo>
                  <a:pt x="489965" y="131239"/>
                </a:lnTo>
                <a:cubicBezTo>
                  <a:pt x="489561" y="134461"/>
                  <a:pt x="486873" y="136877"/>
                  <a:pt x="483647" y="137011"/>
                </a:cubicBezTo>
                <a:lnTo>
                  <a:pt x="464020" y="138219"/>
                </a:lnTo>
                <a:cubicBezTo>
                  <a:pt x="458912" y="148287"/>
                  <a:pt x="451922" y="157415"/>
                  <a:pt x="443049" y="164798"/>
                </a:cubicBezTo>
                <a:lnTo>
                  <a:pt x="446545" y="184128"/>
                </a:lnTo>
                <a:cubicBezTo>
                  <a:pt x="447082" y="187350"/>
                  <a:pt x="445335" y="190437"/>
                  <a:pt x="442243" y="191645"/>
                </a:cubicBezTo>
                <a:lnTo>
                  <a:pt x="414416" y="202787"/>
                </a:lnTo>
                <a:cubicBezTo>
                  <a:pt x="411325" y="203995"/>
                  <a:pt x="407964" y="202921"/>
                  <a:pt x="406216" y="200236"/>
                </a:cubicBezTo>
                <a:lnTo>
                  <a:pt x="395328" y="183860"/>
                </a:lnTo>
                <a:cubicBezTo>
                  <a:pt x="383767" y="184531"/>
                  <a:pt x="372475" y="182786"/>
                  <a:pt x="361855" y="179027"/>
                </a:cubicBezTo>
                <a:lnTo>
                  <a:pt x="346799" y="191645"/>
                </a:lnTo>
                <a:cubicBezTo>
                  <a:pt x="344245" y="193793"/>
                  <a:pt x="340616" y="193793"/>
                  <a:pt x="338062" y="191780"/>
                </a:cubicBezTo>
                <a:lnTo>
                  <a:pt x="314537" y="173255"/>
                </a:lnTo>
                <a:cubicBezTo>
                  <a:pt x="311983" y="171241"/>
                  <a:pt x="311176" y="167751"/>
                  <a:pt x="312655" y="164798"/>
                </a:cubicBezTo>
                <a:lnTo>
                  <a:pt x="321393" y="147213"/>
                </a:lnTo>
                <a:cubicBezTo>
                  <a:pt x="318301" y="142649"/>
                  <a:pt x="315612" y="137548"/>
                  <a:pt x="313461" y="132179"/>
                </a:cubicBezTo>
                <a:cubicBezTo>
                  <a:pt x="311311" y="126809"/>
                  <a:pt x="309832" y="121306"/>
                  <a:pt x="308891" y="115802"/>
                </a:cubicBezTo>
                <a:lnTo>
                  <a:pt x="290340" y="109090"/>
                </a:lnTo>
                <a:cubicBezTo>
                  <a:pt x="287248" y="108016"/>
                  <a:pt x="285366" y="104929"/>
                  <a:pt x="285904" y="101707"/>
                </a:cubicBezTo>
                <a:lnTo>
                  <a:pt x="290205" y="72041"/>
                </a:lnTo>
                <a:cubicBezTo>
                  <a:pt x="290609" y="68819"/>
                  <a:pt x="293297" y="66403"/>
                  <a:pt x="296523" y="66269"/>
                </a:cubicBezTo>
                <a:lnTo>
                  <a:pt x="316284" y="65061"/>
                </a:lnTo>
                <a:cubicBezTo>
                  <a:pt x="321258" y="54993"/>
                  <a:pt x="328248" y="45865"/>
                  <a:pt x="337121" y="38482"/>
                </a:cubicBezTo>
                <a:lnTo>
                  <a:pt x="333625" y="19152"/>
                </a:lnTo>
                <a:cubicBezTo>
                  <a:pt x="333088" y="15930"/>
                  <a:pt x="334835" y="12843"/>
                  <a:pt x="337927" y="11635"/>
                </a:cubicBezTo>
                <a:close/>
              </a:path>
            </a:pathLst>
          </a:custGeom>
          <a:gradFill>
            <a:gsLst>
              <a:gs pos="0">
                <a:schemeClr val="accent1"/>
              </a:gs>
              <a:gs pos="100000">
                <a:schemeClr val="accent2"/>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grpSp>
        <p:nvGrpSpPr>
          <p:cNvPr id="2" name="组合 1">
            <a:extLst>
              <a:ext uri="{FF2B5EF4-FFF2-40B4-BE49-F238E27FC236}">
                <a16:creationId xmlns:a16="http://schemas.microsoft.com/office/drawing/2014/main" id="{5B661020-06C3-3C0B-CC21-0775A9828008}"/>
              </a:ext>
            </a:extLst>
          </p:cNvPr>
          <p:cNvGrpSpPr/>
          <p:nvPr/>
        </p:nvGrpSpPr>
        <p:grpSpPr>
          <a:xfrm>
            <a:off x="4652645" y="3246120"/>
            <a:ext cx="2897505" cy="1067435"/>
            <a:chOff x="4652645" y="3246120"/>
            <a:chExt cx="2897505" cy="1067435"/>
          </a:xfrm>
        </p:grpSpPr>
        <p:sp>
          <p:nvSpPr>
            <p:cNvPr id="17" name="平行四边形 16">
              <a:extLst>
                <a:ext uri="{FF2B5EF4-FFF2-40B4-BE49-F238E27FC236}">
                  <a16:creationId xmlns:a16="http://schemas.microsoft.com/office/drawing/2014/main" id="{477AD955-6806-79D3-5E25-6E5BD075880A}"/>
                </a:ext>
              </a:extLst>
            </p:cNvPr>
            <p:cNvSpPr/>
            <p:nvPr/>
          </p:nvSpPr>
          <p:spPr>
            <a:xfrm>
              <a:off x="4662805" y="3254375"/>
              <a:ext cx="2867025" cy="1051560"/>
            </a:xfrm>
            <a:prstGeom prst="parallelogram">
              <a:avLst>
                <a:gd name="adj" fmla="val 21859"/>
              </a:avLst>
            </a:prstGeom>
            <a:gradFill>
              <a:gsLst>
                <a:gs pos="0">
                  <a:schemeClr val="accent1">
                    <a:alpha val="20000"/>
                  </a:schemeClr>
                </a:gs>
                <a:gs pos="50000">
                  <a:schemeClr val="accent3">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tLang="zh-CN" sz="1200" i="1">
                <a:effectLst>
                  <a:outerShdw blurRad="63500" sx="102000" sy="102000" algn="ctr" rotWithShape="0">
                    <a:srgbClr val="0B184D">
                      <a:alpha val="40000"/>
                    </a:srgbClr>
                  </a:outerShdw>
                </a:effectLst>
              </a:endParaRPr>
            </a:p>
          </p:txBody>
        </p:sp>
        <p:sp>
          <p:nvSpPr>
            <p:cNvPr id="18" name="文本框 17">
              <a:extLst>
                <a:ext uri="{FF2B5EF4-FFF2-40B4-BE49-F238E27FC236}">
                  <a16:creationId xmlns:a16="http://schemas.microsoft.com/office/drawing/2014/main" id="{36144845-98D2-30FD-4915-763AB14AE9E0}"/>
                </a:ext>
              </a:extLst>
            </p:cNvPr>
            <p:cNvSpPr txBox="1"/>
            <p:nvPr/>
          </p:nvSpPr>
          <p:spPr>
            <a:xfrm>
              <a:off x="4879975" y="3246120"/>
              <a:ext cx="2432685" cy="1067435"/>
            </a:xfrm>
            <a:prstGeom prst="rect">
              <a:avLst/>
            </a:prstGeom>
            <a:noFill/>
            <a:effectLst/>
          </p:spPr>
          <p:txBody>
            <a:bodyPr wrap="none" lIns="0" tIns="0" rIns="0" bIns="0" rtlCol="0" anchor="ctr" anchorCtr="0">
              <a:noAutofit/>
            </a:bodyPr>
            <a:lstStyle/>
            <a:p>
              <a:pPr lvl="0" algn="ctr">
                <a:buClrTx/>
                <a:buSzTx/>
                <a:buFontTx/>
              </a:pPr>
              <a:r>
                <a:rPr lang="zh-CN" altLang="en-US" sz="4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Arial" panose="020B0604020202020204" pitchFamily="34" charset="0"/>
                </a:rPr>
                <a:t>调研目的</a:t>
              </a:r>
            </a:p>
          </p:txBody>
        </p:sp>
        <p:cxnSp>
          <p:nvCxnSpPr>
            <p:cNvPr id="19" name="直接连接符 18">
              <a:extLst>
                <a:ext uri="{FF2B5EF4-FFF2-40B4-BE49-F238E27FC236}">
                  <a16:creationId xmlns:a16="http://schemas.microsoft.com/office/drawing/2014/main" id="{24466A55-02D8-7ADF-CCC9-5AC58CB052D4}"/>
                </a:ext>
              </a:extLst>
            </p:cNvPr>
            <p:cNvCxnSpPr/>
            <p:nvPr/>
          </p:nvCxnSpPr>
          <p:spPr>
            <a:xfrm flipH="1">
              <a:off x="5300345" y="3252470"/>
              <a:ext cx="2249805" cy="0"/>
            </a:xfrm>
            <a:prstGeom prst="line">
              <a:avLst/>
            </a:prstGeom>
            <a:ln w="3175" cap="rnd">
              <a:gradFill>
                <a:gsLst>
                  <a:gs pos="0">
                    <a:schemeClr val="accent1"/>
                  </a:gs>
                  <a:gs pos="100000">
                    <a:schemeClr val="accent2">
                      <a:alpha val="0"/>
                    </a:schemeClr>
                  </a:gs>
                </a:gsLst>
                <a:lin ang="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399B25F5-7981-C6FF-1C24-533D4E05FD28}"/>
                </a:ext>
              </a:extLst>
            </p:cNvPr>
            <p:cNvCxnSpPr/>
            <p:nvPr/>
          </p:nvCxnSpPr>
          <p:spPr>
            <a:xfrm>
              <a:off x="4652645" y="4304030"/>
              <a:ext cx="2249805" cy="0"/>
            </a:xfrm>
            <a:prstGeom prst="line">
              <a:avLst/>
            </a:prstGeom>
            <a:ln w="3175" cap="rnd">
              <a:gradFill>
                <a:gsLst>
                  <a:gs pos="0">
                    <a:schemeClr val="accent1"/>
                  </a:gs>
                  <a:gs pos="100000">
                    <a:schemeClr val="accent2">
                      <a:alpha val="0"/>
                    </a:schemeClr>
                  </a:gs>
                </a:gsLst>
                <a:lin ang="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grpSp>
      <p:sp>
        <p:nvSpPr>
          <p:cNvPr id="23" name="iṧḷiďè">
            <a:extLst>
              <a:ext uri="{FF2B5EF4-FFF2-40B4-BE49-F238E27FC236}">
                <a16:creationId xmlns:a16="http://schemas.microsoft.com/office/drawing/2014/main" id="{DBDB2ED1-3B5F-0DD3-81C8-DA8B9D09A50A}"/>
              </a:ext>
            </a:extLst>
          </p:cNvPr>
          <p:cNvSpPr/>
          <p:nvPr/>
        </p:nvSpPr>
        <p:spPr bwMode="auto">
          <a:xfrm>
            <a:off x="9138330" y="1531002"/>
            <a:ext cx="449146" cy="448469"/>
          </a:xfrm>
          <a:custGeom>
            <a:avLst/>
            <a:gdLst>
              <a:gd name="connsiteX0" fmla="*/ 59563 w 608838"/>
              <a:gd name="connsiteY0" fmla="*/ 383308 h 607921"/>
              <a:gd name="connsiteX1" fmla="*/ 39709 w 608838"/>
              <a:gd name="connsiteY1" fmla="*/ 403133 h 607921"/>
              <a:gd name="connsiteX2" fmla="*/ 59563 w 608838"/>
              <a:gd name="connsiteY2" fmla="*/ 422958 h 607921"/>
              <a:gd name="connsiteX3" fmla="*/ 79418 w 608838"/>
              <a:gd name="connsiteY3" fmla="*/ 403133 h 607921"/>
              <a:gd name="connsiteX4" fmla="*/ 59563 w 608838"/>
              <a:gd name="connsiteY4" fmla="*/ 383308 h 607921"/>
              <a:gd name="connsiteX5" fmla="*/ 145613 w 608838"/>
              <a:gd name="connsiteY5" fmla="*/ 211419 h 607921"/>
              <a:gd name="connsiteX6" fmla="*/ 172024 w 608838"/>
              <a:gd name="connsiteY6" fmla="*/ 251067 h 607921"/>
              <a:gd name="connsiteX7" fmla="*/ 198535 w 608838"/>
              <a:gd name="connsiteY7" fmla="*/ 211419 h 607921"/>
              <a:gd name="connsiteX8" fmla="*/ 469857 w 608838"/>
              <a:gd name="connsiteY8" fmla="*/ 0 h 607921"/>
              <a:gd name="connsiteX9" fmla="*/ 555926 w 608838"/>
              <a:gd name="connsiteY9" fmla="*/ 85940 h 607921"/>
              <a:gd name="connsiteX10" fmla="*/ 555926 w 608838"/>
              <a:gd name="connsiteY10" fmla="*/ 422958 h 607921"/>
              <a:gd name="connsiteX11" fmla="*/ 608838 w 608838"/>
              <a:gd name="connsiteY11" fmla="*/ 422958 h 607921"/>
              <a:gd name="connsiteX12" fmla="*/ 608838 w 608838"/>
              <a:gd name="connsiteY12" fmla="*/ 541905 h 607921"/>
              <a:gd name="connsiteX13" fmla="*/ 595635 w 608838"/>
              <a:gd name="connsiteY13" fmla="*/ 541905 h 607921"/>
              <a:gd name="connsiteX14" fmla="*/ 595635 w 608838"/>
              <a:gd name="connsiteY14" fmla="*/ 607921 h 607921"/>
              <a:gd name="connsiteX15" fmla="*/ 555926 w 608838"/>
              <a:gd name="connsiteY15" fmla="*/ 607921 h 607921"/>
              <a:gd name="connsiteX16" fmla="*/ 555926 w 608838"/>
              <a:gd name="connsiteY16" fmla="*/ 541905 h 607921"/>
              <a:gd name="connsiteX17" fmla="*/ 516217 w 608838"/>
              <a:gd name="connsiteY17" fmla="*/ 541905 h 607921"/>
              <a:gd name="connsiteX18" fmla="*/ 516217 w 608838"/>
              <a:gd name="connsiteY18" fmla="*/ 607921 h 607921"/>
              <a:gd name="connsiteX19" fmla="*/ 476508 w 608838"/>
              <a:gd name="connsiteY19" fmla="*/ 607921 h 607921"/>
              <a:gd name="connsiteX20" fmla="*/ 476508 w 608838"/>
              <a:gd name="connsiteY20" fmla="*/ 541905 h 607921"/>
              <a:gd name="connsiteX21" fmla="*/ 463305 w 608838"/>
              <a:gd name="connsiteY21" fmla="*/ 541905 h 607921"/>
              <a:gd name="connsiteX22" fmla="*/ 463305 w 608838"/>
              <a:gd name="connsiteY22" fmla="*/ 422958 h 607921"/>
              <a:gd name="connsiteX23" fmla="*/ 516217 w 608838"/>
              <a:gd name="connsiteY23" fmla="*/ 422958 h 607921"/>
              <a:gd name="connsiteX24" fmla="*/ 516217 w 608838"/>
              <a:gd name="connsiteY24" fmla="*/ 85940 h 607921"/>
              <a:gd name="connsiteX25" fmla="*/ 469857 w 608838"/>
              <a:gd name="connsiteY25" fmla="*/ 39649 h 607921"/>
              <a:gd name="connsiteX26" fmla="*/ 423596 w 608838"/>
              <a:gd name="connsiteY26" fmla="*/ 85940 h 607921"/>
              <a:gd name="connsiteX27" fmla="*/ 423596 w 608838"/>
              <a:gd name="connsiteY27" fmla="*/ 522081 h 607921"/>
              <a:gd name="connsiteX28" fmla="*/ 337527 w 608838"/>
              <a:gd name="connsiteY28" fmla="*/ 607921 h 607921"/>
              <a:gd name="connsiteX29" fmla="*/ 251457 w 608838"/>
              <a:gd name="connsiteY29" fmla="*/ 522081 h 607921"/>
              <a:gd name="connsiteX30" fmla="*/ 251457 w 608838"/>
              <a:gd name="connsiteY30" fmla="*/ 462607 h 607921"/>
              <a:gd name="connsiteX31" fmla="*/ 0 w 608838"/>
              <a:gd name="connsiteY31" fmla="*/ 462607 h 607921"/>
              <a:gd name="connsiteX32" fmla="*/ 0 w 608838"/>
              <a:gd name="connsiteY32" fmla="*/ 92482 h 607921"/>
              <a:gd name="connsiteX33" fmla="*/ 39709 w 608838"/>
              <a:gd name="connsiteY33" fmla="*/ 92482 h 607921"/>
              <a:gd name="connsiteX34" fmla="*/ 39709 w 608838"/>
              <a:gd name="connsiteY34" fmla="*/ 343659 h 607921"/>
              <a:gd name="connsiteX35" fmla="*/ 304469 w 608838"/>
              <a:gd name="connsiteY35" fmla="*/ 343659 h 607921"/>
              <a:gd name="connsiteX36" fmla="*/ 304469 w 608838"/>
              <a:gd name="connsiteY36" fmla="*/ 92482 h 607921"/>
              <a:gd name="connsiteX37" fmla="*/ 344178 w 608838"/>
              <a:gd name="connsiteY37" fmla="*/ 92482 h 607921"/>
              <a:gd name="connsiteX38" fmla="*/ 344178 w 608838"/>
              <a:gd name="connsiteY38" fmla="*/ 462607 h 607921"/>
              <a:gd name="connsiteX39" fmla="*/ 291166 w 608838"/>
              <a:gd name="connsiteY39" fmla="*/ 462607 h 607921"/>
              <a:gd name="connsiteX40" fmla="*/ 291166 w 608838"/>
              <a:gd name="connsiteY40" fmla="*/ 522081 h 607921"/>
              <a:gd name="connsiteX41" fmla="*/ 337527 w 608838"/>
              <a:gd name="connsiteY41" fmla="*/ 568272 h 607921"/>
              <a:gd name="connsiteX42" fmla="*/ 383887 w 608838"/>
              <a:gd name="connsiteY42" fmla="*/ 522081 h 607921"/>
              <a:gd name="connsiteX43" fmla="*/ 383887 w 608838"/>
              <a:gd name="connsiteY43" fmla="*/ 85940 h 607921"/>
              <a:gd name="connsiteX44" fmla="*/ 469857 w 608838"/>
              <a:gd name="connsiteY44" fmla="*/ 0 h 607921"/>
              <a:gd name="connsiteX45" fmla="*/ 79386 w 608838"/>
              <a:gd name="connsiteY45" fmla="*/ 0 h 607921"/>
              <a:gd name="connsiteX46" fmla="*/ 264761 w 608838"/>
              <a:gd name="connsiteY46" fmla="*/ 0 h 607921"/>
              <a:gd name="connsiteX47" fmla="*/ 264761 w 608838"/>
              <a:gd name="connsiteY47" fmla="*/ 303996 h 607921"/>
              <a:gd name="connsiteX48" fmla="*/ 79386 w 608838"/>
              <a:gd name="connsiteY48" fmla="*/ 303996 h 60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8838" h="607921">
                <a:moveTo>
                  <a:pt x="59563" y="383308"/>
                </a:moveTo>
                <a:cubicBezTo>
                  <a:pt x="48643" y="383308"/>
                  <a:pt x="39709" y="392130"/>
                  <a:pt x="39709" y="403133"/>
                </a:cubicBezTo>
                <a:cubicBezTo>
                  <a:pt x="39709" y="414037"/>
                  <a:pt x="48643" y="422958"/>
                  <a:pt x="59563" y="422958"/>
                </a:cubicBezTo>
                <a:cubicBezTo>
                  <a:pt x="70483" y="422958"/>
                  <a:pt x="79418" y="414037"/>
                  <a:pt x="79418" y="403133"/>
                </a:cubicBezTo>
                <a:cubicBezTo>
                  <a:pt x="79418" y="392130"/>
                  <a:pt x="70483" y="383308"/>
                  <a:pt x="59563" y="383308"/>
                </a:cubicBezTo>
                <a:close/>
                <a:moveTo>
                  <a:pt x="145613" y="211419"/>
                </a:moveTo>
                <a:lnTo>
                  <a:pt x="172024" y="251067"/>
                </a:lnTo>
                <a:lnTo>
                  <a:pt x="198535" y="211419"/>
                </a:lnTo>
                <a:close/>
                <a:moveTo>
                  <a:pt x="469857" y="0"/>
                </a:moveTo>
                <a:cubicBezTo>
                  <a:pt x="517309" y="0"/>
                  <a:pt x="555926" y="38559"/>
                  <a:pt x="555926" y="85940"/>
                </a:cubicBezTo>
                <a:lnTo>
                  <a:pt x="555926" y="422958"/>
                </a:lnTo>
                <a:lnTo>
                  <a:pt x="608838" y="422958"/>
                </a:lnTo>
                <a:lnTo>
                  <a:pt x="608838" y="541905"/>
                </a:lnTo>
                <a:lnTo>
                  <a:pt x="595635" y="541905"/>
                </a:lnTo>
                <a:lnTo>
                  <a:pt x="595635" y="607921"/>
                </a:lnTo>
                <a:lnTo>
                  <a:pt x="555926" y="607921"/>
                </a:lnTo>
                <a:lnTo>
                  <a:pt x="555926" y="541905"/>
                </a:lnTo>
                <a:lnTo>
                  <a:pt x="516217" y="541905"/>
                </a:lnTo>
                <a:lnTo>
                  <a:pt x="516217" y="607921"/>
                </a:lnTo>
                <a:lnTo>
                  <a:pt x="476508" y="607921"/>
                </a:lnTo>
                <a:lnTo>
                  <a:pt x="476508" y="541905"/>
                </a:lnTo>
                <a:lnTo>
                  <a:pt x="463305" y="541905"/>
                </a:lnTo>
                <a:lnTo>
                  <a:pt x="463305" y="422958"/>
                </a:lnTo>
                <a:lnTo>
                  <a:pt x="516217" y="422958"/>
                </a:lnTo>
                <a:lnTo>
                  <a:pt x="516217" y="85940"/>
                </a:lnTo>
                <a:cubicBezTo>
                  <a:pt x="516217" y="60366"/>
                  <a:pt x="495469" y="39649"/>
                  <a:pt x="469857" y="39649"/>
                </a:cubicBezTo>
                <a:cubicBezTo>
                  <a:pt x="444344" y="39649"/>
                  <a:pt x="423596" y="60366"/>
                  <a:pt x="423596" y="85940"/>
                </a:cubicBezTo>
                <a:lnTo>
                  <a:pt x="423596" y="522081"/>
                </a:lnTo>
                <a:cubicBezTo>
                  <a:pt x="423596" y="569461"/>
                  <a:pt x="384979" y="607921"/>
                  <a:pt x="337527" y="607921"/>
                </a:cubicBezTo>
                <a:cubicBezTo>
                  <a:pt x="290074" y="607921"/>
                  <a:pt x="251457" y="569461"/>
                  <a:pt x="251457" y="522081"/>
                </a:cubicBezTo>
                <a:lnTo>
                  <a:pt x="251457" y="462607"/>
                </a:lnTo>
                <a:lnTo>
                  <a:pt x="0" y="462607"/>
                </a:lnTo>
                <a:lnTo>
                  <a:pt x="0" y="92482"/>
                </a:lnTo>
                <a:lnTo>
                  <a:pt x="39709" y="92482"/>
                </a:lnTo>
                <a:lnTo>
                  <a:pt x="39709" y="343659"/>
                </a:lnTo>
                <a:lnTo>
                  <a:pt x="304469" y="343659"/>
                </a:lnTo>
                <a:lnTo>
                  <a:pt x="304469" y="92482"/>
                </a:lnTo>
                <a:lnTo>
                  <a:pt x="344178" y="92482"/>
                </a:lnTo>
                <a:lnTo>
                  <a:pt x="344178" y="462607"/>
                </a:lnTo>
                <a:lnTo>
                  <a:pt x="291166" y="462607"/>
                </a:lnTo>
                <a:lnTo>
                  <a:pt x="291166" y="522081"/>
                </a:lnTo>
                <a:cubicBezTo>
                  <a:pt x="291166" y="547555"/>
                  <a:pt x="312014" y="568272"/>
                  <a:pt x="337527" y="568272"/>
                </a:cubicBezTo>
                <a:cubicBezTo>
                  <a:pt x="363040" y="568272"/>
                  <a:pt x="383887" y="547555"/>
                  <a:pt x="383887" y="522081"/>
                </a:cubicBezTo>
                <a:lnTo>
                  <a:pt x="383887" y="85940"/>
                </a:lnTo>
                <a:cubicBezTo>
                  <a:pt x="383887" y="38559"/>
                  <a:pt x="422405" y="0"/>
                  <a:pt x="469857" y="0"/>
                </a:cubicBezTo>
                <a:close/>
                <a:moveTo>
                  <a:pt x="79386" y="0"/>
                </a:moveTo>
                <a:lnTo>
                  <a:pt x="264761" y="0"/>
                </a:lnTo>
                <a:lnTo>
                  <a:pt x="264761" y="303996"/>
                </a:lnTo>
                <a:lnTo>
                  <a:pt x="79386" y="303996"/>
                </a:lnTo>
                <a:close/>
              </a:path>
            </a:pathLst>
          </a:custGeom>
          <a:gradFill>
            <a:gsLst>
              <a:gs pos="0">
                <a:schemeClr val="accent1"/>
              </a:gs>
              <a:gs pos="100000">
                <a:schemeClr val="accent2"/>
              </a:gs>
            </a:gsLst>
            <a:lin ang="27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endParaRPr>
          </a:p>
        </p:txBody>
      </p:sp>
    </p:spTree>
    <p:extLst>
      <p:ext uri="{BB962C8B-B14F-4D97-AF65-F5344CB8AC3E}">
        <p14:creationId xmlns:p14="http://schemas.microsoft.com/office/powerpoint/2010/main" val="1882367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A3C11118-5A91-050B-CD74-C2D81C4EBD43}"/>
              </a:ext>
            </a:extLst>
          </p:cNvPr>
          <p:cNvSpPr txBox="1"/>
          <p:nvPr/>
        </p:nvSpPr>
        <p:spPr>
          <a:xfrm>
            <a:off x="5229225" y="3602355"/>
            <a:ext cx="3023870" cy="430530"/>
          </a:xfrm>
          <a:prstGeom prst="rect">
            <a:avLst/>
          </a:prstGeom>
          <a:noFill/>
          <a:effectLst/>
        </p:spPr>
        <p:txBody>
          <a:bodyPr wrap="square" lIns="0" tIns="0" rIns="0" bIns="0" rtlCol="0" anchor="t">
            <a:noAutofit/>
          </a:bodyPr>
          <a:lstStyle/>
          <a:p>
            <a:pPr algn="dist"/>
            <a:r>
              <a:rPr lang="en-US" altLang="zh-CN" sz="2800" dirty="0">
                <a:gradFill>
                  <a:gsLst>
                    <a:gs pos="0">
                      <a:schemeClr val="accent1">
                        <a:alpha val="20000"/>
                      </a:schemeClr>
                    </a:gs>
                    <a:gs pos="100000">
                      <a:schemeClr val="accent2">
                        <a:alpha val="20000"/>
                      </a:schemeClr>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rPr>
              <a:t>METHOD</a:t>
            </a:r>
          </a:p>
        </p:txBody>
      </p:sp>
      <p:sp>
        <p:nvSpPr>
          <p:cNvPr id="7" name="文本框 6">
            <a:extLst>
              <a:ext uri="{FF2B5EF4-FFF2-40B4-BE49-F238E27FC236}">
                <a16:creationId xmlns:a16="http://schemas.microsoft.com/office/drawing/2014/main" id="{F331ED92-F2B2-C9B0-2C1E-5BC33648BECC}"/>
              </a:ext>
            </a:extLst>
          </p:cNvPr>
          <p:cNvSpPr txBox="1"/>
          <p:nvPr/>
        </p:nvSpPr>
        <p:spPr>
          <a:xfrm>
            <a:off x="5300980" y="2783840"/>
            <a:ext cx="3222625" cy="923290"/>
          </a:xfrm>
          <a:prstGeom prst="rect">
            <a:avLst/>
          </a:prstGeom>
          <a:noFill/>
          <a:effectLst/>
        </p:spPr>
        <p:txBody>
          <a:bodyPr wrap="square" lIns="0" tIns="0" rIns="0" bIns="0" rtlCol="0" anchor="t">
            <a:noAutofit/>
          </a:bodyPr>
          <a:lstStyle/>
          <a:p>
            <a:pPr algn="ctr"/>
            <a:r>
              <a:rPr lang="zh-CN" altLang="en-US" sz="6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rPr>
              <a:t>调研方法</a:t>
            </a:r>
          </a:p>
        </p:txBody>
      </p:sp>
      <p:cxnSp>
        <p:nvCxnSpPr>
          <p:cNvPr id="8" name="直接连接符 7">
            <a:extLst>
              <a:ext uri="{FF2B5EF4-FFF2-40B4-BE49-F238E27FC236}">
                <a16:creationId xmlns:a16="http://schemas.microsoft.com/office/drawing/2014/main" id="{A7BABAF8-7524-F05D-18C3-DA04511DF297}"/>
              </a:ext>
            </a:extLst>
          </p:cNvPr>
          <p:cNvCxnSpPr/>
          <p:nvPr/>
        </p:nvCxnSpPr>
        <p:spPr>
          <a:xfrm>
            <a:off x="8599805" y="3408045"/>
            <a:ext cx="1079500" cy="0"/>
          </a:xfrm>
          <a:prstGeom prst="line">
            <a:avLst/>
          </a:prstGeom>
          <a:ln w="3175" cap="rnd">
            <a:gradFill>
              <a:gsLst>
                <a:gs pos="0">
                  <a:schemeClr val="accent1"/>
                </a:gs>
                <a:gs pos="100000">
                  <a:schemeClr val="accent2">
                    <a:alpha val="0"/>
                  </a:schemeClr>
                </a:gs>
              </a:gsLst>
              <a:lin ang="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7D395D1D-A1A5-65B6-4F0C-EE4934D3671F}"/>
              </a:ext>
            </a:extLst>
          </p:cNvPr>
          <p:cNvGrpSpPr/>
          <p:nvPr/>
        </p:nvGrpSpPr>
        <p:grpSpPr>
          <a:xfrm>
            <a:off x="3398520" y="2874010"/>
            <a:ext cx="1814830" cy="1157605"/>
            <a:chOff x="3398520" y="2874010"/>
            <a:chExt cx="1814830" cy="1157605"/>
          </a:xfrm>
        </p:grpSpPr>
        <p:sp>
          <p:nvSpPr>
            <p:cNvPr id="9" name="平行四边形 8">
              <a:extLst>
                <a:ext uri="{FF2B5EF4-FFF2-40B4-BE49-F238E27FC236}">
                  <a16:creationId xmlns:a16="http://schemas.microsoft.com/office/drawing/2014/main" id="{69433816-A8A1-A3E8-DE5F-CD4445CCBE60}"/>
                </a:ext>
              </a:extLst>
            </p:cNvPr>
            <p:cNvSpPr/>
            <p:nvPr/>
          </p:nvSpPr>
          <p:spPr>
            <a:xfrm>
              <a:off x="3398520" y="2874010"/>
              <a:ext cx="1814830" cy="1157605"/>
            </a:xfrm>
            <a:prstGeom prst="parallelogram">
              <a:avLst>
                <a:gd name="adj" fmla="val 29964"/>
              </a:avLst>
            </a:prstGeom>
            <a:gradFill>
              <a:gsLst>
                <a:gs pos="0">
                  <a:schemeClr val="accent1">
                    <a:alpha val="20000"/>
                  </a:schemeClr>
                </a:gs>
                <a:gs pos="50000">
                  <a:schemeClr val="accent3">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tLang="zh-CN" sz="1200" i="1">
                <a:effectLst>
                  <a:outerShdw blurRad="63500" sx="102000" sy="102000" algn="ctr" rotWithShape="0">
                    <a:srgbClr val="0B184D">
                      <a:alpha val="40000"/>
                    </a:srgbClr>
                  </a:outerShdw>
                </a:effectLst>
              </a:endParaRPr>
            </a:p>
          </p:txBody>
        </p:sp>
        <p:sp>
          <p:nvSpPr>
            <p:cNvPr id="10" name="文本框 9">
              <a:extLst>
                <a:ext uri="{FF2B5EF4-FFF2-40B4-BE49-F238E27FC236}">
                  <a16:creationId xmlns:a16="http://schemas.microsoft.com/office/drawing/2014/main" id="{B3F643C1-6BF4-E274-582F-62F45DE3FCDC}"/>
                </a:ext>
              </a:extLst>
            </p:cNvPr>
            <p:cNvSpPr txBox="1"/>
            <p:nvPr/>
          </p:nvSpPr>
          <p:spPr>
            <a:xfrm>
              <a:off x="3578860" y="2919095"/>
              <a:ext cx="1259205" cy="1067435"/>
            </a:xfrm>
            <a:prstGeom prst="rect">
              <a:avLst/>
            </a:prstGeom>
            <a:noFill/>
            <a:effectLst/>
          </p:spPr>
          <p:txBody>
            <a:bodyPr wrap="none" lIns="0" tIns="0" rIns="0" bIns="0" rtlCol="0" anchor="ctr" anchorCtr="0">
              <a:noAutofit/>
            </a:bodyPr>
            <a:lstStyle/>
            <a:p>
              <a:pPr lvl="0" algn="ctr">
                <a:buClrTx/>
                <a:buSzTx/>
                <a:buFontTx/>
              </a:pPr>
              <a:r>
                <a:rPr lang="en-US" sz="60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Arial" panose="020B0604020202020204" pitchFamily="34" charset="0"/>
                </a:rPr>
                <a:t>02</a:t>
              </a:r>
            </a:p>
          </p:txBody>
        </p:sp>
      </p:grpSp>
      <p:cxnSp>
        <p:nvCxnSpPr>
          <p:cNvPr id="11" name="直接连接符 10">
            <a:extLst>
              <a:ext uri="{FF2B5EF4-FFF2-40B4-BE49-F238E27FC236}">
                <a16:creationId xmlns:a16="http://schemas.microsoft.com/office/drawing/2014/main" id="{AD47ABBC-C558-9AA4-E9EE-43AD40E77A89}"/>
              </a:ext>
            </a:extLst>
          </p:cNvPr>
          <p:cNvCxnSpPr/>
          <p:nvPr/>
        </p:nvCxnSpPr>
        <p:spPr>
          <a:xfrm flipH="1">
            <a:off x="3684905" y="2665730"/>
            <a:ext cx="2249805" cy="0"/>
          </a:xfrm>
          <a:prstGeom prst="line">
            <a:avLst/>
          </a:prstGeom>
          <a:ln w="3175" cap="rnd">
            <a:gradFill>
              <a:gsLst>
                <a:gs pos="0">
                  <a:schemeClr val="accent1"/>
                </a:gs>
                <a:gs pos="100000">
                  <a:schemeClr val="accent2">
                    <a:alpha val="0"/>
                  </a:schemeClr>
                </a:gs>
              </a:gsLst>
              <a:lin ang="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EE5B43B5-802D-5748-7F9E-177BE35DB4AF}"/>
              </a:ext>
            </a:extLst>
          </p:cNvPr>
          <p:cNvCxnSpPr/>
          <p:nvPr/>
        </p:nvCxnSpPr>
        <p:spPr>
          <a:xfrm>
            <a:off x="3311525" y="4258310"/>
            <a:ext cx="4192905" cy="0"/>
          </a:xfrm>
          <a:prstGeom prst="line">
            <a:avLst/>
          </a:prstGeom>
          <a:ln w="3175" cap="rnd">
            <a:gradFill>
              <a:gsLst>
                <a:gs pos="0">
                  <a:schemeClr val="accent1"/>
                </a:gs>
                <a:gs pos="100000">
                  <a:schemeClr val="accent2">
                    <a:alpha val="0"/>
                  </a:schemeClr>
                </a:gs>
              </a:gsLst>
              <a:lin ang="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40AF36E2-4690-CBD7-5DA3-F9F3678157CC}"/>
              </a:ext>
            </a:extLst>
          </p:cNvPr>
          <p:cNvSpPr txBox="1"/>
          <p:nvPr/>
        </p:nvSpPr>
        <p:spPr>
          <a:xfrm>
            <a:off x="1329690" y="5655945"/>
            <a:ext cx="9426575" cy="184150"/>
          </a:xfrm>
          <a:prstGeom prst="rect">
            <a:avLst/>
          </a:prstGeom>
          <a:noFill/>
          <a:effectLst/>
        </p:spPr>
        <p:txBody>
          <a:bodyPr wrap="square" lIns="0" tIns="0" rIns="0" bIns="0" rtlCol="0" anchor="t">
            <a:noAutofit/>
          </a:bodyPr>
          <a:lstStyle/>
          <a:p>
            <a:pPr algn="dist"/>
            <a:r>
              <a:rPr lang="en-US" altLang="zh-CN"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 </a:t>
            </a:r>
            <a:r>
              <a:rPr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20</a:t>
            </a:r>
            <a:r>
              <a:rPr lang="en-US"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X</a:t>
            </a:r>
            <a:r>
              <a:rPr lang="en-US" altLang="zh-CN"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X</a:t>
            </a:r>
            <a:r>
              <a:rPr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 home appliance market potential analysis</a:t>
            </a:r>
          </a:p>
        </p:txBody>
      </p:sp>
      <p:sp>
        <p:nvSpPr>
          <p:cNvPr id="16" name="文本占位符 15">
            <a:extLst>
              <a:ext uri="{FF2B5EF4-FFF2-40B4-BE49-F238E27FC236}">
                <a16:creationId xmlns:a16="http://schemas.microsoft.com/office/drawing/2014/main" id="{7BA9DE8B-1129-62BB-5934-D6F0483D7092}"/>
              </a:ext>
            </a:extLst>
          </p:cNvPr>
          <p:cNvSpPr>
            <a:spLocks noGrp="1"/>
          </p:cNvSpPr>
          <p:nvPr>
            <p:ph type="body" sz="quarter" idx="10"/>
          </p:nvPr>
        </p:nvSpPr>
        <p:spPr/>
        <p:txBody>
          <a:bodyPr/>
          <a:lstStyle/>
          <a:p>
            <a:endParaRPr lang="zh-CN" altLang="en-US"/>
          </a:p>
        </p:txBody>
      </p:sp>
      <p:sp>
        <p:nvSpPr>
          <p:cNvPr id="17" name="文本占位符 16">
            <a:extLst>
              <a:ext uri="{FF2B5EF4-FFF2-40B4-BE49-F238E27FC236}">
                <a16:creationId xmlns:a16="http://schemas.microsoft.com/office/drawing/2014/main" id="{8FB52C73-F659-F52D-FC62-FD0F24C6665F}"/>
              </a:ext>
            </a:extLst>
          </p:cNvPr>
          <p:cNvSpPr>
            <a:spLocks noGrp="1"/>
          </p:cNvSpPr>
          <p:nvPr>
            <p:ph type="body" sz="quarter" idx="11"/>
          </p:nvPr>
        </p:nvSpPr>
        <p:spPr/>
        <p:txBody>
          <a:bodyPr/>
          <a:lstStyle/>
          <a:p>
            <a:endParaRPr lang="zh-CN" altLang="en-US"/>
          </a:p>
        </p:txBody>
      </p:sp>
    </p:spTree>
    <p:extLst>
      <p:ext uri="{BB962C8B-B14F-4D97-AF65-F5344CB8AC3E}">
        <p14:creationId xmlns:p14="http://schemas.microsoft.com/office/powerpoint/2010/main" val="3502504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占位符 21">
            <a:extLst>
              <a:ext uri="{FF2B5EF4-FFF2-40B4-BE49-F238E27FC236}">
                <a16:creationId xmlns:a16="http://schemas.microsoft.com/office/drawing/2014/main" id="{D380D7E4-3EAC-6D25-5B0B-F19DC6671DE5}"/>
              </a:ext>
            </a:extLst>
          </p:cNvPr>
          <p:cNvSpPr>
            <a:spLocks noGrp="1"/>
          </p:cNvSpPr>
          <p:nvPr>
            <p:ph type="body" sz="quarter" idx="10"/>
          </p:nvPr>
        </p:nvSpPr>
        <p:spPr/>
        <p:txBody>
          <a:bodyPr/>
          <a:lstStyle/>
          <a:p>
            <a:endParaRPr lang="zh-CN" altLang="en-US"/>
          </a:p>
        </p:txBody>
      </p:sp>
      <p:sp>
        <p:nvSpPr>
          <p:cNvPr id="23" name="文本占位符 22">
            <a:extLst>
              <a:ext uri="{FF2B5EF4-FFF2-40B4-BE49-F238E27FC236}">
                <a16:creationId xmlns:a16="http://schemas.microsoft.com/office/drawing/2014/main" id="{BFF9FCD8-32D1-5A8E-D323-AFB07BBFF43B}"/>
              </a:ext>
            </a:extLst>
          </p:cNvPr>
          <p:cNvSpPr>
            <a:spLocks noGrp="1"/>
          </p:cNvSpPr>
          <p:nvPr>
            <p:ph type="body" sz="quarter" idx="11"/>
          </p:nvPr>
        </p:nvSpPr>
        <p:spPr/>
        <p:txBody>
          <a:bodyPr/>
          <a:lstStyle/>
          <a:p>
            <a:endParaRPr lang="zh-CN" altLang="en-US"/>
          </a:p>
        </p:txBody>
      </p:sp>
      <p:sp>
        <p:nvSpPr>
          <p:cNvPr id="4" name="六边形 3">
            <a:extLst>
              <a:ext uri="{FF2B5EF4-FFF2-40B4-BE49-F238E27FC236}">
                <a16:creationId xmlns:a16="http://schemas.microsoft.com/office/drawing/2014/main" id="{ECCFD57A-5222-7FCB-3D33-9F1CDC992A99}"/>
              </a:ext>
            </a:extLst>
          </p:cNvPr>
          <p:cNvSpPr/>
          <p:nvPr/>
        </p:nvSpPr>
        <p:spPr bwMode="auto">
          <a:xfrm rot="5400000">
            <a:off x="1894840" y="1926590"/>
            <a:ext cx="2381885" cy="2053590"/>
          </a:xfrm>
          <a:prstGeom prst="hexagon">
            <a:avLst/>
          </a:prstGeom>
          <a:gradFill>
            <a:gsLst>
              <a:gs pos="0">
                <a:schemeClr val="accent1">
                  <a:alpha val="80000"/>
                </a:schemeClr>
              </a:gs>
              <a:gs pos="100000">
                <a:schemeClr val="accent2">
                  <a:alpha val="20000"/>
                </a:schemeClr>
              </a:gs>
            </a:gsLst>
            <a:lin ang="189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buClrTx/>
              <a:buSzTx/>
              <a:buFontTx/>
            </a:pPr>
            <a:endParaRPr lang="en-US" altLang="zh-CN" sz="3600" i="1">
              <a:solidFill>
                <a:schemeClr val="lt1"/>
              </a:soli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sp>
        <p:nvSpPr>
          <p:cNvPr id="5" name="文本框 4">
            <a:extLst>
              <a:ext uri="{FF2B5EF4-FFF2-40B4-BE49-F238E27FC236}">
                <a16:creationId xmlns:a16="http://schemas.microsoft.com/office/drawing/2014/main" id="{ADB1F9C0-BB9B-0EED-00A8-2EECBFB07A68}"/>
              </a:ext>
            </a:extLst>
          </p:cNvPr>
          <p:cNvSpPr txBox="1"/>
          <p:nvPr/>
        </p:nvSpPr>
        <p:spPr>
          <a:xfrm>
            <a:off x="2069783" y="4373880"/>
            <a:ext cx="2032000" cy="492125"/>
          </a:xfrm>
          <a:prstGeom prst="rect">
            <a:avLst/>
          </a:prstGeom>
          <a:noFill/>
          <a:effectLst/>
        </p:spPr>
        <p:txBody>
          <a:bodyPr wrap="none" lIns="0" tIns="0" rIns="0" bIns="0" rtlCol="0" anchor="t">
            <a:noAutofit/>
          </a:bodyPr>
          <a:lstStyle/>
          <a:p>
            <a:pPr lvl="0" algn="ctr">
              <a:buClrTx/>
              <a:buSzTx/>
              <a:buFontTx/>
            </a:pPr>
            <a:r>
              <a:rPr lang="zh-CN" altLang="en-US" sz="28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sym typeface="+mn-ea"/>
              </a:rPr>
              <a:t>线上数据抓取</a:t>
            </a:r>
          </a:p>
        </p:txBody>
      </p:sp>
      <p:sp>
        <p:nvSpPr>
          <p:cNvPr id="6" name="文本框 5">
            <a:extLst>
              <a:ext uri="{FF2B5EF4-FFF2-40B4-BE49-F238E27FC236}">
                <a16:creationId xmlns:a16="http://schemas.microsoft.com/office/drawing/2014/main" id="{35ACC99E-4EC8-76D4-AC41-5C1FCB38B66F}"/>
              </a:ext>
            </a:extLst>
          </p:cNvPr>
          <p:cNvSpPr txBox="1"/>
          <p:nvPr/>
        </p:nvSpPr>
        <p:spPr>
          <a:xfrm>
            <a:off x="2069465" y="4835525"/>
            <a:ext cx="2032000" cy="984885"/>
          </a:xfrm>
          <a:prstGeom prst="rect">
            <a:avLst/>
          </a:prstGeom>
          <a:effectLst>
            <a:outerShdw blurRad="63500" sx="102000" sy="102000" algn="ctr" rotWithShape="0">
              <a:srgbClr val="0B184D">
                <a:alpha val="40000"/>
              </a:srgbClr>
            </a:outerShdw>
          </a:effectLst>
        </p:spPr>
        <p:txBody>
          <a:bodyPr wrap="none" lIns="0" tIns="0" rIns="0" bIns="0" rtlCol="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buClrTx/>
              <a:buSzTx/>
              <a:buFontTx/>
            </a:pPr>
            <a:r>
              <a:rPr lang="en-US" altLang="zh-CN" sz="16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这里输入你的正文内容</a:t>
            </a:r>
          </a:p>
          <a:p>
            <a:pPr lvl="0" algn="ctr">
              <a:buClrTx/>
              <a:buSzTx/>
              <a:buFontTx/>
            </a:pPr>
            <a:r>
              <a:rPr lang="en-US" altLang="zh-CN" sz="16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这里输入你的正文内容</a:t>
            </a:r>
          </a:p>
          <a:p>
            <a:pPr lvl="0" algn="ctr">
              <a:buClrTx/>
              <a:buSzTx/>
              <a:buFontTx/>
            </a:pPr>
            <a:r>
              <a:rPr lang="en-US" altLang="zh-CN" sz="16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这里输入你的正文内容</a:t>
            </a:r>
          </a:p>
          <a:p>
            <a:pPr lvl="0" algn="ctr">
              <a:buClrTx/>
              <a:buSzTx/>
              <a:buFontTx/>
            </a:pPr>
            <a:r>
              <a:rPr lang="en-US" altLang="zh-CN" sz="16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这里输入你的正文内容</a:t>
            </a:r>
          </a:p>
        </p:txBody>
      </p:sp>
      <p:pic>
        <p:nvPicPr>
          <p:cNvPr id="7" name="图形 7">
            <a:extLst>
              <a:ext uri="{FF2B5EF4-FFF2-40B4-BE49-F238E27FC236}">
                <a16:creationId xmlns:a16="http://schemas.microsoft.com/office/drawing/2014/main" id="{5819D1A2-7C84-789A-6BEF-1CAA5FBACE4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54275" y="2342515"/>
            <a:ext cx="1243330" cy="1243330"/>
          </a:xfrm>
          <a:prstGeom prst="rect">
            <a:avLst/>
          </a:prstGeom>
        </p:spPr>
      </p:pic>
      <p:sp>
        <p:nvSpPr>
          <p:cNvPr id="8" name="六边形 7">
            <a:extLst>
              <a:ext uri="{FF2B5EF4-FFF2-40B4-BE49-F238E27FC236}">
                <a16:creationId xmlns:a16="http://schemas.microsoft.com/office/drawing/2014/main" id="{9618D7A8-CA7C-92A4-94C0-78EFD4EFC17E}"/>
              </a:ext>
            </a:extLst>
          </p:cNvPr>
          <p:cNvSpPr/>
          <p:nvPr/>
        </p:nvSpPr>
        <p:spPr bwMode="auto">
          <a:xfrm rot="5400000">
            <a:off x="4904740" y="1926590"/>
            <a:ext cx="2381885" cy="2053590"/>
          </a:xfrm>
          <a:prstGeom prst="hexagon">
            <a:avLst/>
          </a:prstGeom>
          <a:gradFill>
            <a:gsLst>
              <a:gs pos="0">
                <a:schemeClr val="accent1">
                  <a:alpha val="80000"/>
                </a:schemeClr>
              </a:gs>
              <a:gs pos="100000">
                <a:schemeClr val="accent2">
                  <a:alpha val="20000"/>
                </a:schemeClr>
              </a:gs>
            </a:gsLst>
            <a:lin ang="189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sp useBgFill="1">
        <p:nvSpPr>
          <p:cNvPr id="9" name="文本框 8">
            <a:extLst>
              <a:ext uri="{FF2B5EF4-FFF2-40B4-BE49-F238E27FC236}">
                <a16:creationId xmlns:a16="http://schemas.microsoft.com/office/drawing/2014/main" id="{9830DDDC-6B84-19F8-7DCD-E9210DB09097}"/>
              </a:ext>
            </a:extLst>
          </p:cNvPr>
          <p:cNvSpPr txBox="1"/>
          <p:nvPr/>
        </p:nvSpPr>
        <p:spPr>
          <a:xfrm>
            <a:off x="5207318" y="4373880"/>
            <a:ext cx="1778000" cy="430530"/>
          </a:xfrm>
          <a:prstGeom prst="rect">
            <a:avLst/>
          </a:prstGeom>
          <a:noFill/>
          <a:effectLst/>
        </p:spPr>
        <p:txBody>
          <a:bodyPr wrap="none" lIns="0" tIns="0" rIns="0" bIns="0" rtlCol="0" anchor="t">
            <a:noAutofit/>
          </a:bodyPr>
          <a:lstStyle>
            <a:defPPr>
              <a:defRPr lang="zh-CN"/>
            </a:defPPr>
            <a:lvl1pPr lvl="0" algn="ctr">
              <a:buClrTx/>
              <a:buSzTx/>
              <a:buFontTx/>
              <a:defRPr sz="280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r>
              <a:rPr lang="zh-CN" altLang="en-US" dirty="0">
                <a:sym typeface="+mn-ea"/>
              </a:rPr>
              <a:t>老客问卷回访</a:t>
            </a:r>
          </a:p>
        </p:txBody>
      </p:sp>
      <p:sp useBgFill="1">
        <p:nvSpPr>
          <p:cNvPr id="10" name="文本框 9">
            <a:extLst>
              <a:ext uri="{FF2B5EF4-FFF2-40B4-BE49-F238E27FC236}">
                <a16:creationId xmlns:a16="http://schemas.microsoft.com/office/drawing/2014/main" id="{6828F182-41BD-C81B-66C2-549AA167A2DE}"/>
              </a:ext>
            </a:extLst>
          </p:cNvPr>
          <p:cNvSpPr txBox="1"/>
          <p:nvPr/>
        </p:nvSpPr>
        <p:spPr>
          <a:xfrm>
            <a:off x="5080000" y="4835525"/>
            <a:ext cx="2032000" cy="984885"/>
          </a:xfrm>
          <a:prstGeom prst="rect">
            <a:avLst/>
          </a:prstGeom>
          <a:effectLst>
            <a:outerShdw blurRad="63500" sx="102000" sy="102000" algn="ctr" rotWithShape="0">
              <a:srgbClr val="0B184D">
                <a:alpha val="40000"/>
              </a:srgbClr>
            </a:outerShdw>
          </a:effectLst>
        </p:spPr>
        <p:txBody>
          <a:bodyPr wrap="none" lIns="0" tIns="0" rIns="0" bIns="0" rtlCol="0" anchor="t">
            <a:noAutofit/>
          </a:bodyPr>
          <a:lstStyle>
            <a:defPPr>
              <a:defRPr lang="zh-CN"/>
            </a:defPPr>
            <a:lvl1pPr lvl="0" algn="ctr">
              <a:buClrTx/>
              <a:buSzTx/>
              <a:buFontTx/>
              <a:defRPr sz="160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dirty="0">
                <a:sym typeface="+mn-ea"/>
              </a:rPr>
              <a:t>这里输入你的正文内容</a:t>
            </a:r>
          </a:p>
          <a:p>
            <a:r>
              <a:rPr lang="en-US" altLang="zh-CN" dirty="0">
                <a:sym typeface="+mn-ea"/>
              </a:rPr>
              <a:t>这里输入你的正文内容</a:t>
            </a:r>
          </a:p>
          <a:p>
            <a:r>
              <a:rPr lang="en-US" altLang="zh-CN" dirty="0">
                <a:sym typeface="+mn-ea"/>
              </a:rPr>
              <a:t>这里输入你的正文内容</a:t>
            </a:r>
          </a:p>
          <a:p>
            <a:r>
              <a:rPr lang="en-US" altLang="zh-CN" dirty="0">
                <a:sym typeface="+mn-ea"/>
              </a:rPr>
              <a:t>这里输入你的正文内容</a:t>
            </a:r>
          </a:p>
        </p:txBody>
      </p:sp>
      <p:pic>
        <p:nvPicPr>
          <p:cNvPr id="11" name="图形 12">
            <a:extLst>
              <a:ext uri="{FF2B5EF4-FFF2-40B4-BE49-F238E27FC236}">
                <a16:creationId xmlns:a16="http://schemas.microsoft.com/office/drawing/2014/main" id="{6733B162-7ABE-35B3-ECB5-A37064F096C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1805" y="2419350"/>
            <a:ext cx="1089025" cy="1089025"/>
          </a:xfrm>
          <a:prstGeom prst="rect">
            <a:avLst/>
          </a:prstGeom>
        </p:spPr>
      </p:pic>
      <p:sp>
        <p:nvSpPr>
          <p:cNvPr id="12" name="六边形 11">
            <a:extLst>
              <a:ext uri="{FF2B5EF4-FFF2-40B4-BE49-F238E27FC236}">
                <a16:creationId xmlns:a16="http://schemas.microsoft.com/office/drawing/2014/main" id="{CA358241-0D17-4592-0817-A4C9C8786881}"/>
              </a:ext>
            </a:extLst>
          </p:cNvPr>
          <p:cNvSpPr/>
          <p:nvPr/>
        </p:nvSpPr>
        <p:spPr bwMode="auto">
          <a:xfrm rot="5400000">
            <a:off x="7915275" y="1926590"/>
            <a:ext cx="2381885" cy="2053590"/>
          </a:xfrm>
          <a:prstGeom prst="hexagon">
            <a:avLst/>
          </a:prstGeom>
          <a:gradFill>
            <a:gsLst>
              <a:gs pos="0">
                <a:schemeClr val="accent1">
                  <a:alpha val="80000"/>
                </a:schemeClr>
              </a:gs>
              <a:gs pos="100000">
                <a:schemeClr val="accent2">
                  <a:alpha val="20000"/>
                </a:schemeClr>
              </a:gs>
            </a:gsLst>
            <a:lin ang="189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sp useBgFill="1">
        <p:nvSpPr>
          <p:cNvPr id="13" name="文本框 12">
            <a:extLst>
              <a:ext uri="{FF2B5EF4-FFF2-40B4-BE49-F238E27FC236}">
                <a16:creationId xmlns:a16="http://schemas.microsoft.com/office/drawing/2014/main" id="{38314C57-925B-723B-32FF-B11969EB9ACC}"/>
              </a:ext>
            </a:extLst>
          </p:cNvPr>
          <p:cNvSpPr txBox="1"/>
          <p:nvPr/>
        </p:nvSpPr>
        <p:spPr>
          <a:xfrm>
            <a:off x="8217218" y="4373880"/>
            <a:ext cx="1778000" cy="430530"/>
          </a:xfrm>
          <a:prstGeom prst="rect">
            <a:avLst/>
          </a:prstGeom>
          <a:noFill/>
          <a:effectLst/>
        </p:spPr>
        <p:txBody>
          <a:bodyPr wrap="none" lIns="0" tIns="0" rIns="0" bIns="0" rtlCol="0" anchor="t">
            <a:noAutofit/>
          </a:bodyPr>
          <a:lstStyle>
            <a:defPPr>
              <a:defRPr lang="zh-CN"/>
            </a:defPPr>
            <a:lvl1pPr lvl="0" algn="ctr">
              <a:buClrTx/>
              <a:buSzTx/>
              <a:buFontTx/>
              <a:defRPr sz="280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r>
              <a:rPr lang="zh-CN" altLang="en-US" dirty="0">
                <a:sym typeface="+mn-ea"/>
              </a:rPr>
              <a:t>搜索引擎趋势</a:t>
            </a:r>
          </a:p>
        </p:txBody>
      </p:sp>
      <p:sp useBgFill="1">
        <p:nvSpPr>
          <p:cNvPr id="14" name="文本框 13">
            <a:extLst>
              <a:ext uri="{FF2B5EF4-FFF2-40B4-BE49-F238E27FC236}">
                <a16:creationId xmlns:a16="http://schemas.microsoft.com/office/drawing/2014/main" id="{1ED30E54-CEB0-063F-0CAC-5D8FCDCEDB12}"/>
              </a:ext>
            </a:extLst>
          </p:cNvPr>
          <p:cNvSpPr txBox="1"/>
          <p:nvPr/>
        </p:nvSpPr>
        <p:spPr>
          <a:xfrm>
            <a:off x="8090535" y="4835525"/>
            <a:ext cx="2032000" cy="984885"/>
          </a:xfrm>
          <a:prstGeom prst="rect">
            <a:avLst/>
          </a:prstGeom>
          <a:effectLst>
            <a:outerShdw blurRad="63500" sx="102000" sy="102000" algn="ctr" rotWithShape="0">
              <a:srgbClr val="0B184D">
                <a:alpha val="40000"/>
              </a:srgbClr>
            </a:outerShdw>
          </a:effectLst>
        </p:spPr>
        <p:txBody>
          <a:bodyPr wrap="none" lIns="0" tIns="0" rIns="0" bIns="0" rtlCol="0" anchor="t">
            <a:noAutofit/>
          </a:bodyPr>
          <a:lstStyle>
            <a:defPPr>
              <a:defRPr lang="zh-CN"/>
            </a:defPPr>
            <a:lvl1pPr lvl="0" algn="ctr">
              <a:buClrTx/>
              <a:buSzTx/>
              <a:buFontTx/>
              <a:defRPr sz="160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dirty="0">
                <a:sym typeface="+mn-ea"/>
              </a:rPr>
              <a:t>这里输入你的正文内容</a:t>
            </a:r>
          </a:p>
          <a:p>
            <a:r>
              <a:rPr lang="en-US" altLang="zh-CN" dirty="0">
                <a:sym typeface="+mn-ea"/>
              </a:rPr>
              <a:t>这里输入你的正文内容</a:t>
            </a:r>
          </a:p>
          <a:p>
            <a:r>
              <a:rPr lang="en-US" altLang="zh-CN" dirty="0">
                <a:sym typeface="+mn-ea"/>
              </a:rPr>
              <a:t>这里输入你的正文内容</a:t>
            </a:r>
          </a:p>
          <a:p>
            <a:r>
              <a:rPr lang="en-US" altLang="zh-CN" dirty="0">
                <a:sym typeface="+mn-ea"/>
              </a:rPr>
              <a:t>这里输入你的正文内容</a:t>
            </a:r>
          </a:p>
        </p:txBody>
      </p:sp>
      <p:pic>
        <p:nvPicPr>
          <p:cNvPr id="15" name="图形 17">
            <a:extLst>
              <a:ext uri="{FF2B5EF4-FFF2-40B4-BE49-F238E27FC236}">
                <a16:creationId xmlns:a16="http://schemas.microsoft.com/office/drawing/2014/main" id="{6AD6D76E-BE99-CFD7-1347-FB99FEF152C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74405" y="2424430"/>
            <a:ext cx="1079500" cy="1079500"/>
          </a:xfrm>
          <a:prstGeom prst="rect">
            <a:avLst/>
          </a:prstGeom>
        </p:spPr>
      </p:pic>
      <p:sp>
        <p:nvSpPr>
          <p:cNvPr id="16" name="箭头: V 形 15">
            <a:extLst>
              <a:ext uri="{FF2B5EF4-FFF2-40B4-BE49-F238E27FC236}">
                <a16:creationId xmlns:a16="http://schemas.microsoft.com/office/drawing/2014/main" id="{6883B73A-F4D8-7811-BCE6-48A8FF77B689}"/>
              </a:ext>
            </a:extLst>
          </p:cNvPr>
          <p:cNvSpPr/>
          <p:nvPr/>
        </p:nvSpPr>
        <p:spPr bwMode="auto">
          <a:xfrm>
            <a:off x="4410075" y="2855595"/>
            <a:ext cx="194945" cy="194945"/>
          </a:xfrm>
          <a:prstGeom prst="chevron">
            <a:avLst/>
          </a:prstGeom>
          <a:gradFill>
            <a:gsLst>
              <a:gs pos="0">
                <a:schemeClr val="accent1"/>
              </a:gs>
              <a:gs pos="100000">
                <a:schemeClr val="accent2"/>
              </a:gs>
            </a:gsLst>
            <a:lin ang="189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buClrTx/>
              <a:buSzTx/>
              <a:buFontTx/>
            </a:pPr>
            <a:endParaRPr lang="en-US" altLang="zh-CN" sz="3600" i="1">
              <a:solidFill>
                <a:schemeClr val="lt1"/>
              </a:soli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sp>
        <p:nvSpPr>
          <p:cNvPr id="17" name="箭头: V 形 16">
            <a:extLst>
              <a:ext uri="{FF2B5EF4-FFF2-40B4-BE49-F238E27FC236}">
                <a16:creationId xmlns:a16="http://schemas.microsoft.com/office/drawing/2014/main" id="{3F6C011C-6FE7-A7F1-12F7-4C6F8BD7EE43}"/>
              </a:ext>
            </a:extLst>
          </p:cNvPr>
          <p:cNvSpPr/>
          <p:nvPr/>
        </p:nvSpPr>
        <p:spPr bwMode="auto">
          <a:xfrm>
            <a:off x="4576445" y="2855595"/>
            <a:ext cx="194945" cy="194945"/>
          </a:xfrm>
          <a:prstGeom prst="chevron">
            <a:avLst/>
          </a:prstGeom>
          <a:gradFill>
            <a:gsLst>
              <a:gs pos="0">
                <a:schemeClr val="accent1"/>
              </a:gs>
              <a:gs pos="100000">
                <a:schemeClr val="accent2"/>
              </a:gs>
            </a:gsLst>
            <a:lin ang="189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sp>
        <p:nvSpPr>
          <p:cNvPr id="18" name="箭头: V 形 17">
            <a:extLst>
              <a:ext uri="{FF2B5EF4-FFF2-40B4-BE49-F238E27FC236}">
                <a16:creationId xmlns:a16="http://schemas.microsoft.com/office/drawing/2014/main" id="{D3F8C51B-71F8-C63C-DCFB-A59860B35238}"/>
              </a:ext>
            </a:extLst>
          </p:cNvPr>
          <p:cNvSpPr/>
          <p:nvPr/>
        </p:nvSpPr>
        <p:spPr bwMode="auto">
          <a:xfrm>
            <a:off x="7420610" y="2855595"/>
            <a:ext cx="194945" cy="194945"/>
          </a:xfrm>
          <a:prstGeom prst="chevron">
            <a:avLst/>
          </a:prstGeom>
          <a:gradFill>
            <a:gsLst>
              <a:gs pos="0">
                <a:schemeClr val="accent1"/>
              </a:gs>
              <a:gs pos="100000">
                <a:schemeClr val="accent2"/>
              </a:gs>
            </a:gsLst>
            <a:lin ang="189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mn-ea"/>
            </a:endParaRPr>
          </a:p>
        </p:txBody>
      </p:sp>
      <p:sp>
        <p:nvSpPr>
          <p:cNvPr id="19" name="箭头: V 形 18">
            <a:extLst>
              <a:ext uri="{FF2B5EF4-FFF2-40B4-BE49-F238E27FC236}">
                <a16:creationId xmlns:a16="http://schemas.microsoft.com/office/drawing/2014/main" id="{E1B1F48F-2C96-2268-0DA1-C3A7ED830DDE}"/>
              </a:ext>
            </a:extLst>
          </p:cNvPr>
          <p:cNvSpPr/>
          <p:nvPr/>
        </p:nvSpPr>
        <p:spPr>
          <a:xfrm>
            <a:off x="7586980" y="2855595"/>
            <a:ext cx="194945" cy="194945"/>
          </a:xfrm>
          <a:prstGeom prst="chevron">
            <a:avLst/>
          </a:prstGeom>
          <a:gradFill>
            <a:gsLst>
              <a:gs pos="0">
                <a:schemeClr val="accent1"/>
              </a:gs>
              <a:gs pos="100000">
                <a:schemeClr val="accent2"/>
              </a:gs>
            </a:gsLst>
            <a:lin ang="18900000" scaled="0"/>
          </a:gradFill>
          <a:ln w="12700" cap="flat" cmpd="sng" algn="ctr">
            <a:noFill/>
            <a:prstDash val="solid"/>
            <a:miter lim="800000"/>
          </a:ln>
          <a:effectLst>
            <a:outerShdw blurRad="63500" sx="102000" sy="102000" algn="ctr" rotWithShape="0">
              <a:srgbClr val="0B184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algn="ctr"/>
            <a:endParaRPr lang="zh-CN" altLang="en-US" sz="3600" i="1">
              <a:effectLst>
                <a:outerShdw blurRad="63500" sx="102000" sy="102000" algn="ctr" rotWithShape="0">
                  <a:srgbClr val="0B184D">
                    <a:alpha val="40000"/>
                  </a:srgbClr>
                </a:outerShdw>
              </a:effectLst>
              <a:latin typeface="优设标题黑" panose="00000500000000000000" charset="-122"/>
              <a:ea typeface="优设标题黑" panose="00000500000000000000" charset="-122"/>
            </a:endParaRPr>
          </a:p>
        </p:txBody>
      </p:sp>
    </p:spTree>
    <p:extLst>
      <p:ext uri="{BB962C8B-B14F-4D97-AF65-F5344CB8AC3E}">
        <p14:creationId xmlns:p14="http://schemas.microsoft.com/office/powerpoint/2010/main" val="3646500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A3C11118-5A91-050B-CD74-C2D81C4EBD43}"/>
              </a:ext>
            </a:extLst>
          </p:cNvPr>
          <p:cNvSpPr txBox="1"/>
          <p:nvPr/>
        </p:nvSpPr>
        <p:spPr>
          <a:xfrm>
            <a:off x="5229225" y="3602355"/>
            <a:ext cx="3023870" cy="430530"/>
          </a:xfrm>
          <a:prstGeom prst="rect">
            <a:avLst/>
          </a:prstGeom>
          <a:noFill/>
          <a:effectLst/>
        </p:spPr>
        <p:txBody>
          <a:bodyPr wrap="square" lIns="0" tIns="0" rIns="0" bIns="0" rtlCol="0" anchor="t">
            <a:noAutofit/>
          </a:bodyPr>
          <a:lstStyle/>
          <a:p>
            <a:pPr algn="dist"/>
            <a:r>
              <a:rPr lang="en-US" altLang="zh-CN" sz="2800" dirty="0">
                <a:gradFill>
                  <a:gsLst>
                    <a:gs pos="0">
                      <a:schemeClr val="accent1">
                        <a:alpha val="20000"/>
                      </a:schemeClr>
                    </a:gs>
                    <a:gs pos="100000">
                      <a:schemeClr val="accent2">
                        <a:alpha val="20000"/>
                      </a:schemeClr>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rPr>
              <a:t>ANALYSIS</a:t>
            </a:r>
          </a:p>
        </p:txBody>
      </p:sp>
      <p:sp>
        <p:nvSpPr>
          <p:cNvPr id="7" name="文本框 6">
            <a:extLst>
              <a:ext uri="{FF2B5EF4-FFF2-40B4-BE49-F238E27FC236}">
                <a16:creationId xmlns:a16="http://schemas.microsoft.com/office/drawing/2014/main" id="{F331ED92-F2B2-C9B0-2C1E-5BC33648BECC}"/>
              </a:ext>
            </a:extLst>
          </p:cNvPr>
          <p:cNvSpPr txBox="1"/>
          <p:nvPr/>
        </p:nvSpPr>
        <p:spPr>
          <a:xfrm>
            <a:off x="5300980" y="2783840"/>
            <a:ext cx="3222625" cy="923290"/>
          </a:xfrm>
          <a:prstGeom prst="rect">
            <a:avLst/>
          </a:prstGeom>
          <a:noFill/>
          <a:effectLst/>
        </p:spPr>
        <p:txBody>
          <a:bodyPr wrap="square" lIns="0" tIns="0" rIns="0" bIns="0" rtlCol="0" anchor="t">
            <a:noAutofit/>
          </a:bodyPr>
          <a:lstStyle/>
          <a:p>
            <a:pPr algn="ctr"/>
            <a:r>
              <a:rPr lang="zh-CN" altLang="en-US" sz="60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rPr>
              <a:t>数据报告</a:t>
            </a:r>
          </a:p>
        </p:txBody>
      </p:sp>
      <p:cxnSp>
        <p:nvCxnSpPr>
          <p:cNvPr id="8" name="直接连接符 7">
            <a:extLst>
              <a:ext uri="{FF2B5EF4-FFF2-40B4-BE49-F238E27FC236}">
                <a16:creationId xmlns:a16="http://schemas.microsoft.com/office/drawing/2014/main" id="{A7BABAF8-7524-F05D-18C3-DA04511DF297}"/>
              </a:ext>
            </a:extLst>
          </p:cNvPr>
          <p:cNvCxnSpPr/>
          <p:nvPr/>
        </p:nvCxnSpPr>
        <p:spPr>
          <a:xfrm>
            <a:off x="8599805" y="3408045"/>
            <a:ext cx="1079500" cy="0"/>
          </a:xfrm>
          <a:prstGeom prst="line">
            <a:avLst/>
          </a:prstGeom>
          <a:ln w="3175" cap="rnd">
            <a:gradFill>
              <a:gsLst>
                <a:gs pos="0">
                  <a:schemeClr val="accent1"/>
                </a:gs>
                <a:gs pos="100000">
                  <a:schemeClr val="accent2">
                    <a:alpha val="0"/>
                  </a:schemeClr>
                </a:gs>
              </a:gsLst>
              <a:lin ang="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C26790B5-3412-8B89-D53A-3F41B9D3EA65}"/>
              </a:ext>
            </a:extLst>
          </p:cNvPr>
          <p:cNvGrpSpPr/>
          <p:nvPr/>
        </p:nvGrpSpPr>
        <p:grpSpPr>
          <a:xfrm>
            <a:off x="3398520" y="2874010"/>
            <a:ext cx="1814830" cy="1157605"/>
            <a:chOff x="3398520" y="2874010"/>
            <a:chExt cx="1814830" cy="1157605"/>
          </a:xfrm>
        </p:grpSpPr>
        <p:sp>
          <p:nvSpPr>
            <p:cNvPr id="9" name="平行四边形 8">
              <a:extLst>
                <a:ext uri="{FF2B5EF4-FFF2-40B4-BE49-F238E27FC236}">
                  <a16:creationId xmlns:a16="http://schemas.microsoft.com/office/drawing/2014/main" id="{69433816-A8A1-A3E8-DE5F-CD4445CCBE60}"/>
                </a:ext>
              </a:extLst>
            </p:cNvPr>
            <p:cNvSpPr/>
            <p:nvPr/>
          </p:nvSpPr>
          <p:spPr>
            <a:xfrm>
              <a:off x="3398520" y="2874010"/>
              <a:ext cx="1814830" cy="1157605"/>
            </a:xfrm>
            <a:prstGeom prst="parallelogram">
              <a:avLst>
                <a:gd name="adj" fmla="val 29964"/>
              </a:avLst>
            </a:prstGeom>
            <a:gradFill>
              <a:gsLst>
                <a:gs pos="0">
                  <a:schemeClr val="accent1">
                    <a:alpha val="20000"/>
                  </a:schemeClr>
                </a:gs>
                <a:gs pos="50000">
                  <a:schemeClr val="accent3">
                    <a:alpha val="20000"/>
                  </a:schemeClr>
                </a:gs>
                <a:gs pos="100000">
                  <a:schemeClr val="accent2">
                    <a:alpha val="20000"/>
                  </a:schemeClr>
                </a:gs>
              </a:gsLst>
              <a:lin ang="14280000" scaled="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tLang="zh-CN" sz="1200" i="1">
                <a:effectLst>
                  <a:outerShdw blurRad="63500" sx="102000" sy="102000" algn="ctr" rotWithShape="0">
                    <a:srgbClr val="0B184D">
                      <a:alpha val="40000"/>
                    </a:srgbClr>
                  </a:outerShdw>
                </a:effectLst>
              </a:endParaRPr>
            </a:p>
          </p:txBody>
        </p:sp>
        <p:sp>
          <p:nvSpPr>
            <p:cNvPr id="10" name="文本框 9">
              <a:extLst>
                <a:ext uri="{FF2B5EF4-FFF2-40B4-BE49-F238E27FC236}">
                  <a16:creationId xmlns:a16="http://schemas.microsoft.com/office/drawing/2014/main" id="{B3F643C1-6BF4-E274-582F-62F45DE3FCDC}"/>
                </a:ext>
              </a:extLst>
            </p:cNvPr>
            <p:cNvSpPr txBox="1"/>
            <p:nvPr/>
          </p:nvSpPr>
          <p:spPr>
            <a:xfrm>
              <a:off x="3578860" y="2919095"/>
              <a:ext cx="1259205" cy="1067435"/>
            </a:xfrm>
            <a:prstGeom prst="rect">
              <a:avLst/>
            </a:prstGeom>
            <a:noFill/>
            <a:effectLst/>
          </p:spPr>
          <p:txBody>
            <a:bodyPr wrap="none" lIns="0" tIns="0" rIns="0" bIns="0" rtlCol="0" anchor="ctr" anchorCtr="0">
              <a:noAutofit/>
            </a:bodyPr>
            <a:lstStyle/>
            <a:p>
              <a:pPr lvl="0" algn="ctr">
                <a:buClrTx/>
                <a:buSzTx/>
                <a:buFontTx/>
              </a:pPr>
              <a:r>
                <a:rPr lang="en-US" sz="60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优设标题黑" panose="00000500000000000000" charset="-122"/>
                  <a:ea typeface="优设标题黑" panose="00000500000000000000" charset="-122"/>
                  <a:sym typeface="Arial" panose="020B0604020202020204" pitchFamily="34" charset="0"/>
                </a:rPr>
                <a:t>03</a:t>
              </a:r>
            </a:p>
          </p:txBody>
        </p:sp>
      </p:grpSp>
      <p:cxnSp>
        <p:nvCxnSpPr>
          <p:cNvPr id="11" name="直接连接符 10">
            <a:extLst>
              <a:ext uri="{FF2B5EF4-FFF2-40B4-BE49-F238E27FC236}">
                <a16:creationId xmlns:a16="http://schemas.microsoft.com/office/drawing/2014/main" id="{AD47ABBC-C558-9AA4-E9EE-43AD40E77A89}"/>
              </a:ext>
            </a:extLst>
          </p:cNvPr>
          <p:cNvCxnSpPr/>
          <p:nvPr/>
        </p:nvCxnSpPr>
        <p:spPr>
          <a:xfrm flipH="1">
            <a:off x="3684905" y="2665730"/>
            <a:ext cx="2249805" cy="0"/>
          </a:xfrm>
          <a:prstGeom prst="line">
            <a:avLst/>
          </a:prstGeom>
          <a:ln w="3175" cap="rnd">
            <a:gradFill>
              <a:gsLst>
                <a:gs pos="0">
                  <a:schemeClr val="accent1"/>
                </a:gs>
                <a:gs pos="100000">
                  <a:schemeClr val="accent2">
                    <a:alpha val="0"/>
                  </a:schemeClr>
                </a:gs>
              </a:gsLst>
              <a:lin ang="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EE5B43B5-802D-5748-7F9E-177BE35DB4AF}"/>
              </a:ext>
            </a:extLst>
          </p:cNvPr>
          <p:cNvCxnSpPr/>
          <p:nvPr/>
        </p:nvCxnSpPr>
        <p:spPr>
          <a:xfrm>
            <a:off x="3311525" y="4258310"/>
            <a:ext cx="4192905" cy="0"/>
          </a:xfrm>
          <a:prstGeom prst="line">
            <a:avLst/>
          </a:prstGeom>
          <a:ln w="3175" cap="rnd">
            <a:gradFill>
              <a:gsLst>
                <a:gs pos="0">
                  <a:schemeClr val="accent1"/>
                </a:gs>
                <a:gs pos="100000">
                  <a:schemeClr val="accent2">
                    <a:alpha val="0"/>
                  </a:schemeClr>
                </a:gs>
              </a:gsLst>
              <a:lin ang="0" scaled="1"/>
            </a:gradFill>
            <a:miter lim="800000"/>
            <a:headEnd type="oval"/>
            <a:tailEnd type="non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40AF36E2-4690-CBD7-5DA3-F9F3678157CC}"/>
              </a:ext>
            </a:extLst>
          </p:cNvPr>
          <p:cNvSpPr txBox="1"/>
          <p:nvPr/>
        </p:nvSpPr>
        <p:spPr>
          <a:xfrm>
            <a:off x="1329690" y="5655945"/>
            <a:ext cx="9426575" cy="184150"/>
          </a:xfrm>
          <a:prstGeom prst="rect">
            <a:avLst/>
          </a:prstGeom>
          <a:noFill/>
          <a:effectLst/>
        </p:spPr>
        <p:txBody>
          <a:bodyPr wrap="square" lIns="0" tIns="0" rIns="0" bIns="0" rtlCol="0" anchor="t">
            <a:noAutofit/>
          </a:bodyPr>
          <a:lstStyle/>
          <a:p>
            <a:pPr algn="dist"/>
            <a:r>
              <a:rPr lang="en-US" altLang="zh-CN"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 </a:t>
            </a:r>
            <a:r>
              <a:rPr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20</a:t>
            </a:r>
            <a:r>
              <a:rPr lang="en-US"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X</a:t>
            </a:r>
            <a:r>
              <a:rPr lang="en-US" altLang="zh-CN"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X</a:t>
            </a:r>
            <a:r>
              <a:rPr sz="1200" i="1"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charset="-122"/>
                <a:ea typeface="OPPOSans L" panose="00020600040101010101" charset="-122"/>
              </a:rPr>
              <a:t> home appliance market potential analysis</a:t>
            </a:r>
          </a:p>
        </p:txBody>
      </p:sp>
      <p:sp>
        <p:nvSpPr>
          <p:cNvPr id="16" name="文本占位符 15">
            <a:extLst>
              <a:ext uri="{FF2B5EF4-FFF2-40B4-BE49-F238E27FC236}">
                <a16:creationId xmlns:a16="http://schemas.microsoft.com/office/drawing/2014/main" id="{7BA9DE8B-1129-62BB-5934-D6F0483D7092}"/>
              </a:ext>
            </a:extLst>
          </p:cNvPr>
          <p:cNvSpPr>
            <a:spLocks noGrp="1"/>
          </p:cNvSpPr>
          <p:nvPr>
            <p:ph type="body" sz="quarter" idx="10"/>
          </p:nvPr>
        </p:nvSpPr>
        <p:spPr/>
        <p:txBody>
          <a:bodyPr/>
          <a:lstStyle/>
          <a:p>
            <a:endParaRPr lang="zh-CN" altLang="en-US"/>
          </a:p>
        </p:txBody>
      </p:sp>
      <p:sp>
        <p:nvSpPr>
          <p:cNvPr id="17" name="文本占位符 16">
            <a:extLst>
              <a:ext uri="{FF2B5EF4-FFF2-40B4-BE49-F238E27FC236}">
                <a16:creationId xmlns:a16="http://schemas.microsoft.com/office/drawing/2014/main" id="{8FB52C73-F659-F52D-FC62-FD0F24C6665F}"/>
              </a:ext>
            </a:extLst>
          </p:cNvPr>
          <p:cNvSpPr>
            <a:spLocks noGrp="1"/>
          </p:cNvSpPr>
          <p:nvPr>
            <p:ph type="body" sz="quarter" idx="11"/>
          </p:nvPr>
        </p:nvSpPr>
        <p:spPr/>
        <p:txBody>
          <a:bodyPr/>
          <a:lstStyle/>
          <a:p>
            <a:endParaRPr lang="zh-CN" altLang="en-US"/>
          </a:p>
        </p:txBody>
      </p:sp>
    </p:spTree>
    <p:extLst>
      <p:ext uri="{BB962C8B-B14F-4D97-AF65-F5344CB8AC3E}">
        <p14:creationId xmlns:p14="http://schemas.microsoft.com/office/powerpoint/2010/main" val="3216327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a:extLst>
              <a:ext uri="{FF2B5EF4-FFF2-40B4-BE49-F238E27FC236}">
                <a16:creationId xmlns:a16="http://schemas.microsoft.com/office/drawing/2014/main" id="{9535F7A7-CDCB-4170-E388-B446D9E040C0}"/>
              </a:ext>
            </a:extLst>
          </p:cNvPr>
          <p:cNvSpPr>
            <a:spLocks noGrp="1"/>
          </p:cNvSpPr>
          <p:nvPr>
            <p:ph type="body" sz="quarter" idx="11"/>
          </p:nvPr>
        </p:nvSpPr>
        <p:spPr/>
        <p:txBody>
          <a:bodyPr/>
          <a:lstStyle/>
          <a:p>
            <a:endParaRPr lang="zh-CN" altLang="en-US"/>
          </a:p>
        </p:txBody>
      </p:sp>
      <p:sp>
        <p:nvSpPr>
          <p:cNvPr id="18" name="文本框 17">
            <a:extLst>
              <a:ext uri="{FF2B5EF4-FFF2-40B4-BE49-F238E27FC236}">
                <a16:creationId xmlns:a16="http://schemas.microsoft.com/office/drawing/2014/main" id="{8463EFEE-7FAA-E579-B53C-50ABFAF0BFDA}"/>
              </a:ext>
            </a:extLst>
          </p:cNvPr>
          <p:cNvSpPr txBox="1"/>
          <p:nvPr/>
        </p:nvSpPr>
        <p:spPr>
          <a:xfrm>
            <a:off x="790258" y="469266"/>
            <a:ext cx="4712829" cy="615553"/>
          </a:xfrm>
          <a:prstGeom prst="rect">
            <a:avLst/>
          </a:prstGeom>
          <a:blipFill dpi="0" rotWithShape="0">
            <a:blip r:embed="rId2">
              <a:lum/>
            </a:blip>
            <a:srcRect/>
            <a:stretch>
              <a:fillRect l="-10990" t="-76264" r="-56882" b="-938287"/>
            </a:stretch>
          </a:blipFill>
          <a:effectLst/>
        </p:spPr>
        <p:txBody>
          <a:bodyPr wrap="none" lIns="0" tIns="0" rIns="0" bIns="0" rtlCol="0" anchor="t">
            <a:noAutofit/>
          </a:bodyPr>
          <a:lstStyle>
            <a:defPPr>
              <a:defRPr lang="zh-CN"/>
            </a:defPPr>
            <a:lvl1pPr lvl="0">
              <a:buClrTx/>
              <a:buSzTx/>
              <a:buFontTx/>
              <a:defRPr sz="4000">
                <a:gradFill>
                  <a:gsLst>
                    <a:gs pos="0">
                      <a:schemeClr val="accent1"/>
                    </a:gs>
                    <a:gs pos="100000">
                      <a:schemeClr val="accent2"/>
                    </a:gs>
                  </a:gsLst>
                  <a:lin ang="5400000" scaled="0"/>
                </a:gradFill>
                <a:effectLst>
                  <a:outerShdw blurRad="101600" dist="12700" sx="101000" sy="101000" algn="ctr" rotWithShape="0">
                    <a:srgbClr val="49BCDD">
                      <a:alpha val="10000"/>
                    </a:srgbClr>
                  </a:outerShdw>
                </a:effectLst>
                <a:latin typeface="优设标题黑" panose="00000500000000000000" charset="-122"/>
                <a:ea typeface="优设标题黑" panose="00000500000000000000" charset="-122"/>
              </a:defRPr>
            </a:lvl1pPr>
          </a:lstStyle>
          <a:p>
            <a:r>
              <a:rPr lang="zh-CN" altLang="en-US" dirty="0">
                <a:sym typeface="+mn-ea"/>
              </a:rPr>
              <a:t>疫情带来的影响和机遇</a:t>
            </a:r>
            <a:endParaRPr lang="en-US" altLang="zh-CN" dirty="0">
              <a:sym typeface="+mn-ea"/>
            </a:endParaRPr>
          </a:p>
        </p:txBody>
      </p:sp>
      <p:sp>
        <p:nvSpPr>
          <p:cNvPr id="21" name="文本框 20">
            <a:extLst>
              <a:ext uri="{FF2B5EF4-FFF2-40B4-BE49-F238E27FC236}">
                <a16:creationId xmlns:a16="http://schemas.microsoft.com/office/drawing/2014/main" id="{0D867623-E545-1664-A789-D04F8ECDACE2}"/>
              </a:ext>
            </a:extLst>
          </p:cNvPr>
          <p:cNvSpPr txBox="1"/>
          <p:nvPr/>
        </p:nvSpPr>
        <p:spPr>
          <a:xfrm>
            <a:off x="4427764" y="1341756"/>
            <a:ext cx="3194957" cy="430530"/>
          </a:xfrm>
          <a:prstGeom prst="rect">
            <a:avLst/>
          </a:prstGeom>
          <a:noFill/>
          <a:effectLst/>
        </p:spPr>
        <p:txBody>
          <a:bodyPr wrap="none" lIns="0" tIns="0" rIns="0" bIns="0" rtlCol="0" anchor="t">
            <a:noAutofit/>
          </a:bodyPr>
          <a:lstStyle/>
          <a:p>
            <a:pPr lvl="0" algn="ctr">
              <a:buClrTx/>
              <a:buSzTx/>
              <a:buFontTx/>
            </a:pPr>
            <a:r>
              <a:rPr lang="zh-CN" altLang="en-US" sz="28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L" panose="00020600040101010101" pitchFamily="18" charset="-122"/>
                <a:ea typeface="OPPOSans L" panose="00020600040101010101" pitchFamily="18" charset="-122"/>
                <a:cs typeface="OPPOSans L" panose="00020600040101010101" pitchFamily="18" charset="-122"/>
                <a:sym typeface="+mn-ea"/>
              </a:rPr>
              <a:t>居家生活带来的家电消费机遇</a:t>
            </a:r>
          </a:p>
        </p:txBody>
      </p:sp>
      <p:sp>
        <p:nvSpPr>
          <p:cNvPr id="19" name="文本框 18">
            <a:extLst>
              <a:ext uri="{FF2B5EF4-FFF2-40B4-BE49-F238E27FC236}">
                <a16:creationId xmlns:a16="http://schemas.microsoft.com/office/drawing/2014/main" id="{47D5D447-4EB6-0183-9BF1-346EF14116F1}"/>
              </a:ext>
            </a:extLst>
          </p:cNvPr>
          <p:cNvSpPr txBox="1"/>
          <p:nvPr/>
        </p:nvSpPr>
        <p:spPr>
          <a:xfrm>
            <a:off x="1814353" y="2396507"/>
            <a:ext cx="3194957" cy="430530"/>
          </a:xfrm>
          <a:prstGeom prst="rect">
            <a:avLst/>
          </a:prstGeom>
          <a:noFill/>
          <a:effectLst/>
        </p:spPr>
        <p:txBody>
          <a:bodyPr wrap="none" lIns="0" tIns="0" rIns="0" bIns="0" rtlCol="0" anchor="t">
            <a:noAutofit/>
          </a:bodyPr>
          <a:lstStyle/>
          <a:p>
            <a:pPr lvl="0" algn="ctr">
              <a:buClrTx/>
              <a:buSzTx/>
              <a:buFontTx/>
            </a:pPr>
            <a:r>
              <a:rPr lang="zh-CN" altLang="en-US" sz="2800" dirty="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sym typeface="+mn-ea"/>
              </a:rPr>
              <a:t>居家也要美味</a:t>
            </a:r>
          </a:p>
        </p:txBody>
      </p:sp>
      <p:sp>
        <p:nvSpPr>
          <p:cNvPr id="20" name="文本框 19">
            <a:extLst>
              <a:ext uri="{FF2B5EF4-FFF2-40B4-BE49-F238E27FC236}">
                <a16:creationId xmlns:a16="http://schemas.microsoft.com/office/drawing/2014/main" id="{2F0D13D4-AEFC-27FB-427D-F1B6AE44002F}"/>
              </a:ext>
            </a:extLst>
          </p:cNvPr>
          <p:cNvSpPr txBox="1"/>
          <p:nvPr/>
        </p:nvSpPr>
        <p:spPr>
          <a:xfrm>
            <a:off x="1152230" y="3014529"/>
            <a:ext cx="4677410" cy="576633"/>
          </a:xfrm>
          <a:prstGeom prst="rect">
            <a:avLst/>
          </a:prstGeom>
          <a:effectLst>
            <a:outerShdw blurRad="63500" sx="102000" sy="102000" algn="ctr" rotWithShape="0">
              <a:srgbClr val="0B184D">
                <a:alpha val="40000"/>
              </a:srgbClr>
            </a:outerShdw>
          </a:effectLst>
        </p:spPr>
        <p:txBody>
          <a:bodyPr wrap="square" lIns="0" tIns="0" rIns="0" bIns="0" rtlCol="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lgn="l">
              <a:lnSpc>
                <a:spcPct val="120000"/>
              </a:lnSpc>
              <a:buClrTx/>
              <a:buSzTx/>
              <a:buFont typeface="Wingdings" panose="05000000000000000000" pitchFamily="2" charset="2"/>
              <a:buChar char="l"/>
            </a:pPr>
            <a:r>
              <a:rPr lang="en-US" altLang="zh-CN" sz="1600" dirty="0" err="1">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在这里输入的你的正文内容在这里输入的你的正文内容在这里输入的你的正文内容</a:t>
            </a:r>
            <a:r>
              <a:rPr lang="en-US" altLang="zh-CN" sz="16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sym typeface="+mn-ea"/>
              </a:rPr>
              <a:t> </a:t>
            </a:r>
          </a:p>
        </p:txBody>
      </p:sp>
      <p:sp useBgFill="1">
        <p:nvSpPr>
          <p:cNvPr id="23" name="文本框 22">
            <a:extLst>
              <a:ext uri="{FF2B5EF4-FFF2-40B4-BE49-F238E27FC236}">
                <a16:creationId xmlns:a16="http://schemas.microsoft.com/office/drawing/2014/main" id="{FE97A8AF-F041-F54E-4D34-FD4FAB4FFB10}"/>
              </a:ext>
            </a:extLst>
          </p:cNvPr>
          <p:cNvSpPr txBox="1"/>
          <p:nvPr/>
        </p:nvSpPr>
        <p:spPr>
          <a:xfrm>
            <a:off x="7024483" y="2396507"/>
            <a:ext cx="3194957" cy="430530"/>
          </a:xfrm>
          <a:prstGeom prst="rect">
            <a:avLst/>
          </a:prstGeom>
          <a:noFill/>
          <a:effectLst/>
        </p:spPr>
        <p:txBody>
          <a:bodyPr wrap="none" lIns="0" tIns="0" rIns="0" bIns="0" rtlCol="0" anchor="t">
            <a:noAutofit/>
          </a:bodyPr>
          <a:lstStyle>
            <a:defPPr>
              <a:defRPr lang="zh-CN"/>
            </a:defPPr>
            <a:lvl1pPr lvl="0" algn="ctr">
              <a:buClrTx/>
              <a:buSzTx/>
              <a:buFontTx/>
              <a:defRPr sz="280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r>
              <a:rPr lang="zh-CN" altLang="en-US" dirty="0">
                <a:sym typeface="+mn-ea"/>
              </a:rPr>
              <a:t>居家也要清洁</a:t>
            </a:r>
          </a:p>
        </p:txBody>
      </p:sp>
      <p:sp useBgFill="1">
        <p:nvSpPr>
          <p:cNvPr id="24" name="文本框 23">
            <a:extLst>
              <a:ext uri="{FF2B5EF4-FFF2-40B4-BE49-F238E27FC236}">
                <a16:creationId xmlns:a16="http://schemas.microsoft.com/office/drawing/2014/main" id="{22163E86-133A-4E06-6566-B96D771CA0A4}"/>
              </a:ext>
            </a:extLst>
          </p:cNvPr>
          <p:cNvSpPr txBox="1"/>
          <p:nvPr/>
        </p:nvSpPr>
        <p:spPr>
          <a:xfrm>
            <a:off x="6362360" y="3014529"/>
            <a:ext cx="4677410" cy="576633"/>
          </a:xfrm>
          <a:prstGeom prst="rect">
            <a:avLst/>
          </a:prstGeom>
          <a:effectLst>
            <a:outerShdw blurRad="63500" sx="102000" sy="102000" algn="ctr" rotWithShape="0">
              <a:srgbClr val="0B184D">
                <a:alpha val="40000"/>
              </a:srgbClr>
            </a:outerShdw>
          </a:effectLst>
        </p:spPr>
        <p:txBody>
          <a:bodyPr wrap="square" lIns="0" tIns="0" rIns="0" bIns="0" rtlCol="0" anchor="t">
            <a:noAutofit/>
          </a:bodyPr>
          <a:lstStyle>
            <a:defPPr>
              <a:defRPr lang="zh-CN"/>
            </a:defPPr>
            <a:lvl1pPr marL="342900" lvl="0" indent="-342900">
              <a:lnSpc>
                <a:spcPct val="120000"/>
              </a:lnSpc>
              <a:buClrTx/>
              <a:buSzTx/>
              <a:buFont typeface="Wingdings" panose="05000000000000000000" pitchFamily="2" charset="2"/>
              <a:buChar char="l"/>
              <a:defRPr sz="160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dirty="0" err="1">
                <a:sym typeface="+mn-ea"/>
              </a:rPr>
              <a:t>在这里输入的你的正文内容在这里输入的你的正文内容在这里输入的你的正文内容</a:t>
            </a:r>
            <a:r>
              <a:rPr lang="en-US" altLang="zh-CN" dirty="0">
                <a:sym typeface="+mn-ea"/>
              </a:rPr>
              <a:t> </a:t>
            </a:r>
          </a:p>
        </p:txBody>
      </p:sp>
      <p:sp useBgFill="1">
        <p:nvSpPr>
          <p:cNvPr id="28" name="文本框 27">
            <a:extLst>
              <a:ext uri="{FF2B5EF4-FFF2-40B4-BE49-F238E27FC236}">
                <a16:creationId xmlns:a16="http://schemas.microsoft.com/office/drawing/2014/main" id="{8C68E30D-20FD-46DF-7F98-5D4CA0E96358}"/>
              </a:ext>
            </a:extLst>
          </p:cNvPr>
          <p:cNvSpPr txBox="1"/>
          <p:nvPr/>
        </p:nvSpPr>
        <p:spPr>
          <a:xfrm>
            <a:off x="1814353" y="4531047"/>
            <a:ext cx="3194957" cy="430530"/>
          </a:xfrm>
          <a:prstGeom prst="rect">
            <a:avLst/>
          </a:prstGeom>
          <a:noFill/>
          <a:effectLst/>
        </p:spPr>
        <p:txBody>
          <a:bodyPr wrap="none" lIns="0" tIns="0" rIns="0" bIns="0" rtlCol="0" anchor="t">
            <a:noAutofit/>
          </a:bodyPr>
          <a:lstStyle>
            <a:defPPr>
              <a:defRPr lang="zh-CN"/>
            </a:defPPr>
            <a:lvl1pPr lvl="0" algn="ctr">
              <a:buClrTx/>
              <a:buSzTx/>
              <a:buFontTx/>
              <a:defRPr sz="280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r>
              <a:rPr lang="zh-CN" altLang="en-US" dirty="0">
                <a:sym typeface="+mn-ea"/>
              </a:rPr>
              <a:t>居家也要美丽</a:t>
            </a:r>
          </a:p>
        </p:txBody>
      </p:sp>
      <p:sp useBgFill="1">
        <p:nvSpPr>
          <p:cNvPr id="29" name="文本框 28">
            <a:extLst>
              <a:ext uri="{FF2B5EF4-FFF2-40B4-BE49-F238E27FC236}">
                <a16:creationId xmlns:a16="http://schemas.microsoft.com/office/drawing/2014/main" id="{BF0D347F-533E-AE28-2D39-6C91ED3EF1AE}"/>
              </a:ext>
            </a:extLst>
          </p:cNvPr>
          <p:cNvSpPr txBox="1"/>
          <p:nvPr/>
        </p:nvSpPr>
        <p:spPr>
          <a:xfrm>
            <a:off x="1152230" y="5149069"/>
            <a:ext cx="4677410" cy="576633"/>
          </a:xfrm>
          <a:prstGeom prst="rect">
            <a:avLst/>
          </a:prstGeom>
          <a:effectLst>
            <a:outerShdw blurRad="63500" sx="102000" sy="102000" algn="ctr" rotWithShape="0">
              <a:srgbClr val="0B184D">
                <a:alpha val="40000"/>
              </a:srgbClr>
            </a:outerShdw>
          </a:effectLst>
        </p:spPr>
        <p:txBody>
          <a:bodyPr wrap="square" lIns="0" tIns="0" rIns="0" bIns="0" rtlCol="0" anchor="t">
            <a:noAutofit/>
          </a:bodyPr>
          <a:lstStyle>
            <a:defPPr>
              <a:defRPr lang="zh-CN"/>
            </a:defPPr>
            <a:lvl1pPr marL="342900" lvl="0" indent="-342900">
              <a:lnSpc>
                <a:spcPct val="120000"/>
              </a:lnSpc>
              <a:buClrTx/>
              <a:buSzTx/>
              <a:buFont typeface="Wingdings" panose="05000000000000000000" pitchFamily="2" charset="2"/>
              <a:buChar char="l"/>
              <a:defRPr sz="160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dirty="0" err="1">
                <a:sym typeface="+mn-ea"/>
              </a:rPr>
              <a:t>在这里输入的你的正文内容在这里输入的你的正文内容在这里输入的你的正文内容</a:t>
            </a:r>
            <a:r>
              <a:rPr lang="en-US" altLang="zh-CN" dirty="0">
                <a:sym typeface="+mn-ea"/>
              </a:rPr>
              <a:t> </a:t>
            </a:r>
          </a:p>
        </p:txBody>
      </p:sp>
      <p:sp useBgFill="1">
        <p:nvSpPr>
          <p:cNvPr id="30" name="文本框 29">
            <a:extLst>
              <a:ext uri="{FF2B5EF4-FFF2-40B4-BE49-F238E27FC236}">
                <a16:creationId xmlns:a16="http://schemas.microsoft.com/office/drawing/2014/main" id="{30373767-6A5F-BBD8-09E0-8ABCB55EF8B7}"/>
              </a:ext>
            </a:extLst>
          </p:cNvPr>
          <p:cNvSpPr txBox="1"/>
          <p:nvPr/>
        </p:nvSpPr>
        <p:spPr>
          <a:xfrm>
            <a:off x="7024483" y="4531047"/>
            <a:ext cx="3194957" cy="430530"/>
          </a:xfrm>
          <a:prstGeom prst="rect">
            <a:avLst/>
          </a:prstGeom>
          <a:noFill/>
          <a:effectLst/>
        </p:spPr>
        <p:txBody>
          <a:bodyPr wrap="none" lIns="0" tIns="0" rIns="0" bIns="0" rtlCol="0" anchor="t">
            <a:noAutofit/>
          </a:bodyPr>
          <a:lstStyle>
            <a:defPPr>
              <a:defRPr lang="zh-CN"/>
            </a:defPPr>
            <a:lvl1pPr lvl="0" algn="ctr">
              <a:buClrTx/>
              <a:buSzTx/>
              <a:buFontTx/>
              <a:defRPr sz="2800">
                <a:gradFill>
                  <a:gsLst>
                    <a:gs pos="0">
                      <a:schemeClr val="accent1"/>
                    </a:gs>
                    <a:gs pos="100000">
                      <a:schemeClr val="accent2"/>
                    </a:gs>
                  </a:gsLst>
                  <a:lin ang="5400000" scaled="0"/>
                </a:gradFill>
                <a:effectLst>
                  <a:outerShdw blurRad="63500" sx="102000" sy="102000" algn="ctr" rotWithShape="0">
                    <a:srgbClr val="0B184D">
                      <a:alpha val="40000"/>
                    </a:srgbClr>
                  </a:outerShdw>
                </a:effectLst>
                <a:latin typeface="OPPOSans H" panose="00020600040101010101" charset="-122"/>
                <a:ea typeface="OPPOSans H" panose="00020600040101010101" charset="-122"/>
              </a:defRPr>
            </a:lvl1pPr>
          </a:lstStyle>
          <a:p>
            <a:r>
              <a:rPr lang="zh-CN" altLang="en-US" dirty="0">
                <a:sym typeface="+mn-ea"/>
              </a:rPr>
              <a:t>居家也要健康</a:t>
            </a:r>
          </a:p>
        </p:txBody>
      </p:sp>
      <p:sp useBgFill="1">
        <p:nvSpPr>
          <p:cNvPr id="31" name="文本框 30">
            <a:extLst>
              <a:ext uri="{FF2B5EF4-FFF2-40B4-BE49-F238E27FC236}">
                <a16:creationId xmlns:a16="http://schemas.microsoft.com/office/drawing/2014/main" id="{30B702B2-9D18-F1B7-A3FB-1886B44B9D3F}"/>
              </a:ext>
            </a:extLst>
          </p:cNvPr>
          <p:cNvSpPr txBox="1"/>
          <p:nvPr/>
        </p:nvSpPr>
        <p:spPr>
          <a:xfrm>
            <a:off x="6362360" y="5149069"/>
            <a:ext cx="4677410" cy="576633"/>
          </a:xfrm>
          <a:prstGeom prst="rect">
            <a:avLst/>
          </a:prstGeom>
          <a:effectLst>
            <a:outerShdw blurRad="63500" sx="102000" sy="102000" algn="ctr" rotWithShape="0">
              <a:srgbClr val="0B184D">
                <a:alpha val="40000"/>
              </a:srgbClr>
            </a:outerShdw>
          </a:effectLst>
        </p:spPr>
        <p:txBody>
          <a:bodyPr wrap="square" lIns="0" tIns="0" rIns="0" bIns="0" rtlCol="0" anchor="t">
            <a:noAutofit/>
          </a:bodyPr>
          <a:lstStyle>
            <a:defPPr>
              <a:defRPr lang="zh-CN"/>
            </a:defPPr>
            <a:lvl1pPr marL="342900" lvl="0" indent="-342900">
              <a:lnSpc>
                <a:spcPct val="120000"/>
              </a:lnSpc>
              <a:buClrTx/>
              <a:buSzTx/>
              <a:buFont typeface="Wingdings" panose="05000000000000000000" pitchFamily="2" charset="2"/>
              <a:buChar char="l"/>
              <a:defRPr sz="160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dirty="0" err="1">
                <a:sym typeface="+mn-ea"/>
              </a:rPr>
              <a:t>在这里输入的你的正文内容在这里输入的你的正文内容在这里输入的你的正文内容</a:t>
            </a:r>
            <a:r>
              <a:rPr lang="en-US" altLang="zh-CN" dirty="0">
                <a:sym typeface="+mn-ea"/>
              </a:rPr>
              <a:t> </a:t>
            </a:r>
          </a:p>
        </p:txBody>
      </p:sp>
      <p:sp>
        <p:nvSpPr>
          <p:cNvPr id="12" name="图片 38" descr="343435383039393b343532313132343bb5e7b4c5c2af">
            <a:extLst>
              <a:ext uri="{FF2B5EF4-FFF2-40B4-BE49-F238E27FC236}">
                <a16:creationId xmlns:a16="http://schemas.microsoft.com/office/drawing/2014/main" id="{7F137397-B3CB-08AB-F31F-26471ACFE7D3}"/>
              </a:ext>
            </a:extLst>
          </p:cNvPr>
          <p:cNvSpPr/>
          <p:nvPr/>
        </p:nvSpPr>
        <p:spPr>
          <a:xfrm>
            <a:off x="1524000" y="2240339"/>
            <a:ext cx="719455" cy="720090"/>
          </a:xfrm>
          <a:custGeom>
            <a:avLst/>
            <a:gdLst>
              <a:gd name="connsiteX0" fmla="*/ 114 w 719455"/>
              <a:gd name="connsiteY0" fmla="*/ 71763 h 720090"/>
              <a:gd name="connsiteX1" fmla="*/ 71700 w 719455"/>
              <a:gd name="connsiteY1" fmla="*/ 114 h 720090"/>
              <a:gd name="connsiteX2" fmla="*/ 647983 w 719455"/>
              <a:gd name="connsiteY2" fmla="*/ 114 h 720090"/>
              <a:gd name="connsiteX3" fmla="*/ 719569 w 719455"/>
              <a:gd name="connsiteY3" fmla="*/ 71763 h 720090"/>
              <a:gd name="connsiteX4" fmla="*/ 719569 w 719455"/>
              <a:gd name="connsiteY4" fmla="*/ 648555 h 720090"/>
              <a:gd name="connsiteX5" fmla="*/ 647983 w 719455"/>
              <a:gd name="connsiteY5" fmla="*/ 720204 h 720090"/>
              <a:gd name="connsiteX6" fmla="*/ 71700 w 719455"/>
              <a:gd name="connsiteY6" fmla="*/ 720204 h 720090"/>
              <a:gd name="connsiteX7" fmla="*/ 114 w 719455"/>
              <a:gd name="connsiteY7" fmla="*/ 648555 h 720090"/>
              <a:gd name="connsiteX8" fmla="*/ 114 w 719455"/>
              <a:gd name="connsiteY8" fmla="*/ 71763 h 720090"/>
              <a:gd name="connsiteX9" fmla="*/ 359842 w 719455"/>
              <a:gd name="connsiteY9" fmla="*/ 523836 h 720090"/>
              <a:gd name="connsiteX10" fmla="*/ 359842 w 719455"/>
              <a:gd name="connsiteY10" fmla="*/ 523872 h 720090"/>
              <a:gd name="connsiteX11" fmla="*/ 556073 w 719455"/>
              <a:gd name="connsiteY11" fmla="*/ 327467 h 720090"/>
              <a:gd name="connsiteX12" fmla="*/ 359842 w 719455"/>
              <a:gd name="connsiteY12" fmla="*/ 131062 h 720090"/>
              <a:gd name="connsiteX13" fmla="*/ 187688 w 719455"/>
              <a:gd name="connsiteY13" fmla="*/ 228480 h 720090"/>
              <a:gd name="connsiteX14" fmla="*/ 187688 w 719455"/>
              <a:gd name="connsiteY14" fmla="*/ 426418 h 720090"/>
              <a:gd name="connsiteX15" fmla="*/ 359842 w 719455"/>
              <a:gd name="connsiteY15" fmla="*/ 523836 h 720090"/>
              <a:gd name="connsiteX16" fmla="*/ 359842 w 719455"/>
              <a:gd name="connsiteY16" fmla="*/ 477030 h 720090"/>
              <a:gd name="connsiteX17" fmla="*/ 359842 w 719455"/>
              <a:gd name="connsiteY17" fmla="*/ 477066 h 720090"/>
              <a:gd name="connsiteX18" fmla="*/ 210375 w 719455"/>
              <a:gd name="connsiteY18" fmla="*/ 327467 h 720090"/>
              <a:gd name="connsiteX19" fmla="*/ 359842 w 719455"/>
              <a:gd name="connsiteY19" fmla="*/ 177868 h 720090"/>
              <a:gd name="connsiteX20" fmla="*/ 491214 w 719455"/>
              <a:gd name="connsiteY20" fmla="*/ 251981 h 720090"/>
              <a:gd name="connsiteX21" fmla="*/ 491214 w 719455"/>
              <a:gd name="connsiteY21" fmla="*/ 402917 h 720090"/>
              <a:gd name="connsiteX22" fmla="*/ 359842 w 719455"/>
              <a:gd name="connsiteY22" fmla="*/ 477030 h 720090"/>
              <a:gd name="connsiteX23" fmla="*/ 124400 w 719455"/>
              <a:gd name="connsiteY23" fmla="*/ 617591 h 720090"/>
              <a:gd name="connsiteX24" fmla="*/ 222498 w 719455"/>
              <a:gd name="connsiteY24" fmla="*/ 617591 h 720090"/>
              <a:gd name="connsiteX25" fmla="*/ 242747 w 719455"/>
              <a:gd name="connsiteY25" fmla="*/ 605890 h 720090"/>
              <a:gd name="connsiteX26" fmla="*/ 242747 w 719455"/>
              <a:gd name="connsiteY26" fmla="*/ 582487 h 720090"/>
              <a:gd name="connsiteX27" fmla="*/ 222498 w 719455"/>
              <a:gd name="connsiteY27" fmla="*/ 570786 h 720090"/>
              <a:gd name="connsiteX28" fmla="*/ 124400 w 719455"/>
              <a:gd name="connsiteY28" fmla="*/ 570786 h 720090"/>
              <a:gd name="connsiteX29" fmla="*/ 101018 w 719455"/>
              <a:gd name="connsiteY29" fmla="*/ 594188 h 720090"/>
              <a:gd name="connsiteX30" fmla="*/ 124400 w 719455"/>
              <a:gd name="connsiteY30" fmla="*/ 617591 h 720090"/>
              <a:gd name="connsiteX31" fmla="*/ 484128 w 719455"/>
              <a:gd name="connsiteY31" fmla="*/ 617591 h 720090"/>
              <a:gd name="connsiteX32" fmla="*/ 582225 w 719455"/>
              <a:gd name="connsiteY32" fmla="*/ 617591 h 720090"/>
              <a:gd name="connsiteX33" fmla="*/ 602475 w 719455"/>
              <a:gd name="connsiteY33" fmla="*/ 605890 h 720090"/>
              <a:gd name="connsiteX34" fmla="*/ 602475 w 719455"/>
              <a:gd name="connsiteY34" fmla="*/ 582487 h 720090"/>
              <a:gd name="connsiteX35" fmla="*/ 582225 w 719455"/>
              <a:gd name="connsiteY35" fmla="*/ 570786 h 720090"/>
              <a:gd name="connsiteX36" fmla="*/ 484128 w 719455"/>
              <a:gd name="connsiteY36" fmla="*/ 570786 h 720090"/>
              <a:gd name="connsiteX37" fmla="*/ 460745 w 719455"/>
              <a:gd name="connsiteY37" fmla="*/ 594188 h 720090"/>
              <a:gd name="connsiteX38" fmla="*/ 484128 w 719455"/>
              <a:gd name="connsiteY38" fmla="*/ 617591 h 72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19455" h="720090">
                <a:moveTo>
                  <a:pt x="114" y="71763"/>
                </a:moveTo>
                <a:cubicBezTo>
                  <a:pt x="114" y="32230"/>
                  <a:pt x="32418" y="114"/>
                  <a:pt x="71700" y="114"/>
                </a:cubicBezTo>
                <a:lnTo>
                  <a:pt x="647983" y="114"/>
                </a:lnTo>
                <a:cubicBezTo>
                  <a:pt x="687482" y="114"/>
                  <a:pt x="719569" y="32446"/>
                  <a:pt x="719569" y="71763"/>
                </a:cubicBezTo>
                <a:lnTo>
                  <a:pt x="719569" y="648555"/>
                </a:lnTo>
                <a:cubicBezTo>
                  <a:pt x="719569" y="688124"/>
                  <a:pt x="687266" y="720204"/>
                  <a:pt x="647983" y="720204"/>
                </a:cubicBezTo>
                <a:lnTo>
                  <a:pt x="71700" y="720204"/>
                </a:lnTo>
                <a:cubicBezTo>
                  <a:pt x="32202" y="720204"/>
                  <a:pt x="114" y="687872"/>
                  <a:pt x="114" y="648555"/>
                </a:cubicBezTo>
                <a:lnTo>
                  <a:pt x="114" y="71763"/>
                </a:lnTo>
                <a:moveTo>
                  <a:pt x="359842" y="523836"/>
                </a:moveTo>
                <a:lnTo>
                  <a:pt x="359842" y="523872"/>
                </a:lnTo>
                <a:cubicBezTo>
                  <a:pt x="468217" y="523872"/>
                  <a:pt x="556073" y="435938"/>
                  <a:pt x="556073" y="327467"/>
                </a:cubicBezTo>
                <a:cubicBezTo>
                  <a:pt x="556073" y="218996"/>
                  <a:pt x="468217" y="131062"/>
                  <a:pt x="359842" y="131062"/>
                </a:cubicBezTo>
                <a:cubicBezTo>
                  <a:pt x="289109" y="130104"/>
                  <a:pt x="223334" y="167324"/>
                  <a:pt x="187688" y="228480"/>
                </a:cubicBezTo>
                <a:cubicBezTo>
                  <a:pt x="152042" y="289637"/>
                  <a:pt x="152042" y="365261"/>
                  <a:pt x="187688" y="426418"/>
                </a:cubicBezTo>
                <a:cubicBezTo>
                  <a:pt x="223334" y="487574"/>
                  <a:pt x="289109" y="524795"/>
                  <a:pt x="359842" y="523836"/>
                </a:cubicBezTo>
                <a:moveTo>
                  <a:pt x="359842" y="477030"/>
                </a:moveTo>
                <a:lnTo>
                  <a:pt x="359842" y="477066"/>
                </a:lnTo>
                <a:cubicBezTo>
                  <a:pt x="277294" y="477066"/>
                  <a:pt x="210375" y="410087"/>
                  <a:pt x="210375" y="327467"/>
                </a:cubicBezTo>
                <a:cubicBezTo>
                  <a:pt x="210375" y="244846"/>
                  <a:pt x="277294" y="177868"/>
                  <a:pt x="359842" y="177868"/>
                </a:cubicBezTo>
                <a:cubicBezTo>
                  <a:pt x="413788" y="177031"/>
                  <a:pt x="463998" y="205356"/>
                  <a:pt x="491214" y="251981"/>
                </a:cubicBezTo>
                <a:cubicBezTo>
                  <a:pt x="518433" y="298604"/>
                  <a:pt x="518433" y="356294"/>
                  <a:pt x="491214" y="402917"/>
                </a:cubicBezTo>
                <a:cubicBezTo>
                  <a:pt x="463998" y="449543"/>
                  <a:pt x="413788" y="477868"/>
                  <a:pt x="359842" y="477030"/>
                </a:cubicBezTo>
                <a:moveTo>
                  <a:pt x="124400" y="617591"/>
                </a:moveTo>
                <a:lnTo>
                  <a:pt x="222498" y="617591"/>
                </a:lnTo>
                <a:cubicBezTo>
                  <a:pt x="230851" y="617591"/>
                  <a:pt x="238570" y="613132"/>
                  <a:pt x="242747" y="605890"/>
                </a:cubicBezTo>
                <a:cubicBezTo>
                  <a:pt x="246924" y="598648"/>
                  <a:pt x="246924" y="589729"/>
                  <a:pt x="242747" y="582487"/>
                </a:cubicBezTo>
                <a:cubicBezTo>
                  <a:pt x="238570" y="575245"/>
                  <a:pt x="230851" y="570786"/>
                  <a:pt x="222498" y="570786"/>
                </a:cubicBezTo>
                <a:lnTo>
                  <a:pt x="124400" y="570786"/>
                </a:lnTo>
                <a:cubicBezTo>
                  <a:pt x="111486" y="570786"/>
                  <a:pt x="101018" y="581263"/>
                  <a:pt x="101018" y="594188"/>
                </a:cubicBezTo>
                <a:cubicBezTo>
                  <a:pt x="101018" y="607114"/>
                  <a:pt x="111486" y="617591"/>
                  <a:pt x="124400" y="617591"/>
                </a:cubicBezTo>
                <a:moveTo>
                  <a:pt x="484128" y="617591"/>
                </a:moveTo>
                <a:lnTo>
                  <a:pt x="582225" y="617591"/>
                </a:lnTo>
                <a:cubicBezTo>
                  <a:pt x="590579" y="617591"/>
                  <a:pt x="598297" y="613132"/>
                  <a:pt x="602475" y="605890"/>
                </a:cubicBezTo>
                <a:cubicBezTo>
                  <a:pt x="606651" y="598648"/>
                  <a:pt x="606651" y="589729"/>
                  <a:pt x="602475" y="582487"/>
                </a:cubicBezTo>
                <a:cubicBezTo>
                  <a:pt x="598297" y="575245"/>
                  <a:pt x="590579" y="570786"/>
                  <a:pt x="582225" y="570786"/>
                </a:cubicBezTo>
                <a:lnTo>
                  <a:pt x="484128" y="570786"/>
                </a:lnTo>
                <a:cubicBezTo>
                  <a:pt x="471213" y="570786"/>
                  <a:pt x="460745" y="581263"/>
                  <a:pt x="460745" y="594188"/>
                </a:cubicBezTo>
                <a:cubicBezTo>
                  <a:pt x="460745" y="607114"/>
                  <a:pt x="471213" y="617591"/>
                  <a:pt x="484128" y="617591"/>
                </a:cubicBezTo>
              </a:path>
            </a:pathLst>
          </a:custGeom>
          <a:gradFill>
            <a:gsLst>
              <a:gs pos="0">
                <a:schemeClr val="accent1"/>
              </a:gs>
              <a:gs pos="99999">
                <a:schemeClr val="accent2"/>
              </a:gs>
            </a:gsLst>
            <a:lin ang="2700000" scaled="1"/>
          </a:gradFill>
          <a:ln w="25518" cap="flat">
            <a:noFill/>
            <a:prstDash val="solid"/>
            <a:miter/>
          </a:ln>
        </p:spPr>
        <p:txBody>
          <a:bodyPr rtlCol="0" anchor="ctr"/>
          <a:lstStyle/>
          <a:p>
            <a:endParaRPr lang="zh-CN" altLang="en-US"/>
          </a:p>
        </p:txBody>
      </p:sp>
      <p:grpSp>
        <p:nvGrpSpPr>
          <p:cNvPr id="13" name="图片 34" descr="343435383039373b343532313233393bc9a8b5d8bbfac6f7c8cb">
            <a:extLst>
              <a:ext uri="{FF2B5EF4-FFF2-40B4-BE49-F238E27FC236}">
                <a16:creationId xmlns:a16="http://schemas.microsoft.com/office/drawing/2014/main" id="{100A73FE-BC50-6F42-2753-620E51FC5783}"/>
              </a:ext>
            </a:extLst>
          </p:cNvPr>
          <p:cNvGrpSpPr/>
          <p:nvPr/>
        </p:nvGrpSpPr>
        <p:grpSpPr>
          <a:xfrm>
            <a:off x="6722925" y="2240347"/>
            <a:ext cx="719454" cy="720083"/>
            <a:chOff x="6722925" y="2240347"/>
            <a:chExt cx="719454" cy="720083"/>
          </a:xfrm>
        </p:grpSpPr>
        <p:sp>
          <p:nvSpPr>
            <p:cNvPr id="14" name="任意多边形: 形状 13">
              <a:extLst>
                <a:ext uri="{FF2B5EF4-FFF2-40B4-BE49-F238E27FC236}">
                  <a16:creationId xmlns:a16="http://schemas.microsoft.com/office/drawing/2014/main" id="{DCF059AA-A0B5-7F4A-CE8B-183B945B4D15}"/>
                </a:ext>
              </a:extLst>
            </p:cNvPr>
            <p:cNvSpPr/>
            <p:nvPr/>
          </p:nvSpPr>
          <p:spPr>
            <a:xfrm>
              <a:off x="6722925" y="2240347"/>
              <a:ext cx="719454" cy="419514"/>
            </a:xfrm>
            <a:custGeom>
              <a:avLst/>
              <a:gdLst>
                <a:gd name="connsiteX0" fmla="*/ 47357 w 719454"/>
                <a:gd name="connsiteY0" fmla="*/ 413610 h 419514"/>
                <a:gd name="connsiteX1" fmla="*/ 63036 w 719454"/>
                <a:gd name="connsiteY1" fmla="*/ 390058 h 419514"/>
                <a:gd name="connsiteX2" fmla="*/ 61540 w 719454"/>
                <a:gd name="connsiteY2" fmla="*/ 360109 h 419514"/>
                <a:gd name="connsiteX3" fmla="*/ 359841 w 719454"/>
                <a:gd name="connsiteY3" fmla="*/ 61545 h 419514"/>
                <a:gd name="connsiteX4" fmla="*/ 658140 w 719454"/>
                <a:gd name="connsiteY4" fmla="*/ 360109 h 419514"/>
                <a:gd name="connsiteX5" fmla="*/ 656644 w 719454"/>
                <a:gd name="connsiteY5" fmla="*/ 390058 h 419514"/>
                <a:gd name="connsiteX6" fmla="*/ 672324 w 719454"/>
                <a:gd name="connsiteY6" fmla="*/ 413610 h 419514"/>
                <a:gd name="connsiteX7" fmla="*/ 688844 w 719454"/>
                <a:gd name="connsiteY7" fmla="*/ 418614 h 419514"/>
                <a:gd name="connsiteX8" fmla="*/ 717409 w 719454"/>
                <a:gd name="connsiteY8" fmla="*/ 399723 h 419514"/>
                <a:gd name="connsiteX9" fmla="*/ 718912 w 719454"/>
                <a:gd name="connsiteY9" fmla="*/ 382009 h 419514"/>
                <a:gd name="connsiteX10" fmla="*/ 346171 w 719454"/>
                <a:gd name="connsiteY10" fmla="*/ 323 h 419514"/>
                <a:gd name="connsiteX11" fmla="*/ 116 w 719454"/>
                <a:gd name="connsiteY11" fmla="*/ 360109 h 419514"/>
                <a:gd name="connsiteX12" fmla="*/ 2280 w 719454"/>
                <a:gd name="connsiteY12" fmla="*/ 399789 h 419514"/>
                <a:gd name="connsiteX13" fmla="*/ 30837 w 719454"/>
                <a:gd name="connsiteY13" fmla="*/ 418617 h 419514"/>
                <a:gd name="connsiteX14" fmla="*/ 47357 w 719454"/>
                <a:gd name="connsiteY14" fmla="*/ 413610 h 41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454" h="419514">
                  <a:moveTo>
                    <a:pt x="47357" y="413610"/>
                  </a:moveTo>
                  <a:cubicBezTo>
                    <a:pt x="57541" y="410526"/>
                    <a:pt x="64098" y="400656"/>
                    <a:pt x="63036" y="390058"/>
                  </a:cubicBezTo>
                  <a:cubicBezTo>
                    <a:pt x="62050" y="380209"/>
                    <a:pt x="61540" y="370220"/>
                    <a:pt x="61540" y="360109"/>
                  </a:cubicBezTo>
                  <a:cubicBezTo>
                    <a:pt x="61540" y="195217"/>
                    <a:pt x="195094" y="61545"/>
                    <a:pt x="359841" y="61545"/>
                  </a:cubicBezTo>
                  <a:cubicBezTo>
                    <a:pt x="524587" y="61545"/>
                    <a:pt x="658140" y="195217"/>
                    <a:pt x="658140" y="360109"/>
                  </a:cubicBezTo>
                  <a:cubicBezTo>
                    <a:pt x="658140" y="370220"/>
                    <a:pt x="657633" y="380209"/>
                    <a:pt x="656644" y="390058"/>
                  </a:cubicBezTo>
                  <a:cubicBezTo>
                    <a:pt x="655584" y="400656"/>
                    <a:pt x="662142" y="410526"/>
                    <a:pt x="672324" y="413610"/>
                  </a:cubicBezTo>
                  <a:lnTo>
                    <a:pt x="688844" y="418614"/>
                  </a:lnTo>
                  <a:cubicBezTo>
                    <a:pt x="702172" y="422651"/>
                    <a:pt x="715893" y="413581"/>
                    <a:pt x="717409" y="399723"/>
                  </a:cubicBezTo>
                  <a:cubicBezTo>
                    <a:pt x="718051" y="393861"/>
                    <a:pt x="718552" y="387955"/>
                    <a:pt x="718912" y="382009"/>
                  </a:cubicBezTo>
                  <a:cubicBezTo>
                    <a:pt x="731641" y="170120"/>
                    <a:pt x="558107" y="-7603"/>
                    <a:pt x="346171" y="323"/>
                  </a:cubicBezTo>
                  <a:cubicBezTo>
                    <a:pt x="153835" y="7515"/>
                    <a:pt x="116" y="165845"/>
                    <a:pt x="116" y="360109"/>
                  </a:cubicBezTo>
                  <a:cubicBezTo>
                    <a:pt x="116" y="373521"/>
                    <a:pt x="851" y="386757"/>
                    <a:pt x="2280" y="399789"/>
                  </a:cubicBezTo>
                  <a:cubicBezTo>
                    <a:pt x="3797" y="413616"/>
                    <a:pt x="17532" y="422645"/>
                    <a:pt x="30837" y="418617"/>
                  </a:cubicBezTo>
                  <a:lnTo>
                    <a:pt x="47357" y="413610"/>
                  </a:ln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5" name="任意多边形: 形状 14">
              <a:extLst>
                <a:ext uri="{FF2B5EF4-FFF2-40B4-BE49-F238E27FC236}">
                  <a16:creationId xmlns:a16="http://schemas.microsoft.com/office/drawing/2014/main" id="{05CAEB67-0F02-2CD8-6000-A07402D9F11E}"/>
                </a:ext>
              </a:extLst>
            </p:cNvPr>
            <p:cNvSpPr/>
            <p:nvPr/>
          </p:nvSpPr>
          <p:spPr>
            <a:xfrm>
              <a:off x="6745877" y="2697388"/>
              <a:ext cx="673544" cy="263041"/>
            </a:xfrm>
            <a:custGeom>
              <a:avLst/>
              <a:gdLst>
                <a:gd name="connsiteX0" fmla="*/ 614465 w 673544"/>
                <a:gd name="connsiteY0" fmla="*/ 12687 h 263041"/>
                <a:gd name="connsiteX1" fmla="*/ 457288 w 673544"/>
                <a:gd name="connsiteY1" fmla="*/ 176415 h 263041"/>
                <a:gd name="connsiteX2" fmla="*/ 445619 w 673544"/>
                <a:gd name="connsiteY2" fmla="*/ 194467 h 263041"/>
                <a:gd name="connsiteX3" fmla="*/ 416358 w 673544"/>
                <a:gd name="connsiteY3" fmla="*/ 223757 h 263041"/>
                <a:gd name="connsiteX4" fmla="*/ 257420 w 673544"/>
                <a:gd name="connsiteY4" fmla="*/ 223757 h 263041"/>
                <a:gd name="connsiteX5" fmla="*/ 228158 w 673544"/>
                <a:gd name="connsiteY5" fmla="*/ 194467 h 263041"/>
                <a:gd name="connsiteX6" fmla="*/ 216489 w 673544"/>
                <a:gd name="connsiteY6" fmla="*/ 176415 h 263041"/>
                <a:gd name="connsiteX7" fmla="*/ 59312 w 673544"/>
                <a:gd name="connsiteY7" fmla="*/ 12687 h 263041"/>
                <a:gd name="connsiteX8" fmla="*/ 35209 w 673544"/>
                <a:gd name="connsiteY8" fmla="*/ 1044 h 263041"/>
                <a:gd name="connsiteX9" fmla="*/ 14174 w 673544"/>
                <a:gd name="connsiteY9" fmla="*/ 7417 h 263041"/>
                <a:gd name="connsiteX10" fmla="*/ 1464 w 673544"/>
                <a:gd name="connsiteY10" fmla="*/ 33530 h 263041"/>
                <a:gd name="connsiteX11" fmla="*/ 336888 w 673544"/>
                <a:gd name="connsiteY11" fmla="*/ 263231 h 263041"/>
                <a:gd name="connsiteX12" fmla="*/ 672312 w 673544"/>
                <a:gd name="connsiteY12" fmla="*/ 33530 h 263041"/>
                <a:gd name="connsiteX13" fmla="*/ 659604 w 673544"/>
                <a:gd name="connsiteY13" fmla="*/ 7417 h 263041"/>
                <a:gd name="connsiteX14" fmla="*/ 638566 w 673544"/>
                <a:gd name="connsiteY14" fmla="*/ 1044 h 263041"/>
                <a:gd name="connsiteX15" fmla="*/ 614465 w 673544"/>
                <a:gd name="connsiteY15" fmla="*/ 12687 h 26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3544" h="263041">
                  <a:moveTo>
                    <a:pt x="614465" y="12687"/>
                  </a:moveTo>
                  <a:cubicBezTo>
                    <a:pt x="585656" y="85789"/>
                    <a:pt x="528856" y="144772"/>
                    <a:pt x="457288" y="176415"/>
                  </a:cubicBezTo>
                  <a:cubicBezTo>
                    <a:pt x="450167" y="179564"/>
                    <a:pt x="445619" y="186677"/>
                    <a:pt x="445619" y="194467"/>
                  </a:cubicBezTo>
                  <a:cubicBezTo>
                    <a:pt x="445619" y="210577"/>
                    <a:pt x="432451" y="223757"/>
                    <a:pt x="416358" y="223757"/>
                  </a:cubicBezTo>
                  <a:lnTo>
                    <a:pt x="257420" y="223757"/>
                  </a:lnTo>
                  <a:cubicBezTo>
                    <a:pt x="241325" y="223757"/>
                    <a:pt x="228158" y="210574"/>
                    <a:pt x="228158" y="194467"/>
                  </a:cubicBezTo>
                  <a:cubicBezTo>
                    <a:pt x="228158" y="186677"/>
                    <a:pt x="223611" y="179564"/>
                    <a:pt x="216489" y="176415"/>
                  </a:cubicBezTo>
                  <a:cubicBezTo>
                    <a:pt x="144920" y="144772"/>
                    <a:pt x="88121" y="85789"/>
                    <a:pt x="59312" y="12687"/>
                  </a:cubicBezTo>
                  <a:cubicBezTo>
                    <a:pt x="55540" y="3117"/>
                    <a:pt x="45048" y="-1937"/>
                    <a:pt x="35209" y="1044"/>
                  </a:cubicBezTo>
                  <a:lnTo>
                    <a:pt x="14174" y="7417"/>
                  </a:lnTo>
                  <a:cubicBezTo>
                    <a:pt x="3150" y="10756"/>
                    <a:pt x="-2707" y="22783"/>
                    <a:pt x="1464" y="33530"/>
                  </a:cubicBezTo>
                  <a:cubicBezTo>
                    <a:pt x="53642" y="167947"/>
                    <a:pt x="184145" y="263231"/>
                    <a:pt x="336888" y="263231"/>
                  </a:cubicBezTo>
                  <a:cubicBezTo>
                    <a:pt x="489633" y="263231"/>
                    <a:pt x="620135" y="167950"/>
                    <a:pt x="672312" y="33530"/>
                  </a:cubicBezTo>
                  <a:cubicBezTo>
                    <a:pt x="676483" y="22783"/>
                    <a:pt x="670626" y="10756"/>
                    <a:pt x="659604" y="7417"/>
                  </a:cubicBezTo>
                  <a:lnTo>
                    <a:pt x="638566" y="1044"/>
                  </a:lnTo>
                  <a:cubicBezTo>
                    <a:pt x="628729" y="-1940"/>
                    <a:pt x="618238" y="3117"/>
                    <a:pt x="614465" y="12687"/>
                  </a:cubicBez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 name="任意多边形: 形状 15">
              <a:extLst>
                <a:ext uri="{FF2B5EF4-FFF2-40B4-BE49-F238E27FC236}">
                  <a16:creationId xmlns:a16="http://schemas.microsoft.com/office/drawing/2014/main" id="{FA6D8931-A8EC-42AE-4332-AB8390D0FAB3}"/>
                </a:ext>
              </a:extLst>
            </p:cNvPr>
            <p:cNvSpPr/>
            <p:nvPr/>
          </p:nvSpPr>
          <p:spPr>
            <a:xfrm>
              <a:off x="6805664" y="2323167"/>
              <a:ext cx="553936" cy="543373"/>
            </a:xfrm>
            <a:custGeom>
              <a:avLst/>
              <a:gdLst>
                <a:gd name="connsiteX0" fmla="*/ 291226 w 553936"/>
                <a:gd name="connsiteY0" fmla="*/ 495 h 543373"/>
                <a:gd name="connsiteX1" fmla="*/ 629 w 553936"/>
                <a:gd name="connsiteY1" fmla="*/ 293730 h 543373"/>
                <a:gd name="connsiteX2" fmla="*/ 199215 w 553936"/>
                <a:gd name="connsiteY2" fmla="*/ 543418 h 543373"/>
                <a:gd name="connsiteX3" fmla="*/ 201412 w 553936"/>
                <a:gd name="connsiteY3" fmla="*/ 541763 h 543373"/>
                <a:gd name="connsiteX4" fmla="*/ 201412 w 553936"/>
                <a:gd name="connsiteY4" fmla="*/ 487002 h 543373"/>
                <a:gd name="connsiteX5" fmla="*/ 211041 w 553936"/>
                <a:gd name="connsiteY5" fmla="*/ 477367 h 543373"/>
                <a:gd name="connsiteX6" fmla="*/ 343163 w 553936"/>
                <a:gd name="connsiteY6" fmla="*/ 477367 h 543373"/>
                <a:gd name="connsiteX7" fmla="*/ 352793 w 553936"/>
                <a:gd name="connsiteY7" fmla="*/ 487002 h 543373"/>
                <a:gd name="connsiteX8" fmla="*/ 352793 w 553936"/>
                <a:gd name="connsiteY8" fmla="*/ 541766 h 543373"/>
                <a:gd name="connsiteX9" fmla="*/ 354987 w 553936"/>
                <a:gd name="connsiteY9" fmla="*/ 543418 h 543373"/>
                <a:gd name="connsiteX10" fmla="*/ 554052 w 553936"/>
                <a:gd name="connsiteY10" fmla="*/ 277335 h 543373"/>
                <a:gd name="connsiteX11" fmla="*/ 291226 w 553936"/>
                <a:gd name="connsiteY11" fmla="*/ 495 h 543373"/>
                <a:gd name="connsiteX12" fmla="*/ 195286 w 553936"/>
                <a:gd name="connsiteY12" fmla="*/ 190280 h 543373"/>
                <a:gd name="connsiteX13" fmla="*/ 151909 w 553936"/>
                <a:gd name="connsiteY13" fmla="*/ 146864 h 543373"/>
                <a:gd name="connsiteX14" fmla="*/ 190989 w 553936"/>
                <a:gd name="connsiteY14" fmla="*/ 107750 h 543373"/>
                <a:gd name="connsiteX15" fmla="*/ 234367 w 553936"/>
                <a:gd name="connsiteY15" fmla="*/ 151165 h 543373"/>
                <a:gd name="connsiteX16" fmla="*/ 195286 w 553936"/>
                <a:gd name="connsiteY16" fmla="*/ 190280 h 5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3936" h="543373">
                  <a:moveTo>
                    <a:pt x="291226" y="495"/>
                  </a:moveTo>
                  <a:cubicBezTo>
                    <a:pt x="122984" y="-7963"/>
                    <a:pt x="-9181" y="125414"/>
                    <a:pt x="629" y="293730"/>
                  </a:cubicBezTo>
                  <a:cubicBezTo>
                    <a:pt x="7551" y="412513"/>
                    <a:pt x="89203" y="511211"/>
                    <a:pt x="199215" y="543418"/>
                  </a:cubicBezTo>
                  <a:cubicBezTo>
                    <a:pt x="200312" y="543739"/>
                    <a:pt x="201412" y="542907"/>
                    <a:pt x="201412" y="541763"/>
                  </a:cubicBezTo>
                  <a:lnTo>
                    <a:pt x="201412" y="487002"/>
                  </a:lnTo>
                  <a:cubicBezTo>
                    <a:pt x="201412" y="481702"/>
                    <a:pt x="205745" y="477367"/>
                    <a:pt x="211041" y="477367"/>
                  </a:cubicBezTo>
                  <a:lnTo>
                    <a:pt x="343163" y="477367"/>
                  </a:lnTo>
                  <a:cubicBezTo>
                    <a:pt x="348462" y="477367"/>
                    <a:pt x="352793" y="481702"/>
                    <a:pt x="352793" y="487002"/>
                  </a:cubicBezTo>
                  <a:lnTo>
                    <a:pt x="352793" y="541766"/>
                  </a:lnTo>
                  <a:cubicBezTo>
                    <a:pt x="352793" y="542907"/>
                    <a:pt x="353891" y="543739"/>
                    <a:pt x="354987" y="543418"/>
                  </a:cubicBezTo>
                  <a:cubicBezTo>
                    <a:pt x="470025" y="509740"/>
                    <a:pt x="554052" y="403362"/>
                    <a:pt x="554052" y="277335"/>
                  </a:cubicBezTo>
                  <a:cubicBezTo>
                    <a:pt x="554052" y="128986"/>
                    <a:pt x="437618" y="7855"/>
                    <a:pt x="291226" y="495"/>
                  </a:cubicBezTo>
                  <a:moveTo>
                    <a:pt x="195286" y="190280"/>
                  </a:moveTo>
                  <a:cubicBezTo>
                    <a:pt x="170790" y="191522"/>
                    <a:pt x="150668" y="171382"/>
                    <a:pt x="151909" y="146864"/>
                  </a:cubicBezTo>
                  <a:cubicBezTo>
                    <a:pt x="152972" y="125872"/>
                    <a:pt x="170015" y="108814"/>
                    <a:pt x="190989" y="107750"/>
                  </a:cubicBezTo>
                  <a:cubicBezTo>
                    <a:pt x="215484" y="106508"/>
                    <a:pt x="235608" y="126648"/>
                    <a:pt x="234367" y="151165"/>
                  </a:cubicBezTo>
                  <a:cubicBezTo>
                    <a:pt x="233304" y="172158"/>
                    <a:pt x="216259" y="189216"/>
                    <a:pt x="195286" y="190280"/>
                  </a:cubicBezTo>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 name="任意多边形: 形状 16">
              <a:extLst>
                <a:ext uri="{FF2B5EF4-FFF2-40B4-BE49-F238E27FC236}">
                  <a16:creationId xmlns:a16="http://schemas.microsoft.com/office/drawing/2014/main" id="{D1A1CD16-2528-1099-00BA-EB2C9E2B681F}"/>
                </a:ext>
              </a:extLst>
            </p:cNvPr>
            <p:cNvSpPr/>
            <p:nvPr/>
          </p:nvSpPr>
          <p:spPr>
            <a:xfrm>
              <a:off x="7023291" y="2819093"/>
              <a:ext cx="39145" cy="39180"/>
            </a:xfrm>
            <a:custGeom>
              <a:avLst/>
              <a:gdLst>
                <a:gd name="connsiteX0" fmla="*/ 103 w 39145"/>
                <a:gd name="connsiteY0" fmla="*/ 19781 h 39180"/>
                <a:gd name="connsiteX1" fmla="*/ 19677 w 39145"/>
                <a:gd name="connsiteY1" fmla="*/ 39373 h 39180"/>
                <a:gd name="connsiteX2" fmla="*/ 39249 w 39145"/>
                <a:gd name="connsiteY2" fmla="*/ 19781 h 39180"/>
                <a:gd name="connsiteX3" fmla="*/ 19677 w 39145"/>
                <a:gd name="connsiteY3" fmla="*/ 193 h 39180"/>
                <a:gd name="connsiteX4" fmla="*/ 103 w 39145"/>
                <a:gd name="connsiteY4" fmla="*/ 19781 h 39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45" h="39180">
                  <a:moveTo>
                    <a:pt x="103" y="19781"/>
                  </a:moveTo>
                  <a:cubicBezTo>
                    <a:pt x="103" y="30602"/>
                    <a:pt x="8866" y="39373"/>
                    <a:pt x="19677" y="39373"/>
                  </a:cubicBezTo>
                  <a:cubicBezTo>
                    <a:pt x="30486" y="39373"/>
                    <a:pt x="39249" y="30602"/>
                    <a:pt x="39249" y="19781"/>
                  </a:cubicBezTo>
                  <a:cubicBezTo>
                    <a:pt x="39249" y="8963"/>
                    <a:pt x="30486" y="193"/>
                    <a:pt x="19677" y="193"/>
                  </a:cubicBezTo>
                  <a:cubicBezTo>
                    <a:pt x="8866" y="193"/>
                    <a:pt x="103" y="8963"/>
                    <a:pt x="103" y="19781"/>
                  </a:cubicBez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2" name="任意多边形: 形状 21">
              <a:extLst>
                <a:ext uri="{FF2B5EF4-FFF2-40B4-BE49-F238E27FC236}">
                  <a16:creationId xmlns:a16="http://schemas.microsoft.com/office/drawing/2014/main" id="{121D1AF4-6293-5CCE-0652-FF725F3FC754}"/>
                </a:ext>
              </a:extLst>
            </p:cNvPr>
            <p:cNvSpPr/>
            <p:nvPr/>
          </p:nvSpPr>
          <p:spPr>
            <a:xfrm>
              <a:off x="7073121" y="2819093"/>
              <a:ext cx="39142" cy="39180"/>
            </a:xfrm>
            <a:custGeom>
              <a:avLst/>
              <a:gdLst>
                <a:gd name="connsiteX0" fmla="*/ 119 w 39142"/>
                <a:gd name="connsiteY0" fmla="*/ 19781 h 39180"/>
                <a:gd name="connsiteX1" fmla="*/ 19691 w 39142"/>
                <a:gd name="connsiteY1" fmla="*/ 39373 h 39180"/>
                <a:gd name="connsiteX2" fmla="*/ 39262 w 39142"/>
                <a:gd name="connsiteY2" fmla="*/ 19781 h 39180"/>
                <a:gd name="connsiteX3" fmla="*/ 19691 w 39142"/>
                <a:gd name="connsiteY3" fmla="*/ 193 h 39180"/>
                <a:gd name="connsiteX4" fmla="*/ 119 w 39142"/>
                <a:gd name="connsiteY4" fmla="*/ 19781 h 39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42" h="39180">
                  <a:moveTo>
                    <a:pt x="119" y="19781"/>
                  </a:moveTo>
                  <a:cubicBezTo>
                    <a:pt x="119" y="30602"/>
                    <a:pt x="8882" y="39373"/>
                    <a:pt x="19691" y="39373"/>
                  </a:cubicBezTo>
                  <a:cubicBezTo>
                    <a:pt x="30499" y="39373"/>
                    <a:pt x="39262" y="30602"/>
                    <a:pt x="39262" y="19781"/>
                  </a:cubicBezTo>
                  <a:cubicBezTo>
                    <a:pt x="39262" y="8963"/>
                    <a:pt x="30499" y="193"/>
                    <a:pt x="19691" y="193"/>
                  </a:cubicBezTo>
                  <a:cubicBezTo>
                    <a:pt x="8882" y="193"/>
                    <a:pt x="119" y="8963"/>
                    <a:pt x="119" y="19781"/>
                  </a:cubicBez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5" name="图片 42" descr="343435383039383b343532313230343bbebbbbafc6f7">
            <a:extLst>
              <a:ext uri="{FF2B5EF4-FFF2-40B4-BE49-F238E27FC236}">
                <a16:creationId xmlns:a16="http://schemas.microsoft.com/office/drawing/2014/main" id="{6799C7A6-61B7-FE92-B33F-CDC4A7747E75}"/>
              </a:ext>
            </a:extLst>
          </p:cNvPr>
          <p:cNvGrpSpPr/>
          <p:nvPr/>
        </p:nvGrpSpPr>
        <p:grpSpPr>
          <a:xfrm>
            <a:off x="6825753" y="4335233"/>
            <a:ext cx="513801" cy="720089"/>
            <a:chOff x="6825753" y="4335233"/>
            <a:chExt cx="513801" cy="720089"/>
          </a:xfrm>
        </p:grpSpPr>
        <p:sp>
          <p:nvSpPr>
            <p:cNvPr id="26" name="任意多边形: 形状 25">
              <a:extLst>
                <a:ext uri="{FF2B5EF4-FFF2-40B4-BE49-F238E27FC236}">
                  <a16:creationId xmlns:a16="http://schemas.microsoft.com/office/drawing/2014/main" id="{04858467-E30A-87D7-3B07-CF3669F9094A}"/>
                </a:ext>
              </a:extLst>
            </p:cNvPr>
            <p:cNvSpPr/>
            <p:nvPr/>
          </p:nvSpPr>
          <p:spPr>
            <a:xfrm>
              <a:off x="6825753" y="4335233"/>
              <a:ext cx="513801" cy="720089"/>
            </a:xfrm>
            <a:custGeom>
              <a:avLst/>
              <a:gdLst>
                <a:gd name="connsiteX0" fmla="*/ 477506 w 513801"/>
                <a:gd name="connsiteY0" fmla="*/ 648695 h 720089"/>
                <a:gd name="connsiteX1" fmla="*/ 513920 w 513801"/>
                <a:gd name="connsiteY1" fmla="*/ 612141 h 720089"/>
                <a:gd name="connsiteX2" fmla="*/ 513920 w 513801"/>
                <a:gd name="connsiteY2" fmla="*/ 36665 h 720089"/>
                <a:gd name="connsiteX3" fmla="*/ 477506 w 513801"/>
                <a:gd name="connsiteY3" fmla="*/ 114 h 720089"/>
                <a:gd name="connsiteX4" fmla="*/ 36529 w 513801"/>
                <a:gd name="connsiteY4" fmla="*/ 114 h 720089"/>
                <a:gd name="connsiteX5" fmla="*/ 118 w 513801"/>
                <a:gd name="connsiteY5" fmla="*/ 36665 h 720089"/>
                <a:gd name="connsiteX6" fmla="*/ 118 w 513801"/>
                <a:gd name="connsiteY6" fmla="*/ 612143 h 720089"/>
                <a:gd name="connsiteX7" fmla="*/ 36529 w 513801"/>
                <a:gd name="connsiteY7" fmla="*/ 648695 h 720089"/>
                <a:gd name="connsiteX8" fmla="*/ 173117 w 513801"/>
                <a:gd name="connsiteY8" fmla="*/ 648695 h 720089"/>
                <a:gd name="connsiteX9" fmla="*/ 173117 w 513801"/>
                <a:gd name="connsiteY9" fmla="*/ 681153 h 720089"/>
                <a:gd name="connsiteX10" fmla="*/ 29745 w 513801"/>
                <a:gd name="connsiteY10" fmla="*/ 681153 h 720089"/>
                <a:gd name="connsiteX11" fmla="*/ 10295 w 513801"/>
                <a:gd name="connsiteY11" fmla="*/ 700678 h 720089"/>
                <a:gd name="connsiteX12" fmla="*/ 29745 w 513801"/>
                <a:gd name="connsiteY12" fmla="*/ 720203 h 720089"/>
                <a:gd name="connsiteX13" fmla="*/ 484290 w 513801"/>
                <a:gd name="connsiteY13" fmla="*/ 720203 h 720089"/>
                <a:gd name="connsiteX14" fmla="*/ 503741 w 513801"/>
                <a:gd name="connsiteY14" fmla="*/ 700678 h 720089"/>
                <a:gd name="connsiteX15" fmla="*/ 484290 w 513801"/>
                <a:gd name="connsiteY15" fmla="*/ 681153 h 720089"/>
                <a:gd name="connsiteX16" fmla="*/ 354488 w 513801"/>
                <a:gd name="connsiteY16" fmla="*/ 681153 h 720089"/>
                <a:gd name="connsiteX17" fmla="*/ 354488 w 513801"/>
                <a:gd name="connsiteY17" fmla="*/ 648695 h 720089"/>
                <a:gd name="connsiteX18" fmla="*/ 477506 w 513801"/>
                <a:gd name="connsiteY18" fmla="*/ 648695 h 720089"/>
                <a:gd name="connsiteX19" fmla="*/ 150134 w 513801"/>
                <a:gd name="connsiteY19" fmla="*/ 250348 h 720089"/>
                <a:gd name="connsiteX20" fmla="*/ 61114 w 513801"/>
                <a:gd name="connsiteY20" fmla="*/ 160986 h 720089"/>
                <a:gd name="connsiteX21" fmla="*/ 150134 w 513801"/>
                <a:gd name="connsiteY21" fmla="*/ 71623 h 720089"/>
                <a:gd name="connsiteX22" fmla="*/ 239154 w 513801"/>
                <a:gd name="connsiteY22" fmla="*/ 160986 h 720089"/>
                <a:gd name="connsiteX23" fmla="*/ 150134 w 513801"/>
                <a:gd name="connsiteY23" fmla="*/ 250348 h 720089"/>
                <a:gd name="connsiteX24" fmla="*/ 315588 w 513801"/>
                <a:gd name="connsiteY24" fmla="*/ 681151 h 720089"/>
                <a:gd name="connsiteX25" fmla="*/ 212018 w 513801"/>
                <a:gd name="connsiteY25" fmla="*/ 681151 h 720089"/>
                <a:gd name="connsiteX26" fmla="*/ 212018 w 513801"/>
                <a:gd name="connsiteY26" fmla="*/ 648692 h 720089"/>
                <a:gd name="connsiteX27" fmla="*/ 315588 w 513801"/>
                <a:gd name="connsiteY27" fmla="*/ 648692 h 720089"/>
                <a:gd name="connsiteX28" fmla="*/ 315588 w 513801"/>
                <a:gd name="connsiteY28" fmla="*/ 681151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3801" h="720089">
                  <a:moveTo>
                    <a:pt x="477506" y="648695"/>
                  </a:moveTo>
                  <a:cubicBezTo>
                    <a:pt x="497585" y="648695"/>
                    <a:pt x="513920" y="632297"/>
                    <a:pt x="513920" y="612141"/>
                  </a:cubicBezTo>
                  <a:lnTo>
                    <a:pt x="513920" y="36665"/>
                  </a:lnTo>
                  <a:cubicBezTo>
                    <a:pt x="513920" y="16511"/>
                    <a:pt x="497585" y="114"/>
                    <a:pt x="477506" y="114"/>
                  </a:cubicBezTo>
                  <a:lnTo>
                    <a:pt x="36529" y="114"/>
                  </a:lnTo>
                  <a:cubicBezTo>
                    <a:pt x="16452" y="114"/>
                    <a:pt x="118" y="16511"/>
                    <a:pt x="118" y="36665"/>
                  </a:cubicBezTo>
                  <a:lnTo>
                    <a:pt x="118" y="612143"/>
                  </a:lnTo>
                  <a:cubicBezTo>
                    <a:pt x="118" y="632297"/>
                    <a:pt x="16451" y="648695"/>
                    <a:pt x="36529" y="648695"/>
                  </a:cubicBezTo>
                  <a:lnTo>
                    <a:pt x="173117" y="648695"/>
                  </a:lnTo>
                  <a:lnTo>
                    <a:pt x="173117" y="681153"/>
                  </a:lnTo>
                  <a:lnTo>
                    <a:pt x="29745" y="681153"/>
                  </a:lnTo>
                  <a:cubicBezTo>
                    <a:pt x="19003" y="681153"/>
                    <a:pt x="10295" y="689896"/>
                    <a:pt x="10295" y="700678"/>
                  </a:cubicBezTo>
                  <a:cubicBezTo>
                    <a:pt x="10295" y="711463"/>
                    <a:pt x="19003" y="720203"/>
                    <a:pt x="29745" y="720203"/>
                  </a:cubicBezTo>
                  <a:lnTo>
                    <a:pt x="484290" y="720203"/>
                  </a:lnTo>
                  <a:cubicBezTo>
                    <a:pt x="495032" y="720203"/>
                    <a:pt x="503741" y="711463"/>
                    <a:pt x="503741" y="700678"/>
                  </a:cubicBezTo>
                  <a:cubicBezTo>
                    <a:pt x="503741" y="689896"/>
                    <a:pt x="495032" y="681153"/>
                    <a:pt x="484290" y="681153"/>
                  </a:cubicBezTo>
                  <a:lnTo>
                    <a:pt x="354488" y="681153"/>
                  </a:lnTo>
                  <a:lnTo>
                    <a:pt x="354488" y="648695"/>
                  </a:lnTo>
                  <a:lnTo>
                    <a:pt x="477506" y="648695"/>
                  </a:lnTo>
                  <a:moveTo>
                    <a:pt x="150134" y="250348"/>
                  </a:moveTo>
                  <a:cubicBezTo>
                    <a:pt x="101048" y="250348"/>
                    <a:pt x="61114" y="210261"/>
                    <a:pt x="61114" y="160986"/>
                  </a:cubicBezTo>
                  <a:cubicBezTo>
                    <a:pt x="61114" y="111711"/>
                    <a:pt x="101049" y="71623"/>
                    <a:pt x="150134" y="71623"/>
                  </a:cubicBezTo>
                  <a:cubicBezTo>
                    <a:pt x="199221" y="71623"/>
                    <a:pt x="239154" y="111711"/>
                    <a:pt x="239154" y="160986"/>
                  </a:cubicBezTo>
                  <a:cubicBezTo>
                    <a:pt x="239154" y="210261"/>
                    <a:pt x="199220" y="250348"/>
                    <a:pt x="150134" y="250348"/>
                  </a:cubicBezTo>
                  <a:moveTo>
                    <a:pt x="315588" y="681151"/>
                  </a:moveTo>
                  <a:lnTo>
                    <a:pt x="212018" y="681151"/>
                  </a:lnTo>
                  <a:lnTo>
                    <a:pt x="212018" y="648692"/>
                  </a:lnTo>
                  <a:lnTo>
                    <a:pt x="315588" y="648692"/>
                  </a:lnTo>
                  <a:lnTo>
                    <a:pt x="315588" y="681151"/>
                  </a:lnTo>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7" name="任意多边形: 形状 26">
              <a:extLst>
                <a:ext uri="{FF2B5EF4-FFF2-40B4-BE49-F238E27FC236}">
                  <a16:creationId xmlns:a16="http://schemas.microsoft.com/office/drawing/2014/main" id="{0DE10E8A-1C53-9BB6-52CE-C36E0183DC81}"/>
                </a:ext>
              </a:extLst>
            </p:cNvPr>
            <p:cNvSpPr/>
            <p:nvPr/>
          </p:nvSpPr>
          <p:spPr>
            <a:xfrm>
              <a:off x="6925650" y="4445793"/>
              <a:ext cx="100237" cy="100623"/>
            </a:xfrm>
            <a:custGeom>
              <a:avLst/>
              <a:gdLst>
                <a:gd name="connsiteX0" fmla="*/ 50203 w 100237"/>
                <a:gd name="connsiteY0" fmla="*/ 51 h 100623"/>
                <a:gd name="connsiteX1" fmla="*/ 84 w 100237"/>
                <a:gd name="connsiteY1" fmla="*/ 50363 h 100623"/>
                <a:gd name="connsiteX2" fmla="*/ 50203 w 100237"/>
                <a:gd name="connsiteY2" fmla="*/ 100674 h 100623"/>
                <a:gd name="connsiteX3" fmla="*/ 100322 w 100237"/>
                <a:gd name="connsiteY3" fmla="*/ 50363 h 100623"/>
                <a:gd name="connsiteX4" fmla="*/ 50203 w 100237"/>
                <a:gd name="connsiteY4" fmla="*/ 51 h 10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7" h="100623">
                  <a:moveTo>
                    <a:pt x="50203" y="51"/>
                  </a:moveTo>
                  <a:cubicBezTo>
                    <a:pt x="22568" y="51"/>
                    <a:pt x="84" y="22621"/>
                    <a:pt x="84" y="50363"/>
                  </a:cubicBezTo>
                  <a:cubicBezTo>
                    <a:pt x="84" y="78104"/>
                    <a:pt x="22568" y="100674"/>
                    <a:pt x="50203" y="100674"/>
                  </a:cubicBezTo>
                  <a:cubicBezTo>
                    <a:pt x="77839" y="100674"/>
                    <a:pt x="100323" y="78105"/>
                    <a:pt x="100322" y="50363"/>
                  </a:cubicBezTo>
                  <a:cubicBezTo>
                    <a:pt x="100322" y="22621"/>
                    <a:pt x="77839" y="51"/>
                    <a:pt x="50203" y="51"/>
                  </a:cubicBez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6" name="任意多边形: 形状 35">
              <a:extLst>
                <a:ext uri="{FF2B5EF4-FFF2-40B4-BE49-F238E27FC236}">
                  <a16:creationId xmlns:a16="http://schemas.microsoft.com/office/drawing/2014/main" id="{9A9FA676-7AC5-A3D2-92F5-5DC4FE9DD4B8}"/>
                </a:ext>
              </a:extLst>
            </p:cNvPr>
            <p:cNvSpPr/>
            <p:nvPr/>
          </p:nvSpPr>
          <p:spPr>
            <a:xfrm>
              <a:off x="7037652" y="4983811"/>
              <a:ext cx="103570" cy="32458"/>
            </a:xfrm>
            <a:custGeom>
              <a:avLst/>
              <a:gdLst>
                <a:gd name="connsiteX0" fmla="*/ 120 w 103570"/>
                <a:gd name="connsiteY0" fmla="*/ 211 h 32458"/>
                <a:gd name="connsiteX1" fmla="*/ 103691 w 103570"/>
                <a:gd name="connsiteY1" fmla="*/ 211 h 32458"/>
                <a:gd name="connsiteX2" fmla="*/ 103691 w 103570"/>
                <a:gd name="connsiteY2" fmla="*/ 32669 h 32458"/>
                <a:gd name="connsiteX3" fmla="*/ 120 w 103570"/>
                <a:gd name="connsiteY3" fmla="*/ 32669 h 32458"/>
                <a:gd name="connsiteX4" fmla="*/ 120 w 103570"/>
                <a:gd name="connsiteY4" fmla="*/ 211 h 3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70" h="32458">
                  <a:moveTo>
                    <a:pt x="120" y="211"/>
                  </a:moveTo>
                  <a:lnTo>
                    <a:pt x="103691" y="211"/>
                  </a:lnTo>
                  <a:lnTo>
                    <a:pt x="103691" y="32669"/>
                  </a:lnTo>
                  <a:lnTo>
                    <a:pt x="120" y="32669"/>
                  </a:lnTo>
                  <a:lnTo>
                    <a:pt x="120" y="211"/>
                  </a:ln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37" name="图片 31" descr="343435383039383b343532313230363bb4b5b7e7bbfa">
            <a:extLst>
              <a:ext uri="{FF2B5EF4-FFF2-40B4-BE49-F238E27FC236}">
                <a16:creationId xmlns:a16="http://schemas.microsoft.com/office/drawing/2014/main" id="{F89C3BF4-6B65-284D-3814-E8F20BA1B5E4}"/>
              </a:ext>
            </a:extLst>
          </p:cNvPr>
          <p:cNvSpPr/>
          <p:nvPr/>
        </p:nvSpPr>
        <p:spPr>
          <a:xfrm>
            <a:off x="1454625" y="4399274"/>
            <a:ext cx="719454" cy="694075"/>
          </a:xfrm>
          <a:custGeom>
            <a:avLst/>
            <a:gdLst>
              <a:gd name="connsiteX0" fmla="*/ 114 w 719454"/>
              <a:gd name="connsiteY0" fmla="*/ 114 h 694075"/>
              <a:gd name="connsiteX1" fmla="*/ 77205 w 719454"/>
              <a:gd name="connsiteY1" fmla="*/ 114 h 694075"/>
              <a:gd name="connsiteX2" fmla="*/ 77205 w 719454"/>
              <a:gd name="connsiteY2" fmla="*/ 26239 h 694075"/>
              <a:gd name="connsiteX3" fmla="*/ 114 w 719454"/>
              <a:gd name="connsiteY3" fmla="*/ 26239 h 694075"/>
              <a:gd name="connsiteX4" fmla="*/ 114 w 719454"/>
              <a:gd name="connsiteY4" fmla="*/ 114 h 694075"/>
              <a:gd name="connsiteX5" fmla="*/ 114 w 719454"/>
              <a:gd name="connsiteY5" fmla="*/ 78450 h 694075"/>
              <a:gd name="connsiteX6" fmla="*/ 77205 w 719454"/>
              <a:gd name="connsiteY6" fmla="*/ 78450 h 694075"/>
              <a:gd name="connsiteX7" fmla="*/ 77205 w 719454"/>
              <a:gd name="connsiteY7" fmla="*/ 104574 h 694075"/>
              <a:gd name="connsiteX8" fmla="*/ 114 w 719454"/>
              <a:gd name="connsiteY8" fmla="*/ 104574 h 694075"/>
              <a:gd name="connsiteX9" fmla="*/ 114 w 719454"/>
              <a:gd name="connsiteY9" fmla="*/ 78450 h 694075"/>
              <a:gd name="connsiteX10" fmla="*/ 114 w 719454"/>
              <a:gd name="connsiteY10" fmla="*/ 156785 h 694075"/>
              <a:gd name="connsiteX11" fmla="*/ 77205 w 719454"/>
              <a:gd name="connsiteY11" fmla="*/ 156785 h 694075"/>
              <a:gd name="connsiteX12" fmla="*/ 77205 w 719454"/>
              <a:gd name="connsiteY12" fmla="*/ 182910 h 694075"/>
              <a:gd name="connsiteX13" fmla="*/ 114 w 719454"/>
              <a:gd name="connsiteY13" fmla="*/ 182910 h 694075"/>
              <a:gd name="connsiteX14" fmla="*/ 114 w 719454"/>
              <a:gd name="connsiteY14" fmla="*/ 156785 h 694075"/>
              <a:gd name="connsiteX15" fmla="*/ 514004 w 719454"/>
              <a:gd name="connsiteY15" fmla="*/ 114 h 694075"/>
              <a:gd name="connsiteX16" fmla="*/ 488296 w 719454"/>
              <a:gd name="connsiteY16" fmla="*/ 1920 h 694075"/>
              <a:gd name="connsiteX17" fmla="*/ 488296 w 719454"/>
              <a:gd name="connsiteY17" fmla="*/ 114 h 694075"/>
              <a:gd name="connsiteX18" fmla="*/ 179969 w 719454"/>
              <a:gd name="connsiteY18" fmla="*/ 114 h 694075"/>
              <a:gd name="connsiteX19" fmla="*/ 128587 w 719454"/>
              <a:gd name="connsiteY19" fmla="*/ 52326 h 694075"/>
              <a:gd name="connsiteX20" fmla="*/ 128587 w 719454"/>
              <a:gd name="connsiteY20" fmla="*/ 130661 h 694075"/>
              <a:gd name="connsiteX21" fmla="*/ 179969 w 719454"/>
              <a:gd name="connsiteY21" fmla="*/ 182873 h 694075"/>
              <a:gd name="connsiteX22" fmla="*/ 310219 w 719454"/>
              <a:gd name="connsiteY22" fmla="*/ 182873 h 694075"/>
              <a:gd name="connsiteX23" fmla="*/ 308440 w 719454"/>
              <a:gd name="connsiteY23" fmla="*/ 208997 h 694075"/>
              <a:gd name="connsiteX24" fmla="*/ 411894 w 719454"/>
              <a:gd name="connsiteY24" fmla="*/ 390134 h 694075"/>
              <a:gd name="connsiteX25" fmla="*/ 368996 w 719454"/>
              <a:gd name="connsiteY25" fmla="*/ 504209 h 694075"/>
              <a:gd name="connsiteX26" fmla="*/ 383829 w 719454"/>
              <a:gd name="connsiteY26" fmla="*/ 537925 h 694075"/>
              <a:gd name="connsiteX27" fmla="*/ 390210 w 719454"/>
              <a:gd name="connsiteY27" fmla="*/ 540394 h 694075"/>
              <a:gd name="connsiteX28" fmla="*/ 385497 w 719454"/>
              <a:gd name="connsiteY28" fmla="*/ 574549 h 694075"/>
              <a:gd name="connsiteX29" fmla="*/ 462587 w 719454"/>
              <a:gd name="connsiteY29" fmla="*/ 694190 h 694075"/>
              <a:gd name="connsiteX30" fmla="*/ 462587 w 719454"/>
              <a:gd name="connsiteY30" fmla="*/ 664897 h 694075"/>
              <a:gd name="connsiteX31" fmla="*/ 411206 w 719454"/>
              <a:gd name="connsiteY31" fmla="*/ 574549 h 694075"/>
              <a:gd name="connsiteX32" fmla="*/ 414505 w 719454"/>
              <a:gd name="connsiteY32" fmla="*/ 549826 h 694075"/>
              <a:gd name="connsiteX33" fmla="*/ 431836 w 719454"/>
              <a:gd name="connsiteY33" fmla="*/ 556570 h 694075"/>
              <a:gd name="connsiteX34" fmla="*/ 465016 w 719454"/>
              <a:gd name="connsiteY34" fmla="*/ 541500 h 694075"/>
              <a:gd name="connsiteX35" fmla="*/ 511540 w 719454"/>
              <a:gd name="connsiteY35" fmla="*/ 417805 h 694075"/>
              <a:gd name="connsiteX36" fmla="*/ 514004 w 719454"/>
              <a:gd name="connsiteY36" fmla="*/ 417915 h 694075"/>
              <a:gd name="connsiteX37" fmla="*/ 719568 w 719454"/>
              <a:gd name="connsiteY37" fmla="*/ 209034 h 694075"/>
              <a:gd name="connsiteX38" fmla="*/ 514004 w 719454"/>
              <a:gd name="connsiteY38" fmla="*/ 114 h 694075"/>
              <a:gd name="connsiteX39" fmla="*/ 514004 w 719454"/>
              <a:gd name="connsiteY39" fmla="*/ 287332 h 694075"/>
              <a:gd name="connsiteX40" fmla="*/ 436914 w 719454"/>
              <a:gd name="connsiteY40" fmla="*/ 208997 h 694075"/>
              <a:gd name="connsiteX41" fmla="*/ 442064 w 719454"/>
              <a:gd name="connsiteY41" fmla="*/ 181509 h 694075"/>
              <a:gd name="connsiteX42" fmla="*/ 447936 w 719454"/>
              <a:gd name="connsiteY42" fmla="*/ 169203 h 694075"/>
              <a:gd name="connsiteX43" fmla="*/ 449242 w 719454"/>
              <a:gd name="connsiteY43" fmla="*/ 166734 h 694075"/>
              <a:gd name="connsiteX44" fmla="*/ 472378 w 719454"/>
              <a:gd name="connsiteY44" fmla="*/ 143226 h 694075"/>
              <a:gd name="connsiteX45" fmla="*/ 474843 w 719454"/>
              <a:gd name="connsiteY45" fmla="*/ 141863 h 694075"/>
              <a:gd name="connsiteX46" fmla="*/ 486918 w 719454"/>
              <a:gd name="connsiteY46" fmla="*/ 135893 h 694075"/>
              <a:gd name="connsiteX47" fmla="*/ 513968 w 719454"/>
              <a:gd name="connsiteY47" fmla="*/ 130661 h 694075"/>
              <a:gd name="connsiteX48" fmla="*/ 591061 w 719454"/>
              <a:gd name="connsiteY48" fmla="*/ 208997 h 694075"/>
              <a:gd name="connsiteX49" fmla="*/ 514004 w 719454"/>
              <a:gd name="connsiteY49" fmla="*/ 287332 h 6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9454" h="694075">
                <a:moveTo>
                  <a:pt x="114" y="114"/>
                </a:moveTo>
                <a:lnTo>
                  <a:pt x="77205" y="114"/>
                </a:lnTo>
                <a:lnTo>
                  <a:pt x="77205" y="26239"/>
                </a:lnTo>
                <a:lnTo>
                  <a:pt x="114" y="26239"/>
                </a:lnTo>
                <a:lnTo>
                  <a:pt x="114" y="114"/>
                </a:lnTo>
                <a:moveTo>
                  <a:pt x="114" y="78450"/>
                </a:moveTo>
                <a:lnTo>
                  <a:pt x="77205" y="78450"/>
                </a:lnTo>
                <a:lnTo>
                  <a:pt x="77205" y="104574"/>
                </a:lnTo>
                <a:lnTo>
                  <a:pt x="114" y="104574"/>
                </a:lnTo>
                <a:lnTo>
                  <a:pt x="114" y="78450"/>
                </a:lnTo>
                <a:moveTo>
                  <a:pt x="114" y="156785"/>
                </a:moveTo>
                <a:lnTo>
                  <a:pt x="77205" y="156785"/>
                </a:lnTo>
                <a:lnTo>
                  <a:pt x="77205" y="182910"/>
                </a:lnTo>
                <a:lnTo>
                  <a:pt x="114" y="182910"/>
                </a:lnTo>
                <a:lnTo>
                  <a:pt x="114" y="156785"/>
                </a:lnTo>
                <a:moveTo>
                  <a:pt x="514004" y="114"/>
                </a:moveTo>
                <a:cubicBezTo>
                  <a:pt x="505267" y="114"/>
                  <a:pt x="496745" y="851"/>
                  <a:pt x="488296" y="1920"/>
                </a:cubicBezTo>
                <a:lnTo>
                  <a:pt x="488296" y="114"/>
                </a:lnTo>
                <a:lnTo>
                  <a:pt x="179969" y="114"/>
                </a:lnTo>
                <a:cubicBezTo>
                  <a:pt x="151576" y="114"/>
                  <a:pt x="128587" y="23512"/>
                  <a:pt x="128587" y="52326"/>
                </a:cubicBezTo>
                <a:lnTo>
                  <a:pt x="128587" y="130661"/>
                </a:lnTo>
                <a:cubicBezTo>
                  <a:pt x="128587" y="159512"/>
                  <a:pt x="151576" y="182873"/>
                  <a:pt x="179969" y="182873"/>
                </a:cubicBezTo>
                <a:lnTo>
                  <a:pt x="310219" y="182873"/>
                </a:lnTo>
                <a:cubicBezTo>
                  <a:pt x="309168" y="191458"/>
                  <a:pt x="308440" y="200154"/>
                  <a:pt x="308440" y="208997"/>
                </a:cubicBezTo>
                <a:cubicBezTo>
                  <a:pt x="308440" y="286558"/>
                  <a:pt x="350141" y="354099"/>
                  <a:pt x="411894" y="390134"/>
                </a:cubicBezTo>
                <a:lnTo>
                  <a:pt x="368996" y="504209"/>
                </a:lnTo>
                <a:cubicBezTo>
                  <a:pt x="363921" y="517695"/>
                  <a:pt x="370556" y="532765"/>
                  <a:pt x="383829" y="537925"/>
                </a:cubicBezTo>
                <a:lnTo>
                  <a:pt x="390210" y="540394"/>
                </a:lnTo>
                <a:cubicBezTo>
                  <a:pt x="387309" y="551300"/>
                  <a:pt x="385497" y="562686"/>
                  <a:pt x="385497" y="574549"/>
                </a:cubicBezTo>
                <a:cubicBezTo>
                  <a:pt x="385497" y="628087"/>
                  <a:pt x="417224" y="674071"/>
                  <a:pt x="462587" y="694190"/>
                </a:cubicBezTo>
                <a:lnTo>
                  <a:pt x="462587" y="664897"/>
                </a:lnTo>
                <a:cubicBezTo>
                  <a:pt x="431911" y="646843"/>
                  <a:pt x="411206" y="613164"/>
                  <a:pt x="411206" y="574549"/>
                </a:cubicBezTo>
                <a:cubicBezTo>
                  <a:pt x="411206" y="565966"/>
                  <a:pt x="412583" y="557784"/>
                  <a:pt x="414505" y="549826"/>
                </a:cubicBezTo>
                <a:lnTo>
                  <a:pt x="431836" y="556570"/>
                </a:lnTo>
                <a:cubicBezTo>
                  <a:pt x="445110" y="561727"/>
                  <a:pt x="459940" y="554985"/>
                  <a:pt x="465016" y="541500"/>
                </a:cubicBezTo>
                <a:lnTo>
                  <a:pt x="511540" y="417805"/>
                </a:lnTo>
                <a:cubicBezTo>
                  <a:pt x="512372" y="417805"/>
                  <a:pt x="513172" y="417915"/>
                  <a:pt x="514004" y="417915"/>
                </a:cubicBezTo>
                <a:cubicBezTo>
                  <a:pt x="627537" y="417915"/>
                  <a:pt x="719568" y="324399"/>
                  <a:pt x="719568" y="209034"/>
                </a:cubicBezTo>
                <a:cubicBezTo>
                  <a:pt x="719568" y="93631"/>
                  <a:pt x="627537" y="114"/>
                  <a:pt x="514004" y="114"/>
                </a:cubicBezTo>
                <a:moveTo>
                  <a:pt x="514004" y="287332"/>
                </a:moveTo>
                <a:cubicBezTo>
                  <a:pt x="471435" y="287332"/>
                  <a:pt x="436914" y="252254"/>
                  <a:pt x="436914" y="208997"/>
                </a:cubicBezTo>
                <a:cubicBezTo>
                  <a:pt x="436914" y="199269"/>
                  <a:pt x="438873" y="190095"/>
                  <a:pt x="442064" y="181509"/>
                </a:cubicBezTo>
                <a:cubicBezTo>
                  <a:pt x="443658" y="177198"/>
                  <a:pt x="445652" y="173109"/>
                  <a:pt x="447936" y="169203"/>
                </a:cubicBezTo>
                <a:cubicBezTo>
                  <a:pt x="448409" y="168392"/>
                  <a:pt x="448772" y="167508"/>
                  <a:pt x="449242" y="166734"/>
                </a:cubicBezTo>
                <a:cubicBezTo>
                  <a:pt x="455227" y="157301"/>
                  <a:pt x="463093" y="149306"/>
                  <a:pt x="472378" y="143226"/>
                </a:cubicBezTo>
                <a:cubicBezTo>
                  <a:pt x="473175" y="142710"/>
                  <a:pt x="474046" y="142342"/>
                  <a:pt x="474843" y="141863"/>
                </a:cubicBezTo>
                <a:cubicBezTo>
                  <a:pt x="478687" y="139541"/>
                  <a:pt x="482675" y="137515"/>
                  <a:pt x="486918" y="135893"/>
                </a:cubicBezTo>
                <a:cubicBezTo>
                  <a:pt x="495368" y="132651"/>
                  <a:pt x="504432" y="130661"/>
                  <a:pt x="513968" y="130661"/>
                </a:cubicBezTo>
                <a:cubicBezTo>
                  <a:pt x="556540" y="130661"/>
                  <a:pt x="591061" y="165739"/>
                  <a:pt x="591061" y="208997"/>
                </a:cubicBezTo>
                <a:cubicBezTo>
                  <a:pt x="591097" y="252254"/>
                  <a:pt x="556576" y="287332"/>
                  <a:pt x="514004" y="287332"/>
                </a:cubicBezTo>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Tree>
    <p:extLst>
      <p:ext uri="{BB962C8B-B14F-4D97-AF65-F5344CB8AC3E}">
        <p14:creationId xmlns:p14="http://schemas.microsoft.com/office/powerpoint/2010/main" val="3827984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占位符 17">
            <a:extLst>
              <a:ext uri="{FF2B5EF4-FFF2-40B4-BE49-F238E27FC236}">
                <a16:creationId xmlns:a16="http://schemas.microsoft.com/office/drawing/2014/main" id="{9AF8B933-67D4-563A-7B81-45A09775AE9D}"/>
              </a:ext>
            </a:extLst>
          </p:cNvPr>
          <p:cNvSpPr>
            <a:spLocks noGrp="1"/>
          </p:cNvSpPr>
          <p:nvPr>
            <p:ph type="body" sz="quarter" idx="11"/>
          </p:nvPr>
        </p:nvSpPr>
        <p:spPr/>
        <p:txBody>
          <a:bodyPr>
            <a:noAutofit/>
          </a:bodyPr>
          <a:lstStyle/>
          <a:p>
            <a:endParaRPr lang="zh-CN" altLang="en-US"/>
          </a:p>
        </p:txBody>
      </p:sp>
      <p:graphicFrame>
        <p:nvGraphicFramePr>
          <p:cNvPr id="4" name="图表 3">
            <a:extLst>
              <a:ext uri="{FF2B5EF4-FFF2-40B4-BE49-F238E27FC236}">
                <a16:creationId xmlns:a16="http://schemas.microsoft.com/office/drawing/2014/main" id="{A78685BD-ED10-F847-B5A6-7BE5F6D5D23C}"/>
              </a:ext>
            </a:extLst>
          </p:cNvPr>
          <p:cNvGraphicFramePr/>
          <p:nvPr>
            <p:extLst>
              <p:ext uri="{D42A27DB-BD31-4B8C-83A1-F6EECF244321}">
                <p14:modId xmlns:p14="http://schemas.microsoft.com/office/powerpoint/2010/main" val="902222089"/>
              </p:ext>
            </p:extLst>
          </p:nvPr>
        </p:nvGraphicFramePr>
        <p:xfrm>
          <a:off x="516255" y="1275717"/>
          <a:ext cx="10910570" cy="3565841"/>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a:extLst>
              <a:ext uri="{FF2B5EF4-FFF2-40B4-BE49-F238E27FC236}">
                <a16:creationId xmlns:a16="http://schemas.microsoft.com/office/drawing/2014/main" id="{F4AA1881-9F54-18A0-C8DD-FCA894728783}"/>
              </a:ext>
            </a:extLst>
          </p:cNvPr>
          <p:cNvSpPr txBox="1"/>
          <p:nvPr/>
        </p:nvSpPr>
        <p:spPr>
          <a:xfrm>
            <a:off x="2084070" y="5110480"/>
            <a:ext cx="878205" cy="738505"/>
          </a:xfrm>
          <a:prstGeom prst="rect">
            <a:avLst/>
          </a:prstGeom>
          <a:noFill/>
        </p:spPr>
        <p:txBody>
          <a:bodyPr wrap="none" lIns="0" tIns="0" rIns="0" bIns="0" rtlCol="0" anchor="t">
            <a:noAutofit/>
          </a:bodyPr>
          <a:lstStyle/>
          <a:p>
            <a:pPr algn="ctr"/>
            <a:r>
              <a:rPr lang="en-US" altLang="zh-CN" sz="2800"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sym typeface="+mn-ea"/>
              </a:rPr>
              <a:t>+19</a:t>
            </a:r>
            <a:r>
              <a:rPr lang="en-US" altLang="zh-CN"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sym typeface="+mn-ea"/>
              </a:rPr>
              <a:t>%</a:t>
            </a:r>
            <a:endParaRPr lang="en-US" altLang="zh-CN" sz="2800"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endParaRPr>
          </a:p>
          <a:p>
            <a:pPr algn="ctr"/>
            <a:r>
              <a:rPr lang="zh-CN" altLang="en-US" sz="20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rPr>
              <a:t>个护类</a:t>
            </a:r>
          </a:p>
        </p:txBody>
      </p:sp>
      <p:sp>
        <p:nvSpPr>
          <p:cNvPr id="7" name="圆角矩形 21">
            <a:extLst>
              <a:ext uri="{FF2B5EF4-FFF2-40B4-BE49-F238E27FC236}">
                <a16:creationId xmlns:a16="http://schemas.microsoft.com/office/drawing/2014/main" id="{15A77FF1-6048-C258-E67F-F03F51BCB92F}"/>
              </a:ext>
            </a:extLst>
          </p:cNvPr>
          <p:cNvSpPr/>
          <p:nvPr/>
        </p:nvSpPr>
        <p:spPr>
          <a:xfrm>
            <a:off x="1071880" y="5041900"/>
            <a:ext cx="2101215" cy="894715"/>
          </a:xfrm>
          <a:prstGeom prst="roundRect">
            <a:avLst/>
          </a:prstGeom>
          <a:noFill/>
          <a:ln w="12700" cap="flat" cmpd="sng" algn="ctr">
            <a:gradFill>
              <a:gsLst>
                <a:gs pos="0">
                  <a:schemeClr val="accent1"/>
                </a:gs>
                <a:gs pos="100000">
                  <a:schemeClr val="accent2"/>
                </a:gs>
              </a:gsLst>
              <a:lin ang="2700000" scaled="1"/>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effectLst>
                <a:outerShdw blurRad="63500" sx="102000" sy="102000" algn="ctr" rotWithShape="0">
                  <a:srgbClr val="0B184D">
                    <a:alpha val="40000"/>
                  </a:srgbClr>
                </a:outerShdw>
              </a:effectLst>
            </a:endParaRPr>
          </a:p>
        </p:txBody>
      </p:sp>
      <p:sp>
        <p:nvSpPr>
          <p:cNvPr id="9" name="文本框 8">
            <a:extLst>
              <a:ext uri="{FF2B5EF4-FFF2-40B4-BE49-F238E27FC236}">
                <a16:creationId xmlns:a16="http://schemas.microsoft.com/office/drawing/2014/main" id="{4997FAE2-DEEA-200E-6BA9-0A0AFEB87589}"/>
              </a:ext>
            </a:extLst>
          </p:cNvPr>
          <p:cNvSpPr txBox="1"/>
          <p:nvPr/>
        </p:nvSpPr>
        <p:spPr>
          <a:xfrm>
            <a:off x="4683760" y="5110480"/>
            <a:ext cx="878205" cy="738505"/>
          </a:xfrm>
          <a:prstGeom prst="rect">
            <a:avLst/>
          </a:prstGeom>
          <a:noFill/>
        </p:spPr>
        <p:txBody>
          <a:bodyPr wrap="none" lIns="0" tIns="0" rIns="0" bIns="0" rtlCol="0" anchor="t">
            <a:noAutofit/>
          </a:bodyPr>
          <a:lstStyle/>
          <a:p>
            <a:pPr algn="ctr"/>
            <a:r>
              <a:rPr lang="en-US" altLang="zh-CN" sz="2800"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sym typeface="+mn-ea"/>
              </a:rPr>
              <a:t>+18</a:t>
            </a:r>
            <a:r>
              <a:rPr lang="en-US" altLang="zh-CN"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sym typeface="+mn-ea"/>
              </a:rPr>
              <a:t>%</a:t>
            </a:r>
            <a:endParaRPr lang="en-US" altLang="zh-CN"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endParaRPr>
          </a:p>
          <a:p>
            <a:pPr algn="ctr"/>
            <a:r>
              <a:rPr lang="zh-CN" altLang="en-US" sz="20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rPr>
              <a:t>清洁类</a:t>
            </a:r>
          </a:p>
        </p:txBody>
      </p:sp>
      <p:sp>
        <p:nvSpPr>
          <p:cNvPr id="10" name="圆角矩形 22">
            <a:extLst>
              <a:ext uri="{FF2B5EF4-FFF2-40B4-BE49-F238E27FC236}">
                <a16:creationId xmlns:a16="http://schemas.microsoft.com/office/drawing/2014/main" id="{1909D738-C8B9-17C1-B953-0BF618712FFC}"/>
              </a:ext>
            </a:extLst>
          </p:cNvPr>
          <p:cNvSpPr/>
          <p:nvPr/>
        </p:nvSpPr>
        <p:spPr>
          <a:xfrm>
            <a:off x="3721100" y="5041900"/>
            <a:ext cx="2101215" cy="894715"/>
          </a:xfrm>
          <a:prstGeom prst="roundRect">
            <a:avLst/>
          </a:prstGeom>
          <a:noFill/>
          <a:ln w="12700" cap="flat" cmpd="sng" algn="ctr">
            <a:gradFill>
              <a:gsLst>
                <a:gs pos="0">
                  <a:schemeClr val="accent1"/>
                </a:gs>
                <a:gs pos="100000">
                  <a:schemeClr val="accent2"/>
                </a:gs>
              </a:gsLst>
              <a:lin ang="2700000" scaled="1"/>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effectLst>
                <a:outerShdw blurRad="63500" sx="102000" sy="102000" algn="ctr" rotWithShape="0">
                  <a:srgbClr val="0B184D">
                    <a:alpha val="40000"/>
                  </a:srgbClr>
                </a:outerShdw>
              </a:effectLst>
            </a:endParaRPr>
          </a:p>
        </p:txBody>
      </p:sp>
      <p:sp>
        <p:nvSpPr>
          <p:cNvPr id="12" name="文本框 11">
            <a:extLst>
              <a:ext uri="{FF2B5EF4-FFF2-40B4-BE49-F238E27FC236}">
                <a16:creationId xmlns:a16="http://schemas.microsoft.com/office/drawing/2014/main" id="{218AFDEC-E759-E5DA-BF75-7DD44891F210}"/>
              </a:ext>
            </a:extLst>
          </p:cNvPr>
          <p:cNvSpPr txBox="1"/>
          <p:nvPr/>
        </p:nvSpPr>
        <p:spPr>
          <a:xfrm>
            <a:off x="7421880" y="5110480"/>
            <a:ext cx="762000" cy="738505"/>
          </a:xfrm>
          <a:prstGeom prst="rect">
            <a:avLst/>
          </a:prstGeom>
          <a:noFill/>
        </p:spPr>
        <p:txBody>
          <a:bodyPr wrap="none" lIns="0" tIns="0" rIns="0" bIns="0" rtlCol="0" anchor="t">
            <a:noAutofit/>
          </a:bodyPr>
          <a:lstStyle/>
          <a:p>
            <a:pPr algn="ctr"/>
            <a:r>
              <a:rPr lang="en-US" altLang="zh-CN" sz="2800"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sym typeface="+mn-ea"/>
              </a:rPr>
              <a:t>+2</a:t>
            </a:r>
            <a:r>
              <a:rPr lang="en-US" altLang="zh-CN"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sym typeface="+mn-ea"/>
              </a:rPr>
              <a:t>%</a:t>
            </a:r>
            <a:endParaRPr lang="en-US" altLang="zh-CN"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endParaRPr>
          </a:p>
          <a:p>
            <a:pPr algn="ctr"/>
            <a:r>
              <a:rPr lang="zh-CN" altLang="en-US" sz="20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rPr>
              <a:t>烹饪类</a:t>
            </a:r>
          </a:p>
        </p:txBody>
      </p:sp>
      <p:sp>
        <p:nvSpPr>
          <p:cNvPr id="13" name="圆角矩形 23">
            <a:extLst>
              <a:ext uri="{FF2B5EF4-FFF2-40B4-BE49-F238E27FC236}">
                <a16:creationId xmlns:a16="http://schemas.microsoft.com/office/drawing/2014/main" id="{D5FC5B76-09D5-DEC8-D9DE-1B93C3AC1A91}"/>
              </a:ext>
            </a:extLst>
          </p:cNvPr>
          <p:cNvSpPr/>
          <p:nvPr/>
        </p:nvSpPr>
        <p:spPr>
          <a:xfrm>
            <a:off x="6370320" y="5041900"/>
            <a:ext cx="2101215" cy="894715"/>
          </a:xfrm>
          <a:prstGeom prst="roundRect">
            <a:avLst/>
          </a:prstGeom>
          <a:noFill/>
          <a:ln w="12700" cap="flat" cmpd="sng" algn="ctr">
            <a:gradFill>
              <a:gsLst>
                <a:gs pos="0">
                  <a:schemeClr val="accent1"/>
                </a:gs>
                <a:gs pos="100000">
                  <a:schemeClr val="accent2"/>
                </a:gs>
              </a:gsLst>
              <a:lin ang="2700000" scaled="1"/>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effectLst>
                <a:outerShdw blurRad="63500" sx="102000" sy="102000" algn="ctr" rotWithShape="0">
                  <a:srgbClr val="0B184D">
                    <a:alpha val="40000"/>
                  </a:srgbClr>
                </a:outerShdw>
              </a:effectLst>
            </a:endParaRPr>
          </a:p>
        </p:txBody>
      </p:sp>
      <p:sp>
        <p:nvSpPr>
          <p:cNvPr id="15" name="文本框 14">
            <a:extLst>
              <a:ext uri="{FF2B5EF4-FFF2-40B4-BE49-F238E27FC236}">
                <a16:creationId xmlns:a16="http://schemas.microsoft.com/office/drawing/2014/main" id="{2EA1F2A5-54F4-C980-6C90-EC7C1B2EB297}"/>
              </a:ext>
            </a:extLst>
          </p:cNvPr>
          <p:cNvSpPr txBox="1"/>
          <p:nvPr/>
        </p:nvSpPr>
        <p:spPr>
          <a:xfrm>
            <a:off x="9998075" y="5110480"/>
            <a:ext cx="762000" cy="738505"/>
          </a:xfrm>
          <a:prstGeom prst="rect">
            <a:avLst/>
          </a:prstGeom>
          <a:noFill/>
        </p:spPr>
        <p:txBody>
          <a:bodyPr wrap="none" lIns="0" tIns="0" rIns="0" bIns="0" rtlCol="0" anchor="t">
            <a:noAutofit/>
          </a:bodyPr>
          <a:lstStyle/>
          <a:p>
            <a:pPr algn="ctr"/>
            <a:r>
              <a:rPr lang="en-US" altLang="zh-CN" sz="2800"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sym typeface="+mn-ea"/>
              </a:rPr>
              <a:t>+1</a:t>
            </a:r>
            <a:r>
              <a:rPr lang="en-US" altLang="zh-CN"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sym typeface="+mn-ea"/>
              </a:rPr>
              <a:t>%</a:t>
            </a:r>
            <a:endParaRPr lang="en-US" altLang="zh-CN" dirty="0">
              <a:solidFill>
                <a:schemeClr val="accent2"/>
              </a:solidFill>
              <a:effectLst>
                <a:outerShdw blurRad="63500" sx="102000" sy="102000" algn="ctr" rotWithShape="0">
                  <a:srgbClr val="0B184D">
                    <a:alpha val="40000"/>
                  </a:srgbClr>
                </a:outerShdw>
              </a:effectLst>
              <a:latin typeface="OPPOSans H" panose="00020600040101010101" charset="-122"/>
              <a:ea typeface="OPPOSans H" panose="00020600040101010101" charset="-122"/>
              <a:cs typeface="OPPOSans L" panose="00020600040101010101" charset="-122"/>
            </a:endParaRPr>
          </a:p>
          <a:p>
            <a:pPr algn="ctr"/>
            <a:r>
              <a:rPr lang="zh-CN" altLang="en-US" sz="2000" dirty="0">
                <a:solidFill>
                  <a:schemeClr val="accent2"/>
                </a:solidFill>
                <a:effectLst>
                  <a:outerShdw blurRad="63500" sx="102000" sy="102000" algn="ctr" rotWithShape="0">
                    <a:srgbClr val="0B184D">
                      <a:alpha val="40000"/>
                    </a:srgbClr>
                  </a:outerShdw>
                </a:effectLst>
                <a:latin typeface="OPPOSans L" panose="00020600040101010101" charset="-122"/>
                <a:ea typeface="OPPOSans L" panose="00020600040101010101" charset="-122"/>
                <a:cs typeface="OPPOSans L" panose="00020600040101010101" charset="-122"/>
              </a:rPr>
              <a:t>环境类</a:t>
            </a:r>
          </a:p>
        </p:txBody>
      </p:sp>
      <p:sp>
        <p:nvSpPr>
          <p:cNvPr id="16" name="圆角矩形 24">
            <a:extLst>
              <a:ext uri="{FF2B5EF4-FFF2-40B4-BE49-F238E27FC236}">
                <a16:creationId xmlns:a16="http://schemas.microsoft.com/office/drawing/2014/main" id="{6DC233E5-80CA-655F-123D-FCBC1EABE229}"/>
              </a:ext>
            </a:extLst>
          </p:cNvPr>
          <p:cNvSpPr/>
          <p:nvPr/>
        </p:nvSpPr>
        <p:spPr>
          <a:xfrm>
            <a:off x="9019540" y="5041900"/>
            <a:ext cx="2101215" cy="894715"/>
          </a:xfrm>
          <a:prstGeom prst="roundRect">
            <a:avLst/>
          </a:prstGeom>
          <a:noFill/>
          <a:ln w="12700" cap="flat" cmpd="sng" algn="ctr">
            <a:gradFill>
              <a:gsLst>
                <a:gs pos="0">
                  <a:schemeClr val="accent1"/>
                </a:gs>
                <a:gs pos="100000">
                  <a:schemeClr val="accent2"/>
                </a:gs>
              </a:gsLst>
              <a:lin ang="2700000" scaled="1"/>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effectLst>
                <a:outerShdw blurRad="63500" sx="102000" sy="102000" algn="ctr" rotWithShape="0">
                  <a:srgbClr val="0B184D">
                    <a:alpha val="40000"/>
                  </a:srgbClr>
                </a:outerShdw>
              </a:effectLst>
            </a:endParaRPr>
          </a:p>
        </p:txBody>
      </p:sp>
      <p:sp useBgFill="1">
        <p:nvSpPr>
          <p:cNvPr id="17" name="文本框 16">
            <a:extLst>
              <a:ext uri="{FF2B5EF4-FFF2-40B4-BE49-F238E27FC236}">
                <a16:creationId xmlns:a16="http://schemas.microsoft.com/office/drawing/2014/main" id="{78DB312B-F780-710A-4374-D3D6A3FA061D}"/>
              </a:ext>
            </a:extLst>
          </p:cNvPr>
          <p:cNvSpPr txBox="1"/>
          <p:nvPr/>
        </p:nvSpPr>
        <p:spPr>
          <a:xfrm>
            <a:off x="798195" y="469266"/>
            <a:ext cx="7262676" cy="615315"/>
          </a:xfrm>
          <a:prstGeom prst="rect">
            <a:avLst/>
          </a:prstGeom>
          <a:effectLst/>
        </p:spPr>
        <p:txBody>
          <a:bodyPr wrap="none" lIns="0" tIns="0" rIns="0" bIns="0" rtlCol="0" anchor="t">
            <a:noAutofit/>
          </a:bodyPr>
          <a:lstStyle>
            <a:defPPr>
              <a:defRPr lang="zh-CN"/>
            </a:defPPr>
            <a:lvl1pPr lvl="0">
              <a:buClrTx/>
              <a:buSzTx/>
              <a:buFontTx/>
              <a:defRPr sz="4000">
                <a:gradFill>
                  <a:gsLst>
                    <a:gs pos="0">
                      <a:schemeClr val="accent1"/>
                    </a:gs>
                    <a:gs pos="100000">
                      <a:schemeClr val="accent2"/>
                    </a:gs>
                  </a:gsLst>
                  <a:lin ang="5400000" scaled="0"/>
                </a:gradFill>
                <a:effectLst>
                  <a:outerShdw blurRad="101600" dist="12700" sx="101000" sy="101000" algn="ctr" rotWithShape="0">
                    <a:srgbClr val="49BCDD">
                      <a:alpha val="10000"/>
                    </a:srgbClr>
                  </a:outerShdw>
                </a:effectLst>
                <a:latin typeface="优设标题黑" panose="00000500000000000000" charset="-122"/>
                <a:ea typeface="优设标题黑" panose="00000500000000000000" charset="-122"/>
              </a:defRPr>
            </a:lvl1pPr>
          </a:lstStyle>
          <a:p>
            <a:r>
              <a:rPr lang="zh-CN" altLang="en-US" dirty="0"/>
              <a:t>与健康强关联的产品领跑大盘增长</a:t>
            </a:r>
          </a:p>
        </p:txBody>
      </p:sp>
      <p:sp>
        <p:nvSpPr>
          <p:cNvPr id="2" name="图片 10" descr="343435383039383b343532313230363bb4b5b7e7bbfa">
            <a:extLst>
              <a:ext uri="{FF2B5EF4-FFF2-40B4-BE49-F238E27FC236}">
                <a16:creationId xmlns:a16="http://schemas.microsoft.com/office/drawing/2014/main" id="{DACBB17D-29A3-57B4-BCF0-0DB1C6275A24}"/>
              </a:ext>
            </a:extLst>
          </p:cNvPr>
          <p:cNvSpPr/>
          <p:nvPr/>
        </p:nvSpPr>
        <p:spPr>
          <a:xfrm>
            <a:off x="1196340" y="5123487"/>
            <a:ext cx="719454" cy="694075"/>
          </a:xfrm>
          <a:custGeom>
            <a:avLst/>
            <a:gdLst>
              <a:gd name="connsiteX0" fmla="*/ 114 w 719454"/>
              <a:gd name="connsiteY0" fmla="*/ 114 h 694075"/>
              <a:gd name="connsiteX1" fmla="*/ 77205 w 719454"/>
              <a:gd name="connsiteY1" fmla="*/ 114 h 694075"/>
              <a:gd name="connsiteX2" fmla="*/ 77205 w 719454"/>
              <a:gd name="connsiteY2" fmla="*/ 26239 h 694075"/>
              <a:gd name="connsiteX3" fmla="*/ 114 w 719454"/>
              <a:gd name="connsiteY3" fmla="*/ 26239 h 694075"/>
              <a:gd name="connsiteX4" fmla="*/ 114 w 719454"/>
              <a:gd name="connsiteY4" fmla="*/ 114 h 694075"/>
              <a:gd name="connsiteX5" fmla="*/ 114 w 719454"/>
              <a:gd name="connsiteY5" fmla="*/ 78450 h 694075"/>
              <a:gd name="connsiteX6" fmla="*/ 77205 w 719454"/>
              <a:gd name="connsiteY6" fmla="*/ 78450 h 694075"/>
              <a:gd name="connsiteX7" fmla="*/ 77205 w 719454"/>
              <a:gd name="connsiteY7" fmla="*/ 104574 h 694075"/>
              <a:gd name="connsiteX8" fmla="*/ 114 w 719454"/>
              <a:gd name="connsiteY8" fmla="*/ 104574 h 694075"/>
              <a:gd name="connsiteX9" fmla="*/ 114 w 719454"/>
              <a:gd name="connsiteY9" fmla="*/ 78450 h 694075"/>
              <a:gd name="connsiteX10" fmla="*/ 114 w 719454"/>
              <a:gd name="connsiteY10" fmla="*/ 156785 h 694075"/>
              <a:gd name="connsiteX11" fmla="*/ 77205 w 719454"/>
              <a:gd name="connsiteY11" fmla="*/ 156785 h 694075"/>
              <a:gd name="connsiteX12" fmla="*/ 77205 w 719454"/>
              <a:gd name="connsiteY12" fmla="*/ 182910 h 694075"/>
              <a:gd name="connsiteX13" fmla="*/ 114 w 719454"/>
              <a:gd name="connsiteY13" fmla="*/ 182910 h 694075"/>
              <a:gd name="connsiteX14" fmla="*/ 114 w 719454"/>
              <a:gd name="connsiteY14" fmla="*/ 156785 h 694075"/>
              <a:gd name="connsiteX15" fmla="*/ 514004 w 719454"/>
              <a:gd name="connsiteY15" fmla="*/ 114 h 694075"/>
              <a:gd name="connsiteX16" fmla="*/ 488296 w 719454"/>
              <a:gd name="connsiteY16" fmla="*/ 1920 h 694075"/>
              <a:gd name="connsiteX17" fmla="*/ 488296 w 719454"/>
              <a:gd name="connsiteY17" fmla="*/ 114 h 694075"/>
              <a:gd name="connsiteX18" fmla="*/ 179969 w 719454"/>
              <a:gd name="connsiteY18" fmla="*/ 114 h 694075"/>
              <a:gd name="connsiteX19" fmla="*/ 128587 w 719454"/>
              <a:gd name="connsiteY19" fmla="*/ 52326 h 694075"/>
              <a:gd name="connsiteX20" fmla="*/ 128587 w 719454"/>
              <a:gd name="connsiteY20" fmla="*/ 130661 h 694075"/>
              <a:gd name="connsiteX21" fmla="*/ 179969 w 719454"/>
              <a:gd name="connsiteY21" fmla="*/ 182873 h 694075"/>
              <a:gd name="connsiteX22" fmla="*/ 310219 w 719454"/>
              <a:gd name="connsiteY22" fmla="*/ 182873 h 694075"/>
              <a:gd name="connsiteX23" fmla="*/ 308440 w 719454"/>
              <a:gd name="connsiteY23" fmla="*/ 208997 h 694075"/>
              <a:gd name="connsiteX24" fmla="*/ 411894 w 719454"/>
              <a:gd name="connsiteY24" fmla="*/ 390134 h 694075"/>
              <a:gd name="connsiteX25" fmla="*/ 368996 w 719454"/>
              <a:gd name="connsiteY25" fmla="*/ 504209 h 694075"/>
              <a:gd name="connsiteX26" fmla="*/ 383829 w 719454"/>
              <a:gd name="connsiteY26" fmla="*/ 537925 h 694075"/>
              <a:gd name="connsiteX27" fmla="*/ 390210 w 719454"/>
              <a:gd name="connsiteY27" fmla="*/ 540394 h 694075"/>
              <a:gd name="connsiteX28" fmla="*/ 385497 w 719454"/>
              <a:gd name="connsiteY28" fmla="*/ 574549 h 694075"/>
              <a:gd name="connsiteX29" fmla="*/ 462587 w 719454"/>
              <a:gd name="connsiteY29" fmla="*/ 694190 h 694075"/>
              <a:gd name="connsiteX30" fmla="*/ 462587 w 719454"/>
              <a:gd name="connsiteY30" fmla="*/ 664897 h 694075"/>
              <a:gd name="connsiteX31" fmla="*/ 411206 w 719454"/>
              <a:gd name="connsiteY31" fmla="*/ 574549 h 694075"/>
              <a:gd name="connsiteX32" fmla="*/ 414505 w 719454"/>
              <a:gd name="connsiteY32" fmla="*/ 549826 h 694075"/>
              <a:gd name="connsiteX33" fmla="*/ 431836 w 719454"/>
              <a:gd name="connsiteY33" fmla="*/ 556570 h 694075"/>
              <a:gd name="connsiteX34" fmla="*/ 465016 w 719454"/>
              <a:gd name="connsiteY34" fmla="*/ 541500 h 694075"/>
              <a:gd name="connsiteX35" fmla="*/ 511540 w 719454"/>
              <a:gd name="connsiteY35" fmla="*/ 417805 h 694075"/>
              <a:gd name="connsiteX36" fmla="*/ 514004 w 719454"/>
              <a:gd name="connsiteY36" fmla="*/ 417915 h 694075"/>
              <a:gd name="connsiteX37" fmla="*/ 719568 w 719454"/>
              <a:gd name="connsiteY37" fmla="*/ 209034 h 694075"/>
              <a:gd name="connsiteX38" fmla="*/ 514004 w 719454"/>
              <a:gd name="connsiteY38" fmla="*/ 114 h 694075"/>
              <a:gd name="connsiteX39" fmla="*/ 514004 w 719454"/>
              <a:gd name="connsiteY39" fmla="*/ 287332 h 694075"/>
              <a:gd name="connsiteX40" fmla="*/ 436914 w 719454"/>
              <a:gd name="connsiteY40" fmla="*/ 208997 h 694075"/>
              <a:gd name="connsiteX41" fmla="*/ 442064 w 719454"/>
              <a:gd name="connsiteY41" fmla="*/ 181509 h 694075"/>
              <a:gd name="connsiteX42" fmla="*/ 447936 w 719454"/>
              <a:gd name="connsiteY42" fmla="*/ 169203 h 694075"/>
              <a:gd name="connsiteX43" fmla="*/ 449242 w 719454"/>
              <a:gd name="connsiteY43" fmla="*/ 166734 h 694075"/>
              <a:gd name="connsiteX44" fmla="*/ 472378 w 719454"/>
              <a:gd name="connsiteY44" fmla="*/ 143226 h 694075"/>
              <a:gd name="connsiteX45" fmla="*/ 474843 w 719454"/>
              <a:gd name="connsiteY45" fmla="*/ 141863 h 694075"/>
              <a:gd name="connsiteX46" fmla="*/ 486918 w 719454"/>
              <a:gd name="connsiteY46" fmla="*/ 135893 h 694075"/>
              <a:gd name="connsiteX47" fmla="*/ 513968 w 719454"/>
              <a:gd name="connsiteY47" fmla="*/ 130661 h 694075"/>
              <a:gd name="connsiteX48" fmla="*/ 591061 w 719454"/>
              <a:gd name="connsiteY48" fmla="*/ 208997 h 694075"/>
              <a:gd name="connsiteX49" fmla="*/ 514004 w 719454"/>
              <a:gd name="connsiteY49" fmla="*/ 287332 h 6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9454" h="694075">
                <a:moveTo>
                  <a:pt x="114" y="114"/>
                </a:moveTo>
                <a:lnTo>
                  <a:pt x="77205" y="114"/>
                </a:lnTo>
                <a:lnTo>
                  <a:pt x="77205" y="26239"/>
                </a:lnTo>
                <a:lnTo>
                  <a:pt x="114" y="26239"/>
                </a:lnTo>
                <a:lnTo>
                  <a:pt x="114" y="114"/>
                </a:lnTo>
                <a:moveTo>
                  <a:pt x="114" y="78450"/>
                </a:moveTo>
                <a:lnTo>
                  <a:pt x="77205" y="78450"/>
                </a:lnTo>
                <a:lnTo>
                  <a:pt x="77205" y="104574"/>
                </a:lnTo>
                <a:lnTo>
                  <a:pt x="114" y="104574"/>
                </a:lnTo>
                <a:lnTo>
                  <a:pt x="114" y="78450"/>
                </a:lnTo>
                <a:moveTo>
                  <a:pt x="114" y="156785"/>
                </a:moveTo>
                <a:lnTo>
                  <a:pt x="77205" y="156785"/>
                </a:lnTo>
                <a:lnTo>
                  <a:pt x="77205" y="182910"/>
                </a:lnTo>
                <a:lnTo>
                  <a:pt x="114" y="182910"/>
                </a:lnTo>
                <a:lnTo>
                  <a:pt x="114" y="156785"/>
                </a:lnTo>
                <a:moveTo>
                  <a:pt x="514004" y="114"/>
                </a:moveTo>
                <a:cubicBezTo>
                  <a:pt x="505267" y="114"/>
                  <a:pt x="496745" y="851"/>
                  <a:pt x="488296" y="1920"/>
                </a:cubicBezTo>
                <a:lnTo>
                  <a:pt x="488296" y="114"/>
                </a:lnTo>
                <a:lnTo>
                  <a:pt x="179969" y="114"/>
                </a:lnTo>
                <a:cubicBezTo>
                  <a:pt x="151576" y="114"/>
                  <a:pt x="128587" y="23512"/>
                  <a:pt x="128587" y="52326"/>
                </a:cubicBezTo>
                <a:lnTo>
                  <a:pt x="128587" y="130661"/>
                </a:lnTo>
                <a:cubicBezTo>
                  <a:pt x="128587" y="159512"/>
                  <a:pt x="151576" y="182873"/>
                  <a:pt x="179969" y="182873"/>
                </a:cubicBezTo>
                <a:lnTo>
                  <a:pt x="310219" y="182873"/>
                </a:lnTo>
                <a:cubicBezTo>
                  <a:pt x="309168" y="191458"/>
                  <a:pt x="308440" y="200154"/>
                  <a:pt x="308440" y="208997"/>
                </a:cubicBezTo>
                <a:cubicBezTo>
                  <a:pt x="308440" y="286558"/>
                  <a:pt x="350141" y="354099"/>
                  <a:pt x="411894" y="390134"/>
                </a:cubicBezTo>
                <a:lnTo>
                  <a:pt x="368996" y="504209"/>
                </a:lnTo>
                <a:cubicBezTo>
                  <a:pt x="363921" y="517695"/>
                  <a:pt x="370556" y="532765"/>
                  <a:pt x="383829" y="537925"/>
                </a:cubicBezTo>
                <a:lnTo>
                  <a:pt x="390210" y="540394"/>
                </a:lnTo>
                <a:cubicBezTo>
                  <a:pt x="387309" y="551300"/>
                  <a:pt x="385497" y="562686"/>
                  <a:pt x="385497" y="574549"/>
                </a:cubicBezTo>
                <a:cubicBezTo>
                  <a:pt x="385497" y="628087"/>
                  <a:pt x="417224" y="674071"/>
                  <a:pt x="462587" y="694190"/>
                </a:cubicBezTo>
                <a:lnTo>
                  <a:pt x="462587" y="664897"/>
                </a:lnTo>
                <a:cubicBezTo>
                  <a:pt x="431911" y="646843"/>
                  <a:pt x="411206" y="613164"/>
                  <a:pt x="411206" y="574549"/>
                </a:cubicBezTo>
                <a:cubicBezTo>
                  <a:pt x="411206" y="565966"/>
                  <a:pt x="412583" y="557784"/>
                  <a:pt x="414505" y="549826"/>
                </a:cubicBezTo>
                <a:lnTo>
                  <a:pt x="431836" y="556570"/>
                </a:lnTo>
                <a:cubicBezTo>
                  <a:pt x="445110" y="561727"/>
                  <a:pt x="459940" y="554985"/>
                  <a:pt x="465016" y="541500"/>
                </a:cubicBezTo>
                <a:lnTo>
                  <a:pt x="511540" y="417805"/>
                </a:lnTo>
                <a:cubicBezTo>
                  <a:pt x="512372" y="417805"/>
                  <a:pt x="513172" y="417915"/>
                  <a:pt x="514004" y="417915"/>
                </a:cubicBezTo>
                <a:cubicBezTo>
                  <a:pt x="627537" y="417915"/>
                  <a:pt x="719568" y="324399"/>
                  <a:pt x="719568" y="209034"/>
                </a:cubicBezTo>
                <a:cubicBezTo>
                  <a:pt x="719568" y="93631"/>
                  <a:pt x="627537" y="114"/>
                  <a:pt x="514004" y="114"/>
                </a:cubicBezTo>
                <a:moveTo>
                  <a:pt x="514004" y="287332"/>
                </a:moveTo>
                <a:cubicBezTo>
                  <a:pt x="471435" y="287332"/>
                  <a:pt x="436914" y="252254"/>
                  <a:pt x="436914" y="208997"/>
                </a:cubicBezTo>
                <a:cubicBezTo>
                  <a:pt x="436914" y="199269"/>
                  <a:pt x="438873" y="190095"/>
                  <a:pt x="442064" y="181509"/>
                </a:cubicBezTo>
                <a:cubicBezTo>
                  <a:pt x="443658" y="177198"/>
                  <a:pt x="445652" y="173109"/>
                  <a:pt x="447936" y="169203"/>
                </a:cubicBezTo>
                <a:cubicBezTo>
                  <a:pt x="448409" y="168392"/>
                  <a:pt x="448772" y="167508"/>
                  <a:pt x="449242" y="166734"/>
                </a:cubicBezTo>
                <a:cubicBezTo>
                  <a:pt x="455227" y="157301"/>
                  <a:pt x="463093" y="149306"/>
                  <a:pt x="472378" y="143226"/>
                </a:cubicBezTo>
                <a:cubicBezTo>
                  <a:pt x="473175" y="142710"/>
                  <a:pt x="474046" y="142342"/>
                  <a:pt x="474843" y="141863"/>
                </a:cubicBezTo>
                <a:cubicBezTo>
                  <a:pt x="478687" y="139541"/>
                  <a:pt x="482675" y="137515"/>
                  <a:pt x="486918" y="135893"/>
                </a:cubicBezTo>
                <a:cubicBezTo>
                  <a:pt x="495368" y="132651"/>
                  <a:pt x="504432" y="130661"/>
                  <a:pt x="513968" y="130661"/>
                </a:cubicBezTo>
                <a:cubicBezTo>
                  <a:pt x="556540" y="130661"/>
                  <a:pt x="591061" y="165739"/>
                  <a:pt x="591061" y="208997"/>
                </a:cubicBezTo>
                <a:cubicBezTo>
                  <a:pt x="591097" y="252254"/>
                  <a:pt x="556576" y="287332"/>
                  <a:pt x="514004" y="287332"/>
                </a:cubicBezTo>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3" name="图片 9" descr="343435383039373b343532313233393bc9a8b5d8bbfac6f7c8cb">
            <a:extLst>
              <a:ext uri="{FF2B5EF4-FFF2-40B4-BE49-F238E27FC236}">
                <a16:creationId xmlns:a16="http://schemas.microsoft.com/office/drawing/2014/main" id="{E3F6DE85-0FA7-3358-8F9A-4AE5F8E5C70B}"/>
              </a:ext>
            </a:extLst>
          </p:cNvPr>
          <p:cNvGrpSpPr/>
          <p:nvPr/>
        </p:nvGrpSpPr>
        <p:grpSpPr>
          <a:xfrm>
            <a:off x="3807459" y="5110481"/>
            <a:ext cx="719454" cy="720083"/>
            <a:chOff x="3807459" y="5110481"/>
            <a:chExt cx="719454" cy="720083"/>
          </a:xfrm>
        </p:grpSpPr>
        <p:sp>
          <p:nvSpPr>
            <p:cNvPr id="19" name="任意多边形: 形状 18">
              <a:extLst>
                <a:ext uri="{FF2B5EF4-FFF2-40B4-BE49-F238E27FC236}">
                  <a16:creationId xmlns:a16="http://schemas.microsoft.com/office/drawing/2014/main" id="{AC8E99A7-84CC-3819-995F-71DC4C0CD04A}"/>
                </a:ext>
              </a:extLst>
            </p:cNvPr>
            <p:cNvSpPr/>
            <p:nvPr/>
          </p:nvSpPr>
          <p:spPr>
            <a:xfrm>
              <a:off x="3807459" y="5110481"/>
              <a:ext cx="719454" cy="419514"/>
            </a:xfrm>
            <a:custGeom>
              <a:avLst/>
              <a:gdLst>
                <a:gd name="connsiteX0" fmla="*/ 47357 w 719454"/>
                <a:gd name="connsiteY0" fmla="*/ 413610 h 419514"/>
                <a:gd name="connsiteX1" fmla="*/ 63036 w 719454"/>
                <a:gd name="connsiteY1" fmla="*/ 390058 h 419514"/>
                <a:gd name="connsiteX2" fmla="*/ 61540 w 719454"/>
                <a:gd name="connsiteY2" fmla="*/ 360109 h 419514"/>
                <a:gd name="connsiteX3" fmla="*/ 359841 w 719454"/>
                <a:gd name="connsiteY3" fmla="*/ 61545 h 419514"/>
                <a:gd name="connsiteX4" fmla="*/ 658140 w 719454"/>
                <a:gd name="connsiteY4" fmla="*/ 360109 h 419514"/>
                <a:gd name="connsiteX5" fmla="*/ 656644 w 719454"/>
                <a:gd name="connsiteY5" fmla="*/ 390058 h 419514"/>
                <a:gd name="connsiteX6" fmla="*/ 672324 w 719454"/>
                <a:gd name="connsiteY6" fmla="*/ 413610 h 419514"/>
                <a:gd name="connsiteX7" fmla="*/ 688844 w 719454"/>
                <a:gd name="connsiteY7" fmla="*/ 418614 h 419514"/>
                <a:gd name="connsiteX8" fmla="*/ 717409 w 719454"/>
                <a:gd name="connsiteY8" fmla="*/ 399723 h 419514"/>
                <a:gd name="connsiteX9" fmla="*/ 718912 w 719454"/>
                <a:gd name="connsiteY9" fmla="*/ 382009 h 419514"/>
                <a:gd name="connsiteX10" fmla="*/ 346171 w 719454"/>
                <a:gd name="connsiteY10" fmla="*/ 323 h 419514"/>
                <a:gd name="connsiteX11" fmla="*/ 116 w 719454"/>
                <a:gd name="connsiteY11" fmla="*/ 360109 h 419514"/>
                <a:gd name="connsiteX12" fmla="*/ 2280 w 719454"/>
                <a:gd name="connsiteY12" fmla="*/ 399789 h 419514"/>
                <a:gd name="connsiteX13" fmla="*/ 30837 w 719454"/>
                <a:gd name="connsiteY13" fmla="*/ 418617 h 419514"/>
                <a:gd name="connsiteX14" fmla="*/ 47357 w 719454"/>
                <a:gd name="connsiteY14" fmla="*/ 413610 h 41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9454" h="419514">
                  <a:moveTo>
                    <a:pt x="47357" y="413610"/>
                  </a:moveTo>
                  <a:cubicBezTo>
                    <a:pt x="57541" y="410526"/>
                    <a:pt x="64098" y="400656"/>
                    <a:pt x="63036" y="390058"/>
                  </a:cubicBezTo>
                  <a:cubicBezTo>
                    <a:pt x="62050" y="380209"/>
                    <a:pt x="61540" y="370220"/>
                    <a:pt x="61540" y="360109"/>
                  </a:cubicBezTo>
                  <a:cubicBezTo>
                    <a:pt x="61540" y="195217"/>
                    <a:pt x="195094" y="61545"/>
                    <a:pt x="359841" y="61545"/>
                  </a:cubicBezTo>
                  <a:cubicBezTo>
                    <a:pt x="524587" y="61545"/>
                    <a:pt x="658140" y="195217"/>
                    <a:pt x="658140" y="360109"/>
                  </a:cubicBezTo>
                  <a:cubicBezTo>
                    <a:pt x="658140" y="370220"/>
                    <a:pt x="657633" y="380209"/>
                    <a:pt x="656644" y="390058"/>
                  </a:cubicBezTo>
                  <a:cubicBezTo>
                    <a:pt x="655584" y="400656"/>
                    <a:pt x="662142" y="410526"/>
                    <a:pt x="672324" y="413610"/>
                  </a:cubicBezTo>
                  <a:lnTo>
                    <a:pt x="688844" y="418614"/>
                  </a:lnTo>
                  <a:cubicBezTo>
                    <a:pt x="702172" y="422651"/>
                    <a:pt x="715893" y="413581"/>
                    <a:pt x="717409" y="399723"/>
                  </a:cubicBezTo>
                  <a:cubicBezTo>
                    <a:pt x="718051" y="393861"/>
                    <a:pt x="718552" y="387955"/>
                    <a:pt x="718912" y="382009"/>
                  </a:cubicBezTo>
                  <a:cubicBezTo>
                    <a:pt x="731641" y="170120"/>
                    <a:pt x="558107" y="-7603"/>
                    <a:pt x="346171" y="323"/>
                  </a:cubicBezTo>
                  <a:cubicBezTo>
                    <a:pt x="153835" y="7515"/>
                    <a:pt x="116" y="165845"/>
                    <a:pt x="116" y="360109"/>
                  </a:cubicBezTo>
                  <a:cubicBezTo>
                    <a:pt x="116" y="373521"/>
                    <a:pt x="851" y="386757"/>
                    <a:pt x="2280" y="399789"/>
                  </a:cubicBezTo>
                  <a:cubicBezTo>
                    <a:pt x="3797" y="413616"/>
                    <a:pt x="17532" y="422645"/>
                    <a:pt x="30837" y="418617"/>
                  </a:cubicBezTo>
                  <a:lnTo>
                    <a:pt x="47357" y="413610"/>
                  </a:ln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 name="任意多边形: 形状 19">
              <a:extLst>
                <a:ext uri="{FF2B5EF4-FFF2-40B4-BE49-F238E27FC236}">
                  <a16:creationId xmlns:a16="http://schemas.microsoft.com/office/drawing/2014/main" id="{9EBA9A5B-F61C-5D48-52BA-C37730A00416}"/>
                </a:ext>
              </a:extLst>
            </p:cNvPr>
            <p:cNvSpPr/>
            <p:nvPr/>
          </p:nvSpPr>
          <p:spPr>
            <a:xfrm>
              <a:off x="3830411" y="5567522"/>
              <a:ext cx="673544" cy="263041"/>
            </a:xfrm>
            <a:custGeom>
              <a:avLst/>
              <a:gdLst>
                <a:gd name="connsiteX0" fmla="*/ 614465 w 673544"/>
                <a:gd name="connsiteY0" fmla="*/ 12687 h 263041"/>
                <a:gd name="connsiteX1" fmla="*/ 457288 w 673544"/>
                <a:gd name="connsiteY1" fmla="*/ 176415 h 263041"/>
                <a:gd name="connsiteX2" fmla="*/ 445619 w 673544"/>
                <a:gd name="connsiteY2" fmla="*/ 194467 h 263041"/>
                <a:gd name="connsiteX3" fmla="*/ 416358 w 673544"/>
                <a:gd name="connsiteY3" fmla="*/ 223757 h 263041"/>
                <a:gd name="connsiteX4" fmla="*/ 257420 w 673544"/>
                <a:gd name="connsiteY4" fmla="*/ 223757 h 263041"/>
                <a:gd name="connsiteX5" fmla="*/ 228158 w 673544"/>
                <a:gd name="connsiteY5" fmla="*/ 194467 h 263041"/>
                <a:gd name="connsiteX6" fmla="*/ 216489 w 673544"/>
                <a:gd name="connsiteY6" fmla="*/ 176415 h 263041"/>
                <a:gd name="connsiteX7" fmla="*/ 59312 w 673544"/>
                <a:gd name="connsiteY7" fmla="*/ 12687 h 263041"/>
                <a:gd name="connsiteX8" fmla="*/ 35209 w 673544"/>
                <a:gd name="connsiteY8" fmla="*/ 1044 h 263041"/>
                <a:gd name="connsiteX9" fmla="*/ 14174 w 673544"/>
                <a:gd name="connsiteY9" fmla="*/ 7417 h 263041"/>
                <a:gd name="connsiteX10" fmla="*/ 1464 w 673544"/>
                <a:gd name="connsiteY10" fmla="*/ 33530 h 263041"/>
                <a:gd name="connsiteX11" fmla="*/ 336888 w 673544"/>
                <a:gd name="connsiteY11" fmla="*/ 263231 h 263041"/>
                <a:gd name="connsiteX12" fmla="*/ 672312 w 673544"/>
                <a:gd name="connsiteY12" fmla="*/ 33530 h 263041"/>
                <a:gd name="connsiteX13" fmla="*/ 659604 w 673544"/>
                <a:gd name="connsiteY13" fmla="*/ 7417 h 263041"/>
                <a:gd name="connsiteX14" fmla="*/ 638566 w 673544"/>
                <a:gd name="connsiteY14" fmla="*/ 1044 h 263041"/>
                <a:gd name="connsiteX15" fmla="*/ 614465 w 673544"/>
                <a:gd name="connsiteY15" fmla="*/ 12687 h 26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3544" h="263041">
                  <a:moveTo>
                    <a:pt x="614465" y="12687"/>
                  </a:moveTo>
                  <a:cubicBezTo>
                    <a:pt x="585656" y="85789"/>
                    <a:pt x="528856" y="144772"/>
                    <a:pt x="457288" y="176415"/>
                  </a:cubicBezTo>
                  <a:cubicBezTo>
                    <a:pt x="450167" y="179564"/>
                    <a:pt x="445619" y="186677"/>
                    <a:pt x="445619" y="194467"/>
                  </a:cubicBezTo>
                  <a:cubicBezTo>
                    <a:pt x="445619" y="210577"/>
                    <a:pt x="432451" y="223757"/>
                    <a:pt x="416358" y="223757"/>
                  </a:cubicBezTo>
                  <a:lnTo>
                    <a:pt x="257420" y="223757"/>
                  </a:lnTo>
                  <a:cubicBezTo>
                    <a:pt x="241325" y="223757"/>
                    <a:pt x="228158" y="210574"/>
                    <a:pt x="228158" y="194467"/>
                  </a:cubicBezTo>
                  <a:cubicBezTo>
                    <a:pt x="228158" y="186677"/>
                    <a:pt x="223611" y="179564"/>
                    <a:pt x="216489" y="176415"/>
                  </a:cubicBezTo>
                  <a:cubicBezTo>
                    <a:pt x="144920" y="144772"/>
                    <a:pt x="88121" y="85789"/>
                    <a:pt x="59312" y="12687"/>
                  </a:cubicBezTo>
                  <a:cubicBezTo>
                    <a:pt x="55540" y="3117"/>
                    <a:pt x="45048" y="-1937"/>
                    <a:pt x="35209" y="1044"/>
                  </a:cubicBezTo>
                  <a:lnTo>
                    <a:pt x="14174" y="7417"/>
                  </a:lnTo>
                  <a:cubicBezTo>
                    <a:pt x="3150" y="10756"/>
                    <a:pt x="-2707" y="22783"/>
                    <a:pt x="1464" y="33530"/>
                  </a:cubicBezTo>
                  <a:cubicBezTo>
                    <a:pt x="53642" y="167947"/>
                    <a:pt x="184145" y="263231"/>
                    <a:pt x="336888" y="263231"/>
                  </a:cubicBezTo>
                  <a:cubicBezTo>
                    <a:pt x="489633" y="263231"/>
                    <a:pt x="620135" y="167950"/>
                    <a:pt x="672312" y="33530"/>
                  </a:cubicBezTo>
                  <a:cubicBezTo>
                    <a:pt x="676483" y="22783"/>
                    <a:pt x="670626" y="10756"/>
                    <a:pt x="659604" y="7417"/>
                  </a:cubicBezTo>
                  <a:lnTo>
                    <a:pt x="638566" y="1044"/>
                  </a:lnTo>
                  <a:cubicBezTo>
                    <a:pt x="628729" y="-1940"/>
                    <a:pt x="618238" y="3117"/>
                    <a:pt x="614465" y="12687"/>
                  </a:cubicBez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 name="任意多边形: 形状 20">
              <a:extLst>
                <a:ext uri="{FF2B5EF4-FFF2-40B4-BE49-F238E27FC236}">
                  <a16:creationId xmlns:a16="http://schemas.microsoft.com/office/drawing/2014/main" id="{26D8CCFD-9E7E-DD4C-657C-D86D4CD4BCE8}"/>
                </a:ext>
              </a:extLst>
            </p:cNvPr>
            <p:cNvSpPr/>
            <p:nvPr/>
          </p:nvSpPr>
          <p:spPr>
            <a:xfrm>
              <a:off x="3890198" y="5193301"/>
              <a:ext cx="553936" cy="543373"/>
            </a:xfrm>
            <a:custGeom>
              <a:avLst/>
              <a:gdLst>
                <a:gd name="connsiteX0" fmla="*/ 291226 w 553936"/>
                <a:gd name="connsiteY0" fmla="*/ 495 h 543373"/>
                <a:gd name="connsiteX1" fmla="*/ 629 w 553936"/>
                <a:gd name="connsiteY1" fmla="*/ 293730 h 543373"/>
                <a:gd name="connsiteX2" fmla="*/ 199215 w 553936"/>
                <a:gd name="connsiteY2" fmla="*/ 543418 h 543373"/>
                <a:gd name="connsiteX3" fmla="*/ 201412 w 553936"/>
                <a:gd name="connsiteY3" fmla="*/ 541763 h 543373"/>
                <a:gd name="connsiteX4" fmla="*/ 201412 w 553936"/>
                <a:gd name="connsiteY4" fmla="*/ 487002 h 543373"/>
                <a:gd name="connsiteX5" fmla="*/ 211041 w 553936"/>
                <a:gd name="connsiteY5" fmla="*/ 477367 h 543373"/>
                <a:gd name="connsiteX6" fmla="*/ 343163 w 553936"/>
                <a:gd name="connsiteY6" fmla="*/ 477367 h 543373"/>
                <a:gd name="connsiteX7" fmla="*/ 352793 w 553936"/>
                <a:gd name="connsiteY7" fmla="*/ 487002 h 543373"/>
                <a:gd name="connsiteX8" fmla="*/ 352793 w 553936"/>
                <a:gd name="connsiteY8" fmla="*/ 541766 h 543373"/>
                <a:gd name="connsiteX9" fmla="*/ 354987 w 553936"/>
                <a:gd name="connsiteY9" fmla="*/ 543418 h 543373"/>
                <a:gd name="connsiteX10" fmla="*/ 554052 w 553936"/>
                <a:gd name="connsiteY10" fmla="*/ 277335 h 543373"/>
                <a:gd name="connsiteX11" fmla="*/ 291226 w 553936"/>
                <a:gd name="connsiteY11" fmla="*/ 495 h 543373"/>
                <a:gd name="connsiteX12" fmla="*/ 195286 w 553936"/>
                <a:gd name="connsiteY12" fmla="*/ 190280 h 543373"/>
                <a:gd name="connsiteX13" fmla="*/ 151909 w 553936"/>
                <a:gd name="connsiteY13" fmla="*/ 146864 h 543373"/>
                <a:gd name="connsiteX14" fmla="*/ 190989 w 553936"/>
                <a:gd name="connsiteY14" fmla="*/ 107750 h 543373"/>
                <a:gd name="connsiteX15" fmla="*/ 234367 w 553936"/>
                <a:gd name="connsiteY15" fmla="*/ 151165 h 543373"/>
                <a:gd name="connsiteX16" fmla="*/ 195286 w 553936"/>
                <a:gd name="connsiteY16" fmla="*/ 190280 h 5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3936" h="543373">
                  <a:moveTo>
                    <a:pt x="291226" y="495"/>
                  </a:moveTo>
                  <a:cubicBezTo>
                    <a:pt x="122984" y="-7963"/>
                    <a:pt x="-9181" y="125414"/>
                    <a:pt x="629" y="293730"/>
                  </a:cubicBezTo>
                  <a:cubicBezTo>
                    <a:pt x="7551" y="412513"/>
                    <a:pt x="89203" y="511211"/>
                    <a:pt x="199215" y="543418"/>
                  </a:cubicBezTo>
                  <a:cubicBezTo>
                    <a:pt x="200312" y="543739"/>
                    <a:pt x="201412" y="542907"/>
                    <a:pt x="201412" y="541763"/>
                  </a:cubicBezTo>
                  <a:lnTo>
                    <a:pt x="201412" y="487002"/>
                  </a:lnTo>
                  <a:cubicBezTo>
                    <a:pt x="201412" y="481702"/>
                    <a:pt x="205745" y="477367"/>
                    <a:pt x="211041" y="477367"/>
                  </a:cubicBezTo>
                  <a:lnTo>
                    <a:pt x="343163" y="477367"/>
                  </a:lnTo>
                  <a:cubicBezTo>
                    <a:pt x="348462" y="477367"/>
                    <a:pt x="352793" y="481702"/>
                    <a:pt x="352793" y="487002"/>
                  </a:cubicBezTo>
                  <a:lnTo>
                    <a:pt x="352793" y="541766"/>
                  </a:lnTo>
                  <a:cubicBezTo>
                    <a:pt x="352793" y="542907"/>
                    <a:pt x="353891" y="543739"/>
                    <a:pt x="354987" y="543418"/>
                  </a:cubicBezTo>
                  <a:cubicBezTo>
                    <a:pt x="470025" y="509740"/>
                    <a:pt x="554052" y="403362"/>
                    <a:pt x="554052" y="277335"/>
                  </a:cubicBezTo>
                  <a:cubicBezTo>
                    <a:pt x="554052" y="128986"/>
                    <a:pt x="437618" y="7855"/>
                    <a:pt x="291226" y="495"/>
                  </a:cubicBezTo>
                  <a:moveTo>
                    <a:pt x="195286" y="190280"/>
                  </a:moveTo>
                  <a:cubicBezTo>
                    <a:pt x="170790" y="191522"/>
                    <a:pt x="150668" y="171382"/>
                    <a:pt x="151909" y="146864"/>
                  </a:cubicBezTo>
                  <a:cubicBezTo>
                    <a:pt x="152972" y="125872"/>
                    <a:pt x="170015" y="108814"/>
                    <a:pt x="190989" y="107750"/>
                  </a:cubicBezTo>
                  <a:cubicBezTo>
                    <a:pt x="215484" y="106508"/>
                    <a:pt x="235608" y="126648"/>
                    <a:pt x="234367" y="151165"/>
                  </a:cubicBezTo>
                  <a:cubicBezTo>
                    <a:pt x="233304" y="172158"/>
                    <a:pt x="216259" y="189216"/>
                    <a:pt x="195286" y="190280"/>
                  </a:cubicBezTo>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2" name="任意多边形: 形状 21">
              <a:extLst>
                <a:ext uri="{FF2B5EF4-FFF2-40B4-BE49-F238E27FC236}">
                  <a16:creationId xmlns:a16="http://schemas.microsoft.com/office/drawing/2014/main" id="{6240A00C-88AA-B1C0-0653-84A3EEA1CCD9}"/>
                </a:ext>
              </a:extLst>
            </p:cNvPr>
            <p:cNvSpPr/>
            <p:nvPr/>
          </p:nvSpPr>
          <p:spPr>
            <a:xfrm>
              <a:off x="4107825" y="5689227"/>
              <a:ext cx="39145" cy="39180"/>
            </a:xfrm>
            <a:custGeom>
              <a:avLst/>
              <a:gdLst>
                <a:gd name="connsiteX0" fmla="*/ 103 w 39145"/>
                <a:gd name="connsiteY0" fmla="*/ 19781 h 39180"/>
                <a:gd name="connsiteX1" fmla="*/ 19677 w 39145"/>
                <a:gd name="connsiteY1" fmla="*/ 39373 h 39180"/>
                <a:gd name="connsiteX2" fmla="*/ 39249 w 39145"/>
                <a:gd name="connsiteY2" fmla="*/ 19781 h 39180"/>
                <a:gd name="connsiteX3" fmla="*/ 19677 w 39145"/>
                <a:gd name="connsiteY3" fmla="*/ 193 h 39180"/>
                <a:gd name="connsiteX4" fmla="*/ 103 w 39145"/>
                <a:gd name="connsiteY4" fmla="*/ 19781 h 39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45" h="39180">
                  <a:moveTo>
                    <a:pt x="103" y="19781"/>
                  </a:moveTo>
                  <a:cubicBezTo>
                    <a:pt x="103" y="30602"/>
                    <a:pt x="8866" y="39373"/>
                    <a:pt x="19677" y="39373"/>
                  </a:cubicBezTo>
                  <a:cubicBezTo>
                    <a:pt x="30486" y="39373"/>
                    <a:pt x="39249" y="30602"/>
                    <a:pt x="39249" y="19781"/>
                  </a:cubicBezTo>
                  <a:cubicBezTo>
                    <a:pt x="39249" y="8963"/>
                    <a:pt x="30486" y="193"/>
                    <a:pt x="19677" y="193"/>
                  </a:cubicBezTo>
                  <a:cubicBezTo>
                    <a:pt x="8866" y="193"/>
                    <a:pt x="103" y="8963"/>
                    <a:pt x="103" y="19781"/>
                  </a:cubicBez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3" name="任意多边形: 形状 22">
              <a:extLst>
                <a:ext uri="{FF2B5EF4-FFF2-40B4-BE49-F238E27FC236}">
                  <a16:creationId xmlns:a16="http://schemas.microsoft.com/office/drawing/2014/main" id="{681DA0E5-6C9A-8A69-FA6B-8EC059049A23}"/>
                </a:ext>
              </a:extLst>
            </p:cNvPr>
            <p:cNvSpPr/>
            <p:nvPr/>
          </p:nvSpPr>
          <p:spPr>
            <a:xfrm>
              <a:off x="4157655" y="5689227"/>
              <a:ext cx="39142" cy="39180"/>
            </a:xfrm>
            <a:custGeom>
              <a:avLst/>
              <a:gdLst>
                <a:gd name="connsiteX0" fmla="*/ 119 w 39142"/>
                <a:gd name="connsiteY0" fmla="*/ 19781 h 39180"/>
                <a:gd name="connsiteX1" fmla="*/ 19691 w 39142"/>
                <a:gd name="connsiteY1" fmla="*/ 39373 h 39180"/>
                <a:gd name="connsiteX2" fmla="*/ 39262 w 39142"/>
                <a:gd name="connsiteY2" fmla="*/ 19781 h 39180"/>
                <a:gd name="connsiteX3" fmla="*/ 19691 w 39142"/>
                <a:gd name="connsiteY3" fmla="*/ 193 h 39180"/>
                <a:gd name="connsiteX4" fmla="*/ 119 w 39142"/>
                <a:gd name="connsiteY4" fmla="*/ 19781 h 39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42" h="39180">
                  <a:moveTo>
                    <a:pt x="119" y="19781"/>
                  </a:moveTo>
                  <a:cubicBezTo>
                    <a:pt x="119" y="30602"/>
                    <a:pt x="8882" y="39373"/>
                    <a:pt x="19691" y="39373"/>
                  </a:cubicBezTo>
                  <a:cubicBezTo>
                    <a:pt x="30499" y="39373"/>
                    <a:pt x="39262" y="30602"/>
                    <a:pt x="39262" y="19781"/>
                  </a:cubicBezTo>
                  <a:cubicBezTo>
                    <a:pt x="39262" y="8963"/>
                    <a:pt x="30499" y="193"/>
                    <a:pt x="19691" y="193"/>
                  </a:cubicBezTo>
                  <a:cubicBezTo>
                    <a:pt x="8882" y="193"/>
                    <a:pt x="119" y="8963"/>
                    <a:pt x="119" y="19781"/>
                  </a:cubicBez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24" name="图片 15" descr="343435383039393b343532313132343bb5e7b4c5c2af">
            <a:extLst>
              <a:ext uri="{FF2B5EF4-FFF2-40B4-BE49-F238E27FC236}">
                <a16:creationId xmlns:a16="http://schemas.microsoft.com/office/drawing/2014/main" id="{B76CF8A9-D102-9C7A-B80C-FB9E6AFE6FD3}"/>
              </a:ext>
            </a:extLst>
          </p:cNvPr>
          <p:cNvSpPr/>
          <p:nvPr/>
        </p:nvSpPr>
        <p:spPr>
          <a:xfrm>
            <a:off x="6498590" y="5102860"/>
            <a:ext cx="719455" cy="720090"/>
          </a:xfrm>
          <a:custGeom>
            <a:avLst/>
            <a:gdLst>
              <a:gd name="connsiteX0" fmla="*/ 114 w 719455"/>
              <a:gd name="connsiteY0" fmla="*/ 71763 h 720090"/>
              <a:gd name="connsiteX1" fmla="*/ 71700 w 719455"/>
              <a:gd name="connsiteY1" fmla="*/ 114 h 720090"/>
              <a:gd name="connsiteX2" fmla="*/ 647983 w 719455"/>
              <a:gd name="connsiteY2" fmla="*/ 114 h 720090"/>
              <a:gd name="connsiteX3" fmla="*/ 719569 w 719455"/>
              <a:gd name="connsiteY3" fmla="*/ 71763 h 720090"/>
              <a:gd name="connsiteX4" fmla="*/ 719569 w 719455"/>
              <a:gd name="connsiteY4" fmla="*/ 648555 h 720090"/>
              <a:gd name="connsiteX5" fmla="*/ 647983 w 719455"/>
              <a:gd name="connsiteY5" fmla="*/ 720204 h 720090"/>
              <a:gd name="connsiteX6" fmla="*/ 71700 w 719455"/>
              <a:gd name="connsiteY6" fmla="*/ 720204 h 720090"/>
              <a:gd name="connsiteX7" fmla="*/ 114 w 719455"/>
              <a:gd name="connsiteY7" fmla="*/ 648555 h 720090"/>
              <a:gd name="connsiteX8" fmla="*/ 114 w 719455"/>
              <a:gd name="connsiteY8" fmla="*/ 71763 h 720090"/>
              <a:gd name="connsiteX9" fmla="*/ 359842 w 719455"/>
              <a:gd name="connsiteY9" fmla="*/ 523836 h 720090"/>
              <a:gd name="connsiteX10" fmla="*/ 359842 w 719455"/>
              <a:gd name="connsiteY10" fmla="*/ 523872 h 720090"/>
              <a:gd name="connsiteX11" fmla="*/ 556073 w 719455"/>
              <a:gd name="connsiteY11" fmla="*/ 327467 h 720090"/>
              <a:gd name="connsiteX12" fmla="*/ 359842 w 719455"/>
              <a:gd name="connsiteY12" fmla="*/ 131062 h 720090"/>
              <a:gd name="connsiteX13" fmla="*/ 187688 w 719455"/>
              <a:gd name="connsiteY13" fmla="*/ 228480 h 720090"/>
              <a:gd name="connsiteX14" fmla="*/ 187688 w 719455"/>
              <a:gd name="connsiteY14" fmla="*/ 426418 h 720090"/>
              <a:gd name="connsiteX15" fmla="*/ 359842 w 719455"/>
              <a:gd name="connsiteY15" fmla="*/ 523836 h 720090"/>
              <a:gd name="connsiteX16" fmla="*/ 359842 w 719455"/>
              <a:gd name="connsiteY16" fmla="*/ 477030 h 720090"/>
              <a:gd name="connsiteX17" fmla="*/ 359842 w 719455"/>
              <a:gd name="connsiteY17" fmla="*/ 477066 h 720090"/>
              <a:gd name="connsiteX18" fmla="*/ 210375 w 719455"/>
              <a:gd name="connsiteY18" fmla="*/ 327467 h 720090"/>
              <a:gd name="connsiteX19" fmla="*/ 359842 w 719455"/>
              <a:gd name="connsiteY19" fmla="*/ 177868 h 720090"/>
              <a:gd name="connsiteX20" fmla="*/ 491214 w 719455"/>
              <a:gd name="connsiteY20" fmla="*/ 251981 h 720090"/>
              <a:gd name="connsiteX21" fmla="*/ 491214 w 719455"/>
              <a:gd name="connsiteY21" fmla="*/ 402917 h 720090"/>
              <a:gd name="connsiteX22" fmla="*/ 359842 w 719455"/>
              <a:gd name="connsiteY22" fmla="*/ 477030 h 720090"/>
              <a:gd name="connsiteX23" fmla="*/ 124400 w 719455"/>
              <a:gd name="connsiteY23" fmla="*/ 617591 h 720090"/>
              <a:gd name="connsiteX24" fmla="*/ 222498 w 719455"/>
              <a:gd name="connsiteY24" fmla="*/ 617591 h 720090"/>
              <a:gd name="connsiteX25" fmla="*/ 242747 w 719455"/>
              <a:gd name="connsiteY25" fmla="*/ 605890 h 720090"/>
              <a:gd name="connsiteX26" fmla="*/ 242747 w 719455"/>
              <a:gd name="connsiteY26" fmla="*/ 582487 h 720090"/>
              <a:gd name="connsiteX27" fmla="*/ 222498 w 719455"/>
              <a:gd name="connsiteY27" fmla="*/ 570786 h 720090"/>
              <a:gd name="connsiteX28" fmla="*/ 124400 w 719455"/>
              <a:gd name="connsiteY28" fmla="*/ 570786 h 720090"/>
              <a:gd name="connsiteX29" fmla="*/ 101018 w 719455"/>
              <a:gd name="connsiteY29" fmla="*/ 594188 h 720090"/>
              <a:gd name="connsiteX30" fmla="*/ 124400 w 719455"/>
              <a:gd name="connsiteY30" fmla="*/ 617591 h 720090"/>
              <a:gd name="connsiteX31" fmla="*/ 484128 w 719455"/>
              <a:gd name="connsiteY31" fmla="*/ 617591 h 720090"/>
              <a:gd name="connsiteX32" fmla="*/ 582225 w 719455"/>
              <a:gd name="connsiteY32" fmla="*/ 617591 h 720090"/>
              <a:gd name="connsiteX33" fmla="*/ 602475 w 719455"/>
              <a:gd name="connsiteY33" fmla="*/ 605890 h 720090"/>
              <a:gd name="connsiteX34" fmla="*/ 602475 w 719455"/>
              <a:gd name="connsiteY34" fmla="*/ 582487 h 720090"/>
              <a:gd name="connsiteX35" fmla="*/ 582225 w 719455"/>
              <a:gd name="connsiteY35" fmla="*/ 570786 h 720090"/>
              <a:gd name="connsiteX36" fmla="*/ 484128 w 719455"/>
              <a:gd name="connsiteY36" fmla="*/ 570786 h 720090"/>
              <a:gd name="connsiteX37" fmla="*/ 460745 w 719455"/>
              <a:gd name="connsiteY37" fmla="*/ 594188 h 720090"/>
              <a:gd name="connsiteX38" fmla="*/ 484128 w 719455"/>
              <a:gd name="connsiteY38" fmla="*/ 617591 h 72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19455" h="720090">
                <a:moveTo>
                  <a:pt x="114" y="71763"/>
                </a:moveTo>
                <a:cubicBezTo>
                  <a:pt x="114" y="32230"/>
                  <a:pt x="32418" y="114"/>
                  <a:pt x="71700" y="114"/>
                </a:cubicBezTo>
                <a:lnTo>
                  <a:pt x="647983" y="114"/>
                </a:lnTo>
                <a:cubicBezTo>
                  <a:pt x="687482" y="114"/>
                  <a:pt x="719569" y="32446"/>
                  <a:pt x="719569" y="71763"/>
                </a:cubicBezTo>
                <a:lnTo>
                  <a:pt x="719569" y="648555"/>
                </a:lnTo>
                <a:cubicBezTo>
                  <a:pt x="719569" y="688124"/>
                  <a:pt x="687266" y="720204"/>
                  <a:pt x="647983" y="720204"/>
                </a:cubicBezTo>
                <a:lnTo>
                  <a:pt x="71700" y="720204"/>
                </a:lnTo>
                <a:cubicBezTo>
                  <a:pt x="32202" y="720204"/>
                  <a:pt x="114" y="687872"/>
                  <a:pt x="114" y="648555"/>
                </a:cubicBezTo>
                <a:lnTo>
                  <a:pt x="114" y="71763"/>
                </a:lnTo>
                <a:moveTo>
                  <a:pt x="359842" y="523836"/>
                </a:moveTo>
                <a:lnTo>
                  <a:pt x="359842" y="523872"/>
                </a:lnTo>
                <a:cubicBezTo>
                  <a:pt x="468217" y="523872"/>
                  <a:pt x="556073" y="435938"/>
                  <a:pt x="556073" y="327467"/>
                </a:cubicBezTo>
                <a:cubicBezTo>
                  <a:pt x="556073" y="218996"/>
                  <a:pt x="468217" y="131062"/>
                  <a:pt x="359842" y="131062"/>
                </a:cubicBezTo>
                <a:cubicBezTo>
                  <a:pt x="289109" y="130104"/>
                  <a:pt x="223334" y="167324"/>
                  <a:pt x="187688" y="228480"/>
                </a:cubicBezTo>
                <a:cubicBezTo>
                  <a:pt x="152042" y="289637"/>
                  <a:pt x="152042" y="365261"/>
                  <a:pt x="187688" y="426418"/>
                </a:cubicBezTo>
                <a:cubicBezTo>
                  <a:pt x="223334" y="487574"/>
                  <a:pt x="289109" y="524795"/>
                  <a:pt x="359842" y="523836"/>
                </a:cubicBezTo>
                <a:moveTo>
                  <a:pt x="359842" y="477030"/>
                </a:moveTo>
                <a:lnTo>
                  <a:pt x="359842" y="477066"/>
                </a:lnTo>
                <a:cubicBezTo>
                  <a:pt x="277294" y="477066"/>
                  <a:pt x="210375" y="410087"/>
                  <a:pt x="210375" y="327467"/>
                </a:cubicBezTo>
                <a:cubicBezTo>
                  <a:pt x="210375" y="244846"/>
                  <a:pt x="277294" y="177868"/>
                  <a:pt x="359842" y="177868"/>
                </a:cubicBezTo>
                <a:cubicBezTo>
                  <a:pt x="413788" y="177031"/>
                  <a:pt x="463998" y="205356"/>
                  <a:pt x="491214" y="251981"/>
                </a:cubicBezTo>
                <a:cubicBezTo>
                  <a:pt x="518433" y="298604"/>
                  <a:pt x="518433" y="356294"/>
                  <a:pt x="491214" y="402917"/>
                </a:cubicBezTo>
                <a:cubicBezTo>
                  <a:pt x="463998" y="449543"/>
                  <a:pt x="413788" y="477868"/>
                  <a:pt x="359842" y="477030"/>
                </a:cubicBezTo>
                <a:moveTo>
                  <a:pt x="124400" y="617591"/>
                </a:moveTo>
                <a:lnTo>
                  <a:pt x="222498" y="617591"/>
                </a:lnTo>
                <a:cubicBezTo>
                  <a:pt x="230851" y="617591"/>
                  <a:pt x="238570" y="613132"/>
                  <a:pt x="242747" y="605890"/>
                </a:cubicBezTo>
                <a:cubicBezTo>
                  <a:pt x="246924" y="598648"/>
                  <a:pt x="246924" y="589729"/>
                  <a:pt x="242747" y="582487"/>
                </a:cubicBezTo>
                <a:cubicBezTo>
                  <a:pt x="238570" y="575245"/>
                  <a:pt x="230851" y="570786"/>
                  <a:pt x="222498" y="570786"/>
                </a:cubicBezTo>
                <a:lnTo>
                  <a:pt x="124400" y="570786"/>
                </a:lnTo>
                <a:cubicBezTo>
                  <a:pt x="111486" y="570786"/>
                  <a:pt x="101018" y="581263"/>
                  <a:pt x="101018" y="594188"/>
                </a:cubicBezTo>
                <a:cubicBezTo>
                  <a:pt x="101018" y="607114"/>
                  <a:pt x="111486" y="617591"/>
                  <a:pt x="124400" y="617591"/>
                </a:cubicBezTo>
                <a:moveTo>
                  <a:pt x="484128" y="617591"/>
                </a:moveTo>
                <a:lnTo>
                  <a:pt x="582225" y="617591"/>
                </a:lnTo>
                <a:cubicBezTo>
                  <a:pt x="590579" y="617591"/>
                  <a:pt x="598297" y="613132"/>
                  <a:pt x="602475" y="605890"/>
                </a:cubicBezTo>
                <a:cubicBezTo>
                  <a:pt x="606651" y="598648"/>
                  <a:pt x="606651" y="589729"/>
                  <a:pt x="602475" y="582487"/>
                </a:cubicBezTo>
                <a:cubicBezTo>
                  <a:pt x="598297" y="575245"/>
                  <a:pt x="590579" y="570786"/>
                  <a:pt x="582225" y="570786"/>
                </a:cubicBezTo>
                <a:lnTo>
                  <a:pt x="484128" y="570786"/>
                </a:lnTo>
                <a:cubicBezTo>
                  <a:pt x="471213" y="570786"/>
                  <a:pt x="460745" y="581263"/>
                  <a:pt x="460745" y="594188"/>
                </a:cubicBezTo>
                <a:cubicBezTo>
                  <a:pt x="460745" y="607114"/>
                  <a:pt x="471213" y="617591"/>
                  <a:pt x="484128" y="617591"/>
                </a:cubicBezTo>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25" name="图片 11" descr="343435383039383b343532313230343bbebbbbafc6f7">
            <a:extLst>
              <a:ext uri="{FF2B5EF4-FFF2-40B4-BE49-F238E27FC236}">
                <a16:creationId xmlns:a16="http://schemas.microsoft.com/office/drawing/2014/main" id="{657BC0A7-6C32-1D3A-B4FB-C969DE2A7B9E}"/>
              </a:ext>
            </a:extLst>
          </p:cNvPr>
          <p:cNvGrpSpPr/>
          <p:nvPr/>
        </p:nvGrpSpPr>
        <p:grpSpPr>
          <a:xfrm>
            <a:off x="9218252" y="5110480"/>
            <a:ext cx="513801" cy="720089"/>
            <a:chOff x="9218252" y="5110480"/>
            <a:chExt cx="513801" cy="720089"/>
          </a:xfrm>
        </p:grpSpPr>
        <p:sp>
          <p:nvSpPr>
            <p:cNvPr id="26" name="任意多边形: 形状 25">
              <a:extLst>
                <a:ext uri="{FF2B5EF4-FFF2-40B4-BE49-F238E27FC236}">
                  <a16:creationId xmlns:a16="http://schemas.microsoft.com/office/drawing/2014/main" id="{9ABF4724-2645-3A3F-4B7F-567D128AB7D2}"/>
                </a:ext>
              </a:extLst>
            </p:cNvPr>
            <p:cNvSpPr/>
            <p:nvPr/>
          </p:nvSpPr>
          <p:spPr>
            <a:xfrm>
              <a:off x="9218252" y="5110480"/>
              <a:ext cx="513801" cy="720089"/>
            </a:xfrm>
            <a:custGeom>
              <a:avLst/>
              <a:gdLst>
                <a:gd name="connsiteX0" fmla="*/ 477506 w 513801"/>
                <a:gd name="connsiteY0" fmla="*/ 648695 h 720089"/>
                <a:gd name="connsiteX1" fmla="*/ 513920 w 513801"/>
                <a:gd name="connsiteY1" fmla="*/ 612141 h 720089"/>
                <a:gd name="connsiteX2" fmla="*/ 513920 w 513801"/>
                <a:gd name="connsiteY2" fmla="*/ 36665 h 720089"/>
                <a:gd name="connsiteX3" fmla="*/ 477506 w 513801"/>
                <a:gd name="connsiteY3" fmla="*/ 114 h 720089"/>
                <a:gd name="connsiteX4" fmla="*/ 36529 w 513801"/>
                <a:gd name="connsiteY4" fmla="*/ 114 h 720089"/>
                <a:gd name="connsiteX5" fmla="*/ 118 w 513801"/>
                <a:gd name="connsiteY5" fmla="*/ 36665 h 720089"/>
                <a:gd name="connsiteX6" fmla="*/ 118 w 513801"/>
                <a:gd name="connsiteY6" fmla="*/ 612143 h 720089"/>
                <a:gd name="connsiteX7" fmla="*/ 36529 w 513801"/>
                <a:gd name="connsiteY7" fmla="*/ 648695 h 720089"/>
                <a:gd name="connsiteX8" fmla="*/ 173117 w 513801"/>
                <a:gd name="connsiteY8" fmla="*/ 648695 h 720089"/>
                <a:gd name="connsiteX9" fmla="*/ 173117 w 513801"/>
                <a:gd name="connsiteY9" fmla="*/ 681153 h 720089"/>
                <a:gd name="connsiteX10" fmla="*/ 29745 w 513801"/>
                <a:gd name="connsiteY10" fmla="*/ 681153 h 720089"/>
                <a:gd name="connsiteX11" fmla="*/ 10295 w 513801"/>
                <a:gd name="connsiteY11" fmla="*/ 700678 h 720089"/>
                <a:gd name="connsiteX12" fmla="*/ 29745 w 513801"/>
                <a:gd name="connsiteY12" fmla="*/ 720203 h 720089"/>
                <a:gd name="connsiteX13" fmla="*/ 484290 w 513801"/>
                <a:gd name="connsiteY13" fmla="*/ 720203 h 720089"/>
                <a:gd name="connsiteX14" fmla="*/ 503741 w 513801"/>
                <a:gd name="connsiteY14" fmla="*/ 700678 h 720089"/>
                <a:gd name="connsiteX15" fmla="*/ 484290 w 513801"/>
                <a:gd name="connsiteY15" fmla="*/ 681153 h 720089"/>
                <a:gd name="connsiteX16" fmla="*/ 354488 w 513801"/>
                <a:gd name="connsiteY16" fmla="*/ 681153 h 720089"/>
                <a:gd name="connsiteX17" fmla="*/ 354488 w 513801"/>
                <a:gd name="connsiteY17" fmla="*/ 648695 h 720089"/>
                <a:gd name="connsiteX18" fmla="*/ 477506 w 513801"/>
                <a:gd name="connsiteY18" fmla="*/ 648695 h 720089"/>
                <a:gd name="connsiteX19" fmla="*/ 150134 w 513801"/>
                <a:gd name="connsiteY19" fmla="*/ 250348 h 720089"/>
                <a:gd name="connsiteX20" fmla="*/ 61114 w 513801"/>
                <a:gd name="connsiteY20" fmla="*/ 160986 h 720089"/>
                <a:gd name="connsiteX21" fmla="*/ 150134 w 513801"/>
                <a:gd name="connsiteY21" fmla="*/ 71623 h 720089"/>
                <a:gd name="connsiteX22" fmla="*/ 239154 w 513801"/>
                <a:gd name="connsiteY22" fmla="*/ 160986 h 720089"/>
                <a:gd name="connsiteX23" fmla="*/ 150134 w 513801"/>
                <a:gd name="connsiteY23" fmla="*/ 250348 h 720089"/>
                <a:gd name="connsiteX24" fmla="*/ 315588 w 513801"/>
                <a:gd name="connsiteY24" fmla="*/ 681151 h 720089"/>
                <a:gd name="connsiteX25" fmla="*/ 212018 w 513801"/>
                <a:gd name="connsiteY25" fmla="*/ 681151 h 720089"/>
                <a:gd name="connsiteX26" fmla="*/ 212018 w 513801"/>
                <a:gd name="connsiteY26" fmla="*/ 648692 h 720089"/>
                <a:gd name="connsiteX27" fmla="*/ 315588 w 513801"/>
                <a:gd name="connsiteY27" fmla="*/ 648692 h 720089"/>
                <a:gd name="connsiteX28" fmla="*/ 315588 w 513801"/>
                <a:gd name="connsiteY28" fmla="*/ 681151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3801" h="720089">
                  <a:moveTo>
                    <a:pt x="477506" y="648695"/>
                  </a:moveTo>
                  <a:cubicBezTo>
                    <a:pt x="497585" y="648695"/>
                    <a:pt x="513920" y="632297"/>
                    <a:pt x="513920" y="612141"/>
                  </a:cubicBezTo>
                  <a:lnTo>
                    <a:pt x="513920" y="36665"/>
                  </a:lnTo>
                  <a:cubicBezTo>
                    <a:pt x="513920" y="16511"/>
                    <a:pt x="497585" y="114"/>
                    <a:pt x="477506" y="114"/>
                  </a:cubicBezTo>
                  <a:lnTo>
                    <a:pt x="36529" y="114"/>
                  </a:lnTo>
                  <a:cubicBezTo>
                    <a:pt x="16452" y="114"/>
                    <a:pt x="118" y="16511"/>
                    <a:pt x="118" y="36665"/>
                  </a:cubicBezTo>
                  <a:lnTo>
                    <a:pt x="118" y="612143"/>
                  </a:lnTo>
                  <a:cubicBezTo>
                    <a:pt x="118" y="632297"/>
                    <a:pt x="16451" y="648695"/>
                    <a:pt x="36529" y="648695"/>
                  </a:cubicBezTo>
                  <a:lnTo>
                    <a:pt x="173117" y="648695"/>
                  </a:lnTo>
                  <a:lnTo>
                    <a:pt x="173117" y="681153"/>
                  </a:lnTo>
                  <a:lnTo>
                    <a:pt x="29745" y="681153"/>
                  </a:lnTo>
                  <a:cubicBezTo>
                    <a:pt x="19003" y="681153"/>
                    <a:pt x="10295" y="689896"/>
                    <a:pt x="10295" y="700678"/>
                  </a:cubicBezTo>
                  <a:cubicBezTo>
                    <a:pt x="10295" y="711463"/>
                    <a:pt x="19003" y="720203"/>
                    <a:pt x="29745" y="720203"/>
                  </a:cubicBezTo>
                  <a:lnTo>
                    <a:pt x="484290" y="720203"/>
                  </a:lnTo>
                  <a:cubicBezTo>
                    <a:pt x="495032" y="720203"/>
                    <a:pt x="503741" y="711463"/>
                    <a:pt x="503741" y="700678"/>
                  </a:cubicBezTo>
                  <a:cubicBezTo>
                    <a:pt x="503741" y="689896"/>
                    <a:pt x="495032" y="681153"/>
                    <a:pt x="484290" y="681153"/>
                  </a:cubicBezTo>
                  <a:lnTo>
                    <a:pt x="354488" y="681153"/>
                  </a:lnTo>
                  <a:lnTo>
                    <a:pt x="354488" y="648695"/>
                  </a:lnTo>
                  <a:lnTo>
                    <a:pt x="477506" y="648695"/>
                  </a:lnTo>
                  <a:moveTo>
                    <a:pt x="150134" y="250348"/>
                  </a:moveTo>
                  <a:cubicBezTo>
                    <a:pt x="101048" y="250348"/>
                    <a:pt x="61114" y="210261"/>
                    <a:pt x="61114" y="160986"/>
                  </a:cubicBezTo>
                  <a:cubicBezTo>
                    <a:pt x="61114" y="111711"/>
                    <a:pt x="101049" y="71623"/>
                    <a:pt x="150134" y="71623"/>
                  </a:cubicBezTo>
                  <a:cubicBezTo>
                    <a:pt x="199221" y="71623"/>
                    <a:pt x="239154" y="111711"/>
                    <a:pt x="239154" y="160986"/>
                  </a:cubicBezTo>
                  <a:cubicBezTo>
                    <a:pt x="239154" y="210261"/>
                    <a:pt x="199220" y="250348"/>
                    <a:pt x="150134" y="250348"/>
                  </a:cubicBezTo>
                  <a:moveTo>
                    <a:pt x="315588" y="681151"/>
                  </a:moveTo>
                  <a:lnTo>
                    <a:pt x="212018" y="681151"/>
                  </a:lnTo>
                  <a:lnTo>
                    <a:pt x="212018" y="648692"/>
                  </a:lnTo>
                  <a:lnTo>
                    <a:pt x="315588" y="648692"/>
                  </a:lnTo>
                  <a:lnTo>
                    <a:pt x="315588" y="681151"/>
                  </a:lnTo>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7" name="任意多边形: 形状 26">
              <a:extLst>
                <a:ext uri="{FF2B5EF4-FFF2-40B4-BE49-F238E27FC236}">
                  <a16:creationId xmlns:a16="http://schemas.microsoft.com/office/drawing/2014/main" id="{C5733016-88E2-0C44-9AEC-97D049D50789}"/>
                </a:ext>
              </a:extLst>
            </p:cNvPr>
            <p:cNvSpPr/>
            <p:nvPr/>
          </p:nvSpPr>
          <p:spPr>
            <a:xfrm>
              <a:off x="9318149" y="5221040"/>
              <a:ext cx="100237" cy="100623"/>
            </a:xfrm>
            <a:custGeom>
              <a:avLst/>
              <a:gdLst>
                <a:gd name="connsiteX0" fmla="*/ 50203 w 100237"/>
                <a:gd name="connsiteY0" fmla="*/ 51 h 100623"/>
                <a:gd name="connsiteX1" fmla="*/ 84 w 100237"/>
                <a:gd name="connsiteY1" fmla="*/ 50363 h 100623"/>
                <a:gd name="connsiteX2" fmla="*/ 50203 w 100237"/>
                <a:gd name="connsiteY2" fmla="*/ 100674 h 100623"/>
                <a:gd name="connsiteX3" fmla="*/ 100322 w 100237"/>
                <a:gd name="connsiteY3" fmla="*/ 50363 h 100623"/>
                <a:gd name="connsiteX4" fmla="*/ 50203 w 100237"/>
                <a:gd name="connsiteY4" fmla="*/ 51 h 10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7" h="100623">
                  <a:moveTo>
                    <a:pt x="50203" y="51"/>
                  </a:moveTo>
                  <a:cubicBezTo>
                    <a:pt x="22568" y="51"/>
                    <a:pt x="84" y="22621"/>
                    <a:pt x="84" y="50363"/>
                  </a:cubicBezTo>
                  <a:cubicBezTo>
                    <a:pt x="84" y="78104"/>
                    <a:pt x="22568" y="100674"/>
                    <a:pt x="50203" y="100674"/>
                  </a:cubicBezTo>
                  <a:cubicBezTo>
                    <a:pt x="77839" y="100674"/>
                    <a:pt x="100323" y="78105"/>
                    <a:pt x="100322" y="50363"/>
                  </a:cubicBezTo>
                  <a:cubicBezTo>
                    <a:pt x="100322" y="22621"/>
                    <a:pt x="77839" y="51"/>
                    <a:pt x="50203" y="51"/>
                  </a:cubicBez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 name="任意多边形: 形状 27">
              <a:extLst>
                <a:ext uri="{FF2B5EF4-FFF2-40B4-BE49-F238E27FC236}">
                  <a16:creationId xmlns:a16="http://schemas.microsoft.com/office/drawing/2014/main" id="{5C752BF0-3A60-7010-FF2E-A066E07527BE}"/>
                </a:ext>
              </a:extLst>
            </p:cNvPr>
            <p:cNvSpPr/>
            <p:nvPr/>
          </p:nvSpPr>
          <p:spPr>
            <a:xfrm>
              <a:off x="9430151" y="5759058"/>
              <a:ext cx="103570" cy="32458"/>
            </a:xfrm>
            <a:custGeom>
              <a:avLst/>
              <a:gdLst>
                <a:gd name="connsiteX0" fmla="*/ 120 w 103570"/>
                <a:gd name="connsiteY0" fmla="*/ 211 h 32458"/>
                <a:gd name="connsiteX1" fmla="*/ 103691 w 103570"/>
                <a:gd name="connsiteY1" fmla="*/ 211 h 32458"/>
                <a:gd name="connsiteX2" fmla="*/ 103691 w 103570"/>
                <a:gd name="connsiteY2" fmla="*/ 32669 h 32458"/>
                <a:gd name="connsiteX3" fmla="*/ 120 w 103570"/>
                <a:gd name="connsiteY3" fmla="*/ 32669 h 32458"/>
                <a:gd name="connsiteX4" fmla="*/ 120 w 103570"/>
                <a:gd name="connsiteY4" fmla="*/ 211 h 3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70" h="32458">
                  <a:moveTo>
                    <a:pt x="120" y="211"/>
                  </a:moveTo>
                  <a:lnTo>
                    <a:pt x="103691" y="211"/>
                  </a:lnTo>
                  <a:lnTo>
                    <a:pt x="103691" y="32669"/>
                  </a:lnTo>
                  <a:lnTo>
                    <a:pt x="120" y="32669"/>
                  </a:lnTo>
                  <a:lnTo>
                    <a:pt x="120" y="211"/>
                  </a:lnTo>
                  <a:close/>
                </a:path>
              </a:pathLst>
            </a:custGeom>
            <a:gradFill>
              <a:gsLst>
                <a:gs pos="0">
                  <a:schemeClr val="accent1"/>
                </a:gs>
                <a:gs pos="99999">
                  <a:schemeClr val="accent2"/>
                </a:gs>
              </a:gsLst>
              <a:lin ang="2700000" scaled="1"/>
            </a:gradFill>
            <a:ln w="255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Tree>
    <p:extLst>
      <p:ext uri="{BB962C8B-B14F-4D97-AF65-F5344CB8AC3E}">
        <p14:creationId xmlns:p14="http://schemas.microsoft.com/office/powerpoint/2010/main" val="7383982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GRiOTQzZmU2MzNhMmVmYzI5NDQ4YTk0NTBiZDAzNmEifQ=="/>
</p:tagLst>
</file>

<file path=ppt/theme/theme1.xml><?xml version="1.0" encoding="utf-8"?>
<a:theme xmlns:a="http://schemas.openxmlformats.org/drawingml/2006/main" name="青蓝色深色模板">
  <a:themeElements>
    <a:clrScheme name="青蓝色-微渐变">
      <a:dk1>
        <a:sysClr val="windowText" lastClr="000000"/>
      </a:dk1>
      <a:lt1>
        <a:sysClr val="window" lastClr="FFFFFF"/>
      </a:lt1>
      <a:dk2>
        <a:srgbClr val="222A35"/>
      </a:dk2>
      <a:lt2>
        <a:srgbClr val="DBEFF9"/>
      </a:lt2>
      <a:accent1>
        <a:srgbClr val="0ED0A9"/>
      </a:accent1>
      <a:accent2>
        <a:srgbClr val="45C4DA"/>
      </a:accent2>
      <a:accent3>
        <a:srgbClr val="21CFBA"/>
      </a:accent3>
      <a:accent4>
        <a:srgbClr val="000000"/>
      </a:accent4>
      <a:accent5>
        <a:srgbClr val="FFFFFF"/>
      </a:accent5>
      <a:accent6>
        <a:srgbClr val="7F7F7F"/>
      </a:accent6>
      <a:hlink>
        <a:srgbClr val="F49100"/>
      </a:hlink>
      <a:folHlink>
        <a:srgbClr val="85DFD0"/>
      </a:folHlink>
    </a:clrScheme>
    <a:fontScheme name="自定义 1">
      <a:majorFont>
        <a:latin typeface="OPPOSans B"/>
        <a:ea typeface="OPPOSans B"/>
        <a:cs typeface=""/>
      </a:majorFont>
      <a:minorFont>
        <a:latin typeface="OPPOSans R"/>
        <a:ea typeface="OPPOSans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lgn="ctr">
          <a:noFill/>
          <a:prstDash val="solid"/>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1053</TotalTime>
  <Words>459</Words>
  <Application>Microsoft Office PowerPoint</Application>
  <PresentationFormat>宽屏</PresentationFormat>
  <Paragraphs>147</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Arial</vt:lpstr>
      <vt:lpstr>Microsoft YaHei Light</vt:lpstr>
      <vt:lpstr>Wingdings</vt:lpstr>
      <vt:lpstr>OPPOSans H</vt:lpstr>
      <vt:lpstr>Microsoft YaHei</vt:lpstr>
      <vt:lpstr>OPPOSans L</vt:lpstr>
      <vt:lpstr>OPPOSans R</vt:lpstr>
      <vt:lpstr>优设标题黑</vt:lpstr>
      <vt:lpstr>青蓝色深色模板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Kwok Siu Cheng</dc:creator>
  <cp:lastModifiedBy>Cheng Kwok Siu</cp:lastModifiedBy>
  <cp:revision>36</cp:revision>
  <dcterms:created xsi:type="dcterms:W3CDTF">2022-06-06T09:18:00Z</dcterms:created>
  <dcterms:modified xsi:type="dcterms:W3CDTF">2022-08-08T13:49:16Z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28F27B3B539C463784D107D655EDA596</vt:lpwstr>
  </property>
  <property fmtid="{D5CDD505-2E9C-101B-9397-08002B2CF9AE}" pid="3" name="KSOProductBuildVer">
    <vt:lpwstr>2052-11.1.0.10356</vt:lpwstr>
  </property>
</Properties>
</file>